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0" r:id="rId11"/>
    <p:sldId id="313" r:id="rId12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14"/>
    </p:embeddedFont>
    <p:embeddedFont>
      <p:font typeface="Krona One" panose="020B0604020202020204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Patrick Hand" panose="020F0502020204030204" pitchFamily="2" charset="0"/>
      <p:regular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4F0DE9-1E39-496F-BADD-B9DC27CFF453}">
  <a:tblStyle styleId="{CD4F0DE9-1E39-496F-BADD-B9DC27CFF4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 autoAdjust="0"/>
    <p:restoredTop sz="94660"/>
  </p:normalViewPr>
  <p:slideViewPr>
    <p:cSldViewPr snapToGrid="0">
      <p:cViewPr>
        <p:scale>
          <a:sx n="75" d="100"/>
          <a:sy n="75" d="100"/>
        </p:scale>
        <p:origin x="137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" name="Google Shape;30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3" name="Google Shape;309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8" name="Google Shape;892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9" name="Google Shape;892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7">
          <a:extLst>
            <a:ext uri="{FF2B5EF4-FFF2-40B4-BE49-F238E27FC236}">
              <a16:creationId xmlns:a16="http://schemas.microsoft.com/office/drawing/2014/main" id="{93B5F921-C672-8D74-6568-7EF054F2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8" name="Google Shape;8928;ga1242414e1_0_10:notes">
            <a:extLst>
              <a:ext uri="{FF2B5EF4-FFF2-40B4-BE49-F238E27FC236}">
                <a16:creationId xmlns:a16="http://schemas.microsoft.com/office/drawing/2014/main" id="{629A0F41-76E6-186A-2D08-C1B10F774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9" name="Google Shape;8929;ga1242414e1_0_10:notes">
            <a:extLst>
              <a:ext uri="{FF2B5EF4-FFF2-40B4-BE49-F238E27FC236}">
                <a16:creationId xmlns:a16="http://schemas.microsoft.com/office/drawing/2014/main" id="{32558F7E-C6E5-EE0F-BBE1-5922A4ED9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453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6" name="Google Shape;3186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7" name="Google Shape;3187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fbdf14c5e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fbdf14c5e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17256a987c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0" name="Google Shape;3300;g17256a987c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0" name="Google Shape;3330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1" name="Google Shape;3331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4" name="Google Shape;3414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5" name="Google Shape;3415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4" name="Google Shape;3444;g17256a987c9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5" name="Google Shape;3445;g17256a987c9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Google Shape;3466;g17256a987c9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7" name="Google Shape;3467;g17256a987c9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8b385fd27f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8" name="Google Shape;3478;g8b385fd27f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69100" y="1292925"/>
            <a:ext cx="45549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869100" y="3142812"/>
            <a:ext cx="38049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03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"/>
          <p:cNvSpPr txBox="1">
            <a:spLocks noGrp="1"/>
          </p:cNvSpPr>
          <p:nvPr>
            <p:ph type="title"/>
          </p:nvPr>
        </p:nvSpPr>
        <p:spPr>
          <a:xfrm>
            <a:off x="720000" y="514885"/>
            <a:ext cx="3935400" cy="51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51" name="Google Shape;351;p7"/>
          <p:cNvSpPr txBox="1">
            <a:spLocks noGrp="1"/>
          </p:cNvSpPr>
          <p:nvPr>
            <p:ph type="subTitle" idx="1"/>
          </p:nvPr>
        </p:nvSpPr>
        <p:spPr>
          <a:xfrm>
            <a:off x="720000" y="1383300"/>
            <a:ext cx="3935400" cy="23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086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207900" y="540000"/>
            <a:ext cx="67284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190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3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1"/>
          </p:nvPr>
        </p:nvSpPr>
        <p:spPr>
          <a:xfrm>
            <a:off x="3128213" y="1680700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2"/>
          </p:nvPr>
        </p:nvSpPr>
        <p:spPr>
          <a:xfrm>
            <a:off x="3128213" y="1294075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3" hasCustomPrompt="1"/>
          </p:nvPr>
        </p:nvSpPr>
        <p:spPr>
          <a:xfrm>
            <a:off x="2097323" y="1125800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4"/>
          </p:nvPr>
        </p:nvSpPr>
        <p:spPr>
          <a:xfrm>
            <a:off x="3128213" y="2478784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title" idx="5"/>
          </p:nvPr>
        </p:nvSpPr>
        <p:spPr>
          <a:xfrm>
            <a:off x="3128213" y="2092151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title" idx="6" hasCustomPrompt="1"/>
          </p:nvPr>
        </p:nvSpPr>
        <p:spPr>
          <a:xfrm>
            <a:off x="2097323" y="1922908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7"/>
          </p:nvPr>
        </p:nvSpPr>
        <p:spPr>
          <a:xfrm>
            <a:off x="3128213" y="3276867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8"/>
          </p:nvPr>
        </p:nvSpPr>
        <p:spPr>
          <a:xfrm>
            <a:off x="3128213" y="2890226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40" name="Google Shape;540;p13"/>
          <p:cNvSpPr txBox="1">
            <a:spLocks noGrp="1"/>
          </p:cNvSpPr>
          <p:nvPr>
            <p:ph type="title" idx="9" hasCustomPrompt="1"/>
          </p:nvPr>
        </p:nvSpPr>
        <p:spPr>
          <a:xfrm>
            <a:off x="2097323" y="2720017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13"/>
          </p:nvPr>
        </p:nvSpPr>
        <p:spPr>
          <a:xfrm>
            <a:off x="3128213" y="4074950"/>
            <a:ext cx="41028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14"/>
          </p:nvPr>
        </p:nvSpPr>
        <p:spPr>
          <a:xfrm>
            <a:off x="3128213" y="3688302"/>
            <a:ext cx="41025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43" name="Google Shape;543;p13"/>
          <p:cNvSpPr txBox="1">
            <a:spLocks noGrp="1"/>
          </p:cNvSpPr>
          <p:nvPr>
            <p:ph type="title" idx="15" hasCustomPrompt="1"/>
          </p:nvPr>
        </p:nvSpPr>
        <p:spPr>
          <a:xfrm>
            <a:off x="2097323" y="3517125"/>
            <a:ext cx="1031100" cy="9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62594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4"/>
          <p:cNvSpPr txBox="1">
            <a:spLocks noGrp="1"/>
          </p:cNvSpPr>
          <p:nvPr>
            <p:ph type="title"/>
          </p:nvPr>
        </p:nvSpPr>
        <p:spPr>
          <a:xfrm>
            <a:off x="2607200" y="540000"/>
            <a:ext cx="39297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8" name="Google Shape;548;p14"/>
          <p:cNvSpPr txBox="1">
            <a:spLocks noGrp="1"/>
          </p:cNvSpPr>
          <p:nvPr>
            <p:ph type="title" idx="2"/>
          </p:nvPr>
        </p:nvSpPr>
        <p:spPr>
          <a:xfrm>
            <a:off x="1436374" y="1707050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49" name="Google Shape;549;p14"/>
          <p:cNvSpPr txBox="1">
            <a:spLocks noGrp="1"/>
          </p:cNvSpPr>
          <p:nvPr>
            <p:ph type="subTitle" idx="1"/>
          </p:nvPr>
        </p:nvSpPr>
        <p:spPr>
          <a:xfrm>
            <a:off x="1436374" y="2021722"/>
            <a:ext cx="255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title" idx="3" hasCustomPrompt="1"/>
          </p:nvPr>
        </p:nvSpPr>
        <p:spPr>
          <a:xfrm>
            <a:off x="711554" y="1739450"/>
            <a:ext cx="7248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4"/>
          </p:nvPr>
        </p:nvSpPr>
        <p:spPr>
          <a:xfrm>
            <a:off x="5150012" y="1707050"/>
            <a:ext cx="25611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5"/>
          </p:nvPr>
        </p:nvSpPr>
        <p:spPr>
          <a:xfrm>
            <a:off x="5150012" y="2021723"/>
            <a:ext cx="256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title" idx="6" hasCustomPrompt="1"/>
          </p:nvPr>
        </p:nvSpPr>
        <p:spPr>
          <a:xfrm>
            <a:off x="7718779" y="1739450"/>
            <a:ext cx="713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54" name="Google Shape;554;p14"/>
          <p:cNvSpPr txBox="1">
            <a:spLocks noGrp="1"/>
          </p:cNvSpPr>
          <p:nvPr>
            <p:ph type="title" idx="7"/>
          </p:nvPr>
        </p:nvSpPr>
        <p:spPr>
          <a:xfrm>
            <a:off x="1436374" y="3120352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55" name="Google Shape;555;p14"/>
          <p:cNvSpPr txBox="1">
            <a:spLocks noGrp="1"/>
          </p:cNvSpPr>
          <p:nvPr>
            <p:ph type="subTitle" idx="8"/>
          </p:nvPr>
        </p:nvSpPr>
        <p:spPr>
          <a:xfrm>
            <a:off x="1436374" y="3435024"/>
            <a:ext cx="255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4"/>
          <p:cNvSpPr txBox="1">
            <a:spLocks noGrp="1"/>
          </p:cNvSpPr>
          <p:nvPr>
            <p:ph type="title" idx="9" hasCustomPrompt="1"/>
          </p:nvPr>
        </p:nvSpPr>
        <p:spPr>
          <a:xfrm>
            <a:off x="717151" y="3153950"/>
            <a:ext cx="713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  <p:sp>
        <p:nvSpPr>
          <p:cNvPr id="557" name="Google Shape;557;p14"/>
          <p:cNvSpPr txBox="1">
            <a:spLocks noGrp="1"/>
          </p:cNvSpPr>
          <p:nvPr>
            <p:ph type="title" idx="13"/>
          </p:nvPr>
        </p:nvSpPr>
        <p:spPr>
          <a:xfrm>
            <a:off x="5151361" y="3120350"/>
            <a:ext cx="2559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Krona One"/>
              <a:buNone/>
              <a:defRPr sz="25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14"/>
          </p:nvPr>
        </p:nvSpPr>
        <p:spPr>
          <a:xfrm>
            <a:off x="5149874" y="3435023"/>
            <a:ext cx="25596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title" idx="15" hasCustomPrompt="1"/>
          </p:nvPr>
        </p:nvSpPr>
        <p:spPr>
          <a:xfrm>
            <a:off x="7718779" y="3153950"/>
            <a:ext cx="7137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rona One"/>
              <a:buNone/>
              <a:defRPr sz="1800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2303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4389300" y="1311387"/>
            <a:ext cx="3051600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0" name="Google Shape;390;p9"/>
          <p:cNvSpPr txBox="1">
            <a:spLocks noGrp="1"/>
          </p:cNvSpPr>
          <p:nvPr>
            <p:ph type="subTitle" idx="1"/>
          </p:nvPr>
        </p:nvSpPr>
        <p:spPr>
          <a:xfrm>
            <a:off x="4389300" y="1905513"/>
            <a:ext cx="3495300" cy="19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8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2564950" y="1904549"/>
            <a:ext cx="3225000" cy="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2564950" y="2446543"/>
            <a:ext cx="3495900" cy="2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title" idx="2" hasCustomPrompt="1"/>
          </p:nvPr>
        </p:nvSpPr>
        <p:spPr>
          <a:xfrm>
            <a:off x="1341625" y="1692488"/>
            <a:ext cx="1363500" cy="11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3393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40"/>
          <p:cNvSpPr txBox="1">
            <a:spLocks noGrp="1"/>
          </p:cNvSpPr>
          <p:nvPr>
            <p:ph type="title"/>
          </p:nvPr>
        </p:nvSpPr>
        <p:spPr>
          <a:xfrm>
            <a:off x="945000" y="1461100"/>
            <a:ext cx="4212900" cy="60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87" name="Google Shape;2587;p40"/>
          <p:cNvSpPr txBox="1">
            <a:spLocks noGrp="1"/>
          </p:cNvSpPr>
          <p:nvPr>
            <p:ph type="subTitle" idx="1"/>
          </p:nvPr>
        </p:nvSpPr>
        <p:spPr>
          <a:xfrm>
            <a:off x="720000" y="2112618"/>
            <a:ext cx="4437900" cy="16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999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 1">
  <p:cSld name="Title and two columns 1 1"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41" name="Google Shape;2741;p45"/>
          <p:cNvSpPr txBox="1">
            <a:spLocks noGrp="1"/>
          </p:cNvSpPr>
          <p:nvPr>
            <p:ph type="subTitle" idx="1"/>
          </p:nvPr>
        </p:nvSpPr>
        <p:spPr>
          <a:xfrm>
            <a:off x="920304" y="1264475"/>
            <a:ext cx="34404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42" name="Google Shape;2742;p45"/>
          <p:cNvSpPr txBox="1">
            <a:spLocks noGrp="1"/>
          </p:cNvSpPr>
          <p:nvPr>
            <p:ph type="subTitle" idx="2"/>
          </p:nvPr>
        </p:nvSpPr>
        <p:spPr>
          <a:xfrm>
            <a:off x="4779204" y="1264475"/>
            <a:ext cx="3440400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537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9"/>
          <p:cNvSpPr txBox="1">
            <a:spLocks noGrp="1"/>
          </p:cNvSpPr>
          <p:nvPr>
            <p:ph type="title"/>
          </p:nvPr>
        </p:nvSpPr>
        <p:spPr>
          <a:xfrm>
            <a:off x="720000" y="2861599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47" name="Google Shape;747;p19"/>
          <p:cNvSpPr txBox="1">
            <a:spLocks noGrp="1"/>
          </p:cNvSpPr>
          <p:nvPr>
            <p:ph type="subTitle" idx="1"/>
          </p:nvPr>
        </p:nvSpPr>
        <p:spPr>
          <a:xfrm>
            <a:off x="720000" y="1258080"/>
            <a:ext cx="4368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855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8" name="Google Shape;3088;p5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089" name="Google Shape;3089;p5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4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Google Shape;3095;p5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Alzheimer Prediction </a:t>
            </a:r>
            <a:r>
              <a:rPr lang="en-US" sz="2400" dirty="0"/>
              <a:t>Using Machine Learning</a:t>
            </a:r>
            <a:endParaRPr dirty="0"/>
          </a:p>
        </p:txBody>
      </p:sp>
      <p:sp>
        <p:nvSpPr>
          <p:cNvPr id="3097" name="Google Shape;3097;p57"/>
          <p:cNvSpPr/>
          <p:nvPr/>
        </p:nvSpPr>
        <p:spPr>
          <a:xfrm>
            <a:off x="428816" y="3531960"/>
            <a:ext cx="1162504" cy="1099819"/>
          </a:xfrm>
          <a:custGeom>
            <a:avLst/>
            <a:gdLst/>
            <a:ahLst/>
            <a:cxnLst/>
            <a:rect l="l" t="t" r="r" b="b"/>
            <a:pathLst>
              <a:path w="7724" h="7724" extrusionOk="0">
                <a:moveTo>
                  <a:pt x="3864" y="0"/>
                </a:moveTo>
                <a:cubicBezTo>
                  <a:pt x="1724" y="0"/>
                  <a:pt x="0" y="1723"/>
                  <a:pt x="0" y="3860"/>
                </a:cubicBezTo>
                <a:cubicBezTo>
                  <a:pt x="0" y="6001"/>
                  <a:pt x="1724" y="7724"/>
                  <a:pt x="3864" y="7724"/>
                </a:cubicBezTo>
                <a:cubicBezTo>
                  <a:pt x="6005" y="7724"/>
                  <a:pt x="7724" y="6001"/>
                  <a:pt x="7724" y="3860"/>
                </a:cubicBezTo>
                <a:cubicBezTo>
                  <a:pt x="7724" y="1723"/>
                  <a:pt x="6005" y="0"/>
                  <a:pt x="386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272727">
                  <a:alpha val="5294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8" name="Google Shape;3098;p57"/>
          <p:cNvSpPr/>
          <p:nvPr/>
        </p:nvSpPr>
        <p:spPr>
          <a:xfrm>
            <a:off x="1506636" y="1693999"/>
            <a:ext cx="1212181" cy="1211828"/>
          </a:xfrm>
          <a:custGeom>
            <a:avLst/>
            <a:gdLst/>
            <a:ahLst/>
            <a:cxnLst/>
            <a:rect l="l" t="t" r="r" b="b"/>
            <a:pathLst>
              <a:path w="10300" h="10297" extrusionOk="0">
                <a:moveTo>
                  <a:pt x="5152" y="1"/>
                </a:moveTo>
                <a:cubicBezTo>
                  <a:pt x="2302" y="1"/>
                  <a:pt x="0" y="2303"/>
                  <a:pt x="0" y="5149"/>
                </a:cubicBezTo>
                <a:cubicBezTo>
                  <a:pt x="0" y="7994"/>
                  <a:pt x="2302" y="10296"/>
                  <a:pt x="5152" y="10296"/>
                </a:cubicBezTo>
                <a:cubicBezTo>
                  <a:pt x="7998" y="10296"/>
                  <a:pt x="10300" y="7994"/>
                  <a:pt x="10300" y="5149"/>
                </a:cubicBezTo>
                <a:cubicBezTo>
                  <a:pt x="10300" y="2303"/>
                  <a:pt x="7998" y="1"/>
                  <a:pt x="51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99" name="Google Shape;3099;p57"/>
          <p:cNvGrpSpPr/>
          <p:nvPr/>
        </p:nvGrpSpPr>
        <p:grpSpPr>
          <a:xfrm>
            <a:off x="6594014" y="4075826"/>
            <a:ext cx="1271651" cy="1041180"/>
            <a:chOff x="894254" y="919397"/>
            <a:chExt cx="2999314" cy="2543675"/>
          </a:xfrm>
        </p:grpSpPr>
        <p:sp>
          <p:nvSpPr>
            <p:cNvPr id="3100" name="Google Shape;3100;p57"/>
            <p:cNvSpPr/>
            <p:nvPr/>
          </p:nvSpPr>
          <p:spPr>
            <a:xfrm>
              <a:off x="1041715" y="2647740"/>
              <a:ext cx="2306557" cy="405669"/>
            </a:xfrm>
            <a:custGeom>
              <a:avLst/>
              <a:gdLst/>
              <a:ahLst/>
              <a:cxnLst/>
              <a:rect l="l" t="t" r="r" b="b"/>
              <a:pathLst>
                <a:path w="19599" h="3447" extrusionOk="0">
                  <a:moveTo>
                    <a:pt x="17767" y="74"/>
                  </a:moveTo>
                  <a:cubicBezTo>
                    <a:pt x="18367" y="74"/>
                    <a:pt x="18930" y="144"/>
                    <a:pt x="19497" y="212"/>
                  </a:cubicBezTo>
                  <a:lnTo>
                    <a:pt x="19497" y="212"/>
                  </a:lnTo>
                  <a:cubicBezTo>
                    <a:pt x="19468" y="286"/>
                    <a:pt x="19438" y="362"/>
                    <a:pt x="19394" y="449"/>
                  </a:cubicBezTo>
                  <a:cubicBezTo>
                    <a:pt x="18966" y="381"/>
                    <a:pt x="18521" y="326"/>
                    <a:pt x="18059" y="326"/>
                  </a:cubicBezTo>
                  <a:cubicBezTo>
                    <a:pt x="17967" y="326"/>
                    <a:pt x="17858" y="326"/>
                    <a:pt x="17750" y="344"/>
                  </a:cubicBezTo>
                  <a:cubicBezTo>
                    <a:pt x="15195" y="453"/>
                    <a:pt x="12476" y="583"/>
                    <a:pt x="9935" y="909"/>
                  </a:cubicBezTo>
                  <a:cubicBezTo>
                    <a:pt x="9482" y="979"/>
                    <a:pt x="9082" y="1162"/>
                    <a:pt x="8738" y="1379"/>
                  </a:cubicBezTo>
                  <a:cubicBezTo>
                    <a:pt x="8233" y="1741"/>
                    <a:pt x="7798" y="2215"/>
                    <a:pt x="7341" y="2611"/>
                  </a:cubicBezTo>
                  <a:cubicBezTo>
                    <a:pt x="6871" y="3011"/>
                    <a:pt x="6362" y="3320"/>
                    <a:pt x="5692" y="3372"/>
                  </a:cubicBezTo>
                  <a:lnTo>
                    <a:pt x="5422" y="3372"/>
                  </a:lnTo>
                  <a:cubicBezTo>
                    <a:pt x="5408" y="3372"/>
                    <a:pt x="5393" y="3372"/>
                    <a:pt x="5379" y="3372"/>
                  </a:cubicBezTo>
                  <a:cubicBezTo>
                    <a:pt x="3710" y="3372"/>
                    <a:pt x="2062" y="2393"/>
                    <a:pt x="393" y="1711"/>
                  </a:cubicBezTo>
                  <a:lnTo>
                    <a:pt x="393" y="1711"/>
                  </a:lnTo>
                  <a:cubicBezTo>
                    <a:pt x="307" y="1582"/>
                    <a:pt x="231" y="1450"/>
                    <a:pt x="157" y="1320"/>
                  </a:cubicBezTo>
                  <a:lnTo>
                    <a:pt x="157" y="1320"/>
                  </a:lnTo>
                  <a:cubicBezTo>
                    <a:pt x="1833" y="1973"/>
                    <a:pt x="3583" y="2955"/>
                    <a:pt x="5257" y="2955"/>
                  </a:cubicBezTo>
                  <a:cubicBezTo>
                    <a:pt x="5383" y="2955"/>
                    <a:pt x="5492" y="2955"/>
                    <a:pt x="5601" y="2937"/>
                  </a:cubicBezTo>
                  <a:cubicBezTo>
                    <a:pt x="6075" y="2902"/>
                    <a:pt x="6471" y="2737"/>
                    <a:pt x="6837" y="2502"/>
                  </a:cubicBezTo>
                  <a:cubicBezTo>
                    <a:pt x="7381" y="2141"/>
                    <a:pt x="7833" y="1649"/>
                    <a:pt x="8320" y="1214"/>
                  </a:cubicBezTo>
                  <a:cubicBezTo>
                    <a:pt x="8812" y="779"/>
                    <a:pt x="9339" y="418"/>
                    <a:pt x="10026" y="326"/>
                  </a:cubicBezTo>
                  <a:cubicBezTo>
                    <a:pt x="11658" y="109"/>
                    <a:pt x="13416" y="74"/>
                    <a:pt x="15156" y="74"/>
                  </a:cubicBezTo>
                  <a:close/>
                  <a:moveTo>
                    <a:pt x="15156" y="0"/>
                  </a:moveTo>
                  <a:cubicBezTo>
                    <a:pt x="13416" y="0"/>
                    <a:pt x="11640" y="39"/>
                    <a:pt x="10009" y="257"/>
                  </a:cubicBezTo>
                  <a:cubicBezTo>
                    <a:pt x="9539" y="326"/>
                    <a:pt x="9138" y="509"/>
                    <a:pt x="8795" y="744"/>
                  </a:cubicBezTo>
                  <a:cubicBezTo>
                    <a:pt x="8251" y="1127"/>
                    <a:pt x="7798" y="1632"/>
                    <a:pt x="7307" y="2049"/>
                  </a:cubicBezTo>
                  <a:cubicBezTo>
                    <a:pt x="6797" y="2467"/>
                    <a:pt x="6275" y="2811"/>
                    <a:pt x="5601" y="2868"/>
                  </a:cubicBezTo>
                  <a:cubicBezTo>
                    <a:pt x="5492" y="2885"/>
                    <a:pt x="5383" y="2885"/>
                    <a:pt x="5257" y="2885"/>
                  </a:cubicBezTo>
                  <a:cubicBezTo>
                    <a:pt x="3591" y="2885"/>
                    <a:pt x="1815" y="1867"/>
                    <a:pt x="92" y="1214"/>
                  </a:cubicBezTo>
                  <a:lnTo>
                    <a:pt x="1" y="1179"/>
                  </a:lnTo>
                  <a:lnTo>
                    <a:pt x="53" y="1271"/>
                  </a:lnTo>
                  <a:cubicBezTo>
                    <a:pt x="144" y="1432"/>
                    <a:pt x="236" y="1597"/>
                    <a:pt x="327" y="1758"/>
                  </a:cubicBezTo>
                  <a:lnTo>
                    <a:pt x="344" y="1780"/>
                  </a:lnTo>
                  <a:cubicBezTo>
                    <a:pt x="2033" y="2450"/>
                    <a:pt x="3717" y="3446"/>
                    <a:pt x="5422" y="3446"/>
                  </a:cubicBezTo>
                  <a:lnTo>
                    <a:pt x="5710" y="3446"/>
                  </a:lnTo>
                  <a:cubicBezTo>
                    <a:pt x="6167" y="3411"/>
                    <a:pt x="6545" y="3263"/>
                    <a:pt x="6889" y="3029"/>
                  </a:cubicBezTo>
                  <a:cubicBezTo>
                    <a:pt x="7415" y="2702"/>
                    <a:pt x="7833" y="2232"/>
                    <a:pt x="8303" y="1832"/>
                  </a:cubicBezTo>
                  <a:cubicBezTo>
                    <a:pt x="8777" y="1414"/>
                    <a:pt x="9282" y="1070"/>
                    <a:pt x="9952" y="979"/>
                  </a:cubicBezTo>
                  <a:cubicBezTo>
                    <a:pt x="12493" y="653"/>
                    <a:pt x="15195" y="527"/>
                    <a:pt x="17750" y="418"/>
                  </a:cubicBezTo>
                  <a:cubicBezTo>
                    <a:pt x="17858" y="400"/>
                    <a:pt x="17967" y="400"/>
                    <a:pt x="18059" y="400"/>
                  </a:cubicBezTo>
                  <a:cubicBezTo>
                    <a:pt x="18529" y="400"/>
                    <a:pt x="18981" y="453"/>
                    <a:pt x="19416" y="527"/>
                  </a:cubicBezTo>
                  <a:lnTo>
                    <a:pt x="19438" y="527"/>
                  </a:lnTo>
                  <a:lnTo>
                    <a:pt x="19455" y="492"/>
                  </a:lnTo>
                  <a:cubicBezTo>
                    <a:pt x="19490" y="400"/>
                    <a:pt x="19547" y="309"/>
                    <a:pt x="19582" y="200"/>
                  </a:cubicBezTo>
                  <a:lnTo>
                    <a:pt x="19599" y="165"/>
                  </a:lnTo>
                  <a:lnTo>
                    <a:pt x="19547" y="148"/>
                  </a:lnTo>
                  <a:cubicBezTo>
                    <a:pt x="18964" y="74"/>
                    <a:pt x="18385" y="0"/>
                    <a:pt x="1776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1" name="Google Shape;3101;p57"/>
            <p:cNvSpPr/>
            <p:nvPr/>
          </p:nvSpPr>
          <p:spPr>
            <a:xfrm>
              <a:off x="1014058" y="2596429"/>
              <a:ext cx="2345041" cy="399078"/>
            </a:xfrm>
            <a:custGeom>
              <a:avLst/>
              <a:gdLst/>
              <a:ahLst/>
              <a:cxnLst/>
              <a:rect l="l" t="t" r="r" b="b"/>
              <a:pathLst>
                <a:path w="19926" h="3391" extrusionOk="0">
                  <a:moveTo>
                    <a:pt x="12728" y="75"/>
                  </a:moveTo>
                  <a:cubicBezTo>
                    <a:pt x="14430" y="75"/>
                    <a:pt x="16209" y="218"/>
                    <a:pt x="17824" y="258"/>
                  </a:cubicBezTo>
                  <a:cubicBezTo>
                    <a:pt x="18496" y="275"/>
                    <a:pt x="19167" y="325"/>
                    <a:pt x="19823" y="412"/>
                  </a:cubicBezTo>
                  <a:lnTo>
                    <a:pt x="19823" y="412"/>
                  </a:lnTo>
                  <a:cubicBezTo>
                    <a:pt x="19807" y="469"/>
                    <a:pt x="19784" y="522"/>
                    <a:pt x="19759" y="581"/>
                  </a:cubicBezTo>
                  <a:lnTo>
                    <a:pt x="19759" y="581"/>
                  </a:lnTo>
                  <a:cubicBezTo>
                    <a:pt x="19184" y="508"/>
                    <a:pt x="18612" y="436"/>
                    <a:pt x="18002" y="436"/>
                  </a:cubicBezTo>
                  <a:lnTo>
                    <a:pt x="15391" y="436"/>
                  </a:lnTo>
                  <a:cubicBezTo>
                    <a:pt x="13651" y="436"/>
                    <a:pt x="11875" y="475"/>
                    <a:pt x="10244" y="693"/>
                  </a:cubicBezTo>
                  <a:cubicBezTo>
                    <a:pt x="9774" y="762"/>
                    <a:pt x="9373" y="945"/>
                    <a:pt x="9030" y="1180"/>
                  </a:cubicBezTo>
                  <a:cubicBezTo>
                    <a:pt x="8486" y="1563"/>
                    <a:pt x="8033" y="2068"/>
                    <a:pt x="7542" y="2485"/>
                  </a:cubicBezTo>
                  <a:cubicBezTo>
                    <a:pt x="7032" y="2903"/>
                    <a:pt x="6510" y="3247"/>
                    <a:pt x="5836" y="3304"/>
                  </a:cubicBezTo>
                  <a:cubicBezTo>
                    <a:pt x="5727" y="3321"/>
                    <a:pt x="5618" y="3321"/>
                    <a:pt x="5492" y="3321"/>
                  </a:cubicBezTo>
                  <a:cubicBezTo>
                    <a:pt x="3828" y="3321"/>
                    <a:pt x="2056" y="2306"/>
                    <a:pt x="336" y="1653"/>
                  </a:cubicBezTo>
                  <a:lnTo>
                    <a:pt x="336" y="1653"/>
                  </a:lnTo>
                  <a:cubicBezTo>
                    <a:pt x="278" y="1526"/>
                    <a:pt x="209" y="1411"/>
                    <a:pt x="150" y="1287"/>
                  </a:cubicBezTo>
                  <a:lnTo>
                    <a:pt x="150" y="1287"/>
                  </a:lnTo>
                  <a:cubicBezTo>
                    <a:pt x="1844" y="1869"/>
                    <a:pt x="3622" y="2794"/>
                    <a:pt x="5292" y="2794"/>
                  </a:cubicBezTo>
                  <a:cubicBezTo>
                    <a:pt x="5422" y="2794"/>
                    <a:pt x="5549" y="2794"/>
                    <a:pt x="5675" y="2777"/>
                  </a:cubicBezTo>
                  <a:cubicBezTo>
                    <a:pt x="6145" y="2738"/>
                    <a:pt x="6563" y="2577"/>
                    <a:pt x="6963" y="2342"/>
                  </a:cubicBezTo>
                  <a:cubicBezTo>
                    <a:pt x="7524" y="1976"/>
                    <a:pt x="8051" y="1489"/>
                    <a:pt x="8577" y="1071"/>
                  </a:cubicBezTo>
                  <a:cubicBezTo>
                    <a:pt x="9121" y="636"/>
                    <a:pt x="9700" y="275"/>
                    <a:pt x="10387" y="201"/>
                  </a:cubicBezTo>
                  <a:cubicBezTo>
                    <a:pt x="11131" y="110"/>
                    <a:pt x="11928" y="75"/>
                    <a:pt x="12728" y="75"/>
                  </a:cubicBezTo>
                  <a:close/>
                  <a:moveTo>
                    <a:pt x="12728" y="1"/>
                  </a:moveTo>
                  <a:cubicBezTo>
                    <a:pt x="11928" y="1"/>
                    <a:pt x="11131" y="40"/>
                    <a:pt x="10370" y="127"/>
                  </a:cubicBezTo>
                  <a:cubicBezTo>
                    <a:pt x="9426" y="236"/>
                    <a:pt x="8703" y="854"/>
                    <a:pt x="7994" y="1454"/>
                  </a:cubicBezTo>
                  <a:cubicBezTo>
                    <a:pt x="7650" y="1741"/>
                    <a:pt x="7289" y="2050"/>
                    <a:pt x="6906" y="2268"/>
                  </a:cubicBezTo>
                  <a:cubicBezTo>
                    <a:pt x="6545" y="2503"/>
                    <a:pt x="6127" y="2668"/>
                    <a:pt x="5675" y="2720"/>
                  </a:cubicBezTo>
                  <a:lnTo>
                    <a:pt x="5292" y="2720"/>
                  </a:lnTo>
                  <a:cubicBezTo>
                    <a:pt x="3608" y="2720"/>
                    <a:pt x="1811" y="1781"/>
                    <a:pt x="92" y="1180"/>
                  </a:cubicBezTo>
                  <a:lnTo>
                    <a:pt x="1" y="1145"/>
                  </a:lnTo>
                  <a:lnTo>
                    <a:pt x="36" y="1237"/>
                  </a:lnTo>
                  <a:cubicBezTo>
                    <a:pt x="127" y="1398"/>
                    <a:pt x="201" y="1541"/>
                    <a:pt x="288" y="1707"/>
                  </a:cubicBezTo>
                  <a:lnTo>
                    <a:pt x="288" y="1724"/>
                  </a:lnTo>
                  <a:lnTo>
                    <a:pt x="310" y="1724"/>
                  </a:lnTo>
                  <a:cubicBezTo>
                    <a:pt x="2011" y="2377"/>
                    <a:pt x="3791" y="3391"/>
                    <a:pt x="5492" y="3391"/>
                  </a:cubicBezTo>
                  <a:cubicBezTo>
                    <a:pt x="5618" y="3391"/>
                    <a:pt x="5727" y="3391"/>
                    <a:pt x="5836" y="3373"/>
                  </a:cubicBezTo>
                  <a:cubicBezTo>
                    <a:pt x="6310" y="3338"/>
                    <a:pt x="6706" y="3173"/>
                    <a:pt x="7072" y="2938"/>
                  </a:cubicBezTo>
                  <a:cubicBezTo>
                    <a:pt x="7616" y="2577"/>
                    <a:pt x="8068" y="2085"/>
                    <a:pt x="8555" y="1650"/>
                  </a:cubicBezTo>
                  <a:cubicBezTo>
                    <a:pt x="9047" y="1215"/>
                    <a:pt x="9574" y="854"/>
                    <a:pt x="10261" y="762"/>
                  </a:cubicBezTo>
                  <a:cubicBezTo>
                    <a:pt x="11893" y="545"/>
                    <a:pt x="13651" y="510"/>
                    <a:pt x="15391" y="510"/>
                  </a:cubicBezTo>
                  <a:lnTo>
                    <a:pt x="18002" y="510"/>
                  </a:lnTo>
                  <a:cubicBezTo>
                    <a:pt x="18620" y="510"/>
                    <a:pt x="19199" y="584"/>
                    <a:pt x="19782" y="654"/>
                  </a:cubicBezTo>
                  <a:lnTo>
                    <a:pt x="19799" y="671"/>
                  </a:lnTo>
                  <a:lnTo>
                    <a:pt x="19817" y="636"/>
                  </a:lnTo>
                  <a:cubicBezTo>
                    <a:pt x="19851" y="562"/>
                    <a:pt x="19869" y="475"/>
                    <a:pt x="19908" y="401"/>
                  </a:cubicBezTo>
                  <a:lnTo>
                    <a:pt x="19925" y="345"/>
                  </a:lnTo>
                  <a:lnTo>
                    <a:pt x="19869" y="345"/>
                  </a:lnTo>
                  <a:cubicBezTo>
                    <a:pt x="19199" y="258"/>
                    <a:pt x="18529" y="201"/>
                    <a:pt x="17824" y="184"/>
                  </a:cubicBezTo>
                  <a:cubicBezTo>
                    <a:pt x="16209" y="149"/>
                    <a:pt x="14430" y="1"/>
                    <a:pt x="1272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2" name="Google Shape;3102;p57"/>
            <p:cNvSpPr/>
            <p:nvPr/>
          </p:nvSpPr>
          <p:spPr>
            <a:xfrm>
              <a:off x="990521" y="2545235"/>
              <a:ext cx="2377287" cy="380131"/>
            </a:xfrm>
            <a:custGeom>
              <a:avLst/>
              <a:gdLst/>
              <a:ahLst/>
              <a:cxnLst/>
              <a:rect l="l" t="t" r="r" b="b"/>
              <a:pathLst>
                <a:path w="20200" h="3230" extrusionOk="0">
                  <a:moveTo>
                    <a:pt x="12110" y="75"/>
                  </a:moveTo>
                  <a:cubicBezTo>
                    <a:pt x="14016" y="75"/>
                    <a:pt x="16066" y="401"/>
                    <a:pt x="17915" y="492"/>
                  </a:cubicBezTo>
                  <a:cubicBezTo>
                    <a:pt x="18644" y="544"/>
                    <a:pt x="19377" y="583"/>
                    <a:pt x="20110" y="634"/>
                  </a:cubicBezTo>
                  <a:lnTo>
                    <a:pt x="20110" y="634"/>
                  </a:lnTo>
                  <a:cubicBezTo>
                    <a:pt x="20087" y="682"/>
                    <a:pt x="20069" y="726"/>
                    <a:pt x="20045" y="777"/>
                  </a:cubicBezTo>
                  <a:lnTo>
                    <a:pt x="20045" y="777"/>
                  </a:lnTo>
                  <a:cubicBezTo>
                    <a:pt x="19383" y="691"/>
                    <a:pt x="18720" y="636"/>
                    <a:pt x="18024" y="619"/>
                  </a:cubicBezTo>
                  <a:cubicBezTo>
                    <a:pt x="16409" y="584"/>
                    <a:pt x="14630" y="436"/>
                    <a:pt x="12928" y="436"/>
                  </a:cubicBezTo>
                  <a:cubicBezTo>
                    <a:pt x="12128" y="436"/>
                    <a:pt x="11331" y="475"/>
                    <a:pt x="10570" y="562"/>
                  </a:cubicBezTo>
                  <a:cubicBezTo>
                    <a:pt x="9626" y="671"/>
                    <a:pt x="8903" y="1289"/>
                    <a:pt x="8194" y="1889"/>
                  </a:cubicBezTo>
                  <a:cubicBezTo>
                    <a:pt x="7850" y="2176"/>
                    <a:pt x="7489" y="2485"/>
                    <a:pt x="7106" y="2703"/>
                  </a:cubicBezTo>
                  <a:cubicBezTo>
                    <a:pt x="6745" y="2938"/>
                    <a:pt x="6327" y="3103"/>
                    <a:pt x="5875" y="3155"/>
                  </a:cubicBezTo>
                  <a:lnTo>
                    <a:pt x="5492" y="3155"/>
                  </a:lnTo>
                  <a:cubicBezTo>
                    <a:pt x="3812" y="3155"/>
                    <a:pt x="2019" y="2220"/>
                    <a:pt x="303" y="1619"/>
                  </a:cubicBezTo>
                  <a:lnTo>
                    <a:pt x="303" y="1619"/>
                  </a:lnTo>
                  <a:cubicBezTo>
                    <a:pt x="243" y="1488"/>
                    <a:pt x="182" y="1365"/>
                    <a:pt x="125" y="1236"/>
                  </a:cubicBezTo>
                  <a:lnTo>
                    <a:pt x="125" y="1236"/>
                  </a:lnTo>
                  <a:cubicBezTo>
                    <a:pt x="1809" y="1748"/>
                    <a:pt x="3579" y="2577"/>
                    <a:pt x="5257" y="2577"/>
                  </a:cubicBezTo>
                  <a:cubicBezTo>
                    <a:pt x="5383" y="2577"/>
                    <a:pt x="5514" y="2577"/>
                    <a:pt x="5657" y="2559"/>
                  </a:cubicBezTo>
                  <a:cubicBezTo>
                    <a:pt x="6619" y="2485"/>
                    <a:pt x="7433" y="1924"/>
                    <a:pt x="8233" y="1363"/>
                  </a:cubicBezTo>
                  <a:cubicBezTo>
                    <a:pt x="9012" y="801"/>
                    <a:pt x="9808" y="236"/>
                    <a:pt x="10770" y="149"/>
                  </a:cubicBezTo>
                  <a:cubicBezTo>
                    <a:pt x="11205" y="92"/>
                    <a:pt x="11658" y="75"/>
                    <a:pt x="12110" y="75"/>
                  </a:cubicBezTo>
                  <a:close/>
                  <a:moveTo>
                    <a:pt x="12110" y="1"/>
                  </a:moveTo>
                  <a:cubicBezTo>
                    <a:pt x="11658" y="1"/>
                    <a:pt x="11205" y="18"/>
                    <a:pt x="10753" y="75"/>
                  </a:cubicBezTo>
                  <a:cubicBezTo>
                    <a:pt x="9774" y="166"/>
                    <a:pt x="8973" y="745"/>
                    <a:pt x="8177" y="1289"/>
                  </a:cubicBezTo>
                  <a:cubicBezTo>
                    <a:pt x="7380" y="1850"/>
                    <a:pt x="6602" y="2411"/>
                    <a:pt x="5640" y="2485"/>
                  </a:cubicBezTo>
                  <a:cubicBezTo>
                    <a:pt x="5514" y="2503"/>
                    <a:pt x="5383" y="2503"/>
                    <a:pt x="5257" y="2503"/>
                  </a:cubicBezTo>
                  <a:cubicBezTo>
                    <a:pt x="3573" y="2503"/>
                    <a:pt x="1793" y="1650"/>
                    <a:pt x="75" y="1145"/>
                  </a:cubicBezTo>
                  <a:lnTo>
                    <a:pt x="1" y="1128"/>
                  </a:lnTo>
                  <a:lnTo>
                    <a:pt x="35" y="1197"/>
                  </a:lnTo>
                  <a:cubicBezTo>
                    <a:pt x="92" y="1345"/>
                    <a:pt x="162" y="1506"/>
                    <a:pt x="236" y="1672"/>
                  </a:cubicBezTo>
                  <a:lnTo>
                    <a:pt x="253" y="1672"/>
                  </a:lnTo>
                  <a:lnTo>
                    <a:pt x="253" y="1689"/>
                  </a:lnTo>
                  <a:cubicBezTo>
                    <a:pt x="1976" y="2268"/>
                    <a:pt x="3791" y="3229"/>
                    <a:pt x="5492" y="3229"/>
                  </a:cubicBezTo>
                  <a:cubicBezTo>
                    <a:pt x="5622" y="3229"/>
                    <a:pt x="5749" y="3229"/>
                    <a:pt x="5875" y="3212"/>
                  </a:cubicBezTo>
                  <a:cubicBezTo>
                    <a:pt x="6345" y="3173"/>
                    <a:pt x="6763" y="3012"/>
                    <a:pt x="7163" y="2777"/>
                  </a:cubicBezTo>
                  <a:cubicBezTo>
                    <a:pt x="7724" y="2411"/>
                    <a:pt x="8251" y="1924"/>
                    <a:pt x="8777" y="1506"/>
                  </a:cubicBezTo>
                  <a:cubicBezTo>
                    <a:pt x="9321" y="1071"/>
                    <a:pt x="9900" y="710"/>
                    <a:pt x="10587" y="636"/>
                  </a:cubicBezTo>
                  <a:cubicBezTo>
                    <a:pt x="11331" y="545"/>
                    <a:pt x="12128" y="510"/>
                    <a:pt x="12928" y="510"/>
                  </a:cubicBezTo>
                  <a:cubicBezTo>
                    <a:pt x="14630" y="510"/>
                    <a:pt x="16409" y="653"/>
                    <a:pt x="18024" y="693"/>
                  </a:cubicBezTo>
                  <a:cubicBezTo>
                    <a:pt x="18711" y="710"/>
                    <a:pt x="19399" y="762"/>
                    <a:pt x="20069" y="854"/>
                  </a:cubicBezTo>
                  <a:lnTo>
                    <a:pt x="20108" y="854"/>
                  </a:lnTo>
                  <a:lnTo>
                    <a:pt x="20108" y="836"/>
                  </a:lnTo>
                  <a:cubicBezTo>
                    <a:pt x="20143" y="762"/>
                    <a:pt x="20160" y="693"/>
                    <a:pt x="20178" y="619"/>
                  </a:cubicBezTo>
                  <a:lnTo>
                    <a:pt x="20199" y="584"/>
                  </a:lnTo>
                  <a:lnTo>
                    <a:pt x="20160" y="562"/>
                  </a:lnTo>
                  <a:cubicBezTo>
                    <a:pt x="19399" y="527"/>
                    <a:pt x="18655" y="475"/>
                    <a:pt x="17915" y="418"/>
                  </a:cubicBezTo>
                  <a:cubicBezTo>
                    <a:pt x="16083" y="327"/>
                    <a:pt x="14034" y="1"/>
                    <a:pt x="1211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3" name="Google Shape;3103;p57"/>
            <p:cNvSpPr/>
            <p:nvPr/>
          </p:nvSpPr>
          <p:spPr>
            <a:xfrm>
              <a:off x="1220951" y="2797202"/>
              <a:ext cx="2059296" cy="399078"/>
            </a:xfrm>
            <a:custGeom>
              <a:avLst/>
              <a:gdLst/>
              <a:ahLst/>
              <a:cxnLst/>
              <a:rect l="l" t="t" r="r" b="b"/>
              <a:pathLst>
                <a:path w="17498" h="3391" extrusionOk="0">
                  <a:moveTo>
                    <a:pt x="16409" y="75"/>
                  </a:moveTo>
                  <a:cubicBezTo>
                    <a:pt x="16734" y="75"/>
                    <a:pt x="17059" y="106"/>
                    <a:pt x="17384" y="153"/>
                  </a:cubicBezTo>
                  <a:lnTo>
                    <a:pt x="17384" y="153"/>
                  </a:lnTo>
                  <a:cubicBezTo>
                    <a:pt x="17358" y="204"/>
                    <a:pt x="17329" y="254"/>
                    <a:pt x="17294" y="306"/>
                  </a:cubicBezTo>
                  <a:lnTo>
                    <a:pt x="17294" y="306"/>
                  </a:lnTo>
                  <a:cubicBezTo>
                    <a:pt x="16922" y="234"/>
                    <a:pt x="16546" y="201"/>
                    <a:pt x="16153" y="201"/>
                  </a:cubicBezTo>
                  <a:cubicBezTo>
                    <a:pt x="15900" y="201"/>
                    <a:pt x="15648" y="218"/>
                    <a:pt x="15391" y="253"/>
                  </a:cubicBezTo>
                  <a:cubicBezTo>
                    <a:pt x="13020" y="597"/>
                    <a:pt x="10627" y="1032"/>
                    <a:pt x="8251" y="1415"/>
                  </a:cubicBezTo>
                  <a:cubicBezTo>
                    <a:pt x="7398" y="1541"/>
                    <a:pt x="6710" y="2011"/>
                    <a:pt x="6019" y="2446"/>
                  </a:cubicBezTo>
                  <a:cubicBezTo>
                    <a:pt x="5331" y="2881"/>
                    <a:pt x="4661" y="3281"/>
                    <a:pt x="3808" y="3316"/>
                  </a:cubicBezTo>
                  <a:lnTo>
                    <a:pt x="3608" y="3316"/>
                  </a:lnTo>
                  <a:cubicBezTo>
                    <a:pt x="2646" y="3316"/>
                    <a:pt x="1685" y="3046"/>
                    <a:pt x="727" y="2720"/>
                  </a:cubicBezTo>
                  <a:cubicBezTo>
                    <a:pt x="589" y="2582"/>
                    <a:pt x="440" y="2446"/>
                    <a:pt x="307" y="2301"/>
                  </a:cubicBezTo>
                  <a:lnTo>
                    <a:pt x="307" y="2301"/>
                  </a:lnTo>
                  <a:cubicBezTo>
                    <a:pt x="1461" y="2764"/>
                    <a:pt x="2615" y="3173"/>
                    <a:pt x="3773" y="3173"/>
                  </a:cubicBezTo>
                  <a:lnTo>
                    <a:pt x="3991" y="3173"/>
                  </a:lnTo>
                  <a:cubicBezTo>
                    <a:pt x="4878" y="3138"/>
                    <a:pt x="5531" y="2664"/>
                    <a:pt x="6184" y="2194"/>
                  </a:cubicBezTo>
                  <a:cubicBezTo>
                    <a:pt x="6837" y="1706"/>
                    <a:pt x="7489" y="1215"/>
                    <a:pt x="8342" y="1088"/>
                  </a:cubicBezTo>
                  <a:cubicBezTo>
                    <a:pt x="10805" y="727"/>
                    <a:pt x="13307" y="379"/>
                    <a:pt x="15792" y="109"/>
                  </a:cubicBezTo>
                  <a:cubicBezTo>
                    <a:pt x="15992" y="92"/>
                    <a:pt x="16209" y="75"/>
                    <a:pt x="16409" y="75"/>
                  </a:cubicBezTo>
                  <a:close/>
                  <a:moveTo>
                    <a:pt x="16409" y="1"/>
                  </a:moveTo>
                  <a:cubicBezTo>
                    <a:pt x="16209" y="1"/>
                    <a:pt x="15992" y="18"/>
                    <a:pt x="15774" y="35"/>
                  </a:cubicBezTo>
                  <a:cubicBezTo>
                    <a:pt x="13290" y="310"/>
                    <a:pt x="10788" y="653"/>
                    <a:pt x="8320" y="1014"/>
                  </a:cubicBezTo>
                  <a:cubicBezTo>
                    <a:pt x="7450" y="1141"/>
                    <a:pt x="6797" y="1650"/>
                    <a:pt x="6145" y="2120"/>
                  </a:cubicBezTo>
                  <a:cubicBezTo>
                    <a:pt x="5492" y="2611"/>
                    <a:pt x="4839" y="3064"/>
                    <a:pt x="3991" y="3099"/>
                  </a:cubicBezTo>
                  <a:lnTo>
                    <a:pt x="3773" y="3099"/>
                  </a:lnTo>
                  <a:cubicBezTo>
                    <a:pt x="2587" y="3099"/>
                    <a:pt x="1380" y="2654"/>
                    <a:pt x="194" y="2172"/>
                  </a:cubicBezTo>
                  <a:lnTo>
                    <a:pt x="194" y="2172"/>
                  </a:lnTo>
                  <a:cubicBezTo>
                    <a:pt x="191" y="2168"/>
                    <a:pt x="187" y="2163"/>
                    <a:pt x="183" y="2159"/>
                  </a:cubicBezTo>
                  <a:lnTo>
                    <a:pt x="177" y="2165"/>
                  </a:lnTo>
                  <a:lnTo>
                    <a:pt x="177" y="2165"/>
                  </a:lnTo>
                  <a:cubicBezTo>
                    <a:pt x="172" y="2163"/>
                    <a:pt x="167" y="2161"/>
                    <a:pt x="162" y="2159"/>
                  </a:cubicBezTo>
                  <a:lnTo>
                    <a:pt x="1" y="2085"/>
                  </a:lnTo>
                  <a:lnTo>
                    <a:pt x="127" y="2211"/>
                  </a:lnTo>
                  <a:cubicBezTo>
                    <a:pt x="129" y="2213"/>
                    <a:pt x="131" y="2215"/>
                    <a:pt x="132" y="2217"/>
                  </a:cubicBezTo>
                  <a:lnTo>
                    <a:pt x="132" y="2217"/>
                  </a:lnTo>
                  <a:lnTo>
                    <a:pt x="127" y="2228"/>
                  </a:lnTo>
                  <a:cubicBezTo>
                    <a:pt x="135" y="2232"/>
                    <a:pt x="144" y="2235"/>
                    <a:pt x="152" y="2239"/>
                  </a:cubicBezTo>
                  <a:lnTo>
                    <a:pt x="152" y="2239"/>
                  </a:lnTo>
                  <a:cubicBezTo>
                    <a:pt x="326" y="2428"/>
                    <a:pt x="497" y="2602"/>
                    <a:pt x="688" y="2772"/>
                  </a:cubicBezTo>
                  <a:cubicBezTo>
                    <a:pt x="1667" y="3120"/>
                    <a:pt x="2629" y="3390"/>
                    <a:pt x="3608" y="3390"/>
                  </a:cubicBezTo>
                  <a:lnTo>
                    <a:pt x="3825" y="3390"/>
                  </a:lnTo>
                  <a:cubicBezTo>
                    <a:pt x="4678" y="3355"/>
                    <a:pt x="5366" y="2938"/>
                    <a:pt x="6058" y="2503"/>
                  </a:cubicBezTo>
                  <a:cubicBezTo>
                    <a:pt x="6745" y="2067"/>
                    <a:pt x="7433" y="1615"/>
                    <a:pt x="8268" y="1489"/>
                  </a:cubicBezTo>
                  <a:cubicBezTo>
                    <a:pt x="10644" y="1106"/>
                    <a:pt x="13020" y="671"/>
                    <a:pt x="15413" y="327"/>
                  </a:cubicBezTo>
                  <a:cubicBezTo>
                    <a:pt x="15665" y="292"/>
                    <a:pt x="15900" y="270"/>
                    <a:pt x="16153" y="270"/>
                  </a:cubicBezTo>
                  <a:cubicBezTo>
                    <a:pt x="16536" y="270"/>
                    <a:pt x="16936" y="310"/>
                    <a:pt x="17297" y="379"/>
                  </a:cubicBezTo>
                  <a:lnTo>
                    <a:pt x="17332" y="379"/>
                  </a:lnTo>
                  <a:lnTo>
                    <a:pt x="17349" y="362"/>
                  </a:lnTo>
                  <a:cubicBezTo>
                    <a:pt x="17388" y="292"/>
                    <a:pt x="17423" y="218"/>
                    <a:pt x="17480" y="144"/>
                  </a:cubicBezTo>
                  <a:lnTo>
                    <a:pt x="17497" y="92"/>
                  </a:lnTo>
                  <a:lnTo>
                    <a:pt x="17441" y="92"/>
                  </a:lnTo>
                  <a:cubicBezTo>
                    <a:pt x="17114" y="35"/>
                    <a:pt x="16771" y="1"/>
                    <a:pt x="164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4" name="Google Shape;3104;p57"/>
            <p:cNvSpPr/>
            <p:nvPr/>
          </p:nvSpPr>
          <p:spPr>
            <a:xfrm>
              <a:off x="1163050" y="2769546"/>
              <a:ext cx="2134027" cy="401079"/>
            </a:xfrm>
            <a:custGeom>
              <a:avLst/>
              <a:gdLst/>
              <a:ahLst/>
              <a:cxnLst/>
              <a:rect l="l" t="t" r="r" b="b"/>
              <a:pathLst>
                <a:path w="18133" h="3408" extrusionOk="0">
                  <a:moveTo>
                    <a:pt x="17062" y="70"/>
                  </a:moveTo>
                  <a:cubicBezTo>
                    <a:pt x="17389" y="70"/>
                    <a:pt x="17701" y="90"/>
                    <a:pt x="18011" y="137"/>
                  </a:cubicBezTo>
                  <a:lnTo>
                    <a:pt x="18011" y="137"/>
                  </a:lnTo>
                  <a:cubicBezTo>
                    <a:pt x="17977" y="193"/>
                    <a:pt x="17946" y="257"/>
                    <a:pt x="17910" y="323"/>
                  </a:cubicBezTo>
                  <a:lnTo>
                    <a:pt x="17910" y="323"/>
                  </a:lnTo>
                  <a:cubicBezTo>
                    <a:pt x="17590" y="269"/>
                    <a:pt x="17254" y="236"/>
                    <a:pt x="16901" y="236"/>
                  </a:cubicBezTo>
                  <a:cubicBezTo>
                    <a:pt x="16701" y="236"/>
                    <a:pt x="16484" y="253"/>
                    <a:pt x="16266" y="270"/>
                  </a:cubicBezTo>
                  <a:cubicBezTo>
                    <a:pt x="13782" y="545"/>
                    <a:pt x="11280" y="888"/>
                    <a:pt x="8812" y="1249"/>
                  </a:cubicBezTo>
                  <a:cubicBezTo>
                    <a:pt x="7942" y="1376"/>
                    <a:pt x="7289" y="1885"/>
                    <a:pt x="6637" y="2355"/>
                  </a:cubicBezTo>
                  <a:cubicBezTo>
                    <a:pt x="5984" y="2846"/>
                    <a:pt x="5331" y="3299"/>
                    <a:pt x="4483" y="3334"/>
                  </a:cubicBezTo>
                  <a:lnTo>
                    <a:pt x="4265" y="3334"/>
                  </a:lnTo>
                  <a:cubicBezTo>
                    <a:pt x="3074" y="3334"/>
                    <a:pt x="1860" y="2885"/>
                    <a:pt x="669" y="2400"/>
                  </a:cubicBezTo>
                  <a:lnTo>
                    <a:pt x="669" y="2400"/>
                  </a:lnTo>
                  <a:lnTo>
                    <a:pt x="675" y="2394"/>
                  </a:lnTo>
                  <a:cubicBezTo>
                    <a:pt x="524" y="2242"/>
                    <a:pt x="373" y="2079"/>
                    <a:pt x="234" y="1904"/>
                  </a:cubicBezTo>
                  <a:lnTo>
                    <a:pt x="234" y="1904"/>
                  </a:lnTo>
                  <a:cubicBezTo>
                    <a:pt x="1607" y="2503"/>
                    <a:pt x="2981" y="3155"/>
                    <a:pt x="4391" y="3155"/>
                  </a:cubicBezTo>
                  <a:cubicBezTo>
                    <a:pt x="4461" y="3155"/>
                    <a:pt x="4535" y="3138"/>
                    <a:pt x="4609" y="3138"/>
                  </a:cubicBezTo>
                  <a:cubicBezTo>
                    <a:pt x="5062" y="3116"/>
                    <a:pt x="5440" y="2973"/>
                    <a:pt x="5788" y="2790"/>
                  </a:cubicBezTo>
                  <a:cubicBezTo>
                    <a:pt x="6310" y="2503"/>
                    <a:pt x="6767" y="2067"/>
                    <a:pt x="7237" y="1702"/>
                  </a:cubicBezTo>
                  <a:cubicBezTo>
                    <a:pt x="7707" y="1323"/>
                    <a:pt x="8216" y="1014"/>
                    <a:pt x="8869" y="923"/>
                  </a:cubicBezTo>
                  <a:cubicBezTo>
                    <a:pt x="11406" y="579"/>
                    <a:pt x="14017" y="288"/>
                    <a:pt x="16558" y="92"/>
                  </a:cubicBezTo>
                  <a:cubicBezTo>
                    <a:pt x="16736" y="70"/>
                    <a:pt x="16901" y="70"/>
                    <a:pt x="17062" y="70"/>
                  </a:cubicBezTo>
                  <a:close/>
                  <a:moveTo>
                    <a:pt x="17062" y="1"/>
                  </a:moveTo>
                  <a:cubicBezTo>
                    <a:pt x="16901" y="1"/>
                    <a:pt x="16736" y="1"/>
                    <a:pt x="16558" y="18"/>
                  </a:cubicBezTo>
                  <a:cubicBezTo>
                    <a:pt x="13999" y="218"/>
                    <a:pt x="11406" y="505"/>
                    <a:pt x="8869" y="853"/>
                  </a:cubicBezTo>
                  <a:cubicBezTo>
                    <a:pt x="7981" y="980"/>
                    <a:pt x="7346" y="1506"/>
                    <a:pt x="6711" y="2028"/>
                  </a:cubicBezTo>
                  <a:cubicBezTo>
                    <a:pt x="6402" y="2285"/>
                    <a:pt x="6093" y="2537"/>
                    <a:pt x="5749" y="2720"/>
                  </a:cubicBezTo>
                  <a:cubicBezTo>
                    <a:pt x="5405" y="2920"/>
                    <a:pt x="5044" y="3047"/>
                    <a:pt x="4609" y="3064"/>
                  </a:cubicBezTo>
                  <a:cubicBezTo>
                    <a:pt x="4535" y="3064"/>
                    <a:pt x="4461" y="3081"/>
                    <a:pt x="4391" y="3081"/>
                  </a:cubicBezTo>
                  <a:cubicBezTo>
                    <a:pt x="2969" y="3081"/>
                    <a:pt x="1563" y="2419"/>
                    <a:pt x="157" y="1805"/>
                  </a:cubicBezTo>
                  <a:lnTo>
                    <a:pt x="157" y="1805"/>
                  </a:lnTo>
                  <a:cubicBezTo>
                    <a:pt x="154" y="1801"/>
                    <a:pt x="152" y="1797"/>
                    <a:pt x="149" y="1793"/>
                  </a:cubicBezTo>
                  <a:lnTo>
                    <a:pt x="146" y="1800"/>
                  </a:lnTo>
                  <a:lnTo>
                    <a:pt x="146" y="1800"/>
                  </a:lnTo>
                  <a:cubicBezTo>
                    <a:pt x="141" y="1798"/>
                    <a:pt x="136" y="1795"/>
                    <a:pt x="132" y="1793"/>
                  </a:cubicBezTo>
                  <a:lnTo>
                    <a:pt x="1" y="1741"/>
                  </a:lnTo>
                  <a:lnTo>
                    <a:pt x="92" y="1850"/>
                  </a:lnTo>
                  <a:cubicBezTo>
                    <a:pt x="258" y="2050"/>
                    <a:pt x="436" y="2246"/>
                    <a:pt x="619" y="2446"/>
                  </a:cubicBezTo>
                  <a:lnTo>
                    <a:pt x="619" y="2463"/>
                  </a:lnTo>
                  <a:cubicBezTo>
                    <a:pt x="1833" y="2955"/>
                    <a:pt x="3047" y="3408"/>
                    <a:pt x="4265" y="3408"/>
                  </a:cubicBezTo>
                  <a:lnTo>
                    <a:pt x="4483" y="3408"/>
                  </a:lnTo>
                  <a:cubicBezTo>
                    <a:pt x="5370" y="3373"/>
                    <a:pt x="6023" y="2899"/>
                    <a:pt x="6676" y="2429"/>
                  </a:cubicBezTo>
                  <a:cubicBezTo>
                    <a:pt x="7329" y="1941"/>
                    <a:pt x="7981" y="1450"/>
                    <a:pt x="8834" y="1323"/>
                  </a:cubicBezTo>
                  <a:cubicBezTo>
                    <a:pt x="11297" y="962"/>
                    <a:pt x="13799" y="614"/>
                    <a:pt x="16284" y="344"/>
                  </a:cubicBezTo>
                  <a:cubicBezTo>
                    <a:pt x="16484" y="327"/>
                    <a:pt x="16701" y="310"/>
                    <a:pt x="16901" y="310"/>
                  </a:cubicBezTo>
                  <a:cubicBezTo>
                    <a:pt x="17245" y="310"/>
                    <a:pt x="17589" y="344"/>
                    <a:pt x="17933" y="397"/>
                  </a:cubicBezTo>
                  <a:lnTo>
                    <a:pt x="17950" y="397"/>
                  </a:lnTo>
                  <a:lnTo>
                    <a:pt x="17972" y="379"/>
                  </a:lnTo>
                  <a:cubicBezTo>
                    <a:pt x="18007" y="288"/>
                    <a:pt x="18059" y="201"/>
                    <a:pt x="18098" y="127"/>
                  </a:cubicBezTo>
                  <a:lnTo>
                    <a:pt x="18133" y="70"/>
                  </a:lnTo>
                  <a:lnTo>
                    <a:pt x="18081" y="70"/>
                  </a:lnTo>
                  <a:cubicBezTo>
                    <a:pt x="17754" y="18"/>
                    <a:pt x="17406" y="1"/>
                    <a:pt x="1706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5" name="Google Shape;3105;p57"/>
            <p:cNvSpPr/>
            <p:nvPr/>
          </p:nvSpPr>
          <p:spPr>
            <a:xfrm>
              <a:off x="968985" y="2500750"/>
              <a:ext cx="2406945" cy="347767"/>
            </a:xfrm>
            <a:custGeom>
              <a:avLst/>
              <a:gdLst/>
              <a:ahLst/>
              <a:cxnLst/>
              <a:rect l="l" t="t" r="r" b="b"/>
              <a:pathLst>
                <a:path w="20452" h="2955" extrusionOk="0">
                  <a:moveTo>
                    <a:pt x="11876" y="70"/>
                  </a:moveTo>
                  <a:cubicBezTo>
                    <a:pt x="13855" y="70"/>
                    <a:pt x="16009" y="561"/>
                    <a:pt x="17950" y="722"/>
                  </a:cubicBezTo>
                  <a:cubicBezTo>
                    <a:pt x="18751" y="795"/>
                    <a:pt x="19547" y="830"/>
                    <a:pt x="20348" y="831"/>
                  </a:cubicBezTo>
                  <a:lnTo>
                    <a:pt x="20348" y="831"/>
                  </a:lnTo>
                  <a:cubicBezTo>
                    <a:pt x="20338" y="868"/>
                    <a:pt x="20328" y="901"/>
                    <a:pt x="20318" y="939"/>
                  </a:cubicBezTo>
                  <a:lnTo>
                    <a:pt x="20318" y="939"/>
                  </a:lnTo>
                  <a:cubicBezTo>
                    <a:pt x="19566" y="904"/>
                    <a:pt x="18830" y="852"/>
                    <a:pt x="18098" y="796"/>
                  </a:cubicBezTo>
                  <a:cubicBezTo>
                    <a:pt x="16266" y="705"/>
                    <a:pt x="14217" y="379"/>
                    <a:pt x="12293" y="379"/>
                  </a:cubicBezTo>
                  <a:cubicBezTo>
                    <a:pt x="11841" y="379"/>
                    <a:pt x="11388" y="396"/>
                    <a:pt x="10936" y="453"/>
                  </a:cubicBezTo>
                  <a:cubicBezTo>
                    <a:pt x="9957" y="544"/>
                    <a:pt x="9156" y="1123"/>
                    <a:pt x="8360" y="1667"/>
                  </a:cubicBezTo>
                  <a:cubicBezTo>
                    <a:pt x="7563" y="2228"/>
                    <a:pt x="6785" y="2789"/>
                    <a:pt x="5823" y="2863"/>
                  </a:cubicBezTo>
                  <a:cubicBezTo>
                    <a:pt x="5697" y="2881"/>
                    <a:pt x="5566" y="2881"/>
                    <a:pt x="5440" y="2881"/>
                  </a:cubicBezTo>
                  <a:cubicBezTo>
                    <a:pt x="3760" y="2881"/>
                    <a:pt x="1985" y="2032"/>
                    <a:pt x="269" y="1527"/>
                  </a:cubicBezTo>
                  <a:lnTo>
                    <a:pt x="269" y="1527"/>
                  </a:lnTo>
                  <a:cubicBezTo>
                    <a:pt x="220" y="1402"/>
                    <a:pt x="162" y="1263"/>
                    <a:pt x="111" y="1136"/>
                  </a:cubicBezTo>
                  <a:lnTo>
                    <a:pt x="111" y="1136"/>
                  </a:lnTo>
                  <a:cubicBezTo>
                    <a:pt x="1778" y="1556"/>
                    <a:pt x="3483" y="2245"/>
                    <a:pt x="5153" y="2245"/>
                  </a:cubicBezTo>
                  <a:cubicBezTo>
                    <a:pt x="5296" y="2245"/>
                    <a:pt x="5423" y="2228"/>
                    <a:pt x="5566" y="2228"/>
                  </a:cubicBezTo>
                  <a:cubicBezTo>
                    <a:pt x="6584" y="2158"/>
                    <a:pt x="7472" y="1649"/>
                    <a:pt x="8377" y="1158"/>
                  </a:cubicBezTo>
                  <a:cubicBezTo>
                    <a:pt x="9265" y="653"/>
                    <a:pt x="10174" y="161"/>
                    <a:pt x="11171" y="109"/>
                  </a:cubicBezTo>
                  <a:cubicBezTo>
                    <a:pt x="11406" y="92"/>
                    <a:pt x="11641" y="70"/>
                    <a:pt x="11876" y="70"/>
                  </a:cubicBezTo>
                  <a:close/>
                  <a:moveTo>
                    <a:pt x="11876" y="0"/>
                  </a:moveTo>
                  <a:cubicBezTo>
                    <a:pt x="11623" y="0"/>
                    <a:pt x="11388" y="18"/>
                    <a:pt x="11153" y="35"/>
                  </a:cubicBezTo>
                  <a:cubicBezTo>
                    <a:pt x="10135" y="92"/>
                    <a:pt x="9230" y="596"/>
                    <a:pt x="8342" y="1088"/>
                  </a:cubicBezTo>
                  <a:cubicBezTo>
                    <a:pt x="7437" y="1593"/>
                    <a:pt x="6545" y="2084"/>
                    <a:pt x="5549" y="2158"/>
                  </a:cubicBezTo>
                  <a:cubicBezTo>
                    <a:pt x="5423" y="2158"/>
                    <a:pt x="5279" y="2176"/>
                    <a:pt x="5153" y="2176"/>
                  </a:cubicBezTo>
                  <a:cubicBezTo>
                    <a:pt x="3482" y="2176"/>
                    <a:pt x="1759" y="1484"/>
                    <a:pt x="75" y="1071"/>
                  </a:cubicBezTo>
                  <a:lnTo>
                    <a:pt x="1" y="1049"/>
                  </a:lnTo>
                  <a:lnTo>
                    <a:pt x="40" y="1105"/>
                  </a:lnTo>
                  <a:cubicBezTo>
                    <a:pt x="92" y="1266"/>
                    <a:pt x="149" y="1414"/>
                    <a:pt x="218" y="1575"/>
                  </a:cubicBezTo>
                  <a:lnTo>
                    <a:pt x="218" y="1593"/>
                  </a:lnTo>
                  <a:lnTo>
                    <a:pt x="236" y="1593"/>
                  </a:lnTo>
                  <a:cubicBezTo>
                    <a:pt x="1942" y="2102"/>
                    <a:pt x="3739" y="2955"/>
                    <a:pt x="5440" y="2955"/>
                  </a:cubicBezTo>
                  <a:cubicBezTo>
                    <a:pt x="5566" y="2955"/>
                    <a:pt x="5697" y="2955"/>
                    <a:pt x="5840" y="2937"/>
                  </a:cubicBezTo>
                  <a:cubicBezTo>
                    <a:pt x="6802" y="2863"/>
                    <a:pt x="7616" y="2302"/>
                    <a:pt x="8416" y="1741"/>
                  </a:cubicBezTo>
                  <a:cubicBezTo>
                    <a:pt x="9195" y="1179"/>
                    <a:pt x="9991" y="614"/>
                    <a:pt x="10953" y="527"/>
                  </a:cubicBezTo>
                  <a:cubicBezTo>
                    <a:pt x="11388" y="470"/>
                    <a:pt x="11841" y="453"/>
                    <a:pt x="12293" y="453"/>
                  </a:cubicBezTo>
                  <a:cubicBezTo>
                    <a:pt x="14199" y="453"/>
                    <a:pt x="16249" y="779"/>
                    <a:pt x="18098" y="870"/>
                  </a:cubicBezTo>
                  <a:cubicBezTo>
                    <a:pt x="18838" y="923"/>
                    <a:pt x="19582" y="962"/>
                    <a:pt x="20326" y="1014"/>
                  </a:cubicBezTo>
                  <a:lnTo>
                    <a:pt x="20361" y="1014"/>
                  </a:lnTo>
                  <a:lnTo>
                    <a:pt x="20361" y="997"/>
                  </a:lnTo>
                  <a:cubicBezTo>
                    <a:pt x="20400" y="940"/>
                    <a:pt x="20417" y="870"/>
                    <a:pt x="20435" y="814"/>
                  </a:cubicBezTo>
                  <a:lnTo>
                    <a:pt x="20452" y="762"/>
                  </a:lnTo>
                  <a:lnTo>
                    <a:pt x="20400" y="762"/>
                  </a:lnTo>
                  <a:cubicBezTo>
                    <a:pt x="19582" y="762"/>
                    <a:pt x="18768" y="722"/>
                    <a:pt x="17967" y="653"/>
                  </a:cubicBezTo>
                  <a:cubicBezTo>
                    <a:pt x="16009" y="488"/>
                    <a:pt x="13873" y="0"/>
                    <a:pt x="1187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6" name="Google Shape;3106;p57"/>
            <p:cNvSpPr/>
            <p:nvPr/>
          </p:nvSpPr>
          <p:spPr>
            <a:xfrm>
              <a:off x="1111856" y="2731180"/>
              <a:ext cx="2202168" cy="409788"/>
            </a:xfrm>
            <a:custGeom>
              <a:avLst/>
              <a:gdLst/>
              <a:ahLst/>
              <a:cxnLst/>
              <a:rect l="l" t="t" r="r" b="b"/>
              <a:pathLst>
                <a:path w="18712" h="3482" extrusionOk="0">
                  <a:moveTo>
                    <a:pt x="17589" y="70"/>
                  </a:moveTo>
                  <a:cubicBezTo>
                    <a:pt x="17932" y="70"/>
                    <a:pt x="18279" y="105"/>
                    <a:pt x="18607" y="154"/>
                  </a:cubicBezTo>
                  <a:lnTo>
                    <a:pt x="18607" y="154"/>
                  </a:lnTo>
                  <a:cubicBezTo>
                    <a:pt x="18574" y="235"/>
                    <a:pt x="18534" y="309"/>
                    <a:pt x="18490" y="392"/>
                  </a:cubicBezTo>
                  <a:lnTo>
                    <a:pt x="18490" y="392"/>
                  </a:lnTo>
                  <a:cubicBezTo>
                    <a:pt x="18171" y="343"/>
                    <a:pt x="17832" y="327"/>
                    <a:pt x="17497" y="327"/>
                  </a:cubicBezTo>
                  <a:cubicBezTo>
                    <a:pt x="17336" y="327"/>
                    <a:pt x="17171" y="327"/>
                    <a:pt x="16993" y="344"/>
                  </a:cubicBezTo>
                  <a:cubicBezTo>
                    <a:pt x="14434" y="544"/>
                    <a:pt x="11841" y="831"/>
                    <a:pt x="9304" y="1179"/>
                  </a:cubicBezTo>
                  <a:cubicBezTo>
                    <a:pt x="8416" y="1306"/>
                    <a:pt x="7781" y="1832"/>
                    <a:pt x="7146" y="2354"/>
                  </a:cubicBezTo>
                  <a:cubicBezTo>
                    <a:pt x="6837" y="2611"/>
                    <a:pt x="6528" y="2863"/>
                    <a:pt x="6184" y="3046"/>
                  </a:cubicBezTo>
                  <a:cubicBezTo>
                    <a:pt x="5840" y="3246"/>
                    <a:pt x="5479" y="3373"/>
                    <a:pt x="5044" y="3390"/>
                  </a:cubicBezTo>
                  <a:cubicBezTo>
                    <a:pt x="4970" y="3390"/>
                    <a:pt x="4896" y="3407"/>
                    <a:pt x="4826" y="3407"/>
                  </a:cubicBezTo>
                  <a:cubicBezTo>
                    <a:pt x="3400" y="3407"/>
                    <a:pt x="1990" y="2742"/>
                    <a:pt x="581" y="2126"/>
                  </a:cubicBezTo>
                  <a:lnTo>
                    <a:pt x="581" y="2126"/>
                  </a:lnTo>
                  <a:lnTo>
                    <a:pt x="584" y="2119"/>
                  </a:lnTo>
                  <a:cubicBezTo>
                    <a:pt x="462" y="1973"/>
                    <a:pt x="332" y="1811"/>
                    <a:pt x="219" y="1648"/>
                  </a:cubicBezTo>
                  <a:lnTo>
                    <a:pt x="219" y="1648"/>
                  </a:lnTo>
                  <a:cubicBezTo>
                    <a:pt x="1756" y="2314"/>
                    <a:pt x="3291" y="3155"/>
                    <a:pt x="4879" y="3155"/>
                  </a:cubicBezTo>
                  <a:cubicBezTo>
                    <a:pt x="4953" y="3155"/>
                    <a:pt x="5044" y="3138"/>
                    <a:pt x="5114" y="3138"/>
                  </a:cubicBezTo>
                  <a:cubicBezTo>
                    <a:pt x="5571" y="3116"/>
                    <a:pt x="5949" y="2972"/>
                    <a:pt x="6293" y="2772"/>
                  </a:cubicBezTo>
                  <a:cubicBezTo>
                    <a:pt x="6819" y="2463"/>
                    <a:pt x="7237" y="2028"/>
                    <a:pt x="7707" y="1649"/>
                  </a:cubicBezTo>
                  <a:cubicBezTo>
                    <a:pt x="8160" y="1266"/>
                    <a:pt x="8669" y="940"/>
                    <a:pt x="9339" y="853"/>
                  </a:cubicBezTo>
                  <a:cubicBezTo>
                    <a:pt x="11915" y="544"/>
                    <a:pt x="14560" y="270"/>
                    <a:pt x="17154" y="92"/>
                  </a:cubicBezTo>
                  <a:cubicBezTo>
                    <a:pt x="17297" y="92"/>
                    <a:pt x="17445" y="70"/>
                    <a:pt x="17589" y="70"/>
                  </a:cubicBezTo>
                  <a:close/>
                  <a:moveTo>
                    <a:pt x="17589" y="0"/>
                  </a:moveTo>
                  <a:cubicBezTo>
                    <a:pt x="17445" y="0"/>
                    <a:pt x="17297" y="18"/>
                    <a:pt x="17154" y="18"/>
                  </a:cubicBezTo>
                  <a:cubicBezTo>
                    <a:pt x="14560" y="200"/>
                    <a:pt x="11897" y="470"/>
                    <a:pt x="9339" y="779"/>
                  </a:cubicBezTo>
                  <a:cubicBezTo>
                    <a:pt x="8416" y="905"/>
                    <a:pt x="7798" y="1449"/>
                    <a:pt x="7202" y="1976"/>
                  </a:cubicBezTo>
                  <a:cubicBezTo>
                    <a:pt x="6893" y="2246"/>
                    <a:pt x="6602" y="2502"/>
                    <a:pt x="6258" y="2702"/>
                  </a:cubicBezTo>
                  <a:cubicBezTo>
                    <a:pt x="5932" y="2898"/>
                    <a:pt x="5549" y="3046"/>
                    <a:pt x="5114" y="3064"/>
                  </a:cubicBezTo>
                  <a:cubicBezTo>
                    <a:pt x="5044" y="3064"/>
                    <a:pt x="4953" y="3081"/>
                    <a:pt x="4879" y="3081"/>
                  </a:cubicBezTo>
                  <a:cubicBezTo>
                    <a:pt x="3286" y="3081"/>
                    <a:pt x="1707" y="2193"/>
                    <a:pt x="131" y="1523"/>
                  </a:cubicBezTo>
                  <a:lnTo>
                    <a:pt x="1" y="1467"/>
                  </a:lnTo>
                  <a:lnTo>
                    <a:pt x="75" y="1575"/>
                  </a:lnTo>
                  <a:cubicBezTo>
                    <a:pt x="218" y="1776"/>
                    <a:pt x="366" y="1976"/>
                    <a:pt x="527" y="2176"/>
                  </a:cubicBezTo>
                  <a:lnTo>
                    <a:pt x="545" y="2176"/>
                  </a:lnTo>
                  <a:cubicBezTo>
                    <a:pt x="1959" y="2789"/>
                    <a:pt x="3373" y="3481"/>
                    <a:pt x="4826" y="3481"/>
                  </a:cubicBezTo>
                  <a:cubicBezTo>
                    <a:pt x="4896" y="3481"/>
                    <a:pt x="4970" y="3464"/>
                    <a:pt x="5044" y="3464"/>
                  </a:cubicBezTo>
                  <a:cubicBezTo>
                    <a:pt x="5497" y="3442"/>
                    <a:pt x="5875" y="3299"/>
                    <a:pt x="6223" y="3116"/>
                  </a:cubicBezTo>
                  <a:cubicBezTo>
                    <a:pt x="6745" y="2829"/>
                    <a:pt x="7202" y="2393"/>
                    <a:pt x="7672" y="2028"/>
                  </a:cubicBezTo>
                  <a:cubicBezTo>
                    <a:pt x="8142" y="1649"/>
                    <a:pt x="8651" y="1340"/>
                    <a:pt x="9304" y="1249"/>
                  </a:cubicBezTo>
                  <a:cubicBezTo>
                    <a:pt x="11841" y="905"/>
                    <a:pt x="14452" y="614"/>
                    <a:pt x="16993" y="418"/>
                  </a:cubicBezTo>
                  <a:cubicBezTo>
                    <a:pt x="17171" y="396"/>
                    <a:pt x="17336" y="396"/>
                    <a:pt x="17497" y="396"/>
                  </a:cubicBezTo>
                  <a:cubicBezTo>
                    <a:pt x="17841" y="396"/>
                    <a:pt x="18168" y="418"/>
                    <a:pt x="18494" y="470"/>
                  </a:cubicBezTo>
                  <a:lnTo>
                    <a:pt x="18533" y="470"/>
                  </a:lnTo>
                  <a:lnTo>
                    <a:pt x="18533" y="453"/>
                  </a:lnTo>
                  <a:cubicBezTo>
                    <a:pt x="18585" y="344"/>
                    <a:pt x="18642" y="235"/>
                    <a:pt x="18694" y="144"/>
                  </a:cubicBezTo>
                  <a:lnTo>
                    <a:pt x="18711" y="92"/>
                  </a:lnTo>
                  <a:lnTo>
                    <a:pt x="18659" y="92"/>
                  </a:lnTo>
                  <a:cubicBezTo>
                    <a:pt x="18315" y="35"/>
                    <a:pt x="17950" y="0"/>
                    <a:pt x="175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7" name="Google Shape;3107;p57"/>
            <p:cNvSpPr/>
            <p:nvPr/>
          </p:nvSpPr>
          <p:spPr>
            <a:xfrm>
              <a:off x="1073490" y="2686106"/>
              <a:ext cx="2259953" cy="416378"/>
            </a:xfrm>
            <a:custGeom>
              <a:avLst/>
              <a:gdLst/>
              <a:ahLst/>
              <a:cxnLst/>
              <a:rect l="l" t="t" r="r" b="b"/>
              <a:pathLst>
                <a:path w="19203" h="3538" extrusionOk="0">
                  <a:moveTo>
                    <a:pt x="17789" y="74"/>
                  </a:moveTo>
                  <a:cubicBezTo>
                    <a:pt x="18239" y="74"/>
                    <a:pt x="18673" y="122"/>
                    <a:pt x="19091" y="191"/>
                  </a:cubicBezTo>
                  <a:lnTo>
                    <a:pt x="19091" y="191"/>
                  </a:lnTo>
                  <a:cubicBezTo>
                    <a:pt x="19048" y="282"/>
                    <a:pt x="19003" y="381"/>
                    <a:pt x="18961" y="471"/>
                  </a:cubicBezTo>
                  <a:lnTo>
                    <a:pt x="18961" y="471"/>
                  </a:lnTo>
                  <a:cubicBezTo>
                    <a:pt x="18624" y="416"/>
                    <a:pt x="18267" y="383"/>
                    <a:pt x="17915" y="383"/>
                  </a:cubicBezTo>
                  <a:cubicBezTo>
                    <a:pt x="17771" y="383"/>
                    <a:pt x="17623" y="401"/>
                    <a:pt x="17480" y="401"/>
                  </a:cubicBezTo>
                  <a:cubicBezTo>
                    <a:pt x="14886" y="583"/>
                    <a:pt x="12223" y="853"/>
                    <a:pt x="9665" y="1162"/>
                  </a:cubicBezTo>
                  <a:cubicBezTo>
                    <a:pt x="8742" y="1288"/>
                    <a:pt x="8124" y="1832"/>
                    <a:pt x="7528" y="2359"/>
                  </a:cubicBezTo>
                  <a:cubicBezTo>
                    <a:pt x="7219" y="2629"/>
                    <a:pt x="6928" y="2885"/>
                    <a:pt x="6584" y="3085"/>
                  </a:cubicBezTo>
                  <a:cubicBezTo>
                    <a:pt x="6258" y="3281"/>
                    <a:pt x="5875" y="3429"/>
                    <a:pt x="5440" y="3447"/>
                  </a:cubicBezTo>
                  <a:cubicBezTo>
                    <a:pt x="5370" y="3447"/>
                    <a:pt x="5279" y="3464"/>
                    <a:pt x="5205" y="3464"/>
                  </a:cubicBezTo>
                  <a:cubicBezTo>
                    <a:pt x="3615" y="3464"/>
                    <a:pt x="2038" y="2579"/>
                    <a:pt x="465" y="1909"/>
                  </a:cubicBezTo>
                  <a:lnTo>
                    <a:pt x="465" y="1909"/>
                  </a:lnTo>
                  <a:cubicBezTo>
                    <a:pt x="367" y="1768"/>
                    <a:pt x="280" y="1639"/>
                    <a:pt x="195" y="1502"/>
                  </a:cubicBezTo>
                  <a:lnTo>
                    <a:pt x="195" y="1502"/>
                  </a:lnTo>
                  <a:cubicBezTo>
                    <a:pt x="1843" y="2171"/>
                    <a:pt x="3487" y="3120"/>
                    <a:pt x="5152" y="3120"/>
                  </a:cubicBezTo>
                  <a:lnTo>
                    <a:pt x="5440" y="3120"/>
                  </a:lnTo>
                  <a:cubicBezTo>
                    <a:pt x="5897" y="3085"/>
                    <a:pt x="6275" y="2937"/>
                    <a:pt x="6619" y="2703"/>
                  </a:cubicBezTo>
                  <a:cubicBezTo>
                    <a:pt x="7145" y="2376"/>
                    <a:pt x="7563" y="1906"/>
                    <a:pt x="8033" y="1506"/>
                  </a:cubicBezTo>
                  <a:cubicBezTo>
                    <a:pt x="8507" y="1088"/>
                    <a:pt x="9012" y="744"/>
                    <a:pt x="9682" y="653"/>
                  </a:cubicBezTo>
                  <a:cubicBezTo>
                    <a:pt x="12223" y="327"/>
                    <a:pt x="14925" y="201"/>
                    <a:pt x="17480" y="92"/>
                  </a:cubicBezTo>
                  <a:cubicBezTo>
                    <a:pt x="17588" y="74"/>
                    <a:pt x="17697" y="74"/>
                    <a:pt x="17789" y="74"/>
                  </a:cubicBezTo>
                  <a:close/>
                  <a:moveTo>
                    <a:pt x="17789" y="0"/>
                  </a:moveTo>
                  <a:cubicBezTo>
                    <a:pt x="17697" y="0"/>
                    <a:pt x="17588" y="0"/>
                    <a:pt x="17480" y="18"/>
                  </a:cubicBezTo>
                  <a:cubicBezTo>
                    <a:pt x="14925" y="127"/>
                    <a:pt x="12206" y="257"/>
                    <a:pt x="9665" y="583"/>
                  </a:cubicBezTo>
                  <a:cubicBezTo>
                    <a:pt x="9212" y="653"/>
                    <a:pt x="8812" y="836"/>
                    <a:pt x="8468" y="1053"/>
                  </a:cubicBezTo>
                  <a:cubicBezTo>
                    <a:pt x="7963" y="1415"/>
                    <a:pt x="7528" y="1889"/>
                    <a:pt x="7071" y="2285"/>
                  </a:cubicBezTo>
                  <a:cubicBezTo>
                    <a:pt x="6601" y="2685"/>
                    <a:pt x="6092" y="2994"/>
                    <a:pt x="5422" y="3046"/>
                  </a:cubicBezTo>
                  <a:lnTo>
                    <a:pt x="5152" y="3046"/>
                  </a:lnTo>
                  <a:cubicBezTo>
                    <a:pt x="5138" y="3046"/>
                    <a:pt x="5123" y="3046"/>
                    <a:pt x="5109" y="3046"/>
                  </a:cubicBezTo>
                  <a:cubicBezTo>
                    <a:pt x="3435" y="3046"/>
                    <a:pt x="1783" y="2061"/>
                    <a:pt x="109" y="1380"/>
                  </a:cubicBezTo>
                  <a:lnTo>
                    <a:pt x="1" y="1345"/>
                  </a:lnTo>
                  <a:lnTo>
                    <a:pt x="1" y="1345"/>
                  </a:lnTo>
                  <a:lnTo>
                    <a:pt x="57" y="1432"/>
                  </a:lnTo>
                  <a:cubicBezTo>
                    <a:pt x="166" y="1615"/>
                    <a:pt x="292" y="1797"/>
                    <a:pt x="401" y="1958"/>
                  </a:cubicBezTo>
                  <a:lnTo>
                    <a:pt x="418" y="1976"/>
                  </a:lnTo>
                  <a:cubicBezTo>
                    <a:pt x="1998" y="2650"/>
                    <a:pt x="3573" y="3538"/>
                    <a:pt x="5205" y="3538"/>
                  </a:cubicBezTo>
                  <a:cubicBezTo>
                    <a:pt x="5279" y="3538"/>
                    <a:pt x="5370" y="3521"/>
                    <a:pt x="5440" y="3521"/>
                  </a:cubicBezTo>
                  <a:cubicBezTo>
                    <a:pt x="5897" y="3499"/>
                    <a:pt x="6275" y="3355"/>
                    <a:pt x="6619" y="3155"/>
                  </a:cubicBezTo>
                  <a:cubicBezTo>
                    <a:pt x="7145" y="2846"/>
                    <a:pt x="7563" y="2411"/>
                    <a:pt x="8033" y="2032"/>
                  </a:cubicBezTo>
                  <a:cubicBezTo>
                    <a:pt x="8486" y="1649"/>
                    <a:pt x="8995" y="1323"/>
                    <a:pt x="9665" y="1236"/>
                  </a:cubicBezTo>
                  <a:cubicBezTo>
                    <a:pt x="12241" y="927"/>
                    <a:pt x="14886" y="653"/>
                    <a:pt x="17480" y="475"/>
                  </a:cubicBezTo>
                  <a:cubicBezTo>
                    <a:pt x="17623" y="475"/>
                    <a:pt x="17771" y="453"/>
                    <a:pt x="17915" y="453"/>
                  </a:cubicBezTo>
                  <a:cubicBezTo>
                    <a:pt x="18276" y="453"/>
                    <a:pt x="18641" y="492"/>
                    <a:pt x="18985" y="544"/>
                  </a:cubicBezTo>
                  <a:lnTo>
                    <a:pt x="19003" y="544"/>
                  </a:lnTo>
                  <a:lnTo>
                    <a:pt x="19020" y="527"/>
                  </a:lnTo>
                  <a:cubicBezTo>
                    <a:pt x="19077" y="401"/>
                    <a:pt x="19129" y="292"/>
                    <a:pt x="19185" y="166"/>
                  </a:cubicBezTo>
                  <a:lnTo>
                    <a:pt x="19203" y="127"/>
                  </a:lnTo>
                  <a:lnTo>
                    <a:pt x="19146" y="127"/>
                  </a:lnTo>
                  <a:cubicBezTo>
                    <a:pt x="18711" y="57"/>
                    <a:pt x="18259" y="0"/>
                    <a:pt x="17789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8" name="Google Shape;3108;p57"/>
            <p:cNvSpPr/>
            <p:nvPr/>
          </p:nvSpPr>
          <p:spPr>
            <a:xfrm>
              <a:off x="911671" y="2359879"/>
              <a:ext cx="2489914" cy="207012"/>
            </a:xfrm>
            <a:custGeom>
              <a:avLst/>
              <a:gdLst/>
              <a:ahLst/>
              <a:cxnLst/>
              <a:rect l="l" t="t" r="r" b="b"/>
              <a:pathLst>
                <a:path w="21157" h="1759" extrusionOk="0">
                  <a:moveTo>
                    <a:pt x="12345" y="70"/>
                  </a:moveTo>
                  <a:cubicBezTo>
                    <a:pt x="13342" y="92"/>
                    <a:pt x="14286" y="379"/>
                    <a:pt x="15213" y="723"/>
                  </a:cubicBezTo>
                  <a:cubicBezTo>
                    <a:pt x="15789" y="927"/>
                    <a:pt x="16368" y="1153"/>
                    <a:pt x="16964" y="1339"/>
                  </a:cubicBezTo>
                  <a:lnTo>
                    <a:pt x="16964" y="1339"/>
                  </a:lnTo>
                  <a:cubicBezTo>
                    <a:pt x="15415" y="919"/>
                    <a:pt x="13868" y="288"/>
                    <a:pt x="12254" y="288"/>
                  </a:cubicBezTo>
                  <a:lnTo>
                    <a:pt x="12075" y="288"/>
                  </a:lnTo>
                  <a:cubicBezTo>
                    <a:pt x="9665" y="362"/>
                    <a:pt x="7306" y="997"/>
                    <a:pt x="4913" y="1071"/>
                  </a:cubicBezTo>
                  <a:lnTo>
                    <a:pt x="4295" y="1071"/>
                  </a:lnTo>
                  <a:cubicBezTo>
                    <a:pt x="2929" y="1071"/>
                    <a:pt x="1542" y="942"/>
                    <a:pt x="172" y="855"/>
                  </a:cubicBezTo>
                  <a:lnTo>
                    <a:pt x="172" y="855"/>
                  </a:lnTo>
                  <a:cubicBezTo>
                    <a:pt x="142" y="712"/>
                    <a:pt x="112" y="560"/>
                    <a:pt x="79" y="417"/>
                  </a:cubicBezTo>
                  <a:lnTo>
                    <a:pt x="79" y="417"/>
                  </a:lnTo>
                  <a:cubicBezTo>
                    <a:pt x="3798" y="286"/>
                    <a:pt x="7538" y="70"/>
                    <a:pt x="11240" y="70"/>
                  </a:cubicBezTo>
                  <a:close/>
                  <a:moveTo>
                    <a:pt x="21072" y="1265"/>
                  </a:moveTo>
                  <a:cubicBezTo>
                    <a:pt x="21057" y="1317"/>
                    <a:pt x="21042" y="1368"/>
                    <a:pt x="21018" y="1421"/>
                  </a:cubicBezTo>
                  <a:lnTo>
                    <a:pt x="21018" y="1421"/>
                  </a:lnTo>
                  <a:cubicBezTo>
                    <a:pt x="20358" y="1562"/>
                    <a:pt x="19698" y="1685"/>
                    <a:pt x="19037" y="1685"/>
                  </a:cubicBezTo>
                  <a:cubicBezTo>
                    <a:pt x="18863" y="1685"/>
                    <a:pt x="18691" y="1678"/>
                    <a:pt x="18518" y="1659"/>
                  </a:cubicBezTo>
                  <a:lnTo>
                    <a:pt x="18518" y="1659"/>
                  </a:lnTo>
                  <a:cubicBezTo>
                    <a:pt x="18618" y="1664"/>
                    <a:pt x="18719" y="1667"/>
                    <a:pt x="18820" y="1667"/>
                  </a:cubicBezTo>
                  <a:cubicBezTo>
                    <a:pt x="19582" y="1667"/>
                    <a:pt x="20327" y="1492"/>
                    <a:pt x="21072" y="1265"/>
                  </a:cubicBezTo>
                  <a:close/>
                  <a:moveTo>
                    <a:pt x="11240" y="1"/>
                  </a:moveTo>
                  <a:cubicBezTo>
                    <a:pt x="7524" y="1"/>
                    <a:pt x="3769" y="218"/>
                    <a:pt x="35" y="344"/>
                  </a:cubicBezTo>
                  <a:lnTo>
                    <a:pt x="0" y="344"/>
                  </a:lnTo>
                  <a:lnTo>
                    <a:pt x="0" y="397"/>
                  </a:lnTo>
                  <a:cubicBezTo>
                    <a:pt x="35" y="562"/>
                    <a:pt x="70" y="723"/>
                    <a:pt x="109" y="906"/>
                  </a:cubicBezTo>
                  <a:lnTo>
                    <a:pt x="109" y="923"/>
                  </a:lnTo>
                  <a:lnTo>
                    <a:pt x="144" y="923"/>
                  </a:lnTo>
                  <a:cubicBezTo>
                    <a:pt x="1523" y="1014"/>
                    <a:pt x="2920" y="1141"/>
                    <a:pt x="4295" y="1141"/>
                  </a:cubicBezTo>
                  <a:lnTo>
                    <a:pt x="4913" y="1141"/>
                  </a:lnTo>
                  <a:cubicBezTo>
                    <a:pt x="7306" y="1049"/>
                    <a:pt x="9682" y="436"/>
                    <a:pt x="12075" y="362"/>
                  </a:cubicBezTo>
                  <a:lnTo>
                    <a:pt x="12254" y="362"/>
                  </a:lnTo>
                  <a:cubicBezTo>
                    <a:pt x="14286" y="362"/>
                    <a:pt x="16209" y="1376"/>
                    <a:pt x="18202" y="1685"/>
                  </a:cubicBezTo>
                  <a:cubicBezTo>
                    <a:pt x="18494" y="1741"/>
                    <a:pt x="18763" y="1758"/>
                    <a:pt x="19037" y="1758"/>
                  </a:cubicBezTo>
                  <a:cubicBezTo>
                    <a:pt x="19725" y="1758"/>
                    <a:pt x="20395" y="1632"/>
                    <a:pt x="21065" y="1484"/>
                  </a:cubicBezTo>
                  <a:lnTo>
                    <a:pt x="21087" y="1484"/>
                  </a:lnTo>
                  <a:lnTo>
                    <a:pt x="21087" y="1450"/>
                  </a:lnTo>
                  <a:cubicBezTo>
                    <a:pt x="21104" y="1376"/>
                    <a:pt x="21139" y="1306"/>
                    <a:pt x="21157" y="1232"/>
                  </a:cubicBezTo>
                  <a:lnTo>
                    <a:pt x="21157" y="1180"/>
                  </a:lnTo>
                  <a:lnTo>
                    <a:pt x="21104" y="1197"/>
                  </a:lnTo>
                  <a:cubicBezTo>
                    <a:pt x="20343" y="1415"/>
                    <a:pt x="19599" y="1593"/>
                    <a:pt x="18820" y="1593"/>
                  </a:cubicBezTo>
                  <a:cubicBezTo>
                    <a:pt x="18563" y="1593"/>
                    <a:pt x="18311" y="1576"/>
                    <a:pt x="18058" y="1541"/>
                  </a:cubicBezTo>
                  <a:cubicBezTo>
                    <a:pt x="17079" y="1358"/>
                    <a:pt x="16170" y="980"/>
                    <a:pt x="15230" y="653"/>
                  </a:cubicBezTo>
                  <a:cubicBezTo>
                    <a:pt x="14303" y="310"/>
                    <a:pt x="13363" y="18"/>
                    <a:pt x="1234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9" name="Google Shape;3109;p57"/>
            <p:cNvSpPr/>
            <p:nvPr/>
          </p:nvSpPr>
          <p:spPr>
            <a:xfrm>
              <a:off x="1848338" y="3422470"/>
              <a:ext cx="642221" cy="40602"/>
            </a:xfrm>
            <a:custGeom>
              <a:avLst/>
              <a:gdLst/>
              <a:ahLst/>
              <a:cxnLst/>
              <a:rect l="l" t="t" r="r" b="b"/>
              <a:pathLst>
                <a:path w="5457" h="345" extrusionOk="0">
                  <a:moveTo>
                    <a:pt x="4802" y="70"/>
                  </a:moveTo>
                  <a:cubicBezTo>
                    <a:pt x="4123" y="203"/>
                    <a:pt x="3417" y="270"/>
                    <a:pt x="2702" y="270"/>
                  </a:cubicBezTo>
                  <a:cubicBezTo>
                    <a:pt x="2010" y="270"/>
                    <a:pt x="1334" y="205"/>
                    <a:pt x="681" y="87"/>
                  </a:cubicBezTo>
                  <a:lnTo>
                    <a:pt x="681" y="87"/>
                  </a:lnTo>
                  <a:cubicBezTo>
                    <a:pt x="2055" y="71"/>
                    <a:pt x="3427" y="70"/>
                    <a:pt x="4802" y="70"/>
                  </a:cubicBezTo>
                  <a:close/>
                  <a:moveTo>
                    <a:pt x="5130" y="1"/>
                  </a:moveTo>
                  <a:cubicBezTo>
                    <a:pt x="5130" y="1"/>
                    <a:pt x="5130" y="1"/>
                    <a:pt x="5130" y="1"/>
                  </a:cubicBezTo>
                  <a:lnTo>
                    <a:pt x="5130" y="1"/>
                  </a:lnTo>
                  <a:cubicBezTo>
                    <a:pt x="3522" y="1"/>
                    <a:pt x="1917" y="1"/>
                    <a:pt x="309" y="18"/>
                  </a:cubicBezTo>
                  <a:lnTo>
                    <a:pt x="0" y="18"/>
                  </a:lnTo>
                  <a:lnTo>
                    <a:pt x="309" y="92"/>
                  </a:lnTo>
                  <a:cubicBezTo>
                    <a:pt x="1088" y="253"/>
                    <a:pt x="1884" y="344"/>
                    <a:pt x="2702" y="344"/>
                  </a:cubicBezTo>
                  <a:cubicBezTo>
                    <a:pt x="3555" y="344"/>
                    <a:pt x="4369" y="253"/>
                    <a:pt x="5148" y="70"/>
                  </a:cubicBezTo>
                  <a:lnTo>
                    <a:pt x="5457" y="1"/>
                  </a:lnTo>
                  <a:lnTo>
                    <a:pt x="5148" y="1"/>
                  </a:lnTo>
                  <a:cubicBezTo>
                    <a:pt x="5142" y="1"/>
                    <a:pt x="5136" y="1"/>
                    <a:pt x="5130" y="1"/>
                  </a:cubicBezTo>
                  <a:lnTo>
                    <a:pt x="5130" y="1"/>
                  </a:lnTo>
                  <a:lnTo>
                    <a:pt x="5130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0" name="Google Shape;3110;p57"/>
            <p:cNvSpPr/>
            <p:nvPr/>
          </p:nvSpPr>
          <p:spPr>
            <a:xfrm>
              <a:off x="898843" y="2227246"/>
              <a:ext cx="2517571" cy="316109"/>
            </a:xfrm>
            <a:custGeom>
              <a:avLst/>
              <a:gdLst/>
              <a:ahLst/>
              <a:cxnLst/>
              <a:rect l="l" t="t" r="r" b="b"/>
              <a:pathLst>
                <a:path w="21392" h="2686" extrusionOk="0">
                  <a:moveTo>
                    <a:pt x="5040" y="75"/>
                  </a:moveTo>
                  <a:cubicBezTo>
                    <a:pt x="7650" y="75"/>
                    <a:pt x="10370" y="436"/>
                    <a:pt x="12963" y="653"/>
                  </a:cubicBezTo>
                  <a:cubicBezTo>
                    <a:pt x="13907" y="727"/>
                    <a:pt x="14686" y="1088"/>
                    <a:pt x="15448" y="1489"/>
                  </a:cubicBezTo>
                  <a:cubicBezTo>
                    <a:pt x="16227" y="1889"/>
                    <a:pt x="16971" y="2307"/>
                    <a:pt x="17893" y="2485"/>
                  </a:cubicBezTo>
                  <a:cubicBezTo>
                    <a:pt x="18111" y="2542"/>
                    <a:pt x="18346" y="2559"/>
                    <a:pt x="18585" y="2559"/>
                  </a:cubicBezTo>
                  <a:cubicBezTo>
                    <a:pt x="19509" y="2559"/>
                    <a:pt x="20421" y="2227"/>
                    <a:pt x="21311" y="1835"/>
                  </a:cubicBezTo>
                  <a:lnTo>
                    <a:pt x="21311" y="1835"/>
                  </a:lnTo>
                  <a:cubicBezTo>
                    <a:pt x="21298" y="1904"/>
                    <a:pt x="21281" y="1977"/>
                    <a:pt x="21258" y="2042"/>
                  </a:cubicBezTo>
                  <a:lnTo>
                    <a:pt x="21258" y="2042"/>
                  </a:lnTo>
                  <a:cubicBezTo>
                    <a:pt x="20418" y="2347"/>
                    <a:pt x="19573" y="2611"/>
                    <a:pt x="18711" y="2611"/>
                  </a:cubicBezTo>
                  <a:cubicBezTo>
                    <a:pt x="18476" y="2611"/>
                    <a:pt x="18259" y="2594"/>
                    <a:pt x="18019" y="2559"/>
                  </a:cubicBezTo>
                  <a:cubicBezTo>
                    <a:pt x="17097" y="2394"/>
                    <a:pt x="16262" y="1998"/>
                    <a:pt x="15409" y="1632"/>
                  </a:cubicBezTo>
                  <a:cubicBezTo>
                    <a:pt x="14578" y="1254"/>
                    <a:pt x="13707" y="910"/>
                    <a:pt x="12711" y="853"/>
                  </a:cubicBezTo>
                  <a:cubicBezTo>
                    <a:pt x="11332" y="784"/>
                    <a:pt x="9970" y="745"/>
                    <a:pt x="8612" y="745"/>
                  </a:cubicBezTo>
                  <a:cubicBezTo>
                    <a:pt x="5775" y="745"/>
                    <a:pt x="2956" y="892"/>
                    <a:pt x="120" y="1035"/>
                  </a:cubicBezTo>
                  <a:lnTo>
                    <a:pt x="120" y="1035"/>
                  </a:lnTo>
                  <a:cubicBezTo>
                    <a:pt x="91" y="881"/>
                    <a:pt x="73" y="736"/>
                    <a:pt x="71" y="579"/>
                  </a:cubicBezTo>
                  <a:lnTo>
                    <a:pt x="71" y="579"/>
                  </a:lnTo>
                  <a:cubicBezTo>
                    <a:pt x="1438" y="379"/>
                    <a:pt x="2802" y="131"/>
                    <a:pt x="4169" y="92"/>
                  </a:cubicBezTo>
                  <a:cubicBezTo>
                    <a:pt x="4461" y="75"/>
                    <a:pt x="4748" y="75"/>
                    <a:pt x="5040" y="75"/>
                  </a:cubicBezTo>
                  <a:close/>
                  <a:moveTo>
                    <a:pt x="5040" y="1"/>
                  </a:moveTo>
                  <a:cubicBezTo>
                    <a:pt x="4748" y="1"/>
                    <a:pt x="4461" y="1"/>
                    <a:pt x="4169" y="22"/>
                  </a:cubicBezTo>
                  <a:cubicBezTo>
                    <a:pt x="2772" y="57"/>
                    <a:pt x="1397" y="310"/>
                    <a:pt x="18" y="510"/>
                  </a:cubicBezTo>
                  <a:lnTo>
                    <a:pt x="1" y="527"/>
                  </a:lnTo>
                  <a:lnTo>
                    <a:pt x="1" y="566"/>
                  </a:lnTo>
                  <a:cubicBezTo>
                    <a:pt x="1" y="727"/>
                    <a:pt x="18" y="910"/>
                    <a:pt x="53" y="1071"/>
                  </a:cubicBezTo>
                  <a:lnTo>
                    <a:pt x="53" y="1110"/>
                  </a:lnTo>
                  <a:lnTo>
                    <a:pt x="92" y="1110"/>
                  </a:lnTo>
                  <a:cubicBezTo>
                    <a:pt x="2938" y="962"/>
                    <a:pt x="5766" y="819"/>
                    <a:pt x="8612" y="819"/>
                  </a:cubicBezTo>
                  <a:cubicBezTo>
                    <a:pt x="9970" y="819"/>
                    <a:pt x="11332" y="853"/>
                    <a:pt x="12711" y="927"/>
                  </a:cubicBezTo>
                  <a:cubicBezTo>
                    <a:pt x="13690" y="980"/>
                    <a:pt x="14538" y="1328"/>
                    <a:pt x="15391" y="1689"/>
                  </a:cubicBezTo>
                  <a:cubicBezTo>
                    <a:pt x="16227" y="2067"/>
                    <a:pt x="17062" y="2468"/>
                    <a:pt x="18019" y="2633"/>
                  </a:cubicBezTo>
                  <a:cubicBezTo>
                    <a:pt x="18237" y="2668"/>
                    <a:pt x="18476" y="2685"/>
                    <a:pt x="18711" y="2685"/>
                  </a:cubicBezTo>
                  <a:cubicBezTo>
                    <a:pt x="19599" y="2685"/>
                    <a:pt x="20452" y="2416"/>
                    <a:pt x="21305" y="2107"/>
                  </a:cubicBezTo>
                  <a:lnTo>
                    <a:pt x="21322" y="2107"/>
                  </a:lnTo>
                  <a:lnTo>
                    <a:pt x="21322" y="2089"/>
                  </a:lnTo>
                  <a:cubicBezTo>
                    <a:pt x="21339" y="1980"/>
                    <a:pt x="21374" y="1889"/>
                    <a:pt x="21392" y="1798"/>
                  </a:cubicBezTo>
                  <a:lnTo>
                    <a:pt x="21392" y="1724"/>
                  </a:lnTo>
                  <a:lnTo>
                    <a:pt x="21339" y="1763"/>
                  </a:lnTo>
                  <a:cubicBezTo>
                    <a:pt x="20434" y="2141"/>
                    <a:pt x="19508" y="2485"/>
                    <a:pt x="18585" y="2485"/>
                  </a:cubicBezTo>
                  <a:cubicBezTo>
                    <a:pt x="18368" y="2485"/>
                    <a:pt x="18128" y="2468"/>
                    <a:pt x="17893" y="2416"/>
                  </a:cubicBezTo>
                  <a:cubicBezTo>
                    <a:pt x="17006" y="2250"/>
                    <a:pt x="16262" y="1832"/>
                    <a:pt x="15483" y="1437"/>
                  </a:cubicBezTo>
                  <a:cubicBezTo>
                    <a:pt x="14721" y="1036"/>
                    <a:pt x="13925" y="653"/>
                    <a:pt x="12963" y="584"/>
                  </a:cubicBezTo>
                  <a:cubicBezTo>
                    <a:pt x="10370" y="366"/>
                    <a:pt x="7668" y="1"/>
                    <a:pt x="5040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1" name="Google Shape;3111;p57"/>
            <p:cNvSpPr/>
            <p:nvPr/>
          </p:nvSpPr>
          <p:spPr>
            <a:xfrm>
              <a:off x="902962" y="2314805"/>
              <a:ext cx="2507332" cy="241377"/>
            </a:xfrm>
            <a:custGeom>
              <a:avLst/>
              <a:gdLst/>
              <a:ahLst/>
              <a:cxnLst/>
              <a:rect l="l" t="t" r="r" b="b"/>
              <a:pathLst>
                <a:path w="21305" h="2051" extrusionOk="0">
                  <a:moveTo>
                    <a:pt x="8577" y="75"/>
                  </a:moveTo>
                  <a:cubicBezTo>
                    <a:pt x="9935" y="75"/>
                    <a:pt x="11297" y="109"/>
                    <a:pt x="12676" y="183"/>
                  </a:cubicBezTo>
                  <a:cubicBezTo>
                    <a:pt x="13655" y="236"/>
                    <a:pt x="14503" y="584"/>
                    <a:pt x="15356" y="945"/>
                  </a:cubicBezTo>
                  <a:cubicBezTo>
                    <a:pt x="15863" y="1174"/>
                    <a:pt x="16369" y="1412"/>
                    <a:pt x="16903" y="1600"/>
                  </a:cubicBezTo>
                  <a:lnTo>
                    <a:pt x="16903" y="1600"/>
                  </a:lnTo>
                  <a:cubicBezTo>
                    <a:pt x="16368" y="1426"/>
                    <a:pt x="15841" y="1223"/>
                    <a:pt x="15304" y="1036"/>
                  </a:cubicBezTo>
                  <a:cubicBezTo>
                    <a:pt x="14377" y="693"/>
                    <a:pt x="13437" y="401"/>
                    <a:pt x="12419" y="384"/>
                  </a:cubicBezTo>
                  <a:lnTo>
                    <a:pt x="11314" y="384"/>
                  </a:lnTo>
                  <a:cubicBezTo>
                    <a:pt x="7608" y="384"/>
                    <a:pt x="3863" y="600"/>
                    <a:pt x="140" y="726"/>
                  </a:cubicBezTo>
                  <a:lnTo>
                    <a:pt x="140" y="726"/>
                  </a:lnTo>
                  <a:cubicBezTo>
                    <a:pt x="125" y="607"/>
                    <a:pt x="111" y="487"/>
                    <a:pt x="96" y="364"/>
                  </a:cubicBezTo>
                  <a:lnTo>
                    <a:pt x="96" y="364"/>
                  </a:lnTo>
                  <a:cubicBezTo>
                    <a:pt x="2929" y="217"/>
                    <a:pt x="5744" y="75"/>
                    <a:pt x="8577" y="75"/>
                  </a:cubicBezTo>
                  <a:close/>
                  <a:moveTo>
                    <a:pt x="21201" y="1387"/>
                  </a:moveTo>
                  <a:cubicBezTo>
                    <a:pt x="21188" y="1453"/>
                    <a:pt x="21176" y="1519"/>
                    <a:pt x="21163" y="1584"/>
                  </a:cubicBezTo>
                  <a:lnTo>
                    <a:pt x="21163" y="1584"/>
                  </a:lnTo>
                  <a:cubicBezTo>
                    <a:pt x="20407" y="1800"/>
                    <a:pt x="19668" y="1976"/>
                    <a:pt x="18894" y="1976"/>
                  </a:cubicBezTo>
                  <a:cubicBezTo>
                    <a:pt x="18637" y="1976"/>
                    <a:pt x="18385" y="1959"/>
                    <a:pt x="18132" y="1924"/>
                  </a:cubicBezTo>
                  <a:cubicBezTo>
                    <a:pt x="18021" y="1903"/>
                    <a:pt x="17910" y="1880"/>
                    <a:pt x="17799" y="1854"/>
                  </a:cubicBezTo>
                  <a:lnTo>
                    <a:pt x="17799" y="1854"/>
                  </a:lnTo>
                  <a:cubicBezTo>
                    <a:pt x="17861" y="1867"/>
                    <a:pt x="17922" y="1878"/>
                    <a:pt x="17984" y="1889"/>
                  </a:cubicBezTo>
                  <a:cubicBezTo>
                    <a:pt x="18202" y="1924"/>
                    <a:pt x="18441" y="1941"/>
                    <a:pt x="18676" y="1941"/>
                  </a:cubicBezTo>
                  <a:cubicBezTo>
                    <a:pt x="19540" y="1941"/>
                    <a:pt x="20371" y="1686"/>
                    <a:pt x="21201" y="1387"/>
                  </a:cubicBezTo>
                  <a:close/>
                  <a:moveTo>
                    <a:pt x="8577" y="1"/>
                  </a:moveTo>
                  <a:cubicBezTo>
                    <a:pt x="5731" y="1"/>
                    <a:pt x="2903" y="149"/>
                    <a:pt x="57" y="292"/>
                  </a:cubicBezTo>
                  <a:lnTo>
                    <a:pt x="1" y="292"/>
                  </a:lnTo>
                  <a:lnTo>
                    <a:pt x="18" y="327"/>
                  </a:lnTo>
                  <a:cubicBezTo>
                    <a:pt x="35" y="475"/>
                    <a:pt x="57" y="636"/>
                    <a:pt x="74" y="780"/>
                  </a:cubicBezTo>
                  <a:lnTo>
                    <a:pt x="92" y="801"/>
                  </a:lnTo>
                  <a:lnTo>
                    <a:pt x="109" y="801"/>
                  </a:lnTo>
                  <a:cubicBezTo>
                    <a:pt x="3843" y="671"/>
                    <a:pt x="7598" y="453"/>
                    <a:pt x="11314" y="453"/>
                  </a:cubicBezTo>
                  <a:lnTo>
                    <a:pt x="12419" y="453"/>
                  </a:lnTo>
                  <a:cubicBezTo>
                    <a:pt x="13416" y="475"/>
                    <a:pt x="14360" y="762"/>
                    <a:pt x="15287" y="1106"/>
                  </a:cubicBezTo>
                  <a:cubicBezTo>
                    <a:pt x="16209" y="1432"/>
                    <a:pt x="17136" y="1815"/>
                    <a:pt x="18132" y="1998"/>
                  </a:cubicBezTo>
                  <a:cubicBezTo>
                    <a:pt x="18385" y="2033"/>
                    <a:pt x="18637" y="2050"/>
                    <a:pt x="18894" y="2050"/>
                  </a:cubicBezTo>
                  <a:cubicBezTo>
                    <a:pt x="19673" y="2050"/>
                    <a:pt x="20434" y="1867"/>
                    <a:pt x="21196" y="1632"/>
                  </a:cubicBezTo>
                  <a:lnTo>
                    <a:pt x="21213" y="1632"/>
                  </a:lnTo>
                  <a:lnTo>
                    <a:pt x="21231" y="1615"/>
                  </a:lnTo>
                  <a:cubicBezTo>
                    <a:pt x="21248" y="1524"/>
                    <a:pt x="21270" y="1432"/>
                    <a:pt x="21287" y="1345"/>
                  </a:cubicBezTo>
                  <a:lnTo>
                    <a:pt x="21304" y="1271"/>
                  </a:lnTo>
                  <a:lnTo>
                    <a:pt x="21304" y="1271"/>
                  </a:lnTo>
                  <a:lnTo>
                    <a:pt x="21248" y="1289"/>
                  </a:lnTo>
                  <a:cubicBezTo>
                    <a:pt x="20399" y="1598"/>
                    <a:pt x="19547" y="1867"/>
                    <a:pt x="18676" y="1867"/>
                  </a:cubicBezTo>
                  <a:cubicBezTo>
                    <a:pt x="18441" y="1867"/>
                    <a:pt x="18224" y="1850"/>
                    <a:pt x="17984" y="1815"/>
                  </a:cubicBezTo>
                  <a:cubicBezTo>
                    <a:pt x="17062" y="1650"/>
                    <a:pt x="16227" y="1254"/>
                    <a:pt x="15374" y="888"/>
                  </a:cubicBezTo>
                  <a:cubicBezTo>
                    <a:pt x="14543" y="510"/>
                    <a:pt x="13672" y="166"/>
                    <a:pt x="12676" y="109"/>
                  </a:cubicBezTo>
                  <a:cubicBezTo>
                    <a:pt x="11297" y="40"/>
                    <a:pt x="9935" y="1"/>
                    <a:pt x="857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2" name="Google Shape;3112;p57"/>
            <p:cNvSpPr/>
            <p:nvPr/>
          </p:nvSpPr>
          <p:spPr>
            <a:xfrm>
              <a:off x="935209" y="2428020"/>
              <a:ext cx="2453549" cy="249968"/>
            </a:xfrm>
            <a:custGeom>
              <a:avLst/>
              <a:gdLst/>
              <a:ahLst/>
              <a:cxnLst/>
              <a:rect l="l" t="t" r="r" b="b"/>
              <a:pathLst>
                <a:path w="20848" h="2124" extrusionOk="0">
                  <a:moveTo>
                    <a:pt x="20737" y="1113"/>
                  </a:moveTo>
                  <a:cubicBezTo>
                    <a:pt x="20728" y="1142"/>
                    <a:pt x="20718" y="1171"/>
                    <a:pt x="20709" y="1199"/>
                  </a:cubicBezTo>
                  <a:lnTo>
                    <a:pt x="20709" y="1199"/>
                  </a:lnTo>
                  <a:cubicBezTo>
                    <a:pt x="20301" y="1233"/>
                    <a:pt x="19876" y="1253"/>
                    <a:pt x="19451" y="1253"/>
                  </a:cubicBezTo>
                  <a:cubicBezTo>
                    <a:pt x="19388" y="1253"/>
                    <a:pt x="19326" y="1253"/>
                    <a:pt x="19264" y="1251"/>
                  </a:cubicBezTo>
                  <a:lnTo>
                    <a:pt x="19264" y="1251"/>
                  </a:lnTo>
                  <a:cubicBezTo>
                    <a:pt x="19762" y="1239"/>
                    <a:pt x="20251" y="1177"/>
                    <a:pt x="20737" y="1113"/>
                  </a:cubicBezTo>
                  <a:close/>
                  <a:moveTo>
                    <a:pt x="11984" y="74"/>
                  </a:moveTo>
                  <a:cubicBezTo>
                    <a:pt x="13899" y="74"/>
                    <a:pt x="15813" y="787"/>
                    <a:pt x="17714" y="1110"/>
                  </a:cubicBezTo>
                  <a:lnTo>
                    <a:pt x="17714" y="1110"/>
                  </a:lnTo>
                  <a:cubicBezTo>
                    <a:pt x="15835" y="844"/>
                    <a:pt x="13843" y="274"/>
                    <a:pt x="11945" y="274"/>
                  </a:cubicBezTo>
                  <a:cubicBezTo>
                    <a:pt x="11858" y="274"/>
                    <a:pt x="11784" y="274"/>
                    <a:pt x="11693" y="292"/>
                  </a:cubicBezTo>
                  <a:cubicBezTo>
                    <a:pt x="10622" y="309"/>
                    <a:pt x="9608" y="710"/>
                    <a:pt x="8612" y="1106"/>
                  </a:cubicBezTo>
                  <a:cubicBezTo>
                    <a:pt x="7594" y="1523"/>
                    <a:pt x="6597" y="1941"/>
                    <a:pt x="5549" y="2015"/>
                  </a:cubicBezTo>
                  <a:cubicBezTo>
                    <a:pt x="5366" y="2032"/>
                    <a:pt x="5183" y="2050"/>
                    <a:pt x="5022" y="2050"/>
                  </a:cubicBezTo>
                  <a:cubicBezTo>
                    <a:pt x="3452" y="2050"/>
                    <a:pt x="1829" y="1546"/>
                    <a:pt x="224" y="1220"/>
                  </a:cubicBezTo>
                  <a:lnTo>
                    <a:pt x="224" y="1220"/>
                  </a:lnTo>
                  <a:cubicBezTo>
                    <a:pt x="177" y="1083"/>
                    <a:pt x="134" y="960"/>
                    <a:pt x="99" y="824"/>
                  </a:cubicBezTo>
                  <a:lnTo>
                    <a:pt x="99" y="824"/>
                  </a:lnTo>
                  <a:cubicBezTo>
                    <a:pt x="1624" y="1021"/>
                    <a:pt x="3149" y="1340"/>
                    <a:pt x="4678" y="1340"/>
                  </a:cubicBezTo>
                  <a:cubicBezTo>
                    <a:pt x="4787" y="1340"/>
                    <a:pt x="4913" y="1340"/>
                    <a:pt x="5039" y="1323"/>
                  </a:cubicBezTo>
                  <a:cubicBezTo>
                    <a:pt x="7267" y="1253"/>
                    <a:pt x="9391" y="200"/>
                    <a:pt x="11601" y="92"/>
                  </a:cubicBezTo>
                  <a:cubicBezTo>
                    <a:pt x="11727" y="74"/>
                    <a:pt x="11858" y="74"/>
                    <a:pt x="11984" y="74"/>
                  </a:cubicBezTo>
                  <a:close/>
                  <a:moveTo>
                    <a:pt x="11984" y="0"/>
                  </a:moveTo>
                  <a:cubicBezTo>
                    <a:pt x="11858" y="0"/>
                    <a:pt x="11727" y="0"/>
                    <a:pt x="11601" y="18"/>
                  </a:cubicBezTo>
                  <a:cubicBezTo>
                    <a:pt x="9373" y="126"/>
                    <a:pt x="7250" y="1179"/>
                    <a:pt x="5039" y="1253"/>
                  </a:cubicBezTo>
                  <a:cubicBezTo>
                    <a:pt x="4913" y="1271"/>
                    <a:pt x="4787" y="1271"/>
                    <a:pt x="4678" y="1271"/>
                  </a:cubicBezTo>
                  <a:cubicBezTo>
                    <a:pt x="3134" y="1271"/>
                    <a:pt x="1593" y="945"/>
                    <a:pt x="53" y="744"/>
                  </a:cubicBezTo>
                  <a:lnTo>
                    <a:pt x="1" y="744"/>
                  </a:lnTo>
                  <a:lnTo>
                    <a:pt x="18" y="797"/>
                  </a:lnTo>
                  <a:cubicBezTo>
                    <a:pt x="70" y="962"/>
                    <a:pt x="109" y="1106"/>
                    <a:pt x="162" y="1271"/>
                  </a:cubicBezTo>
                  <a:lnTo>
                    <a:pt x="162" y="1288"/>
                  </a:lnTo>
                  <a:lnTo>
                    <a:pt x="179" y="1288"/>
                  </a:lnTo>
                  <a:cubicBezTo>
                    <a:pt x="1776" y="1597"/>
                    <a:pt x="3425" y="2124"/>
                    <a:pt x="5022" y="2124"/>
                  </a:cubicBezTo>
                  <a:cubicBezTo>
                    <a:pt x="5183" y="2124"/>
                    <a:pt x="5366" y="2102"/>
                    <a:pt x="5549" y="2085"/>
                  </a:cubicBezTo>
                  <a:cubicBezTo>
                    <a:pt x="6615" y="2015"/>
                    <a:pt x="7633" y="1597"/>
                    <a:pt x="8629" y="1179"/>
                  </a:cubicBezTo>
                  <a:cubicBezTo>
                    <a:pt x="9643" y="779"/>
                    <a:pt x="10640" y="383"/>
                    <a:pt x="11693" y="361"/>
                  </a:cubicBezTo>
                  <a:cubicBezTo>
                    <a:pt x="11784" y="344"/>
                    <a:pt x="11858" y="344"/>
                    <a:pt x="11945" y="344"/>
                  </a:cubicBezTo>
                  <a:cubicBezTo>
                    <a:pt x="13960" y="344"/>
                    <a:pt x="16100" y="997"/>
                    <a:pt x="18093" y="1232"/>
                  </a:cubicBezTo>
                  <a:cubicBezTo>
                    <a:pt x="18546" y="1288"/>
                    <a:pt x="18998" y="1323"/>
                    <a:pt x="19451" y="1323"/>
                  </a:cubicBezTo>
                  <a:cubicBezTo>
                    <a:pt x="19886" y="1323"/>
                    <a:pt x="20321" y="1306"/>
                    <a:pt x="20756" y="1271"/>
                  </a:cubicBezTo>
                  <a:lnTo>
                    <a:pt x="20778" y="1271"/>
                  </a:lnTo>
                  <a:lnTo>
                    <a:pt x="20778" y="1253"/>
                  </a:lnTo>
                  <a:cubicBezTo>
                    <a:pt x="20796" y="1197"/>
                    <a:pt x="20813" y="1123"/>
                    <a:pt x="20830" y="1071"/>
                  </a:cubicBezTo>
                  <a:lnTo>
                    <a:pt x="20848" y="1014"/>
                  </a:lnTo>
                  <a:lnTo>
                    <a:pt x="20796" y="1036"/>
                  </a:lnTo>
                  <a:cubicBezTo>
                    <a:pt x="20234" y="1106"/>
                    <a:pt x="19669" y="1179"/>
                    <a:pt x="19090" y="1179"/>
                  </a:cubicBezTo>
                  <a:cubicBezTo>
                    <a:pt x="18798" y="1179"/>
                    <a:pt x="18494" y="1162"/>
                    <a:pt x="18185" y="1123"/>
                  </a:cubicBezTo>
                  <a:cubicBezTo>
                    <a:pt x="16153" y="836"/>
                    <a:pt x="14068" y="0"/>
                    <a:pt x="119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3" name="Google Shape;3113;p57"/>
            <p:cNvSpPr/>
            <p:nvPr/>
          </p:nvSpPr>
          <p:spPr>
            <a:xfrm>
              <a:off x="922381" y="2393655"/>
              <a:ext cx="2473085" cy="192184"/>
            </a:xfrm>
            <a:custGeom>
              <a:avLst/>
              <a:gdLst/>
              <a:ahLst/>
              <a:cxnLst/>
              <a:rect l="l" t="t" r="r" b="b"/>
              <a:pathLst>
                <a:path w="21014" h="1633" extrusionOk="0">
                  <a:moveTo>
                    <a:pt x="20906" y="1212"/>
                  </a:moveTo>
                  <a:cubicBezTo>
                    <a:pt x="20895" y="1256"/>
                    <a:pt x="20883" y="1296"/>
                    <a:pt x="20870" y="1332"/>
                  </a:cubicBezTo>
                  <a:lnTo>
                    <a:pt x="20870" y="1332"/>
                  </a:lnTo>
                  <a:cubicBezTo>
                    <a:pt x="20320" y="1401"/>
                    <a:pt x="19766" y="1471"/>
                    <a:pt x="19199" y="1471"/>
                  </a:cubicBezTo>
                  <a:cubicBezTo>
                    <a:pt x="19154" y="1471"/>
                    <a:pt x="19110" y="1471"/>
                    <a:pt x="19065" y="1470"/>
                  </a:cubicBezTo>
                  <a:lnTo>
                    <a:pt x="19065" y="1470"/>
                  </a:lnTo>
                  <a:cubicBezTo>
                    <a:pt x="19688" y="1457"/>
                    <a:pt x="20297" y="1345"/>
                    <a:pt x="20906" y="1212"/>
                  </a:cubicBezTo>
                  <a:close/>
                  <a:moveTo>
                    <a:pt x="12163" y="75"/>
                  </a:moveTo>
                  <a:cubicBezTo>
                    <a:pt x="13933" y="75"/>
                    <a:pt x="15622" y="845"/>
                    <a:pt x="17345" y="1247"/>
                  </a:cubicBezTo>
                  <a:lnTo>
                    <a:pt x="17345" y="1247"/>
                  </a:lnTo>
                  <a:cubicBezTo>
                    <a:pt x="15615" y="889"/>
                    <a:pt x="13854" y="292"/>
                    <a:pt x="12093" y="292"/>
                  </a:cubicBezTo>
                  <a:cubicBezTo>
                    <a:pt x="11967" y="292"/>
                    <a:pt x="11836" y="292"/>
                    <a:pt x="11710" y="310"/>
                  </a:cubicBezTo>
                  <a:cubicBezTo>
                    <a:pt x="9482" y="418"/>
                    <a:pt x="7359" y="1471"/>
                    <a:pt x="5148" y="1545"/>
                  </a:cubicBezTo>
                  <a:cubicBezTo>
                    <a:pt x="5022" y="1563"/>
                    <a:pt x="4896" y="1563"/>
                    <a:pt x="4787" y="1563"/>
                  </a:cubicBezTo>
                  <a:cubicBezTo>
                    <a:pt x="3252" y="1563"/>
                    <a:pt x="1721" y="1240"/>
                    <a:pt x="190" y="1040"/>
                  </a:cubicBezTo>
                  <a:lnTo>
                    <a:pt x="190" y="1040"/>
                  </a:lnTo>
                  <a:cubicBezTo>
                    <a:pt x="160" y="903"/>
                    <a:pt x="130" y="775"/>
                    <a:pt x="97" y="639"/>
                  </a:cubicBezTo>
                  <a:lnTo>
                    <a:pt x="97" y="639"/>
                  </a:lnTo>
                  <a:cubicBezTo>
                    <a:pt x="1462" y="730"/>
                    <a:pt x="2844" y="854"/>
                    <a:pt x="4204" y="854"/>
                  </a:cubicBezTo>
                  <a:lnTo>
                    <a:pt x="4822" y="854"/>
                  </a:lnTo>
                  <a:cubicBezTo>
                    <a:pt x="7215" y="762"/>
                    <a:pt x="9591" y="149"/>
                    <a:pt x="11984" y="75"/>
                  </a:cubicBezTo>
                  <a:close/>
                  <a:moveTo>
                    <a:pt x="11984" y="1"/>
                  </a:moveTo>
                  <a:cubicBezTo>
                    <a:pt x="9574" y="75"/>
                    <a:pt x="7215" y="710"/>
                    <a:pt x="4822" y="784"/>
                  </a:cubicBezTo>
                  <a:lnTo>
                    <a:pt x="4204" y="784"/>
                  </a:lnTo>
                  <a:cubicBezTo>
                    <a:pt x="2829" y="784"/>
                    <a:pt x="1432" y="653"/>
                    <a:pt x="53" y="566"/>
                  </a:cubicBezTo>
                  <a:lnTo>
                    <a:pt x="1" y="566"/>
                  </a:lnTo>
                  <a:lnTo>
                    <a:pt x="18" y="619"/>
                  </a:lnTo>
                  <a:cubicBezTo>
                    <a:pt x="53" y="762"/>
                    <a:pt x="88" y="928"/>
                    <a:pt x="127" y="1089"/>
                  </a:cubicBezTo>
                  <a:lnTo>
                    <a:pt x="144" y="1110"/>
                  </a:lnTo>
                  <a:lnTo>
                    <a:pt x="162" y="1110"/>
                  </a:lnTo>
                  <a:cubicBezTo>
                    <a:pt x="1702" y="1306"/>
                    <a:pt x="3243" y="1632"/>
                    <a:pt x="4787" y="1632"/>
                  </a:cubicBezTo>
                  <a:cubicBezTo>
                    <a:pt x="4896" y="1632"/>
                    <a:pt x="5022" y="1632"/>
                    <a:pt x="5148" y="1615"/>
                  </a:cubicBezTo>
                  <a:cubicBezTo>
                    <a:pt x="7376" y="1545"/>
                    <a:pt x="9500" y="492"/>
                    <a:pt x="11710" y="384"/>
                  </a:cubicBezTo>
                  <a:cubicBezTo>
                    <a:pt x="11836" y="366"/>
                    <a:pt x="11967" y="366"/>
                    <a:pt x="12093" y="366"/>
                  </a:cubicBezTo>
                  <a:cubicBezTo>
                    <a:pt x="14160" y="366"/>
                    <a:pt x="16227" y="1197"/>
                    <a:pt x="18276" y="1471"/>
                  </a:cubicBezTo>
                  <a:cubicBezTo>
                    <a:pt x="18581" y="1524"/>
                    <a:pt x="18890" y="1545"/>
                    <a:pt x="19199" y="1545"/>
                  </a:cubicBezTo>
                  <a:cubicBezTo>
                    <a:pt x="19778" y="1545"/>
                    <a:pt x="20343" y="1471"/>
                    <a:pt x="20905" y="1398"/>
                  </a:cubicBezTo>
                  <a:lnTo>
                    <a:pt x="20939" y="1398"/>
                  </a:lnTo>
                  <a:lnTo>
                    <a:pt x="20939" y="1363"/>
                  </a:lnTo>
                  <a:cubicBezTo>
                    <a:pt x="20957" y="1306"/>
                    <a:pt x="20974" y="1237"/>
                    <a:pt x="20996" y="1163"/>
                  </a:cubicBezTo>
                  <a:lnTo>
                    <a:pt x="21013" y="1110"/>
                  </a:lnTo>
                  <a:lnTo>
                    <a:pt x="20957" y="1128"/>
                  </a:lnTo>
                  <a:cubicBezTo>
                    <a:pt x="20287" y="1271"/>
                    <a:pt x="19617" y="1398"/>
                    <a:pt x="18946" y="1398"/>
                  </a:cubicBezTo>
                  <a:cubicBezTo>
                    <a:pt x="18672" y="1398"/>
                    <a:pt x="18403" y="1380"/>
                    <a:pt x="18128" y="1328"/>
                  </a:cubicBezTo>
                  <a:cubicBezTo>
                    <a:pt x="16153" y="1019"/>
                    <a:pt x="14212" y="1"/>
                    <a:pt x="121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4" name="Google Shape;3114;p57"/>
            <p:cNvSpPr/>
            <p:nvPr/>
          </p:nvSpPr>
          <p:spPr>
            <a:xfrm>
              <a:off x="952155" y="2460266"/>
              <a:ext cx="2430482" cy="304811"/>
            </a:xfrm>
            <a:custGeom>
              <a:avLst/>
              <a:gdLst/>
              <a:ahLst/>
              <a:cxnLst/>
              <a:rect l="l" t="t" r="r" b="b"/>
              <a:pathLst>
                <a:path w="20652" h="2590" extrusionOk="0">
                  <a:moveTo>
                    <a:pt x="11801" y="70"/>
                  </a:moveTo>
                  <a:cubicBezTo>
                    <a:pt x="13816" y="70"/>
                    <a:pt x="15956" y="723"/>
                    <a:pt x="17949" y="958"/>
                  </a:cubicBezTo>
                  <a:cubicBezTo>
                    <a:pt x="18402" y="1014"/>
                    <a:pt x="18854" y="1049"/>
                    <a:pt x="19307" y="1049"/>
                  </a:cubicBezTo>
                  <a:cubicBezTo>
                    <a:pt x="19719" y="1049"/>
                    <a:pt x="20132" y="1033"/>
                    <a:pt x="20544" y="1002"/>
                  </a:cubicBezTo>
                  <a:lnTo>
                    <a:pt x="20544" y="1002"/>
                  </a:lnTo>
                  <a:cubicBezTo>
                    <a:pt x="20534" y="1040"/>
                    <a:pt x="20523" y="1072"/>
                    <a:pt x="20510" y="1106"/>
                  </a:cubicBezTo>
                  <a:lnTo>
                    <a:pt x="20510" y="1106"/>
                  </a:lnTo>
                  <a:cubicBezTo>
                    <a:pt x="19703" y="1105"/>
                    <a:pt x="18900" y="1066"/>
                    <a:pt x="18110" y="997"/>
                  </a:cubicBezTo>
                  <a:cubicBezTo>
                    <a:pt x="16152" y="832"/>
                    <a:pt x="14016" y="344"/>
                    <a:pt x="12019" y="344"/>
                  </a:cubicBezTo>
                  <a:cubicBezTo>
                    <a:pt x="11766" y="344"/>
                    <a:pt x="11531" y="362"/>
                    <a:pt x="11296" y="379"/>
                  </a:cubicBezTo>
                  <a:cubicBezTo>
                    <a:pt x="10278" y="436"/>
                    <a:pt x="9373" y="940"/>
                    <a:pt x="8485" y="1432"/>
                  </a:cubicBezTo>
                  <a:cubicBezTo>
                    <a:pt x="7580" y="1937"/>
                    <a:pt x="6688" y="2428"/>
                    <a:pt x="5692" y="2502"/>
                  </a:cubicBezTo>
                  <a:cubicBezTo>
                    <a:pt x="5566" y="2502"/>
                    <a:pt x="5422" y="2520"/>
                    <a:pt x="5296" y="2520"/>
                  </a:cubicBezTo>
                  <a:cubicBezTo>
                    <a:pt x="3629" y="2520"/>
                    <a:pt x="1910" y="1831"/>
                    <a:pt x="230" y="1418"/>
                  </a:cubicBezTo>
                  <a:lnTo>
                    <a:pt x="230" y="1418"/>
                  </a:lnTo>
                  <a:cubicBezTo>
                    <a:pt x="185" y="1290"/>
                    <a:pt x="138" y="1154"/>
                    <a:pt x="104" y="1028"/>
                  </a:cubicBezTo>
                  <a:lnTo>
                    <a:pt x="104" y="1028"/>
                  </a:lnTo>
                  <a:cubicBezTo>
                    <a:pt x="1679" y="1338"/>
                    <a:pt x="3304" y="1850"/>
                    <a:pt x="4878" y="1850"/>
                  </a:cubicBezTo>
                  <a:cubicBezTo>
                    <a:pt x="5039" y="1850"/>
                    <a:pt x="5222" y="1828"/>
                    <a:pt x="5405" y="1811"/>
                  </a:cubicBezTo>
                  <a:cubicBezTo>
                    <a:pt x="6471" y="1741"/>
                    <a:pt x="7489" y="1323"/>
                    <a:pt x="8485" y="905"/>
                  </a:cubicBezTo>
                  <a:cubicBezTo>
                    <a:pt x="9499" y="505"/>
                    <a:pt x="10496" y="109"/>
                    <a:pt x="11549" y="87"/>
                  </a:cubicBezTo>
                  <a:cubicBezTo>
                    <a:pt x="11640" y="70"/>
                    <a:pt x="11714" y="70"/>
                    <a:pt x="11801" y="70"/>
                  </a:cubicBezTo>
                  <a:close/>
                  <a:moveTo>
                    <a:pt x="11801" y="0"/>
                  </a:moveTo>
                  <a:cubicBezTo>
                    <a:pt x="11714" y="0"/>
                    <a:pt x="11640" y="0"/>
                    <a:pt x="11549" y="18"/>
                  </a:cubicBezTo>
                  <a:cubicBezTo>
                    <a:pt x="10478" y="35"/>
                    <a:pt x="9464" y="436"/>
                    <a:pt x="8468" y="832"/>
                  </a:cubicBezTo>
                  <a:cubicBezTo>
                    <a:pt x="7450" y="1249"/>
                    <a:pt x="6453" y="1667"/>
                    <a:pt x="5405" y="1741"/>
                  </a:cubicBezTo>
                  <a:cubicBezTo>
                    <a:pt x="5222" y="1758"/>
                    <a:pt x="5039" y="1776"/>
                    <a:pt x="4878" y="1776"/>
                  </a:cubicBezTo>
                  <a:cubicBezTo>
                    <a:pt x="3299" y="1776"/>
                    <a:pt x="1649" y="1267"/>
                    <a:pt x="52" y="940"/>
                  </a:cubicBezTo>
                  <a:lnTo>
                    <a:pt x="0" y="940"/>
                  </a:lnTo>
                  <a:lnTo>
                    <a:pt x="18" y="997"/>
                  </a:lnTo>
                  <a:cubicBezTo>
                    <a:pt x="74" y="1140"/>
                    <a:pt x="109" y="1306"/>
                    <a:pt x="183" y="1449"/>
                  </a:cubicBezTo>
                  <a:lnTo>
                    <a:pt x="183" y="1467"/>
                  </a:lnTo>
                  <a:lnTo>
                    <a:pt x="200" y="1467"/>
                  </a:lnTo>
                  <a:cubicBezTo>
                    <a:pt x="1884" y="1885"/>
                    <a:pt x="3607" y="2589"/>
                    <a:pt x="5296" y="2589"/>
                  </a:cubicBezTo>
                  <a:cubicBezTo>
                    <a:pt x="5439" y="2589"/>
                    <a:pt x="5566" y="2572"/>
                    <a:pt x="5709" y="2572"/>
                  </a:cubicBezTo>
                  <a:cubicBezTo>
                    <a:pt x="6727" y="2502"/>
                    <a:pt x="7615" y="1993"/>
                    <a:pt x="8520" y="1502"/>
                  </a:cubicBezTo>
                  <a:cubicBezTo>
                    <a:pt x="9408" y="997"/>
                    <a:pt x="10317" y="505"/>
                    <a:pt x="11314" y="453"/>
                  </a:cubicBezTo>
                  <a:cubicBezTo>
                    <a:pt x="11549" y="436"/>
                    <a:pt x="11784" y="414"/>
                    <a:pt x="12019" y="414"/>
                  </a:cubicBezTo>
                  <a:cubicBezTo>
                    <a:pt x="13998" y="414"/>
                    <a:pt x="16152" y="905"/>
                    <a:pt x="18093" y="1066"/>
                  </a:cubicBezTo>
                  <a:cubicBezTo>
                    <a:pt x="18911" y="1140"/>
                    <a:pt x="19725" y="1175"/>
                    <a:pt x="20543" y="1175"/>
                  </a:cubicBezTo>
                  <a:lnTo>
                    <a:pt x="20578" y="1175"/>
                  </a:lnTo>
                  <a:lnTo>
                    <a:pt x="20578" y="1158"/>
                  </a:lnTo>
                  <a:cubicBezTo>
                    <a:pt x="20595" y="1088"/>
                    <a:pt x="20612" y="1032"/>
                    <a:pt x="20634" y="979"/>
                  </a:cubicBezTo>
                  <a:lnTo>
                    <a:pt x="20652" y="923"/>
                  </a:lnTo>
                  <a:lnTo>
                    <a:pt x="20595" y="923"/>
                  </a:lnTo>
                  <a:cubicBezTo>
                    <a:pt x="20177" y="958"/>
                    <a:pt x="19742" y="979"/>
                    <a:pt x="19307" y="979"/>
                  </a:cubicBezTo>
                  <a:cubicBezTo>
                    <a:pt x="18854" y="979"/>
                    <a:pt x="18419" y="940"/>
                    <a:pt x="17967" y="888"/>
                  </a:cubicBezTo>
                  <a:cubicBezTo>
                    <a:pt x="15974" y="653"/>
                    <a:pt x="13833" y="0"/>
                    <a:pt x="1180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5" name="Google Shape;3115;p57"/>
            <p:cNvSpPr/>
            <p:nvPr/>
          </p:nvSpPr>
          <p:spPr>
            <a:xfrm>
              <a:off x="1743832" y="3287837"/>
              <a:ext cx="1068838" cy="145462"/>
            </a:xfrm>
            <a:custGeom>
              <a:avLst/>
              <a:gdLst/>
              <a:ahLst/>
              <a:cxnLst/>
              <a:rect l="l" t="t" r="r" b="b"/>
              <a:pathLst>
                <a:path w="9082" h="1236" extrusionOk="0">
                  <a:moveTo>
                    <a:pt x="8747" y="105"/>
                  </a:moveTo>
                  <a:cubicBezTo>
                    <a:pt x="7899" y="571"/>
                    <a:pt x="6994" y="923"/>
                    <a:pt x="6018" y="1145"/>
                  </a:cubicBezTo>
                  <a:lnTo>
                    <a:pt x="6018" y="1145"/>
                  </a:lnTo>
                  <a:lnTo>
                    <a:pt x="6018" y="1145"/>
                  </a:lnTo>
                  <a:cubicBezTo>
                    <a:pt x="4415" y="1145"/>
                    <a:pt x="2817" y="1145"/>
                    <a:pt x="1214" y="1162"/>
                  </a:cubicBezTo>
                  <a:lnTo>
                    <a:pt x="1214" y="1162"/>
                  </a:lnTo>
                  <a:cubicBezTo>
                    <a:pt x="969" y="1093"/>
                    <a:pt x="725" y="1025"/>
                    <a:pt x="481" y="956"/>
                  </a:cubicBezTo>
                  <a:lnTo>
                    <a:pt x="481" y="956"/>
                  </a:lnTo>
                  <a:cubicBezTo>
                    <a:pt x="1334" y="938"/>
                    <a:pt x="2190" y="904"/>
                    <a:pt x="3046" y="853"/>
                  </a:cubicBezTo>
                  <a:cubicBezTo>
                    <a:pt x="4946" y="747"/>
                    <a:pt x="6846" y="265"/>
                    <a:pt x="8747" y="105"/>
                  </a:cubicBezTo>
                  <a:close/>
                  <a:moveTo>
                    <a:pt x="9082" y="0"/>
                  </a:moveTo>
                  <a:lnTo>
                    <a:pt x="8921" y="18"/>
                  </a:lnTo>
                  <a:cubicBezTo>
                    <a:pt x="8915" y="18"/>
                    <a:pt x="8909" y="18"/>
                    <a:pt x="8904" y="19"/>
                  </a:cubicBezTo>
                  <a:lnTo>
                    <a:pt x="8904" y="19"/>
                  </a:lnTo>
                  <a:lnTo>
                    <a:pt x="8903" y="18"/>
                  </a:lnTo>
                  <a:cubicBezTo>
                    <a:pt x="8902" y="18"/>
                    <a:pt x="8901" y="19"/>
                    <a:pt x="8900" y="19"/>
                  </a:cubicBezTo>
                  <a:lnTo>
                    <a:pt x="8900" y="19"/>
                  </a:lnTo>
                  <a:cubicBezTo>
                    <a:pt x="6932" y="169"/>
                    <a:pt x="4998" y="671"/>
                    <a:pt x="3046" y="779"/>
                  </a:cubicBezTo>
                  <a:cubicBezTo>
                    <a:pt x="2102" y="836"/>
                    <a:pt x="1158" y="870"/>
                    <a:pt x="218" y="888"/>
                  </a:cubicBezTo>
                  <a:lnTo>
                    <a:pt x="0" y="888"/>
                  </a:lnTo>
                  <a:lnTo>
                    <a:pt x="218" y="944"/>
                  </a:lnTo>
                  <a:lnTo>
                    <a:pt x="218" y="962"/>
                  </a:lnTo>
                  <a:cubicBezTo>
                    <a:pt x="234" y="961"/>
                    <a:pt x="250" y="961"/>
                    <a:pt x="265" y="961"/>
                  </a:cubicBezTo>
                  <a:lnTo>
                    <a:pt x="265" y="961"/>
                  </a:lnTo>
                  <a:cubicBezTo>
                    <a:pt x="562" y="1062"/>
                    <a:pt x="887" y="1149"/>
                    <a:pt x="1197" y="1236"/>
                  </a:cubicBezTo>
                  <a:cubicBezTo>
                    <a:pt x="2811" y="1214"/>
                    <a:pt x="4421" y="1214"/>
                    <a:pt x="6036" y="1214"/>
                  </a:cubicBezTo>
                  <a:cubicBezTo>
                    <a:pt x="7071" y="979"/>
                    <a:pt x="8050" y="601"/>
                    <a:pt x="8938" y="91"/>
                  </a:cubicBezTo>
                  <a:lnTo>
                    <a:pt x="9082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6" name="Google Shape;3116;p57"/>
            <p:cNvSpPr/>
            <p:nvPr/>
          </p:nvSpPr>
          <p:spPr>
            <a:xfrm>
              <a:off x="1656274" y="3172622"/>
              <a:ext cx="1316688" cy="228431"/>
            </a:xfrm>
            <a:custGeom>
              <a:avLst/>
              <a:gdLst/>
              <a:ahLst/>
              <a:cxnLst/>
              <a:rect l="l" t="t" r="r" b="b"/>
              <a:pathLst>
                <a:path w="11188" h="1941" extrusionOk="0">
                  <a:moveTo>
                    <a:pt x="10478" y="74"/>
                  </a:moveTo>
                  <a:cubicBezTo>
                    <a:pt x="10652" y="74"/>
                    <a:pt x="10825" y="87"/>
                    <a:pt x="10999" y="91"/>
                  </a:cubicBezTo>
                  <a:lnTo>
                    <a:pt x="10999" y="91"/>
                  </a:lnTo>
                  <a:cubicBezTo>
                    <a:pt x="10581" y="430"/>
                    <a:pt x="10128" y="723"/>
                    <a:pt x="9647" y="997"/>
                  </a:cubicBezTo>
                  <a:lnTo>
                    <a:pt x="9648" y="998"/>
                  </a:lnTo>
                  <a:lnTo>
                    <a:pt x="9648" y="998"/>
                  </a:lnTo>
                  <a:cubicBezTo>
                    <a:pt x="7678" y="1147"/>
                    <a:pt x="5743" y="1650"/>
                    <a:pt x="3790" y="1758"/>
                  </a:cubicBezTo>
                  <a:cubicBezTo>
                    <a:pt x="2852" y="1814"/>
                    <a:pt x="1913" y="1849"/>
                    <a:pt x="978" y="1866"/>
                  </a:cubicBezTo>
                  <a:lnTo>
                    <a:pt x="978" y="1866"/>
                  </a:lnTo>
                  <a:cubicBezTo>
                    <a:pt x="755" y="1796"/>
                    <a:pt x="546" y="1710"/>
                    <a:pt x="340" y="1632"/>
                  </a:cubicBezTo>
                  <a:lnTo>
                    <a:pt x="340" y="1632"/>
                  </a:lnTo>
                  <a:cubicBezTo>
                    <a:pt x="1503" y="1627"/>
                    <a:pt x="2680" y="1574"/>
                    <a:pt x="3825" y="1453"/>
                  </a:cubicBezTo>
                  <a:cubicBezTo>
                    <a:pt x="5840" y="1214"/>
                    <a:pt x="7798" y="274"/>
                    <a:pt x="9808" y="109"/>
                  </a:cubicBezTo>
                  <a:cubicBezTo>
                    <a:pt x="10026" y="91"/>
                    <a:pt x="10243" y="74"/>
                    <a:pt x="10478" y="74"/>
                  </a:cubicBezTo>
                  <a:close/>
                  <a:moveTo>
                    <a:pt x="10478" y="0"/>
                  </a:moveTo>
                  <a:cubicBezTo>
                    <a:pt x="10243" y="0"/>
                    <a:pt x="10026" y="17"/>
                    <a:pt x="9791" y="39"/>
                  </a:cubicBezTo>
                  <a:cubicBezTo>
                    <a:pt x="7776" y="200"/>
                    <a:pt x="5818" y="1144"/>
                    <a:pt x="3825" y="1379"/>
                  </a:cubicBezTo>
                  <a:cubicBezTo>
                    <a:pt x="2611" y="1506"/>
                    <a:pt x="1397" y="1562"/>
                    <a:pt x="183" y="1562"/>
                  </a:cubicBezTo>
                  <a:lnTo>
                    <a:pt x="0" y="1562"/>
                  </a:lnTo>
                  <a:lnTo>
                    <a:pt x="161" y="1632"/>
                  </a:lnTo>
                  <a:cubicBezTo>
                    <a:pt x="418" y="1741"/>
                    <a:pt x="688" y="1849"/>
                    <a:pt x="962" y="1923"/>
                  </a:cubicBezTo>
                  <a:lnTo>
                    <a:pt x="962" y="1941"/>
                  </a:lnTo>
                  <a:cubicBezTo>
                    <a:pt x="1902" y="1923"/>
                    <a:pt x="2846" y="1889"/>
                    <a:pt x="3790" y="1832"/>
                  </a:cubicBezTo>
                  <a:cubicBezTo>
                    <a:pt x="5748" y="1723"/>
                    <a:pt x="7706" y="1214"/>
                    <a:pt x="9665" y="1070"/>
                  </a:cubicBezTo>
                  <a:lnTo>
                    <a:pt x="9682" y="1070"/>
                  </a:lnTo>
                  <a:cubicBezTo>
                    <a:pt x="10191" y="779"/>
                    <a:pt x="10661" y="453"/>
                    <a:pt x="11114" y="91"/>
                  </a:cubicBezTo>
                  <a:lnTo>
                    <a:pt x="11187" y="39"/>
                  </a:lnTo>
                  <a:lnTo>
                    <a:pt x="11079" y="39"/>
                  </a:lnTo>
                  <a:cubicBezTo>
                    <a:pt x="10879" y="17"/>
                    <a:pt x="10678" y="0"/>
                    <a:pt x="1047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7" name="Google Shape;3117;p57"/>
            <p:cNvSpPr/>
            <p:nvPr/>
          </p:nvSpPr>
          <p:spPr>
            <a:xfrm>
              <a:off x="894254" y="2155105"/>
              <a:ext cx="2528869" cy="373422"/>
            </a:xfrm>
            <a:custGeom>
              <a:avLst/>
              <a:gdLst/>
              <a:ahLst/>
              <a:cxnLst/>
              <a:rect l="l" t="t" r="r" b="b"/>
              <a:pathLst>
                <a:path w="21488" h="3173" extrusionOk="0">
                  <a:moveTo>
                    <a:pt x="4517" y="70"/>
                  </a:moveTo>
                  <a:cubicBezTo>
                    <a:pt x="7380" y="70"/>
                    <a:pt x="10374" y="688"/>
                    <a:pt x="13237" y="979"/>
                  </a:cubicBezTo>
                  <a:cubicBezTo>
                    <a:pt x="14164" y="1070"/>
                    <a:pt x="14869" y="1449"/>
                    <a:pt x="15556" y="1867"/>
                  </a:cubicBezTo>
                  <a:cubicBezTo>
                    <a:pt x="16266" y="2284"/>
                    <a:pt x="16953" y="2720"/>
                    <a:pt x="17823" y="2920"/>
                  </a:cubicBezTo>
                  <a:cubicBezTo>
                    <a:pt x="18058" y="2955"/>
                    <a:pt x="18298" y="2989"/>
                    <a:pt x="18533" y="2989"/>
                  </a:cubicBezTo>
                  <a:cubicBezTo>
                    <a:pt x="19506" y="2989"/>
                    <a:pt x="20447" y="2591"/>
                    <a:pt x="21403" y="2134"/>
                  </a:cubicBezTo>
                  <a:lnTo>
                    <a:pt x="21403" y="2134"/>
                  </a:lnTo>
                  <a:cubicBezTo>
                    <a:pt x="21389" y="2217"/>
                    <a:pt x="21376" y="2300"/>
                    <a:pt x="21363" y="2382"/>
                  </a:cubicBezTo>
                  <a:lnTo>
                    <a:pt x="21363" y="2382"/>
                  </a:lnTo>
                  <a:cubicBezTo>
                    <a:pt x="20463" y="2758"/>
                    <a:pt x="19541" y="3098"/>
                    <a:pt x="18624" y="3098"/>
                  </a:cubicBezTo>
                  <a:cubicBezTo>
                    <a:pt x="18407" y="3098"/>
                    <a:pt x="18167" y="3081"/>
                    <a:pt x="17932" y="3029"/>
                  </a:cubicBezTo>
                  <a:cubicBezTo>
                    <a:pt x="17045" y="2863"/>
                    <a:pt x="16301" y="2445"/>
                    <a:pt x="15522" y="2050"/>
                  </a:cubicBezTo>
                  <a:cubicBezTo>
                    <a:pt x="14760" y="1649"/>
                    <a:pt x="13964" y="1266"/>
                    <a:pt x="13002" y="1197"/>
                  </a:cubicBezTo>
                  <a:cubicBezTo>
                    <a:pt x="10409" y="979"/>
                    <a:pt x="7707" y="614"/>
                    <a:pt x="5079" y="614"/>
                  </a:cubicBezTo>
                  <a:cubicBezTo>
                    <a:pt x="4787" y="614"/>
                    <a:pt x="4500" y="614"/>
                    <a:pt x="4208" y="635"/>
                  </a:cubicBezTo>
                  <a:cubicBezTo>
                    <a:pt x="2828" y="670"/>
                    <a:pt x="1468" y="917"/>
                    <a:pt x="105" y="1116"/>
                  </a:cubicBezTo>
                  <a:lnTo>
                    <a:pt x="105" y="1116"/>
                  </a:lnTo>
                  <a:cubicBezTo>
                    <a:pt x="93" y="981"/>
                    <a:pt x="91" y="857"/>
                    <a:pt x="78" y="718"/>
                  </a:cubicBezTo>
                  <a:lnTo>
                    <a:pt x="78" y="718"/>
                  </a:lnTo>
                  <a:cubicBezTo>
                    <a:pt x="1376" y="449"/>
                    <a:pt x="2692" y="109"/>
                    <a:pt x="4008" y="70"/>
                  </a:cubicBezTo>
                  <a:close/>
                  <a:moveTo>
                    <a:pt x="4008" y="0"/>
                  </a:moveTo>
                  <a:cubicBezTo>
                    <a:pt x="2668" y="35"/>
                    <a:pt x="1363" y="379"/>
                    <a:pt x="40" y="653"/>
                  </a:cubicBezTo>
                  <a:lnTo>
                    <a:pt x="1" y="653"/>
                  </a:lnTo>
                  <a:lnTo>
                    <a:pt x="1" y="688"/>
                  </a:lnTo>
                  <a:cubicBezTo>
                    <a:pt x="22" y="853"/>
                    <a:pt x="22" y="1014"/>
                    <a:pt x="40" y="1179"/>
                  </a:cubicBezTo>
                  <a:lnTo>
                    <a:pt x="40" y="1214"/>
                  </a:lnTo>
                  <a:lnTo>
                    <a:pt x="75" y="1197"/>
                  </a:lnTo>
                  <a:cubicBezTo>
                    <a:pt x="1454" y="997"/>
                    <a:pt x="2829" y="744"/>
                    <a:pt x="4208" y="705"/>
                  </a:cubicBezTo>
                  <a:cubicBezTo>
                    <a:pt x="4500" y="688"/>
                    <a:pt x="4787" y="688"/>
                    <a:pt x="5079" y="688"/>
                  </a:cubicBezTo>
                  <a:cubicBezTo>
                    <a:pt x="7689" y="688"/>
                    <a:pt x="10409" y="1049"/>
                    <a:pt x="13002" y="1266"/>
                  </a:cubicBezTo>
                  <a:cubicBezTo>
                    <a:pt x="13946" y="1340"/>
                    <a:pt x="14725" y="1701"/>
                    <a:pt x="15487" y="2102"/>
                  </a:cubicBezTo>
                  <a:cubicBezTo>
                    <a:pt x="16266" y="2502"/>
                    <a:pt x="17010" y="2920"/>
                    <a:pt x="17932" y="3098"/>
                  </a:cubicBezTo>
                  <a:cubicBezTo>
                    <a:pt x="18150" y="3155"/>
                    <a:pt x="18385" y="3172"/>
                    <a:pt x="18624" y="3172"/>
                  </a:cubicBezTo>
                  <a:cubicBezTo>
                    <a:pt x="19564" y="3172"/>
                    <a:pt x="20491" y="2828"/>
                    <a:pt x="21396" y="2428"/>
                  </a:cubicBezTo>
                  <a:lnTo>
                    <a:pt x="21413" y="2428"/>
                  </a:lnTo>
                  <a:lnTo>
                    <a:pt x="21431" y="2411"/>
                  </a:lnTo>
                  <a:cubicBezTo>
                    <a:pt x="21452" y="2302"/>
                    <a:pt x="21470" y="2193"/>
                    <a:pt x="21487" y="2084"/>
                  </a:cubicBezTo>
                  <a:lnTo>
                    <a:pt x="21487" y="2010"/>
                  </a:lnTo>
                  <a:lnTo>
                    <a:pt x="21431" y="2050"/>
                  </a:lnTo>
                  <a:cubicBezTo>
                    <a:pt x="20473" y="2502"/>
                    <a:pt x="19512" y="2920"/>
                    <a:pt x="18533" y="2920"/>
                  </a:cubicBezTo>
                  <a:cubicBezTo>
                    <a:pt x="18298" y="2920"/>
                    <a:pt x="18058" y="2898"/>
                    <a:pt x="17841" y="2846"/>
                  </a:cubicBezTo>
                  <a:cubicBezTo>
                    <a:pt x="16971" y="2646"/>
                    <a:pt x="16301" y="2228"/>
                    <a:pt x="15596" y="1810"/>
                  </a:cubicBezTo>
                  <a:cubicBezTo>
                    <a:pt x="14904" y="1397"/>
                    <a:pt x="14181" y="997"/>
                    <a:pt x="13237" y="905"/>
                  </a:cubicBezTo>
                  <a:cubicBezTo>
                    <a:pt x="10391" y="614"/>
                    <a:pt x="7398" y="0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8" name="Google Shape;3118;p57"/>
            <p:cNvSpPr/>
            <p:nvPr/>
          </p:nvSpPr>
          <p:spPr>
            <a:xfrm>
              <a:off x="1848338" y="1177296"/>
              <a:ext cx="394842" cy="49193"/>
            </a:xfrm>
            <a:custGeom>
              <a:avLst/>
              <a:gdLst/>
              <a:ahLst/>
              <a:cxnLst/>
              <a:rect l="l" t="t" r="r" b="b"/>
              <a:pathLst>
                <a:path w="3355" h="418" extrusionOk="0">
                  <a:moveTo>
                    <a:pt x="1967" y="100"/>
                  </a:moveTo>
                  <a:cubicBezTo>
                    <a:pt x="1713" y="124"/>
                    <a:pt x="1460" y="152"/>
                    <a:pt x="1207" y="182"/>
                  </a:cubicBezTo>
                  <a:lnTo>
                    <a:pt x="1207" y="182"/>
                  </a:lnTo>
                  <a:cubicBezTo>
                    <a:pt x="1458" y="146"/>
                    <a:pt x="1711" y="119"/>
                    <a:pt x="1967" y="100"/>
                  </a:cubicBezTo>
                  <a:close/>
                  <a:moveTo>
                    <a:pt x="2702" y="0"/>
                  </a:moveTo>
                  <a:cubicBezTo>
                    <a:pt x="1775" y="0"/>
                    <a:pt x="870" y="126"/>
                    <a:pt x="0" y="344"/>
                  </a:cubicBezTo>
                  <a:lnTo>
                    <a:pt x="17" y="418"/>
                  </a:lnTo>
                  <a:cubicBezTo>
                    <a:pt x="1031" y="274"/>
                    <a:pt x="2049" y="126"/>
                    <a:pt x="3081" y="109"/>
                  </a:cubicBezTo>
                  <a:cubicBezTo>
                    <a:pt x="3172" y="109"/>
                    <a:pt x="3264" y="91"/>
                    <a:pt x="3355" y="91"/>
                  </a:cubicBezTo>
                  <a:lnTo>
                    <a:pt x="3355" y="17"/>
                  </a:lnTo>
                  <a:cubicBezTo>
                    <a:pt x="3137" y="17"/>
                    <a:pt x="2920" y="0"/>
                    <a:pt x="270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9" name="Google Shape;3119;p57"/>
            <p:cNvSpPr/>
            <p:nvPr/>
          </p:nvSpPr>
          <p:spPr>
            <a:xfrm>
              <a:off x="1564596" y="3089653"/>
              <a:ext cx="1489218" cy="275036"/>
            </a:xfrm>
            <a:custGeom>
              <a:avLst/>
              <a:gdLst/>
              <a:ahLst/>
              <a:cxnLst/>
              <a:rect l="l" t="t" r="r" b="b"/>
              <a:pathLst>
                <a:path w="12654" h="2337" extrusionOk="0">
                  <a:moveTo>
                    <a:pt x="11131" y="70"/>
                  </a:moveTo>
                  <a:cubicBezTo>
                    <a:pt x="11581" y="70"/>
                    <a:pt x="12035" y="106"/>
                    <a:pt x="12501" y="170"/>
                  </a:cubicBezTo>
                  <a:lnTo>
                    <a:pt x="12501" y="170"/>
                  </a:lnTo>
                  <a:cubicBezTo>
                    <a:pt x="12297" y="370"/>
                    <a:pt x="12077" y="556"/>
                    <a:pt x="11842" y="743"/>
                  </a:cubicBezTo>
                  <a:lnTo>
                    <a:pt x="11842" y="743"/>
                  </a:lnTo>
                  <a:cubicBezTo>
                    <a:pt x="11647" y="722"/>
                    <a:pt x="11452" y="705"/>
                    <a:pt x="11257" y="705"/>
                  </a:cubicBezTo>
                  <a:cubicBezTo>
                    <a:pt x="11022" y="705"/>
                    <a:pt x="10805" y="722"/>
                    <a:pt x="10570" y="744"/>
                  </a:cubicBezTo>
                  <a:cubicBezTo>
                    <a:pt x="8555" y="905"/>
                    <a:pt x="6597" y="1849"/>
                    <a:pt x="4604" y="2084"/>
                  </a:cubicBezTo>
                  <a:cubicBezTo>
                    <a:pt x="3390" y="2211"/>
                    <a:pt x="2176" y="2267"/>
                    <a:pt x="962" y="2267"/>
                  </a:cubicBezTo>
                  <a:lnTo>
                    <a:pt x="962" y="2277"/>
                  </a:lnTo>
                  <a:lnTo>
                    <a:pt x="962" y="2277"/>
                  </a:lnTo>
                  <a:cubicBezTo>
                    <a:pt x="747" y="2177"/>
                    <a:pt x="535" y="2076"/>
                    <a:pt x="321" y="1976"/>
                  </a:cubicBezTo>
                  <a:lnTo>
                    <a:pt x="327" y="1976"/>
                  </a:lnTo>
                  <a:cubicBezTo>
                    <a:pt x="1650" y="1976"/>
                    <a:pt x="2972" y="1919"/>
                    <a:pt x="4295" y="1741"/>
                  </a:cubicBezTo>
                  <a:cubicBezTo>
                    <a:pt x="6362" y="1484"/>
                    <a:pt x="8268" y="396"/>
                    <a:pt x="10296" y="126"/>
                  </a:cubicBezTo>
                  <a:cubicBezTo>
                    <a:pt x="10570" y="70"/>
                    <a:pt x="10839" y="70"/>
                    <a:pt x="11131" y="70"/>
                  </a:cubicBezTo>
                  <a:close/>
                  <a:moveTo>
                    <a:pt x="11131" y="0"/>
                  </a:moveTo>
                  <a:cubicBezTo>
                    <a:pt x="10839" y="0"/>
                    <a:pt x="10570" y="0"/>
                    <a:pt x="10296" y="52"/>
                  </a:cubicBezTo>
                  <a:cubicBezTo>
                    <a:pt x="8250" y="327"/>
                    <a:pt x="6327" y="1414"/>
                    <a:pt x="4295" y="1667"/>
                  </a:cubicBezTo>
                  <a:cubicBezTo>
                    <a:pt x="2955" y="1849"/>
                    <a:pt x="1650" y="1902"/>
                    <a:pt x="327" y="1902"/>
                  </a:cubicBezTo>
                  <a:lnTo>
                    <a:pt x="0" y="1902"/>
                  </a:lnTo>
                  <a:lnTo>
                    <a:pt x="144" y="1958"/>
                  </a:lnTo>
                  <a:cubicBezTo>
                    <a:pt x="146" y="1960"/>
                    <a:pt x="149" y="1961"/>
                    <a:pt x="151" y="1962"/>
                  </a:cubicBezTo>
                  <a:lnTo>
                    <a:pt x="151" y="1962"/>
                  </a:lnTo>
                  <a:lnTo>
                    <a:pt x="144" y="1976"/>
                  </a:lnTo>
                  <a:lnTo>
                    <a:pt x="175" y="1976"/>
                  </a:lnTo>
                  <a:cubicBezTo>
                    <a:pt x="419" y="2112"/>
                    <a:pt x="681" y="2232"/>
                    <a:pt x="940" y="2337"/>
                  </a:cubicBezTo>
                  <a:lnTo>
                    <a:pt x="962" y="2337"/>
                  </a:lnTo>
                  <a:cubicBezTo>
                    <a:pt x="2176" y="2337"/>
                    <a:pt x="3407" y="2285"/>
                    <a:pt x="4604" y="2158"/>
                  </a:cubicBezTo>
                  <a:cubicBezTo>
                    <a:pt x="6619" y="1919"/>
                    <a:pt x="8577" y="979"/>
                    <a:pt x="10587" y="814"/>
                  </a:cubicBezTo>
                  <a:cubicBezTo>
                    <a:pt x="10805" y="796"/>
                    <a:pt x="11022" y="779"/>
                    <a:pt x="11257" y="779"/>
                  </a:cubicBezTo>
                  <a:cubicBezTo>
                    <a:pt x="11457" y="779"/>
                    <a:pt x="11658" y="796"/>
                    <a:pt x="11858" y="796"/>
                  </a:cubicBezTo>
                  <a:lnTo>
                    <a:pt x="11875" y="814"/>
                  </a:lnTo>
                  <a:lnTo>
                    <a:pt x="11893" y="796"/>
                  </a:lnTo>
                  <a:cubicBezTo>
                    <a:pt x="12127" y="596"/>
                    <a:pt x="12362" y="396"/>
                    <a:pt x="12602" y="179"/>
                  </a:cubicBezTo>
                  <a:lnTo>
                    <a:pt x="12654" y="126"/>
                  </a:lnTo>
                  <a:lnTo>
                    <a:pt x="12580" y="109"/>
                  </a:lnTo>
                  <a:cubicBezTo>
                    <a:pt x="12093" y="35"/>
                    <a:pt x="11601" y="0"/>
                    <a:pt x="111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0" name="Google Shape;3120;p57"/>
            <p:cNvSpPr/>
            <p:nvPr/>
          </p:nvSpPr>
          <p:spPr>
            <a:xfrm>
              <a:off x="1615789" y="919397"/>
              <a:ext cx="896308" cy="124043"/>
            </a:xfrm>
            <a:custGeom>
              <a:avLst/>
              <a:gdLst/>
              <a:ahLst/>
              <a:cxnLst/>
              <a:rect l="l" t="t" r="r" b="b"/>
              <a:pathLst>
                <a:path w="7616" h="1054" extrusionOk="0">
                  <a:moveTo>
                    <a:pt x="5331" y="74"/>
                  </a:moveTo>
                  <a:cubicBezTo>
                    <a:pt x="5920" y="104"/>
                    <a:pt x="6484" y="188"/>
                    <a:pt x="7045" y="316"/>
                  </a:cubicBezTo>
                  <a:lnTo>
                    <a:pt x="7045" y="316"/>
                  </a:lnTo>
                  <a:cubicBezTo>
                    <a:pt x="6386" y="331"/>
                    <a:pt x="5739" y="347"/>
                    <a:pt x="5096" y="366"/>
                  </a:cubicBezTo>
                  <a:cubicBezTo>
                    <a:pt x="3517" y="416"/>
                    <a:pt x="1977" y="747"/>
                    <a:pt x="420" y="936"/>
                  </a:cubicBezTo>
                  <a:lnTo>
                    <a:pt x="420" y="936"/>
                  </a:lnTo>
                  <a:cubicBezTo>
                    <a:pt x="924" y="719"/>
                    <a:pt x="1443" y="544"/>
                    <a:pt x="1993" y="401"/>
                  </a:cubicBezTo>
                  <a:cubicBezTo>
                    <a:pt x="3007" y="257"/>
                    <a:pt x="4025" y="109"/>
                    <a:pt x="5057" y="92"/>
                  </a:cubicBezTo>
                  <a:cubicBezTo>
                    <a:pt x="5148" y="92"/>
                    <a:pt x="5240" y="74"/>
                    <a:pt x="5331" y="74"/>
                  </a:cubicBezTo>
                  <a:close/>
                  <a:moveTo>
                    <a:pt x="5331" y="0"/>
                  </a:moveTo>
                  <a:cubicBezTo>
                    <a:pt x="5240" y="0"/>
                    <a:pt x="5148" y="18"/>
                    <a:pt x="5057" y="18"/>
                  </a:cubicBezTo>
                  <a:cubicBezTo>
                    <a:pt x="4025" y="40"/>
                    <a:pt x="3007" y="183"/>
                    <a:pt x="1976" y="327"/>
                  </a:cubicBezTo>
                  <a:cubicBezTo>
                    <a:pt x="1358" y="492"/>
                    <a:pt x="762" y="692"/>
                    <a:pt x="201" y="962"/>
                  </a:cubicBezTo>
                  <a:lnTo>
                    <a:pt x="1" y="1053"/>
                  </a:lnTo>
                  <a:lnTo>
                    <a:pt x="1" y="1053"/>
                  </a:lnTo>
                  <a:lnTo>
                    <a:pt x="218" y="1036"/>
                  </a:lnTo>
                  <a:cubicBezTo>
                    <a:pt x="1850" y="853"/>
                    <a:pt x="3442" y="492"/>
                    <a:pt x="5096" y="436"/>
                  </a:cubicBezTo>
                  <a:cubicBezTo>
                    <a:pt x="5836" y="418"/>
                    <a:pt x="6580" y="401"/>
                    <a:pt x="7341" y="383"/>
                  </a:cubicBezTo>
                  <a:lnTo>
                    <a:pt x="7615" y="383"/>
                  </a:lnTo>
                  <a:lnTo>
                    <a:pt x="7341" y="309"/>
                  </a:lnTo>
                  <a:cubicBezTo>
                    <a:pt x="6688" y="148"/>
                    <a:pt x="6018" y="57"/>
                    <a:pt x="533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1" name="Google Shape;3121;p57"/>
            <p:cNvSpPr/>
            <p:nvPr/>
          </p:nvSpPr>
          <p:spPr>
            <a:xfrm>
              <a:off x="1440672" y="2886879"/>
              <a:ext cx="1770961" cy="384132"/>
            </a:xfrm>
            <a:custGeom>
              <a:avLst/>
              <a:gdLst/>
              <a:ahLst/>
              <a:cxnLst/>
              <a:rect l="l" t="t" r="r" b="b"/>
              <a:pathLst>
                <a:path w="15048" h="3264" extrusionOk="0">
                  <a:moveTo>
                    <a:pt x="13198" y="74"/>
                  </a:moveTo>
                  <a:cubicBezTo>
                    <a:pt x="13748" y="74"/>
                    <a:pt x="14327" y="177"/>
                    <a:pt x="14927" y="315"/>
                  </a:cubicBezTo>
                  <a:lnTo>
                    <a:pt x="14927" y="315"/>
                  </a:lnTo>
                  <a:cubicBezTo>
                    <a:pt x="14835" y="439"/>
                    <a:pt x="14743" y="560"/>
                    <a:pt x="14651" y="682"/>
                  </a:cubicBezTo>
                  <a:lnTo>
                    <a:pt x="14651" y="682"/>
                  </a:lnTo>
                  <a:cubicBezTo>
                    <a:pt x="14021" y="466"/>
                    <a:pt x="13357" y="270"/>
                    <a:pt x="12693" y="270"/>
                  </a:cubicBezTo>
                  <a:cubicBezTo>
                    <a:pt x="12458" y="270"/>
                    <a:pt x="12219" y="309"/>
                    <a:pt x="11984" y="361"/>
                  </a:cubicBezTo>
                  <a:cubicBezTo>
                    <a:pt x="9826" y="853"/>
                    <a:pt x="7781" y="1815"/>
                    <a:pt x="5622" y="2228"/>
                  </a:cubicBezTo>
                  <a:cubicBezTo>
                    <a:pt x="4043" y="2537"/>
                    <a:pt x="2468" y="3190"/>
                    <a:pt x="853" y="3190"/>
                  </a:cubicBezTo>
                  <a:lnTo>
                    <a:pt x="818" y="3190"/>
                  </a:lnTo>
                  <a:cubicBezTo>
                    <a:pt x="688" y="3190"/>
                    <a:pt x="562" y="3190"/>
                    <a:pt x="453" y="3172"/>
                  </a:cubicBezTo>
                  <a:lnTo>
                    <a:pt x="451" y="3177"/>
                  </a:lnTo>
                  <a:lnTo>
                    <a:pt x="451" y="3177"/>
                  </a:lnTo>
                  <a:cubicBezTo>
                    <a:pt x="398" y="3143"/>
                    <a:pt x="350" y="3112"/>
                    <a:pt x="301" y="3080"/>
                  </a:cubicBezTo>
                  <a:lnTo>
                    <a:pt x="301" y="3080"/>
                  </a:lnTo>
                  <a:cubicBezTo>
                    <a:pt x="557" y="3105"/>
                    <a:pt x="811" y="3120"/>
                    <a:pt x="1053" y="3120"/>
                  </a:cubicBezTo>
                  <a:lnTo>
                    <a:pt x="1106" y="3120"/>
                  </a:lnTo>
                  <a:cubicBezTo>
                    <a:pt x="2737" y="3120"/>
                    <a:pt x="4191" y="2228"/>
                    <a:pt x="5748" y="1902"/>
                  </a:cubicBezTo>
                  <a:cubicBezTo>
                    <a:pt x="7998" y="1449"/>
                    <a:pt x="10174" y="579"/>
                    <a:pt x="12419" y="144"/>
                  </a:cubicBezTo>
                  <a:cubicBezTo>
                    <a:pt x="12676" y="91"/>
                    <a:pt x="12928" y="74"/>
                    <a:pt x="13198" y="74"/>
                  </a:cubicBezTo>
                  <a:close/>
                  <a:moveTo>
                    <a:pt x="13198" y="0"/>
                  </a:moveTo>
                  <a:cubicBezTo>
                    <a:pt x="12928" y="0"/>
                    <a:pt x="12654" y="17"/>
                    <a:pt x="12402" y="74"/>
                  </a:cubicBezTo>
                  <a:cubicBezTo>
                    <a:pt x="10152" y="527"/>
                    <a:pt x="7976" y="1379"/>
                    <a:pt x="5731" y="1849"/>
                  </a:cubicBezTo>
                  <a:cubicBezTo>
                    <a:pt x="4169" y="2176"/>
                    <a:pt x="2703" y="3046"/>
                    <a:pt x="1106" y="3046"/>
                  </a:cubicBezTo>
                  <a:lnTo>
                    <a:pt x="1053" y="3046"/>
                  </a:lnTo>
                  <a:cubicBezTo>
                    <a:pt x="762" y="3046"/>
                    <a:pt x="453" y="3029"/>
                    <a:pt x="166" y="2989"/>
                  </a:cubicBezTo>
                  <a:lnTo>
                    <a:pt x="166" y="2989"/>
                  </a:lnTo>
                  <a:cubicBezTo>
                    <a:pt x="166" y="2989"/>
                    <a:pt x="166" y="2989"/>
                    <a:pt x="166" y="2989"/>
                  </a:cubicBezTo>
                  <a:lnTo>
                    <a:pt x="0" y="2972"/>
                  </a:lnTo>
                  <a:lnTo>
                    <a:pt x="127" y="3063"/>
                  </a:lnTo>
                  <a:cubicBezTo>
                    <a:pt x="235" y="3120"/>
                    <a:pt x="327" y="3190"/>
                    <a:pt x="418" y="3246"/>
                  </a:cubicBezTo>
                  <a:lnTo>
                    <a:pt x="436" y="3246"/>
                  </a:lnTo>
                  <a:cubicBezTo>
                    <a:pt x="562" y="3264"/>
                    <a:pt x="688" y="3264"/>
                    <a:pt x="818" y="3264"/>
                  </a:cubicBezTo>
                  <a:lnTo>
                    <a:pt x="853" y="3264"/>
                  </a:lnTo>
                  <a:cubicBezTo>
                    <a:pt x="2485" y="3264"/>
                    <a:pt x="4060" y="2611"/>
                    <a:pt x="5640" y="2302"/>
                  </a:cubicBezTo>
                  <a:cubicBezTo>
                    <a:pt x="7815" y="1884"/>
                    <a:pt x="9847" y="923"/>
                    <a:pt x="12001" y="418"/>
                  </a:cubicBezTo>
                  <a:cubicBezTo>
                    <a:pt x="12241" y="379"/>
                    <a:pt x="12458" y="344"/>
                    <a:pt x="12693" y="344"/>
                  </a:cubicBezTo>
                  <a:cubicBezTo>
                    <a:pt x="13363" y="344"/>
                    <a:pt x="13999" y="544"/>
                    <a:pt x="14651" y="762"/>
                  </a:cubicBezTo>
                  <a:lnTo>
                    <a:pt x="14669" y="762"/>
                  </a:lnTo>
                  <a:lnTo>
                    <a:pt x="14686" y="744"/>
                  </a:lnTo>
                  <a:cubicBezTo>
                    <a:pt x="14795" y="596"/>
                    <a:pt x="14904" y="470"/>
                    <a:pt x="15012" y="326"/>
                  </a:cubicBezTo>
                  <a:lnTo>
                    <a:pt x="15047" y="270"/>
                  </a:lnTo>
                  <a:lnTo>
                    <a:pt x="14995" y="270"/>
                  </a:lnTo>
                  <a:cubicBezTo>
                    <a:pt x="14377" y="109"/>
                    <a:pt x="13781" y="0"/>
                    <a:pt x="131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2" name="Google Shape;3122;p57"/>
            <p:cNvSpPr/>
            <p:nvPr/>
          </p:nvSpPr>
          <p:spPr>
            <a:xfrm>
              <a:off x="1284973" y="2820739"/>
              <a:ext cx="1980445" cy="399078"/>
            </a:xfrm>
            <a:custGeom>
              <a:avLst/>
              <a:gdLst/>
              <a:ahLst/>
              <a:cxnLst/>
              <a:rect l="l" t="t" r="r" b="b"/>
              <a:pathLst>
                <a:path w="16828" h="3391" extrusionOk="0">
                  <a:moveTo>
                    <a:pt x="15609" y="70"/>
                  </a:moveTo>
                  <a:cubicBezTo>
                    <a:pt x="15977" y="70"/>
                    <a:pt x="16361" y="107"/>
                    <a:pt x="16711" y="171"/>
                  </a:cubicBezTo>
                  <a:lnTo>
                    <a:pt x="16711" y="171"/>
                  </a:lnTo>
                  <a:cubicBezTo>
                    <a:pt x="16681" y="222"/>
                    <a:pt x="16647" y="271"/>
                    <a:pt x="16621" y="322"/>
                  </a:cubicBezTo>
                  <a:lnTo>
                    <a:pt x="16621" y="322"/>
                  </a:lnTo>
                  <a:cubicBezTo>
                    <a:pt x="16176" y="234"/>
                    <a:pt x="15731" y="179"/>
                    <a:pt x="15282" y="179"/>
                  </a:cubicBezTo>
                  <a:cubicBezTo>
                    <a:pt x="14995" y="179"/>
                    <a:pt x="14704" y="201"/>
                    <a:pt x="14412" y="253"/>
                  </a:cubicBezTo>
                  <a:cubicBezTo>
                    <a:pt x="12149" y="671"/>
                    <a:pt x="9882" y="1141"/>
                    <a:pt x="7615" y="1593"/>
                  </a:cubicBezTo>
                  <a:cubicBezTo>
                    <a:pt x="6797" y="1759"/>
                    <a:pt x="6075" y="2176"/>
                    <a:pt x="5348" y="2555"/>
                  </a:cubicBezTo>
                  <a:cubicBezTo>
                    <a:pt x="4604" y="2938"/>
                    <a:pt x="3882" y="3282"/>
                    <a:pt x="3064" y="3299"/>
                  </a:cubicBezTo>
                  <a:cubicBezTo>
                    <a:pt x="2990" y="3316"/>
                    <a:pt x="2938" y="3316"/>
                    <a:pt x="2864" y="3316"/>
                  </a:cubicBezTo>
                  <a:cubicBezTo>
                    <a:pt x="2141" y="3316"/>
                    <a:pt x="1432" y="3173"/>
                    <a:pt x="706" y="2973"/>
                  </a:cubicBezTo>
                  <a:cubicBezTo>
                    <a:pt x="568" y="2862"/>
                    <a:pt x="438" y="2748"/>
                    <a:pt x="304" y="2628"/>
                  </a:cubicBezTo>
                  <a:lnTo>
                    <a:pt x="304" y="2628"/>
                  </a:lnTo>
                  <a:cubicBezTo>
                    <a:pt x="1228" y="2949"/>
                    <a:pt x="2138" y="3190"/>
                    <a:pt x="3064" y="3190"/>
                  </a:cubicBezTo>
                  <a:lnTo>
                    <a:pt x="3281" y="3190"/>
                  </a:lnTo>
                  <a:cubicBezTo>
                    <a:pt x="4134" y="3155"/>
                    <a:pt x="4822" y="2738"/>
                    <a:pt x="5514" y="2303"/>
                  </a:cubicBezTo>
                  <a:cubicBezTo>
                    <a:pt x="6201" y="1867"/>
                    <a:pt x="6889" y="1415"/>
                    <a:pt x="7724" y="1289"/>
                  </a:cubicBezTo>
                  <a:cubicBezTo>
                    <a:pt x="10100" y="906"/>
                    <a:pt x="12476" y="471"/>
                    <a:pt x="14869" y="127"/>
                  </a:cubicBezTo>
                  <a:cubicBezTo>
                    <a:pt x="15121" y="92"/>
                    <a:pt x="15356" y="70"/>
                    <a:pt x="15609" y="70"/>
                  </a:cubicBezTo>
                  <a:close/>
                  <a:moveTo>
                    <a:pt x="15609" y="1"/>
                  </a:moveTo>
                  <a:cubicBezTo>
                    <a:pt x="15356" y="1"/>
                    <a:pt x="15104" y="18"/>
                    <a:pt x="14847" y="53"/>
                  </a:cubicBezTo>
                  <a:cubicBezTo>
                    <a:pt x="12476" y="397"/>
                    <a:pt x="10083" y="832"/>
                    <a:pt x="7707" y="1215"/>
                  </a:cubicBezTo>
                  <a:cubicBezTo>
                    <a:pt x="6854" y="1341"/>
                    <a:pt x="6166" y="1811"/>
                    <a:pt x="5475" y="2246"/>
                  </a:cubicBezTo>
                  <a:cubicBezTo>
                    <a:pt x="4787" y="2681"/>
                    <a:pt x="4117" y="3081"/>
                    <a:pt x="3264" y="3116"/>
                  </a:cubicBezTo>
                  <a:lnTo>
                    <a:pt x="3064" y="3116"/>
                  </a:lnTo>
                  <a:cubicBezTo>
                    <a:pt x="2102" y="3116"/>
                    <a:pt x="1141" y="2846"/>
                    <a:pt x="183" y="2520"/>
                  </a:cubicBezTo>
                  <a:lnTo>
                    <a:pt x="1" y="2446"/>
                  </a:lnTo>
                  <a:lnTo>
                    <a:pt x="144" y="2572"/>
                  </a:lnTo>
                  <a:cubicBezTo>
                    <a:pt x="144" y="2572"/>
                    <a:pt x="144" y="2572"/>
                    <a:pt x="144" y="2572"/>
                  </a:cubicBezTo>
                  <a:lnTo>
                    <a:pt x="144" y="2572"/>
                  </a:lnTo>
                  <a:cubicBezTo>
                    <a:pt x="310" y="2738"/>
                    <a:pt x="488" y="2881"/>
                    <a:pt x="671" y="3029"/>
                  </a:cubicBezTo>
                  <a:lnTo>
                    <a:pt x="671" y="3047"/>
                  </a:lnTo>
                  <a:lnTo>
                    <a:pt x="688" y="3047"/>
                  </a:lnTo>
                  <a:cubicBezTo>
                    <a:pt x="1415" y="3247"/>
                    <a:pt x="2141" y="3390"/>
                    <a:pt x="2864" y="3390"/>
                  </a:cubicBezTo>
                  <a:cubicBezTo>
                    <a:pt x="2938" y="3390"/>
                    <a:pt x="3012" y="3390"/>
                    <a:pt x="3064" y="3373"/>
                  </a:cubicBezTo>
                  <a:cubicBezTo>
                    <a:pt x="3899" y="3356"/>
                    <a:pt x="4643" y="3007"/>
                    <a:pt x="5366" y="2629"/>
                  </a:cubicBezTo>
                  <a:cubicBezTo>
                    <a:pt x="6110" y="2246"/>
                    <a:pt x="6836" y="1833"/>
                    <a:pt x="7633" y="1667"/>
                  </a:cubicBezTo>
                  <a:cubicBezTo>
                    <a:pt x="9900" y="1215"/>
                    <a:pt x="12167" y="745"/>
                    <a:pt x="14434" y="327"/>
                  </a:cubicBezTo>
                  <a:cubicBezTo>
                    <a:pt x="14721" y="271"/>
                    <a:pt x="14995" y="253"/>
                    <a:pt x="15282" y="253"/>
                  </a:cubicBezTo>
                  <a:cubicBezTo>
                    <a:pt x="15739" y="253"/>
                    <a:pt x="16174" y="310"/>
                    <a:pt x="16627" y="397"/>
                  </a:cubicBezTo>
                  <a:lnTo>
                    <a:pt x="16644" y="397"/>
                  </a:lnTo>
                  <a:lnTo>
                    <a:pt x="16662" y="379"/>
                  </a:lnTo>
                  <a:cubicBezTo>
                    <a:pt x="16718" y="310"/>
                    <a:pt x="16753" y="236"/>
                    <a:pt x="16805" y="162"/>
                  </a:cubicBezTo>
                  <a:lnTo>
                    <a:pt x="16827" y="110"/>
                  </a:lnTo>
                  <a:lnTo>
                    <a:pt x="16771" y="110"/>
                  </a:lnTo>
                  <a:cubicBezTo>
                    <a:pt x="16392" y="36"/>
                    <a:pt x="16009" y="1"/>
                    <a:pt x="1560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3" name="Google Shape;3123;p57"/>
            <p:cNvSpPr/>
            <p:nvPr/>
          </p:nvSpPr>
          <p:spPr>
            <a:xfrm>
              <a:off x="1400188" y="2861223"/>
              <a:ext cx="1830864" cy="392841"/>
            </a:xfrm>
            <a:custGeom>
              <a:avLst/>
              <a:gdLst/>
              <a:ahLst/>
              <a:cxnLst/>
              <a:rect l="l" t="t" r="r" b="b"/>
              <a:pathLst>
                <a:path w="15557" h="3338" extrusionOk="0">
                  <a:moveTo>
                    <a:pt x="13942" y="74"/>
                  </a:moveTo>
                  <a:cubicBezTo>
                    <a:pt x="14432" y="74"/>
                    <a:pt x="14938" y="155"/>
                    <a:pt x="15441" y="277"/>
                  </a:cubicBezTo>
                  <a:lnTo>
                    <a:pt x="15441" y="277"/>
                  </a:lnTo>
                  <a:cubicBezTo>
                    <a:pt x="15398" y="351"/>
                    <a:pt x="15352" y="423"/>
                    <a:pt x="15310" y="480"/>
                  </a:cubicBezTo>
                  <a:lnTo>
                    <a:pt x="15310" y="480"/>
                  </a:lnTo>
                  <a:cubicBezTo>
                    <a:pt x="14702" y="323"/>
                    <a:pt x="14116" y="218"/>
                    <a:pt x="13542" y="218"/>
                  </a:cubicBezTo>
                  <a:cubicBezTo>
                    <a:pt x="13272" y="218"/>
                    <a:pt x="12998" y="235"/>
                    <a:pt x="12746" y="292"/>
                  </a:cubicBezTo>
                  <a:cubicBezTo>
                    <a:pt x="10496" y="745"/>
                    <a:pt x="8320" y="1597"/>
                    <a:pt x="6075" y="2067"/>
                  </a:cubicBezTo>
                  <a:cubicBezTo>
                    <a:pt x="4513" y="2394"/>
                    <a:pt x="3047" y="3264"/>
                    <a:pt x="1450" y="3264"/>
                  </a:cubicBezTo>
                  <a:lnTo>
                    <a:pt x="1397" y="3264"/>
                  </a:lnTo>
                  <a:cubicBezTo>
                    <a:pt x="1106" y="3264"/>
                    <a:pt x="797" y="3247"/>
                    <a:pt x="510" y="3207"/>
                  </a:cubicBezTo>
                  <a:cubicBezTo>
                    <a:pt x="445" y="3166"/>
                    <a:pt x="380" y="3123"/>
                    <a:pt x="315" y="3076"/>
                  </a:cubicBezTo>
                  <a:lnTo>
                    <a:pt x="315" y="3076"/>
                  </a:lnTo>
                  <a:cubicBezTo>
                    <a:pt x="767" y="3149"/>
                    <a:pt x="1219" y="3190"/>
                    <a:pt x="1667" y="3190"/>
                  </a:cubicBezTo>
                  <a:lnTo>
                    <a:pt x="1850" y="3190"/>
                  </a:lnTo>
                  <a:cubicBezTo>
                    <a:pt x="2664" y="3173"/>
                    <a:pt x="3447" y="2881"/>
                    <a:pt x="4226" y="2555"/>
                  </a:cubicBezTo>
                  <a:cubicBezTo>
                    <a:pt x="5005" y="2228"/>
                    <a:pt x="5766" y="1885"/>
                    <a:pt x="6562" y="1724"/>
                  </a:cubicBezTo>
                  <a:cubicBezTo>
                    <a:pt x="8721" y="1288"/>
                    <a:pt x="10861" y="688"/>
                    <a:pt x="12998" y="183"/>
                  </a:cubicBezTo>
                  <a:cubicBezTo>
                    <a:pt x="13307" y="109"/>
                    <a:pt x="13616" y="74"/>
                    <a:pt x="13942" y="74"/>
                  </a:cubicBezTo>
                  <a:close/>
                  <a:moveTo>
                    <a:pt x="13942" y="0"/>
                  </a:moveTo>
                  <a:cubicBezTo>
                    <a:pt x="13616" y="0"/>
                    <a:pt x="13290" y="35"/>
                    <a:pt x="12981" y="109"/>
                  </a:cubicBezTo>
                  <a:cubicBezTo>
                    <a:pt x="10844" y="618"/>
                    <a:pt x="8703" y="1215"/>
                    <a:pt x="6545" y="1650"/>
                  </a:cubicBezTo>
                  <a:cubicBezTo>
                    <a:pt x="5749" y="1815"/>
                    <a:pt x="4970" y="2176"/>
                    <a:pt x="4208" y="2502"/>
                  </a:cubicBezTo>
                  <a:cubicBezTo>
                    <a:pt x="3425" y="2811"/>
                    <a:pt x="2646" y="3099"/>
                    <a:pt x="1850" y="3120"/>
                  </a:cubicBezTo>
                  <a:lnTo>
                    <a:pt x="1667" y="3120"/>
                  </a:lnTo>
                  <a:cubicBezTo>
                    <a:pt x="1172" y="3120"/>
                    <a:pt x="689" y="3066"/>
                    <a:pt x="189" y="2977"/>
                  </a:cubicBezTo>
                  <a:lnTo>
                    <a:pt x="189" y="2977"/>
                  </a:lnTo>
                  <a:cubicBezTo>
                    <a:pt x="187" y="2976"/>
                    <a:pt x="185" y="2974"/>
                    <a:pt x="183" y="2972"/>
                  </a:cubicBezTo>
                  <a:lnTo>
                    <a:pt x="181" y="2976"/>
                  </a:lnTo>
                  <a:lnTo>
                    <a:pt x="181" y="2976"/>
                  </a:lnTo>
                  <a:cubicBezTo>
                    <a:pt x="175" y="2975"/>
                    <a:pt x="168" y="2974"/>
                    <a:pt x="162" y="2972"/>
                  </a:cubicBezTo>
                  <a:lnTo>
                    <a:pt x="1" y="2938"/>
                  </a:lnTo>
                  <a:lnTo>
                    <a:pt x="144" y="3046"/>
                  </a:lnTo>
                  <a:cubicBezTo>
                    <a:pt x="253" y="3120"/>
                    <a:pt x="362" y="3190"/>
                    <a:pt x="471" y="3281"/>
                  </a:cubicBezTo>
                  <a:lnTo>
                    <a:pt x="488" y="3281"/>
                  </a:lnTo>
                  <a:cubicBezTo>
                    <a:pt x="797" y="3316"/>
                    <a:pt x="1106" y="3338"/>
                    <a:pt x="1397" y="3338"/>
                  </a:cubicBezTo>
                  <a:lnTo>
                    <a:pt x="1450" y="3338"/>
                  </a:lnTo>
                  <a:cubicBezTo>
                    <a:pt x="3081" y="3338"/>
                    <a:pt x="4535" y="2446"/>
                    <a:pt x="6092" y="2120"/>
                  </a:cubicBezTo>
                  <a:cubicBezTo>
                    <a:pt x="8342" y="1667"/>
                    <a:pt x="10518" y="797"/>
                    <a:pt x="12763" y="362"/>
                  </a:cubicBezTo>
                  <a:cubicBezTo>
                    <a:pt x="13020" y="309"/>
                    <a:pt x="13272" y="292"/>
                    <a:pt x="13542" y="292"/>
                  </a:cubicBezTo>
                  <a:cubicBezTo>
                    <a:pt x="14108" y="292"/>
                    <a:pt x="14704" y="401"/>
                    <a:pt x="15322" y="544"/>
                  </a:cubicBezTo>
                  <a:lnTo>
                    <a:pt x="15339" y="562"/>
                  </a:lnTo>
                  <a:lnTo>
                    <a:pt x="15356" y="544"/>
                  </a:lnTo>
                  <a:cubicBezTo>
                    <a:pt x="15413" y="453"/>
                    <a:pt x="15483" y="362"/>
                    <a:pt x="15539" y="270"/>
                  </a:cubicBezTo>
                  <a:lnTo>
                    <a:pt x="15557" y="235"/>
                  </a:lnTo>
                  <a:lnTo>
                    <a:pt x="15522" y="218"/>
                  </a:lnTo>
                  <a:cubicBezTo>
                    <a:pt x="14978" y="92"/>
                    <a:pt x="14451" y="0"/>
                    <a:pt x="13942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4" name="Google Shape;3124;p57"/>
            <p:cNvSpPr/>
            <p:nvPr/>
          </p:nvSpPr>
          <p:spPr>
            <a:xfrm>
              <a:off x="1348994" y="2841805"/>
              <a:ext cx="1901006" cy="394842"/>
            </a:xfrm>
            <a:custGeom>
              <a:avLst/>
              <a:gdLst/>
              <a:ahLst/>
              <a:cxnLst/>
              <a:rect l="l" t="t" r="r" b="b"/>
              <a:pathLst>
                <a:path w="16153" h="3355" extrusionOk="0">
                  <a:moveTo>
                    <a:pt x="14738" y="74"/>
                  </a:moveTo>
                  <a:cubicBezTo>
                    <a:pt x="15179" y="74"/>
                    <a:pt x="15599" y="127"/>
                    <a:pt x="16034" y="208"/>
                  </a:cubicBezTo>
                  <a:lnTo>
                    <a:pt x="16034" y="208"/>
                  </a:lnTo>
                  <a:cubicBezTo>
                    <a:pt x="15996" y="263"/>
                    <a:pt x="15958" y="321"/>
                    <a:pt x="15920" y="374"/>
                  </a:cubicBezTo>
                  <a:lnTo>
                    <a:pt x="15920" y="374"/>
                  </a:lnTo>
                  <a:cubicBezTo>
                    <a:pt x="15389" y="253"/>
                    <a:pt x="14875" y="165"/>
                    <a:pt x="14377" y="165"/>
                  </a:cubicBezTo>
                  <a:cubicBezTo>
                    <a:pt x="14051" y="165"/>
                    <a:pt x="13725" y="200"/>
                    <a:pt x="13416" y="274"/>
                  </a:cubicBezTo>
                  <a:cubicBezTo>
                    <a:pt x="11279" y="783"/>
                    <a:pt x="9138" y="1380"/>
                    <a:pt x="6980" y="1815"/>
                  </a:cubicBezTo>
                  <a:cubicBezTo>
                    <a:pt x="6184" y="1980"/>
                    <a:pt x="5405" y="2341"/>
                    <a:pt x="4643" y="2667"/>
                  </a:cubicBezTo>
                  <a:cubicBezTo>
                    <a:pt x="3860" y="2976"/>
                    <a:pt x="3081" y="3264"/>
                    <a:pt x="2285" y="3285"/>
                  </a:cubicBezTo>
                  <a:lnTo>
                    <a:pt x="2102" y="3285"/>
                  </a:lnTo>
                  <a:cubicBezTo>
                    <a:pt x="1604" y="3285"/>
                    <a:pt x="1118" y="3230"/>
                    <a:pt x="616" y="3141"/>
                  </a:cubicBezTo>
                  <a:lnTo>
                    <a:pt x="616" y="3141"/>
                  </a:lnTo>
                  <a:lnTo>
                    <a:pt x="618" y="3137"/>
                  </a:lnTo>
                  <a:cubicBezTo>
                    <a:pt x="519" y="3064"/>
                    <a:pt x="413" y="2991"/>
                    <a:pt x="310" y="2912"/>
                  </a:cubicBezTo>
                  <a:lnTo>
                    <a:pt x="310" y="2912"/>
                  </a:lnTo>
                  <a:cubicBezTo>
                    <a:pt x="981" y="3089"/>
                    <a:pt x="1652" y="3211"/>
                    <a:pt x="2320" y="3211"/>
                  </a:cubicBezTo>
                  <a:cubicBezTo>
                    <a:pt x="2394" y="3211"/>
                    <a:pt x="2468" y="3211"/>
                    <a:pt x="2520" y="3194"/>
                  </a:cubicBezTo>
                  <a:cubicBezTo>
                    <a:pt x="3355" y="3177"/>
                    <a:pt x="4099" y="2828"/>
                    <a:pt x="4822" y="2450"/>
                  </a:cubicBezTo>
                  <a:cubicBezTo>
                    <a:pt x="5566" y="2067"/>
                    <a:pt x="6292" y="1654"/>
                    <a:pt x="7089" y="1488"/>
                  </a:cubicBezTo>
                  <a:cubicBezTo>
                    <a:pt x="9356" y="1036"/>
                    <a:pt x="11623" y="566"/>
                    <a:pt x="13890" y="148"/>
                  </a:cubicBezTo>
                  <a:cubicBezTo>
                    <a:pt x="14177" y="92"/>
                    <a:pt x="14451" y="74"/>
                    <a:pt x="14738" y="74"/>
                  </a:cubicBezTo>
                  <a:close/>
                  <a:moveTo>
                    <a:pt x="14738" y="0"/>
                  </a:moveTo>
                  <a:cubicBezTo>
                    <a:pt x="14451" y="0"/>
                    <a:pt x="14160" y="22"/>
                    <a:pt x="13868" y="74"/>
                  </a:cubicBezTo>
                  <a:cubicBezTo>
                    <a:pt x="11605" y="492"/>
                    <a:pt x="9338" y="962"/>
                    <a:pt x="7071" y="1414"/>
                  </a:cubicBezTo>
                  <a:cubicBezTo>
                    <a:pt x="6253" y="1580"/>
                    <a:pt x="5531" y="1997"/>
                    <a:pt x="4804" y="2376"/>
                  </a:cubicBezTo>
                  <a:cubicBezTo>
                    <a:pt x="4060" y="2759"/>
                    <a:pt x="3338" y="3103"/>
                    <a:pt x="2520" y="3120"/>
                  </a:cubicBezTo>
                  <a:cubicBezTo>
                    <a:pt x="2446" y="3137"/>
                    <a:pt x="2394" y="3137"/>
                    <a:pt x="2320" y="3137"/>
                  </a:cubicBezTo>
                  <a:cubicBezTo>
                    <a:pt x="1597" y="3137"/>
                    <a:pt x="888" y="2994"/>
                    <a:pt x="162" y="2794"/>
                  </a:cubicBezTo>
                  <a:lnTo>
                    <a:pt x="1" y="2741"/>
                  </a:lnTo>
                  <a:lnTo>
                    <a:pt x="127" y="2850"/>
                  </a:lnTo>
                  <a:cubicBezTo>
                    <a:pt x="132" y="2855"/>
                    <a:pt x="138" y="2860"/>
                    <a:pt x="144" y="2865"/>
                  </a:cubicBezTo>
                  <a:lnTo>
                    <a:pt x="144" y="2865"/>
                  </a:lnTo>
                  <a:lnTo>
                    <a:pt x="144" y="2868"/>
                  </a:lnTo>
                  <a:cubicBezTo>
                    <a:pt x="145" y="2868"/>
                    <a:pt x="147" y="2868"/>
                    <a:pt x="148" y="2869"/>
                  </a:cubicBezTo>
                  <a:lnTo>
                    <a:pt x="148" y="2869"/>
                  </a:lnTo>
                  <a:cubicBezTo>
                    <a:pt x="285" y="2987"/>
                    <a:pt x="426" y="3091"/>
                    <a:pt x="579" y="3211"/>
                  </a:cubicBezTo>
                  <a:cubicBezTo>
                    <a:pt x="1088" y="3303"/>
                    <a:pt x="1597" y="3355"/>
                    <a:pt x="2102" y="3355"/>
                  </a:cubicBezTo>
                  <a:lnTo>
                    <a:pt x="2285" y="3355"/>
                  </a:lnTo>
                  <a:cubicBezTo>
                    <a:pt x="3099" y="3338"/>
                    <a:pt x="3882" y="3046"/>
                    <a:pt x="4661" y="2720"/>
                  </a:cubicBezTo>
                  <a:cubicBezTo>
                    <a:pt x="5440" y="2393"/>
                    <a:pt x="6201" y="2050"/>
                    <a:pt x="6997" y="1889"/>
                  </a:cubicBezTo>
                  <a:cubicBezTo>
                    <a:pt x="9156" y="1453"/>
                    <a:pt x="11296" y="853"/>
                    <a:pt x="13433" y="348"/>
                  </a:cubicBezTo>
                  <a:cubicBezTo>
                    <a:pt x="13742" y="274"/>
                    <a:pt x="14051" y="239"/>
                    <a:pt x="14377" y="239"/>
                  </a:cubicBezTo>
                  <a:cubicBezTo>
                    <a:pt x="14886" y="239"/>
                    <a:pt x="15413" y="326"/>
                    <a:pt x="15935" y="457"/>
                  </a:cubicBezTo>
                  <a:lnTo>
                    <a:pt x="15957" y="457"/>
                  </a:lnTo>
                  <a:lnTo>
                    <a:pt x="15974" y="435"/>
                  </a:lnTo>
                  <a:cubicBezTo>
                    <a:pt x="16026" y="366"/>
                    <a:pt x="16066" y="274"/>
                    <a:pt x="16118" y="200"/>
                  </a:cubicBezTo>
                  <a:lnTo>
                    <a:pt x="16153" y="165"/>
                  </a:lnTo>
                  <a:lnTo>
                    <a:pt x="16100" y="148"/>
                  </a:lnTo>
                  <a:cubicBezTo>
                    <a:pt x="15648" y="57"/>
                    <a:pt x="15195" y="0"/>
                    <a:pt x="147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5" name="Google Shape;3125;p57"/>
            <p:cNvSpPr/>
            <p:nvPr/>
          </p:nvSpPr>
          <p:spPr>
            <a:xfrm>
              <a:off x="1541059" y="3018923"/>
              <a:ext cx="1568068" cy="303281"/>
            </a:xfrm>
            <a:custGeom>
              <a:avLst/>
              <a:gdLst/>
              <a:ahLst/>
              <a:cxnLst/>
              <a:rect l="l" t="t" r="r" b="b"/>
              <a:pathLst>
                <a:path w="13324" h="2577" extrusionOk="0">
                  <a:moveTo>
                    <a:pt x="11366" y="75"/>
                  </a:moveTo>
                  <a:cubicBezTo>
                    <a:pt x="11947" y="75"/>
                    <a:pt x="12561" y="160"/>
                    <a:pt x="13176" y="280"/>
                  </a:cubicBezTo>
                  <a:lnTo>
                    <a:pt x="13176" y="280"/>
                  </a:lnTo>
                  <a:cubicBezTo>
                    <a:pt x="13048" y="423"/>
                    <a:pt x="12908" y="564"/>
                    <a:pt x="12765" y="708"/>
                  </a:cubicBezTo>
                  <a:lnTo>
                    <a:pt x="12765" y="708"/>
                  </a:lnTo>
                  <a:cubicBezTo>
                    <a:pt x="12283" y="635"/>
                    <a:pt x="11796" y="601"/>
                    <a:pt x="11331" y="601"/>
                  </a:cubicBezTo>
                  <a:cubicBezTo>
                    <a:pt x="11039" y="601"/>
                    <a:pt x="10770" y="601"/>
                    <a:pt x="10496" y="653"/>
                  </a:cubicBezTo>
                  <a:cubicBezTo>
                    <a:pt x="8450" y="928"/>
                    <a:pt x="6527" y="2015"/>
                    <a:pt x="4495" y="2268"/>
                  </a:cubicBezTo>
                  <a:cubicBezTo>
                    <a:pt x="3155" y="2450"/>
                    <a:pt x="1850" y="2503"/>
                    <a:pt x="527" y="2503"/>
                  </a:cubicBezTo>
                  <a:lnTo>
                    <a:pt x="361" y="2503"/>
                  </a:lnTo>
                  <a:cubicBezTo>
                    <a:pt x="329" y="2487"/>
                    <a:pt x="296" y="2466"/>
                    <a:pt x="263" y="2445"/>
                  </a:cubicBezTo>
                  <a:lnTo>
                    <a:pt x="263" y="2445"/>
                  </a:lnTo>
                  <a:cubicBezTo>
                    <a:pt x="1707" y="2381"/>
                    <a:pt x="3182" y="2170"/>
                    <a:pt x="4587" y="1959"/>
                  </a:cubicBezTo>
                  <a:cubicBezTo>
                    <a:pt x="6653" y="1632"/>
                    <a:pt x="8537" y="436"/>
                    <a:pt x="10570" y="127"/>
                  </a:cubicBezTo>
                  <a:cubicBezTo>
                    <a:pt x="10844" y="92"/>
                    <a:pt x="11096" y="75"/>
                    <a:pt x="11366" y="75"/>
                  </a:cubicBezTo>
                  <a:close/>
                  <a:moveTo>
                    <a:pt x="11366" y="1"/>
                  </a:moveTo>
                  <a:cubicBezTo>
                    <a:pt x="11096" y="1"/>
                    <a:pt x="10822" y="18"/>
                    <a:pt x="10570" y="57"/>
                  </a:cubicBezTo>
                  <a:cubicBezTo>
                    <a:pt x="8520" y="366"/>
                    <a:pt x="6619" y="1563"/>
                    <a:pt x="4569" y="1889"/>
                  </a:cubicBezTo>
                  <a:cubicBezTo>
                    <a:pt x="3138" y="2107"/>
                    <a:pt x="1597" y="2324"/>
                    <a:pt x="126" y="2376"/>
                  </a:cubicBezTo>
                  <a:lnTo>
                    <a:pt x="0" y="2376"/>
                  </a:lnTo>
                  <a:lnTo>
                    <a:pt x="109" y="2450"/>
                  </a:lnTo>
                  <a:cubicBezTo>
                    <a:pt x="183" y="2485"/>
                    <a:pt x="253" y="2520"/>
                    <a:pt x="344" y="2559"/>
                  </a:cubicBezTo>
                  <a:lnTo>
                    <a:pt x="344" y="2577"/>
                  </a:lnTo>
                  <a:lnTo>
                    <a:pt x="527" y="2577"/>
                  </a:lnTo>
                  <a:cubicBezTo>
                    <a:pt x="1850" y="2577"/>
                    <a:pt x="3172" y="2520"/>
                    <a:pt x="4495" y="2342"/>
                  </a:cubicBezTo>
                  <a:cubicBezTo>
                    <a:pt x="6562" y="2085"/>
                    <a:pt x="8468" y="997"/>
                    <a:pt x="10496" y="727"/>
                  </a:cubicBezTo>
                  <a:cubicBezTo>
                    <a:pt x="10770" y="671"/>
                    <a:pt x="11039" y="671"/>
                    <a:pt x="11331" y="671"/>
                  </a:cubicBezTo>
                  <a:cubicBezTo>
                    <a:pt x="11801" y="671"/>
                    <a:pt x="12275" y="710"/>
                    <a:pt x="12763" y="780"/>
                  </a:cubicBezTo>
                  <a:lnTo>
                    <a:pt x="12802" y="780"/>
                  </a:lnTo>
                  <a:cubicBezTo>
                    <a:pt x="12963" y="619"/>
                    <a:pt x="13128" y="453"/>
                    <a:pt x="13272" y="292"/>
                  </a:cubicBezTo>
                  <a:lnTo>
                    <a:pt x="13324" y="236"/>
                  </a:lnTo>
                  <a:lnTo>
                    <a:pt x="13254" y="218"/>
                  </a:lnTo>
                  <a:cubicBezTo>
                    <a:pt x="12619" y="92"/>
                    <a:pt x="11984" y="1"/>
                    <a:pt x="11366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6" name="Google Shape;3126;p57"/>
            <p:cNvSpPr/>
            <p:nvPr/>
          </p:nvSpPr>
          <p:spPr>
            <a:xfrm>
              <a:off x="1508812" y="2965729"/>
              <a:ext cx="1641388" cy="341647"/>
            </a:xfrm>
            <a:custGeom>
              <a:avLst/>
              <a:gdLst/>
              <a:ahLst/>
              <a:cxnLst/>
              <a:rect l="l" t="t" r="r" b="b"/>
              <a:pathLst>
                <a:path w="13947" h="2903" extrusionOk="0">
                  <a:moveTo>
                    <a:pt x="11823" y="74"/>
                  </a:moveTo>
                  <a:cubicBezTo>
                    <a:pt x="12459" y="74"/>
                    <a:pt x="13129" y="178"/>
                    <a:pt x="13819" y="332"/>
                  </a:cubicBezTo>
                  <a:lnTo>
                    <a:pt x="13819" y="332"/>
                  </a:lnTo>
                  <a:cubicBezTo>
                    <a:pt x="13714" y="451"/>
                    <a:pt x="13620" y="559"/>
                    <a:pt x="13511" y="667"/>
                  </a:cubicBezTo>
                  <a:lnTo>
                    <a:pt x="13511" y="667"/>
                  </a:lnTo>
                  <a:cubicBezTo>
                    <a:pt x="12881" y="542"/>
                    <a:pt x="12252" y="453"/>
                    <a:pt x="11640" y="453"/>
                  </a:cubicBezTo>
                  <a:cubicBezTo>
                    <a:pt x="11370" y="453"/>
                    <a:pt x="11096" y="470"/>
                    <a:pt x="10844" y="509"/>
                  </a:cubicBezTo>
                  <a:cubicBezTo>
                    <a:pt x="8794" y="818"/>
                    <a:pt x="6893" y="2015"/>
                    <a:pt x="4843" y="2341"/>
                  </a:cubicBezTo>
                  <a:cubicBezTo>
                    <a:pt x="3417" y="2558"/>
                    <a:pt x="1883" y="2775"/>
                    <a:pt x="417" y="2828"/>
                  </a:cubicBezTo>
                  <a:lnTo>
                    <a:pt x="417" y="2828"/>
                  </a:lnTo>
                  <a:cubicBezTo>
                    <a:pt x="362" y="2797"/>
                    <a:pt x="309" y="2764"/>
                    <a:pt x="255" y="2735"/>
                  </a:cubicBezTo>
                  <a:lnTo>
                    <a:pt x="255" y="2735"/>
                  </a:lnTo>
                  <a:cubicBezTo>
                    <a:pt x="1810" y="2698"/>
                    <a:pt x="3435" y="2295"/>
                    <a:pt x="4952" y="2015"/>
                  </a:cubicBezTo>
                  <a:cubicBezTo>
                    <a:pt x="7054" y="1649"/>
                    <a:pt x="9012" y="418"/>
                    <a:pt x="11079" y="109"/>
                  </a:cubicBezTo>
                  <a:cubicBezTo>
                    <a:pt x="11313" y="74"/>
                    <a:pt x="11570" y="74"/>
                    <a:pt x="11823" y="74"/>
                  </a:cubicBezTo>
                  <a:close/>
                  <a:moveTo>
                    <a:pt x="11823" y="0"/>
                  </a:moveTo>
                  <a:cubicBezTo>
                    <a:pt x="11570" y="0"/>
                    <a:pt x="11313" y="0"/>
                    <a:pt x="11061" y="35"/>
                  </a:cubicBezTo>
                  <a:cubicBezTo>
                    <a:pt x="8977" y="361"/>
                    <a:pt x="7019" y="1580"/>
                    <a:pt x="4934" y="1941"/>
                  </a:cubicBezTo>
                  <a:cubicBezTo>
                    <a:pt x="3372" y="2232"/>
                    <a:pt x="1723" y="2646"/>
                    <a:pt x="131" y="2667"/>
                  </a:cubicBezTo>
                  <a:lnTo>
                    <a:pt x="0" y="2667"/>
                  </a:lnTo>
                  <a:lnTo>
                    <a:pt x="109" y="2737"/>
                  </a:lnTo>
                  <a:cubicBezTo>
                    <a:pt x="200" y="2794"/>
                    <a:pt x="292" y="2846"/>
                    <a:pt x="383" y="2902"/>
                  </a:cubicBezTo>
                  <a:lnTo>
                    <a:pt x="400" y="2902"/>
                  </a:lnTo>
                  <a:cubicBezTo>
                    <a:pt x="1889" y="2846"/>
                    <a:pt x="3412" y="2628"/>
                    <a:pt x="4861" y="2411"/>
                  </a:cubicBezTo>
                  <a:cubicBezTo>
                    <a:pt x="6927" y="2084"/>
                    <a:pt x="8811" y="888"/>
                    <a:pt x="10844" y="579"/>
                  </a:cubicBezTo>
                  <a:cubicBezTo>
                    <a:pt x="11118" y="544"/>
                    <a:pt x="11370" y="527"/>
                    <a:pt x="11640" y="527"/>
                  </a:cubicBezTo>
                  <a:cubicBezTo>
                    <a:pt x="12240" y="527"/>
                    <a:pt x="12876" y="618"/>
                    <a:pt x="13511" y="744"/>
                  </a:cubicBezTo>
                  <a:lnTo>
                    <a:pt x="13546" y="744"/>
                  </a:lnTo>
                  <a:cubicBezTo>
                    <a:pt x="13672" y="601"/>
                    <a:pt x="13781" y="470"/>
                    <a:pt x="13907" y="344"/>
                  </a:cubicBezTo>
                  <a:lnTo>
                    <a:pt x="13946" y="292"/>
                  </a:lnTo>
                  <a:lnTo>
                    <a:pt x="13889" y="274"/>
                  </a:lnTo>
                  <a:cubicBezTo>
                    <a:pt x="13185" y="109"/>
                    <a:pt x="12475" y="0"/>
                    <a:pt x="1182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7" name="Google Shape;3127;p57"/>
            <p:cNvSpPr/>
            <p:nvPr/>
          </p:nvSpPr>
          <p:spPr>
            <a:xfrm>
              <a:off x="1477037" y="2918537"/>
              <a:ext cx="1696112" cy="369421"/>
            </a:xfrm>
            <a:custGeom>
              <a:avLst/>
              <a:gdLst/>
              <a:ahLst/>
              <a:cxnLst/>
              <a:rect l="l" t="t" r="r" b="b"/>
              <a:pathLst>
                <a:path w="14412" h="3139" extrusionOk="0">
                  <a:moveTo>
                    <a:pt x="12384" y="75"/>
                  </a:moveTo>
                  <a:cubicBezTo>
                    <a:pt x="13037" y="75"/>
                    <a:pt x="13657" y="265"/>
                    <a:pt x="14292" y="476"/>
                  </a:cubicBezTo>
                  <a:lnTo>
                    <a:pt x="14292" y="476"/>
                  </a:lnTo>
                  <a:cubicBezTo>
                    <a:pt x="14235" y="543"/>
                    <a:pt x="14181" y="602"/>
                    <a:pt x="14138" y="670"/>
                  </a:cubicBezTo>
                  <a:lnTo>
                    <a:pt x="14138" y="670"/>
                  </a:lnTo>
                  <a:cubicBezTo>
                    <a:pt x="13440" y="508"/>
                    <a:pt x="12739" y="401"/>
                    <a:pt x="12093" y="401"/>
                  </a:cubicBezTo>
                  <a:cubicBezTo>
                    <a:pt x="11840" y="401"/>
                    <a:pt x="11583" y="401"/>
                    <a:pt x="11331" y="436"/>
                  </a:cubicBezTo>
                  <a:cubicBezTo>
                    <a:pt x="9247" y="762"/>
                    <a:pt x="7289" y="1981"/>
                    <a:pt x="5204" y="2342"/>
                  </a:cubicBezTo>
                  <a:cubicBezTo>
                    <a:pt x="3642" y="2633"/>
                    <a:pt x="1993" y="3047"/>
                    <a:pt x="401" y="3068"/>
                  </a:cubicBezTo>
                  <a:lnTo>
                    <a:pt x="401" y="3075"/>
                  </a:lnTo>
                  <a:lnTo>
                    <a:pt x="401" y="3075"/>
                  </a:lnTo>
                  <a:cubicBezTo>
                    <a:pt x="353" y="3046"/>
                    <a:pt x="306" y="3018"/>
                    <a:pt x="262" y="2990"/>
                  </a:cubicBezTo>
                  <a:lnTo>
                    <a:pt x="262" y="2990"/>
                  </a:lnTo>
                  <a:cubicBezTo>
                    <a:pt x="343" y="2995"/>
                    <a:pt x="426" y="2995"/>
                    <a:pt x="509" y="2995"/>
                  </a:cubicBezTo>
                  <a:lnTo>
                    <a:pt x="544" y="2995"/>
                  </a:lnTo>
                  <a:cubicBezTo>
                    <a:pt x="2176" y="2995"/>
                    <a:pt x="3751" y="2342"/>
                    <a:pt x="5331" y="2033"/>
                  </a:cubicBezTo>
                  <a:cubicBezTo>
                    <a:pt x="7506" y="1615"/>
                    <a:pt x="9538" y="654"/>
                    <a:pt x="11692" y="149"/>
                  </a:cubicBezTo>
                  <a:cubicBezTo>
                    <a:pt x="11932" y="110"/>
                    <a:pt x="12149" y="75"/>
                    <a:pt x="12384" y="75"/>
                  </a:cubicBezTo>
                  <a:close/>
                  <a:moveTo>
                    <a:pt x="12384" y="1"/>
                  </a:moveTo>
                  <a:cubicBezTo>
                    <a:pt x="12149" y="1"/>
                    <a:pt x="11910" y="40"/>
                    <a:pt x="11675" y="92"/>
                  </a:cubicBezTo>
                  <a:cubicBezTo>
                    <a:pt x="9517" y="584"/>
                    <a:pt x="7472" y="1546"/>
                    <a:pt x="5313" y="1959"/>
                  </a:cubicBezTo>
                  <a:cubicBezTo>
                    <a:pt x="3734" y="2268"/>
                    <a:pt x="2159" y="2921"/>
                    <a:pt x="544" y="2921"/>
                  </a:cubicBezTo>
                  <a:lnTo>
                    <a:pt x="509" y="2921"/>
                  </a:lnTo>
                  <a:cubicBezTo>
                    <a:pt x="379" y="2921"/>
                    <a:pt x="253" y="2921"/>
                    <a:pt x="144" y="2903"/>
                  </a:cubicBezTo>
                  <a:lnTo>
                    <a:pt x="0" y="2903"/>
                  </a:lnTo>
                  <a:lnTo>
                    <a:pt x="109" y="2977"/>
                  </a:lnTo>
                  <a:cubicBezTo>
                    <a:pt x="200" y="3029"/>
                    <a:pt x="292" y="3086"/>
                    <a:pt x="379" y="3138"/>
                  </a:cubicBezTo>
                  <a:lnTo>
                    <a:pt x="401" y="3138"/>
                  </a:lnTo>
                  <a:cubicBezTo>
                    <a:pt x="1993" y="3121"/>
                    <a:pt x="3664" y="2703"/>
                    <a:pt x="5222" y="2416"/>
                  </a:cubicBezTo>
                  <a:cubicBezTo>
                    <a:pt x="7324" y="2050"/>
                    <a:pt x="9282" y="819"/>
                    <a:pt x="11349" y="510"/>
                  </a:cubicBezTo>
                  <a:cubicBezTo>
                    <a:pt x="11583" y="475"/>
                    <a:pt x="11840" y="475"/>
                    <a:pt x="12093" y="475"/>
                  </a:cubicBezTo>
                  <a:cubicBezTo>
                    <a:pt x="12745" y="475"/>
                    <a:pt x="13433" y="584"/>
                    <a:pt x="14142" y="745"/>
                  </a:cubicBezTo>
                  <a:lnTo>
                    <a:pt x="14159" y="762"/>
                  </a:lnTo>
                  <a:lnTo>
                    <a:pt x="14177" y="745"/>
                  </a:lnTo>
                  <a:cubicBezTo>
                    <a:pt x="14251" y="654"/>
                    <a:pt x="14303" y="567"/>
                    <a:pt x="14377" y="475"/>
                  </a:cubicBezTo>
                  <a:lnTo>
                    <a:pt x="14412" y="436"/>
                  </a:lnTo>
                  <a:lnTo>
                    <a:pt x="14360" y="419"/>
                  </a:lnTo>
                  <a:cubicBezTo>
                    <a:pt x="13724" y="201"/>
                    <a:pt x="13054" y="1"/>
                    <a:pt x="12384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8" name="Google Shape;3128;p57"/>
            <p:cNvSpPr/>
            <p:nvPr/>
          </p:nvSpPr>
          <p:spPr>
            <a:xfrm>
              <a:off x="1274263" y="1041320"/>
              <a:ext cx="1726358" cy="241259"/>
            </a:xfrm>
            <a:custGeom>
              <a:avLst/>
              <a:gdLst/>
              <a:ahLst/>
              <a:cxnLst/>
              <a:rect l="l" t="t" r="r" b="b"/>
              <a:pathLst>
                <a:path w="14669" h="2050" extrusionOk="0">
                  <a:moveTo>
                    <a:pt x="8611" y="70"/>
                  </a:moveTo>
                  <a:cubicBezTo>
                    <a:pt x="10386" y="70"/>
                    <a:pt x="12013" y="792"/>
                    <a:pt x="13764" y="977"/>
                  </a:cubicBezTo>
                  <a:lnTo>
                    <a:pt x="13764" y="977"/>
                  </a:lnTo>
                  <a:lnTo>
                    <a:pt x="13763" y="979"/>
                  </a:lnTo>
                  <a:cubicBezTo>
                    <a:pt x="14004" y="1138"/>
                    <a:pt x="14230" y="1328"/>
                    <a:pt x="14458" y="1509"/>
                  </a:cubicBezTo>
                  <a:lnTo>
                    <a:pt x="14458" y="1509"/>
                  </a:lnTo>
                  <a:lnTo>
                    <a:pt x="14090" y="1466"/>
                  </a:lnTo>
                  <a:cubicBezTo>
                    <a:pt x="13180" y="1340"/>
                    <a:pt x="12310" y="1014"/>
                    <a:pt x="11440" y="705"/>
                  </a:cubicBezTo>
                  <a:cubicBezTo>
                    <a:pt x="10570" y="396"/>
                    <a:pt x="9699" y="126"/>
                    <a:pt x="8759" y="126"/>
                  </a:cubicBezTo>
                  <a:lnTo>
                    <a:pt x="8668" y="126"/>
                  </a:lnTo>
                  <a:cubicBezTo>
                    <a:pt x="7471" y="161"/>
                    <a:pt x="6384" y="579"/>
                    <a:pt x="5296" y="1014"/>
                  </a:cubicBezTo>
                  <a:cubicBezTo>
                    <a:pt x="4225" y="1449"/>
                    <a:pt x="3138" y="1884"/>
                    <a:pt x="1958" y="1958"/>
                  </a:cubicBezTo>
                  <a:cubicBezTo>
                    <a:pt x="1541" y="1975"/>
                    <a:pt x="1105" y="1975"/>
                    <a:pt x="670" y="1975"/>
                  </a:cubicBezTo>
                  <a:lnTo>
                    <a:pt x="200" y="1975"/>
                  </a:lnTo>
                  <a:cubicBezTo>
                    <a:pt x="335" y="1842"/>
                    <a:pt x="469" y="1712"/>
                    <a:pt x="617" y="1590"/>
                  </a:cubicBezTo>
                  <a:lnTo>
                    <a:pt x="617" y="1590"/>
                  </a:lnTo>
                  <a:lnTo>
                    <a:pt x="618" y="1593"/>
                  </a:lnTo>
                  <a:cubicBezTo>
                    <a:pt x="1105" y="1558"/>
                    <a:pt x="1597" y="1523"/>
                    <a:pt x="2084" y="1506"/>
                  </a:cubicBezTo>
                  <a:cubicBezTo>
                    <a:pt x="3190" y="1449"/>
                    <a:pt x="4243" y="1105"/>
                    <a:pt x="5278" y="761"/>
                  </a:cubicBezTo>
                  <a:cubicBezTo>
                    <a:pt x="6310" y="418"/>
                    <a:pt x="7345" y="91"/>
                    <a:pt x="8450" y="70"/>
                  </a:cubicBezTo>
                  <a:close/>
                  <a:moveTo>
                    <a:pt x="8450" y="0"/>
                  </a:moveTo>
                  <a:cubicBezTo>
                    <a:pt x="7323" y="17"/>
                    <a:pt x="6292" y="361"/>
                    <a:pt x="5257" y="688"/>
                  </a:cubicBezTo>
                  <a:cubicBezTo>
                    <a:pt x="4208" y="1031"/>
                    <a:pt x="3172" y="1375"/>
                    <a:pt x="2084" y="1432"/>
                  </a:cubicBezTo>
                  <a:cubicBezTo>
                    <a:pt x="1597" y="1449"/>
                    <a:pt x="1088" y="1484"/>
                    <a:pt x="601" y="1523"/>
                  </a:cubicBezTo>
                  <a:lnTo>
                    <a:pt x="579" y="1523"/>
                  </a:lnTo>
                  <a:cubicBezTo>
                    <a:pt x="407" y="1661"/>
                    <a:pt x="247" y="1820"/>
                    <a:pt x="92" y="1975"/>
                  </a:cubicBezTo>
                  <a:lnTo>
                    <a:pt x="92" y="1975"/>
                  </a:lnTo>
                  <a:lnTo>
                    <a:pt x="92" y="1975"/>
                  </a:lnTo>
                  <a:lnTo>
                    <a:pt x="92" y="1975"/>
                  </a:lnTo>
                  <a:cubicBezTo>
                    <a:pt x="86" y="1981"/>
                    <a:pt x="80" y="1987"/>
                    <a:pt x="74" y="1993"/>
                  </a:cubicBezTo>
                  <a:lnTo>
                    <a:pt x="0" y="2049"/>
                  </a:lnTo>
                  <a:lnTo>
                    <a:pt x="670" y="2049"/>
                  </a:lnTo>
                  <a:cubicBezTo>
                    <a:pt x="1105" y="2049"/>
                    <a:pt x="1541" y="2049"/>
                    <a:pt x="1976" y="2028"/>
                  </a:cubicBezTo>
                  <a:cubicBezTo>
                    <a:pt x="3155" y="1958"/>
                    <a:pt x="4243" y="1506"/>
                    <a:pt x="5331" y="1088"/>
                  </a:cubicBezTo>
                  <a:cubicBezTo>
                    <a:pt x="6418" y="653"/>
                    <a:pt x="7489" y="235"/>
                    <a:pt x="8668" y="200"/>
                  </a:cubicBezTo>
                  <a:lnTo>
                    <a:pt x="8759" y="200"/>
                  </a:lnTo>
                  <a:cubicBezTo>
                    <a:pt x="9682" y="200"/>
                    <a:pt x="10552" y="470"/>
                    <a:pt x="11422" y="779"/>
                  </a:cubicBezTo>
                  <a:cubicBezTo>
                    <a:pt x="12293" y="1088"/>
                    <a:pt x="13145" y="1414"/>
                    <a:pt x="14068" y="1540"/>
                  </a:cubicBezTo>
                  <a:lnTo>
                    <a:pt x="14560" y="1593"/>
                  </a:lnTo>
                  <a:lnTo>
                    <a:pt x="14668" y="1593"/>
                  </a:lnTo>
                  <a:lnTo>
                    <a:pt x="14594" y="1523"/>
                  </a:lnTo>
                  <a:cubicBezTo>
                    <a:pt x="14342" y="1305"/>
                    <a:pt x="14090" y="1105"/>
                    <a:pt x="13816" y="922"/>
                  </a:cubicBezTo>
                  <a:lnTo>
                    <a:pt x="13798" y="922"/>
                  </a:lnTo>
                  <a:lnTo>
                    <a:pt x="13798" y="905"/>
                  </a:lnTo>
                  <a:cubicBezTo>
                    <a:pt x="12040" y="744"/>
                    <a:pt x="10409" y="0"/>
                    <a:pt x="86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9" name="Google Shape;3129;p57"/>
            <p:cNvSpPr/>
            <p:nvPr/>
          </p:nvSpPr>
          <p:spPr>
            <a:xfrm>
              <a:off x="1092908" y="1130879"/>
              <a:ext cx="2206288" cy="518296"/>
            </a:xfrm>
            <a:custGeom>
              <a:avLst/>
              <a:gdLst/>
              <a:ahLst/>
              <a:cxnLst/>
              <a:rect l="l" t="t" r="r" b="b"/>
              <a:pathLst>
                <a:path w="18747" h="4404" extrusionOk="0">
                  <a:moveTo>
                    <a:pt x="11388" y="70"/>
                  </a:moveTo>
                  <a:cubicBezTo>
                    <a:pt x="11893" y="70"/>
                    <a:pt x="12345" y="253"/>
                    <a:pt x="12781" y="505"/>
                  </a:cubicBezTo>
                  <a:cubicBezTo>
                    <a:pt x="13416" y="906"/>
                    <a:pt x="13977" y="1506"/>
                    <a:pt x="14560" y="2085"/>
                  </a:cubicBezTo>
                  <a:cubicBezTo>
                    <a:pt x="15139" y="2663"/>
                    <a:pt x="15718" y="3225"/>
                    <a:pt x="16392" y="3516"/>
                  </a:cubicBezTo>
                  <a:cubicBezTo>
                    <a:pt x="16753" y="3660"/>
                    <a:pt x="17132" y="3716"/>
                    <a:pt x="17497" y="3716"/>
                  </a:cubicBezTo>
                  <a:cubicBezTo>
                    <a:pt x="17799" y="3716"/>
                    <a:pt x="18117" y="3683"/>
                    <a:pt x="18415" y="3613"/>
                  </a:cubicBezTo>
                  <a:lnTo>
                    <a:pt x="18415" y="3613"/>
                  </a:lnTo>
                  <a:cubicBezTo>
                    <a:pt x="18495" y="3753"/>
                    <a:pt x="18575" y="3884"/>
                    <a:pt x="18639" y="4023"/>
                  </a:cubicBezTo>
                  <a:lnTo>
                    <a:pt x="18639" y="4023"/>
                  </a:lnTo>
                  <a:cubicBezTo>
                    <a:pt x="18276" y="4122"/>
                    <a:pt x="17932" y="4169"/>
                    <a:pt x="17589" y="4169"/>
                  </a:cubicBezTo>
                  <a:cubicBezTo>
                    <a:pt x="17223" y="4169"/>
                    <a:pt x="16880" y="4117"/>
                    <a:pt x="16536" y="3951"/>
                  </a:cubicBezTo>
                  <a:cubicBezTo>
                    <a:pt x="15666" y="3551"/>
                    <a:pt x="14956" y="2629"/>
                    <a:pt x="14195" y="1793"/>
                  </a:cubicBezTo>
                  <a:cubicBezTo>
                    <a:pt x="13816" y="1375"/>
                    <a:pt x="13433" y="980"/>
                    <a:pt x="12998" y="688"/>
                  </a:cubicBezTo>
                  <a:cubicBezTo>
                    <a:pt x="12563" y="396"/>
                    <a:pt x="12093" y="218"/>
                    <a:pt x="11549" y="201"/>
                  </a:cubicBezTo>
                  <a:lnTo>
                    <a:pt x="11475" y="201"/>
                  </a:lnTo>
                  <a:cubicBezTo>
                    <a:pt x="10679" y="201"/>
                    <a:pt x="9917" y="453"/>
                    <a:pt x="9213" y="832"/>
                  </a:cubicBezTo>
                  <a:cubicBezTo>
                    <a:pt x="8142" y="1397"/>
                    <a:pt x="7124" y="2246"/>
                    <a:pt x="6093" y="2972"/>
                  </a:cubicBezTo>
                  <a:cubicBezTo>
                    <a:pt x="5057" y="3699"/>
                    <a:pt x="4008" y="4278"/>
                    <a:pt x="2812" y="4313"/>
                  </a:cubicBezTo>
                  <a:cubicBezTo>
                    <a:pt x="2794" y="4334"/>
                    <a:pt x="2755" y="4334"/>
                    <a:pt x="2738" y="4334"/>
                  </a:cubicBezTo>
                  <a:cubicBezTo>
                    <a:pt x="2250" y="4334"/>
                    <a:pt x="1794" y="4186"/>
                    <a:pt x="1358" y="3969"/>
                  </a:cubicBezTo>
                  <a:cubicBezTo>
                    <a:pt x="935" y="3740"/>
                    <a:pt x="512" y="3458"/>
                    <a:pt x="109" y="3179"/>
                  </a:cubicBezTo>
                  <a:lnTo>
                    <a:pt x="109" y="3179"/>
                  </a:lnTo>
                  <a:lnTo>
                    <a:pt x="236" y="2966"/>
                  </a:lnTo>
                  <a:lnTo>
                    <a:pt x="236" y="2966"/>
                  </a:lnTo>
                  <a:cubicBezTo>
                    <a:pt x="1044" y="3449"/>
                    <a:pt x="1874" y="3899"/>
                    <a:pt x="2794" y="3899"/>
                  </a:cubicBezTo>
                  <a:lnTo>
                    <a:pt x="2903" y="3899"/>
                  </a:lnTo>
                  <a:cubicBezTo>
                    <a:pt x="4478" y="3843"/>
                    <a:pt x="5801" y="2881"/>
                    <a:pt x="7146" y="1941"/>
                  </a:cubicBezTo>
                  <a:cubicBezTo>
                    <a:pt x="7798" y="1467"/>
                    <a:pt x="8468" y="997"/>
                    <a:pt x="9156" y="653"/>
                  </a:cubicBezTo>
                  <a:cubicBezTo>
                    <a:pt x="9843" y="309"/>
                    <a:pt x="10553" y="70"/>
                    <a:pt x="11332" y="70"/>
                  </a:cubicBezTo>
                  <a:close/>
                  <a:moveTo>
                    <a:pt x="11332" y="0"/>
                  </a:moveTo>
                  <a:cubicBezTo>
                    <a:pt x="10553" y="0"/>
                    <a:pt x="9809" y="235"/>
                    <a:pt x="9121" y="579"/>
                  </a:cubicBezTo>
                  <a:cubicBezTo>
                    <a:pt x="8086" y="1106"/>
                    <a:pt x="7107" y="1902"/>
                    <a:pt x="6093" y="2572"/>
                  </a:cubicBezTo>
                  <a:cubicBezTo>
                    <a:pt x="5096" y="3247"/>
                    <a:pt x="4061" y="3790"/>
                    <a:pt x="2903" y="3825"/>
                  </a:cubicBezTo>
                  <a:lnTo>
                    <a:pt x="2794" y="3825"/>
                  </a:lnTo>
                  <a:cubicBezTo>
                    <a:pt x="1885" y="3825"/>
                    <a:pt x="1071" y="3373"/>
                    <a:pt x="253" y="2881"/>
                  </a:cubicBezTo>
                  <a:lnTo>
                    <a:pt x="218" y="2864"/>
                  </a:lnTo>
                  <a:lnTo>
                    <a:pt x="201" y="2898"/>
                  </a:lnTo>
                  <a:cubicBezTo>
                    <a:pt x="144" y="2990"/>
                    <a:pt x="75" y="3081"/>
                    <a:pt x="18" y="3173"/>
                  </a:cubicBezTo>
                  <a:lnTo>
                    <a:pt x="1" y="3190"/>
                  </a:lnTo>
                  <a:lnTo>
                    <a:pt x="36" y="3207"/>
                  </a:lnTo>
                  <a:cubicBezTo>
                    <a:pt x="453" y="3516"/>
                    <a:pt x="871" y="3808"/>
                    <a:pt x="1324" y="4025"/>
                  </a:cubicBezTo>
                  <a:cubicBezTo>
                    <a:pt x="1759" y="4243"/>
                    <a:pt x="2229" y="4404"/>
                    <a:pt x="2738" y="4404"/>
                  </a:cubicBezTo>
                  <a:cubicBezTo>
                    <a:pt x="2755" y="4404"/>
                    <a:pt x="2794" y="4404"/>
                    <a:pt x="2812" y="4387"/>
                  </a:cubicBezTo>
                  <a:cubicBezTo>
                    <a:pt x="3625" y="4369"/>
                    <a:pt x="4370" y="4095"/>
                    <a:pt x="5096" y="3699"/>
                  </a:cubicBezTo>
                  <a:cubicBezTo>
                    <a:pt x="6167" y="3116"/>
                    <a:pt x="7163" y="2246"/>
                    <a:pt x="8194" y="1541"/>
                  </a:cubicBezTo>
                  <a:cubicBezTo>
                    <a:pt x="9230" y="832"/>
                    <a:pt x="10300" y="270"/>
                    <a:pt x="11475" y="270"/>
                  </a:cubicBezTo>
                  <a:lnTo>
                    <a:pt x="11549" y="270"/>
                  </a:lnTo>
                  <a:cubicBezTo>
                    <a:pt x="12076" y="288"/>
                    <a:pt x="12528" y="470"/>
                    <a:pt x="12946" y="762"/>
                  </a:cubicBezTo>
                  <a:cubicBezTo>
                    <a:pt x="13599" y="1180"/>
                    <a:pt x="14143" y="1850"/>
                    <a:pt x="14704" y="2485"/>
                  </a:cubicBezTo>
                  <a:cubicBezTo>
                    <a:pt x="15265" y="3099"/>
                    <a:pt x="15848" y="3716"/>
                    <a:pt x="16518" y="4025"/>
                  </a:cubicBezTo>
                  <a:cubicBezTo>
                    <a:pt x="16862" y="4186"/>
                    <a:pt x="17223" y="4243"/>
                    <a:pt x="17589" y="4243"/>
                  </a:cubicBezTo>
                  <a:cubicBezTo>
                    <a:pt x="17950" y="4243"/>
                    <a:pt x="18329" y="4186"/>
                    <a:pt x="18711" y="4078"/>
                  </a:cubicBezTo>
                  <a:lnTo>
                    <a:pt x="18746" y="4060"/>
                  </a:lnTo>
                  <a:lnTo>
                    <a:pt x="18729" y="4025"/>
                  </a:lnTo>
                  <a:cubicBezTo>
                    <a:pt x="18637" y="3860"/>
                    <a:pt x="18568" y="3716"/>
                    <a:pt x="18476" y="3551"/>
                  </a:cubicBezTo>
                  <a:lnTo>
                    <a:pt x="18459" y="3534"/>
                  </a:lnTo>
                  <a:lnTo>
                    <a:pt x="18437" y="3534"/>
                  </a:lnTo>
                  <a:cubicBezTo>
                    <a:pt x="18111" y="3608"/>
                    <a:pt x="17806" y="3643"/>
                    <a:pt x="17497" y="3643"/>
                  </a:cubicBezTo>
                  <a:cubicBezTo>
                    <a:pt x="17132" y="3643"/>
                    <a:pt x="16771" y="3590"/>
                    <a:pt x="16427" y="3442"/>
                  </a:cubicBezTo>
                  <a:cubicBezTo>
                    <a:pt x="15557" y="3064"/>
                    <a:pt x="14813" y="2228"/>
                    <a:pt x="14034" y="1449"/>
                  </a:cubicBezTo>
                  <a:cubicBezTo>
                    <a:pt x="13651" y="1071"/>
                    <a:pt x="13255" y="723"/>
                    <a:pt x="12820" y="453"/>
                  </a:cubicBezTo>
                  <a:cubicBezTo>
                    <a:pt x="12385" y="179"/>
                    <a:pt x="11910" y="0"/>
                    <a:pt x="113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0" name="Google Shape;3130;p57"/>
            <p:cNvSpPr/>
            <p:nvPr/>
          </p:nvSpPr>
          <p:spPr>
            <a:xfrm>
              <a:off x="1135511" y="1096515"/>
              <a:ext cx="2097544" cy="433443"/>
            </a:xfrm>
            <a:custGeom>
              <a:avLst/>
              <a:gdLst/>
              <a:ahLst/>
              <a:cxnLst/>
              <a:rect l="l" t="t" r="r" b="b"/>
              <a:pathLst>
                <a:path w="17823" h="3683" extrusionOk="0">
                  <a:moveTo>
                    <a:pt x="12957" y="998"/>
                  </a:moveTo>
                  <a:cubicBezTo>
                    <a:pt x="13045" y="1058"/>
                    <a:pt x="13132" y="1119"/>
                    <a:pt x="13219" y="1180"/>
                  </a:cubicBezTo>
                  <a:cubicBezTo>
                    <a:pt x="14033" y="1759"/>
                    <a:pt x="14834" y="2429"/>
                    <a:pt x="15739" y="2721"/>
                  </a:cubicBezTo>
                  <a:cubicBezTo>
                    <a:pt x="16117" y="2847"/>
                    <a:pt x="16518" y="2903"/>
                    <a:pt x="16918" y="2903"/>
                  </a:cubicBezTo>
                  <a:cubicBezTo>
                    <a:pt x="17068" y="2903"/>
                    <a:pt x="17223" y="2888"/>
                    <a:pt x="17374" y="2868"/>
                  </a:cubicBezTo>
                  <a:lnTo>
                    <a:pt x="17374" y="2868"/>
                  </a:lnTo>
                  <a:cubicBezTo>
                    <a:pt x="17488" y="3019"/>
                    <a:pt x="17603" y="3184"/>
                    <a:pt x="17705" y="3347"/>
                  </a:cubicBezTo>
                  <a:lnTo>
                    <a:pt x="17705" y="3347"/>
                  </a:lnTo>
                  <a:cubicBezTo>
                    <a:pt x="17473" y="3376"/>
                    <a:pt x="17257" y="3391"/>
                    <a:pt x="17027" y="3391"/>
                  </a:cubicBezTo>
                  <a:cubicBezTo>
                    <a:pt x="16661" y="3391"/>
                    <a:pt x="16283" y="3338"/>
                    <a:pt x="15921" y="3190"/>
                  </a:cubicBezTo>
                  <a:cubicBezTo>
                    <a:pt x="15029" y="2864"/>
                    <a:pt x="14268" y="2103"/>
                    <a:pt x="13489" y="1433"/>
                  </a:cubicBezTo>
                  <a:cubicBezTo>
                    <a:pt x="13316" y="1282"/>
                    <a:pt x="13139" y="1135"/>
                    <a:pt x="12957" y="998"/>
                  </a:cubicBezTo>
                  <a:close/>
                  <a:moveTo>
                    <a:pt x="10569" y="75"/>
                  </a:moveTo>
                  <a:cubicBezTo>
                    <a:pt x="10918" y="75"/>
                    <a:pt x="11246" y="139"/>
                    <a:pt x="11561" y="247"/>
                  </a:cubicBezTo>
                  <a:lnTo>
                    <a:pt x="11561" y="247"/>
                  </a:lnTo>
                  <a:cubicBezTo>
                    <a:pt x="11321" y="178"/>
                    <a:pt x="11071" y="136"/>
                    <a:pt x="10809" y="127"/>
                  </a:cubicBezTo>
                  <a:lnTo>
                    <a:pt x="10787" y="127"/>
                  </a:lnTo>
                  <a:cubicBezTo>
                    <a:pt x="9286" y="127"/>
                    <a:pt x="7980" y="980"/>
                    <a:pt x="6692" y="1833"/>
                  </a:cubicBezTo>
                  <a:cubicBezTo>
                    <a:pt x="5404" y="2686"/>
                    <a:pt x="4116" y="3539"/>
                    <a:pt x="2650" y="3608"/>
                  </a:cubicBezTo>
                  <a:lnTo>
                    <a:pt x="2502" y="3608"/>
                  </a:lnTo>
                  <a:cubicBezTo>
                    <a:pt x="1685" y="3608"/>
                    <a:pt x="897" y="3293"/>
                    <a:pt x="114" y="2922"/>
                  </a:cubicBezTo>
                  <a:lnTo>
                    <a:pt x="114" y="2922"/>
                  </a:lnTo>
                  <a:cubicBezTo>
                    <a:pt x="173" y="2838"/>
                    <a:pt x="231" y="2762"/>
                    <a:pt x="300" y="2678"/>
                  </a:cubicBezTo>
                  <a:lnTo>
                    <a:pt x="300" y="2678"/>
                  </a:lnTo>
                  <a:cubicBezTo>
                    <a:pt x="1054" y="2943"/>
                    <a:pt x="1823" y="3156"/>
                    <a:pt x="2593" y="3156"/>
                  </a:cubicBezTo>
                  <a:lnTo>
                    <a:pt x="2776" y="3156"/>
                  </a:lnTo>
                  <a:cubicBezTo>
                    <a:pt x="4208" y="3103"/>
                    <a:pt x="5439" y="2320"/>
                    <a:pt x="6692" y="1559"/>
                  </a:cubicBezTo>
                  <a:cubicBezTo>
                    <a:pt x="7924" y="819"/>
                    <a:pt x="9155" y="75"/>
                    <a:pt x="10569" y="75"/>
                  </a:cubicBezTo>
                  <a:close/>
                  <a:moveTo>
                    <a:pt x="10569" y="1"/>
                  </a:moveTo>
                  <a:cubicBezTo>
                    <a:pt x="9138" y="1"/>
                    <a:pt x="7889" y="745"/>
                    <a:pt x="6653" y="1506"/>
                  </a:cubicBezTo>
                  <a:cubicBezTo>
                    <a:pt x="5404" y="2268"/>
                    <a:pt x="4173" y="3029"/>
                    <a:pt x="2776" y="3082"/>
                  </a:cubicBezTo>
                  <a:lnTo>
                    <a:pt x="2593" y="3082"/>
                  </a:lnTo>
                  <a:cubicBezTo>
                    <a:pt x="1815" y="3082"/>
                    <a:pt x="1070" y="2864"/>
                    <a:pt x="309" y="2594"/>
                  </a:cubicBezTo>
                  <a:lnTo>
                    <a:pt x="274" y="2594"/>
                  </a:lnTo>
                  <a:lnTo>
                    <a:pt x="274" y="2612"/>
                  </a:lnTo>
                  <a:cubicBezTo>
                    <a:pt x="183" y="2703"/>
                    <a:pt x="109" y="2812"/>
                    <a:pt x="39" y="2921"/>
                  </a:cubicBezTo>
                  <a:lnTo>
                    <a:pt x="0" y="2955"/>
                  </a:lnTo>
                  <a:lnTo>
                    <a:pt x="57" y="2973"/>
                  </a:lnTo>
                  <a:cubicBezTo>
                    <a:pt x="835" y="3338"/>
                    <a:pt x="1649" y="3682"/>
                    <a:pt x="2502" y="3682"/>
                  </a:cubicBezTo>
                  <a:lnTo>
                    <a:pt x="2650" y="3682"/>
                  </a:lnTo>
                  <a:cubicBezTo>
                    <a:pt x="4151" y="3608"/>
                    <a:pt x="5439" y="2738"/>
                    <a:pt x="6727" y="1885"/>
                  </a:cubicBezTo>
                  <a:cubicBezTo>
                    <a:pt x="8015" y="1037"/>
                    <a:pt x="9303" y="201"/>
                    <a:pt x="10787" y="201"/>
                  </a:cubicBezTo>
                  <a:lnTo>
                    <a:pt x="10809" y="201"/>
                  </a:lnTo>
                  <a:cubicBezTo>
                    <a:pt x="11313" y="219"/>
                    <a:pt x="11766" y="362"/>
                    <a:pt x="12201" y="601"/>
                  </a:cubicBezTo>
                  <a:cubicBezTo>
                    <a:pt x="12854" y="945"/>
                    <a:pt x="13437" y="1489"/>
                    <a:pt x="14033" y="1994"/>
                  </a:cubicBezTo>
                  <a:cubicBezTo>
                    <a:pt x="14616" y="2520"/>
                    <a:pt x="15212" y="3012"/>
                    <a:pt x="15900" y="3264"/>
                  </a:cubicBezTo>
                  <a:cubicBezTo>
                    <a:pt x="16265" y="3408"/>
                    <a:pt x="16644" y="3465"/>
                    <a:pt x="17027" y="3465"/>
                  </a:cubicBezTo>
                  <a:cubicBezTo>
                    <a:pt x="17279" y="3465"/>
                    <a:pt x="17514" y="3447"/>
                    <a:pt x="17771" y="3408"/>
                  </a:cubicBezTo>
                  <a:lnTo>
                    <a:pt x="17823" y="3391"/>
                  </a:lnTo>
                  <a:lnTo>
                    <a:pt x="17806" y="3338"/>
                  </a:lnTo>
                  <a:cubicBezTo>
                    <a:pt x="17679" y="3173"/>
                    <a:pt x="17553" y="2995"/>
                    <a:pt x="17423" y="2812"/>
                  </a:cubicBezTo>
                  <a:lnTo>
                    <a:pt x="17405" y="2794"/>
                  </a:lnTo>
                  <a:lnTo>
                    <a:pt x="17388" y="2794"/>
                  </a:lnTo>
                  <a:cubicBezTo>
                    <a:pt x="17227" y="2812"/>
                    <a:pt x="17061" y="2829"/>
                    <a:pt x="16918" y="2829"/>
                  </a:cubicBezTo>
                  <a:cubicBezTo>
                    <a:pt x="16518" y="2829"/>
                    <a:pt x="16139" y="2777"/>
                    <a:pt x="15773" y="2647"/>
                  </a:cubicBezTo>
                  <a:cubicBezTo>
                    <a:pt x="14868" y="2377"/>
                    <a:pt x="14090" y="1707"/>
                    <a:pt x="13271" y="1124"/>
                  </a:cubicBezTo>
                  <a:cubicBezTo>
                    <a:pt x="12458" y="527"/>
                    <a:pt x="11605" y="1"/>
                    <a:pt x="1059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1" name="Google Shape;3131;p57"/>
            <p:cNvSpPr/>
            <p:nvPr/>
          </p:nvSpPr>
          <p:spPr>
            <a:xfrm>
              <a:off x="1114445" y="1111461"/>
              <a:ext cx="2154976" cy="478400"/>
            </a:xfrm>
            <a:custGeom>
              <a:avLst/>
              <a:gdLst/>
              <a:ahLst/>
              <a:cxnLst/>
              <a:rect l="l" t="t" r="r" b="b"/>
              <a:pathLst>
                <a:path w="18311" h="4065" extrusionOk="0">
                  <a:moveTo>
                    <a:pt x="13004" y="870"/>
                  </a:moveTo>
                  <a:lnTo>
                    <a:pt x="13004" y="870"/>
                  </a:lnTo>
                  <a:cubicBezTo>
                    <a:pt x="13417" y="1171"/>
                    <a:pt x="13812" y="1528"/>
                    <a:pt x="14212" y="1867"/>
                  </a:cubicBezTo>
                  <a:cubicBezTo>
                    <a:pt x="14795" y="2393"/>
                    <a:pt x="15391" y="2885"/>
                    <a:pt x="16079" y="3137"/>
                  </a:cubicBezTo>
                  <a:cubicBezTo>
                    <a:pt x="16444" y="3281"/>
                    <a:pt x="16823" y="3338"/>
                    <a:pt x="17206" y="3338"/>
                  </a:cubicBezTo>
                  <a:cubicBezTo>
                    <a:pt x="17450" y="3338"/>
                    <a:pt x="17678" y="3321"/>
                    <a:pt x="17925" y="3285"/>
                  </a:cubicBezTo>
                  <a:lnTo>
                    <a:pt x="17925" y="3285"/>
                  </a:lnTo>
                  <a:cubicBezTo>
                    <a:pt x="18019" y="3428"/>
                    <a:pt x="18113" y="3569"/>
                    <a:pt x="18195" y="3712"/>
                  </a:cubicBezTo>
                  <a:lnTo>
                    <a:pt x="18195" y="3712"/>
                  </a:lnTo>
                  <a:cubicBezTo>
                    <a:pt x="17891" y="3777"/>
                    <a:pt x="17605" y="3808"/>
                    <a:pt x="17314" y="3808"/>
                  </a:cubicBezTo>
                  <a:cubicBezTo>
                    <a:pt x="16949" y="3808"/>
                    <a:pt x="16588" y="3755"/>
                    <a:pt x="16244" y="3607"/>
                  </a:cubicBezTo>
                  <a:cubicBezTo>
                    <a:pt x="15374" y="3229"/>
                    <a:pt x="14630" y="2393"/>
                    <a:pt x="13851" y="1614"/>
                  </a:cubicBezTo>
                  <a:cubicBezTo>
                    <a:pt x="13578" y="1345"/>
                    <a:pt x="13299" y="1091"/>
                    <a:pt x="13004" y="870"/>
                  </a:cubicBezTo>
                  <a:close/>
                  <a:moveTo>
                    <a:pt x="10988" y="74"/>
                  </a:moveTo>
                  <a:cubicBezTo>
                    <a:pt x="11447" y="90"/>
                    <a:pt x="11864" y="210"/>
                    <a:pt x="12263" y="413"/>
                  </a:cubicBezTo>
                  <a:lnTo>
                    <a:pt x="12263" y="413"/>
                  </a:lnTo>
                  <a:cubicBezTo>
                    <a:pt x="11933" y="258"/>
                    <a:pt x="11582" y="165"/>
                    <a:pt x="11205" y="165"/>
                  </a:cubicBezTo>
                  <a:lnTo>
                    <a:pt x="11149" y="165"/>
                  </a:lnTo>
                  <a:cubicBezTo>
                    <a:pt x="10370" y="165"/>
                    <a:pt x="9626" y="400"/>
                    <a:pt x="8938" y="744"/>
                  </a:cubicBezTo>
                  <a:cubicBezTo>
                    <a:pt x="7903" y="1271"/>
                    <a:pt x="6924" y="2067"/>
                    <a:pt x="5910" y="2737"/>
                  </a:cubicBezTo>
                  <a:cubicBezTo>
                    <a:pt x="4913" y="3412"/>
                    <a:pt x="3878" y="3955"/>
                    <a:pt x="2720" y="3990"/>
                  </a:cubicBezTo>
                  <a:lnTo>
                    <a:pt x="2611" y="3990"/>
                  </a:lnTo>
                  <a:cubicBezTo>
                    <a:pt x="1713" y="3990"/>
                    <a:pt x="908" y="3549"/>
                    <a:pt x="100" y="3064"/>
                  </a:cubicBezTo>
                  <a:lnTo>
                    <a:pt x="100" y="3064"/>
                  </a:lnTo>
                  <a:cubicBezTo>
                    <a:pt x="153" y="2994"/>
                    <a:pt x="197" y="2923"/>
                    <a:pt x="251" y="2853"/>
                  </a:cubicBezTo>
                  <a:lnTo>
                    <a:pt x="251" y="2853"/>
                  </a:lnTo>
                  <a:cubicBezTo>
                    <a:pt x="1025" y="3216"/>
                    <a:pt x="1834" y="3555"/>
                    <a:pt x="2681" y="3555"/>
                  </a:cubicBezTo>
                  <a:lnTo>
                    <a:pt x="2829" y="3555"/>
                  </a:lnTo>
                  <a:cubicBezTo>
                    <a:pt x="4330" y="3481"/>
                    <a:pt x="5618" y="2611"/>
                    <a:pt x="6906" y="1758"/>
                  </a:cubicBezTo>
                  <a:cubicBezTo>
                    <a:pt x="8194" y="910"/>
                    <a:pt x="9482" y="74"/>
                    <a:pt x="10966" y="74"/>
                  </a:cubicBezTo>
                  <a:close/>
                  <a:moveTo>
                    <a:pt x="10966" y="0"/>
                  </a:moveTo>
                  <a:cubicBezTo>
                    <a:pt x="9465" y="0"/>
                    <a:pt x="8159" y="853"/>
                    <a:pt x="6871" y="1706"/>
                  </a:cubicBezTo>
                  <a:cubicBezTo>
                    <a:pt x="5583" y="2559"/>
                    <a:pt x="4295" y="3412"/>
                    <a:pt x="2829" y="3481"/>
                  </a:cubicBezTo>
                  <a:lnTo>
                    <a:pt x="2681" y="3481"/>
                  </a:lnTo>
                  <a:cubicBezTo>
                    <a:pt x="1850" y="3481"/>
                    <a:pt x="1049" y="3155"/>
                    <a:pt x="253" y="2776"/>
                  </a:cubicBezTo>
                  <a:lnTo>
                    <a:pt x="236" y="2759"/>
                  </a:lnTo>
                  <a:lnTo>
                    <a:pt x="218" y="2794"/>
                  </a:lnTo>
                  <a:cubicBezTo>
                    <a:pt x="144" y="2885"/>
                    <a:pt x="70" y="2976"/>
                    <a:pt x="18" y="3063"/>
                  </a:cubicBezTo>
                  <a:lnTo>
                    <a:pt x="1" y="3103"/>
                  </a:lnTo>
                  <a:lnTo>
                    <a:pt x="35" y="3120"/>
                  </a:lnTo>
                  <a:cubicBezTo>
                    <a:pt x="849" y="3607"/>
                    <a:pt x="1685" y="4064"/>
                    <a:pt x="2611" y="4064"/>
                  </a:cubicBezTo>
                  <a:lnTo>
                    <a:pt x="2720" y="4064"/>
                  </a:lnTo>
                  <a:cubicBezTo>
                    <a:pt x="4295" y="4008"/>
                    <a:pt x="5618" y="3046"/>
                    <a:pt x="6963" y="2106"/>
                  </a:cubicBezTo>
                  <a:cubicBezTo>
                    <a:pt x="7615" y="1632"/>
                    <a:pt x="8285" y="1162"/>
                    <a:pt x="8973" y="818"/>
                  </a:cubicBezTo>
                  <a:cubicBezTo>
                    <a:pt x="9660" y="474"/>
                    <a:pt x="10370" y="235"/>
                    <a:pt x="11149" y="235"/>
                  </a:cubicBezTo>
                  <a:lnTo>
                    <a:pt x="11205" y="235"/>
                  </a:lnTo>
                  <a:cubicBezTo>
                    <a:pt x="11710" y="235"/>
                    <a:pt x="12162" y="418"/>
                    <a:pt x="12598" y="670"/>
                  </a:cubicBezTo>
                  <a:cubicBezTo>
                    <a:pt x="13233" y="1071"/>
                    <a:pt x="13794" y="1671"/>
                    <a:pt x="14377" y="2250"/>
                  </a:cubicBezTo>
                  <a:cubicBezTo>
                    <a:pt x="14956" y="2828"/>
                    <a:pt x="15535" y="3390"/>
                    <a:pt x="16209" y="3681"/>
                  </a:cubicBezTo>
                  <a:cubicBezTo>
                    <a:pt x="16570" y="3825"/>
                    <a:pt x="16949" y="3881"/>
                    <a:pt x="17314" y="3881"/>
                  </a:cubicBezTo>
                  <a:cubicBezTo>
                    <a:pt x="17623" y="3881"/>
                    <a:pt x="17950" y="3847"/>
                    <a:pt x="18254" y="3773"/>
                  </a:cubicBezTo>
                  <a:lnTo>
                    <a:pt x="18311" y="3755"/>
                  </a:lnTo>
                  <a:lnTo>
                    <a:pt x="18293" y="3716"/>
                  </a:lnTo>
                  <a:cubicBezTo>
                    <a:pt x="18185" y="3555"/>
                    <a:pt x="18076" y="3390"/>
                    <a:pt x="17985" y="3211"/>
                  </a:cubicBezTo>
                  <a:lnTo>
                    <a:pt x="17967" y="3194"/>
                  </a:lnTo>
                  <a:lnTo>
                    <a:pt x="17950" y="3211"/>
                  </a:lnTo>
                  <a:cubicBezTo>
                    <a:pt x="17693" y="3246"/>
                    <a:pt x="17458" y="3264"/>
                    <a:pt x="17206" y="3264"/>
                  </a:cubicBezTo>
                  <a:cubicBezTo>
                    <a:pt x="16840" y="3264"/>
                    <a:pt x="16462" y="3211"/>
                    <a:pt x="16100" y="3063"/>
                  </a:cubicBezTo>
                  <a:cubicBezTo>
                    <a:pt x="15208" y="2737"/>
                    <a:pt x="14447" y="1976"/>
                    <a:pt x="13668" y="1306"/>
                  </a:cubicBezTo>
                  <a:cubicBezTo>
                    <a:pt x="13272" y="962"/>
                    <a:pt x="12854" y="635"/>
                    <a:pt x="12419" y="400"/>
                  </a:cubicBezTo>
                  <a:cubicBezTo>
                    <a:pt x="11984" y="165"/>
                    <a:pt x="11510" y="18"/>
                    <a:pt x="1098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2" name="Google Shape;3132;p57"/>
            <p:cNvSpPr/>
            <p:nvPr/>
          </p:nvSpPr>
          <p:spPr>
            <a:xfrm>
              <a:off x="1022297" y="1267042"/>
              <a:ext cx="2351632" cy="570078"/>
            </a:xfrm>
            <a:custGeom>
              <a:avLst/>
              <a:gdLst/>
              <a:ahLst/>
              <a:cxnLst/>
              <a:rect l="l" t="t" r="r" b="b"/>
              <a:pathLst>
                <a:path w="19982" h="4844" extrusionOk="0">
                  <a:moveTo>
                    <a:pt x="12349" y="75"/>
                  </a:moveTo>
                  <a:cubicBezTo>
                    <a:pt x="12911" y="92"/>
                    <a:pt x="13363" y="292"/>
                    <a:pt x="13781" y="601"/>
                  </a:cubicBezTo>
                  <a:cubicBezTo>
                    <a:pt x="14416" y="1089"/>
                    <a:pt x="14925" y="1815"/>
                    <a:pt x="15469" y="2525"/>
                  </a:cubicBezTo>
                  <a:cubicBezTo>
                    <a:pt x="15991" y="3212"/>
                    <a:pt x="16535" y="3882"/>
                    <a:pt x="17227" y="4209"/>
                  </a:cubicBezTo>
                  <a:cubicBezTo>
                    <a:pt x="17571" y="4374"/>
                    <a:pt x="17915" y="4444"/>
                    <a:pt x="18276" y="4444"/>
                  </a:cubicBezTo>
                  <a:cubicBezTo>
                    <a:pt x="18771" y="4444"/>
                    <a:pt x="19282" y="4308"/>
                    <a:pt x="19794" y="4100"/>
                  </a:cubicBezTo>
                  <a:lnTo>
                    <a:pt x="19794" y="4100"/>
                  </a:lnTo>
                  <a:cubicBezTo>
                    <a:pt x="19827" y="4185"/>
                    <a:pt x="19865" y="4272"/>
                    <a:pt x="19895" y="4367"/>
                  </a:cubicBezTo>
                  <a:lnTo>
                    <a:pt x="19895" y="4367"/>
                  </a:lnTo>
                  <a:cubicBezTo>
                    <a:pt x="19341" y="4615"/>
                    <a:pt x="18791" y="4770"/>
                    <a:pt x="18258" y="4770"/>
                  </a:cubicBezTo>
                  <a:cubicBezTo>
                    <a:pt x="17915" y="4770"/>
                    <a:pt x="17571" y="4718"/>
                    <a:pt x="17227" y="4535"/>
                  </a:cubicBezTo>
                  <a:cubicBezTo>
                    <a:pt x="16792" y="4335"/>
                    <a:pt x="16409" y="3974"/>
                    <a:pt x="16065" y="3539"/>
                  </a:cubicBezTo>
                  <a:cubicBezTo>
                    <a:pt x="15521" y="2903"/>
                    <a:pt x="15012" y="2142"/>
                    <a:pt x="14451" y="1524"/>
                  </a:cubicBezTo>
                  <a:cubicBezTo>
                    <a:pt x="13890" y="910"/>
                    <a:pt x="13237" y="436"/>
                    <a:pt x="12402" y="436"/>
                  </a:cubicBezTo>
                  <a:lnTo>
                    <a:pt x="12384" y="436"/>
                  </a:lnTo>
                  <a:cubicBezTo>
                    <a:pt x="11640" y="436"/>
                    <a:pt x="10826" y="784"/>
                    <a:pt x="10065" y="1219"/>
                  </a:cubicBezTo>
                  <a:cubicBezTo>
                    <a:pt x="9303" y="1633"/>
                    <a:pt x="8559" y="2159"/>
                    <a:pt x="7981" y="2503"/>
                  </a:cubicBezTo>
                  <a:cubicBezTo>
                    <a:pt x="7311" y="2886"/>
                    <a:pt x="6549" y="3430"/>
                    <a:pt x="5731" y="3882"/>
                  </a:cubicBezTo>
                  <a:cubicBezTo>
                    <a:pt x="4935" y="4352"/>
                    <a:pt x="4082" y="4718"/>
                    <a:pt x="3303" y="4753"/>
                  </a:cubicBezTo>
                  <a:lnTo>
                    <a:pt x="3194" y="4753"/>
                  </a:lnTo>
                  <a:cubicBezTo>
                    <a:pt x="2611" y="4753"/>
                    <a:pt x="2089" y="4518"/>
                    <a:pt x="1562" y="4191"/>
                  </a:cubicBezTo>
                  <a:cubicBezTo>
                    <a:pt x="1062" y="3871"/>
                    <a:pt x="583" y="3462"/>
                    <a:pt x="84" y="3105"/>
                  </a:cubicBezTo>
                  <a:lnTo>
                    <a:pt x="84" y="3105"/>
                  </a:lnTo>
                  <a:cubicBezTo>
                    <a:pt x="129" y="3030"/>
                    <a:pt x="172" y="2944"/>
                    <a:pt x="217" y="2857"/>
                  </a:cubicBezTo>
                  <a:lnTo>
                    <a:pt x="217" y="2857"/>
                  </a:lnTo>
                  <a:cubicBezTo>
                    <a:pt x="675" y="3232"/>
                    <a:pt x="1122" y="3638"/>
                    <a:pt x="1597" y="3956"/>
                  </a:cubicBezTo>
                  <a:cubicBezTo>
                    <a:pt x="2089" y="4283"/>
                    <a:pt x="2611" y="4518"/>
                    <a:pt x="3229" y="4518"/>
                  </a:cubicBezTo>
                  <a:lnTo>
                    <a:pt x="3303" y="4518"/>
                  </a:lnTo>
                  <a:cubicBezTo>
                    <a:pt x="4156" y="4500"/>
                    <a:pt x="4935" y="4191"/>
                    <a:pt x="5679" y="3773"/>
                  </a:cubicBezTo>
                  <a:cubicBezTo>
                    <a:pt x="6784" y="3138"/>
                    <a:pt x="7815" y="2216"/>
                    <a:pt x="8886" y="1454"/>
                  </a:cubicBezTo>
                  <a:cubicBezTo>
                    <a:pt x="9956" y="675"/>
                    <a:pt x="11061" y="75"/>
                    <a:pt x="12293" y="75"/>
                  </a:cubicBezTo>
                  <a:close/>
                  <a:moveTo>
                    <a:pt x="12293" y="1"/>
                  </a:moveTo>
                  <a:cubicBezTo>
                    <a:pt x="11462" y="1"/>
                    <a:pt x="10683" y="275"/>
                    <a:pt x="9939" y="693"/>
                  </a:cubicBezTo>
                  <a:cubicBezTo>
                    <a:pt x="8834" y="1306"/>
                    <a:pt x="7798" y="2216"/>
                    <a:pt x="6727" y="2995"/>
                  </a:cubicBezTo>
                  <a:cubicBezTo>
                    <a:pt x="5640" y="3773"/>
                    <a:pt x="4552" y="4409"/>
                    <a:pt x="3303" y="4444"/>
                  </a:cubicBezTo>
                  <a:lnTo>
                    <a:pt x="3229" y="4444"/>
                  </a:lnTo>
                  <a:cubicBezTo>
                    <a:pt x="2633" y="4444"/>
                    <a:pt x="2124" y="4226"/>
                    <a:pt x="1632" y="3900"/>
                  </a:cubicBezTo>
                  <a:cubicBezTo>
                    <a:pt x="1162" y="3573"/>
                    <a:pt x="692" y="3156"/>
                    <a:pt x="218" y="2777"/>
                  </a:cubicBezTo>
                  <a:lnTo>
                    <a:pt x="183" y="2742"/>
                  </a:lnTo>
                  <a:lnTo>
                    <a:pt x="166" y="2777"/>
                  </a:lnTo>
                  <a:cubicBezTo>
                    <a:pt x="109" y="2886"/>
                    <a:pt x="57" y="2995"/>
                    <a:pt x="0" y="3086"/>
                  </a:cubicBezTo>
                  <a:lnTo>
                    <a:pt x="0" y="3121"/>
                  </a:lnTo>
                  <a:lnTo>
                    <a:pt x="22" y="3138"/>
                  </a:lnTo>
                  <a:cubicBezTo>
                    <a:pt x="527" y="3504"/>
                    <a:pt x="1019" y="3917"/>
                    <a:pt x="1523" y="4265"/>
                  </a:cubicBezTo>
                  <a:cubicBezTo>
                    <a:pt x="2050" y="4592"/>
                    <a:pt x="2594" y="4827"/>
                    <a:pt x="3194" y="4827"/>
                  </a:cubicBezTo>
                  <a:lnTo>
                    <a:pt x="3303" y="4827"/>
                  </a:lnTo>
                  <a:cubicBezTo>
                    <a:pt x="4117" y="4787"/>
                    <a:pt x="4952" y="4409"/>
                    <a:pt x="5766" y="3956"/>
                  </a:cubicBezTo>
                  <a:cubicBezTo>
                    <a:pt x="6584" y="3504"/>
                    <a:pt x="7345" y="2938"/>
                    <a:pt x="8015" y="2559"/>
                  </a:cubicBezTo>
                  <a:cubicBezTo>
                    <a:pt x="8616" y="2216"/>
                    <a:pt x="9338" y="1689"/>
                    <a:pt x="10100" y="1272"/>
                  </a:cubicBezTo>
                  <a:cubicBezTo>
                    <a:pt x="10861" y="854"/>
                    <a:pt x="11662" y="510"/>
                    <a:pt x="12384" y="510"/>
                  </a:cubicBezTo>
                  <a:lnTo>
                    <a:pt x="12402" y="510"/>
                  </a:lnTo>
                  <a:cubicBezTo>
                    <a:pt x="12945" y="510"/>
                    <a:pt x="13402" y="710"/>
                    <a:pt x="13816" y="1037"/>
                  </a:cubicBezTo>
                  <a:cubicBezTo>
                    <a:pt x="14434" y="1506"/>
                    <a:pt x="14943" y="2233"/>
                    <a:pt x="15469" y="2921"/>
                  </a:cubicBezTo>
                  <a:cubicBezTo>
                    <a:pt x="15991" y="3612"/>
                    <a:pt x="16535" y="4283"/>
                    <a:pt x="17210" y="4609"/>
                  </a:cubicBezTo>
                  <a:cubicBezTo>
                    <a:pt x="17554" y="4770"/>
                    <a:pt x="17897" y="4844"/>
                    <a:pt x="18258" y="4844"/>
                  </a:cubicBezTo>
                  <a:cubicBezTo>
                    <a:pt x="18820" y="4844"/>
                    <a:pt x="19385" y="4661"/>
                    <a:pt x="19947" y="4426"/>
                  </a:cubicBezTo>
                  <a:lnTo>
                    <a:pt x="19982" y="4409"/>
                  </a:lnTo>
                  <a:lnTo>
                    <a:pt x="19982" y="4374"/>
                  </a:lnTo>
                  <a:cubicBezTo>
                    <a:pt x="19929" y="4265"/>
                    <a:pt x="19890" y="4156"/>
                    <a:pt x="19855" y="4026"/>
                  </a:cubicBezTo>
                  <a:lnTo>
                    <a:pt x="19838" y="3991"/>
                  </a:lnTo>
                  <a:lnTo>
                    <a:pt x="19799" y="4008"/>
                  </a:lnTo>
                  <a:cubicBezTo>
                    <a:pt x="19294" y="4226"/>
                    <a:pt x="18785" y="4374"/>
                    <a:pt x="18276" y="4374"/>
                  </a:cubicBezTo>
                  <a:cubicBezTo>
                    <a:pt x="17932" y="4374"/>
                    <a:pt x="17588" y="4317"/>
                    <a:pt x="17262" y="4156"/>
                  </a:cubicBezTo>
                  <a:cubicBezTo>
                    <a:pt x="16357" y="3721"/>
                    <a:pt x="15704" y="2686"/>
                    <a:pt x="14995" y="1781"/>
                  </a:cubicBezTo>
                  <a:cubicBezTo>
                    <a:pt x="14634" y="1306"/>
                    <a:pt x="14251" y="871"/>
                    <a:pt x="13838" y="545"/>
                  </a:cubicBezTo>
                  <a:cubicBezTo>
                    <a:pt x="13402" y="218"/>
                    <a:pt x="12928" y="23"/>
                    <a:pt x="1234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3" name="Google Shape;3133;p57"/>
            <p:cNvSpPr/>
            <p:nvPr/>
          </p:nvSpPr>
          <p:spPr>
            <a:xfrm>
              <a:off x="1058662" y="1184191"/>
              <a:ext cx="2285609" cy="569490"/>
            </a:xfrm>
            <a:custGeom>
              <a:avLst/>
              <a:gdLst/>
              <a:ahLst/>
              <a:cxnLst/>
              <a:rect l="l" t="t" r="r" b="b"/>
              <a:pathLst>
                <a:path w="19421" h="4839" extrusionOk="0">
                  <a:moveTo>
                    <a:pt x="11966" y="74"/>
                  </a:moveTo>
                  <a:cubicBezTo>
                    <a:pt x="12493" y="91"/>
                    <a:pt x="12963" y="292"/>
                    <a:pt x="13381" y="579"/>
                  </a:cubicBezTo>
                  <a:cubicBezTo>
                    <a:pt x="14016" y="1053"/>
                    <a:pt x="14560" y="1741"/>
                    <a:pt x="15104" y="2411"/>
                  </a:cubicBezTo>
                  <a:cubicBezTo>
                    <a:pt x="15648" y="3081"/>
                    <a:pt x="16209" y="3733"/>
                    <a:pt x="16879" y="4060"/>
                  </a:cubicBezTo>
                  <a:cubicBezTo>
                    <a:pt x="17227" y="4225"/>
                    <a:pt x="17588" y="4295"/>
                    <a:pt x="17932" y="4295"/>
                  </a:cubicBezTo>
                  <a:cubicBezTo>
                    <a:pt x="18358" y="4295"/>
                    <a:pt x="18767" y="4191"/>
                    <a:pt x="19175" y="4052"/>
                  </a:cubicBezTo>
                  <a:lnTo>
                    <a:pt x="19175" y="4052"/>
                  </a:lnTo>
                  <a:cubicBezTo>
                    <a:pt x="19222" y="4159"/>
                    <a:pt x="19266" y="4277"/>
                    <a:pt x="19313" y="4388"/>
                  </a:cubicBezTo>
                  <a:lnTo>
                    <a:pt x="19313" y="4388"/>
                  </a:lnTo>
                  <a:cubicBezTo>
                    <a:pt x="18860" y="4560"/>
                    <a:pt x="18407" y="4678"/>
                    <a:pt x="17967" y="4678"/>
                  </a:cubicBezTo>
                  <a:cubicBezTo>
                    <a:pt x="17623" y="4678"/>
                    <a:pt x="17279" y="4604"/>
                    <a:pt x="16953" y="4443"/>
                  </a:cubicBezTo>
                  <a:cubicBezTo>
                    <a:pt x="16065" y="4008"/>
                    <a:pt x="15395" y="2989"/>
                    <a:pt x="14669" y="2084"/>
                  </a:cubicBezTo>
                  <a:cubicBezTo>
                    <a:pt x="14307" y="1632"/>
                    <a:pt x="13924" y="1197"/>
                    <a:pt x="13507" y="870"/>
                  </a:cubicBezTo>
                  <a:cubicBezTo>
                    <a:pt x="13072" y="544"/>
                    <a:pt x="12602" y="326"/>
                    <a:pt x="12023" y="326"/>
                  </a:cubicBezTo>
                  <a:lnTo>
                    <a:pt x="11949" y="326"/>
                  </a:lnTo>
                  <a:cubicBezTo>
                    <a:pt x="11096" y="326"/>
                    <a:pt x="10335" y="596"/>
                    <a:pt x="9591" y="996"/>
                  </a:cubicBezTo>
                  <a:cubicBezTo>
                    <a:pt x="8485" y="1614"/>
                    <a:pt x="7472" y="2554"/>
                    <a:pt x="6401" y="3316"/>
                  </a:cubicBezTo>
                  <a:cubicBezTo>
                    <a:pt x="5331" y="4099"/>
                    <a:pt x="4243" y="4730"/>
                    <a:pt x="3011" y="4769"/>
                  </a:cubicBezTo>
                  <a:lnTo>
                    <a:pt x="2937" y="4769"/>
                  </a:lnTo>
                  <a:cubicBezTo>
                    <a:pt x="2359" y="4769"/>
                    <a:pt x="1867" y="4569"/>
                    <a:pt x="1414" y="4260"/>
                  </a:cubicBezTo>
                  <a:cubicBezTo>
                    <a:pt x="954" y="3975"/>
                    <a:pt x="528" y="3589"/>
                    <a:pt x="85" y="3230"/>
                  </a:cubicBezTo>
                  <a:lnTo>
                    <a:pt x="85" y="3230"/>
                  </a:lnTo>
                  <a:cubicBezTo>
                    <a:pt x="126" y="3168"/>
                    <a:pt x="159" y="3098"/>
                    <a:pt x="199" y="3038"/>
                  </a:cubicBezTo>
                  <a:lnTo>
                    <a:pt x="199" y="3038"/>
                  </a:lnTo>
                  <a:cubicBezTo>
                    <a:pt x="623" y="3372"/>
                    <a:pt x="1048" y="3706"/>
                    <a:pt x="1488" y="3968"/>
                  </a:cubicBezTo>
                  <a:cubicBezTo>
                    <a:pt x="1941" y="4225"/>
                    <a:pt x="2433" y="4404"/>
                    <a:pt x="2977" y="4404"/>
                  </a:cubicBezTo>
                  <a:lnTo>
                    <a:pt x="3046" y="4404"/>
                  </a:lnTo>
                  <a:cubicBezTo>
                    <a:pt x="3864" y="4386"/>
                    <a:pt x="4643" y="4099"/>
                    <a:pt x="5370" y="3681"/>
                  </a:cubicBezTo>
                  <a:cubicBezTo>
                    <a:pt x="6458" y="3063"/>
                    <a:pt x="7489" y="2158"/>
                    <a:pt x="8542" y="1414"/>
                  </a:cubicBezTo>
                  <a:cubicBezTo>
                    <a:pt x="9591" y="670"/>
                    <a:pt x="10661" y="74"/>
                    <a:pt x="11875" y="74"/>
                  </a:cubicBezTo>
                  <a:close/>
                  <a:moveTo>
                    <a:pt x="11875" y="0"/>
                  </a:moveTo>
                  <a:cubicBezTo>
                    <a:pt x="11061" y="0"/>
                    <a:pt x="10300" y="270"/>
                    <a:pt x="9556" y="670"/>
                  </a:cubicBezTo>
                  <a:cubicBezTo>
                    <a:pt x="8468" y="1271"/>
                    <a:pt x="7454" y="2176"/>
                    <a:pt x="6401" y="2920"/>
                  </a:cubicBezTo>
                  <a:cubicBezTo>
                    <a:pt x="5348" y="3681"/>
                    <a:pt x="4260" y="4295"/>
                    <a:pt x="3046" y="4334"/>
                  </a:cubicBezTo>
                  <a:lnTo>
                    <a:pt x="2977" y="4334"/>
                  </a:lnTo>
                  <a:cubicBezTo>
                    <a:pt x="2450" y="4334"/>
                    <a:pt x="1976" y="4169"/>
                    <a:pt x="1523" y="3899"/>
                  </a:cubicBezTo>
                  <a:cubicBezTo>
                    <a:pt x="1071" y="3642"/>
                    <a:pt x="636" y="3298"/>
                    <a:pt x="200" y="2955"/>
                  </a:cubicBezTo>
                  <a:lnTo>
                    <a:pt x="183" y="2937"/>
                  </a:lnTo>
                  <a:lnTo>
                    <a:pt x="166" y="2972"/>
                  </a:lnTo>
                  <a:cubicBezTo>
                    <a:pt x="109" y="3046"/>
                    <a:pt x="57" y="3137"/>
                    <a:pt x="0" y="3207"/>
                  </a:cubicBezTo>
                  <a:lnTo>
                    <a:pt x="0" y="3246"/>
                  </a:lnTo>
                  <a:lnTo>
                    <a:pt x="18" y="3263"/>
                  </a:lnTo>
                  <a:cubicBezTo>
                    <a:pt x="475" y="3625"/>
                    <a:pt x="910" y="4025"/>
                    <a:pt x="1380" y="4334"/>
                  </a:cubicBezTo>
                  <a:cubicBezTo>
                    <a:pt x="1850" y="4621"/>
                    <a:pt x="2341" y="4839"/>
                    <a:pt x="2937" y="4839"/>
                  </a:cubicBezTo>
                  <a:lnTo>
                    <a:pt x="3011" y="4839"/>
                  </a:lnTo>
                  <a:cubicBezTo>
                    <a:pt x="3847" y="4821"/>
                    <a:pt x="4626" y="4534"/>
                    <a:pt x="5370" y="4099"/>
                  </a:cubicBezTo>
                  <a:cubicBezTo>
                    <a:pt x="6475" y="3464"/>
                    <a:pt x="7489" y="2537"/>
                    <a:pt x="8559" y="1758"/>
                  </a:cubicBezTo>
                  <a:cubicBezTo>
                    <a:pt x="9612" y="996"/>
                    <a:pt x="10718" y="400"/>
                    <a:pt x="11949" y="400"/>
                  </a:cubicBezTo>
                  <a:lnTo>
                    <a:pt x="12023" y="400"/>
                  </a:lnTo>
                  <a:cubicBezTo>
                    <a:pt x="12584" y="400"/>
                    <a:pt x="13037" y="618"/>
                    <a:pt x="13455" y="922"/>
                  </a:cubicBezTo>
                  <a:cubicBezTo>
                    <a:pt x="14090" y="1397"/>
                    <a:pt x="14616" y="2119"/>
                    <a:pt x="15138" y="2828"/>
                  </a:cubicBezTo>
                  <a:cubicBezTo>
                    <a:pt x="15682" y="3516"/>
                    <a:pt x="16226" y="4169"/>
                    <a:pt x="16918" y="4512"/>
                  </a:cubicBezTo>
                  <a:cubicBezTo>
                    <a:pt x="17262" y="4678"/>
                    <a:pt x="17606" y="4752"/>
                    <a:pt x="17967" y="4752"/>
                  </a:cubicBezTo>
                  <a:cubicBezTo>
                    <a:pt x="18441" y="4752"/>
                    <a:pt x="18911" y="4621"/>
                    <a:pt x="19381" y="4443"/>
                  </a:cubicBezTo>
                  <a:lnTo>
                    <a:pt x="19420" y="4425"/>
                  </a:lnTo>
                  <a:lnTo>
                    <a:pt x="19403" y="4386"/>
                  </a:lnTo>
                  <a:cubicBezTo>
                    <a:pt x="19346" y="4260"/>
                    <a:pt x="19294" y="4134"/>
                    <a:pt x="19237" y="4008"/>
                  </a:cubicBezTo>
                  <a:lnTo>
                    <a:pt x="19220" y="3968"/>
                  </a:lnTo>
                  <a:lnTo>
                    <a:pt x="19185" y="3990"/>
                  </a:lnTo>
                  <a:cubicBezTo>
                    <a:pt x="18767" y="4134"/>
                    <a:pt x="18350" y="4225"/>
                    <a:pt x="17932" y="4225"/>
                  </a:cubicBezTo>
                  <a:cubicBezTo>
                    <a:pt x="17588" y="4225"/>
                    <a:pt x="17245" y="4151"/>
                    <a:pt x="16918" y="3990"/>
                  </a:cubicBezTo>
                  <a:cubicBezTo>
                    <a:pt x="16031" y="3572"/>
                    <a:pt x="15339" y="2593"/>
                    <a:pt x="14616" y="1706"/>
                  </a:cubicBezTo>
                  <a:cubicBezTo>
                    <a:pt x="14233" y="1249"/>
                    <a:pt x="13855" y="835"/>
                    <a:pt x="13420" y="527"/>
                  </a:cubicBezTo>
                  <a:cubicBezTo>
                    <a:pt x="13002" y="218"/>
                    <a:pt x="12510" y="17"/>
                    <a:pt x="119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4" name="Google Shape;3134;p57"/>
            <p:cNvSpPr/>
            <p:nvPr/>
          </p:nvSpPr>
          <p:spPr>
            <a:xfrm>
              <a:off x="1039714" y="1222557"/>
              <a:ext cx="2319385" cy="576198"/>
            </a:xfrm>
            <a:custGeom>
              <a:avLst/>
              <a:gdLst/>
              <a:ahLst/>
              <a:cxnLst/>
              <a:rect l="l" t="t" r="r" b="b"/>
              <a:pathLst>
                <a:path w="19708" h="4896" extrusionOk="0">
                  <a:moveTo>
                    <a:pt x="12184" y="74"/>
                  </a:moveTo>
                  <a:cubicBezTo>
                    <a:pt x="12745" y="74"/>
                    <a:pt x="13198" y="292"/>
                    <a:pt x="13616" y="596"/>
                  </a:cubicBezTo>
                  <a:cubicBezTo>
                    <a:pt x="14251" y="1071"/>
                    <a:pt x="14777" y="1793"/>
                    <a:pt x="15299" y="2502"/>
                  </a:cubicBezTo>
                  <a:cubicBezTo>
                    <a:pt x="15843" y="3190"/>
                    <a:pt x="16387" y="3843"/>
                    <a:pt x="17079" y="4186"/>
                  </a:cubicBezTo>
                  <a:cubicBezTo>
                    <a:pt x="17423" y="4352"/>
                    <a:pt x="17767" y="4426"/>
                    <a:pt x="18128" y="4426"/>
                  </a:cubicBezTo>
                  <a:cubicBezTo>
                    <a:pt x="18590" y="4426"/>
                    <a:pt x="19047" y="4302"/>
                    <a:pt x="19505" y="4131"/>
                  </a:cubicBezTo>
                  <a:lnTo>
                    <a:pt x="19505" y="4131"/>
                  </a:lnTo>
                  <a:cubicBezTo>
                    <a:pt x="19547" y="4216"/>
                    <a:pt x="19589" y="4303"/>
                    <a:pt x="19620" y="4400"/>
                  </a:cubicBezTo>
                  <a:lnTo>
                    <a:pt x="19620" y="4400"/>
                  </a:lnTo>
                  <a:cubicBezTo>
                    <a:pt x="19126" y="4610"/>
                    <a:pt x="18627" y="4752"/>
                    <a:pt x="18128" y="4752"/>
                  </a:cubicBezTo>
                  <a:cubicBezTo>
                    <a:pt x="17784" y="4752"/>
                    <a:pt x="17440" y="4695"/>
                    <a:pt x="17114" y="4534"/>
                  </a:cubicBezTo>
                  <a:cubicBezTo>
                    <a:pt x="16209" y="4099"/>
                    <a:pt x="15556" y="3064"/>
                    <a:pt x="14847" y="2159"/>
                  </a:cubicBezTo>
                  <a:cubicBezTo>
                    <a:pt x="14486" y="1684"/>
                    <a:pt x="14103" y="1249"/>
                    <a:pt x="13690" y="923"/>
                  </a:cubicBezTo>
                  <a:cubicBezTo>
                    <a:pt x="13254" y="596"/>
                    <a:pt x="12780" y="401"/>
                    <a:pt x="12201" y="379"/>
                  </a:cubicBezTo>
                  <a:lnTo>
                    <a:pt x="12145" y="379"/>
                  </a:lnTo>
                  <a:cubicBezTo>
                    <a:pt x="11314" y="379"/>
                    <a:pt x="10535" y="653"/>
                    <a:pt x="9791" y="1071"/>
                  </a:cubicBezTo>
                  <a:cubicBezTo>
                    <a:pt x="8686" y="1684"/>
                    <a:pt x="7650" y="2594"/>
                    <a:pt x="6579" y="3373"/>
                  </a:cubicBezTo>
                  <a:cubicBezTo>
                    <a:pt x="5492" y="4151"/>
                    <a:pt x="4404" y="4787"/>
                    <a:pt x="3155" y="4822"/>
                  </a:cubicBezTo>
                  <a:lnTo>
                    <a:pt x="3081" y="4822"/>
                  </a:lnTo>
                  <a:cubicBezTo>
                    <a:pt x="2485" y="4822"/>
                    <a:pt x="1976" y="4604"/>
                    <a:pt x="1484" y="4278"/>
                  </a:cubicBezTo>
                  <a:cubicBezTo>
                    <a:pt x="1023" y="3958"/>
                    <a:pt x="562" y="3549"/>
                    <a:pt x="97" y="3177"/>
                  </a:cubicBezTo>
                  <a:lnTo>
                    <a:pt x="97" y="3177"/>
                  </a:lnTo>
                  <a:cubicBezTo>
                    <a:pt x="126" y="3104"/>
                    <a:pt x="166" y="3034"/>
                    <a:pt x="210" y="2962"/>
                  </a:cubicBezTo>
                  <a:lnTo>
                    <a:pt x="210" y="2962"/>
                  </a:lnTo>
                  <a:cubicBezTo>
                    <a:pt x="655" y="3317"/>
                    <a:pt x="1081" y="3706"/>
                    <a:pt x="1541" y="4008"/>
                  </a:cubicBezTo>
                  <a:cubicBezTo>
                    <a:pt x="2011" y="4295"/>
                    <a:pt x="2502" y="4513"/>
                    <a:pt x="3098" y="4513"/>
                  </a:cubicBezTo>
                  <a:lnTo>
                    <a:pt x="3172" y="4513"/>
                  </a:lnTo>
                  <a:cubicBezTo>
                    <a:pt x="4008" y="4495"/>
                    <a:pt x="4787" y="4208"/>
                    <a:pt x="5531" y="3773"/>
                  </a:cubicBezTo>
                  <a:cubicBezTo>
                    <a:pt x="6636" y="3138"/>
                    <a:pt x="7650" y="2211"/>
                    <a:pt x="8720" y="1432"/>
                  </a:cubicBezTo>
                  <a:cubicBezTo>
                    <a:pt x="9773" y="670"/>
                    <a:pt x="10879" y="74"/>
                    <a:pt x="12110" y="74"/>
                  </a:cubicBezTo>
                  <a:close/>
                  <a:moveTo>
                    <a:pt x="12110" y="0"/>
                  </a:moveTo>
                  <a:cubicBezTo>
                    <a:pt x="11257" y="0"/>
                    <a:pt x="10496" y="270"/>
                    <a:pt x="9752" y="670"/>
                  </a:cubicBezTo>
                  <a:cubicBezTo>
                    <a:pt x="8646" y="1288"/>
                    <a:pt x="7633" y="2228"/>
                    <a:pt x="6562" y="2990"/>
                  </a:cubicBezTo>
                  <a:cubicBezTo>
                    <a:pt x="5492" y="3773"/>
                    <a:pt x="4404" y="4404"/>
                    <a:pt x="3172" y="4443"/>
                  </a:cubicBezTo>
                  <a:lnTo>
                    <a:pt x="3098" y="4443"/>
                  </a:lnTo>
                  <a:cubicBezTo>
                    <a:pt x="2520" y="4443"/>
                    <a:pt x="2028" y="4243"/>
                    <a:pt x="1575" y="3934"/>
                  </a:cubicBezTo>
                  <a:cubicBezTo>
                    <a:pt x="1106" y="3642"/>
                    <a:pt x="670" y="3246"/>
                    <a:pt x="218" y="2881"/>
                  </a:cubicBezTo>
                  <a:lnTo>
                    <a:pt x="200" y="2846"/>
                  </a:lnTo>
                  <a:lnTo>
                    <a:pt x="161" y="2881"/>
                  </a:lnTo>
                  <a:cubicBezTo>
                    <a:pt x="127" y="2972"/>
                    <a:pt x="70" y="3064"/>
                    <a:pt x="18" y="3155"/>
                  </a:cubicBezTo>
                  <a:lnTo>
                    <a:pt x="0" y="3190"/>
                  </a:lnTo>
                  <a:lnTo>
                    <a:pt x="35" y="3207"/>
                  </a:lnTo>
                  <a:cubicBezTo>
                    <a:pt x="505" y="3590"/>
                    <a:pt x="962" y="4008"/>
                    <a:pt x="1449" y="4334"/>
                  </a:cubicBezTo>
                  <a:cubicBezTo>
                    <a:pt x="1941" y="4661"/>
                    <a:pt x="2463" y="4896"/>
                    <a:pt x="3081" y="4896"/>
                  </a:cubicBezTo>
                  <a:lnTo>
                    <a:pt x="3155" y="4896"/>
                  </a:lnTo>
                  <a:cubicBezTo>
                    <a:pt x="4008" y="4878"/>
                    <a:pt x="4787" y="4569"/>
                    <a:pt x="5531" y="4151"/>
                  </a:cubicBezTo>
                  <a:cubicBezTo>
                    <a:pt x="6636" y="3516"/>
                    <a:pt x="7667" y="2594"/>
                    <a:pt x="8738" y="1832"/>
                  </a:cubicBezTo>
                  <a:cubicBezTo>
                    <a:pt x="9808" y="1053"/>
                    <a:pt x="10913" y="453"/>
                    <a:pt x="12145" y="453"/>
                  </a:cubicBezTo>
                  <a:lnTo>
                    <a:pt x="12201" y="453"/>
                  </a:lnTo>
                  <a:cubicBezTo>
                    <a:pt x="12763" y="470"/>
                    <a:pt x="13215" y="670"/>
                    <a:pt x="13633" y="979"/>
                  </a:cubicBezTo>
                  <a:cubicBezTo>
                    <a:pt x="14268" y="1467"/>
                    <a:pt x="14777" y="2193"/>
                    <a:pt x="15321" y="2903"/>
                  </a:cubicBezTo>
                  <a:cubicBezTo>
                    <a:pt x="15843" y="3590"/>
                    <a:pt x="16387" y="4260"/>
                    <a:pt x="17079" y="4587"/>
                  </a:cubicBezTo>
                  <a:cubicBezTo>
                    <a:pt x="17423" y="4752"/>
                    <a:pt x="17767" y="4822"/>
                    <a:pt x="18128" y="4822"/>
                  </a:cubicBezTo>
                  <a:cubicBezTo>
                    <a:pt x="18637" y="4822"/>
                    <a:pt x="19163" y="4678"/>
                    <a:pt x="19690" y="4460"/>
                  </a:cubicBezTo>
                  <a:lnTo>
                    <a:pt x="19707" y="4443"/>
                  </a:lnTo>
                  <a:lnTo>
                    <a:pt x="19707" y="4404"/>
                  </a:lnTo>
                  <a:cubicBezTo>
                    <a:pt x="19651" y="4295"/>
                    <a:pt x="19616" y="4186"/>
                    <a:pt x="19564" y="4060"/>
                  </a:cubicBezTo>
                  <a:lnTo>
                    <a:pt x="19542" y="4025"/>
                  </a:lnTo>
                  <a:lnTo>
                    <a:pt x="19525" y="4043"/>
                  </a:lnTo>
                  <a:cubicBezTo>
                    <a:pt x="19055" y="4225"/>
                    <a:pt x="18585" y="4352"/>
                    <a:pt x="18128" y="4352"/>
                  </a:cubicBezTo>
                  <a:cubicBezTo>
                    <a:pt x="17784" y="4352"/>
                    <a:pt x="17440" y="4278"/>
                    <a:pt x="17114" y="4117"/>
                  </a:cubicBezTo>
                  <a:cubicBezTo>
                    <a:pt x="16226" y="3682"/>
                    <a:pt x="15556" y="2663"/>
                    <a:pt x="14830" y="1758"/>
                  </a:cubicBezTo>
                  <a:cubicBezTo>
                    <a:pt x="14468" y="1306"/>
                    <a:pt x="14085" y="871"/>
                    <a:pt x="13668" y="544"/>
                  </a:cubicBezTo>
                  <a:cubicBezTo>
                    <a:pt x="13233" y="218"/>
                    <a:pt x="12763" y="0"/>
                    <a:pt x="1218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5" name="Google Shape;3135;p57"/>
            <p:cNvSpPr/>
            <p:nvPr/>
          </p:nvSpPr>
          <p:spPr>
            <a:xfrm>
              <a:off x="1076079" y="1154417"/>
              <a:ext cx="2248655" cy="548071"/>
            </a:xfrm>
            <a:custGeom>
              <a:avLst/>
              <a:gdLst/>
              <a:ahLst/>
              <a:cxnLst/>
              <a:rect l="l" t="t" r="r" b="b"/>
              <a:pathLst>
                <a:path w="19107" h="4657" extrusionOk="0">
                  <a:moveTo>
                    <a:pt x="11692" y="70"/>
                  </a:moveTo>
                  <a:cubicBezTo>
                    <a:pt x="12219" y="88"/>
                    <a:pt x="12671" y="270"/>
                    <a:pt x="13089" y="562"/>
                  </a:cubicBezTo>
                  <a:cubicBezTo>
                    <a:pt x="13742" y="980"/>
                    <a:pt x="14286" y="1650"/>
                    <a:pt x="14847" y="2285"/>
                  </a:cubicBezTo>
                  <a:cubicBezTo>
                    <a:pt x="15408" y="2899"/>
                    <a:pt x="15991" y="3516"/>
                    <a:pt x="16661" y="3825"/>
                  </a:cubicBezTo>
                  <a:cubicBezTo>
                    <a:pt x="17005" y="3986"/>
                    <a:pt x="17366" y="4043"/>
                    <a:pt x="17732" y="4043"/>
                  </a:cubicBezTo>
                  <a:cubicBezTo>
                    <a:pt x="18080" y="4043"/>
                    <a:pt x="18444" y="3990"/>
                    <a:pt x="18813" y="3889"/>
                  </a:cubicBezTo>
                  <a:lnTo>
                    <a:pt x="18813" y="3889"/>
                  </a:lnTo>
                  <a:cubicBezTo>
                    <a:pt x="18878" y="4014"/>
                    <a:pt x="18942" y="4130"/>
                    <a:pt x="19004" y="4254"/>
                  </a:cubicBezTo>
                  <a:lnTo>
                    <a:pt x="19004" y="4254"/>
                  </a:lnTo>
                  <a:cubicBezTo>
                    <a:pt x="18597" y="4392"/>
                    <a:pt x="18191" y="4478"/>
                    <a:pt x="17784" y="4478"/>
                  </a:cubicBezTo>
                  <a:cubicBezTo>
                    <a:pt x="17440" y="4478"/>
                    <a:pt x="17097" y="4404"/>
                    <a:pt x="16770" y="4243"/>
                  </a:cubicBezTo>
                  <a:cubicBezTo>
                    <a:pt x="15883" y="3825"/>
                    <a:pt x="15191" y="2846"/>
                    <a:pt x="14468" y="1959"/>
                  </a:cubicBezTo>
                  <a:cubicBezTo>
                    <a:pt x="14085" y="1502"/>
                    <a:pt x="13707" y="1088"/>
                    <a:pt x="13272" y="780"/>
                  </a:cubicBezTo>
                  <a:cubicBezTo>
                    <a:pt x="12854" y="471"/>
                    <a:pt x="12362" y="270"/>
                    <a:pt x="11818" y="253"/>
                  </a:cubicBezTo>
                  <a:lnTo>
                    <a:pt x="11727" y="253"/>
                  </a:lnTo>
                  <a:cubicBezTo>
                    <a:pt x="10913" y="253"/>
                    <a:pt x="10152" y="523"/>
                    <a:pt x="9408" y="923"/>
                  </a:cubicBezTo>
                  <a:cubicBezTo>
                    <a:pt x="8320" y="1524"/>
                    <a:pt x="7306" y="2429"/>
                    <a:pt x="6253" y="3173"/>
                  </a:cubicBezTo>
                  <a:cubicBezTo>
                    <a:pt x="5200" y="3934"/>
                    <a:pt x="4112" y="4548"/>
                    <a:pt x="2898" y="4587"/>
                  </a:cubicBezTo>
                  <a:lnTo>
                    <a:pt x="2829" y="4587"/>
                  </a:lnTo>
                  <a:cubicBezTo>
                    <a:pt x="2302" y="4587"/>
                    <a:pt x="1828" y="4422"/>
                    <a:pt x="1375" y="4152"/>
                  </a:cubicBezTo>
                  <a:cubicBezTo>
                    <a:pt x="935" y="3902"/>
                    <a:pt x="511" y="3570"/>
                    <a:pt x="88" y="3235"/>
                  </a:cubicBezTo>
                  <a:lnTo>
                    <a:pt x="88" y="3235"/>
                  </a:lnTo>
                  <a:cubicBezTo>
                    <a:pt x="131" y="3165"/>
                    <a:pt x="172" y="3095"/>
                    <a:pt x="215" y="3034"/>
                  </a:cubicBezTo>
                  <a:lnTo>
                    <a:pt x="215" y="3034"/>
                  </a:lnTo>
                  <a:cubicBezTo>
                    <a:pt x="621" y="3333"/>
                    <a:pt x="1027" y="3614"/>
                    <a:pt x="1467" y="3825"/>
                  </a:cubicBezTo>
                  <a:cubicBezTo>
                    <a:pt x="1902" y="4043"/>
                    <a:pt x="2372" y="4204"/>
                    <a:pt x="2881" y="4204"/>
                  </a:cubicBezTo>
                  <a:cubicBezTo>
                    <a:pt x="2898" y="4204"/>
                    <a:pt x="2937" y="4204"/>
                    <a:pt x="2955" y="4187"/>
                  </a:cubicBezTo>
                  <a:cubicBezTo>
                    <a:pt x="3768" y="4169"/>
                    <a:pt x="4513" y="3895"/>
                    <a:pt x="5239" y="3499"/>
                  </a:cubicBezTo>
                  <a:cubicBezTo>
                    <a:pt x="6310" y="2916"/>
                    <a:pt x="7306" y="2046"/>
                    <a:pt x="8337" y="1341"/>
                  </a:cubicBezTo>
                  <a:cubicBezTo>
                    <a:pt x="9373" y="632"/>
                    <a:pt x="10443" y="70"/>
                    <a:pt x="11618" y="70"/>
                  </a:cubicBezTo>
                  <a:close/>
                  <a:moveTo>
                    <a:pt x="11618" y="1"/>
                  </a:moveTo>
                  <a:cubicBezTo>
                    <a:pt x="10822" y="1"/>
                    <a:pt x="10060" y="253"/>
                    <a:pt x="9356" y="632"/>
                  </a:cubicBezTo>
                  <a:cubicBezTo>
                    <a:pt x="8285" y="1197"/>
                    <a:pt x="7267" y="2046"/>
                    <a:pt x="6236" y="2772"/>
                  </a:cubicBezTo>
                  <a:cubicBezTo>
                    <a:pt x="5200" y="3499"/>
                    <a:pt x="4151" y="4078"/>
                    <a:pt x="2955" y="4113"/>
                  </a:cubicBezTo>
                  <a:cubicBezTo>
                    <a:pt x="2937" y="4134"/>
                    <a:pt x="2898" y="4134"/>
                    <a:pt x="2881" y="4134"/>
                  </a:cubicBezTo>
                  <a:cubicBezTo>
                    <a:pt x="2393" y="4134"/>
                    <a:pt x="1937" y="3986"/>
                    <a:pt x="1501" y="3769"/>
                  </a:cubicBezTo>
                  <a:cubicBezTo>
                    <a:pt x="1066" y="3534"/>
                    <a:pt x="631" y="3242"/>
                    <a:pt x="218" y="2955"/>
                  </a:cubicBezTo>
                  <a:lnTo>
                    <a:pt x="179" y="2938"/>
                  </a:lnTo>
                  <a:lnTo>
                    <a:pt x="161" y="2973"/>
                  </a:lnTo>
                  <a:cubicBezTo>
                    <a:pt x="109" y="3047"/>
                    <a:pt x="52" y="3134"/>
                    <a:pt x="18" y="3225"/>
                  </a:cubicBezTo>
                  <a:lnTo>
                    <a:pt x="0" y="3242"/>
                  </a:lnTo>
                  <a:lnTo>
                    <a:pt x="18" y="3264"/>
                  </a:lnTo>
                  <a:cubicBezTo>
                    <a:pt x="453" y="3608"/>
                    <a:pt x="888" y="3952"/>
                    <a:pt x="1340" y="4221"/>
                  </a:cubicBezTo>
                  <a:cubicBezTo>
                    <a:pt x="1793" y="4478"/>
                    <a:pt x="2285" y="4657"/>
                    <a:pt x="2829" y="4657"/>
                  </a:cubicBezTo>
                  <a:lnTo>
                    <a:pt x="2898" y="4657"/>
                  </a:lnTo>
                  <a:cubicBezTo>
                    <a:pt x="3716" y="4639"/>
                    <a:pt x="4495" y="4352"/>
                    <a:pt x="5222" y="3934"/>
                  </a:cubicBezTo>
                  <a:cubicBezTo>
                    <a:pt x="6310" y="3316"/>
                    <a:pt x="7341" y="2411"/>
                    <a:pt x="8394" y="1667"/>
                  </a:cubicBezTo>
                  <a:cubicBezTo>
                    <a:pt x="9443" y="923"/>
                    <a:pt x="10513" y="327"/>
                    <a:pt x="11727" y="327"/>
                  </a:cubicBezTo>
                  <a:lnTo>
                    <a:pt x="11818" y="327"/>
                  </a:lnTo>
                  <a:cubicBezTo>
                    <a:pt x="12345" y="344"/>
                    <a:pt x="12815" y="545"/>
                    <a:pt x="13233" y="832"/>
                  </a:cubicBezTo>
                  <a:cubicBezTo>
                    <a:pt x="13868" y="1306"/>
                    <a:pt x="14412" y="1994"/>
                    <a:pt x="14956" y="2664"/>
                  </a:cubicBezTo>
                  <a:cubicBezTo>
                    <a:pt x="15500" y="3334"/>
                    <a:pt x="16061" y="3986"/>
                    <a:pt x="16731" y="4313"/>
                  </a:cubicBezTo>
                  <a:cubicBezTo>
                    <a:pt x="17079" y="4478"/>
                    <a:pt x="17440" y="4548"/>
                    <a:pt x="17784" y="4548"/>
                  </a:cubicBezTo>
                  <a:cubicBezTo>
                    <a:pt x="18219" y="4548"/>
                    <a:pt x="18637" y="4439"/>
                    <a:pt x="19055" y="4295"/>
                  </a:cubicBezTo>
                  <a:lnTo>
                    <a:pt x="19107" y="4295"/>
                  </a:lnTo>
                  <a:lnTo>
                    <a:pt x="19089" y="4261"/>
                  </a:lnTo>
                  <a:cubicBezTo>
                    <a:pt x="19015" y="4113"/>
                    <a:pt x="18946" y="3969"/>
                    <a:pt x="18872" y="3825"/>
                  </a:cubicBezTo>
                  <a:lnTo>
                    <a:pt x="18854" y="3786"/>
                  </a:lnTo>
                  <a:lnTo>
                    <a:pt x="18837" y="3808"/>
                  </a:lnTo>
                  <a:cubicBezTo>
                    <a:pt x="18454" y="3917"/>
                    <a:pt x="18093" y="3969"/>
                    <a:pt x="17732" y="3969"/>
                  </a:cubicBezTo>
                  <a:cubicBezTo>
                    <a:pt x="17366" y="3969"/>
                    <a:pt x="17023" y="3917"/>
                    <a:pt x="16679" y="3751"/>
                  </a:cubicBezTo>
                  <a:cubicBezTo>
                    <a:pt x="15809" y="3351"/>
                    <a:pt x="15099" y="2429"/>
                    <a:pt x="14338" y="1593"/>
                  </a:cubicBezTo>
                  <a:cubicBezTo>
                    <a:pt x="13959" y="1175"/>
                    <a:pt x="13576" y="780"/>
                    <a:pt x="13141" y="488"/>
                  </a:cubicBezTo>
                  <a:cubicBezTo>
                    <a:pt x="12706" y="196"/>
                    <a:pt x="12236" y="18"/>
                    <a:pt x="1169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6" name="Google Shape;3136;p57"/>
            <p:cNvSpPr/>
            <p:nvPr/>
          </p:nvSpPr>
          <p:spPr>
            <a:xfrm>
              <a:off x="1163050" y="1083805"/>
              <a:ext cx="2027520" cy="384132"/>
            </a:xfrm>
            <a:custGeom>
              <a:avLst/>
              <a:gdLst/>
              <a:ahLst/>
              <a:cxnLst/>
              <a:rect l="l" t="t" r="r" b="b"/>
              <a:pathLst>
                <a:path w="17228" h="3264" extrusionOk="0">
                  <a:moveTo>
                    <a:pt x="12311" y="738"/>
                  </a:moveTo>
                  <a:lnTo>
                    <a:pt x="12311" y="738"/>
                  </a:lnTo>
                  <a:cubicBezTo>
                    <a:pt x="12464" y="821"/>
                    <a:pt x="12616" y="908"/>
                    <a:pt x="12768" y="997"/>
                  </a:cubicBezTo>
                  <a:cubicBezTo>
                    <a:pt x="13599" y="1488"/>
                    <a:pt x="14417" y="2050"/>
                    <a:pt x="15339" y="2285"/>
                  </a:cubicBezTo>
                  <a:cubicBezTo>
                    <a:pt x="15740" y="2376"/>
                    <a:pt x="16140" y="2428"/>
                    <a:pt x="16536" y="2428"/>
                  </a:cubicBezTo>
                  <a:lnTo>
                    <a:pt x="16699" y="2428"/>
                  </a:lnTo>
                  <a:cubicBezTo>
                    <a:pt x="16837" y="2585"/>
                    <a:pt x="16965" y="2743"/>
                    <a:pt x="17090" y="2909"/>
                  </a:cubicBezTo>
                  <a:lnTo>
                    <a:pt x="17090" y="2909"/>
                  </a:lnTo>
                  <a:cubicBezTo>
                    <a:pt x="16950" y="2924"/>
                    <a:pt x="16809" y="2937"/>
                    <a:pt x="16684" y="2937"/>
                  </a:cubicBezTo>
                  <a:cubicBezTo>
                    <a:pt x="16284" y="2937"/>
                    <a:pt x="15905" y="2885"/>
                    <a:pt x="15539" y="2755"/>
                  </a:cubicBezTo>
                  <a:cubicBezTo>
                    <a:pt x="14634" y="2485"/>
                    <a:pt x="13856" y="1815"/>
                    <a:pt x="13037" y="1232"/>
                  </a:cubicBezTo>
                  <a:cubicBezTo>
                    <a:pt x="12800" y="1057"/>
                    <a:pt x="12559" y="889"/>
                    <a:pt x="12311" y="738"/>
                  </a:cubicBezTo>
                  <a:close/>
                  <a:moveTo>
                    <a:pt x="10118" y="74"/>
                  </a:moveTo>
                  <a:cubicBezTo>
                    <a:pt x="10342" y="74"/>
                    <a:pt x="10559" y="97"/>
                    <a:pt x="10770" y="138"/>
                  </a:cubicBezTo>
                  <a:lnTo>
                    <a:pt x="10770" y="138"/>
                  </a:lnTo>
                  <a:cubicBezTo>
                    <a:pt x="10636" y="119"/>
                    <a:pt x="10498" y="109"/>
                    <a:pt x="10357" y="109"/>
                  </a:cubicBezTo>
                  <a:lnTo>
                    <a:pt x="10335" y="109"/>
                  </a:lnTo>
                  <a:cubicBezTo>
                    <a:pt x="8904" y="109"/>
                    <a:pt x="7655" y="853"/>
                    <a:pt x="6419" y="1614"/>
                  </a:cubicBezTo>
                  <a:cubicBezTo>
                    <a:pt x="5170" y="2376"/>
                    <a:pt x="3939" y="3137"/>
                    <a:pt x="2542" y="3190"/>
                  </a:cubicBezTo>
                  <a:lnTo>
                    <a:pt x="2359" y="3190"/>
                  </a:lnTo>
                  <a:cubicBezTo>
                    <a:pt x="1595" y="3190"/>
                    <a:pt x="865" y="2980"/>
                    <a:pt x="118" y="2718"/>
                  </a:cubicBezTo>
                  <a:lnTo>
                    <a:pt x="118" y="2718"/>
                  </a:lnTo>
                  <a:cubicBezTo>
                    <a:pt x="185" y="2624"/>
                    <a:pt x="263" y="2533"/>
                    <a:pt x="341" y="2457"/>
                  </a:cubicBezTo>
                  <a:lnTo>
                    <a:pt x="341" y="2457"/>
                  </a:lnTo>
                  <a:cubicBezTo>
                    <a:pt x="1023" y="2615"/>
                    <a:pt x="1700" y="2737"/>
                    <a:pt x="2394" y="2737"/>
                  </a:cubicBezTo>
                  <a:lnTo>
                    <a:pt x="2668" y="2737"/>
                  </a:lnTo>
                  <a:cubicBezTo>
                    <a:pt x="4009" y="2668"/>
                    <a:pt x="5205" y="1993"/>
                    <a:pt x="6402" y="1362"/>
                  </a:cubicBezTo>
                  <a:cubicBezTo>
                    <a:pt x="7581" y="709"/>
                    <a:pt x="8760" y="74"/>
                    <a:pt x="10100" y="74"/>
                  </a:cubicBezTo>
                  <a:close/>
                  <a:moveTo>
                    <a:pt x="10100" y="0"/>
                  </a:moveTo>
                  <a:cubicBezTo>
                    <a:pt x="8743" y="0"/>
                    <a:pt x="7546" y="635"/>
                    <a:pt x="6367" y="1288"/>
                  </a:cubicBezTo>
                  <a:cubicBezTo>
                    <a:pt x="5170" y="1941"/>
                    <a:pt x="3991" y="2594"/>
                    <a:pt x="2651" y="2668"/>
                  </a:cubicBezTo>
                  <a:lnTo>
                    <a:pt x="2394" y="2668"/>
                  </a:lnTo>
                  <a:cubicBezTo>
                    <a:pt x="1707" y="2668"/>
                    <a:pt x="1019" y="2537"/>
                    <a:pt x="327" y="2376"/>
                  </a:cubicBezTo>
                  <a:lnTo>
                    <a:pt x="310" y="2376"/>
                  </a:lnTo>
                  <a:lnTo>
                    <a:pt x="293" y="2393"/>
                  </a:lnTo>
                  <a:cubicBezTo>
                    <a:pt x="201" y="2502"/>
                    <a:pt x="110" y="2611"/>
                    <a:pt x="40" y="2720"/>
                  </a:cubicBezTo>
                  <a:lnTo>
                    <a:pt x="1" y="2755"/>
                  </a:lnTo>
                  <a:lnTo>
                    <a:pt x="40" y="2776"/>
                  </a:lnTo>
                  <a:cubicBezTo>
                    <a:pt x="802" y="3046"/>
                    <a:pt x="1581" y="3264"/>
                    <a:pt x="2359" y="3264"/>
                  </a:cubicBezTo>
                  <a:lnTo>
                    <a:pt x="2542" y="3264"/>
                  </a:lnTo>
                  <a:cubicBezTo>
                    <a:pt x="3974" y="3211"/>
                    <a:pt x="5205" y="2428"/>
                    <a:pt x="6458" y="1667"/>
                  </a:cubicBezTo>
                  <a:cubicBezTo>
                    <a:pt x="7690" y="927"/>
                    <a:pt x="8921" y="183"/>
                    <a:pt x="10335" y="183"/>
                  </a:cubicBezTo>
                  <a:cubicBezTo>
                    <a:pt x="11336" y="183"/>
                    <a:pt x="12167" y="709"/>
                    <a:pt x="12985" y="1288"/>
                  </a:cubicBezTo>
                  <a:cubicBezTo>
                    <a:pt x="13799" y="1867"/>
                    <a:pt x="14600" y="2537"/>
                    <a:pt x="15505" y="2829"/>
                  </a:cubicBezTo>
                  <a:cubicBezTo>
                    <a:pt x="15883" y="2955"/>
                    <a:pt x="16284" y="3011"/>
                    <a:pt x="16684" y="3011"/>
                  </a:cubicBezTo>
                  <a:cubicBezTo>
                    <a:pt x="16845" y="3011"/>
                    <a:pt x="17010" y="2994"/>
                    <a:pt x="17171" y="2972"/>
                  </a:cubicBezTo>
                  <a:lnTo>
                    <a:pt x="17228" y="2972"/>
                  </a:lnTo>
                  <a:lnTo>
                    <a:pt x="17189" y="2920"/>
                  </a:lnTo>
                  <a:cubicBezTo>
                    <a:pt x="17045" y="2737"/>
                    <a:pt x="16901" y="2537"/>
                    <a:pt x="16736" y="2359"/>
                  </a:cubicBezTo>
                  <a:lnTo>
                    <a:pt x="16719" y="2341"/>
                  </a:lnTo>
                  <a:lnTo>
                    <a:pt x="16701" y="2359"/>
                  </a:lnTo>
                  <a:lnTo>
                    <a:pt x="16536" y="2359"/>
                  </a:lnTo>
                  <a:cubicBezTo>
                    <a:pt x="16140" y="2359"/>
                    <a:pt x="15757" y="2302"/>
                    <a:pt x="15361" y="2211"/>
                  </a:cubicBezTo>
                  <a:cubicBezTo>
                    <a:pt x="14452" y="1976"/>
                    <a:pt x="13638" y="1432"/>
                    <a:pt x="12803" y="927"/>
                  </a:cubicBezTo>
                  <a:cubicBezTo>
                    <a:pt x="11967" y="435"/>
                    <a:pt x="11119" y="0"/>
                    <a:pt x="1011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7" name="Google Shape;3137;p57"/>
            <p:cNvSpPr/>
            <p:nvPr/>
          </p:nvSpPr>
          <p:spPr>
            <a:xfrm>
              <a:off x="1334166" y="1019783"/>
              <a:ext cx="1578895" cy="209013"/>
            </a:xfrm>
            <a:custGeom>
              <a:avLst/>
              <a:gdLst/>
              <a:ahLst/>
              <a:cxnLst/>
              <a:rect l="l" t="t" r="r" b="b"/>
              <a:pathLst>
                <a:path w="13416" h="1776" extrusionOk="0">
                  <a:moveTo>
                    <a:pt x="8011" y="74"/>
                  </a:moveTo>
                  <a:cubicBezTo>
                    <a:pt x="9476" y="74"/>
                    <a:pt x="10885" y="415"/>
                    <a:pt x="12328" y="577"/>
                  </a:cubicBezTo>
                  <a:lnTo>
                    <a:pt x="12328" y="577"/>
                  </a:lnTo>
                  <a:lnTo>
                    <a:pt x="12328" y="579"/>
                  </a:lnTo>
                  <a:cubicBezTo>
                    <a:pt x="12608" y="736"/>
                    <a:pt x="12875" y="893"/>
                    <a:pt x="13130" y="1072"/>
                  </a:cubicBezTo>
                  <a:lnTo>
                    <a:pt x="13130" y="1072"/>
                  </a:lnTo>
                  <a:cubicBezTo>
                    <a:pt x="11432" y="883"/>
                    <a:pt x="9845" y="183"/>
                    <a:pt x="8102" y="183"/>
                  </a:cubicBezTo>
                  <a:lnTo>
                    <a:pt x="7941" y="183"/>
                  </a:lnTo>
                  <a:cubicBezTo>
                    <a:pt x="6814" y="200"/>
                    <a:pt x="5783" y="544"/>
                    <a:pt x="4748" y="871"/>
                  </a:cubicBezTo>
                  <a:cubicBezTo>
                    <a:pt x="3699" y="1214"/>
                    <a:pt x="2663" y="1558"/>
                    <a:pt x="1575" y="1615"/>
                  </a:cubicBezTo>
                  <a:cubicBezTo>
                    <a:pt x="1123" y="1631"/>
                    <a:pt x="651" y="1662"/>
                    <a:pt x="196" y="1698"/>
                  </a:cubicBezTo>
                  <a:lnTo>
                    <a:pt x="196" y="1698"/>
                  </a:lnTo>
                  <a:cubicBezTo>
                    <a:pt x="376" y="1542"/>
                    <a:pt x="569" y="1396"/>
                    <a:pt x="762" y="1253"/>
                  </a:cubicBezTo>
                  <a:lnTo>
                    <a:pt x="761" y="1252"/>
                  </a:lnTo>
                  <a:lnTo>
                    <a:pt x="761" y="1252"/>
                  </a:lnTo>
                  <a:cubicBezTo>
                    <a:pt x="1060" y="1230"/>
                    <a:pt x="1363" y="1197"/>
                    <a:pt x="1667" y="1179"/>
                  </a:cubicBezTo>
                  <a:cubicBezTo>
                    <a:pt x="3769" y="1036"/>
                    <a:pt x="5657" y="144"/>
                    <a:pt x="7741" y="74"/>
                  </a:cubicBezTo>
                  <a:close/>
                  <a:moveTo>
                    <a:pt x="7741" y="0"/>
                  </a:moveTo>
                  <a:cubicBezTo>
                    <a:pt x="5640" y="74"/>
                    <a:pt x="3751" y="979"/>
                    <a:pt x="1667" y="1105"/>
                  </a:cubicBezTo>
                  <a:cubicBezTo>
                    <a:pt x="1358" y="1123"/>
                    <a:pt x="1049" y="1162"/>
                    <a:pt x="744" y="1197"/>
                  </a:cubicBezTo>
                  <a:lnTo>
                    <a:pt x="723" y="1197"/>
                  </a:lnTo>
                  <a:cubicBezTo>
                    <a:pt x="505" y="1362"/>
                    <a:pt x="288" y="1523"/>
                    <a:pt x="70" y="1706"/>
                  </a:cubicBezTo>
                  <a:lnTo>
                    <a:pt x="0" y="1776"/>
                  </a:lnTo>
                  <a:lnTo>
                    <a:pt x="109" y="1776"/>
                  </a:lnTo>
                  <a:cubicBezTo>
                    <a:pt x="596" y="1741"/>
                    <a:pt x="1088" y="1706"/>
                    <a:pt x="1575" y="1689"/>
                  </a:cubicBezTo>
                  <a:cubicBezTo>
                    <a:pt x="2681" y="1632"/>
                    <a:pt x="3734" y="1288"/>
                    <a:pt x="4769" y="944"/>
                  </a:cubicBezTo>
                  <a:cubicBezTo>
                    <a:pt x="5801" y="601"/>
                    <a:pt x="6836" y="274"/>
                    <a:pt x="7941" y="253"/>
                  </a:cubicBezTo>
                  <a:lnTo>
                    <a:pt x="8102" y="253"/>
                  </a:lnTo>
                  <a:cubicBezTo>
                    <a:pt x="9875" y="253"/>
                    <a:pt x="11501" y="974"/>
                    <a:pt x="13252" y="1160"/>
                  </a:cubicBezTo>
                  <a:lnTo>
                    <a:pt x="13252" y="1160"/>
                  </a:lnTo>
                  <a:cubicBezTo>
                    <a:pt x="13252" y="1161"/>
                    <a:pt x="13253" y="1161"/>
                    <a:pt x="13254" y="1162"/>
                  </a:cubicBezTo>
                  <a:lnTo>
                    <a:pt x="13255" y="1160"/>
                  </a:lnTo>
                  <a:lnTo>
                    <a:pt x="13255" y="1160"/>
                  </a:lnTo>
                  <a:cubicBezTo>
                    <a:pt x="13261" y="1161"/>
                    <a:pt x="13266" y="1161"/>
                    <a:pt x="13272" y="1162"/>
                  </a:cubicBezTo>
                  <a:lnTo>
                    <a:pt x="13415" y="1179"/>
                  </a:lnTo>
                  <a:lnTo>
                    <a:pt x="13307" y="1105"/>
                  </a:lnTo>
                  <a:cubicBezTo>
                    <a:pt x="13300" y="1101"/>
                    <a:pt x="13294" y="1096"/>
                    <a:pt x="13287" y="1092"/>
                  </a:cubicBezTo>
                  <a:lnTo>
                    <a:pt x="13287" y="1092"/>
                  </a:lnTo>
                  <a:lnTo>
                    <a:pt x="13289" y="1088"/>
                  </a:lnTo>
                  <a:cubicBezTo>
                    <a:pt x="13286" y="1088"/>
                    <a:pt x="13284" y="1088"/>
                    <a:pt x="13281" y="1087"/>
                  </a:cubicBezTo>
                  <a:lnTo>
                    <a:pt x="13281" y="1087"/>
                  </a:lnTo>
                  <a:cubicBezTo>
                    <a:pt x="12980" y="877"/>
                    <a:pt x="12680" y="683"/>
                    <a:pt x="12362" y="509"/>
                  </a:cubicBezTo>
                  <a:lnTo>
                    <a:pt x="12345" y="509"/>
                  </a:lnTo>
                  <a:cubicBezTo>
                    <a:pt x="10913" y="344"/>
                    <a:pt x="9482" y="0"/>
                    <a:pt x="8011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8" name="Google Shape;3138;p57"/>
            <p:cNvSpPr/>
            <p:nvPr/>
          </p:nvSpPr>
          <p:spPr>
            <a:xfrm>
              <a:off x="1502575" y="955762"/>
              <a:ext cx="1184172" cy="149581"/>
            </a:xfrm>
            <a:custGeom>
              <a:avLst/>
              <a:gdLst/>
              <a:ahLst/>
              <a:cxnLst/>
              <a:rect l="l" t="t" r="r" b="b"/>
              <a:pathLst>
                <a:path w="10062" h="1271" extrusionOk="0">
                  <a:moveTo>
                    <a:pt x="8287" y="75"/>
                  </a:moveTo>
                  <a:cubicBezTo>
                    <a:pt x="8734" y="197"/>
                    <a:pt x="9181" y="334"/>
                    <a:pt x="9604" y="506"/>
                  </a:cubicBezTo>
                  <a:lnTo>
                    <a:pt x="9604" y="506"/>
                  </a:lnTo>
                  <a:cubicBezTo>
                    <a:pt x="8617" y="420"/>
                    <a:pt x="7625" y="327"/>
                    <a:pt x="6619" y="327"/>
                  </a:cubicBezTo>
                  <a:lnTo>
                    <a:pt x="6167" y="327"/>
                  </a:lnTo>
                  <a:cubicBezTo>
                    <a:pt x="4169" y="401"/>
                    <a:pt x="2303" y="1036"/>
                    <a:pt x="327" y="1162"/>
                  </a:cubicBezTo>
                  <a:cubicBezTo>
                    <a:pt x="320" y="1164"/>
                    <a:pt x="313" y="1165"/>
                    <a:pt x="307" y="1167"/>
                  </a:cubicBezTo>
                  <a:lnTo>
                    <a:pt x="307" y="1167"/>
                  </a:lnTo>
                  <a:cubicBezTo>
                    <a:pt x="585" y="1003"/>
                    <a:pt x="878" y="853"/>
                    <a:pt x="1180" y="717"/>
                  </a:cubicBezTo>
                  <a:lnTo>
                    <a:pt x="1180" y="717"/>
                  </a:lnTo>
                  <a:lnTo>
                    <a:pt x="1180" y="727"/>
                  </a:lnTo>
                  <a:cubicBezTo>
                    <a:pt x="2812" y="544"/>
                    <a:pt x="4404" y="183"/>
                    <a:pt x="6058" y="127"/>
                  </a:cubicBezTo>
                  <a:cubicBezTo>
                    <a:pt x="6792" y="109"/>
                    <a:pt x="7531" y="92"/>
                    <a:pt x="8287" y="75"/>
                  </a:cubicBezTo>
                  <a:close/>
                  <a:moveTo>
                    <a:pt x="8303" y="0"/>
                  </a:moveTo>
                  <a:cubicBezTo>
                    <a:pt x="7542" y="18"/>
                    <a:pt x="6798" y="35"/>
                    <a:pt x="6058" y="57"/>
                  </a:cubicBezTo>
                  <a:cubicBezTo>
                    <a:pt x="4404" y="109"/>
                    <a:pt x="2794" y="470"/>
                    <a:pt x="1163" y="653"/>
                  </a:cubicBezTo>
                  <a:cubicBezTo>
                    <a:pt x="797" y="818"/>
                    <a:pt x="453" y="997"/>
                    <a:pt x="127" y="1180"/>
                  </a:cubicBezTo>
                  <a:lnTo>
                    <a:pt x="1" y="1271"/>
                  </a:lnTo>
                  <a:lnTo>
                    <a:pt x="1" y="1271"/>
                  </a:lnTo>
                  <a:lnTo>
                    <a:pt x="144" y="1254"/>
                  </a:lnTo>
                  <a:cubicBezTo>
                    <a:pt x="150" y="1254"/>
                    <a:pt x="156" y="1254"/>
                    <a:pt x="162" y="1254"/>
                  </a:cubicBezTo>
                  <a:lnTo>
                    <a:pt x="162" y="1254"/>
                  </a:lnTo>
                  <a:lnTo>
                    <a:pt x="162" y="1254"/>
                  </a:lnTo>
                  <a:cubicBezTo>
                    <a:pt x="162" y="1254"/>
                    <a:pt x="162" y="1254"/>
                    <a:pt x="162" y="1254"/>
                  </a:cubicBezTo>
                  <a:lnTo>
                    <a:pt x="162" y="1254"/>
                  </a:lnTo>
                  <a:cubicBezTo>
                    <a:pt x="227" y="1253"/>
                    <a:pt x="275" y="1252"/>
                    <a:pt x="327" y="1232"/>
                  </a:cubicBezTo>
                  <a:cubicBezTo>
                    <a:pt x="2303" y="1106"/>
                    <a:pt x="4187" y="470"/>
                    <a:pt x="6167" y="401"/>
                  </a:cubicBezTo>
                  <a:lnTo>
                    <a:pt x="6619" y="401"/>
                  </a:lnTo>
                  <a:cubicBezTo>
                    <a:pt x="7690" y="401"/>
                    <a:pt x="8756" y="509"/>
                    <a:pt x="9826" y="601"/>
                  </a:cubicBezTo>
                  <a:lnTo>
                    <a:pt x="10061" y="618"/>
                  </a:lnTo>
                  <a:lnTo>
                    <a:pt x="9844" y="527"/>
                  </a:lnTo>
                  <a:cubicBezTo>
                    <a:pt x="9356" y="309"/>
                    <a:pt x="8830" y="144"/>
                    <a:pt x="830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9" name="Google Shape;3139;p57"/>
            <p:cNvSpPr/>
            <p:nvPr/>
          </p:nvSpPr>
          <p:spPr>
            <a:xfrm>
              <a:off x="2490559" y="2750956"/>
              <a:ext cx="1319690" cy="181454"/>
            </a:xfrm>
            <a:custGeom>
              <a:avLst/>
              <a:gdLst/>
              <a:ahLst/>
              <a:cxnLst/>
              <a:rect l="l" t="t" r="r" b="b"/>
              <a:pathLst>
                <a:path w="11915" h="1489" extrusionOk="0">
                  <a:moveTo>
                    <a:pt x="7437" y="75"/>
                  </a:moveTo>
                  <a:cubicBezTo>
                    <a:pt x="8508" y="75"/>
                    <a:pt x="9574" y="183"/>
                    <a:pt x="10644" y="275"/>
                  </a:cubicBezTo>
                  <a:cubicBezTo>
                    <a:pt x="10952" y="396"/>
                    <a:pt x="11257" y="545"/>
                    <a:pt x="11551" y="706"/>
                  </a:cubicBezTo>
                  <a:lnTo>
                    <a:pt x="11551" y="706"/>
                  </a:lnTo>
                  <a:cubicBezTo>
                    <a:pt x="10180" y="534"/>
                    <a:pt x="8807" y="218"/>
                    <a:pt x="7398" y="218"/>
                  </a:cubicBezTo>
                  <a:lnTo>
                    <a:pt x="7128" y="218"/>
                  </a:lnTo>
                  <a:cubicBezTo>
                    <a:pt x="5027" y="292"/>
                    <a:pt x="3138" y="1197"/>
                    <a:pt x="1054" y="1323"/>
                  </a:cubicBezTo>
                  <a:cubicBezTo>
                    <a:pt x="783" y="1339"/>
                    <a:pt x="512" y="1371"/>
                    <a:pt x="244" y="1402"/>
                  </a:cubicBezTo>
                  <a:lnTo>
                    <a:pt x="244" y="1402"/>
                  </a:lnTo>
                  <a:cubicBezTo>
                    <a:pt x="483" y="1229"/>
                    <a:pt x="726" y="1070"/>
                    <a:pt x="980" y="928"/>
                  </a:cubicBezTo>
                  <a:lnTo>
                    <a:pt x="980" y="928"/>
                  </a:lnTo>
                  <a:lnTo>
                    <a:pt x="980" y="928"/>
                  </a:lnTo>
                  <a:cubicBezTo>
                    <a:pt x="1045" y="927"/>
                    <a:pt x="1093" y="926"/>
                    <a:pt x="1145" y="906"/>
                  </a:cubicBezTo>
                  <a:cubicBezTo>
                    <a:pt x="3121" y="780"/>
                    <a:pt x="5005" y="144"/>
                    <a:pt x="6985" y="75"/>
                  </a:cubicBezTo>
                  <a:close/>
                  <a:moveTo>
                    <a:pt x="6985" y="1"/>
                  </a:moveTo>
                  <a:cubicBezTo>
                    <a:pt x="4987" y="75"/>
                    <a:pt x="3121" y="710"/>
                    <a:pt x="1145" y="836"/>
                  </a:cubicBezTo>
                  <a:cubicBezTo>
                    <a:pt x="1071" y="854"/>
                    <a:pt x="1019" y="854"/>
                    <a:pt x="962" y="854"/>
                  </a:cubicBezTo>
                  <a:lnTo>
                    <a:pt x="945" y="854"/>
                  </a:lnTo>
                  <a:cubicBezTo>
                    <a:pt x="654" y="1036"/>
                    <a:pt x="384" y="1215"/>
                    <a:pt x="110" y="1415"/>
                  </a:cubicBezTo>
                  <a:lnTo>
                    <a:pt x="1" y="1489"/>
                  </a:lnTo>
                  <a:lnTo>
                    <a:pt x="131" y="1471"/>
                  </a:lnTo>
                  <a:cubicBezTo>
                    <a:pt x="137" y="1471"/>
                    <a:pt x="142" y="1471"/>
                    <a:pt x="148" y="1470"/>
                  </a:cubicBezTo>
                  <a:lnTo>
                    <a:pt x="148" y="1470"/>
                  </a:lnTo>
                  <a:lnTo>
                    <a:pt x="149" y="1471"/>
                  </a:lnTo>
                  <a:cubicBezTo>
                    <a:pt x="149" y="1471"/>
                    <a:pt x="150" y="1470"/>
                    <a:pt x="151" y="1470"/>
                  </a:cubicBezTo>
                  <a:lnTo>
                    <a:pt x="151" y="1470"/>
                  </a:lnTo>
                  <a:cubicBezTo>
                    <a:pt x="449" y="1448"/>
                    <a:pt x="751" y="1414"/>
                    <a:pt x="1054" y="1397"/>
                  </a:cubicBezTo>
                  <a:cubicBezTo>
                    <a:pt x="3156" y="1254"/>
                    <a:pt x="5044" y="362"/>
                    <a:pt x="7128" y="292"/>
                  </a:cubicBezTo>
                  <a:lnTo>
                    <a:pt x="7398" y="292"/>
                  </a:lnTo>
                  <a:cubicBezTo>
                    <a:pt x="8861" y="292"/>
                    <a:pt x="10269" y="633"/>
                    <a:pt x="11710" y="795"/>
                  </a:cubicBezTo>
                  <a:lnTo>
                    <a:pt x="11710" y="795"/>
                  </a:lnTo>
                  <a:cubicBezTo>
                    <a:pt x="11712" y="795"/>
                    <a:pt x="11713" y="796"/>
                    <a:pt x="11715" y="797"/>
                  </a:cubicBezTo>
                  <a:lnTo>
                    <a:pt x="11715" y="795"/>
                  </a:lnTo>
                  <a:lnTo>
                    <a:pt x="11715" y="795"/>
                  </a:lnTo>
                  <a:cubicBezTo>
                    <a:pt x="11721" y="796"/>
                    <a:pt x="11726" y="796"/>
                    <a:pt x="11732" y="797"/>
                  </a:cubicBezTo>
                  <a:lnTo>
                    <a:pt x="11915" y="819"/>
                  </a:lnTo>
                  <a:lnTo>
                    <a:pt x="11915" y="819"/>
                  </a:lnTo>
                  <a:lnTo>
                    <a:pt x="11749" y="727"/>
                  </a:lnTo>
                  <a:cubicBezTo>
                    <a:pt x="11406" y="527"/>
                    <a:pt x="11044" y="362"/>
                    <a:pt x="10662" y="201"/>
                  </a:cubicBezTo>
                  <a:cubicBezTo>
                    <a:pt x="9595" y="109"/>
                    <a:pt x="8525" y="1"/>
                    <a:pt x="74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0" name="Google Shape;3140;p57"/>
            <p:cNvSpPr/>
            <p:nvPr/>
          </p:nvSpPr>
          <p:spPr>
            <a:xfrm>
              <a:off x="894254" y="2093084"/>
              <a:ext cx="2534989" cy="413907"/>
            </a:xfrm>
            <a:custGeom>
              <a:avLst/>
              <a:gdLst/>
              <a:ahLst/>
              <a:cxnLst/>
              <a:rect l="l" t="t" r="r" b="b"/>
              <a:pathLst>
                <a:path w="21540" h="3517" extrusionOk="0">
                  <a:moveTo>
                    <a:pt x="4569" y="75"/>
                  </a:moveTo>
                  <a:cubicBezTo>
                    <a:pt x="7654" y="236"/>
                    <a:pt x="10792" y="814"/>
                    <a:pt x="13855" y="1215"/>
                  </a:cubicBezTo>
                  <a:cubicBezTo>
                    <a:pt x="14686" y="1323"/>
                    <a:pt x="15287" y="1741"/>
                    <a:pt x="15905" y="2176"/>
                  </a:cubicBezTo>
                  <a:cubicBezTo>
                    <a:pt x="16518" y="2629"/>
                    <a:pt x="17119" y="3081"/>
                    <a:pt x="17932" y="3229"/>
                  </a:cubicBezTo>
                  <a:cubicBezTo>
                    <a:pt x="18115" y="3247"/>
                    <a:pt x="18298" y="3264"/>
                    <a:pt x="18476" y="3264"/>
                  </a:cubicBezTo>
                  <a:cubicBezTo>
                    <a:pt x="19489" y="3264"/>
                    <a:pt x="20482" y="2793"/>
                    <a:pt x="21457" y="2317"/>
                  </a:cubicBezTo>
                  <a:lnTo>
                    <a:pt x="21457" y="2317"/>
                  </a:lnTo>
                  <a:cubicBezTo>
                    <a:pt x="21443" y="2412"/>
                    <a:pt x="21428" y="2502"/>
                    <a:pt x="21415" y="2584"/>
                  </a:cubicBezTo>
                  <a:lnTo>
                    <a:pt x="21415" y="2584"/>
                  </a:lnTo>
                  <a:cubicBezTo>
                    <a:pt x="20463" y="3034"/>
                    <a:pt x="19506" y="3447"/>
                    <a:pt x="18533" y="3447"/>
                  </a:cubicBezTo>
                  <a:cubicBezTo>
                    <a:pt x="18298" y="3447"/>
                    <a:pt x="18058" y="3425"/>
                    <a:pt x="17841" y="3373"/>
                  </a:cubicBezTo>
                  <a:cubicBezTo>
                    <a:pt x="16971" y="3173"/>
                    <a:pt x="16301" y="2755"/>
                    <a:pt x="15596" y="2337"/>
                  </a:cubicBezTo>
                  <a:cubicBezTo>
                    <a:pt x="14904" y="1924"/>
                    <a:pt x="14181" y="1524"/>
                    <a:pt x="13237" y="1432"/>
                  </a:cubicBezTo>
                  <a:cubicBezTo>
                    <a:pt x="10391" y="1141"/>
                    <a:pt x="7398" y="527"/>
                    <a:pt x="4517" y="527"/>
                  </a:cubicBezTo>
                  <a:lnTo>
                    <a:pt x="4008" y="527"/>
                  </a:lnTo>
                  <a:cubicBezTo>
                    <a:pt x="2680" y="562"/>
                    <a:pt x="1385" y="900"/>
                    <a:pt x="75" y="1173"/>
                  </a:cubicBezTo>
                  <a:lnTo>
                    <a:pt x="75" y="1173"/>
                  </a:lnTo>
                  <a:lnTo>
                    <a:pt x="75" y="836"/>
                  </a:lnTo>
                  <a:lnTo>
                    <a:pt x="75" y="806"/>
                  </a:lnTo>
                  <a:lnTo>
                    <a:pt x="75" y="806"/>
                  </a:lnTo>
                  <a:cubicBezTo>
                    <a:pt x="1459" y="481"/>
                    <a:pt x="2806" y="75"/>
                    <a:pt x="4208" y="75"/>
                  </a:cubicBezTo>
                  <a:close/>
                  <a:moveTo>
                    <a:pt x="4208" y="1"/>
                  </a:moveTo>
                  <a:cubicBezTo>
                    <a:pt x="2794" y="1"/>
                    <a:pt x="1415" y="418"/>
                    <a:pt x="22" y="745"/>
                  </a:cubicBezTo>
                  <a:lnTo>
                    <a:pt x="1" y="745"/>
                  </a:lnTo>
                  <a:lnTo>
                    <a:pt x="1" y="779"/>
                  </a:lnTo>
                  <a:lnTo>
                    <a:pt x="1" y="836"/>
                  </a:lnTo>
                  <a:lnTo>
                    <a:pt x="1" y="1215"/>
                  </a:lnTo>
                  <a:lnTo>
                    <a:pt x="1" y="1249"/>
                  </a:lnTo>
                  <a:lnTo>
                    <a:pt x="57" y="1249"/>
                  </a:lnTo>
                  <a:cubicBezTo>
                    <a:pt x="1363" y="980"/>
                    <a:pt x="2685" y="636"/>
                    <a:pt x="4008" y="597"/>
                  </a:cubicBezTo>
                  <a:lnTo>
                    <a:pt x="4517" y="597"/>
                  </a:lnTo>
                  <a:cubicBezTo>
                    <a:pt x="7380" y="597"/>
                    <a:pt x="10374" y="1215"/>
                    <a:pt x="13237" y="1506"/>
                  </a:cubicBezTo>
                  <a:cubicBezTo>
                    <a:pt x="14164" y="1597"/>
                    <a:pt x="14869" y="1976"/>
                    <a:pt x="15556" y="2394"/>
                  </a:cubicBezTo>
                  <a:cubicBezTo>
                    <a:pt x="16266" y="2811"/>
                    <a:pt x="16953" y="3247"/>
                    <a:pt x="17823" y="3447"/>
                  </a:cubicBezTo>
                  <a:cubicBezTo>
                    <a:pt x="18058" y="3482"/>
                    <a:pt x="18298" y="3516"/>
                    <a:pt x="18533" y="3516"/>
                  </a:cubicBezTo>
                  <a:cubicBezTo>
                    <a:pt x="19529" y="3516"/>
                    <a:pt x="20491" y="3099"/>
                    <a:pt x="21470" y="2629"/>
                  </a:cubicBezTo>
                  <a:lnTo>
                    <a:pt x="21487" y="2629"/>
                  </a:lnTo>
                  <a:lnTo>
                    <a:pt x="21487" y="2611"/>
                  </a:lnTo>
                  <a:cubicBezTo>
                    <a:pt x="21505" y="2485"/>
                    <a:pt x="21522" y="2376"/>
                    <a:pt x="21539" y="2250"/>
                  </a:cubicBezTo>
                  <a:lnTo>
                    <a:pt x="21539" y="2176"/>
                  </a:lnTo>
                  <a:lnTo>
                    <a:pt x="21487" y="2211"/>
                  </a:lnTo>
                  <a:cubicBezTo>
                    <a:pt x="20491" y="2720"/>
                    <a:pt x="19494" y="3190"/>
                    <a:pt x="18476" y="3190"/>
                  </a:cubicBezTo>
                  <a:cubicBezTo>
                    <a:pt x="18298" y="3190"/>
                    <a:pt x="18115" y="3173"/>
                    <a:pt x="17932" y="3155"/>
                  </a:cubicBezTo>
                  <a:cubicBezTo>
                    <a:pt x="17153" y="3012"/>
                    <a:pt x="16557" y="2555"/>
                    <a:pt x="15939" y="2120"/>
                  </a:cubicBezTo>
                  <a:cubicBezTo>
                    <a:pt x="15339" y="1685"/>
                    <a:pt x="14708" y="1249"/>
                    <a:pt x="13872" y="1141"/>
                  </a:cubicBezTo>
                  <a:cubicBezTo>
                    <a:pt x="10809" y="762"/>
                    <a:pt x="7654" y="162"/>
                    <a:pt x="4569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1" name="Google Shape;3141;p57"/>
            <p:cNvSpPr/>
            <p:nvPr/>
          </p:nvSpPr>
          <p:spPr>
            <a:xfrm>
              <a:off x="1193295" y="1070977"/>
              <a:ext cx="1946080" cy="335056"/>
            </a:xfrm>
            <a:custGeom>
              <a:avLst/>
              <a:gdLst/>
              <a:ahLst/>
              <a:cxnLst/>
              <a:rect l="l" t="t" r="r" b="b"/>
              <a:pathLst>
                <a:path w="16536" h="2847" extrusionOk="0">
                  <a:moveTo>
                    <a:pt x="11212" y="368"/>
                  </a:moveTo>
                  <a:cubicBezTo>
                    <a:pt x="11579" y="494"/>
                    <a:pt x="11938" y="652"/>
                    <a:pt x="12293" y="818"/>
                  </a:cubicBezTo>
                  <a:cubicBezTo>
                    <a:pt x="13146" y="1214"/>
                    <a:pt x="13994" y="1650"/>
                    <a:pt x="14921" y="1832"/>
                  </a:cubicBezTo>
                  <a:cubicBezTo>
                    <a:pt x="15237" y="1904"/>
                    <a:pt x="15552" y="1939"/>
                    <a:pt x="15883" y="1941"/>
                  </a:cubicBezTo>
                  <a:lnTo>
                    <a:pt x="15883" y="1941"/>
                  </a:lnTo>
                  <a:lnTo>
                    <a:pt x="15883" y="1941"/>
                  </a:lnTo>
                  <a:cubicBezTo>
                    <a:pt x="16046" y="2108"/>
                    <a:pt x="16212" y="2286"/>
                    <a:pt x="16379" y="2468"/>
                  </a:cubicBezTo>
                  <a:lnTo>
                    <a:pt x="16279" y="2468"/>
                  </a:lnTo>
                  <a:cubicBezTo>
                    <a:pt x="15883" y="2468"/>
                    <a:pt x="15500" y="2411"/>
                    <a:pt x="15104" y="2320"/>
                  </a:cubicBezTo>
                  <a:cubicBezTo>
                    <a:pt x="14195" y="2085"/>
                    <a:pt x="13381" y="1541"/>
                    <a:pt x="12546" y="1036"/>
                  </a:cubicBezTo>
                  <a:cubicBezTo>
                    <a:pt x="12111" y="780"/>
                    <a:pt x="11673" y="540"/>
                    <a:pt x="11212" y="368"/>
                  </a:cubicBezTo>
                  <a:close/>
                  <a:moveTo>
                    <a:pt x="9608" y="74"/>
                  </a:moveTo>
                  <a:cubicBezTo>
                    <a:pt x="9899" y="74"/>
                    <a:pt x="10181" y="106"/>
                    <a:pt x="10456" y="160"/>
                  </a:cubicBezTo>
                  <a:lnTo>
                    <a:pt x="10456" y="160"/>
                  </a:lnTo>
                  <a:cubicBezTo>
                    <a:pt x="10263" y="127"/>
                    <a:pt x="10065" y="109"/>
                    <a:pt x="9861" y="109"/>
                  </a:cubicBezTo>
                  <a:lnTo>
                    <a:pt x="9843" y="109"/>
                  </a:lnTo>
                  <a:cubicBezTo>
                    <a:pt x="8486" y="109"/>
                    <a:pt x="7289" y="744"/>
                    <a:pt x="6110" y="1397"/>
                  </a:cubicBezTo>
                  <a:cubicBezTo>
                    <a:pt x="4913" y="2050"/>
                    <a:pt x="3734" y="2703"/>
                    <a:pt x="2394" y="2777"/>
                  </a:cubicBezTo>
                  <a:lnTo>
                    <a:pt x="2137" y="2777"/>
                  </a:lnTo>
                  <a:cubicBezTo>
                    <a:pt x="1473" y="2777"/>
                    <a:pt x="809" y="2655"/>
                    <a:pt x="140" y="2501"/>
                  </a:cubicBezTo>
                  <a:lnTo>
                    <a:pt x="140" y="2501"/>
                  </a:lnTo>
                  <a:cubicBezTo>
                    <a:pt x="227" y="2399"/>
                    <a:pt x="313" y="2301"/>
                    <a:pt x="399" y="2213"/>
                  </a:cubicBezTo>
                  <a:lnTo>
                    <a:pt x="399" y="2213"/>
                  </a:lnTo>
                  <a:cubicBezTo>
                    <a:pt x="954" y="2269"/>
                    <a:pt x="1513" y="2320"/>
                    <a:pt x="2050" y="2320"/>
                  </a:cubicBezTo>
                  <a:cubicBezTo>
                    <a:pt x="2211" y="2320"/>
                    <a:pt x="2377" y="2302"/>
                    <a:pt x="2538" y="2302"/>
                  </a:cubicBezTo>
                  <a:cubicBezTo>
                    <a:pt x="3808" y="2233"/>
                    <a:pt x="4948" y="1667"/>
                    <a:pt x="6075" y="1145"/>
                  </a:cubicBezTo>
                  <a:cubicBezTo>
                    <a:pt x="7215" y="601"/>
                    <a:pt x="8338" y="74"/>
                    <a:pt x="9591" y="74"/>
                  </a:cubicBezTo>
                  <a:close/>
                  <a:moveTo>
                    <a:pt x="9591" y="0"/>
                  </a:moveTo>
                  <a:cubicBezTo>
                    <a:pt x="8320" y="0"/>
                    <a:pt x="7180" y="527"/>
                    <a:pt x="6036" y="1071"/>
                  </a:cubicBezTo>
                  <a:cubicBezTo>
                    <a:pt x="4913" y="1615"/>
                    <a:pt x="3791" y="2159"/>
                    <a:pt x="2538" y="2233"/>
                  </a:cubicBezTo>
                  <a:cubicBezTo>
                    <a:pt x="2377" y="2233"/>
                    <a:pt x="2211" y="2250"/>
                    <a:pt x="2050" y="2250"/>
                  </a:cubicBezTo>
                  <a:cubicBezTo>
                    <a:pt x="1506" y="2250"/>
                    <a:pt x="941" y="2193"/>
                    <a:pt x="397" y="2141"/>
                  </a:cubicBezTo>
                  <a:lnTo>
                    <a:pt x="379" y="2124"/>
                  </a:lnTo>
                  <a:lnTo>
                    <a:pt x="362" y="2141"/>
                  </a:lnTo>
                  <a:cubicBezTo>
                    <a:pt x="253" y="2267"/>
                    <a:pt x="144" y="2376"/>
                    <a:pt x="36" y="2502"/>
                  </a:cubicBezTo>
                  <a:lnTo>
                    <a:pt x="1" y="2537"/>
                  </a:lnTo>
                  <a:lnTo>
                    <a:pt x="53" y="2559"/>
                  </a:lnTo>
                  <a:cubicBezTo>
                    <a:pt x="745" y="2720"/>
                    <a:pt x="1432" y="2846"/>
                    <a:pt x="2137" y="2846"/>
                  </a:cubicBezTo>
                  <a:lnTo>
                    <a:pt x="2411" y="2846"/>
                  </a:lnTo>
                  <a:cubicBezTo>
                    <a:pt x="3752" y="2777"/>
                    <a:pt x="4948" y="2102"/>
                    <a:pt x="6145" y="1471"/>
                  </a:cubicBezTo>
                  <a:cubicBezTo>
                    <a:pt x="7324" y="818"/>
                    <a:pt x="8503" y="183"/>
                    <a:pt x="9843" y="183"/>
                  </a:cubicBezTo>
                  <a:lnTo>
                    <a:pt x="9861" y="183"/>
                  </a:lnTo>
                  <a:cubicBezTo>
                    <a:pt x="10840" y="183"/>
                    <a:pt x="11675" y="618"/>
                    <a:pt x="12511" y="1106"/>
                  </a:cubicBezTo>
                  <a:cubicBezTo>
                    <a:pt x="13342" y="1597"/>
                    <a:pt x="14160" y="2159"/>
                    <a:pt x="15082" y="2394"/>
                  </a:cubicBezTo>
                  <a:cubicBezTo>
                    <a:pt x="15483" y="2485"/>
                    <a:pt x="15883" y="2537"/>
                    <a:pt x="16279" y="2537"/>
                  </a:cubicBezTo>
                  <a:lnTo>
                    <a:pt x="16462" y="2537"/>
                  </a:lnTo>
                  <a:lnTo>
                    <a:pt x="16536" y="2520"/>
                  </a:lnTo>
                  <a:lnTo>
                    <a:pt x="16479" y="2468"/>
                  </a:lnTo>
                  <a:cubicBezTo>
                    <a:pt x="16301" y="2267"/>
                    <a:pt x="16118" y="2067"/>
                    <a:pt x="15935" y="1884"/>
                  </a:cubicBezTo>
                  <a:lnTo>
                    <a:pt x="15918" y="1867"/>
                  </a:lnTo>
                  <a:cubicBezTo>
                    <a:pt x="15591" y="1867"/>
                    <a:pt x="15265" y="1832"/>
                    <a:pt x="14939" y="1758"/>
                  </a:cubicBezTo>
                  <a:cubicBezTo>
                    <a:pt x="14016" y="1580"/>
                    <a:pt x="13181" y="1145"/>
                    <a:pt x="12328" y="744"/>
                  </a:cubicBezTo>
                  <a:cubicBezTo>
                    <a:pt x="11458" y="362"/>
                    <a:pt x="10587" y="0"/>
                    <a:pt x="960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2" name="Google Shape;3142;p57"/>
            <p:cNvSpPr/>
            <p:nvPr/>
          </p:nvSpPr>
          <p:spPr>
            <a:xfrm>
              <a:off x="2045757" y="2842273"/>
              <a:ext cx="1847811" cy="287864"/>
            </a:xfrm>
            <a:custGeom>
              <a:avLst/>
              <a:gdLst/>
              <a:ahLst/>
              <a:cxnLst/>
              <a:rect l="l" t="t" r="r" b="b"/>
              <a:pathLst>
                <a:path w="15701" h="2446" extrusionOk="0">
                  <a:moveTo>
                    <a:pt x="9138" y="74"/>
                  </a:moveTo>
                  <a:cubicBezTo>
                    <a:pt x="10061" y="74"/>
                    <a:pt x="10931" y="344"/>
                    <a:pt x="11801" y="653"/>
                  </a:cubicBezTo>
                  <a:cubicBezTo>
                    <a:pt x="12672" y="962"/>
                    <a:pt x="13524" y="1288"/>
                    <a:pt x="14447" y="1414"/>
                  </a:cubicBezTo>
                  <a:lnTo>
                    <a:pt x="14939" y="1467"/>
                  </a:lnTo>
                  <a:lnTo>
                    <a:pt x="14939" y="1464"/>
                  </a:lnTo>
                  <a:lnTo>
                    <a:pt x="14939" y="1464"/>
                  </a:lnTo>
                  <a:cubicBezTo>
                    <a:pt x="15140" y="1636"/>
                    <a:pt x="15328" y="1808"/>
                    <a:pt x="15503" y="1992"/>
                  </a:cubicBezTo>
                  <a:lnTo>
                    <a:pt x="15503" y="1992"/>
                  </a:lnTo>
                  <a:cubicBezTo>
                    <a:pt x="15212" y="1985"/>
                    <a:pt x="14921" y="1950"/>
                    <a:pt x="14630" y="1884"/>
                  </a:cubicBezTo>
                  <a:cubicBezTo>
                    <a:pt x="13707" y="1706"/>
                    <a:pt x="12872" y="1271"/>
                    <a:pt x="12019" y="870"/>
                  </a:cubicBezTo>
                  <a:cubicBezTo>
                    <a:pt x="11149" y="488"/>
                    <a:pt x="10278" y="126"/>
                    <a:pt x="9299" y="126"/>
                  </a:cubicBezTo>
                  <a:lnTo>
                    <a:pt x="9282" y="126"/>
                  </a:lnTo>
                  <a:cubicBezTo>
                    <a:pt x="8011" y="126"/>
                    <a:pt x="6871" y="653"/>
                    <a:pt x="5727" y="1197"/>
                  </a:cubicBezTo>
                  <a:cubicBezTo>
                    <a:pt x="4604" y="1741"/>
                    <a:pt x="3482" y="2285"/>
                    <a:pt x="2229" y="2359"/>
                  </a:cubicBezTo>
                  <a:cubicBezTo>
                    <a:pt x="2068" y="2359"/>
                    <a:pt x="1902" y="2376"/>
                    <a:pt x="1741" y="2376"/>
                  </a:cubicBezTo>
                  <a:cubicBezTo>
                    <a:pt x="1218" y="2376"/>
                    <a:pt x="675" y="2324"/>
                    <a:pt x="151" y="2273"/>
                  </a:cubicBezTo>
                  <a:lnTo>
                    <a:pt x="151" y="2273"/>
                  </a:lnTo>
                  <a:cubicBezTo>
                    <a:pt x="263" y="2148"/>
                    <a:pt x="377" y="2036"/>
                    <a:pt x="505" y="1923"/>
                  </a:cubicBezTo>
                  <a:lnTo>
                    <a:pt x="1049" y="1923"/>
                  </a:lnTo>
                  <a:cubicBezTo>
                    <a:pt x="1484" y="1923"/>
                    <a:pt x="1920" y="1923"/>
                    <a:pt x="2355" y="1902"/>
                  </a:cubicBezTo>
                  <a:cubicBezTo>
                    <a:pt x="3534" y="1832"/>
                    <a:pt x="4622" y="1380"/>
                    <a:pt x="5710" y="962"/>
                  </a:cubicBezTo>
                  <a:cubicBezTo>
                    <a:pt x="6797" y="527"/>
                    <a:pt x="7868" y="109"/>
                    <a:pt x="9047" y="74"/>
                  </a:cubicBezTo>
                  <a:close/>
                  <a:moveTo>
                    <a:pt x="9047" y="0"/>
                  </a:moveTo>
                  <a:cubicBezTo>
                    <a:pt x="7850" y="35"/>
                    <a:pt x="6763" y="453"/>
                    <a:pt x="5675" y="888"/>
                  </a:cubicBezTo>
                  <a:cubicBezTo>
                    <a:pt x="4604" y="1323"/>
                    <a:pt x="3517" y="1758"/>
                    <a:pt x="2337" y="1832"/>
                  </a:cubicBezTo>
                  <a:cubicBezTo>
                    <a:pt x="1920" y="1849"/>
                    <a:pt x="1484" y="1849"/>
                    <a:pt x="1049" y="1849"/>
                  </a:cubicBezTo>
                  <a:lnTo>
                    <a:pt x="453" y="1849"/>
                  </a:lnTo>
                  <a:lnTo>
                    <a:pt x="453" y="1867"/>
                  </a:lnTo>
                  <a:cubicBezTo>
                    <a:pt x="305" y="1993"/>
                    <a:pt x="179" y="2141"/>
                    <a:pt x="53" y="2267"/>
                  </a:cubicBezTo>
                  <a:lnTo>
                    <a:pt x="1" y="2319"/>
                  </a:lnTo>
                  <a:lnTo>
                    <a:pt x="70" y="2337"/>
                  </a:lnTo>
                  <a:cubicBezTo>
                    <a:pt x="632" y="2393"/>
                    <a:pt x="1197" y="2446"/>
                    <a:pt x="1741" y="2446"/>
                  </a:cubicBezTo>
                  <a:cubicBezTo>
                    <a:pt x="1902" y="2446"/>
                    <a:pt x="2068" y="2428"/>
                    <a:pt x="2229" y="2428"/>
                  </a:cubicBezTo>
                  <a:cubicBezTo>
                    <a:pt x="3499" y="2359"/>
                    <a:pt x="4639" y="1793"/>
                    <a:pt x="5766" y="1271"/>
                  </a:cubicBezTo>
                  <a:cubicBezTo>
                    <a:pt x="6906" y="727"/>
                    <a:pt x="8029" y="200"/>
                    <a:pt x="9282" y="200"/>
                  </a:cubicBezTo>
                  <a:lnTo>
                    <a:pt x="9299" y="200"/>
                  </a:lnTo>
                  <a:cubicBezTo>
                    <a:pt x="10261" y="200"/>
                    <a:pt x="11131" y="544"/>
                    <a:pt x="11984" y="944"/>
                  </a:cubicBezTo>
                  <a:cubicBezTo>
                    <a:pt x="12837" y="1340"/>
                    <a:pt x="13685" y="1776"/>
                    <a:pt x="14612" y="1958"/>
                  </a:cubicBezTo>
                  <a:cubicBezTo>
                    <a:pt x="14928" y="2030"/>
                    <a:pt x="15243" y="2065"/>
                    <a:pt x="15574" y="2067"/>
                  </a:cubicBezTo>
                  <a:lnTo>
                    <a:pt x="15574" y="2067"/>
                  </a:lnTo>
                  <a:cubicBezTo>
                    <a:pt x="15574" y="2067"/>
                    <a:pt x="15574" y="2067"/>
                    <a:pt x="15574" y="2067"/>
                  </a:cubicBezTo>
                  <a:lnTo>
                    <a:pt x="15574" y="2067"/>
                  </a:lnTo>
                  <a:lnTo>
                    <a:pt x="15574" y="2067"/>
                  </a:lnTo>
                  <a:cubicBezTo>
                    <a:pt x="15586" y="2067"/>
                    <a:pt x="15597" y="2067"/>
                    <a:pt x="15609" y="2067"/>
                  </a:cubicBezTo>
                  <a:lnTo>
                    <a:pt x="15700" y="2067"/>
                  </a:lnTo>
                  <a:lnTo>
                    <a:pt x="15626" y="2010"/>
                  </a:lnTo>
                  <a:cubicBezTo>
                    <a:pt x="15620" y="2005"/>
                    <a:pt x="15615" y="1999"/>
                    <a:pt x="15609" y="1993"/>
                  </a:cubicBezTo>
                  <a:lnTo>
                    <a:pt x="15609" y="1993"/>
                  </a:lnTo>
                  <a:lnTo>
                    <a:pt x="15609" y="1993"/>
                  </a:lnTo>
                  <a:cubicBezTo>
                    <a:pt x="15609" y="1993"/>
                    <a:pt x="15609" y="1993"/>
                    <a:pt x="15609" y="1993"/>
                  </a:cubicBezTo>
                  <a:lnTo>
                    <a:pt x="15609" y="1993"/>
                  </a:lnTo>
                  <a:cubicBezTo>
                    <a:pt x="15397" y="1782"/>
                    <a:pt x="15185" y="1592"/>
                    <a:pt x="14973" y="1397"/>
                  </a:cubicBezTo>
                  <a:lnTo>
                    <a:pt x="14956" y="1397"/>
                  </a:lnTo>
                  <a:lnTo>
                    <a:pt x="14469" y="1340"/>
                  </a:lnTo>
                  <a:cubicBezTo>
                    <a:pt x="13559" y="1214"/>
                    <a:pt x="12689" y="888"/>
                    <a:pt x="11819" y="579"/>
                  </a:cubicBezTo>
                  <a:cubicBezTo>
                    <a:pt x="10949" y="270"/>
                    <a:pt x="10078" y="0"/>
                    <a:pt x="913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3" name="Google Shape;3143;p57"/>
            <p:cNvSpPr/>
            <p:nvPr/>
          </p:nvSpPr>
          <p:spPr>
            <a:xfrm>
              <a:off x="896843" y="1963040"/>
              <a:ext cx="2543109" cy="428736"/>
            </a:xfrm>
            <a:custGeom>
              <a:avLst/>
              <a:gdLst/>
              <a:ahLst/>
              <a:cxnLst/>
              <a:rect l="l" t="t" r="r" b="b"/>
              <a:pathLst>
                <a:path w="21609" h="3643" extrusionOk="0">
                  <a:moveTo>
                    <a:pt x="5766" y="70"/>
                  </a:moveTo>
                  <a:cubicBezTo>
                    <a:pt x="8446" y="70"/>
                    <a:pt x="11257" y="309"/>
                    <a:pt x="13885" y="544"/>
                  </a:cubicBezTo>
                  <a:cubicBezTo>
                    <a:pt x="14394" y="579"/>
                    <a:pt x="14756" y="653"/>
                    <a:pt x="15082" y="779"/>
                  </a:cubicBezTo>
                  <a:cubicBezTo>
                    <a:pt x="15408" y="923"/>
                    <a:pt x="15700" y="1140"/>
                    <a:pt x="16044" y="1523"/>
                  </a:cubicBezTo>
                  <a:cubicBezTo>
                    <a:pt x="16335" y="1810"/>
                    <a:pt x="16553" y="2119"/>
                    <a:pt x="16822" y="2411"/>
                  </a:cubicBezTo>
                  <a:cubicBezTo>
                    <a:pt x="17079" y="2702"/>
                    <a:pt x="17366" y="2955"/>
                    <a:pt x="17784" y="3098"/>
                  </a:cubicBezTo>
                  <a:cubicBezTo>
                    <a:pt x="18058" y="3190"/>
                    <a:pt x="18328" y="3246"/>
                    <a:pt x="18602" y="3246"/>
                  </a:cubicBezTo>
                  <a:cubicBezTo>
                    <a:pt x="19542" y="3246"/>
                    <a:pt x="20558" y="2755"/>
                    <a:pt x="21538" y="2239"/>
                  </a:cubicBezTo>
                  <a:lnTo>
                    <a:pt x="21538" y="2239"/>
                  </a:lnTo>
                  <a:cubicBezTo>
                    <a:pt x="21533" y="2337"/>
                    <a:pt x="21520" y="2434"/>
                    <a:pt x="21518" y="2531"/>
                  </a:cubicBezTo>
                  <a:lnTo>
                    <a:pt x="21518" y="2531"/>
                  </a:lnTo>
                  <a:cubicBezTo>
                    <a:pt x="20524" y="3071"/>
                    <a:pt x="19517" y="3573"/>
                    <a:pt x="18528" y="3573"/>
                  </a:cubicBezTo>
                  <a:cubicBezTo>
                    <a:pt x="18328" y="3573"/>
                    <a:pt x="18128" y="3551"/>
                    <a:pt x="17910" y="3499"/>
                  </a:cubicBezTo>
                  <a:cubicBezTo>
                    <a:pt x="17149" y="3316"/>
                    <a:pt x="16644" y="2811"/>
                    <a:pt x="16135" y="2302"/>
                  </a:cubicBezTo>
                  <a:cubicBezTo>
                    <a:pt x="15608" y="1793"/>
                    <a:pt x="15065" y="1288"/>
                    <a:pt x="14212" y="1180"/>
                  </a:cubicBezTo>
                  <a:cubicBezTo>
                    <a:pt x="11057" y="762"/>
                    <a:pt x="7702" y="396"/>
                    <a:pt x="4513" y="309"/>
                  </a:cubicBezTo>
                  <a:lnTo>
                    <a:pt x="4295" y="309"/>
                  </a:lnTo>
                  <a:cubicBezTo>
                    <a:pt x="2847" y="309"/>
                    <a:pt x="1484" y="712"/>
                    <a:pt x="89" y="1020"/>
                  </a:cubicBezTo>
                  <a:lnTo>
                    <a:pt x="89" y="1020"/>
                  </a:lnTo>
                  <a:cubicBezTo>
                    <a:pt x="94" y="911"/>
                    <a:pt x="109" y="813"/>
                    <a:pt x="123" y="716"/>
                  </a:cubicBezTo>
                  <a:lnTo>
                    <a:pt x="123" y="716"/>
                  </a:lnTo>
                  <a:cubicBezTo>
                    <a:pt x="1364" y="464"/>
                    <a:pt x="2584" y="161"/>
                    <a:pt x="3843" y="109"/>
                  </a:cubicBezTo>
                  <a:cubicBezTo>
                    <a:pt x="4478" y="70"/>
                    <a:pt x="5113" y="70"/>
                    <a:pt x="5766" y="70"/>
                  </a:cubicBezTo>
                  <a:close/>
                  <a:moveTo>
                    <a:pt x="5766" y="0"/>
                  </a:moveTo>
                  <a:cubicBezTo>
                    <a:pt x="5113" y="0"/>
                    <a:pt x="4460" y="0"/>
                    <a:pt x="3825" y="35"/>
                  </a:cubicBezTo>
                  <a:cubicBezTo>
                    <a:pt x="2555" y="92"/>
                    <a:pt x="1323" y="396"/>
                    <a:pt x="70" y="653"/>
                  </a:cubicBezTo>
                  <a:lnTo>
                    <a:pt x="53" y="653"/>
                  </a:lnTo>
                  <a:lnTo>
                    <a:pt x="53" y="688"/>
                  </a:lnTo>
                  <a:cubicBezTo>
                    <a:pt x="35" y="814"/>
                    <a:pt x="18" y="940"/>
                    <a:pt x="18" y="1071"/>
                  </a:cubicBezTo>
                  <a:lnTo>
                    <a:pt x="0" y="1123"/>
                  </a:lnTo>
                  <a:lnTo>
                    <a:pt x="53" y="1106"/>
                  </a:lnTo>
                  <a:cubicBezTo>
                    <a:pt x="1467" y="779"/>
                    <a:pt x="2846" y="379"/>
                    <a:pt x="4295" y="379"/>
                  </a:cubicBezTo>
                  <a:lnTo>
                    <a:pt x="4513" y="379"/>
                  </a:lnTo>
                  <a:cubicBezTo>
                    <a:pt x="7685" y="470"/>
                    <a:pt x="11057" y="831"/>
                    <a:pt x="14194" y="1249"/>
                  </a:cubicBezTo>
                  <a:cubicBezTo>
                    <a:pt x="15030" y="1358"/>
                    <a:pt x="15556" y="1850"/>
                    <a:pt x="16078" y="2354"/>
                  </a:cubicBezTo>
                  <a:cubicBezTo>
                    <a:pt x="16605" y="2863"/>
                    <a:pt x="17114" y="3390"/>
                    <a:pt x="17910" y="3573"/>
                  </a:cubicBezTo>
                  <a:cubicBezTo>
                    <a:pt x="18110" y="3625"/>
                    <a:pt x="18328" y="3642"/>
                    <a:pt x="18528" y="3642"/>
                  </a:cubicBezTo>
                  <a:cubicBezTo>
                    <a:pt x="19542" y="3642"/>
                    <a:pt x="20560" y="3116"/>
                    <a:pt x="21574" y="2594"/>
                  </a:cubicBezTo>
                  <a:lnTo>
                    <a:pt x="21591" y="2572"/>
                  </a:lnTo>
                  <a:lnTo>
                    <a:pt x="21591" y="2555"/>
                  </a:lnTo>
                  <a:cubicBezTo>
                    <a:pt x="21591" y="2428"/>
                    <a:pt x="21609" y="2302"/>
                    <a:pt x="21609" y="2176"/>
                  </a:cubicBezTo>
                  <a:lnTo>
                    <a:pt x="21609" y="2119"/>
                  </a:lnTo>
                  <a:lnTo>
                    <a:pt x="21557" y="2137"/>
                  </a:lnTo>
                  <a:cubicBezTo>
                    <a:pt x="20560" y="2663"/>
                    <a:pt x="19542" y="3172"/>
                    <a:pt x="18602" y="3172"/>
                  </a:cubicBezTo>
                  <a:cubicBezTo>
                    <a:pt x="18328" y="3172"/>
                    <a:pt x="18076" y="3116"/>
                    <a:pt x="17819" y="3046"/>
                  </a:cubicBezTo>
                  <a:cubicBezTo>
                    <a:pt x="17406" y="2898"/>
                    <a:pt x="17131" y="2646"/>
                    <a:pt x="16879" y="2376"/>
                  </a:cubicBezTo>
                  <a:cubicBezTo>
                    <a:pt x="16605" y="2085"/>
                    <a:pt x="16387" y="1758"/>
                    <a:pt x="16100" y="1467"/>
                  </a:cubicBezTo>
                  <a:cubicBezTo>
                    <a:pt x="15735" y="1106"/>
                    <a:pt x="15447" y="871"/>
                    <a:pt x="15121" y="723"/>
                  </a:cubicBezTo>
                  <a:cubicBezTo>
                    <a:pt x="14773" y="579"/>
                    <a:pt x="14412" y="505"/>
                    <a:pt x="13885" y="470"/>
                  </a:cubicBezTo>
                  <a:cubicBezTo>
                    <a:pt x="11257" y="235"/>
                    <a:pt x="8464" y="0"/>
                    <a:pt x="5766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4" name="Google Shape;3144;p57"/>
            <p:cNvSpPr/>
            <p:nvPr/>
          </p:nvSpPr>
          <p:spPr>
            <a:xfrm>
              <a:off x="1003349" y="1318354"/>
              <a:ext cx="2383407" cy="567960"/>
            </a:xfrm>
            <a:custGeom>
              <a:avLst/>
              <a:gdLst/>
              <a:ahLst/>
              <a:cxnLst/>
              <a:rect l="l" t="t" r="r" b="b"/>
              <a:pathLst>
                <a:path w="20252" h="4826" extrusionOk="0">
                  <a:moveTo>
                    <a:pt x="12563" y="74"/>
                  </a:moveTo>
                  <a:cubicBezTo>
                    <a:pt x="13106" y="74"/>
                    <a:pt x="13563" y="274"/>
                    <a:pt x="13977" y="601"/>
                  </a:cubicBezTo>
                  <a:cubicBezTo>
                    <a:pt x="14595" y="1070"/>
                    <a:pt x="15104" y="1797"/>
                    <a:pt x="15630" y="2485"/>
                  </a:cubicBezTo>
                  <a:cubicBezTo>
                    <a:pt x="16152" y="3176"/>
                    <a:pt x="16696" y="3847"/>
                    <a:pt x="17371" y="4173"/>
                  </a:cubicBezTo>
                  <a:cubicBezTo>
                    <a:pt x="17715" y="4334"/>
                    <a:pt x="18058" y="4408"/>
                    <a:pt x="18419" y="4408"/>
                  </a:cubicBezTo>
                  <a:cubicBezTo>
                    <a:pt x="18971" y="4408"/>
                    <a:pt x="19527" y="4231"/>
                    <a:pt x="20079" y="4002"/>
                  </a:cubicBezTo>
                  <a:lnTo>
                    <a:pt x="20079" y="4002"/>
                  </a:lnTo>
                  <a:cubicBezTo>
                    <a:pt x="20110" y="4090"/>
                    <a:pt x="20139" y="4180"/>
                    <a:pt x="20167" y="4279"/>
                  </a:cubicBezTo>
                  <a:lnTo>
                    <a:pt x="20167" y="4279"/>
                  </a:lnTo>
                  <a:cubicBezTo>
                    <a:pt x="19560" y="4558"/>
                    <a:pt x="18970" y="4752"/>
                    <a:pt x="18385" y="4752"/>
                  </a:cubicBezTo>
                  <a:cubicBezTo>
                    <a:pt x="18041" y="4752"/>
                    <a:pt x="17697" y="4678"/>
                    <a:pt x="17349" y="4517"/>
                  </a:cubicBezTo>
                  <a:cubicBezTo>
                    <a:pt x="16936" y="4299"/>
                    <a:pt x="16570" y="3938"/>
                    <a:pt x="16209" y="3538"/>
                  </a:cubicBezTo>
                  <a:cubicBezTo>
                    <a:pt x="15682" y="2902"/>
                    <a:pt x="15213" y="2158"/>
                    <a:pt x="14651" y="1545"/>
                  </a:cubicBezTo>
                  <a:cubicBezTo>
                    <a:pt x="14107" y="944"/>
                    <a:pt x="13472" y="492"/>
                    <a:pt x="12654" y="474"/>
                  </a:cubicBezTo>
                  <a:lnTo>
                    <a:pt x="12619" y="474"/>
                  </a:lnTo>
                  <a:cubicBezTo>
                    <a:pt x="11892" y="474"/>
                    <a:pt x="11079" y="801"/>
                    <a:pt x="10300" y="1197"/>
                  </a:cubicBezTo>
                  <a:cubicBezTo>
                    <a:pt x="9517" y="1614"/>
                    <a:pt x="8777" y="2089"/>
                    <a:pt x="8176" y="2415"/>
                  </a:cubicBezTo>
                  <a:cubicBezTo>
                    <a:pt x="7489" y="2776"/>
                    <a:pt x="6710" y="3303"/>
                    <a:pt x="5892" y="3720"/>
                  </a:cubicBezTo>
                  <a:cubicBezTo>
                    <a:pt x="5078" y="4156"/>
                    <a:pt x="4225" y="4499"/>
                    <a:pt x="3447" y="4534"/>
                  </a:cubicBezTo>
                  <a:lnTo>
                    <a:pt x="3316" y="4534"/>
                  </a:lnTo>
                  <a:cubicBezTo>
                    <a:pt x="2737" y="4534"/>
                    <a:pt x="2193" y="4317"/>
                    <a:pt x="1650" y="4008"/>
                  </a:cubicBezTo>
                  <a:cubicBezTo>
                    <a:pt x="1133" y="3704"/>
                    <a:pt x="616" y="3317"/>
                    <a:pt x="103" y="2978"/>
                  </a:cubicBezTo>
                  <a:lnTo>
                    <a:pt x="103" y="2978"/>
                  </a:lnTo>
                  <a:cubicBezTo>
                    <a:pt x="133" y="2894"/>
                    <a:pt x="175" y="2810"/>
                    <a:pt x="216" y="2726"/>
                  </a:cubicBezTo>
                  <a:lnTo>
                    <a:pt x="216" y="2726"/>
                  </a:lnTo>
                  <a:cubicBezTo>
                    <a:pt x="709" y="3085"/>
                    <a:pt x="1190" y="3489"/>
                    <a:pt x="1684" y="3829"/>
                  </a:cubicBezTo>
                  <a:cubicBezTo>
                    <a:pt x="2211" y="4156"/>
                    <a:pt x="2755" y="4391"/>
                    <a:pt x="3355" y="4391"/>
                  </a:cubicBezTo>
                  <a:lnTo>
                    <a:pt x="3464" y="4391"/>
                  </a:lnTo>
                  <a:cubicBezTo>
                    <a:pt x="4278" y="4351"/>
                    <a:pt x="5113" y="3973"/>
                    <a:pt x="5927" y="3520"/>
                  </a:cubicBezTo>
                  <a:cubicBezTo>
                    <a:pt x="6745" y="3068"/>
                    <a:pt x="7506" y="2502"/>
                    <a:pt x="8176" y="2123"/>
                  </a:cubicBezTo>
                  <a:cubicBezTo>
                    <a:pt x="8777" y="1780"/>
                    <a:pt x="9499" y="1253"/>
                    <a:pt x="10261" y="836"/>
                  </a:cubicBezTo>
                  <a:cubicBezTo>
                    <a:pt x="11022" y="418"/>
                    <a:pt x="11823" y="74"/>
                    <a:pt x="12545" y="74"/>
                  </a:cubicBezTo>
                  <a:close/>
                  <a:moveTo>
                    <a:pt x="12545" y="0"/>
                  </a:moveTo>
                  <a:cubicBezTo>
                    <a:pt x="11801" y="0"/>
                    <a:pt x="10987" y="348"/>
                    <a:pt x="10226" y="783"/>
                  </a:cubicBezTo>
                  <a:cubicBezTo>
                    <a:pt x="9464" y="1197"/>
                    <a:pt x="8720" y="1723"/>
                    <a:pt x="8142" y="2067"/>
                  </a:cubicBezTo>
                  <a:cubicBezTo>
                    <a:pt x="7472" y="2450"/>
                    <a:pt x="6710" y="2994"/>
                    <a:pt x="5892" y="3446"/>
                  </a:cubicBezTo>
                  <a:cubicBezTo>
                    <a:pt x="5096" y="3916"/>
                    <a:pt x="4243" y="4282"/>
                    <a:pt x="3464" y="4317"/>
                  </a:cubicBezTo>
                  <a:lnTo>
                    <a:pt x="3355" y="4317"/>
                  </a:lnTo>
                  <a:cubicBezTo>
                    <a:pt x="2772" y="4317"/>
                    <a:pt x="2250" y="4082"/>
                    <a:pt x="1723" y="3755"/>
                  </a:cubicBezTo>
                  <a:cubicBezTo>
                    <a:pt x="1214" y="3429"/>
                    <a:pt x="727" y="3011"/>
                    <a:pt x="218" y="2650"/>
                  </a:cubicBezTo>
                  <a:lnTo>
                    <a:pt x="183" y="2611"/>
                  </a:lnTo>
                  <a:lnTo>
                    <a:pt x="161" y="2650"/>
                  </a:lnTo>
                  <a:cubicBezTo>
                    <a:pt x="127" y="2759"/>
                    <a:pt x="74" y="2868"/>
                    <a:pt x="18" y="2976"/>
                  </a:cubicBezTo>
                  <a:lnTo>
                    <a:pt x="0" y="3011"/>
                  </a:lnTo>
                  <a:lnTo>
                    <a:pt x="35" y="3029"/>
                  </a:lnTo>
                  <a:cubicBezTo>
                    <a:pt x="562" y="3372"/>
                    <a:pt x="1088" y="3755"/>
                    <a:pt x="1615" y="4064"/>
                  </a:cubicBezTo>
                  <a:cubicBezTo>
                    <a:pt x="2159" y="4391"/>
                    <a:pt x="2720" y="4608"/>
                    <a:pt x="3316" y="4608"/>
                  </a:cubicBezTo>
                  <a:lnTo>
                    <a:pt x="3447" y="4608"/>
                  </a:lnTo>
                  <a:cubicBezTo>
                    <a:pt x="4243" y="4569"/>
                    <a:pt x="5096" y="4208"/>
                    <a:pt x="5927" y="3790"/>
                  </a:cubicBezTo>
                  <a:cubicBezTo>
                    <a:pt x="6745" y="3355"/>
                    <a:pt x="7524" y="2850"/>
                    <a:pt x="8211" y="2485"/>
                  </a:cubicBezTo>
                  <a:cubicBezTo>
                    <a:pt x="8812" y="2158"/>
                    <a:pt x="9556" y="1671"/>
                    <a:pt x="10335" y="1271"/>
                  </a:cubicBezTo>
                  <a:cubicBezTo>
                    <a:pt x="11114" y="870"/>
                    <a:pt x="11910" y="544"/>
                    <a:pt x="12619" y="544"/>
                  </a:cubicBezTo>
                  <a:lnTo>
                    <a:pt x="12654" y="544"/>
                  </a:lnTo>
                  <a:cubicBezTo>
                    <a:pt x="13180" y="544"/>
                    <a:pt x="13633" y="744"/>
                    <a:pt x="14033" y="1053"/>
                  </a:cubicBezTo>
                  <a:cubicBezTo>
                    <a:pt x="14629" y="1523"/>
                    <a:pt x="15139" y="2232"/>
                    <a:pt x="15648" y="2920"/>
                  </a:cubicBezTo>
                  <a:cubicBezTo>
                    <a:pt x="16152" y="3590"/>
                    <a:pt x="16679" y="4243"/>
                    <a:pt x="17332" y="4569"/>
                  </a:cubicBezTo>
                  <a:cubicBezTo>
                    <a:pt x="17675" y="4752"/>
                    <a:pt x="18023" y="4826"/>
                    <a:pt x="18385" y="4826"/>
                  </a:cubicBezTo>
                  <a:cubicBezTo>
                    <a:pt x="19003" y="4826"/>
                    <a:pt x="19616" y="4625"/>
                    <a:pt x="20234" y="4334"/>
                  </a:cubicBezTo>
                  <a:lnTo>
                    <a:pt x="20251" y="4317"/>
                  </a:lnTo>
                  <a:lnTo>
                    <a:pt x="20251" y="4299"/>
                  </a:lnTo>
                  <a:cubicBezTo>
                    <a:pt x="20217" y="4173"/>
                    <a:pt x="20177" y="4064"/>
                    <a:pt x="20143" y="3938"/>
                  </a:cubicBezTo>
                  <a:lnTo>
                    <a:pt x="20125" y="3899"/>
                  </a:lnTo>
                  <a:lnTo>
                    <a:pt x="20090" y="3916"/>
                  </a:lnTo>
                  <a:cubicBezTo>
                    <a:pt x="19525" y="4173"/>
                    <a:pt x="18963" y="4334"/>
                    <a:pt x="18419" y="4334"/>
                  </a:cubicBezTo>
                  <a:cubicBezTo>
                    <a:pt x="18076" y="4334"/>
                    <a:pt x="17732" y="4282"/>
                    <a:pt x="17388" y="4099"/>
                  </a:cubicBezTo>
                  <a:cubicBezTo>
                    <a:pt x="16953" y="3899"/>
                    <a:pt x="16570" y="3538"/>
                    <a:pt x="16226" y="3103"/>
                  </a:cubicBezTo>
                  <a:cubicBezTo>
                    <a:pt x="15682" y="2467"/>
                    <a:pt x="15173" y="1706"/>
                    <a:pt x="14612" y="1088"/>
                  </a:cubicBezTo>
                  <a:cubicBezTo>
                    <a:pt x="14051" y="474"/>
                    <a:pt x="13398" y="0"/>
                    <a:pt x="12563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5" name="Google Shape;3145;p57"/>
            <p:cNvSpPr/>
            <p:nvPr/>
          </p:nvSpPr>
          <p:spPr>
            <a:xfrm>
              <a:off x="907081" y="1853945"/>
              <a:ext cx="2532870" cy="440034"/>
            </a:xfrm>
            <a:custGeom>
              <a:avLst/>
              <a:gdLst/>
              <a:ahLst/>
              <a:cxnLst/>
              <a:rect l="l" t="t" r="r" b="b"/>
              <a:pathLst>
                <a:path w="21522" h="3739" extrusionOk="0">
                  <a:moveTo>
                    <a:pt x="12602" y="74"/>
                  </a:moveTo>
                  <a:cubicBezTo>
                    <a:pt x="13019" y="74"/>
                    <a:pt x="13437" y="92"/>
                    <a:pt x="13837" y="109"/>
                  </a:cubicBezTo>
                  <a:cubicBezTo>
                    <a:pt x="14399" y="148"/>
                    <a:pt x="14795" y="309"/>
                    <a:pt x="15143" y="527"/>
                  </a:cubicBezTo>
                  <a:cubicBezTo>
                    <a:pt x="15630" y="888"/>
                    <a:pt x="15974" y="1397"/>
                    <a:pt x="16339" y="1906"/>
                  </a:cubicBezTo>
                  <a:cubicBezTo>
                    <a:pt x="16718" y="2411"/>
                    <a:pt x="17153" y="2885"/>
                    <a:pt x="17841" y="3155"/>
                  </a:cubicBezTo>
                  <a:cubicBezTo>
                    <a:pt x="18115" y="3264"/>
                    <a:pt x="18385" y="3321"/>
                    <a:pt x="18676" y="3321"/>
                  </a:cubicBezTo>
                  <a:cubicBezTo>
                    <a:pt x="19566" y="3303"/>
                    <a:pt x="20510" y="2862"/>
                    <a:pt x="21439" y="2384"/>
                  </a:cubicBezTo>
                  <a:lnTo>
                    <a:pt x="21439" y="2384"/>
                  </a:lnTo>
                  <a:cubicBezTo>
                    <a:pt x="21451" y="2483"/>
                    <a:pt x="21452" y="2583"/>
                    <a:pt x="21452" y="2694"/>
                  </a:cubicBezTo>
                  <a:lnTo>
                    <a:pt x="21452" y="2694"/>
                  </a:lnTo>
                  <a:cubicBezTo>
                    <a:pt x="20479" y="3200"/>
                    <a:pt x="19506" y="3664"/>
                    <a:pt x="18585" y="3664"/>
                  </a:cubicBezTo>
                  <a:cubicBezTo>
                    <a:pt x="18315" y="3664"/>
                    <a:pt x="18058" y="3629"/>
                    <a:pt x="17788" y="3538"/>
                  </a:cubicBezTo>
                  <a:cubicBezTo>
                    <a:pt x="17353" y="3373"/>
                    <a:pt x="17027" y="3120"/>
                    <a:pt x="16753" y="2846"/>
                  </a:cubicBezTo>
                  <a:cubicBezTo>
                    <a:pt x="16318" y="2433"/>
                    <a:pt x="16013" y="1924"/>
                    <a:pt x="15595" y="1506"/>
                  </a:cubicBezTo>
                  <a:cubicBezTo>
                    <a:pt x="15178" y="1088"/>
                    <a:pt x="14669" y="762"/>
                    <a:pt x="13855" y="710"/>
                  </a:cubicBezTo>
                  <a:cubicBezTo>
                    <a:pt x="12767" y="618"/>
                    <a:pt x="11697" y="584"/>
                    <a:pt x="10626" y="584"/>
                  </a:cubicBezTo>
                  <a:cubicBezTo>
                    <a:pt x="7085" y="584"/>
                    <a:pt x="3583" y="959"/>
                    <a:pt x="81" y="1267"/>
                  </a:cubicBezTo>
                  <a:lnTo>
                    <a:pt x="81" y="1267"/>
                  </a:lnTo>
                  <a:cubicBezTo>
                    <a:pt x="95" y="1157"/>
                    <a:pt x="111" y="1054"/>
                    <a:pt x="140" y="942"/>
                  </a:cubicBezTo>
                  <a:lnTo>
                    <a:pt x="140" y="942"/>
                  </a:lnTo>
                  <a:cubicBezTo>
                    <a:pt x="1365" y="852"/>
                    <a:pt x="2586" y="762"/>
                    <a:pt x="3808" y="710"/>
                  </a:cubicBezTo>
                  <a:cubicBezTo>
                    <a:pt x="6693" y="562"/>
                    <a:pt x="9704" y="74"/>
                    <a:pt x="12602" y="74"/>
                  </a:cubicBezTo>
                  <a:close/>
                  <a:moveTo>
                    <a:pt x="12602" y="1"/>
                  </a:moveTo>
                  <a:cubicBezTo>
                    <a:pt x="9682" y="1"/>
                    <a:pt x="6675" y="510"/>
                    <a:pt x="3808" y="636"/>
                  </a:cubicBezTo>
                  <a:cubicBezTo>
                    <a:pt x="2559" y="692"/>
                    <a:pt x="1327" y="779"/>
                    <a:pt x="92" y="871"/>
                  </a:cubicBezTo>
                  <a:lnTo>
                    <a:pt x="74" y="871"/>
                  </a:lnTo>
                  <a:lnTo>
                    <a:pt x="74" y="888"/>
                  </a:lnTo>
                  <a:cubicBezTo>
                    <a:pt x="39" y="1036"/>
                    <a:pt x="22" y="1162"/>
                    <a:pt x="0" y="1306"/>
                  </a:cubicBezTo>
                  <a:lnTo>
                    <a:pt x="0" y="1362"/>
                  </a:lnTo>
                  <a:lnTo>
                    <a:pt x="39" y="1345"/>
                  </a:lnTo>
                  <a:cubicBezTo>
                    <a:pt x="3555" y="1036"/>
                    <a:pt x="7071" y="653"/>
                    <a:pt x="10626" y="653"/>
                  </a:cubicBezTo>
                  <a:cubicBezTo>
                    <a:pt x="11697" y="653"/>
                    <a:pt x="12767" y="692"/>
                    <a:pt x="13855" y="779"/>
                  </a:cubicBezTo>
                  <a:cubicBezTo>
                    <a:pt x="14381" y="819"/>
                    <a:pt x="14777" y="980"/>
                    <a:pt x="15104" y="1197"/>
                  </a:cubicBezTo>
                  <a:cubicBezTo>
                    <a:pt x="15595" y="1506"/>
                    <a:pt x="15922" y="1998"/>
                    <a:pt x="16300" y="2450"/>
                  </a:cubicBezTo>
                  <a:cubicBezTo>
                    <a:pt x="16666" y="2903"/>
                    <a:pt x="17101" y="3355"/>
                    <a:pt x="17771" y="3590"/>
                  </a:cubicBezTo>
                  <a:cubicBezTo>
                    <a:pt x="18041" y="3699"/>
                    <a:pt x="18315" y="3738"/>
                    <a:pt x="18585" y="3738"/>
                  </a:cubicBezTo>
                  <a:cubicBezTo>
                    <a:pt x="19529" y="3738"/>
                    <a:pt x="20525" y="3247"/>
                    <a:pt x="21504" y="2737"/>
                  </a:cubicBezTo>
                  <a:lnTo>
                    <a:pt x="21522" y="2737"/>
                  </a:lnTo>
                  <a:lnTo>
                    <a:pt x="21522" y="2703"/>
                  </a:lnTo>
                  <a:cubicBezTo>
                    <a:pt x="21522" y="2576"/>
                    <a:pt x="21522" y="2450"/>
                    <a:pt x="21504" y="2324"/>
                  </a:cubicBezTo>
                  <a:lnTo>
                    <a:pt x="21504" y="2268"/>
                  </a:lnTo>
                  <a:lnTo>
                    <a:pt x="21452" y="2285"/>
                  </a:lnTo>
                  <a:cubicBezTo>
                    <a:pt x="20508" y="2777"/>
                    <a:pt x="19564" y="3247"/>
                    <a:pt x="18676" y="3247"/>
                  </a:cubicBezTo>
                  <a:cubicBezTo>
                    <a:pt x="18406" y="3247"/>
                    <a:pt x="18132" y="3194"/>
                    <a:pt x="17862" y="3086"/>
                  </a:cubicBezTo>
                  <a:cubicBezTo>
                    <a:pt x="17427" y="2920"/>
                    <a:pt x="17079" y="2650"/>
                    <a:pt x="16792" y="2341"/>
                  </a:cubicBezTo>
                  <a:cubicBezTo>
                    <a:pt x="16374" y="1889"/>
                    <a:pt x="16065" y="1345"/>
                    <a:pt x="15648" y="888"/>
                  </a:cubicBezTo>
                  <a:cubicBezTo>
                    <a:pt x="15212" y="436"/>
                    <a:pt x="14686" y="92"/>
                    <a:pt x="13837" y="40"/>
                  </a:cubicBezTo>
                  <a:cubicBezTo>
                    <a:pt x="13437" y="18"/>
                    <a:pt x="13019" y="1"/>
                    <a:pt x="1260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6" name="Google Shape;3146;p57"/>
            <p:cNvSpPr/>
            <p:nvPr/>
          </p:nvSpPr>
          <p:spPr>
            <a:xfrm>
              <a:off x="902962" y="1922556"/>
              <a:ext cx="2536989" cy="422616"/>
            </a:xfrm>
            <a:custGeom>
              <a:avLst/>
              <a:gdLst/>
              <a:ahLst/>
              <a:cxnLst/>
              <a:rect l="l" t="t" r="r" b="b"/>
              <a:pathLst>
                <a:path w="21557" h="3591" extrusionOk="0">
                  <a:moveTo>
                    <a:pt x="2051" y="584"/>
                  </a:moveTo>
                  <a:cubicBezTo>
                    <a:pt x="1393" y="700"/>
                    <a:pt x="737" y="849"/>
                    <a:pt x="76" y="985"/>
                  </a:cubicBezTo>
                  <a:lnTo>
                    <a:pt x="76" y="985"/>
                  </a:lnTo>
                  <a:cubicBezTo>
                    <a:pt x="80" y="911"/>
                    <a:pt x="92" y="831"/>
                    <a:pt x="106" y="759"/>
                  </a:cubicBezTo>
                  <a:lnTo>
                    <a:pt x="106" y="759"/>
                  </a:lnTo>
                  <a:cubicBezTo>
                    <a:pt x="754" y="702"/>
                    <a:pt x="1403" y="643"/>
                    <a:pt x="2051" y="584"/>
                  </a:cubicBezTo>
                  <a:close/>
                  <a:moveTo>
                    <a:pt x="10661" y="70"/>
                  </a:moveTo>
                  <a:cubicBezTo>
                    <a:pt x="11732" y="70"/>
                    <a:pt x="12802" y="109"/>
                    <a:pt x="13890" y="196"/>
                  </a:cubicBezTo>
                  <a:cubicBezTo>
                    <a:pt x="14416" y="236"/>
                    <a:pt x="14812" y="397"/>
                    <a:pt x="15139" y="614"/>
                  </a:cubicBezTo>
                  <a:cubicBezTo>
                    <a:pt x="15630" y="923"/>
                    <a:pt x="15957" y="1415"/>
                    <a:pt x="16335" y="1867"/>
                  </a:cubicBezTo>
                  <a:cubicBezTo>
                    <a:pt x="16701" y="2320"/>
                    <a:pt x="17136" y="2772"/>
                    <a:pt x="17806" y="3007"/>
                  </a:cubicBezTo>
                  <a:cubicBezTo>
                    <a:pt x="18076" y="3116"/>
                    <a:pt x="18350" y="3155"/>
                    <a:pt x="18620" y="3155"/>
                  </a:cubicBezTo>
                  <a:cubicBezTo>
                    <a:pt x="19547" y="3155"/>
                    <a:pt x="20525" y="2681"/>
                    <a:pt x="21487" y="2182"/>
                  </a:cubicBezTo>
                  <a:lnTo>
                    <a:pt x="21487" y="2182"/>
                  </a:lnTo>
                  <a:lnTo>
                    <a:pt x="21487" y="2285"/>
                  </a:lnTo>
                  <a:lnTo>
                    <a:pt x="21487" y="2490"/>
                  </a:lnTo>
                  <a:lnTo>
                    <a:pt x="21487" y="2490"/>
                  </a:lnTo>
                  <a:cubicBezTo>
                    <a:pt x="20496" y="3013"/>
                    <a:pt x="19485" y="3516"/>
                    <a:pt x="18550" y="3516"/>
                  </a:cubicBezTo>
                  <a:cubicBezTo>
                    <a:pt x="18276" y="3516"/>
                    <a:pt x="18024" y="3460"/>
                    <a:pt x="17767" y="3390"/>
                  </a:cubicBezTo>
                  <a:cubicBezTo>
                    <a:pt x="17354" y="3242"/>
                    <a:pt x="17079" y="2990"/>
                    <a:pt x="16827" y="2720"/>
                  </a:cubicBezTo>
                  <a:cubicBezTo>
                    <a:pt x="16553" y="2429"/>
                    <a:pt x="16335" y="2102"/>
                    <a:pt x="16048" y="1811"/>
                  </a:cubicBezTo>
                  <a:cubicBezTo>
                    <a:pt x="15683" y="1450"/>
                    <a:pt x="15395" y="1215"/>
                    <a:pt x="15069" y="1067"/>
                  </a:cubicBezTo>
                  <a:cubicBezTo>
                    <a:pt x="14721" y="923"/>
                    <a:pt x="14360" y="849"/>
                    <a:pt x="13833" y="814"/>
                  </a:cubicBezTo>
                  <a:cubicBezTo>
                    <a:pt x="11205" y="579"/>
                    <a:pt x="8412" y="344"/>
                    <a:pt x="5714" y="344"/>
                  </a:cubicBezTo>
                  <a:cubicBezTo>
                    <a:pt x="5388" y="344"/>
                    <a:pt x="5062" y="344"/>
                    <a:pt x="4738" y="349"/>
                  </a:cubicBezTo>
                  <a:lnTo>
                    <a:pt x="4738" y="349"/>
                  </a:lnTo>
                  <a:cubicBezTo>
                    <a:pt x="6705" y="190"/>
                    <a:pt x="8677" y="70"/>
                    <a:pt x="10661" y="70"/>
                  </a:cubicBezTo>
                  <a:close/>
                  <a:moveTo>
                    <a:pt x="10661" y="1"/>
                  </a:moveTo>
                  <a:cubicBezTo>
                    <a:pt x="7106" y="1"/>
                    <a:pt x="3590" y="379"/>
                    <a:pt x="74" y="688"/>
                  </a:cubicBezTo>
                  <a:lnTo>
                    <a:pt x="35" y="705"/>
                  </a:lnTo>
                  <a:lnTo>
                    <a:pt x="35" y="723"/>
                  </a:lnTo>
                  <a:cubicBezTo>
                    <a:pt x="18" y="832"/>
                    <a:pt x="1" y="923"/>
                    <a:pt x="1" y="1032"/>
                  </a:cubicBezTo>
                  <a:lnTo>
                    <a:pt x="1" y="1067"/>
                  </a:lnTo>
                  <a:lnTo>
                    <a:pt x="35" y="1067"/>
                  </a:lnTo>
                  <a:cubicBezTo>
                    <a:pt x="1289" y="814"/>
                    <a:pt x="2520" y="505"/>
                    <a:pt x="3791" y="453"/>
                  </a:cubicBezTo>
                  <a:cubicBezTo>
                    <a:pt x="4426" y="414"/>
                    <a:pt x="5061" y="414"/>
                    <a:pt x="5714" y="414"/>
                  </a:cubicBezTo>
                  <a:cubicBezTo>
                    <a:pt x="8394" y="414"/>
                    <a:pt x="11205" y="653"/>
                    <a:pt x="13833" y="888"/>
                  </a:cubicBezTo>
                  <a:cubicBezTo>
                    <a:pt x="14342" y="923"/>
                    <a:pt x="14704" y="997"/>
                    <a:pt x="15030" y="1123"/>
                  </a:cubicBezTo>
                  <a:cubicBezTo>
                    <a:pt x="15356" y="1267"/>
                    <a:pt x="15648" y="1484"/>
                    <a:pt x="15992" y="1867"/>
                  </a:cubicBezTo>
                  <a:cubicBezTo>
                    <a:pt x="16283" y="2154"/>
                    <a:pt x="16501" y="2463"/>
                    <a:pt x="16770" y="2755"/>
                  </a:cubicBezTo>
                  <a:cubicBezTo>
                    <a:pt x="17027" y="3046"/>
                    <a:pt x="17314" y="3299"/>
                    <a:pt x="17732" y="3442"/>
                  </a:cubicBezTo>
                  <a:cubicBezTo>
                    <a:pt x="18006" y="3534"/>
                    <a:pt x="18276" y="3590"/>
                    <a:pt x="18550" y="3590"/>
                  </a:cubicBezTo>
                  <a:cubicBezTo>
                    <a:pt x="19507" y="3590"/>
                    <a:pt x="20543" y="3081"/>
                    <a:pt x="21539" y="2555"/>
                  </a:cubicBezTo>
                  <a:lnTo>
                    <a:pt x="21557" y="2537"/>
                  </a:lnTo>
                  <a:lnTo>
                    <a:pt x="21557" y="2520"/>
                  </a:lnTo>
                  <a:lnTo>
                    <a:pt x="21557" y="2285"/>
                  </a:lnTo>
                  <a:lnTo>
                    <a:pt x="21557" y="2120"/>
                  </a:lnTo>
                  <a:lnTo>
                    <a:pt x="21557" y="2067"/>
                  </a:lnTo>
                  <a:lnTo>
                    <a:pt x="21505" y="2102"/>
                  </a:lnTo>
                  <a:cubicBezTo>
                    <a:pt x="20526" y="2611"/>
                    <a:pt x="19547" y="3081"/>
                    <a:pt x="18620" y="3081"/>
                  </a:cubicBezTo>
                  <a:cubicBezTo>
                    <a:pt x="18350" y="3081"/>
                    <a:pt x="18093" y="3046"/>
                    <a:pt x="17823" y="2955"/>
                  </a:cubicBezTo>
                  <a:cubicBezTo>
                    <a:pt x="17388" y="2790"/>
                    <a:pt x="17062" y="2537"/>
                    <a:pt x="16788" y="2263"/>
                  </a:cubicBezTo>
                  <a:cubicBezTo>
                    <a:pt x="16353" y="1850"/>
                    <a:pt x="16048" y="1341"/>
                    <a:pt x="15630" y="923"/>
                  </a:cubicBezTo>
                  <a:cubicBezTo>
                    <a:pt x="15213" y="505"/>
                    <a:pt x="14704" y="179"/>
                    <a:pt x="13890" y="127"/>
                  </a:cubicBezTo>
                  <a:cubicBezTo>
                    <a:pt x="12802" y="35"/>
                    <a:pt x="11732" y="1"/>
                    <a:pt x="1066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7" name="Google Shape;3147;p57"/>
            <p:cNvSpPr/>
            <p:nvPr/>
          </p:nvSpPr>
          <p:spPr>
            <a:xfrm>
              <a:off x="894254" y="1999405"/>
              <a:ext cx="2543698" cy="439445"/>
            </a:xfrm>
            <a:custGeom>
              <a:avLst/>
              <a:gdLst/>
              <a:ahLst/>
              <a:cxnLst/>
              <a:rect l="l" t="t" r="r" b="b"/>
              <a:pathLst>
                <a:path w="21614" h="3734" extrusionOk="0">
                  <a:moveTo>
                    <a:pt x="4535" y="70"/>
                  </a:moveTo>
                  <a:cubicBezTo>
                    <a:pt x="7707" y="161"/>
                    <a:pt x="11079" y="522"/>
                    <a:pt x="14216" y="940"/>
                  </a:cubicBezTo>
                  <a:cubicBezTo>
                    <a:pt x="15052" y="1049"/>
                    <a:pt x="15578" y="1541"/>
                    <a:pt x="16100" y="2045"/>
                  </a:cubicBezTo>
                  <a:cubicBezTo>
                    <a:pt x="16627" y="2554"/>
                    <a:pt x="17136" y="3081"/>
                    <a:pt x="17932" y="3264"/>
                  </a:cubicBezTo>
                  <a:cubicBezTo>
                    <a:pt x="18132" y="3316"/>
                    <a:pt x="18350" y="3333"/>
                    <a:pt x="18550" y="3333"/>
                  </a:cubicBezTo>
                  <a:cubicBezTo>
                    <a:pt x="19542" y="3333"/>
                    <a:pt x="20539" y="2829"/>
                    <a:pt x="21531" y="2318"/>
                  </a:cubicBezTo>
                  <a:lnTo>
                    <a:pt x="21531" y="2318"/>
                  </a:lnTo>
                  <a:cubicBezTo>
                    <a:pt x="21522" y="2418"/>
                    <a:pt x="21519" y="2520"/>
                    <a:pt x="21506" y="2619"/>
                  </a:cubicBezTo>
                  <a:lnTo>
                    <a:pt x="21506" y="2619"/>
                  </a:lnTo>
                  <a:cubicBezTo>
                    <a:pt x="20497" y="3139"/>
                    <a:pt x="19489" y="3660"/>
                    <a:pt x="18459" y="3660"/>
                  </a:cubicBezTo>
                  <a:cubicBezTo>
                    <a:pt x="18276" y="3660"/>
                    <a:pt x="18098" y="3642"/>
                    <a:pt x="17915" y="3607"/>
                  </a:cubicBezTo>
                  <a:cubicBezTo>
                    <a:pt x="17136" y="3460"/>
                    <a:pt x="16592" y="3007"/>
                    <a:pt x="16013" y="2572"/>
                  </a:cubicBezTo>
                  <a:cubicBezTo>
                    <a:pt x="15448" y="2119"/>
                    <a:pt x="14869" y="1684"/>
                    <a:pt x="14016" y="1593"/>
                  </a:cubicBezTo>
                  <a:cubicBezTo>
                    <a:pt x="10879" y="1232"/>
                    <a:pt x="7689" y="505"/>
                    <a:pt x="4517" y="344"/>
                  </a:cubicBezTo>
                  <a:lnTo>
                    <a:pt x="4191" y="344"/>
                  </a:lnTo>
                  <a:cubicBezTo>
                    <a:pt x="2773" y="344"/>
                    <a:pt x="1424" y="788"/>
                    <a:pt x="79" y="1130"/>
                  </a:cubicBezTo>
                  <a:lnTo>
                    <a:pt x="79" y="1130"/>
                  </a:lnTo>
                  <a:cubicBezTo>
                    <a:pt x="92" y="1008"/>
                    <a:pt x="94" y="898"/>
                    <a:pt x="108" y="789"/>
                  </a:cubicBezTo>
                  <a:lnTo>
                    <a:pt x="108" y="789"/>
                  </a:lnTo>
                  <a:cubicBezTo>
                    <a:pt x="1510" y="464"/>
                    <a:pt x="2880" y="70"/>
                    <a:pt x="4317" y="70"/>
                  </a:cubicBezTo>
                  <a:close/>
                  <a:moveTo>
                    <a:pt x="4317" y="0"/>
                  </a:moveTo>
                  <a:cubicBezTo>
                    <a:pt x="2851" y="0"/>
                    <a:pt x="1471" y="414"/>
                    <a:pt x="57" y="723"/>
                  </a:cubicBezTo>
                  <a:lnTo>
                    <a:pt x="40" y="740"/>
                  </a:lnTo>
                  <a:lnTo>
                    <a:pt x="40" y="762"/>
                  </a:lnTo>
                  <a:cubicBezTo>
                    <a:pt x="22" y="905"/>
                    <a:pt x="22" y="1032"/>
                    <a:pt x="1" y="1158"/>
                  </a:cubicBezTo>
                  <a:lnTo>
                    <a:pt x="1" y="1214"/>
                  </a:lnTo>
                  <a:lnTo>
                    <a:pt x="57" y="1197"/>
                  </a:lnTo>
                  <a:cubicBezTo>
                    <a:pt x="1436" y="871"/>
                    <a:pt x="2759" y="414"/>
                    <a:pt x="4191" y="414"/>
                  </a:cubicBezTo>
                  <a:lnTo>
                    <a:pt x="4517" y="414"/>
                  </a:lnTo>
                  <a:cubicBezTo>
                    <a:pt x="7672" y="579"/>
                    <a:pt x="10861" y="1306"/>
                    <a:pt x="14016" y="1667"/>
                  </a:cubicBezTo>
                  <a:cubicBezTo>
                    <a:pt x="14834" y="1758"/>
                    <a:pt x="15413" y="2176"/>
                    <a:pt x="15974" y="2628"/>
                  </a:cubicBezTo>
                  <a:cubicBezTo>
                    <a:pt x="16535" y="3064"/>
                    <a:pt x="17101" y="3534"/>
                    <a:pt x="17897" y="3677"/>
                  </a:cubicBezTo>
                  <a:cubicBezTo>
                    <a:pt x="18080" y="3716"/>
                    <a:pt x="18276" y="3734"/>
                    <a:pt x="18459" y="3734"/>
                  </a:cubicBezTo>
                  <a:cubicBezTo>
                    <a:pt x="19529" y="3734"/>
                    <a:pt x="20543" y="3207"/>
                    <a:pt x="21561" y="2663"/>
                  </a:cubicBezTo>
                  <a:lnTo>
                    <a:pt x="21579" y="2663"/>
                  </a:lnTo>
                  <a:lnTo>
                    <a:pt x="21579" y="2646"/>
                  </a:lnTo>
                  <a:cubicBezTo>
                    <a:pt x="21596" y="2520"/>
                    <a:pt x="21596" y="2372"/>
                    <a:pt x="21613" y="2246"/>
                  </a:cubicBezTo>
                  <a:lnTo>
                    <a:pt x="21613" y="2193"/>
                  </a:lnTo>
                  <a:lnTo>
                    <a:pt x="21561" y="2211"/>
                  </a:lnTo>
                  <a:cubicBezTo>
                    <a:pt x="20560" y="2755"/>
                    <a:pt x="19547" y="3264"/>
                    <a:pt x="18550" y="3264"/>
                  </a:cubicBezTo>
                  <a:cubicBezTo>
                    <a:pt x="18350" y="3264"/>
                    <a:pt x="18150" y="3242"/>
                    <a:pt x="17932" y="3190"/>
                  </a:cubicBezTo>
                  <a:cubicBezTo>
                    <a:pt x="17171" y="3007"/>
                    <a:pt x="16666" y="2502"/>
                    <a:pt x="16157" y="1993"/>
                  </a:cubicBezTo>
                  <a:cubicBezTo>
                    <a:pt x="15630" y="1484"/>
                    <a:pt x="15087" y="979"/>
                    <a:pt x="14234" y="871"/>
                  </a:cubicBezTo>
                  <a:cubicBezTo>
                    <a:pt x="11079" y="453"/>
                    <a:pt x="7724" y="87"/>
                    <a:pt x="4535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8" name="Google Shape;3148;p57"/>
            <p:cNvSpPr/>
            <p:nvPr/>
          </p:nvSpPr>
          <p:spPr>
            <a:xfrm>
              <a:off x="894254" y="2039890"/>
              <a:ext cx="2541697" cy="437444"/>
            </a:xfrm>
            <a:custGeom>
              <a:avLst/>
              <a:gdLst/>
              <a:ahLst/>
              <a:cxnLst/>
              <a:rect l="l" t="t" r="r" b="b"/>
              <a:pathLst>
                <a:path w="21597" h="3717" extrusionOk="0">
                  <a:moveTo>
                    <a:pt x="4517" y="70"/>
                  </a:moveTo>
                  <a:cubicBezTo>
                    <a:pt x="7672" y="235"/>
                    <a:pt x="10861" y="962"/>
                    <a:pt x="14016" y="1323"/>
                  </a:cubicBezTo>
                  <a:cubicBezTo>
                    <a:pt x="14834" y="1414"/>
                    <a:pt x="15413" y="1832"/>
                    <a:pt x="15974" y="2284"/>
                  </a:cubicBezTo>
                  <a:cubicBezTo>
                    <a:pt x="16535" y="2720"/>
                    <a:pt x="17101" y="3190"/>
                    <a:pt x="17897" y="3333"/>
                  </a:cubicBezTo>
                  <a:cubicBezTo>
                    <a:pt x="18080" y="3372"/>
                    <a:pt x="18276" y="3390"/>
                    <a:pt x="18459" y="3390"/>
                  </a:cubicBezTo>
                  <a:cubicBezTo>
                    <a:pt x="19509" y="3390"/>
                    <a:pt x="20505" y="2883"/>
                    <a:pt x="21503" y="2350"/>
                  </a:cubicBezTo>
                  <a:lnTo>
                    <a:pt x="21503" y="2350"/>
                  </a:lnTo>
                  <a:cubicBezTo>
                    <a:pt x="21499" y="2464"/>
                    <a:pt x="21485" y="2568"/>
                    <a:pt x="21471" y="2671"/>
                  </a:cubicBezTo>
                  <a:lnTo>
                    <a:pt x="21471" y="2671"/>
                  </a:lnTo>
                  <a:cubicBezTo>
                    <a:pt x="20480" y="3177"/>
                    <a:pt x="19489" y="3642"/>
                    <a:pt x="18476" y="3642"/>
                  </a:cubicBezTo>
                  <a:cubicBezTo>
                    <a:pt x="18298" y="3642"/>
                    <a:pt x="18115" y="3625"/>
                    <a:pt x="17932" y="3607"/>
                  </a:cubicBezTo>
                  <a:cubicBezTo>
                    <a:pt x="17153" y="3464"/>
                    <a:pt x="16557" y="3007"/>
                    <a:pt x="15939" y="2572"/>
                  </a:cubicBezTo>
                  <a:cubicBezTo>
                    <a:pt x="15339" y="2137"/>
                    <a:pt x="14708" y="1701"/>
                    <a:pt x="13872" y="1593"/>
                  </a:cubicBezTo>
                  <a:cubicBezTo>
                    <a:pt x="10809" y="1214"/>
                    <a:pt x="7654" y="614"/>
                    <a:pt x="4569" y="453"/>
                  </a:cubicBezTo>
                  <a:lnTo>
                    <a:pt x="4208" y="453"/>
                  </a:lnTo>
                  <a:cubicBezTo>
                    <a:pt x="2812" y="453"/>
                    <a:pt x="1449" y="860"/>
                    <a:pt x="75" y="1184"/>
                  </a:cubicBezTo>
                  <a:lnTo>
                    <a:pt x="75" y="1184"/>
                  </a:lnTo>
                  <a:lnTo>
                    <a:pt x="75" y="849"/>
                  </a:lnTo>
                  <a:lnTo>
                    <a:pt x="75" y="849"/>
                  </a:lnTo>
                  <a:cubicBezTo>
                    <a:pt x="1448" y="523"/>
                    <a:pt x="2765" y="70"/>
                    <a:pt x="4191" y="70"/>
                  </a:cubicBezTo>
                  <a:close/>
                  <a:moveTo>
                    <a:pt x="4191" y="0"/>
                  </a:moveTo>
                  <a:cubicBezTo>
                    <a:pt x="2759" y="0"/>
                    <a:pt x="1397" y="453"/>
                    <a:pt x="40" y="796"/>
                  </a:cubicBezTo>
                  <a:lnTo>
                    <a:pt x="1" y="796"/>
                  </a:lnTo>
                  <a:lnTo>
                    <a:pt x="1" y="814"/>
                  </a:lnTo>
                  <a:lnTo>
                    <a:pt x="1" y="1231"/>
                  </a:lnTo>
                  <a:lnTo>
                    <a:pt x="1" y="1266"/>
                  </a:lnTo>
                  <a:lnTo>
                    <a:pt x="40" y="1266"/>
                  </a:lnTo>
                  <a:cubicBezTo>
                    <a:pt x="1436" y="940"/>
                    <a:pt x="2794" y="527"/>
                    <a:pt x="4208" y="527"/>
                  </a:cubicBezTo>
                  <a:lnTo>
                    <a:pt x="4569" y="527"/>
                  </a:lnTo>
                  <a:cubicBezTo>
                    <a:pt x="7654" y="688"/>
                    <a:pt x="10792" y="1266"/>
                    <a:pt x="13855" y="1667"/>
                  </a:cubicBezTo>
                  <a:cubicBezTo>
                    <a:pt x="14686" y="1775"/>
                    <a:pt x="15287" y="2193"/>
                    <a:pt x="15905" y="2628"/>
                  </a:cubicBezTo>
                  <a:cubicBezTo>
                    <a:pt x="16518" y="3081"/>
                    <a:pt x="17119" y="3533"/>
                    <a:pt x="17932" y="3681"/>
                  </a:cubicBezTo>
                  <a:cubicBezTo>
                    <a:pt x="18115" y="3699"/>
                    <a:pt x="18298" y="3716"/>
                    <a:pt x="18476" y="3716"/>
                  </a:cubicBezTo>
                  <a:cubicBezTo>
                    <a:pt x="19512" y="3716"/>
                    <a:pt x="20526" y="3224"/>
                    <a:pt x="21522" y="2737"/>
                  </a:cubicBezTo>
                  <a:lnTo>
                    <a:pt x="21539" y="2720"/>
                  </a:lnTo>
                  <a:lnTo>
                    <a:pt x="21539" y="2702"/>
                  </a:lnTo>
                  <a:cubicBezTo>
                    <a:pt x="21561" y="2572"/>
                    <a:pt x="21579" y="2428"/>
                    <a:pt x="21579" y="2302"/>
                  </a:cubicBezTo>
                  <a:lnTo>
                    <a:pt x="21596" y="2228"/>
                  </a:lnTo>
                  <a:lnTo>
                    <a:pt x="21522" y="2267"/>
                  </a:lnTo>
                  <a:cubicBezTo>
                    <a:pt x="20508" y="2789"/>
                    <a:pt x="19494" y="3316"/>
                    <a:pt x="18459" y="3316"/>
                  </a:cubicBezTo>
                  <a:cubicBezTo>
                    <a:pt x="18276" y="3316"/>
                    <a:pt x="18098" y="3298"/>
                    <a:pt x="17915" y="3263"/>
                  </a:cubicBezTo>
                  <a:cubicBezTo>
                    <a:pt x="17136" y="3116"/>
                    <a:pt x="16592" y="2663"/>
                    <a:pt x="16013" y="2228"/>
                  </a:cubicBezTo>
                  <a:cubicBezTo>
                    <a:pt x="15448" y="1775"/>
                    <a:pt x="14869" y="1340"/>
                    <a:pt x="14016" y="1249"/>
                  </a:cubicBezTo>
                  <a:cubicBezTo>
                    <a:pt x="10879" y="888"/>
                    <a:pt x="7689" y="161"/>
                    <a:pt x="451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9" name="Google Shape;3149;p57"/>
            <p:cNvSpPr/>
            <p:nvPr/>
          </p:nvSpPr>
          <p:spPr>
            <a:xfrm>
              <a:off x="913672" y="1781685"/>
              <a:ext cx="2524279" cy="463100"/>
            </a:xfrm>
            <a:custGeom>
              <a:avLst/>
              <a:gdLst/>
              <a:ahLst/>
              <a:cxnLst/>
              <a:rect l="l" t="t" r="r" b="b"/>
              <a:pathLst>
                <a:path w="21449" h="3935" extrusionOk="0">
                  <a:moveTo>
                    <a:pt x="13725" y="71"/>
                  </a:moveTo>
                  <a:cubicBezTo>
                    <a:pt x="14304" y="88"/>
                    <a:pt x="14721" y="253"/>
                    <a:pt x="15065" y="506"/>
                  </a:cubicBezTo>
                  <a:cubicBezTo>
                    <a:pt x="15592" y="871"/>
                    <a:pt x="15935" y="1450"/>
                    <a:pt x="16318" y="1994"/>
                  </a:cubicBezTo>
                  <a:cubicBezTo>
                    <a:pt x="16719" y="2520"/>
                    <a:pt x="17154" y="3047"/>
                    <a:pt x="17859" y="3334"/>
                  </a:cubicBezTo>
                  <a:cubicBezTo>
                    <a:pt x="18133" y="3443"/>
                    <a:pt x="18420" y="3482"/>
                    <a:pt x="18711" y="3482"/>
                  </a:cubicBezTo>
                  <a:cubicBezTo>
                    <a:pt x="19564" y="3482"/>
                    <a:pt x="20467" y="3081"/>
                    <a:pt x="21358" y="2619"/>
                  </a:cubicBezTo>
                  <a:lnTo>
                    <a:pt x="21358" y="2619"/>
                  </a:lnTo>
                  <a:cubicBezTo>
                    <a:pt x="21362" y="2715"/>
                    <a:pt x="21372" y="2811"/>
                    <a:pt x="21374" y="2910"/>
                  </a:cubicBezTo>
                  <a:lnTo>
                    <a:pt x="21374" y="2910"/>
                  </a:lnTo>
                  <a:cubicBezTo>
                    <a:pt x="20437" y="3398"/>
                    <a:pt x="19501" y="3861"/>
                    <a:pt x="18620" y="3861"/>
                  </a:cubicBezTo>
                  <a:cubicBezTo>
                    <a:pt x="18350" y="3861"/>
                    <a:pt x="18076" y="3808"/>
                    <a:pt x="17806" y="3700"/>
                  </a:cubicBezTo>
                  <a:cubicBezTo>
                    <a:pt x="17371" y="3534"/>
                    <a:pt x="17023" y="3264"/>
                    <a:pt x="16736" y="2955"/>
                  </a:cubicBezTo>
                  <a:cubicBezTo>
                    <a:pt x="16318" y="2503"/>
                    <a:pt x="16009" y="1959"/>
                    <a:pt x="15592" y="1502"/>
                  </a:cubicBezTo>
                  <a:cubicBezTo>
                    <a:pt x="15156" y="1050"/>
                    <a:pt x="14630" y="706"/>
                    <a:pt x="13781" y="654"/>
                  </a:cubicBezTo>
                  <a:cubicBezTo>
                    <a:pt x="13381" y="632"/>
                    <a:pt x="12963" y="615"/>
                    <a:pt x="12546" y="615"/>
                  </a:cubicBezTo>
                  <a:cubicBezTo>
                    <a:pt x="9626" y="615"/>
                    <a:pt x="6619" y="1124"/>
                    <a:pt x="3752" y="1250"/>
                  </a:cubicBezTo>
                  <a:cubicBezTo>
                    <a:pt x="2524" y="1305"/>
                    <a:pt x="1314" y="1390"/>
                    <a:pt x="99" y="1480"/>
                  </a:cubicBezTo>
                  <a:lnTo>
                    <a:pt x="99" y="1480"/>
                  </a:lnTo>
                  <a:cubicBezTo>
                    <a:pt x="113" y="1389"/>
                    <a:pt x="127" y="1288"/>
                    <a:pt x="141" y="1198"/>
                  </a:cubicBezTo>
                  <a:lnTo>
                    <a:pt x="141" y="1198"/>
                  </a:lnTo>
                  <a:cubicBezTo>
                    <a:pt x="944" y="1216"/>
                    <a:pt x="1752" y="1250"/>
                    <a:pt x="2555" y="1250"/>
                  </a:cubicBezTo>
                  <a:cubicBezTo>
                    <a:pt x="2973" y="1250"/>
                    <a:pt x="3373" y="1232"/>
                    <a:pt x="3791" y="1215"/>
                  </a:cubicBezTo>
                  <a:cubicBezTo>
                    <a:pt x="6946" y="1089"/>
                    <a:pt x="10152" y="71"/>
                    <a:pt x="13307" y="71"/>
                  </a:cubicBezTo>
                  <a:close/>
                  <a:moveTo>
                    <a:pt x="13307" y="1"/>
                  </a:moveTo>
                  <a:cubicBezTo>
                    <a:pt x="10135" y="1"/>
                    <a:pt x="6928" y="1015"/>
                    <a:pt x="3791" y="1141"/>
                  </a:cubicBezTo>
                  <a:cubicBezTo>
                    <a:pt x="3373" y="1158"/>
                    <a:pt x="2973" y="1176"/>
                    <a:pt x="2555" y="1176"/>
                  </a:cubicBezTo>
                  <a:cubicBezTo>
                    <a:pt x="1759" y="1176"/>
                    <a:pt x="945" y="1141"/>
                    <a:pt x="127" y="1124"/>
                  </a:cubicBezTo>
                  <a:lnTo>
                    <a:pt x="92" y="1124"/>
                  </a:lnTo>
                  <a:lnTo>
                    <a:pt x="92" y="1158"/>
                  </a:lnTo>
                  <a:cubicBezTo>
                    <a:pt x="53" y="1267"/>
                    <a:pt x="36" y="1393"/>
                    <a:pt x="18" y="1502"/>
                  </a:cubicBezTo>
                  <a:lnTo>
                    <a:pt x="1" y="1559"/>
                  </a:lnTo>
                  <a:lnTo>
                    <a:pt x="53" y="1559"/>
                  </a:lnTo>
                  <a:cubicBezTo>
                    <a:pt x="1289" y="1467"/>
                    <a:pt x="2520" y="1376"/>
                    <a:pt x="3752" y="1324"/>
                  </a:cubicBezTo>
                  <a:cubicBezTo>
                    <a:pt x="6637" y="1176"/>
                    <a:pt x="9648" y="688"/>
                    <a:pt x="12546" y="688"/>
                  </a:cubicBezTo>
                  <a:cubicBezTo>
                    <a:pt x="12963" y="688"/>
                    <a:pt x="13381" y="706"/>
                    <a:pt x="13781" y="723"/>
                  </a:cubicBezTo>
                  <a:cubicBezTo>
                    <a:pt x="14343" y="762"/>
                    <a:pt x="14739" y="923"/>
                    <a:pt x="15087" y="1141"/>
                  </a:cubicBezTo>
                  <a:cubicBezTo>
                    <a:pt x="15574" y="1502"/>
                    <a:pt x="15918" y="2011"/>
                    <a:pt x="16283" y="2520"/>
                  </a:cubicBezTo>
                  <a:cubicBezTo>
                    <a:pt x="16662" y="3025"/>
                    <a:pt x="17097" y="3499"/>
                    <a:pt x="17785" y="3769"/>
                  </a:cubicBezTo>
                  <a:cubicBezTo>
                    <a:pt x="18059" y="3878"/>
                    <a:pt x="18329" y="3935"/>
                    <a:pt x="18620" y="3935"/>
                  </a:cubicBezTo>
                  <a:cubicBezTo>
                    <a:pt x="19525" y="3917"/>
                    <a:pt x="20487" y="3460"/>
                    <a:pt x="21431" y="2973"/>
                  </a:cubicBezTo>
                  <a:lnTo>
                    <a:pt x="21448" y="2955"/>
                  </a:lnTo>
                  <a:lnTo>
                    <a:pt x="21448" y="2938"/>
                  </a:lnTo>
                  <a:cubicBezTo>
                    <a:pt x="21448" y="2808"/>
                    <a:pt x="21431" y="2681"/>
                    <a:pt x="21431" y="2555"/>
                  </a:cubicBezTo>
                  <a:lnTo>
                    <a:pt x="21414" y="2503"/>
                  </a:lnTo>
                  <a:lnTo>
                    <a:pt x="21374" y="2520"/>
                  </a:lnTo>
                  <a:cubicBezTo>
                    <a:pt x="20469" y="2990"/>
                    <a:pt x="19564" y="3408"/>
                    <a:pt x="18711" y="3408"/>
                  </a:cubicBezTo>
                  <a:cubicBezTo>
                    <a:pt x="18420" y="3408"/>
                    <a:pt x="18150" y="3373"/>
                    <a:pt x="17893" y="3264"/>
                  </a:cubicBezTo>
                  <a:cubicBezTo>
                    <a:pt x="17424" y="3082"/>
                    <a:pt x="17080" y="2790"/>
                    <a:pt x="16788" y="2464"/>
                  </a:cubicBezTo>
                  <a:cubicBezTo>
                    <a:pt x="16353" y="1976"/>
                    <a:pt x="16027" y="1376"/>
                    <a:pt x="15592" y="889"/>
                  </a:cubicBezTo>
                  <a:cubicBezTo>
                    <a:pt x="15156" y="397"/>
                    <a:pt x="14613" y="36"/>
                    <a:pt x="1372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0" name="Google Shape;3150;p57"/>
            <p:cNvSpPr/>
            <p:nvPr/>
          </p:nvSpPr>
          <p:spPr>
            <a:xfrm>
              <a:off x="956274" y="1495472"/>
              <a:ext cx="2460139" cy="539833"/>
            </a:xfrm>
            <a:custGeom>
              <a:avLst/>
              <a:gdLst/>
              <a:ahLst/>
              <a:cxnLst/>
              <a:rect l="l" t="t" r="r" b="b"/>
              <a:pathLst>
                <a:path w="20904" h="4587" extrusionOk="0">
                  <a:moveTo>
                    <a:pt x="190" y="2226"/>
                  </a:moveTo>
                  <a:cubicBezTo>
                    <a:pt x="1304" y="2712"/>
                    <a:pt x="2419" y="3373"/>
                    <a:pt x="3607" y="3373"/>
                  </a:cubicBezTo>
                  <a:lnTo>
                    <a:pt x="3738" y="3373"/>
                  </a:lnTo>
                  <a:cubicBezTo>
                    <a:pt x="3681" y="3373"/>
                    <a:pt x="3629" y="3390"/>
                    <a:pt x="3572" y="3390"/>
                  </a:cubicBezTo>
                  <a:cubicBezTo>
                    <a:pt x="2386" y="3390"/>
                    <a:pt x="1256" y="2877"/>
                    <a:pt x="88" y="2512"/>
                  </a:cubicBezTo>
                  <a:lnTo>
                    <a:pt x="88" y="2512"/>
                  </a:lnTo>
                  <a:cubicBezTo>
                    <a:pt x="128" y="2421"/>
                    <a:pt x="161" y="2318"/>
                    <a:pt x="190" y="2226"/>
                  </a:cubicBezTo>
                  <a:close/>
                  <a:moveTo>
                    <a:pt x="13311" y="75"/>
                  </a:moveTo>
                  <a:cubicBezTo>
                    <a:pt x="13815" y="92"/>
                    <a:pt x="14233" y="292"/>
                    <a:pt x="14594" y="584"/>
                  </a:cubicBezTo>
                  <a:cubicBezTo>
                    <a:pt x="15160" y="1036"/>
                    <a:pt x="15613" y="1706"/>
                    <a:pt x="16065" y="2342"/>
                  </a:cubicBezTo>
                  <a:cubicBezTo>
                    <a:pt x="16518" y="2977"/>
                    <a:pt x="16988" y="3590"/>
                    <a:pt x="17623" y="3917"/>
                  </a:cubicBezTo>
                  <a:cubicBezTo>
                    <a:pt x="17967" y="4100"/>
                    <a:pt x="18315" y="4173"/>
                    <a:pt x="18676" y="4173"/>
                  </a:cubicBezTo>
                  <a:cubicBezTo>
                    <a:pt x="19366" y="4173"/>
                    <a:pt x="20061" y="3894"/>
                    <a:pt x="20772" y="3559"/>
                  </a:cubicBezTo>
                  <a:lnTo>
                    <a:pt x="20772" y="3559"/>
                  </a:lnTo>
                  <a:cubicBezTo>
                    <a:pt x="20797" y="3649"/>
                    <a:pt x="20815" y="3747"/>
                    <a:pt x="20829" y="3836"/>
                  </a:cubicBezTo>
                  <a:lnTo>
                    <a:pt x="20829" y="3836"/>
                  </a:lnTo>
                  <a:cubicBezTo>
                    <a:pt x="20076" y="4197"/>
                    <a:pt x="19339" y="4517"/>
                    <a:pt x="18602" y="4517"/>
                  </a:cubicBezTo>
                  <a:cubicBezTo>
                    <a:pt x="18258" y="4517"/>
                    <a:pt x="17914" y="4443"/>
                    <a:pt x="17588" y="4282"/>
                  </a:cubicBezTo>
                  <a:cubicBezTo>
                    <a:pt x="16770" y="3917"/>
                    <a:pt x="16248" y="3029"/>
                    <a:pt x="15682" y="2215"/>
                  </a:cubicBezTo>
                  <a:cubicBezTo>
                    <a:pt x="15412" y="1798"/>
                    <a:pt x="15103" y="1415"/>
                    <a:pt x="14760" y="1106"/>
                  </a:cubicBezTo>
                  <a:cubicBezTo>
                    <a:pt x="14399" y="819"/>
                    <a:pt x="13981" y="601"/>
                    <a:pt x="13454" y="562"/>
                  </a:cubicBezTo>
                  <a:lnTo>
                    <a:pt x="13254" y="562"/>
                  </a:lnTo>
                  <a:cubicBezTo>
                    <a:pt x="12527" y="562"/>
                    <a:pt x="11714" y="801"/>
                    <a:pt x="10935" y="1071"/>
                  </a:cubicBezTo>
                  <a:cubicBezTo>
                    <a:pt x="10134" y="1363"/>
                    <a:pt x="9373" y="1706"/>
                    <a:pt x="8742" y="1924"/>
                  </a:cubicBezTo>
                  <a:cubicBezTo>
                    <a:pt x="7213" y="2439"/>
                    <a:pt x="5464" y="3283"/>
                    <a:pt x="3844" y="3368"/>
                  </a:cubicBezTo>
                  <a:lnTo>
                    <a:pt x="3844" y="3368"/>
                  </a:lnTo>
                  <a:cubicBezTo>
                    <a:pt x="5490" y="3253"/>
                    <a:pt x="7240" y="2259"/>
                    <a:pt x="8703" y="1650"/>
                  </a:cubicBezTo>
                  <a:cubicBezTo>
                    <a:pt x="9338" y="1397"/>
                    <a:pt x="10099" y="997"/>
                    <a:pt x="10878" y="671"/>
                  </a:cubicBezTo>
                  <a:cubicBezTo>
                    <a:pt x="11679" y="344"/>
                    <a:pt x="12475" y="75"/>
                    <a:pt x="13180" y="75"/>
                  </a:cubicBezTo>
                  <a:close/>
                  <a:moveTo>
                    <a:pt x="13180" y="1"/>
                  </a:moveTo>
                  <a:cubicBezTo>
                    <a:pt x="12458" y="1"/>
                    <a:pt x="11640" y="275"/>
                    <a:pt x="10861" y="601"/>
                  </a:cubicBezTo>
                  <a:cubicBezTo>
                    <a:pt x="10065" y="927"/>
                    <a:pt x="9303" y="1323"/>
                    <a:pt x="8685" y="1580"/>
                  </a:cubicBezTo>
                  <a:cubicBezTo>
                    <a:pt x="7180" y="2194"/>
                    <a:pt x="5404" y="3212"/>
                    <a:pt x="3773" y="3303"/>
                  </a:cubicBezTo>
                  <a:lnTo>
                    <a:pt x="3607" y="3303"/>
                  </a:lnTo>
                  <a:cubicBezTo>
                    <a:pt x="2432" y="3303"/>
                    <a:pt x="1323" y="2651"/>
                    <a:pt x="183" y="2141"/>
                  </a:cubicBezTo>
                  <a:lnTo>
                    <a:pt x="148" y="2124"/>
                  </a:lnTo>
                  <a:lnTo>
                    <a:pt x="126" y="2159"/>
                  </a:lnTo>
                  <a:cubicBezTo>
                    <a:pt x="91" y="2285"/>
                    <a:pt x="57" y="2394"/>
                    <a:pt x="17" y="2520"/>
                  </a:cubicBezTo>
                  <a:lnTo>
                    <a:pt x="0" y="2559"/>
                  </a:lnTo>
                  <a:lnTo>
                    <a:pt x="39" y="2559"/>
                  </a:lnTo>
                  <a:cubicBezTo>
                    <a:pt x="1197" y="2938"/>
                    <a:pt x="2358" y="3464"/>
                    <a:pt x="3572" y="3464"/>
                  </a:cubicBezTo>
                  <a:cubicBezTo>
                    <a:pt x="3629" y="3464"/>
                    <a:pt x="3681" y="3447"/>
                    <a:pt x="3738" y="3447"/>
                  </a:cubicBezTo>
                  <a:cubicBezTo>
                    <a:pt x="5422" y="3373"/>
                    <a:pt x="7219" y="2520"/>
                    <a:pt x="8759" y="1976"/>
                  </a:cubicBezTo>
                  <a:cubicBezTo>
                    <a:pt x="9395" y="1759"/>
                    <a:pt x="10173" y="1432"/>
                    <a:pt x="10952" y="1145"/>
                  </a:cubicBezTo>
                  <a:cubicBezTo>
                    <a:pt x="11731" y="853"/>
                    <a:pt x="12549" y="636"/>
                    <a:pt x="13254" y="636"/>
                  </a:cubicBezTo>
                  <a:lnTo>
                    <a:pt x="13454" y="636"/>
                  </a:lnTo>
                  <a:cubicBezTo>
                    <a:pt x="13963" y="671"/>
                    <a:pt x="14359" y="871"/>
                    <a:pt x="14703" y="1162"/>
                  </a:cubicBezTo>
                  <a:cubicBezTo>
                    <a:pt x="15230" y="1598"/>
                    <a:pt x="15630" y="2250"/>
                    <a:pt x="16048" y="2868"/>
                  </a:cubicBezTo>
                  <a:cubicBezTo>
                    <a:pt x="16465" y="3482"/>
                    <a:pt x="16918" y="4065"/>
                    <a:pt x="17553" y="4352"/>
                  </a:cubicBezTo>
                  <a:cubicBezTo>
                    <a:pt x="17897" y="4517"/>
                    <a:pt x="18241" y="4587"/>
                    <a:pt x="18602" y="4587"/>
                  </a:cubicBezTo>
                  <a:cubicBezTo>
                    <a:pt x="19363" y="4587"/>
                    <a:pt x="20125" y="4261"/>
                    <a:pt x="20886" y="3882"/>
                  </a:cubicBezTo>
                  <a:lnTo>
                    <a:pt x="20904" y="3882"/>
                  </a:lnTo>
                  <a:lnTo>
                    <a:pt x="20904" y="3847"/>
                  </a:lnTo>
                  <a:cubicBezTo>
                    <a:pt x="20886" y="3738"/>
                    <a:pt x="20869" y="3608"/>
                    <a:pt x="20834" y="3499"/>
                  </a:cubicBezTo>
                  <a:lnTo>
                    <a:pt x="20834" y="3464"/>
                  </a:lnTo>
                  <a:lnTo>
                    <a:pt x="20778" y="3482"/>
                  </a:lnTo>
                  <a:cubicBezTo>
                    <a:pt x="20073" y="3825"/>
                    <a:pt x="19363" y="4100"/>
                    <a:pt x="18676" y="4100"/>
                  </a:cubicBezTo>
                  <a:cubicBezTo>
                    <a:pt x="18332" y="4100"/>
                    <a:pt x="17988" y="4026"/>
                    <a:pt x="17640" y="3847"/>
                  </a:cubicBezTo>
                  <a:cubicBezTo>
                    <a:pt x="16844" y="3447"/>
                    <a:pt x="16283" y="2503"/>
                    <a:pt x="15665" y="1650"/>
                  </a:cubicBezTo>
                  <a:cubicBezTo>
                    <a:pt x="15356" y="1236"/>
                    <a:pt x="15029" y="836"/>
                    <a:pt x="14651" y="527"/>
                  </a:cubicBezTo>
                  <a:cubicBezTo>
                    <a:pt x="14268" y="236"/>
                    <a:pt x="13833" y="18"/>
                    <a:pt x="1331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1" name="Google Shape;3151;p57"/>
            <p:cNvSpPr/>
            <p:nvPr/>
          </p:nvSpPr>
          <p:spPr>
            <a:xfrm>
              <a:off x="971103" y="1433569"/>
              <a:ext cx="2437190" cy="553131"/>
            </a:xfrm>
            <a:custGeom>
              <a:avLst/>
              <a:gdLst/>
              <a:ahLst/>
              <a:cxnLst/>
              <a:rect l="l" t="t" r="r" b="b"/>
              <a:pathLst>
                <a:path w="20709" h="4700" extrusionOk="0">
                  <a:moveTo>
                    <a:pt x="13054" y="74"/>
                  </a:moveTo>
                  <a:cubicBezTo>
                    <a:pt x="13563" y="74"/>
                    <a:pt x="13998" y="274"/>
                    <a:pt x="14381" y="583"/>
                  </a:cubicBezTo>
                  <a:cubicBezTo>
                    <a:pt x="14960" y="1036"/>
                    <a:pt x="15447" y="1723"/>
                    <a:pt x="15922" y="2393"/>
                  </a:cubicBezTo>
                  <a:cubicBezTo>
                    <a:pt x="16409" y="3046"/>
                    <a:pt x="16918" y="3681"/>
                    <a:pt x="17553" y="4008"/>
                  </a:cubicBezTo>
                  <a:cubicBezTo>
                    <a:pt x="17897" y="4190"/>
                    <a:pt x="18258" y="4264"/>
                    <a:pt x="18602" y="4264"/>
                  </a:cubicBezTo>
                  <a:cubicBezTo>
                    <a:pt x="19263" y="4264"/>
                    <a:pt x="19904" y="4034"/>
                    <a:pt x="20560" y="3738"/>
                  </a:cubicBezTo>
                  <a:lnTo>
                    <a:pt x="20560" y="3738"/>
                  </a:lnTo>
                  <a:cubicBezTo>
                    <a:pt x="20589" y="3832"/>
                    <a:pt x="20615" y="3920"/>
                    <a:pt x="20630" y="4018"/>
                  </a:cubicBezTo>
                  <a:lnTo>
                    <a:pt x="20630" y="4018"/>
                  </a:lnTo>
                  <a:cubicBezTo>
                    <a:pt x="19932" y="4357"/>
                    <a:pt x="19230" y="4626"/>
                    <a:pt x="18550" y="4626"/>
                  </a:cubicBezTo>
                  <a:cubicBezTo>
                    <a:pt x="18206" y="4626"/>
                    <a:pt x="17862" y="4552"/>
                    <a:pt x="17514" y="4373"/>
                  </a:cubicBezTo>
                  <a:cubicBezTo>
                    <a:pt x="16718" y="3973"/>
                    <a:pt x="16157" y="3029"/>
                    <a:pt x="15539" y="2176"/>
                  </a:cubicBezTo>
                  <a:cubicBezTo>
                    <a:pt x="15230" y="1762"/>
                    <a:pt x="14903" y="1362"/>
                    <a:pt x="14525" y="1053"/>
                  </a:cubicBezTo>
                  <a:cubicBezTo>
                    <a:pt x="14142" y="762"/>
                    <a:pt x="13707" y="544"/>
                    <a:pt x="13185" y="527"/>
                  </a:cubicBezTo>
                  <a:lnTo>
                    <a:pt x="13054" y="527"/>
                  </a:lnTo>
                  <a:cubicBezTo>
                    <a:pt x="12332" y="527"/>
                    <a:pt x="11514" y="801"/>
                    <a:pt x="10735" y="1127"/>
                  </a:cubicBezTo>
                  <a:cubicBezTo>
                    <a:pt x="9939" y="1453"/>
                    <a:pt x="9177" y="1849"/>
                    <a:pt x="8559" y="2106"/>
                  </a:cubicBezTo>
                  <a:cubicBezTo>
                    <a:pt x="7054" y="2720"/>
                    <a:pt x="5278" y="3738"/>
                    <a:pt x="3647" y="3829"/>
                  </a:cubicBezTo>
                  <a:lnTo>
                    <a:pt x="3481" y="3829"/>
                  </a:lnTo>
                  <a:cubicBezTo>
                    <a:pt x="2318" y="3829"/>
                    <a:pt x="1219" y="3189"/>
                    <a:pt x="90" y="2683"/>
                  </a:cubicBezTo>
                  <a:lnTo>
                    <a:pt x="90" y="2683"/>
                  </a:lnTo>
                  <a:cubicBezTo>
                    <a:pt x="132" y="2584"/>
                    <a:pt x="163" y="2495"/>
                    <a:pt x="202" y="2397"/>
                  </a:cubicBezTo>
                  <a:lnTo>
                    <a:pt x="202" y="2397"/>
                  </a:lnTo>
                  <a:cubicBezTo>
                    <a:pt x="734" y="2700"/>
                    <a:pt x="1266" y="3035"/>
                    <a:pt x="1815" y="3320"/>
                  </a:cubicBezTo>
                  <a:cubicBezTo>
                    <a:pt x="2376" y="3590"/>
                    <a:pt x="2937" y="3790"/>
                    <a:pt x="3555" y="3790"/>
                  </a:cubicBezTo>
                  <a:lnTo>
                    <a:pt x="3681" y="3790"/>
                  </a:lnTo>
                  <a:cubicBezTo>
                    <a:pt x="4499" y="3738"/>
                    <a:pt x="5352" y="3429"/>
                    <a:pt x="6183" y="3029"/>
                  </a:cubicBezTo>
                  <a:cubicBezTo>
                    <a:pt x="7019" y="2650"/>
                    <a:pt x="7815" y="2176"/>
                    <a:pt x="8524" y="1849"/>
                  </a:cubicBezTo>
                  <a:cubicBezTo>
                    <a:pt x="9138" y="1545"/>
                    <a:pt x="9899" y="1110"/>
                    <a:pt x="10683" y="727"/>
                  </a:cubicBezTo>
                  <a:cubicBezTo>
                    <a:pt x="11462" y="366"/>
                    <a:pt x="12275" y="74"/>
                    <a:pt x="12985" y="74"/>
                  </a:cubicBezTo>
                  <a:close/>
                  <a:moveTo>
                    <a:pt x="12985" y="0"/>
                  </a:moveTo>
                  <a:cubicBezTo>
                    <a:pt x="12258" y="0"/>
                    <a:pt x="11444" y="292"/>
                    <a:pt x="10661" y="675"/>
                  </a:cubicBezTo>
                  <a:cubicBezTo>
                    <a:pt x="9865" y="1036"/>
                    <a:pt x="9103" y="1488"/>
                    <a:pt x="8485" y="1780"/>
                  </a:cubicBezTo>
                  <a:cubicBezTo>
                    <a:pt x="7780" y="2124"/>
                    <a:pt x="6984" y="2576"/>
                    <a:pt x="6166" y="2976"/>
                  </a:cubicBezTo>
                  <a:cubicBezTo>
                    <a:pt x="5331" y="3355"/>
                    <a:pt x="4482" y="3681"/>
                    <a:pt x="3681" y="3720"/>
                  </a:cubicBezTo>
                  <a:lnTo>
                    <a:pt x="3555" y="3720"/>
                  </a:lnTo>
                  <a:cubicBezTo>
                    <a:pt x="2959" y="3720"/>
                    <a:pt x="2393" y="3520"/>
                    <a:pt x="1850" y="3246"/>
                  </a:cubicBezTo>
                  <a:cubicBezTo>
                    <a:pt x="1288" y="2976"/>
                    <a:pt x="744" y="2633"/>
                    <a:pt x="200" y="2324"/>
                  </a:cubicBezTo>
                  <a:lnTo>
                    <a:pt x="166" y="2306"/>
                  </a:lnTo>
                  <a:lnTo>
                    <a:pt x="148" y="2341"/>
                  </a:lnTo>
                  <a:cubicBezTo>
                    <a:pt x="92" y="2450"/>
                    <a:pt x="57" y="2576"/>
                    <a:pt x="0" y="2685"/>
                  </a:cubicBezTo>
                  <a:lnTo>
                    <a:pt x="0" y="2720"/>
                  </a:lnTo>
                  <a:lnTo>
                    <a:pt x="39" y="2741"/>
                  </a:lnTo>
                  <a:cubicBezTo>
                    <a:pt x="1162" y="3229"/>
                    <a:pt x="2285" y="3899"/>
                    <a:pt x="3481" y="3899"/>
                  </a:cubicBezTo>
                  <a:lnTo>
                    <a:pt x="3647" y="3899"/>
                  </a:lnTo>
                  <a:cubicBezTo>
                    <a:pt x="5313" y="3807"/>
                    <a:pt x="7093" y="2794"/>
                    <a:pt x="8577" y="2176"/>
                  </a:cubicBezTo>
                  <a:cubicBezTo>
                    <a:pt x="9212" y="1923"/>
                    <a:pt x="9973" y="1523"/>
                    <a:pt x="10752" y="1197"/>
                  </a:cubicBezTo>
                  <a:cubicBezTo>
                    <a:pt x="11553" y="870"/>
                    <a:pt x="12349" y="601"/>
                    <a:pt x="13054" y="601"/>
                  </a:cubicBezTo>
                  <a:lnTo>
                    <a:pt x="13185" y="601"/>
                  </a:lnTo>
                  <a:cubicBezTo>
                    <a:pt x="13689" y="618"/>
                    <a:pt x="14107" y="818"/>
                    <a:pt x="14468" y="1110"/>
                  </a:cubicBezTo>
                  <a:cubicBezTo>
                    <a:pt x="15034" y="1562"/>
                    <a:pt x="15487" y="2232"/>
                    <a:pt x="15939" y="2868"/>
                  </a:cubicBezTo>
                  <a:cubicBezTo>
                    <a:pt x="16392" y="3503"/>
                    <a:pt x="16862" y="4116"/>
                    <a:pt x="17497" y="4443"/>
                  </a:cubicBezTo>
                  <a:cubicBezTo>
                    <a:pt x="17841" y="4626"/>
                    <a:pt x="18189" y="4699"/>
                    <a:pt x="18550" y="4699"/>
                  </a:cubicBezTo>
                  <a:cubicBezTo>
                    <a:pt x="19255" y="4699"/>
                    <a:pt x="19964" y="4408"/>
                    <a:pt x="20691" y="4064"/>
                  </a:cubicBezTo>
                  <a:lnTo>
                    <a:pt x="20708" y="4064"/>
                  </a:lnTo>
                  <a:lnTo>
                    <a:pt x="20708" y="4025"/>
                  </a:lnTo>
                  <a:cubicBezTo>
                    <a:pt x="20691" y="3899"/>
                    <a:pt x="20652" y="3790"/>
                    <a:pt x="20617" y="3664"/>
                  </a:cubicBezTo>
                  <a:lnTo>
                    <a:pt x="20617" y="3629"/>
                  </a:lnTo>
                  <a:lnTo>
                    <a:pt x="20560" y="3646"/>
                  </a:lnTo>
                  <a:cubicBezTo>
                    <a:pt x="19907" y="3955"/>
                    <a:pt x="19255" y="4190"/>
                    <a:pt x="18602" y="4190"/>
                  </a:cubicBezTo>
                  <a:cubicBezTo>
                    <a:pt x="18258" y="4190"/>
                    <a:pt x="17915" y="4116"/>
                    <a:pt x="17588" y="3955"/>
                  </a:cubicBezTo>
                  <a:cubicBezTo>
                    <a:pt x="16753" y="3538"/>
                    <a:pt x="16157" y="2559"/>
                    <a:pt x="15504" y="1688"/>
                  </a:cubicBezTo>
                  <a:cubicBezTo>
                    <a:pt x="15178" y="1253"/>
                    <a:pt x="14834" y="836"/>
                    <a:pt x="14434" y="527"/>
                  </a:cubicBezTo>
                  <a:cubicBezTo>
                    <a:pt x="14033" y="218"/>
                    <a:pt x="13581" y="0"/>
                    <a:pt x="13054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2" name="Google Shape;3152;p57"/>
            <p:cNvSpPr/>
            <p:nvPr/>
          </p:nvSpPr>
          <p:spPr>
            <a:xfrm>
              <a:off x="922381" y="1709073"/>
              <a:ext cx="2513570" cy="482519"/>
            </a:xfrm>
            <a:custGeom>
              <a:avLst/>
              <a:gdLst/>
              <a:ahLst/>
              <a:cxnLst/>
              <a:rect l="l" t="t" r="r" b="b"/>
              <a:pathLst>
                <a:path w="21358" h="4100" extrusionOk="0">
                  <a:moveTo>
                    <a:pt x="155" y="1470"/>
                  </a:moveTo>
                  <a:cubicBezTo>
                    <a:pt x="1199" y="1596"/>
                    <a:pt x="2258" y="1764"/>
                    <a:pt x="3301" y="1775"/>
                  </a:cubicBezTo>
                  <a:lnTo>
                    <a:pt x="3301" y="1775"/>
                  </a:lnTo>
                  <a:cubicBezTo>
                    <a:pt x="3029" y="1785"/>
                    <a:pt x="2759" y="1793"/>
                    <a:pt x="2481" y="1793"/>
                  </a:cubicBezTo>
                  <a:cubicBezTo>
                    <a:pt x="1695" y="1793"/>
                    <a:pt x="893" y="1759"/>
                    <a:pt x="86" y="1741"/>
                  </a:cubicBezTo>
                  <a:lnTo>
                    <a:pt x="86" y="1741"/>
                  </a:lnTo>
                  <a:cubicBezTo>
                    <a:pt x="113" y="1644"/>
                    <a:pt x="129" y="1557"/>
                    <a:pt x="155" y="1470"/>
                  </a:cubicBezTo>
                  <a:close/>
                  <a:moveTo>
                    <a:pt x="13560" y="74"/>
                  </a:moveTo>
                  <a:cubicBezTo>
                    <a:pt x="14160" y="74"/>
                    <a:pt x="14595" y="235"/>
                    <a:pt x="14956" y="487"/>
                  </a:cubicBezTo>
                  <a:cubicBezTo>
                    <a:pt x="15500" y="888"/>
                    <a:pt x="15861" y="1488"/>
                    <a:pt x="16262" y="2067"/>
                  </a:cubicBezTo>
                  <a:cubicBezTo>
                    <a:pt x="16679" y="2663"/>
                    <a:pt x="17132" y="3229"/>
                    <a:pt x="17859" y="3516"/>
                  </a:cubicBezTo>
                  <a:cubicBezTo>
                    <a:pt x="18146" y="3625"/>
                    <a:pt x="18437" y="3664"/>
                    <a:pt x="18729" y="3664"/>
                  </a:cubicBezTo>
                  <a:cubicBezTo>
                    <a:pt x="19544" y="3664"/>
                    <a:pt x="20396" y="3279"/>
                    <a:pt x="21250" y="2854"/>
                  </a:cubicBezTo>
                  <a:lnTo>
                    <a:pt x="21250" y="2854"/>
                  </a:lnTo>
                  <a:cubicBezTo>
                    <a:pt x="21253" y="2952"/>
                    <a:pt x="21266" y="3050"/>
                    <a:pt x="21280" y="3148"/>
                  </a:cubicBezTo>
                  <a:lnTo>
                    <a:pt x="21280" y="3148"/>
                  </a:lnTo>
                  <a:cubicBezTo>
                    <a:pt x="20382" y="3614"/>
                    <a:pt x="19484" y="4025"/>
                    <a:pt x="18637" y="4025"/>
                  </a:cubicBezTo>
                  <a:cubicBezTo>
                    <a:pt x="18346" y="4025"/>
                    <a:pt x="18076" y="3990"/>
                    <a:pt x="17819" y="3881"/>
                  </a:cubicBezTo>
                  <a:cubicBezTo>
                    <a:pt x="17350" y="3699"/>
                    <a:pt x="17006" y="3407"/>
                    <a:pt x="16714" y="3081"/>
                  </a:cubicBezTo>
                  <a:cubicBezTo>
                    <a:pt x="16279" y="2593"/>
                    <a:pt x="15953" y="1993"/>
                    <a:pt x="15518" y="1506"/>
                  </a:cubicBezTo>
                  <a:cubicBezTo>
                    <a:pt x="15082" y="1014"/>
                    <a:pt x="14539" y="653"/>
                    <a:pt x="13651" y="618"/>
                  </a:cubicBezTo>
                  <a:lnTo>
                    <a:pt x="13233" y="618"/>
                  </a:lnTo>
                  <a:cubicBezTo>
                    <a:pt x="10327" y="618"/>
                    <a:pt x="7391" y="1469"/>
                    <a:pt x="4507" y="1709"/>
                  </a:cubicBezTo>
                  <a:lnTo>
                    <a:pt x="4507" y="1709"/>
                  </a:lnTo>
                  <a:cubicBezTo>
                    <a:pt x="7544" y="1418"/>
                    <a:pt x="10528" y="74"/>
                    <a:pt x="13542" y="74"/>
                  </a:cubicBezTo>
                  <a:close/>
                  <a:moveTo>
                    <a:pt x="13542" y="0"/>
                  </a:moveTo>
                  <a:cubicBezTo>
                    <a:pt x="10244" y="0"/>
                    <a:pt x="7033" y="1575"/>
                    <a:pt x="3752" y="1684"/>
                  </a:cubicBezTo>
                  <a:cubicBezTo>
                    <a:pt x="3643" y="1706"/>
                    <a:pt x="3534" y="1706"/>
                    <a:pt x="3408" y="1706"/>
                  </a:cubicBezTo>
                  <a:cubicBezTo>
                    <a:pt x="2320" y="1706"/>
                    <a:pt x="1232" y="1523"/>
                    <a:pt x="127" y="1397"/>
                  </a:cubicBezTo>
                  <a:lnTo>
                    <a:pt x="110" y="1397"/>
                  </a:lnTo>
                  <a:lnTo>
                    <a:pt x="88" y="1432"/>
                  </a:lnTo>
                  <a:cubicBezTo>
                    <a:pt x="53" y="1540"/>
                    <a:pt x="36" y="1667"/>
                    <a:pt x="18" y="1775"/>
                  </a:cubicBezTo>
                  <a:lnTo>
                    <a:pt x="1" y="1815"/>
                  </a:lnTo>
                  <a:lnTo>
                    <a:pt x="36" y="1815"/>
                  </a:lnTo>
                  <a:cubicBezTo>
                    <a:pt x="849" y="1832"/>
                    <a:pt x="1667" y="1867"/>
                    <a:pt x="2481" y="1867"/>
                  </a:cubicBezTo>
                  <a:cubicBezTo>
                    <a:pt x="2899" y="1867"/>
                    <a:pt x="3299" y="1849"/>
                    <a:pt x="3717" y="1832"/>
                  </a:cubicBezTo>
                  <a:cubicBezTo>
                    <a:pt x="6872" y="1706"/>
                    <a:pt x="10078" y="688"/>
                    <a:pt x="13233" y="688"/>
                  </a:cubicBezTo>
                  <a:lnTo>
                    <a:pt x="13651" y="688"/>
                  </a:lnTo>
                  <a:cubicBezTo>
                    <a:pt x="14230" y="705"/>
                    <a:pt x="14647" y="870"/>
                    <a:pt x="14991" y="1123"/>
                  </a:cubicBezTo>
                  <a:cubicBezTo>
                    <a:pt x="15518" y="1488"/>
                    <a:pt x="15861" y="2067"/>
                    <a:pt x="16244" y="2611"/>
                  </a:cubicBezTo>
                  <a:cubicBezTo>
                    <a:pt x="16645" y="3137"/>
                    <a:pt x="17080" y="3664"/>
                    <a:pt x="17785" y="3951"/>
                  </a:cubicBezTo>
                  <a:cubicBezTo>
                    <a:pt x="18059" y="4060"/>
                    <a:pt x="18346" y="4099"/>
                    <a:pt x="18637" y="4099"/>
                  </a:cubicBezTo>
                  <a:cubicBezTo>
                    <a:pt x="19508" y="4099"/>
                    <a:pt x="20430" y="3681"/>
                    <a:pt x="21340" y="3207"/>
                  </a:cubicBezTo>
                  <a:lnTo>
                    <a:pt x="21357" y="3190"/>
                  </a:lnTo>
                  <a:lnTo>
                    <a:pt x="21357" y="3172"/>
                  </a:lnTo>
                  <a:cubicBezTo>
                    <a:pt x="21340" y="3046"/>
                    <a:pt x="21322" y="2920"/>
                    <a:pt x="21322" y="2794"/>
                  </a:cubicBezTo>
                  <a:lnTo>
                    <a:pt x="21300" y="2737"/>
                  </a:lnTo>
                  <a:lnTo>
                    <a:pt x="21266" y="2754"/>
                  </a:lnTo>
                  <a:cubicBezTo>
                    <a:pt x="20395" y="3207"/>
                    <a:pt x="19543" y="3590"/>
                    <a:pt x="18729" y="3590"/>
                  </a:cubicBezTo>
                  <a:cubicBezTo>
                    <a:pt x="18437" y="3590"/>
                    <a:pt x="18168" y="3555"/>
                    <a:pt x="17893" y="3446"/>
                  </a:cubicBezTo>
                  <a:cubicBezTo>
                    <a:pt x="17423" y="3264"/>
                    <a:pt x="17058" y="2955"/>
                    <a:pt x="16753" y="2593"/>
                  </a:cubicBezTo>
                  <a:cubicBezTo>
                    <a:pt x="16296" y="2067"/>
                    <a:pt x="15953" y="1414"/>
                    <a:pt x="15500" y="905"/>
                  </a:cubicBezTo>
                  <a:cubicBezTo>
                    <a:pt x="15265" y="653"/>
                    <a:pt x="15013" y="418"/>
                    <a:pt x="14704" y="252"/>
                  </a:cubicBezTo>
                  <a:cubicBezTo>
                    <a:pt x="14395" y="91"/>
                    <a:pt x="14012" y="0"/>
                    <a:pt x="13560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3" name="Google Shape;3153;p57"/>
            <p:cNvSpPr/>
            <p:nvPr/>
          </p:nvSpPr>
          <p:spPr>
            <a:xfrm>
              <a:off x="986402" y="1374137"/>
              <a:ext cx="2413182" cy="561369"/>
            </a:xfrm>
            <a:custGeom>
              <a:avLst/>
              <a:gdLst/>
              <a:ahLst/>
              <a:cxnLst/>
              <a:rect l="l" t="t" r="r" b="b"/>
              <a:pathLst>
                <a:path w="20505" h="4770" extrusionOk="0">
                  <a:moveTo>
                    <a:pt x="12798" y="70"/>
                  </a:moveTo>
                  <a:cubicBezTo>
                    <a:pt x="13324" y="70"/>
                    <a:pt x="13777" y="270"/>
                    <a:pt x="14177" y="579"/>
                  </a:cubicBezTo>
                  <a:cubicBezTo>
                    <a:pt x="14773" y="1049"/>
                    <a:pt x="15283" y="1758"/>
                    <a:pt x="15792" y="2446"/>
                  </a:cubicBezTo>
                  <a:cubicBezTo>
                    <a:pt x="16296" y="3116"/>
                    <a:pt x="16823" y="3769"/>
                    <a:pt x="17476" y="4095"/>
                  </a:cubicBezTo>
                  <a:cubicBezTo>
                    <a:pt x="17819" y="4278"/>
                    <a:pt x="18167" y="4352"/>
                    <a:pt x="18529" y="4352"/>
                  </a:cubicBezTo>
                  <a:cubicBezTo>
                    <a:pt x="19132" y="4352"/>
                    <a:pt x="19731" y="4161"/>
                    <a:pt x="20335" y="3880"/>
                  </a:cubicBezTo>
                  <a:lnTo>
                    <a:pt x="20335" y="3880"/>
                  </a:lnTo>
                  <a:cubicBezTo>
                    <a:pt x="20365" y="3971"/>
                    <a:pt x="20392" y="4071"/>
                    <a:pt x="20409" y="4162"/>
                  </a:cubicBezTo>
                  <a:lnTo>
                    <a:pt x="20409" y="4162"/>
                  </a:lnTo>
                  <a:cubicBezTo>
                    <a:pt x="19763" y="4466"/>
                    <a:pt x="19118" y="4695"/>
                    <a:pt x="18472" y="4695"/>
                  </a:cubicBezTo>
                  <a:cubicBezTo>
                    <a:pt x="18128" y="4695"/>
                    <a:pt x="17785" y="4621"/>
                    <a:pt x="17458" y="4460"/>
                  </a:cubicBezTo>
                  <a:cubicBezTo>
                    <a:pt x="16623" y="4043"/>
                    <a:pt x="16027" y="3064"/>
                    <a:pt x="15374" y="2193"/>
                  </a:cubicBezTo>
                  <a:cubicBezTo>
                    <a:pt x="15048" y="1758"/>
                    <a:pt x="14704" y="1341"/>
                    <a:pt x="14304" y="1032"/>
                  </a:cubicBezTo>
                  <a:cubicBezTo>
                    <a:pt x="13903" y="723"/>
                    <a:pt x="13451" y="505"/>
                    <a:pt x="12924" y="505"/>
                  </a:cubicBezTo>
                  <a:lnTo>
                    <a:pt x="12855" y="505"/>
                  </a:lnTo>
                  <a:cubicBezTo>
                    <a:pt x="12128" y="505"/>
                    <a:pt x="11314" y="797"/>
                    <a:pt x="10531" y="1180"/>
                  </a:cubicBezTo>
                  <a:cubicBezTo>
                    <a:pt x="9735" y="1541"/>
                    <a:pt x="8973" y="1993"/>
                    <a:pt x="8355" y="2285"/>
                  </a:cubicBezTo>
                  <a:cubicBezTo>
                    <a:pt x="7650" y="2629"/>
                    <a:pt x="6854" y="3081"/>
                    <a:pt x="6036" y="3481"/>
                  </a:cubicBezTo>
                  <a:cubicBezTo>
                    <a:pt x="5201" y="3860"/>
                    <a:pt x="4352" y="4186"/>
                    <a:pt x="3551" y="4225"/>
                  </a:cubicBezTo>
                  <a:lnTo>
                    <a:pt x="3425" y="4225"/>
                  </a:lnTo>
                  <a:cubicBezTo>
                    <a:pt x="2829" y="4225"/>
                    <a:pt x="2263" y="4025"/>
                    <a:pt x="1720" y="3751"/>
                  </a:cubicBezTo>
                  <a:cubicBezTo>
                    <a:pt x="1167" y="3486"/>
                    <a:pt x="631" y="3148"/>
                    <a:pt x="95" y="2843"/>
                  </a:cubicBezTo>
                  <a:lnTo>
                    <a:pt x="95" y="2843"/>
                  </a:lnTo>
                  <a:cubicBezTo>
                    <a:pt x="128" y="2755"/>
                    <a:pt x="170" y="2666"/>
                    <a:pt x="215" y="2578"/>
                  </a:cubicBezTo>
                  <a:lnTo>
                    <a:pt x="215" y="2578"/>
                  </a:lnTo>
                  <a:cubicBezTo>
                    <a:pt x="729" y="2916"/>
                    <a:pt x="1244" y="3288"/>
                    <a:pt x="1759" y="3590"/>
                  </a:cubicBezTo>
                  <a:cubicBezTo>
                    <a:pt x="2303" y="3917"/>
                    <a:pt x="2864" y="4134"/>
                    <a:pt x="3460" y="4134"/>
                  </a:cubicBezTo>
                  <a:lnTo>
                    <a:pt x="3591" y="4134"/>
                  </a:lnTo>
                  <a:cubicBezTo>
                    <a:pt x="4387" y="4095"/>
                    <a:pt x="5240" y="3734"/>
                    <a:pt x="6071" y="3316"/>
                  </a:cubicBezTo>
                  <a:cubicBezTo>
                    <a:pt x="6889" y="2881"/>
                    <a:pt x="7668" y="2376"/>
                    <a:pt x="8355" y="2011"/>
                  </a:cubicBezTo>
                  <a:cubicBezTo>
                    <a:pt x="8956" y="1684"/>
                    <a:pt x="9700" y="1197"/>
                    <a:pt x="10479" y="797"/>
                  </a:cubicBezTo>
                  <a:cubicBezTo>
                    <a:pt x="11258" y="396"/>
                    <a:pt x="12054" y="70"/>
                    <a:pt x="12763" y="70"/>
                  </a:cubicBezTo>
                  <a:close/>
                  <a:moveTo>
                    <a:pt x="12763" y="0"/>
                  </a:moveTo>
                  <a:cubicBezTo>
                    <a:pt x="12036" y="0"/>
                    <a:pt x="11223" y="327"/>
                    <a:pt x="10444" y="723"/>
                  </a:cubicBezTo>
                  <a:cubicBezTo>
                    <a:pt x="9661" y="1140"/>
                    <a:pt x="8921" y="1615"/>
                    <a:pt x="8320" y="1941"/>
                  </a:cubicBezTo>
                  <a:cubicBezTo>
                    <a:pt x="7633" y="2302"/>
                    <a:pt x="6854" y="2829"/>
                    <a:pt x="6036" y="3246"/>
                  </a:cubicBezTo>
                  <a:cubicBezTo>
                    <a:pt x="5222" y="3682"/>
                    <a:pt x="4369" y="4025"/>
                    <a:pt x="3591" y="4060"/>
                  </a:cubicBezTo>
                  <a:lnTo>
                    <a:pt x="3460" y="4060"/>
                  </a:lnTo>
                  <a:cubicBezTo>
                    <a:pt x="2881" y="4060"/>
                    <a:pt x="2337" y="3843"/>
                    <a:pt x="1794" y="3534"/>
                  </a:cubicBezTo>
                  <a:cubicBezTo>
                    <a:pt x="1267" y="3225"/>
                    <a:pt x="741" y="2829"/>
                    <a:pt x="218" y="2485"/>
                  </a:cubicBezTo>
                  <a:lnTo>
                    <a:pt x="179" y="2463"/>
                  </a:lnTo>
                  <a:lnTo>
                    <a:pt x="162" y="2502"/>
                  </a:lnTo>
                  <a:cubicBezTo>
                    <a:pt x="110" y="2611"/>
                    <a:pt x="70" y="2737"/>
                    <a:pt x="18" y="2846"/>
                  </a:cubicBezTo>
                  <a:lnTo>
                    <a:pt x="1" y="2881"/>
                  </a:lnTo>
                  <a:lnTo>
                    <a:pt x="36" y="2881"/>
                  </a:lnTo>
                  <a:cubicBezTo>
                    <a:pt x="580" y="3190"/>
                    <a:pt x="1123" y="3534"/>
                    <a:pt x="1685" y="3825"/>
                  </a:cubicBezTo>
                  <a:cubicBezTo>
                    <a:pt x="2246" y="4095"/>
                    <a:pt x="2807" y="4295"/>
                    <a:pt x="3425" y="4295"/>
                  </a:cubicBezTo>
                  <a:lnTo>
                    <a:pt x="3551" y="4295"/>
                  </a:lnTo>
                  <a:cubicBezTo>
                    <a:pt x="4369" y="4243"/>
                    <a:pt x="5222" y="3934"/>
                    <a:pt x="6053" y="3534"/>
                  </a:cubicBezTo>
                  <a:cubicBezTo>
                    <a:pt x="6889" y="3155"/>
                    <a:pt x="7685" y="2681"/>
                    <a:pt x="8394" y="2354"/>
                  </a:cubicBezTo>
                  <a:cubicBezTo>
                    <a:pt x="9008" y="2050"/>
                    <a:pt x="9769" y="1615"/>
                    <a:pt x="10553" y="1232"/>
                  </a:cubicBezTo>
                  <a:cubicBezTo>
                    <a:pt x="11332" y="871"/>
                    <a:pt x="12145" y="579"/>
                    <a:pt x="12855" y="579"/>
                  </a:cubicBezTo>
                  <a:lnTo>
                    <a:pt x="12924" y="579"/>
                  </a:lnTo>
                  <a:cubicBezTo>
                    <a:pt x="13433" y="579"/>
                    <a:pt x="13868" y="779"/>
                    <a:pt x="14251" y="1088"/>
                  </a:cubicBezTo>
                  <a:cubicBezTo>
                    <a:pt x="14830" y="1541"/>
                    <a:pt x="15317" y="2228"/>
                    <a:pt x="15792" y="2898"/>
                  </a:cubicBezTo>
                  <a:cubicBezTo>
                    <a:pt x="16279" y="3551"/>
                    <a:pt x="16788" y="4186"/>
                    <a:pt x="17423" y="4513"/>
                  </a:cubicBezTo>
                  <a:cubicBezTo>
                    <a:pt x="17767" y="4695"/>
                    <a:pt x="18128" y="4769"/>
                    <a:pt x="18472" y="4769"/>
                  </a:cubicBezTo>
                  <a:cubicBezTo>
                    <a:pt x="19147" y="4769"/>
                    <a:pt x="19799" y="4530"/>
                    <a:pt x="20469" y="4225"/>
                  </a:cubicBezTo>
                  <a:lnTo>
                    <a:pt x="20504" y="4204"/>
                  </a:lnTo>
                  <a:lnTo>
                    <a:pt x="20487" y="4169"/>
                  </a:lnTo>
                  <a:cubicBezTo>
                    <a:pt x="20452" y="4060"/>
                    <a:pt x="20430" y="3934"/>
                    <a:pt x="20395" y="3825"/>
                  </a:cubicBezTo>
                  <a:lnTo>
                    <a:pt x="20378" y="3790"/>
                  </a:lnTo>
                  <a:lnTo>
                    <a:pt x="20343" y="3790"/>
                  </a:lnTo>
                  <a:cubicBezTo>
                    <a:pt x="19725" y="4078"/>
                    <a:pt x="19125" y="4278"/>
                    <a:pt x="18529" y="4278"/>
                  </a:cubicBezTo>
                  <a:cubicBezTo>
                    <a:pt x="18185" y="4278"/>
                    <a:pt x="17841" y="4204"/>
                    <a:pt x="17493" y="4043"/>
                  </a:cubicBezTo>
                  <a:cubicBezTo>
                    <a:pt x="17080" y="3825"/>
                    <a:pt x="16714" y="3464"/>
                    <a:pt x="16353" y="3064"/>
                  </a:cubicBezTo>
                  <a:cubicBezTo>
                    <a:pt x="15826" y="2428"/>
                    <a:pt x="15357" y="1684"/>
                    <a:pt x="14795" y="1071"/>
                  </a:cubicBezTo>
                  <a:cubicBezTo>
                    <a:pt x="14251" y="470"/>
                    <a:pt x="13616" y="18"/>
                    <a:pt x="1279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4" name="Google Shape;3154;p57"/>
            <p:cNvSpPr/>
            <p:nvPr/>
          </p:nvSpPr>
          <p:spPr>
            <a:xfrm>
              <a:off x="943447" y="1561494"/>
              <a:ext cx="2481676" cy="527593"/>
            </a:xfrm>
            <a:custGeom>
              <a:avLst/>
              <a:gdLst/>
              <a:ahLst/>
              <a:cxnLst/>
              <a:rect l="l" t="t" r="r" b="b"/>
              <a:pathLst>
                <a:path w="21087" h="4483" extrusionOk="0">
                  <a:moveTo>
                    <a:pt x="176" y="2007"/>
                  </a:moveTo>
                  <a:lnTo>
                    <a:pt x="176" y="2007"/>
                  </a:lnTo>
                  <a:cubicBezTo>
                    <a:pt x="1186" y="2340"/>
                    <a:pt x="2199" y="2780"/>
                    <a:pt x="3249" y="2882"/>
                  </a:cubicBezTo>
                  <a:lnTo>
                    <a:pt x="3249" y="2882"/>
                  </a:lnTo>
                  <a:cubicBezTo>
                    <a:pt x="2190" y="2843"/>
                    <a:pt x="1142" y="2532"/>
                    <a:pt x="83" y="2312"/>
                  </a:cubicBezTo>
                  <a:lnTo>
                    <a:pt x="83" y="2312"/>
                  </a:lnTo>
                  <a:cubicBezTo>
                    <a:pt x="113" y="2207"/>
                    <a:pt x="146" y="2113"/>
                    <a:pt x="176" y="2007"/>
                  </a:cubicBezTo>
                  <a:close/>
                  <a:moveTo>
                    <a:pt x="13563" y="75"/>
                  </a:moveTo>
                  <a:cubicBezTo>
                    <a:pt x="14072" y="110"/>
                    <a:pt x="14468" y="310"/>
                    <a:pt x="14812" y="601"/>
                  </a:cubicBezTo>
                  <a:cubicBezTo>
                    <a:pt x="15339" y="1037"/>
                    <a:pt x="15739" y="1689"/>
                    <a:pt x="16157" y="2307"/>
                  </a:cubicBezTo>
                  <a:cubicBezTo>
                    <a:pt x="16574" y="2921"/>
                    <a:pt x="17027" y="3504"/>
                    <a:pt x="17662" y="3791"/>
                  </a:cubicBezTo>
                  <a:cubicBezTo>
                    <a:pt x="18006" y="3956"/>
                    <a:pt x="18350" y="4026"/>
                    <a:pt x="18711" y="4026"/>
                  </a:cubicBezTo>
                  <a:cubicBezTo>
                    <a:pt x="19457" y="4026"/>
                    <a:pt x="20203" y="3713"/>
                    <a:pt x="20949" y="3344"/>
                  </a:cubicBezTo>
                  <a:lnTo>
                    <a:pt x="20949" y="3344"/>
                  </a:lnTo>
                  <a:cubicBezTo>
                    <a:pt x="20966" y="3449"/>
                    <a:pt x="20993" y="3554"/>
                    <a:pt x="21009" y="3660"/>
                  </a:cubicBezTo>
                  <a:lnTo>
                    <a:pt x="21009" y="3660"/>
                  </a:lnTo>
                  <a:cubicBezTo>
                    <a:pt x="20200" y="4055"/>
                    <a:pt x="19395" y="4409"/>
                    <a:pt x="18619" y="4409"/>
                  </a:cubicBezTo>
                  <a:cubicBezTo>
                    <a:pt x="18350" y="4409"/>
                    <a:pt x="18058" y="4352"/>
                    <a:pt x="17788" y="4265"/>
                  </a:cubicBezTo>
                  <a:cubicBezTo>
                    <a:pt x="17314" y="4065"/>
                    <a:pt x="16953" y="3756"/>
                    <a:pt x="16627" y="3373"/>
                  </a:cubicBezTo>
                  <a:cubicBezTo>
                    <a:pt x="16157" y="2829"/>
                    <a:pt x="15774" y="2142"/>
                    <a:pt x="15304" y="1598"/>
                  </a:cubicBezTo>
                  <a:cubicBezTo>
                    <a:pt x="15069" y="1328"/>
                    <a:pt x="14812" y="1089"/>
                    <a:pt x="14486" y="928"/>
                  </a:cubicBezTo>
                  <a:cubicBezTo>
                    <a:pt x="14181" y="745"/>
                    <a:pt x="13798" y="654"/>
                    <a:pt x="13363" y="654"/>
                  </a:cubicBezTo>
                  <a:lnTo>
                    <a:pt x="13272" y="654"/>
                  </a:lnTo>
                  <a:cubicBezTo>
                    <a:pt x="11623" y="693"/>
                    <a:pt x="10026" y="1237"/>
                    <a:pt x="8433" y="1781"/>
                  </a:cubicBezTo>
                  <a:cubicBezTo>
                    <a:pt x="7154" y="2207"/>
                    <a:pt x="5866" y="2645"/>
                    <a:pt x="4544" y="2814"/>
                  </a:cubicBezTo>
                  <a:lnTo>
                    <a:pt x="4544" y="2814"/>
                  </a:lnTo>
                  <a:cubicBezTo>
                    <a:pt x="6018" y="2584"/>
                    <a:pt x="7539" y="1885"/>
                    <a:pt x="8868" y="1415"/>
                  </a:cubicBezTo>
                  <a:cubicBezTo>
                    <a:pt x="9504" y="1198"/>
                    <a:pt x="10282" y="871"/>
                    <a:pt x="11061" y="584"/>
                  </a:cubicBezTo>
                  <a:cubicBezTo>
                    <a:pt x="11840" y="292"/>
                    <a:pt x="12658" y="75"/>
                    <a:pt x="13363" y="75"/>
                  </a:cubicBezTo>
                  <a:close/>
                  <a:moveTo>
                    <a:pt x="13363" y="1"/>
                  </a:moveTo>
                  <a:cubicBezTo>
                    <a:pt x="12636" y="1"/>
                    <a:pt x="11823" y="240"/>
                    <a:pt x="11044" y="510"/>
                  </a:cubicBezTo>
                  <a:cubicBezTo>
                    <a:pt x="10243" y="802"/>
                    <a:pt x="9482" y="1145"/>
                    <a:pt x="8851" y="1363"/>
                  </a:cubicBezTo>
                  <a:cubicBezTo>
                    <a:pt x="7289" y="1889"/>
                    <a:pt x="5496" y="2760"/>
                    <a:pt x="3847" y="2812"/>
                  </a:cubicBezTo>
                  <a:cubicBezTo>
                    <a:pt x="3790" y="2812"/>
                    <a:pt x="3738" y="2829"/>
                    <a:pt x="3681" y="2829"/>
                  </a:cubicBezTo>
                  <a:cubicBezTo>
                    <a:pt x="2485" y="2829"/>
                    <a:pt x="1345" y="2307"/>
                    <a:pt x="166" y="1942"/>
                  </a:cubicBezTo>
                  <a:lnTo>
                    <a:pt x="126" y="1924"/>
                  </a:lnTo>
                  <a:lnTo>
                    <a:pt x="126" y="1959"/>
                  </a:lnTo>
                  <a:cubicBezTo>
                    <a:pt x="74" y="2090"/>
                    <a:pt x="39" y="2198"/>
                    <a:pt x="0" y="2325"/>
                  </a:cubicBezTo>
                  <a:lnTo>
                    <a:pt x="0" y="2359"/>
                  </a:lnTo>
                  <a:lnTo>
                    <a:pt x="39" y="2359"/>
                  </a:lnTo>
                  <a:cubicBezTo>
                    <a:pt x="1179" y="2612"/>
                    <a:pt x="2302" y="2960"/>
                    <a:pt x="3464" y="2960"/>
                  </a:cubicBezTo>
                  <a:lnTo>
                    <a:pt x="3608" y="2960"/>
                  </a:lnTo>
                  <a:cubicBezTo>
                    <a:pt x="5278" y="2921"/>
                    <a:pt x="6871" y="2377"/>
                    <a:pt x="8468" y="1833"/>
                  </a:cubicBezTo>
                  <a:cubicBezTo>
                    <a:pt x="10047" y="1306"/>
                    <a:pt x="11640" y="762"/>
                    <a:pt x="13272" y="728"/>
                  </a:cubicBezTo>
                  <a:lnTo>
                    <a:pt x="13363" y="728"/>
                  </a:lnTo>
                  <a:cubicBezTo>
                    <a:pt x="13942" y="728"/>
                    <a:pt x="14377" y="893"/>
                    <a:pt x="14760" y="1163"/>
                  </a:cubicBezTo>
                  <a:cubicBezTo>
                    <a:pt x="15304" y="1580"/>
                    <a:pt x="15682" y="2216"/>
                    <a:pt x="16117" y="2829"/>
                  </a:cubicBezTo>
                  <a:cubicBezTo>
                    <a:pt x="16553" y="3447"/>
                    <a:pt x="17027" y="4026"/>
                    <a:pt x="17771" y="4317"/>
                  </a:cubicBezTo>
                  <a:cubicBezTo>
                    <a:pt x="18041" y="4426"/>
                    <a:pt x="18332" y="4483"/>
                    <a:pt x="18619" y="4483"/>
                  </a:cubicBezTo>
                  <a:cubicBezTo>
                    <a:pt x="19438" y="4483"/>
                    <a:pt x="20251" y="4117"/>
                    <a:pt x="21069" y="3700"/>
                  </a:cubicBezTo>
                  <a:lnTo>
                    <a:pt x="21087" y="3700"/>
                  </a:lnTo>
                  <a:lnTo>
                    <a:pt x="21087" y="3665"/>
                  </a:lnTo>
                  <a:cubicBezTo>
                    <a:pt x="21069" y="3539"/>
                    <a:pt x="21034" y="3412"/>
                    <a:pt x="21013" y="3286"/>
                  </a:cubicBezTo>
                  <a:lnTo>
                    <a:pt x="21013" y="3247"/>
                  </a:lnTo>
                  <a:lnTo>
                    <a:pt x="20960" y="3264"/>
                  </a:lnTo>
                  <a:cubicBezTo>
                    <a:pt x="20199" y="3630"/>
                    <a:pt x="19455" y="3956"/>
                    <a:pt x="18711" y="3956"/>
                  </a:cubicBezTo>
                  <a:cubicBezTo>
                    <a:pt x="18367" y="3956"/>
                    <a:pt x="18023" y="3882"/>
                    <a:pt x="17697" y="3721"/>
                  </a:cubicBezTo>
                  <a:cubicBezTo>
                    <a:pt x="16879" y="3356"/>
                    <a:pt x="16357" y="2468"/>
                    <a:pt x="15791" y="1654"/>
                  </a:cubicBezTo>
                  <a:cubicBezTo>
                    <a:pt x="15521" y="1237"/>
                    <a:pt x="15212" y="854"/>
                    <a:pt x="14869" y="545"/>
                  </a:cubicBezTo>
                  <a:cubicBezTo>
                    <a:pt x="14508" y="258"/>
                    <a:pt x="14090" y="40"/>
                    <a:pt x="13563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5" name="Google Shape;3155;p57"/>
            <p:cNvSpPr/>
            <p:nvPr/>
          </p:nvSpPr>
          <p:spPr>
            <a:xfrm>
              <a:off x="932619" y="1638343"/>
              <a:ext cx="2499212" cy="501937"/>
            </a:xfrm>
            <a:custGeom>
              <a:avLst/>
              <a:gdLst/>
              <a:ahLst/>
              <a:cxnLst/>
              <a:rect l="l" t="t" r="r" b="b"/>
              <a:pathLst>
                <a:path w="21236" h="4265" extrusionOk="0">
                  <a:moveTo>
                    <a:pt x="160" y="1713"/>
                  </a:moveTo>
                  <a:lnTo>
                    <a:pt x="160" y="1713"/>
                  </a:lnTo>
                  <a:cubicBezTo>
                    <a:pt x="1255" y="1957"/>
                    <a:pt x="2335" y="2286"/>
                    <a:pt x="3449" y="2306"/>
                  </a:cubicBezTo>
                  <a:lnTo>
                    <a:pt x="3449" y="2306"/>
                  </a:lnTo>
                  <a:cubicBezTo>
                    <a:pt x="3408" y="2307"/>
                    <a:pt x="3366" y="2307"/>
                    <a:pt x="3321" y="2307"/>
                  </a:cubicBezTo>
                  <a:cubicBezTo>
                    <a:pt x="2249" y="2307"/>
                    <a:pt x="1176" y="2129"/>
                    <a:pt x="87" y="2003"/>
                  </a:cubicBezTo>
                  <a:lnTo>
                    <a:pt x="87" y="2003"/>
                  </a:lnTo>
                  <a:cubicBezTo>
                    <a:pt x="113" y="1904"/>
                    <a:pt x="133" y="1813"/>
                    <a:pt x="160" y="1713"/>
                  </a:cubicBezTo>
                  <a:close/>
                  <a:moveTo>
                    <a:pt x="13455" y="75"/>
                  </a:moveTo>
                  <a:cubicBezTo>
                    <a:pt x="14034" y="75"/>
                    <a:pt x="14469" y="240"/>
                    <a:pt x="14852" y="510"/>
                  </a:cubicBezTo>
                  <a:cubicBezTo>
                    <a:pt x="15396" y="927"/>
                    <a:pt x="15774" y="1563"/>
                    <a:pt x="16209" y="2176"/>
                  </a:cubicBezTo>
                  <a:cubicBezTo>
                    <a:pt x="16645" y="2794"/>
                    <a:pt x="17119" y="3373"/>
                    <a:pt x="17863" y="3664"/>
                  </a:cubicBezTo>
                  <a:cubicBezTo>
                    <a:pt x="18133" y="3773"/>
                    <a:pt x="18424" y="3830"/>
                    <a:pt x="18711" y="3830"/>
                  </a:cubicBezTo>
                  <a:cubicBezTo>
                    <a:pt x="19513" y="3830"/>
                    <a:pt x="20310" y="3479"/>
                    <a:pt x="21112" y="3072"/>
                  </a:cubicBezTo>
                  <a:lnTo>
                    <a:pt x="21112" y="3072"/>
                  </a:lnTo>
                  <a:cubicBezTo>
                    <a:pt x="21129" y="3174"/>
                    <a:pt x="21143" y="3277"/>
                    <a:pt x="21157" y="3367"/>
                  </a:cubicBezTo>
                  <a:lnTo>
                    <a:pt x="21157" y="3367"/>
                  </a:lnTo>
                  <a:cubicBezTo>
                    <a:pt x="20294" y="3814"/>
                    <a:pt x="19449" y="4191"/>
                    <a:pt x="18642" y="4191"/>
                  </a:cubicBezTo>
                  <a:cubicBezTo>
                    <a:pt x="18350" y="4191"/>
                    <a:pt x="18081" y="4156"/>
                    <a:pt x="17806" y="4047"/>
                  </a:cubicBezTo>
                  <a:cubicBezTo>
                    <a:pt x="17336" y="3865"/>
                    <a:pt x="16971" y="3556"/>
                    <a:pt x="16666" y="3194"/>
                  </a:cubicBezTo>
                  <a:cubicBezTo>
                    <a:pt x="16209" y="2668"/>
                    <a:pt x="15866" y="2015"/>
                    <a:pt x="15413" y="1506"/>
                  </a:cubicBezTo>
                  <a:cubicBezTo>
                    <a:pt x="15178" y="1254"/>
                    <a:pt x="14926" y="1019"/>
                    <a:pt x="14617" y="853"/>
                  </a:cubicBezTo>
                  <a:cubicBezTo>
                    <a:pt x="14308" y="692"/>
                    <a:pt x="13925" y="601"/>
                    <a:pt x="13473" y="601"/>
                  </a:cubicBezTo>
                  <a:lnTo>
                    <a:pt x="13455" y="601"/>
                  </a:lnTo>
                  <a:cubicBezTo>
                    <a:pt x="10750" y="601"/>
                    <a:pt x="8104" y="1661"/>
                    <a:pt x="5429" y="2102"/>
                  </a:cubicBezTo>
                  <a:lnTo>
                    <a:pt x="5429" y="2102"/>
                  </a:lnTo>
                  <a:cubicBezTo>
                    <a:pt x="6486" y="1887"/>
                    <a:pt x="7522" y="1533"/>
                    <a:pt x="8560" y="1180"/>
                  </a:cubicBezTo>
                  <a:cubicBezTo>
                    <a:pt x="10139" y="653"/>
                    <a:pt x="11732" y="109"/>
                    <a:pt x="13364" y="75"/>
                  </a:cubicBezTo>
                  <a:close/>
                  <a:moveTo>
                    <a:pt x="13364" y="1"/>
                  </a:moveTo>
                  <a:cubicBezTo>
                    <a:pt x="11715" y="40"/>
                    <a:pt x="10118" y="584"/>
                    <a:pt x="8525" y="1128"/>
                  </a:cubicBezTo>
                  <a:cubicBezTo>
                    <a:pt x="6946" y="1654"/>
                    <a:pt x="5353" y="2198"/>
                    <a:pt x="3700" y="2233"/>
                  </a:cubicBezTo>
                  <a:lnTo>
                    <a:pt x="3556" y="2233"/>
                  </a:lnTo>
                  <a:cubicBezTo>
                    <a:pt x="2416" y="2233"/>
                    <a:pt x="1289" y="1889"/>
                    <a:pt x="149" y="1654"/>
                  </a:cubicBezTo>
                  <a:lnTo>
                    <a:pt x="110" y="1632"/>
                  </a:lnTo>
                  <a:lnTo>
                    <a:pt x="92" y="1672"/>
                  </a:lnTo>
                  <a:cubicBezTo>
                    <a:pt x="75" y="1780"/>
                    <a:pt x="40" y="1906"/>
                    <a:pt x="1" y="2033"/>
                  </a:cubicBezTo>
                  <a:lnTo>
                    <a:pt x="1" y="2067"/>
                  </a:lnTo>
                  <a:lnTo>
                    <a:pt x="40" y="2067"/>
                  </a:lnTo>
                  <a:cubicBezTo>
                    <a:pt x="1128" y="2198"/>
                    <a:pt x="2233" y="2376"/>
                    <a:pt x="3321" y="2376"/>
                  </a:cubicBezTo>
                  <a:cubicBezTo>
                    <a:pt x="3447" y="2376"/>
                    <a:pt x="3556" y="2376"/>
                    <a:pt x="3665" y="2359"/>
                  </a:cubicBezTo>
                  <a:cubicBezTo>
                    <a:pt x="6963" y="2250"/>
                    <a:pt x="10192" y="675"/>
                    <a:pt x="13455" y="675"/>
                  </a:cubicBezTo>
                  <a:lnTo>
                    <a:pt x="13473" y="675"/>
                  </a:lnTo>
                  <a:cubicBezTo>
                    <a:pt x="14073" y="675"/>
                    <a:pt x="14508" y="836"/>
                    <a:pt x="14869" y="1088"/>
                  </a:cubicBezTo>
                  <a:cubicBezTo>
                    <a:pt x="15413" y="1489"/>
                    <a:pt x="15774" y="2089"/>
                    <a:pt x="16175" y="2668"/>
                  </a:cubicBezTo>
                  <a:cubicBezTo>
                    <a:pt x="16592" y="3264"/>
                    <a:pt x="17045" y="3830"/>
                    <a:pt x="17772" y="4117"/>
                  </a:cubicBezTo>
                  <a:cubicBezTo>
                    <a:pt x="18059" y="4226"/>
                    <a:pt x="18350" y="4265"/>
                    <a:pt x="18642" y="4265"/>
                  </a:cubicBezTo>
                  <a:cubicBezTo>
                    <a:pt x="19473" y="4265"/>
                    <a:pt x="20343" y="3865"/>
                    <a:pt x="21213" y="3429"/>
                  </a:cubicBezTo>
                  <a:lnTo>
                    <a:pt x="21235" y="3412"/>
                  </a:lnTo>
                  <a:lnTo>
                    <a:pt x="21235" y="3395"/>
                  </a:lnTo>
                  <a:cubicBezTo>
                    <a:pt x="21213" y="3264"/>
                    <a:pt x="21196" y="3138"/>
                    <a:pt x="21179" y="3012"/>
                  </a:cubicBezTo>
                  <a:lnTo>
                    <a:pt x="21161" y="2977"/>
                  </a:lnTo>
                  <a:lnTo>
                    <a:pt x="21126" y="2994"/>
                  </a:lnTo>
                  <a:cubicBezTo>
                    <a:pt x="20308" y="3395"/>
                    <a:pt x="19495" y="3756"/>
                    <a:pt x="18711" y="3756"/>
                  </a:cubicBezTo>
                  <a:cubicBezTo>
                    <a:pt x="18442" y="3756"/>
                    <a:pt x="18150" y="3699"/>
                    <a:pt x="17880" y="3612"/>
                  </a:cubicBezTo>
                  <a:cubicBezTo>
                    <a:pt x="17406" y="3412"/>
                    <a:pt x="17045" y="3103"/>
                    <a:pt x="16719" y="2720"/>
                  </a:cubicBezTo>
                  <a:cubicBezTo>
                    <a:pt x="16249" y="2176"/>
                    <a:pt x="15866" y="1489"/>
                    <a:pt x="15396" y="945"/>
                  </a:cubicBezTo>
                  <a:cubicBezTo>
                    <a:pt x="15161" y="675"/>
                    <a:pt x="14904" y="436"/>
                    <a:pt x="14578" y="275"/>
                  </a:cubicBezTo>
                  <a:cubicBezTo>
                    <a:pt x="14273" y="92"/>
                    <a:pt x="13890" y="1"/>
                    <a:pt x="13455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56" name="Google Shape;3156;p57"/>
          <p:cNvGrpSpPr/>
          <p:nvPr/>
        </p:nvGrpSpPr>
        <p:grpSpPr>
          <a:xfrm>
            <a:off x="-18277" y="3783492"/>
            <a:ext cx="1261375" cy="1261375"/>
            <a:chOff x="544950" y="2945422"/>
            <a:chExt cx="1261375" cy="1261375"/>
          </a:xfrm>
        </p:grpSpPr>
        <p:sp>
          <p:nvSpPr>
            <p:cNvPr id="3157" name="Google Shape;3157;p57"/>
            <p:cNvSpPr/>
            <p:nvPr/>
          </p:nvSpPr>
          <p:spPr>
            <a:xfrm>
              <a:off x="544950" y="2945422"/>
              <a:ext cx="1261375" cy="1261375"/>
            </a:xfrm>
            <a:custGeom>
              <a:avLst/>
              <a:gdLst/>
              <a:ahLst/>
              <a:cxnLst/>
              <a:rect l="l" t="t" r="r" b="b"/>
              <a:pathLst>
                <a:path w="10718" h="10718" extrusionOk="0">
                  <a:moveTo>
                    <a:pt x="5365" y="148"/>
                  </a:moveTo>
                  <a:cubicBezTo>
                    <a:pt x="8233" y="148"/>
                    <a:pt x="10570" y="2485"/>
                    <a:pt x="10570" y="5352"/>
                  </a:cubicBezTo>
                  <a:cubicBezTo>
                    <a:pt x="10570" y="8233"/>
                    <a:pt x="8233" y="10574"/>
                    <a:pt x="5365" y="10574"/>
                  </a:cubicBezTo>
                  <a:cubicBezTo>
                    <a:pt x="2485" y="10574"/>
                    <a:pt x="144" y="8233"/>
                    <a:pt x="144" y="5352"/>
                  </a:cubicBezTo>
                  <a:cubicBezTo>
                    <a:pt x="144" y="2485"/>
                    <a:pt x="2485" y="148"/>
                    <a:pt x="5365" y="148"/>
                  </a:cubicBezTo>
                  <a:close/>
                  <a:moveTo>
                    <a:pt x="5365" y="0"/>
                  </a:moveTo>
                  <a:cubicBezTo>
                    <a:pt x="2411" y="0"/>
                    <a:pt x="0" y="2394"/>
                    <a:pt x="0" y="5352"/>
                  </a:cubicBezTo>
                  <a:cubicBezTo>
                    <a:pt x="0" y="8307"/>
                    <a:pt x="2411" y="10718"/>
                    <a:pt x="5365" y="10718"/>
                  </a:cubicBezTo>
                  <a:cubicBezTo>
                    <a:pt x="8324" y="10718"/>
                    <a:pt x="10718" y="8307"/>
                    <a:pt x="10718" y="5352"/>
                  </a:cubicBezTo>
                  <a:cubicBezTo>
                    <a:pt x="10718" y="2394"/>
                    <a:pt x="8324" y="0"/>
                    <a:pt x="5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8" name="Google Shape;3158;p57"/>
            <p:cNvSpPr/>
            <p:nvPr/>
          </p:nvSpPr>
          <p:spPr>
            <a:xfrm>
              <a:off x="600263" y="3090883"/>
              <a:ext cx="1078018" cy="1077547"/>
            </a:xfrm>
            <a:custGeom>
              <a:avLst/>
              <a:gdLst/>
              <a:ahLst/>
              <a:cxnLst/>
              <a:rect l="l" t="t" r="r" b="b"/>
              <a:pathLst>
                <a:path w="9160" h="9156" extrusionOk="0">
                  <a:moveTo>
                    <a:pt x="4569" y="126"/>
                  </a:moveTo>
                  <a:cubicBezTo>
                    <a:pt x="7036" y="126"/>
                    <a:pt x="9029" y="2119"/>
                    <a:pt x="9029" y="4586"/>
                  </a:cubicBezTo>
                  <a:cubicBezTo>
                    <a:pt x="9029" y="7032"/>
                    <a:pt x="7036" y="9029"/>
                    <a:pt x="4569" y="9029"/>
                  </a:cubicBezTo>
                  <a:cubicBezTo>
                    <a:pt x="2124" y="9029"/>
                    <a:pt x="131" y="7032"/>
                    <a:pt x="131" y="4586"/>
                  </a:cubicBezTo>
                  <a:cubicBezTo>
                    <a:pt x="131" y="2119"/>
                    <a:pt x="2124" y="126"/>
                    <a:pt x="4569" y="126"/>
                  </a:cubicBezTo>
                  <a:close/>
                  <a:moveTo>
                    <a:pt x="4569" y="0"/>
                  </a:moveTo>
                  <a:cubicBezTo>
                    <a:pt x="2050" y="0"/>
                    <a:pt x="0" y="2050"/>
                    <a:pt x="0" y="4586"/>
                  </a:cubicBezTo>
                  <a:cubicBezTo>
                    <a:pt x="0" y="7106"/>
                    <a:pt x="2050" y="9155"/>
                    <a:pt x="4569" y="9155"/>
                  </a:cubicBezTo>
                  <a:cubicBezTo>
                    <a:pt x="7110" y="9155"/>
                    <a:pt x="9160" y="7106"/>
                    <a:pt x="9160" y="4586"/>
                  </a:cubicBezTo>
                  <a:cubicBezTo>
                    <a:pt x="9160" y="2050"/>
                    <a:pt x="7110" y="0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9" name="Google Shape;3159;p57"/>
            <p:cNvSpPr/>
            <p:nvPr/>
          </p:nvSpPr>
          <p:spPr>
            <a:xfrm>
              <a:off x="654046" y="3237756"/>
              <a:ext cx="893719" cy="894307"/>
            </a:xfrm>
            <a:custGeom>
              <a:avLst/>
              <a:gdLst/>
              <a:ahLst/>
              <a:cxnLst/>
              <a:rect l="l" t="t" r="r" b="b"/>
              <a:pathLst>
                <a:path w="7594" h="7599" extrusionOk="0">
                  <a:moveTo>
                    <a:pt x="3807" y="110"/>
                  </a:moveTo>
                  <a:cubicBezTo>
                    <a:pt x="5835" y="110"/>
                    <a:pt x="7484" y="1759"/>
                    <a:pt x="7484" y="3791"/>
                  </a:cubicBezTo>
                  <a:cubicBezTo>
                    <a:pt x="7484" y="5823"/>
                    <a:pt x="5835" y="7472"/>
                    <a:pt x="3807" y="7472"/>
                  </a:cubicBezTo>
                  <a:cubicBezTo>
                    <a:pt x="1775" y="7472"/>
                    <a:pt x="126" y="5823"/>
                    <a:pt x="126" y="3791"/>
                  </a:cubicBezTo>
                  <a:cubicBezTo>
                    <a:pt x="126" y="1759"/>
                    <a:pt x="1775" y="110"/>
                    <a:pt x="3807" y="110"/>
                  </a:cubicBezTo>
                  <a:close/>
                  <a:moveTo>
                    <a:pt x="3807" y="1"/>
                  </a:moveTo>
                  <a:cubicBezTo>
                    <a:pt x="1701" y="1"/>
                    <a:pt x="0" y="1707"/>
                    <a:pt x="0" y="3791"/>
                  </a:cubicBezTo>
                  <a:cubicBezTo>
                    <a:pt x="0" y="5893"/>
                    <a:pt x="1701" y="7598"/>
                    <a:pt x="3807" y="7598"/>
                  </a:cubicBezTo>
                  <a:cubicBezTo>
                    <a:pt x="5892" y="7598"/>
                    <a:pt x="7593" y="5893"/>
                    <a:pt x="7593" y="3791"/>
                  </a:cubicBezTo>
                  <a:cubicBezTo>
                    <a:pt x="7593" y="1707"/>
                    <a:pt x="5892" y="1"/>
                    <a:pt x="3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0" name="Google Shape;3160;p57"/>
            <p:cNvSpPr/>
            <p:nvPr/>
          </p:nvSpPr>
          <p:spPr>
            <a:xfrm>
              <a:off x="709358" y="3383216"/>
              <a:ext cx="710362" cy="710362"/>
            </a:xfrm>
            <a:custGeom>
              <a:avLst/>
              <a:gdLst/>
              <a:ahLst/>
              <a:cxnLst/>
              <a:rect l="l" t="t" r="r" b="b"/>
              <a:pathLst>
                <a:path w="6036" h="6036" extrusionOk="0">
                  <a:moveTo>
                    <a:pt x="3011" y="109"/>
                  </a:moveTo>
                  <a:cubicBezTo>
                    <a:pt x="4621" y="109"/>
                    <a:pt x="5927" y="1415"/>
                    <a:pt x="5927" y="3025"/>
                  </a:cubicBezTo>
                  <a:cubicBezTo>
                    <a:pt x="5927" y="4622"/>
                    <a:pt x="4621" y="5945"/>
                    <a:pt x="3011" y="5945"/>
                  </a:cubicBezTo>
                  <a:cubicBezTo>
                    <a:pt x="1414" y="5945"/>
                    <a:pt x="91" y="4622"/>
                    <a:pt x="91" y="3025"/>
                  </a:cubicBezTo>
                  <a:cubicBezTo>
                    <a:pt x="91" y="1415"/>
                    <a:pt x="1414" y="109"/>
                    <a:pt x="3011" y="109"/>
                  </a:cubicBezTo>
                  <a:close/>
                  <a:moveTo>
                    <a:pt x="3011" y="1"/>
                  </a:moveTo>
                  <a:cubicBezTo>
                    <a:pt x="1358" y="1"/>
                    <a:pt x="0" y="1358"/>
                    <a:pt x="0" y="3025"/>
                  </a:cubicBezTo>
                  <a:cubicBezTo>
                    <a:pt x="0" y="4696"/>
                    <a:pt x="1358" y="6036"/>
                    <a:pt x="3011" y="6036"/>
                  </a:cubicBezTo>
                  <a:cubicBezTo>
                    <a:pt x="4678" y="6036"/>
                    <a:pt x="6035" y="4696"/>
                    <a:pt x="6035" y="3025"/>
                  </a:cubicBezTo>
                  <a:cubicBezTo>
                    <a:pt x="6035" y="1358"/>
                    <a:pt x="4678" y="1"/>
                    <a:pt x="3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1" name="Google Shape;3161;p57"/>
            <p:cNvSpPr/>
            <p:nvPr/>
          </p:nvSpPr>
          <p:spPr>
            <a:xfrm>
              <a:off x="762553" y="3530207"/>
              <a:ext cx="527122" cy="527005"/>
            </a:xfrm>
            <a:custGeom>
              <a:avLst/>
              <a:gdLst/>
              <a:ahLst/>
              <a:cxnLst/>
              <a:rect l="l" t="t" r="r" b="b"/>
              <a:pathLst>
                <a:path w="4479" h="4478" extrusionOk="0">
                  <a:moveTo>
                    <a:pt x="2250" y="74"/>
                  </a:moveTo>
                  <a:cubicBezTo>
                    <a:pt x="3429" y="74"/>
                    <a:pt x="4408" y="1053"/>
                    <a:pt x="4408" y="2233"/>
                  </a:cubicBezTo>
                  <a:cubicBezTo>
                    <a:pt x="4408" y="3429"/>
                    <a:pt x="3429" y="4387"/>
                    <a:pt x="2250" y="4387"/>
                  </a:cubicBezTo>
                  <a:cubicBezTo>
                    <a:pt x="1054" y="4387"/>
                    <a:pt x="92" y="3429"/>
                    <a:pt x="92" y="2233"/>
                  </a:cubicBezTo>
                  <a:cubicBezTo>
                    <a:pt x="92" y="1053"/>
                    <a:pt x="1054" y="74"/>
                    <a:pt x="2250" y="74"/>
                  </a:cubicBezTo>
                  <a:close/>
                  <a:moveTo>
                    <a:pt x="2250" y="0"/>
                  </a:moveTo>
                  <a:cubicBezTo>
                    <a:pt x="1014" y="0"/>
                    <a:pt x="1" y="997"/>
                    <a:pt x="1" y="2233"/>
                  </a:cubicBezTo>
                  <a:cubicBezTo>
                    <a:pt x="1" y="3464"/>
                    <a:pt x="1014" y="4478"/>
                    <a:pt x="2250" y="4478"/>
                  </a:cubicBezTo>
                  <a:cubicBezTo>
                    <a:pt x="3482" y="4478"/>
                    <a:pt x="4478" y="3464"/>
                    <a:pt x="4478" y="2233"/>
                  </a:cubicBezTo>
                  <a:cubicBezTo>
                    <a:pt x="4478" y="997"/>
                    <a:pt x="3482" y="0"/>
                    <a:pt x="22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2" name="Google Shape;3162;p57"/>
            <p:cNvSpPr/>
            <p:nvPr/>
          </p:nvSpPr>
          <p:spPr>
            <a:xfrm>
              <a:off x="817865" y="3675079"/>
              <a:ext cx="343765" cy="34376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54" y="75"/>
                  </a:moveTo>
                  <a:cubicBezTo>
                    <a:pt x="2233" y="75"/>
                    <a:pt x="2851" y="693"/>
                    <a:pt x="2851" y="1472"/>
                  </a:cubicBezTo>
                  <a:cubicBezTo>
                    <a:pt x="2851" y="2233"/>
                    <a:pt x="2233" y="2851"/>
                    <a:pt x="1454" y="2851"/>
                  </a:cubicBezTo>
                  <a:cubicBezTo>
                    <a:pt x="692" y="2851"/>
                    <a:pt x="74" y="2233"/>
                    <a:pt x="74" y="1472"/>
                  </a:cubicBezTo>
                  <a:cubicBezTo>
                    <a:pt x="74" y="693"/>
                    <a:pt x="692" y="75"/>
                    <a:pt x="1454" y="75"/>
                  </a:cubicBezTo>
                  <a:close/>
                  <a:moveTo>
                    <a:pt x="1454" y="1"/>
                  </a:moveTo>
                  <a:cubicBezTo>
                    <a:pt x="653" y="1"/>
                    <a:pt x="1" y="654"/>
                    <a:pt x="1" y="1472"/>
                  </a:cubicBezTo>
                  <a:cubicBezTo>
                    <a:pt x="1" y="2268"/>
                    <a:pt x="653" y="2921"/>
                    <a:pt x="1454" y="2921"/>
                  </a:cubicBezTo>
                  <a:cubicBezTo>
                    <a:pt x="2268" y="2921"/>
                    <a:pt x="2920" y="2268"/>
                    <a:pt x="2920" y="1472"/>
                  </a:cubicBezTo>
                  <a:cubicBezTo>
                    <a:pt x="2920" y="654"/>
                    <a:pt x="2268" y="1"/>
                    <a:pt x="1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63" name="Google Shape;3163;p57"/>
          <p:cNvSpPr/>
          <p:nvPr/>
        </p:nvSpPr>
        <p:spPr>
          <a:xfrm>
            <a:off x="2563967" y="2238079"/>
            <a:ext cx="1003286" cy="1003286"/>
          </a:xfrm>
          <a:custGeom>
            <a:avLst/>
            <a:gdLst/>
            <a:ahLst/>
            <a:cxnLst/>
            <a:rect l="l" t="t" r="r" b="b"/>
            <a:pathLst>
              <a:path w="8525" h="8525" extrusionOk="0">
                <a:moveTo>
                  <a:pt x="4264" y="74"/>
                </a:moveTo>
                <a:cubicBezTo>
                  <a:pt x="6566" y="74"/>
                  <a:pt x="8450" y="1958"/>
                  <a:pt x="8450" y="4260"/>
                </a:cubicBezTo>
                <a:cubicBezTo>
                  <a:pt x="8450" y="6566"/>
                  <a:pt x="6566" y="8451"/>
                  <a:pt x="4264" y="8451"/>
                </a:cubicBezTo>
                <a:cubicBezTo>
                  <a:pt x="1958" y="8451"/>
                  <a:pt x="74" y="6566"/>
                  <a:pt x="74" y="4260"/>
                </a:cubicBezTo>
                <a:cubicBezTo>
                  <a:pt x="74" y="1958"/>
                  <a:pt x="1958" y="74"/>
                  <a:pt x="4264" y="74"/>
                </a:cubicBezTo>
                <a:close/>
                <a:moveTo>
                  <a:pt x="4264" y="0"/>
                </a:moveTo>
                <a:cubicBezTo>
                  <a:pt x="1923" y="0"/>
                  <a:pt x="0" y="1924"/>
                  <a:pt x="0" y="4260"/>
                </a:cubicBezTo>
                <a:cubicBezTo>
                  <a:pt x="0" y="6601"/>
                  <a:pt x="1923" y="8524"/>
                  <a:pt x="4264" y="8524"/>
                </a:cubicBezTo>
                <a:cubicBezTo>
                  <a:pt x="6618" y="8524"/>
                  <a:pt x="8524" y="6601"/>
                  <a:pt x="8524" y="4260"/>
                </a:cubicBezTo>
                <a:cubicBezTo>
                  <a:pt x="8524" y="1924"/>
                  <a:pt x="6618" y="0"/>
                  <a:pt x="4264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64" name="Google Shape;3164;p57"/>
          <p:cNvGrpSpPr/>
          <p:nvPr/>
        </p:nvGrpSpPr>
        <p:grpSpPr>
          <a:xfrm>
            <a:off x="639971" y="3664019"/>
            <a:ext cx="755690" cy="745130"/>
            <a:chOff x="2630993" y="3796705"/>
            <a:chExt cx="623386" cy="646336"/>
          </a:xfrm>
        </p:grpSpPr>
        <p:sp>
          <p:nvSpPr>
            <p:cNvPr id="3165" name="Google Shape;3165;p57"/>
            <p:cNvSpPr/>
            <p:nvPr/>
          </p:nvSpPr>
          <p:spPr>
            <a:xfrm>
              <a:off x="2630993" y="3946285"/>
              <a:ext cx="25774" cy="35895"/>
            </a:xfrm>
            <a:custGeom>
              <a:avLst/>
              <a:gdLst/>
              <a:ahLst/>
              <a:cxnLst/>
              <a:rect l="l" t="t" r="r" b="b"/>
              <a:pathLst>
                <a:path w="219" h="305" extrusionOk="0">
                  <a:moveTo>
                    <a:pt x="218" y="0"/>
                  </a:moveTo>
                  <a:lnTo>
                    <a:pt x="35" y="161"/>
                  </a:lnTo>
                  <a:lnTo>
                    <a:pt x="1" y="252"/>
                  </a:lnTo>
                  <a:lnTo>
                    <a:pt x="53" y="30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6" name="Google Shape;3166;p57"/>
            <p:cNvSpPr/>
            <p:nvPr/>
          </p:nvSpPr>
          <p:spPr>
            <a:xfrm>
              <a:off x="2665358" y="3835071"/>
              <a:ext cx="102506" cy="181474"/>
            </a:xfrm>
            <a:custGeom>
              <a:avLst/>
              <a:gdLst/>
              <a:ahLst/>
              <a:cxnLst/>
              <a:rect l="l" t="t" r="r" b="b"/>
              <a:pathLst>
                <a:path w="871" h="1542" extrusionOk="0">
                  <a:moveTo>
                    <a:pt x="870" y="1"/>
                  </a:moveTo>
                  <a:lnTo>
                    <a:pt x="688" y="162"/>
                  </a:lnTo>
                  <a:lnTo>
                    <a:pt x="0" y="1489"/>
                  </a:lnTo>
                  <a:lnTo>
                    <a:pt x="52" y="154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7" name="Google Shape;3167;p57"/>
            <p:cNvSpPr/>
            <p:nvPr/>
          </p:nvSpPr>
          <p:spPr>
            <a:xfrm>
              <a:off x="2701134" y="3813652"/>
              <a:ext cx="126161" cy="239259"/>
            </a:xfrm>
            <a:custGeom>
              <a:avLst/>
              <a:gdLst/>
              <a:ahLst/>
              <a:cxnLst/>
              <a:rect l="l" t="t" r="r" b="b"/>
              <a:pathLst>
                <a:path w="1072" h="2033" extrusionOk="0">
                  <a:moveTo>
                    <a:pt x="1019" y="0"/>
                  </a:moveTo>
                  <a:lnTo>
                    <a:pt x="1" y="1976"/>
                  </a:lnTo>
                  <a:lnTo>
                    <a:pt x="57" y="2032"/>
                  </a:lnTo>
                  <a:lnTo>
                    <a:pt x="1071" y="57"/>
                  </a:ln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8" name="Google Shape;3168;p57"/>
            <p:cNvSpPr/>
            <p:nvPr/>
          </p:nvSpPr>
          <p:spPr>
            <a:xfrm>
              <a:off x="2635112" y="4223319"/>
              <a:ext cx="38484" cy="62021"/>
            </a:xfrm>
            <a:custGeom>
              <a:avLst/>
              <a:gdLst/>
              <a:ahLst/>
              <a:cxnLst/>
              <a:rect l="l" t="t" r="r" b="b"/>
              <a:pathLst>
                <a:path w="327" h="527" extrusionOk="0">
                  <a:moveTo>
                    <a:pt x="327" y="0"/>
                  </a:moveTo>
                  <a:lnTo>
                    <a:pt x="166" y="183"/>
                  </a:lnTo>
                  <a:lnTo>
                    <a:pt x="0" y="474"/>
                  </a:lnTo>
                  <a:lnTo>
                    <a:pt x="57" y="527"/>
                  </a:lnTo>
                  <a:lnTo>
                    <a:pt x="3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9" name="Google Shape;3169;p57"/>
            <p:cNvSpPr/>
            <p:nvPr/>
          </p:nvSpPr>
          <p:spPr>
            <a:xfrm>
              <a:off x="2737500" y="3849900"/>
              <a:ext cx="126161" cy="239376"/>
            </a:xfrm>
            <a:custGeom>
              <a:avLst/>
              <a:gdLst/>
              <a:ahLst/>
              <a:cxnLst/>
              <a:rect l="l" t="t" r="r" b="b"/>
              <a:pathLst>
                <a:path w="1072" h="2034" extrusionOk="0">
                  <a:moveTo>
                    <a:pt x="1019" y="1"/>
                  </a:moveTo>
                  <a:lnTo>
                    <a:pt x="1" y="1976"/>
                  </a:lnTo>
                  <a:lnTo>
                    <a:pt x="57" y="2033"/>
                  </a:lnTo>
                  <a:lnTo>
                    <a:pt x="1071" y="58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0" name="Google Shape;3170;p57"/>
            <p:cNvSpPr/>
            <p:nvPr/>
          </p:nvSpPr>
          <p:spPr>
            <a:xfrm>
              <a:off x="2671477" y="3884264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853" y="1976"/>
                  </a:lnTo>
                  <a:lnTo>
                    <a:pt x="888" y="2011"/>
                  </a:lnTo>
                  <a:lnTo>
                    <a:pt x="797" y="2120"/>
                  </a:lnTo>
                  <a:lnTo>
                    <a:pt x="0" y="3643"/>
                  </a:lnTo>
                  <a:lnTo>
                    <a:pt x="57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1" name="Google Shape;3171;p57"/>
            <p:cNvSpPr/>
            <p:nvPr/>
          </p:nvSpPr>
          <p:spPr>
            <a:xfrm>
              <a:off x="2707843" y="3920629"/>
              <a:ext cx="226431" cy="435444"/>
            </a:xfrm>
            <a:custGeom>
              <a:avLst/>
              <a:gdLst/>
              <a:ahLst/>
              <a:cxnLst/>
              <a:rect l="l" t="t" r="r" b="b"/>
              <a:pathLst>
                <a:path w="1924" h="3700" extrusionOk="0">
                  <a:moveTo>
                    <a:pt x="1867" y="0"/>
                  </a:moveTo>
                  <a:lnTo>
                    <a:pt x="0" y="3642"/>
                  </a:lnTo>
                  <a:lnTo>
                    <a:pt x="53" y="3699"/>
                  </a:lnTo>
                  <a:lnTo>
                    <a:pt x="1924" y="53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2" name="Google Shape;3172;p57"/>
            <p:cNvSpPr/>
            <p:nvPr/>
          </p:nvSpPr>
          <p:spPr>
            <a:xfrm>
              <a:off x="2742089" y="3892502"/>
              <a:ext cx="264444" cy="497347"/>
            </a:xfrm>
            <a:custGeom>
              <a:avLst/>
              <a:gdLst/>
              <a:ahLst/>
              <a:cxnLst/>
              <a:rect l="l" t="t" r="r" b="b"/>
              <a:pathLst>
                <a:path w="2247" h="4226" extrusionOk="0">
                  <a:moveTo>
                    <a:pt x="2246" y="0"/>
                  </a:moveTo>
                  <a:lnTo>
                    <a:pt x="2068" y="165"/>
                  </a:lnTo>
                  <a:lnTo>
                    <a:pt x="1" y="4173"/>
                  </a:lnTo>
                  <a:lnTo>
                    <a:pt x="53" y="4225"/>
                  </a:lnTo>
                  <a:lnTo>
                    <a:pt x="22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3" name="Google Shape;3173;p57"/>
            <p:cNvSpPr/>
            <p:nvPr/>
          </p:nvSpPr>
          <p:spPr>
            <a:xfrm>
              <a:off x="2777984" y="3796705"/>
              <a:ext cx="328819" cy="629510"/>
            </a:xfrm>
            <a:custGeom>
              <a:avLst/>
              <a:gdLst/>
              <a:ahLst/>
              <a:cxnLst/>
              <a:rect l="l" t="t" r="r" b="b"/>
              <a:pathLst>
                <a:path w="2794" h="5349" extrusionOk="0">
                  <a:moveTo>
                    <a:pt x="2742" y="0"/>
                  </a:moveTo>
                  <a:lnTo>
                    <a:pt x="2703" y="35"/>
                  </a:lnTo>
                  <a:lnTo>
                    <a:pt x="0" y="5296"/>
                  </a:lnTo>
                  <a:lnTo>
                    <a:pt x="57" y="5348"/>
                  </a:lnTo>
                  <a:lnTo>
                    <a:pt x="2794" y="53"/>
                  </a:lnTo>
                  <a:lnTo>
                    <a:pt x="27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4" name="Google Shape;3174;p57"/>
            <p:cNvSpPr/>
            <p:nvPr/>
          </p:nvSpPr>
          <p:spPr>
            <a:xfrm>
              <a:off x="2833767" y="3830952"/>
              <a:ext cx="307400" cy="584436"/>
            </a:xfrm>
            <a:custGeom>
              <a:avLst/>
              <a:gdLst/>
              <a:ahLst/>
              <a:cxnLst/>
              <a:rect l="l" t="t" r="r" b="b"/>
              <a:pathLst>
                <a:path w="2612" h="4966" extrusionOk="0">
                  <a:moveTo>
                    <a:pt x="2555" y="1"/>
                  </a:moveTo>
                  <a:lnTo>
                    <a:pt x="1" y="4966"/>
                  </a:lnTo>
                  <a:lnTo>
                    <a:pt x="179" y="4805"/>
                  </a:lnTo>
                  <a:lnTo>
                    <a:pt x="2612" y="53"/>
                  </a:lnTo>
                  <a:lnTo>
                    <a:pt x="255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5" name="Google Shape;3175;p57"/>
            <p:cNvSpPr/>
            <p:nvPr/>
          </p:nvSpPr>
          <p:spPr>
            <a:xfrm>
              <a:off x="2944392" y="3866847"/>
              <a:ext cx="233139" cy="437915"/>
            </a:xfrm>
            <a:custGeom>
              <a:avLst/>
              <a:gdLst/>
              <a:ahLst/>
              <a:cxnLst/>
              <a:rect l="l" t="t" r="r" b="b"/>
              <a:pathLst>
                <a:path w="1981" h="3721" extrusionOk="0">
                  <a:moveTo>
                    <a:pt x="1924" y="1"/>
                  </a:moveTo>
                  <a:lnTo>
                    <a:pt x="1" y="3721"/>
                  </a:lnTo>
                  <a:lnTo>
                    <a:pt x="75" y="3664"/>
                  </a:lnTo>
                  <a:lnTo>
                    <a:pt x="92" y="3699"/>
                  </a:lnTo>
                  <a:lnTo>
                    <a:pt x="1980" y="57"/>
                  </a:lnTo>
                  <a:lnTo>
                    <a:pt x="1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6" name="Google Shape;3176;p57"/>
            <p:cNvSpPr/>
            <p:nvPr/>
          </p:nvSpPr>
          <p:spPr>
            <a:xfrm>
              <a:off x="2985347" y="3903212"/>
              <a:ext cx="225960" cy="433325"/>
            </a:xfrm>
            <a:custGeom>
              <a:avLst/>
              <a:gdLst/>
              <a:ahLst/>
              <a:cxnLst/>
              <a:rect l="l" t="t" r="r" b="b"/>
              <a:pathLst>
                <a:path w="1920" h="3682" extrusionOk="0">
                  <a:moveTo>
                    <a:pt x="1867" y="0"/>
                  </a:moveTo>
                  <a:lnTo>
                    <a:pt x="1" y="3629"/>
                  </a:lnTo>
                  <a:lnTo>
                    <a:pt x="53" y="3682"/>
                  </a:lnTo>
                  <a:lnTo>
                    <a:pt x="1920" y="40"/>
                  </a:lnTo>
                  <a:lnTo>
                    <a:pt x="18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7" name="Google Shape;3177;p57"/>
            <p:cNvSpPr/>
            <p:nvPr/>
          </p:nvSpPr>
          <p:spPr>
            <a:xfrm>
              <a:off x="3166702" y="3937576"/>
              <a:ext cx="80969" cy="144991"/>
            </a:xfrm>
            <a:custGeom>
              <a:avLst/>
              <a:gdLst/>
              <a:ahLst/>
              <a:cxnLst/>
              <a:rect l="l" t="t" r="r" b="b"/>
              <a:pathLst>
                <a:path w="688" h="1232" extrusionOk="0">
                  <a:moveTo>
                    <a:pt x="635" y="0"/>
                  </a:moveTo>
                  <a:lnTo>
                    <a:pt x="0" y="1231"/>
                  </a:lnTo>
                  <a:lnTo>
                    <a:pt x="161" y="1070"/>
                  </a:lnTo>
                  <a:lnTo>
                    <a:pt x="688" y="52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8" name="Google Shape;3178;p57"/>
            <p:cNvSpPr/>
            <p:nvPr/>
          </p:nvSpPr>
          <p:spPr>
            <a:xfrm>
              <a:off x="3021242" y="4133642"/>
              <a:ext cx="126043" cy="239259"/>
            </a:xfrm>
            <a:custGeom>
              <a:avLst/>
              <a:gdLst/>
              <a:ahLst/>
              <a:cxnLst/>
              <a:rect l="l" t="t" r="r" b="b"/>
              <a:pathLst>
                <a:path w="1071" h="2033" extrusionOk="0">
                  <a:moveTo>
                    <a:pt x="1019" y="1"/>
                  </a:moveTo>
                  <a:lnTo>
                    <a:pt x="0" y="1976"/>
                  </a:lnTo>
                  <a:lnTo>
                    <a:pt x="57" y="2033"/>
                  </a:lnTo>
                  <a:lnTo>
                    <a:pt x="1071" y="57"/>
                  </a:lnTo>
                  <a:lnTo>
                    <a:pt x="10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9" name="Google Shape;3179;p57"/>
            <p:cNvSpPr/>
            <p:nvPr/>
          </p:nvSpPr>
          <p:spPr>
            <a:xfrm>
              <a:off x="3055488" y="4170007"/>
              <a:ext cx="126161" cy="237258"/>
            </a:xfrm>
            <a:custGeom>
              <a:avLst/>
              <a:gdLst/>
              <a:ahLst/>
              <a:cxnLst/>
              <a:rect l="l" t="t" r="r" b="b"/>
              <a:pathLst>
                <a:path w="1072" h="2016" extrusionOk="0">
                  <a:moveTo>
                    <a:pt x="1015" y="1"/>
                  </a:moveTo>
                  <a:lnTo>
                    <a:pt x="1" y="1959"/>
                  </a:lnTo>
                  <a:lnTo>
                    <a:pt x="57" y="2015"/>
                  </a:lnTo>
                  <a:lnTo>
                    <a:pt x="1071" y="57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0" name="Google Shape;3180;p57"/>
            <p:cNvSpPr/>
            <p:nvPr/>
          </p:nvSpPr>
          <p:spPr>
            <a:xfrm>
              <a:off x="3091854" y="4204371"/>
              <a:ext cx="126161" cy="238670"/>
            </a:xfrm>
            <a:custGeom>
              <a:avLst/>
              <a:gdLst/>
              <a:ahLst/>
              <a:cxnLst/>
              <a:rect l="l" t="t" r="r" b="b"/>
              <a:pathLst>
                <a:path w="1072" h="2028" extrusionOk="0">
                  <a:moveTo>
                    <a:pt x="1015" y="0"/>
                  </a:moveTo>
                  <a:lnTo>
                    <a:pt x="1" y="1976"/>
                  </a:lnTo>
                  <a:lnTo>
                    <a:pt x="53" y="2028"/>
                  </a:lnTo>
                  <a:lnTo>
                    <a:pt x="1071" y="52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1" name="Google Shape;3181;p57"/>
            <p:cNvSpPr/>
            <p:nvPr/>
          </p:nvSpPr>
          <p:spPr>
            <a:xfrm>
              <a:off x="3183531" y="4240619"/>
              <a:ext cx="70848" cy="121571"/>
            </a:xfrm>
            <a:custGeom>
              <a:avLst/>
              <a:gdLst/>
              <a:ahLst/>
              <a:cxnLst/>
              <a:rect l="l" t="t" r="r" b="b"/>
              <a:pathLst>
                <a:path w="602" h="1033" extrusionOk="0">
                  <a:moveTo>
                    <a:pt x="545" y="1"/>
                  </a:moveTo>
                  <a:lnTo>
                    <a:pt x="1" y="1032"/>
                  </a:lnTo>
                  <a:lnTo>
                    <a:pt x="183" y="871"/>
                  </a:lnTo>
                  <a:lnTo>
                    <a:pt x="601" y="53"/>
                  </a:lnTo>
                  <a:lnTo>
                    <a:pt x="5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182" name="Google Shape;3182;p57"/>
          <p:cNvGrpSpPr/>
          <p:nvPr/>
        </p:nvGrpSpPr>
        <p:grpSpPr>
          <a:xfrm>
            <a:off x="459304" y="338075"/>
            <a:ext cx="1378013" cy="1559406"/>
            <a:chOff x="365572" y="499445"/>
            <a:chExt cx="1378013" cy="1559406"/>
          </a:xfrm>
        </p:grpSpPr>
        <p:sp>
          <p:nvSpPr>
            <p:cNvPr id="3183" name="Google Shape;3183;p57"/>
            <p:cNvSpPr/>
            <p:nvPr/>
          </p:nvSpPr>
          <p:spPr>
            <a:xfrm>
              <a:off x="365572" y="924877"/>
              <a:ext cx="1135678" cy="1133974"/>
            </a:xfrm>
            <a:custGeom>
              <a:avLst/>
              <a:gdLst/>
              <a:ahLst/>
              <a:cxnLst/>
              <a:rect l="l" t="t" r="r" b="b"/>
              <a:pathLst>
                <a:path w="8665" h="8652" extrusionOk="0">
                  <a:moveTo>
                    <a:pt x="8612" y="1"/>
                  </a:moveTo>
                  <a:lnTo>
                    <a:pt x="1" y="8595"/>
                  </a:lnTo>
                  <a:lnTo>
                    <a:pt x="53" y="8651"/>
                  </a:lnTo>
                  <a:lnTo>
                    <a:pt x="8664" y="36"/>
                  </a:lnTo>
                  <a:lnTo>
                    <a:pt x="8612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4" name="Google Shape;3184;p57"/>
            <p:cNvSpPr/>
            <p:nvPr/>
          </p:nvSpPr>
          <p:spPr>
            <a:xfrm>
              <a:off x="610266" y="499445"/>
              <a:ext cx="1133319" cy="1133974"/>
            </a:xfrm>
            <a:custGeom>
              <a:avLst/>
              <a:gdLst/>
              <a:ahLst/>
              <a:cxnLst/>
              <a:rect l="l" t="t" r="r" b="b"/>
              <a:pathLst>
                <a:path w="8647" h="8652" extrusionOk="0">
                  <a:moveTo>
                    <a:pt x="8595" y="1"/>
                  </a:moveTo>
                  <a:lnTo>
                    <a:pt x="1" y="8612"/>
                  </a:lnTo>
                  <a:lnTo>
                    <a:pt x="53" y="8651"/>
                  </a:lnTo>
                  <a:lnTo>
                    <a:pt x="8647" y="57"/>
                  </a:lnTo>
                  <a:lnTo>
                    <a:pt x="8595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dist="66675" dir="5400000" algn="bl" rotWithShape="0">
                <a:schemeClr val="accent1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" name="Google Shape;1700;p62">
            <a:extLst>
              <a:ext uri="{FF2B5EF4-FFF2-40B4-BE49-F238E27FC236}">
                <a16:creationId xmlns:a16="http://schemas.microsoft.com/office/drawing/2014/main" id="{6EB826E5-B1DA-E5AA-1B0F-F093ACF192C6}"/>
              </a:ext>
            </a:extLst>
          </p:cNvPr>
          <p:cNvGrpSpPr/>
          <p:nvPr/>
        </p:nvGrpSpPr>
        <p:grpSpPr>
          <a:xfrm>
            <a:off x="501312" y="1164662"/>
            <a:ext cx="2803030" cy="2080788"/>
            <a:chOff x="2598174" y="1573765"/>
            <a:chExt cx="3947657" cy="3184440"/>
          </a:xfrm>
        </p:grpSpPr>
        <p:sp>
          <p:nvSpPr>
            <p:cNvPr id="3" name="Google Shape;1701;p62">
              <a:extLst>
                <a:ext uri="{FF2B5EF4-FFF2-40B4-BE49-F238E27FC236}">
                  <a16:creationId xmlns:a16="http://schemas.microsoft.com/office/drawing/2014/main" id="{D8C744DB-5A50-B334-63D7-76B913367E09}"/>
                </a:ext>
              </a:extLst>
            </p:cNvPr>
            <p:cNvSpPr/>
            <p:nvPr/>
          </p:nvSpPr>
          <p:spPr>
            <a:xfrm>
              <a:off x="2598174" y="1573765"/>
              <a:ext cx="3947657" cy="3184425"/>
            </a:xfrm>
            <a:custGeom>
              <a:avLst/>
              <a:gdLst/>
              <a:ahLst/>
              <a:cxnLst/>
              <a:rect l="l" t="t" r="r" b="b"/>
              <a:pathLst>
                <a:path w="203121" h="163850" extrusionOk="0">
                  <a:moveTo>
                    <a:pt x="101463" y="1"/>
                  </a:moveTo>
                  <a:cubicBezTo>
                    <a:pt x="92508" y="1"/>
                    <a:pt x="82518" y="1607"/>
                    <a:pt x="72582" y="6370"/>
                  </a:cubicBezTo>
                  <a:cubicBezTo>
                    <a:pt x="42077" y="20996"/>
                    <a:pt x="26584" y="55391"/>
                    <a:pt x="13308" y="82842"/>
                  </a:cubicBezTo>
                  <a:cubicBezTo>
                    <a:pt x="0" y="110294"/>
                    <a:pt x="7522" y="140734"/>
                    <a:pt x="30763" y="156967"/>
                  </a:cubicBezTo>
                  <a:cubicBezTo>
                    <a:pt x="38189" y="162155"/>
                    <a:pt x="44861" y="163850"/>
                    <a:pt x="51567" y="163850"/>
                  </a:cubicBezTo>
                  <a:cubicBezTo>
                    <a:pt x="64208" y="163850"/>
                    <a:pt x="76969" y="157827"/>
                    <a:pt x="95134" y="157827"/>
                  </a:cubicBezTo>
                  <a:cubicBezTo>
                    <a:pt x="97487" y="157827"/>
                    <a:pt x="99931" y="157928"/>
                    <a:pt x="102477" y="158157"/>
                  </a:cubicBezTo>
                  <a:cubicBezTo>
                    <a:pt x="118249" y="159555"/>
                    <a:pt x="128440" y="161660"/>
                    <a:pt x="137825" y="161660"/>
                  </a:cubicBezTo>
                  <a:cubicBezTo>
                    <a:pt x="147854" y="161660"/>
                    <a:pt x="156962" y="159257"/>
                    <a:pt x="170977" y="151021"/>
                  </a:cubicBezTo>
                  <a:cubicBezTo>
                    <a:pt x="198106" y="135109"/>
                    <a:pt x="203121" y="90460"/>
                    <a:pt x="181874" y="54459"/>
                  </a:cubicBezTo>
                  <a:cubicBezTo>
                    <a:pt x="160626" y="18457"/>
                    <a:pt x="134107" y="6885"/>
                    <a:pt x="134107" y="6885"/>
                  </a:cubicBezTo>
                  <a:cubicBezTo>
                    <a:pt x="134107" y="6885"/>
                    <a:pt x="120003" y="1"/>
                    <a:pt x="1014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702;p62">
              <a:extLst>
                <a:ext uri="{FF2B5EF4-FFF2-40B4-BE49-F238E27FC236}">
                  <a16:creationId xmlns:a16="http://schemas.microsoft.com/office/drawing/2014/main" id="{B8C16BD4-B80A-68F0-BF96-0550C3820A41}"/>
                </a:ext>
              </a:extLst>
            </p:cNvPr>
            <p:cNvSpPr/>
            <p:nvPr/>
          </p:nvSpPr>
          <p:spPr>
            <a:xfrm>
              <a:off x="4284316" y="3319898"/>
              <a:ext cx="856520" cy="1398154"/>
            </a:xfrm>
            <a:custGeom>
              <a:avLst/>
              <a:gdLst/>
              <a:ahLst/>
              <a:cxnLst/>
              <a:rect l="l" t="t" r="r" b="b"/>
              <a:pathLst>
                <a:path w="44071" h="71940" extrusionOk="0">
                  <a:moveTo>
                    <a:pt x="42881" y="0"/>
                  </a:moveTo>
                  <a:lnTo>
                    <a:pt x="13726" y="257"/>
                  </a:lnTo>
                  <a:lnTo>
                    <a:pt x="0" y="37931"/>
                  </a:lnTo>
                  <a:lnTo>
                    <a:pt x="15494" y="37834"/>
                  </a:lnTo>
                  <a:lnTo>
                    <a:pt x="11958" y="71811"/>
                  </a:lnTo>
                  <a:lnTo>
                    <a:pt x="14304" y="71811"/>
                  </a:lnTo>
                  <a:lnTo>
                    <a:pt x="19126" y="37834"/>
                  </a:lnTo>
                  <a:lnTo>
                    <a:pt x="38895" y="37834"/>
                  </a:lnTo>
                  <a:lnTo>
                    <a:pt x="40534" y="71939"/>
                  </a:lnTo>
                  <a:lnTo>
                    <a:pt x="42463" y="71939"/>
                  </a:lnTo>
                  <a:lnTo>
                    <a:pt x="44070" y="1222"/>
                  </a:lnTo>
                  <a:cubicBezTo>
                    <a:pt x="44070" y="546"/>
                    <a:pt x="43556" y="0"/>
                    <a:pt x="4288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703;p62">
              <a:extLst>
                <a:ext uri="{FF2B5EF4-FFF2-40B4-BE49-F238E27FC236}">
                  <a16:creationId xmlns:a16="http://schemas.microsoft.com/office/drawing/2014/main" id="{0997B2D5-168C-671B-151F-3D577EE58F53}"/>
                </a:ext>
              </a:extLst>
            </p:cNvPr>
            <p:cNvSpPr/>
            <p:nvPr/>
          </p:nvSpPr>
          <p:spPr>
            <a:xfrm>
              <a:off x="3775158" y="2742640"/>
              <a:ext cx="897120" cy="1073920"/>
            </a:xfrm>
            <a:custGeom>
              <a:avLst/>
              <a:gdLst/>
              <a:ahLst/>
              <a:cxnLst/>
              <a:rect l="l" t="t" r="r" b="b"/>
              <a:pathLst>
                <a:path w="46160" h="55257" extrusionOk="0">
                  <a:moveTo>
                    <a:pt x="0" y="1"/>
                  </a:moveTo>
                  <a:lnTo>
                    <a:pt x="450" y="32981"/>
                  </a:lnTo>
                  <a:lnTo>
                    <a:pt x="2733" y="55257"/>
                  </a:lnTo>
                  <a:lnTo>
                    <a:pt x="46160" y="55257"/>
                  </a:lnTo>
                  <a:lnTo>
                    <a:pt x="4297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704;p62">
              <a:extLst>
                <a:ext uri="{FF2B5EF4-FFF2-40B4-BE49-F238E27FC236}">
                  <a16:creationId xmlns:a16="http://schemas.microsoft.com/office/drawing/2014/main" id="{C039DB41-51EC-C2EC-1626-382853BA10E9}"/>
                </a:ext>
              </a:extLst>
            </p:cNvPr>
            <p:cNvSpPr/>
            <p:nvPr/>
          </p:nvSpPr>
          <p:spPr>
            <a:xfrm>
              <a:off x="3775158" y="2742640"/>
              <a:ext cx="128096" cy="923998"/>
            </a:xfrm>
            <a:custGeom>
              <a:avLst/>
              <a:gdLst/>
              <a:ahLst/>
              <a:cxnLst/>
              <a:rect l="l" t="t" r="r" b="b"/>
              <a:pathLst>
                <a:path w="6591" h="47543" extrusionOk="0">
                  <a:moveTo>
                    <a:pt x="0" y="1"/>
                  </a:moveTo>
                  <a:lnTo>
                    <a:pt x="258" y="41113"/>
                  </a:lnTo>
                  <a:lnTo>
                    <a:pt x="6590" y="47542"/>
                  </a:lnTo>
                  <a:cubicBezTo>
                    <a:pt x="6590" y="47542"/>
                    <a:pt x="6140" y="27934"/>
                    <a:pt x="4758" y="14787"/>
                  </a:cubicBezTo>
                  <a:cubicBezTo>
                    <a:pt x="3408" y="160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705;p62">
              <a:extLst>
                <a:ext uri="{FF2B5EF4-FFF2-40B4-BE49-F238E27FC236}">
                  <a16:creationId xmlns:a16="http://schemas.microsoft.com/office/drawing/2014/main" id="{E0256003-0AE8-8526-0C2F-4F2CCD4B8D8A}"/>
                </a:ext>
              </a:extLst>
            </p:cNvPr>
            <p:cNvSpPr/>
            <p:nvPr/>
          </p:nvSpPr>
          <p:spPr>
            <a:xfrm>
              <a:off x="4199351" y="3790300"/>
              <a:ext cx="780337" cy="234308"/>
            </a:xfrm>
            <a:custGeom>
              <a:avLst/>
              <a:gdLst/>
              <a:ahLst/>
              <a:cxnLst/>
              <a:rect l="l" t="t" r="r" b="b"/>
              <a:pathLst>
                <a:path w="31342" h="12056" extrusionOk="0">
                  <a:moveTo>
                    <a:pt x="0" y="1"/>
                  </a:moveTo>
                  <a:lnTo>
                    <a:pt x="0" y="12055"/>
                  </a:lnTo>
                  <a:lnTo>
                    <a:pt x="31341" y="12055"/>
                  </a:lnTo>
                  <a:lnTo>
                    <a:pt x="3134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706;p62">
              <a:extLst>
                <a:ext uri="{FF2B5EF4-FFF2-40B4-BE49-F238E27FC236}">
                  <a16:creationId xmlns:a16="http://schemas.microsoft.com/office/drawing/2014/main" id="{8F50CBFA-D24B-76D3-BA94-30B63915113A}"/>
                </a:ext>
              </a:extLst>
            </p:cNvPr>
            <p:cNvSpPr/>
            <p:nvPr/>
          </p:nvSpPr>
          <p:spPr>
            <a:xfrm>
              <a:off x="3958819" y="2578395"/>
              <a:ext cx="1020823" cy="1255035"/>
            </a:xfrm>
            <a:custGeom>
              <a:avLst/>
              <a:gdLst/>
              <a:ahLst/>
              <a:cxnLst/>
              <a:rect l="l" t="t" r="r" b="b"/>
              <a:pathLst>
                <a:path w="52525" h="64576" extrusionOk="0">
                  <a:moveTo>
                    <a:pt x="36381" y="1"/>
                  </a:moveTo>
                  <a:cubicBezTo>
                    <a:pt x="35535" y="1"/>
                    <a:pt x="34686" y="71"/>
                    <a:pt x="33849" y="223"/>
                  </a:cubicBezTo>
                  <a:cubicBezTo>
                    <a:pt x="26906" y="1508"/>
                    <a:pt x="25138" y="2087"/>
                    <a:pt x="25138" y="2087"/>
                  </a:cubicBezTo>
                  <a:cubicBezTo>
                    <a:pt x="25138" y="2087"/>
                    <a:pt x="20155" y="3855"/>
                    <a:pt x="18002" y="5494"/>
                  </a:cubicBezTo>
                  <a:cubicBezTo>
                    <a:pt x="15848" y="7166"/>
                    <a:pt x="15044" y="12662"/>
                    <a:pt x="16427" y="17741"/>
                  </a:cubicBezTo>
                  <a:cubicBezTo>
                    <a:pt x="17809" y="22820"/>
                    <a:pt x="17005" y="24492"/>
                    <a:pt x="15848" y="28092"/>
                  </a:cubicBezTo>
                  <a:cubicBezTo>
                    <a:pt x="14659" y="31724"/>
                    <a:pt x="4887" y="38667"/>
                    <a:pt x="2444" y="44550"/>
                  </a:cubicBezTo>
                  <a:cubicBezTo>
                    <a:pt x="1" y="50400"/>
                    <a:pt x="1576" y="56668"/>
                    <a:pt x="5273" y="60493"/>
                  </a:cubicBezTo>
                  <a:cubicBezTo>
                    <a:pt x="9001" y="64287"/>
                    <a:pt x="18002" y="64576"/>
                    <a:pt x="20734" y="64576"/>
                  </a:cubicBezTo>
                  <a:cubicBezTo>
                    <a:pt x="23466" y="64576"/>
                    <a:pt x="26391" y="64383"/>
                    <a:pt x="26391" y="64383"/>
                  </a:cubicBezTo>
                  <a:cubicBezTo>
                    <a:pt x="26391" y="64383"/>
                    <a:pt x="35006" y="63997"/>
                    <a:pt x="41564" y="62229"/>
                  </a:cubicBezTo>
                  <a:cubicBezTo>
                    <a:pt x="48121" y="60493"/>
                    <a:pt x="52525" y="54707"/>
                    <a:pt x="50853" y="50689"/>
                  </a:cubicBezTo>
                  <a:cubicBezTo>
                    <a:pt x="49182" y="46703"/>
                    <a:pt x="43717" y="45707"/>
                    <a:pt x="41371" y="44839"/>
                  </a:cubicBezTo>
                  <a:cubicBezTo>
                    <a:pt x="39024" y="43939"/>
                    <a:pt x="36196" y="41978"/>
                    <a:pt x="35295" y="41303"/>
                  </a:cubicBezTo>
                  <a:cubicBezTo>
                    <a:pt x="34428" y="40628"/>
                    <a:pt x="33463" y="39728"/>
                    <a:pt x="33463" y="39728"/>
                  </a:cubicBezTo>
                  <a:cubicBezTo>
                    <a:pt x="33463" y="39728"/>
                    <a:pt x="35103" y="37285"/>
                    <a:pt x="36678" y="36610"/>
                  </a:cubicBezTo>
                  <a:cubicBezTo>
                    <a:pt x="38221" y="35935"/>
                    <a:pt x="42624" y="37414"/>
                    <a:pt x="45775" y="30245"/>
                  </a:cubicBezTo>
                  <a:cubicBezTo>
                    <a:pt x="46160" y="28767"/>
                    <a:pt x="46289" y="27192"/>
                    <a:pt x="46160" y="25649"/>
                  </a:cubicBezTo>
                  <a:cubicBezTo>
                    <a:pt x="45871" y="23495"/>
                    <a:pt x="46160" y="21952"/>
                    <a:pt x="46257" y="18320"/>
                  </a:cubicBezTo>
                  <a:cubicBezTo>
                    <a:pt x="46353" y="14688"/>
                    <a:pt x="49471" y="11859"/>
                    <a:pt x="48989" y="7551"/>
                  </a:cubicBezTo>
                  <a:cubicBezTo>
                    <a:pt x="48565" y="3764"/>
                    <a:pt x="42548" y="1"/>
                    <a:pt x="36381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707;p62">
              <a:extLst>
                <a:ext uri="{FF2B5EF4-FFF2-40B4-BE49-F238E27FC236}">
                  <a16:creationId xmlns:a16="http://schemas.microsoft.com/office/drawing/2014/main" id="{50CE1935-597D-D181-C490-58188195018C}"/>
                </a:ext>
              </a:extLst>
            </p:cNvPr>
            <p:cNvSpPr/>
            <p:nvPr/>
          </p:nvSpPr>
          <p:spPr>
            <a:xfrm>
              <a:off x="4567931" y="2578550"/>
              <a:ext cx="302389" cy="523093"/>
            </a:xfrm>
            <a:custGeom>
              <a:avLst/>
              <a:gdLst/>
              <a:ahLst/>
              <a:cxnLst/>
              <a:rect l="l" t="t" r="r" b="b"/>
              <a:pathLst>
                <a:path w="15559" h="26915" extrusionOk="0">
                  <a:moveTo>
                    <a:pt x="5105" y="0"/>
                  </a:moveTo>
                  <a:cubicBezTo>
                    <a:pt x="4238" y="0"/>
                    <a:pt x="3369" y="71"/>
                    <a:pt x="2508" y="215"/>
                  </a:cubicBezTo>
                  <a:lnTo>
                    <a:pt x="1865" y="343"/>
                  </a:lnTo>
                  <a:cubicBezTo>
                    <a:pt x="1351" y="1179"/>
                    <a:pt x="1029" y="1822"/>
                    <a:pt x="1029" y="1822"/>
                  </a:cubicBezTo>
                  <a:cubicBezTo>
                    <a:pt x="1029" y="1822"/>
                    <a:pt x="997" y="2207"/>
                    <a:pt x="965" y="2850"/>
                  </a:cubicBezTo>
                  <a:cubicBezTo>
                    <a:pt x="740" y="6643"/>
                    <a:pt x="1" y="19887"/>
                    <a:pt x="676" y="23037"/>
                  </a:cubicBezTo>
                  <a:cubicBezTo>
                    <a:pt x="1218" y="25510"/>
                    <a:pt x="4366" y="26914"/>
                    <a:pt x="7244" y="26914"/>
                  </a:cubicBezTo>
                  <a:cubicBezTo>
                    <a:pt x="8632" y="26914"/>
                    <a:pt x="9957" y="26588"/>
                    <a:pt x="10898" y="25898"/>
                  </a:cubicBezTo>
                  <a:cubicBezTo>
                    <a:pt x="13791" y="23809"/>
                    <a:pt x="14787" y="14390"/>
                    <a:pt x="15366" y="8604"/>
                  </a:cubicBezTo>
                  <a:cubicBezTo>
                    <a:pt x="15559" y="6515"/>
                    <a:pt x="14594" y="4233"/>
                    <a:pt x="13212" y="2175"/>
                  </a:cubicBezTo>
                  <a:cubicBezTo>
                    <a:pt x="10729" y="749"/>
                    <a:pt x="7926" y="0"/>
                    <a:pt x="5105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708;p62">
              <a:extLst>
                <a:ext uri="{FF2B5EF4-FFF2-40B4-BE49-F238E27FC236}">
                  <a16:creationId xmlns:a16="http://schemas.microsoft.com/office/drawing/2014/main" id="{6F512E06-453B-FA2F-EB80-F01824ED82BE}"/>
                </a:ext>
              </a:extLst>
            </p:cNvPr>
            <p:cNvSpPr/>
            <p:nvPr/>
          </p:nvSpPr>
          <p:spPr>
            <a:xfrm>
              <a:off x="4251821" y="2600823"/>
              <a:ext cx="303633" cy="469414"/>
            </a:xfrm>
            <a:custGeom>
              <a:avLst/>
              <a:gdLst/>
              <a:ahLst/>
              <a:cxnLst/>
              <a:rect l="l" t="t" r="r" b="b"/>
              <a:pathLst>
                <a:path w="15623" h="24153" extrusionOk="0">
                  <a:moveTo>
                    <a:pt x="14016" y="1"/>
                  </a:moveTo>
                  <a:cubicBezTo>
                    <a:pt x="10962" y="611"/>
                    <a:pt x="10062" y="933"/>
                    <a:pt x="10062" y="933"/>
                  </a:cubicBezTo>
                  <a:cubicBezTo>
                    <a:pt x="10062" y="933"/>
                    <a:pt x="5079" y="2669"/>
                    <a:pt x="2926" y="4340"/>
                  </a:cubicBezTo>
                  <a:cubicBezTo>
                    <a:pt x="772" y="6012"/>
                    <a:pt x="1" y="11476"/>
                    <a:pt x="1351" y="16555"/>
                  </a:cubicBezTo>
                  <a:cubicBezTo>
                    <a:pt x="2026" y="19062"/>
                    <a:pt x="2154" y="20734"/>
                    <a:pt x="2026" y="22180"/>
                  </a:cubicBezTo>
                  <a:cubicBezTo>
                    <a:pt x="3828" y="23111"/>
                    <a:pt x="6314" y="24152"/>
                    <a:pt x="8370" y="24152"/>
                  </a:cubicBezTo>
                  <a:cubicBezTo>
                    <a:pt x="9651" y="24152"/>
                    <a:pt x="10765" y="23748"/>
                    <a:pt x="11444" y="22663"/>
                  </a:cubicBezTo>
                  <a:cubicBezTo>
                    <a:pt x="14048" y="18484"/>
                    <a:pt x="15623" y="2733"/>
                    <a:pt x="15623" y="2733"/>
                  </a:cubicBezTo>
                  <a:lnTo>
                    <a:pt x="14016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709;p62">
              <a:extLst>
                <a:ext uri="{FF2B5EF4-FFF2-40B4-BE49-F238E27FC236}">
                  <a16:creationId xmlns:a16="http://schemas.microsoft.com/office/drawing/2014/main" id="{51659FB9-1D1A-7201-1BFE-38CCE1FAF9E2}"/>
                </a:ext>
              </a:extLst>
            </p:cNvPr>
            <p:cNvSpPr/>
            <p:nvPr/>
          </p:nvSpPr>
          <p:spPr>
            <a:xfrm>
              <a:off x="4208092" y="2664550"/>
              <a:ext cx="444828" cy="823072"/>
            </a:xfrm>
            <a:custGeom>
              <a:avLst/>
              <a:gdLst/>
              <a:ahLst/>
              <a:cxnLst/>
              <a:rect l="l" t="t" r="r" b="b"/>
              <a:pathLst>
                <a:path w="22888" h="42350" extrusionOk="0">
                  <a:moveTo>
                    <a:pt x="7040" y="0"/>
                  </a:moveTo>
                  <a:cubicBezTo>
                    <a:pt x="7040" y="0"/>
                    <a:pt x="1929" y="1351"/>
                    <a:pt x="965" y="8197"/>
                  </a:cubicBezTo>
                  <a:cubicBezTo>
                    <a:pt x="0" y="15044"/>
                    <a:pt x="7233" y="26198"/>
                    <a:pt x="9001" y="29734"/>
                  </a:cubicBezTo>
                  <a:cubicBezTo>
                    <a:pt x="10769" y="33238"/>
                    <a:pt x="15751" y="41370"/>
                    <a:pt x="18098" y="42238"/>
                  </a:cubicBezTo>
                  <a:cubicBezTo>
                    <a:pt x="18300" y="42313"/>
                    <a:pt x="18504" y="42349"/>
                    <a:pt x="18706" y="42349"/>
                  </a:cubicBezTo>
                  <a:cubicBezTo>
                    <a:pt x="20848" y="42349"/>
                    <a:pt x="22887" y="38329"/>
                    <a:pt x="22887" y="34041"/>
                  </a:cubicBezTo>
                  <a:cubicBezTo>
                    <a:pt x="22887" y="29348"/>
                    <a:pt x="16716" y="20219"/>
                    <a:pt x="15076" y="16426"/>
                  </a:cubicBezTo>
                  <a:cubicBezTo>
                    <a:pt x="13405" y="12601"/>
                    <a:pt x="12215" y="6751"/>
                    <a:pt x="12215" y="6751"/>
                  </a:cubicBezTo>
                  <a:lnTo>
                    <a:pt x="704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710;p62">
              <a:extLst>
                <a:ext uri="{FF2B5EF4-FFF2-40B4-BE49-F238E27FC236}">
                  <a16:creationId xmlns:a16="http://schemas.microsoft.com/office/drawing/2014/main" id="{7951A335-EB88-4E9D-2EC7-275F92A21ABE}"/>
                </a:ext>
              </a:extLst>
            </p:cNvPr>
            <p:cNvSpPr/>
            <p:nvPr/>
          </p:nvSpPr>
          <p:spPr>
            <a:xfrm>
              <a:off x="4208092" y="2664550"/>
              <a:ext cx="444828" cy="837785"/>
            </a:xfrm>
            <a:custGeom>
              <a:avLst/>
              <a:gdLst/>
              <a:ahLst/>
              <a:cxnLst/>
              <a:rect l="l" t="t" r="r" b="b"/>
              <a:pathLst>
                <a:path w="22888" h="43107" fill="none" extrusionOk="0">
                  <a:moveTo>
                    <a:pt x="7040" y="0"/>
                  </a:moveTo>
                  <a:cubicBezTo>
                    <a:pt x="7040" y="0"/>
                    <a:pt x="1929" y="1351"/>
                    <a:pt x="965" y="8197"/>
                  </a:cubicBezTo>
                  <a:cubicBezTo>
                    <a:pt x="0" y="15044"/>
                    <a:pt x="7233" y="26198"/>
                    <a:pt x="9001" y="29734"/>
                  </a:cubicBezTo>
                  <a:cubicBezTo>
                    <a:pt x="10769" y="33238"/>
                    <a:pt x="15751" y="41370"/>
                    <a:pt x="18098" y="42238"/>
                  </a:cubicBezTo>
                  <a:cubicBezTo>
                    <a:pt x="20444" y="43106"/>
                    <a:pt x="22887" y="38735"/>
                    <a:pt x="22887" y="34041"/>
                  </a:cubicBezTo>
                  <a:cubicBezTo>
                    <a:pt x="22887" y="29348"/>
                    <a:pt x="16716" y="20219"/>
                    <a:pt x="15076" y="16426"/>
                  </a:cubicBezTo>
                  <a:cubicBezTo>
                    <a:pt x="13405" y="12601"/>
                    <a:pt x="12215" y="6751"/>
                    <a:pt x="12215" y="6751"/>
                  </a:cubicBezTo>
                </a:path>
              </a:pathLst>
            </a:custGeom>
            <a:noFill/>
            <a:ln w="10450" cap="flat" cmpd="sng">
              <a:solidFill>
                <a:srgbClr val="263238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711;p62">
              <a:extLst>
                <a:ext uri="{FF2B5EF4-FFF2-40B4-BE49-F238E27FC236}">
                  <a16:creationId xmlns:a16="http://schemas.microsoft.com/office/drawing/2014/main" id="{09FECFD3-3642-7399-021D-CDBEA7CCA2C5}"/>
                </a:ext>
              </a:extLst>
            </p:cNvPr>
            <p:cNvSpPr/>
            <p:nvPr/>
          </p:nvSpPr>
          <p:spPr>
            <a:xfrm>
              <a:off x="4766596" y="2786427"/>
              <a:ext cx="285520" cy="663414"/>
            </a:xfrm>
            <a:custGeom>
              <a:avLst/>
              <a:gdLst/>
              <a:ahLst/>
              <a:cxnLst/>
              <a:rect l="l" t="t" r="r" b="b"/>
              <a:pathLst>
                <a:path w="14691" h="34135" extrusionOk="0">
                  <a:moveTo>
                    <a:pt x="11612" y="1"/>
                  </a:moveTo>
                  <a:cubicBezTo>
                    <a:pt x="9235" y="1"/>
                    <a:pt x="6426" y="1488"/>
                    <a:pt x="6365" y="2730"/>
                  </a:cubicBezTo>
                  <a:cubicBezTo>
                    <a:pt x="6269" y="4659"/>
                    <a:pt x="4694" y="12309"/>
                    <a:pt x="3537" y="16520"/>
                  </a:cubicBezTo>
                  <a:cubicBezTo>
                    <a:pt x="2347" y="20699"/>
                    <a:pt x="1" y="25199"/>
                    <a:pt x="386" y="29410"/>
                  </a:cubicBezTo>
                  <a:cubicBezTo>
                    <a:pt x="664" y="32436"/>
                    <a:pt x="3431" y="34134"/>
                    <a:pt x="5802" y="34134"/>
                  </a:cubicBezTo>
                  <a:cubicBezTo>
                    <a:pt x="6730" y="34134"/>
                    <a:pt x="7597" y="33874"/>
                    <a:pt x="8230" y="33331"/>
                  </a:cubicBezTo>
                  <a:cubicBezTo>
                    <a:pt x="10480" y="31371"/>
                    <a:pt x="11926" y="25392"/>
                    <a:pt x="12826" y="19027"/>
                  </a:cubicBezTo>
                  <a:cubicBezTo>
                    <a:pt x="13694" y="12663"/>
                    <a:pt x="14691" y="1830"/>
                    <a:pt x="14691" y="1830"/>
                  </a:cubicBezTo>
                  <a:cubicBezTo>
                    <a:pt x="14219" y="498"/>
                    <a:pt x="12988" y="1"/>
                    <a:pt x="1161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712;p62">
              <a:extLst>
                <a:ext uri="{FF2B5EF4-FFF2-40B4-BE49-F238E27FC236}">
                  <a16:creationId xmlns:a16="http://schemas.microsoft.com/office/drawing/2014/main" id="{771C8109-11C4-A682-29B0-45577EBF53B2}"/>
                </a:ext>
              </a:extLst>
            </p:cNvPr>
            <p:cNvSpPr/>
            <p:nvPr/>
          </p:nvSpPr>
          <p:spPr>
            <a:xfrm>
              <a:off x="4273626" y="2105423"/>
              <a:ext cx="1008327" cy="791782"/>
            </a:xfrm>
            <a:custGeom>
              <a:avLst/>
              <a:gdLst/>
              <a:ahLst/>
              <a:cxnLst/>
              <a:rect l="l" t="t" r="r" b="b"/>
              <a:pathLst>
                <a:path w="51882" h="40740" extrusionOk="0">
                  <a:moveTo>
                    <a:pt x="27168" y="0"/>
                  </a:moveTo>
                  <a:cubicBezTo>
                    <a:pt x="25380" y="0"/>
                    <a:pt x="23532" y="306"/>
                    <a:pt x="21698" y="1011"/>
                  </a:cubicBezTo>
                  <a:cubicBezTo>
                    <a:pt x="13629" y="4097"/>
                    <a:pt x="13533" y="10429"/>
                    <a:pt x="11990" y="12293"/>
                  </a:cubicBezTo>
                  <a:cubicBezTo>
                    <a:pt x="11990" y="12293"/>
                    <a:pt x="11990" y="13483"/>
                    <a:pt x="8133" y="16022"/>
                  </a:cubicBezTo>
                  <a:cubicBezTo>
                    <a:pt x="4275" y="18562"/>
                    <a:pt x="0" y="22097"/>
                    <a:pt x="0" y="26180"/>
                  </a:cubicBezTo>
                  <a:cubicBezTo>
                    <a:pt x="0" y="30262"/>
                    <a:pt x="1864" y="31355"/>
                    <a:pt x="4629" y="31580"/>
                  </a:cubicBezTo>
                  <a:cubicBezTo>
                    <a:pt x="4764" y="31588"/>
                    <a:pt x="4899" y="31592"/>
                    <a:pt x="5034" y="31592"/>
                  </a:cubicBezTo>
                  <a:cubicBezTo>
                    <a:pt x="6596" y="31592"/>
                    <a:pt x="8111" y="31080"/>
                    <a:pt x="9354" y="30134"/>
                  </a:cubicBezTo>
                  <a:lnTo>
                    <a:pt x="9354" y="30134"/>
                  </a:lnTo>
                  <a:cubicBezTo>
                    <a:pt x="9354" y="30134"/>
                    <a:pt x="8486" y="32352"/>
                    <a:pt x="11572" y="35084"/>
                  </a:cubicBezTo>
                  <a:cubicBezTo>
                    <a:pt x="13585" y="36887"/>
                    <a:pt x="15365" y="37418"/>
                    <a:pt x="16725" y="37418"/>
                  </a:cubicBezTo>
                  <a:cubicBezTo>
                    <a:pt x="17451" y="37418"/>
                    <a:pt x="18057" y="37267"/>
                    <a:pt x="18515" y="37077"/>
                  </a:cubicBezTo>
                  <a:cubicBezTo>
                    <a:pt x="18589" y="37046"/>
                    <a:pt x="18693" y="37032"/>
                    <a:pt x="18825" y="37032"/>
                  </a:cubicBezTo>
                  <a:cubicBezTo>
                    <a:pt x="20945" y="37032"/>
                    <a:pt x="30216" y="40740"/>
                    <a:pt x="34619" y="40740"/>
                  </a:cubicBezTo>
                  <a:cubicBezTo>
                    <a:pt x="34847" y="40740"/>
                    <a:pt x="35062" y="40730"/>
                    <a:pt x="35263" y="40709"/>
                  </a:cubicBezTo>
                  <a:cubicBezTo>
                    <a:pt x="39538" y="40227"/>
                    <a:pt x="42302" y="39488"/>
                    <a:pt x="41981" y="34762"/>
                  </a:cubicBezTo>
                  <a:lnTo>
                    <a:pt x="41981" y="34762"/>
                  </a:lnTo>
                  <a:cubicBezTo>
                    <a:pt x="41981" y="34762"/>
                    <a:pt x="42960" y="35192"/>
                    <a:pt x="44312" y="35192"/>
                  </a:cubicBezTo>
                  <a:cubicBezTo>
                    <a:pt x="45677" y="35192"/>
                    <a:pt x="47422" y="34754"/>
                    <a:pt x="48924" y="32994"/>
                  </a:cubicBezTo>
                  <a:cubicBezTo>
                    <a:pt x="51881" y="29459"/>
                    <a:pt x="49920" y="25601"/>
                    <a:pt x="47060" y="22547"/>
                  </a:cubicBezTo>
                  <a:cubicBezTo>
                    <a:pt x="44167" y="19462"/>
                    <a:pt x="42849" y="11297"/>
                    <a:pt x="40438" y="6893"/>
                  </a:cubicBezTo>
                  <a:cubicBezTo>
                    <a:pt x="38577" y="3495"/>
                    <a:pt x="33214" y="0"/>
                    <a:pt x="27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713;p62">
              <a:extLst>
                <a:ext uri="{FF2B5EF4-FFF2-40B4-BE49-F238E27FC236}">
                  <a16:creationId xmlns:a16="http://schemas.microsoft.com/office/drawing/2014/main" id="{446CAF79-8D39-8893-7C60-DDFEC7F5D090}"/>
                </a:ext>
              </a:extLst>
            </p:cNvPr>
            <p:cNvSpPr/>
            <p:nvPr/>
          </p:nvSpPr>
          <p:spPr>
            <a:xfrm>
              <a:off x="4581672" y="2442777"/>
              <a:ext cx="392237" cy="484981"/>
            </a:xfrm>
            <a:custGeom>
              <a:avLst/>
              <a:gdLst/>
              <a:ahLst/>
              <a:cxnLst/>
              <a:rect l="l" t="t" r="r" b="b"/>
              <a:pathLst>
                <a:path w="20182" h="24954" extrusionOk="0">
                  <a:moveTo>
                    <a:pt x="10126" y="0"/>
                  </a:moveTo>
                  <a:lnTo>
                    <a:pt x="10126" y="0"/>
                  </a:lnTo>
                  <a:cubicBezTo>
                    <a:pt x="10137" y="298"/>
                    <a:pt x="10172" y="597"/>
                    <a:pt x="10227" y="896"/>
                  </a:cubicBezTo>
                  <a:lnTo>
                    <a:pt x="10227" y="896"/>
                  </a:lnTo>
                  <a:cubicBezTo>
                    <a:pt x="10224" y="598"/>
                    <a:pt x="10191" y="298"/>
                    <a:pt x="10126" y="0"/>
                  </a:cubicBezTo>
                  <a:close/>
                  <a:moveTo>
                    <a:pt x="10227" y="896"/>
                  </a:moveTo>
                  <a:cubicBezTo>
                    <a:pt x="10241" y="2363"/>
                    <a:pt x="9518" y="3774"/>
                    <a:pt x="8262" y="4629"/>
                  </a:cubicBezTo>
                  <a:cubicBezTo>
                    <a:pt x="7435" y="5214"/>
                    <a:pt x="6470" y="5505"/>
                    <a:pt x="5505" y="5505"/>
                  </a:cubicBezTo>
                  <a:cubicBezTo>
                    <a:pt x="4669" y="5505"/>
                    <a:pt x="3833" y="5287"/>
                    <a:pt x="3087" y="4854"/>
                  </a:cubicBezTo>
                  <a:cubicBezTo>
                    <a:pt x="3087" y="4854"/>
                    <a:pt x="2187" y="7715"/>
                    <a:pt x="1094" y="12119"/>
                  </a:cubicBezTo>
                  <a:cubicBezTo>
                    <a:pt x="1" y="16522"/>
                    <a:pt x="2862" y="20380"/>
                    <a:pt x="4308" y="22469"/>
                  </a:cubicBezTo>
                  <a:cubicBezTo>
                    <a:pt x="5455" y="24125"/>
                    <a:pt x="7349" y="24953"/>
                    <a:pt x="8629" y="24953"/>
                  </a:cubicBezTo>
                  <a:cubicBezTo>
                    <a:pt x="8964" y="24953"/>
                    <a:pt x="9257" y="24897"/>
                    <a:pt x="9483" y="24784"/>
                  </a:cubicBezTo>
                  <a:cubicBezTo>
                    <a:pt x="10576" y="24237"/>
                    <a:pt x="11798" y="23016"/>
                    <a:pt x="14980" y="20476"/>
                  </a:cubicBezTo>
                  <a:cubicBezTo>
                    <a:pt x="18195" y="17969"/>
                    <a:pt x="19963" y="13212"/>
                    <a:pt x="20059" y="12890"/>
                  </a:cubicBezTo>
                  <a:cubicBezTo>
                    <a:pt x="20181" y="12584"/>
                    <a:pt x="11296" y="6671"/>
                    <a:pt x="10227" y="89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714;p62">
              <a:extLst>
                <a:ext uri="{FF2B5EF4-FFF2-40B4-BE49-F238E27FC236}">
                  <a16:creationId xmlns:a16="http://schemas.microsoft.com/office/drawing/2014/main" id="{E365B312-9ACB-AEB7-630C-A2300BA29289}"/>
                </a:ext>
              </a:extLst>
            </p:cNvPr>
            <p:cNvSpPr/>
            <p:nvPr/>
          </p:nvSpPr>
          <p:spPr>
            <a:xfrm>
              <a:off x="4558563" y="3535452"/>
              <a:ext cx="321125" cy="285597"/>
            </a:xfrm>
            <a:custGeom>
              <a:avLst/>
              <a:gdLst/>
              <a:ahLst/>
              <a:cxnLst/>
              <a:rect l="l" t="t" r="r" b="b"/>
              <a:pathLst>
                <a:path w="16523" h="14695" extrusionOk="0">
                  <a:moveTo>
                    <a:pt x="12892" y="0"/>
                  </a:moveTo>
                  <a:cubicBezTo>
                    <a:pt x="12205" y="0"/>
                    <a:pt x="11466" y="305"/>
                    <a:pt x="10705" y="899"/>
                  </a:cubicBezTo>
                  <a:cubicBezTo>
                    <a:pt x="10705" y="899"/>
                    <a:pt x="9612" y="5978"/>
                    <a:pt x="8133" y="7553"/>
                  </a:cubicBezTo>
                  <a:cubicBezTo>
                    <a:pt x="7812" y="7902"/>
                    <a:pt x="7435" y="8039"/>
                    <a:pt x="7044" y="8039"/>
                  </a:cubicBezTo>
                  <a:cubicBezTo>
                    <a:pt x="5633" y="8039"/>
                    <a:pt x="4019" y="6267"/>
                    <a:pt x="4019" y="6267"/>
                  </a:cubicBezTo>
                  <a:cubicBezTo>
                    <a:pt x="4019" y="6267"/>
                    <a:pt x="1" y="13885"/>
                    <a:pt x="708" y="14335"/>
                  </a:cubicBezTo>
                  <a:cubicBezTo>
                    <a:pt x="985" y="14520"/>
                    <a:pt x="2286" y="14695"/>
                    <a:pt x="4014" y="14695"/>
                  </a:cubicBezTo>
                  <a:cubicBezTo>
                    <a:pt x="6486" y="14695"/>
                    <a:pt x="9833" y="14338"/>
                    <a:pt x="12312" y="13146"/>
                  </a:cubicBezTo>
                  <a:cubicBezTo>
                    <a:pt x="16523" y="11089"/>
                    <a:pt x="16105" y="2635"/>
                    <a:pt x="14948" y="1156"/>
                  </a:cubicBezTo>
                  <a:cubicBezTo>
                    <a:pt x="14355" y="378"/>
                    <a:pt x="13656" y="0"/>
                    <a:pt x="12892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15;p62">
              <a:extLst>
                <a:ext uri="{FF2B5EF4-FFF2-40B4-BE49-F238E27FC236}">
                  <a16:creationId xmlns:a16="http://schemas.microsoft.com/office/drawing/2014/main" id="{61B650B3-6790-ADE8-2C4C-BFF52CBD8CCE}"/>
                </a:ext>
              </a:extLst>
            </p:cNvPr>
            <p:cNvSpPr/>
            <p:nvPr/>
          </p:nvSpPr>
          <p:spPr>
            <a:xfrm>
              <a:off x="4311175" y="3486961"/>
              <a:ext cx="422964" cy="1262342"/>
            </a:xfrm>
            <a:custGeom>
              <a:avLst/>
              <a:gdLst/>
              <a:ahLst/>
              <a:cxnLst/>
              <a:rect l="l" t="t" r="r" b="b"/>
              <a:pathLst>
                <a:path w="21763" h="64952" extrusionOk="0">
                  <a:moveTo>
                    <a:pt x="14254" y="0"/>
                  </a:moveTo>
                  <a:cubicBezTo>
                    <a:pt x="13017" y="0"/>
                    <a:pt x="11827" y="337"/>
                    <a:pt x="10962" y="983"/>
                  </a:cubicBezTo>
                  <a:cubicBezTo>
                    <a:pt x="10962" y="983"/>
                    <a:pt x="6397" y="3297"/>
                    <a:pt x="4533" y="13294"/>
                  </a:cubicBezTo>
                  <a:cubicBezTo>
                    <a:pt x="2636" y="23291"/>
                    <a:pt x="1640" y="43960"/>
                    <a:pt x="1190" y="47400"/>
                  </a:cubicBezTo>
                  <a:cubicBezTo>
                    <a:pt x="740" y="50839"/>
                    <a:pt x="0" y="59615"/>
                    <a:pt x="0" y="61061"/>
                  </a:cubicBezTo>
                  <a:cubicBezTo>
                    <a:pt x="0" y="62508"/>
                    <a:pt x="772" y="62733"/>
                    <a:pt x="2315" y="63183"/>
                  </a:cubicBezTo>
                  <a:cubicBezTo>
                    <a:pt x="3890" y="63601"/>
                    <a:pt x="6204" y="63826"/>
                    <a:pt x="9322" y="64629"/>
                  </a:cubicBezTo>
                  <a:cubicBezTo>
                    <a:pt x="10248" y="64858"/>
                    <a:pt x="11385" y="64951"/>
                    <a:pt x="12578" y="64951"/>
                  </a:cubicBezTo>
                  <a:cubicBezTo>
                    <a:pt x="15402" y="64951"/>
                    <a:pt x="18532" y="64429"/>
                    <a:pt x="19866" y="63954"/>
                  </a:cubicBezTo>
                  <a:cubicBezTo>
                    <a:pt x="21762" y="63279"/>
                    <a:pt x="19769" y="60515"/>
                    <a:pt x="16973" y="58843"/>
                  </a:cubicBezTo>
                  <a:cubicBezTo>
                    <a:pt x="14208" y="57172"/>
                    <a:pt x="10608" y="55372"/>
                    <a:pt x="8969" y="53379"/>
                  </a:cubicBezTo>
                  <a:cubicBezTo>
                    <a:pt x="7297" y="51354"/>
                    <a:pt x="7747" y="47946"/>
                    <a:pt x="7844" y="46500"/>
                  </a:cubicBezTo>
                  <a:cubicBezTo>
                    <a:pt x="7940" y="45053"/>
                    <a:pt x="15398" y="21620"/>
                    <a:pt x="16940" y="17409"/>
                  </a:cubicBezTo>
                  <a:cubicBezTo>
                    <a:pt x="18516" y="13198"/>
                    <a:pt x="21055" y="8087"/>
                    <a:pt x="19962" y="3973"/>
                  </a:cubicBezTo>
                  <a:cubicBezTo>
                    <a:pt x="19220" y="1260"/>
                    <a:pt x="16648" y="0"/>
                    <a:pt x="1425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716;p62">
              <a:extLst>
                <a:ext uri="{FF2B5EF4-FFF2-40B4-BE49-F238E27FC236}">
                  <a16:creationId xmlns:a16="http://schemas.microsoft.com/office/drawing/2014/main" id="{5C3C9480-4FB0-B47C-E938-0388A6FB2083}"/>
                </a:ext>
              </a:extLst>
            </p:cNvPr>
            <p:cNvSpPr/>
            <p:nvPr/>
          </p:nvSpPr>
          <p:spPr>
            <a:xfrm>
              <a:off x="4739736" y="3479382"/>
              <a:ext cx="559145" cy="1278823"/>
            </a:xfrm>
            <a:custGeom>
              <a:avLst/>
              <a:gdLst/>
              <a:ahLst/>
              <a:cxnLst/>
              <a:rect l="l" t="t" r="r" b="b"/>
              <a:pathLst>
                <a:path w="28770" h="65800" extrusionOk="0">
                  <a:moveTo>
                    <a:pt x="6551" y="1"/>
                  </a:moveTo>
                  <a:cubicBezTo>
                    <a:pt x="5426" y="1"/>
                    <a:pt x="4483" y="259"/>
                    <a:pt x="4018" y="602"/>
                  </a:cubicBezTo>
                  <a:cubicBezTo>
                    <a:pt x="4018" y="602"/>
                    <a:pt x="0" y="1920"/>
                    <a:pt x="1125" y="9924"/>
                  </a:cubicBezTo>
                  <a:cubicBezTo>
                    <a:pt x="2251" y="17928"/>
                    <a:pt x="13790" y="37246"/>
                    <a:pt x="15205" y="42132"/>
                  </a:cubicBezTo>
                  <a:cubicBezTo>
                    <a:pt x="16651" y="46986"/>
                    <a:pt x="18323" y="56887"/>
                    <a:pt x="18323" y="60005"/>
                  </a:cubicBezTo>
                  <a:cubicBezTo>
                    <a:pt x="18323" y="63023"/>
                    <a:pt x="19377" y="65800"/>
                    <a:pt x="22447" y="65800"/>
                  </a:cubicBezTo>
                  <a:cubicBezTo>
                    <a:pt x="22549" y="65800"/>
                    <a:pt x="22653" y="65797"/>
                    <a:pt x="22759" y="65791"/>
                  </a:cubicBezTo>
                  <a:cubicBezTo>
                    <a:pt x="26102" y="65566"/>
                    <a:pt x="28770" y="64569"/>
                    <a:pt x="27870" y="59233"/>
                  </a:cubicBezTo>
                  <a:cubicBezTo>
                    <a:pt x="27002" y="53897"/>
                    <a:pt x="23755" y="45122"/>
                    <a:pt x="22534" y="41554"/>
                  </a:cubicBezTo>
                  <a:cubicBezTo>
                    <a:pt x="21312" y="38018"/>
                    <a:pt x="19544" y="29789"/>
                    <a:pt x="17648" y="19567"/>
                  </a:cubicBezTo>
                  <a:cubicBezTo>
                    <a:pt x="15783" y="9377"/>
                    <a:pt x="14658" y="6259"/>
                    <a:pt x="12215" y="2820"/>
                  </a:cubicBezTo>
                  <a:cubicBezTo>
                    <a:pt x="10701" y="688"/>
                    <a:pt x="8384" y="1"/>
                    <a:pt x="6551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717;p62">
              <a:extLst>
                <a:ext uri="{FF2B5EF4-FFF2-40B4-BE49-F238E27FC236}">
                  <a16:creationId xmlns:a16="http://schemas.microsoft.com/office/drawing/2014/main" id="{2A51E7EC-3B2D-968B-EA7F-FAB30C788A12}"/>
                </a:ext>
              </a:extLst>
            </p:cNvPr>
            <p:cNvSpPr/>
            <p:nvPr/>
          </p:nvSpPr>
          <p:spPr>
            <a:xfrm>
              <a:off x="4494836" y="2540360"/>
              <a:ext cx="348625" cy="951635"/>
            </a:xfrm>
            <a:custGeom>
              <a:avLst/>
              <a:gdLst/>
              <a:ahLst/>
              <a:cxnLst/>
              <a:rect l="l" t="t" r="r" b="b"/>
              <a:pathLst>
                <a:path w="17938" h="48965" extrusionOk="0">
                  <a:moveTo>
                    <a:pt x="6962" y="1"/>
                  </a:moveTo>
                  <a:cubicBezTo>
                    <a:pt x="6322" y="1"/>
                    <a:pt x="5417" y="3102"/>
                    <a:pt x="4790" y="3819"/>
                  </a:cubicBezTo>
                  <a:cubicBezTo>
                    <a:pt x="3922" y="4783"/>
                    <a:pt x="3569" y="6133"/>
                    <a:pt x="3794" y="7419"/>
                  </a:cubicBezTo>
                  <a:cubicBezTo>
                    <a:pt x="4147" y="8962"/>
                    <a:pt x="5112" y="17127"/>
                    <a:pt x="5112" y="17127"/>
                  </a:cubicBezTo>
                  <a:cubicBezTo>
                    <a:pt x="5112" y="17127"/>
                    <a:pt x="4919" y="20309"/>
                    <a:pt x="4340" y="22173"/>
                  </a:cubicBezTo>
                  <a:cubicBezTo>
                    <a:pt x="3794" y="24070"/>
                    <a:pt x="1383" y="33681"/>
                    <a:pt x="258" y="37538"/>
                  </a:cubicBezTo>
                  <a:cubicBezTo>
                    <a:pt x="162" y="37892"/>
                    <a:pt x="97" y="38246"/>
                    <a:pt x="1" y="38567"/>
                  </a:cubicBezTo>
                  <a:lnTo>
                    <a:pt x="65" y="44675"/>
                  </a:lnTo>
                  <a:cubicBezTo>
                    <a:pt x="258" y="45221"/>
                    <a:pt x="515" y="45767"/>
                    <a:pt x="804" y="46282"/>
                  </a:cubicBezTo>
                  <a:cubicBezTo>
                    <a:pt x="1738" y="47921"/>
                    <a:pt x="3511" y="48964"/>
                    <a:pt x="5368" y="48964"/>
                  </a:cubicBezTo>
                  <a:cubicBezTo>
                    <a:pt x="6132" y="48964"/>
                    <a:pt x="6911" y="48788"/>
                    <a:pt x="7651" y="48403"/>
                  </a:cubicBezTo>
                  <a:cubicBezTo>
                    <a:pt x="10158" y="47085"/>
                    <a:pt x="10383" y="46217"/>
                    <a:pt x="10512" y="43453"/>
                  </a:cubicBezTo>
                  <a:cubicBezTo>
                    <a:pt x="10608" y="40689"/>
                    <a:pt x="10833" y="20534"/>
                    <a:pt x="10833" y="20084"/>
                  </a:cubicBezTo>
                  <a:cubicBezTo>
                    <a:pt x="10833" y="19666"/>
                    <a:pt x="12280" y="18445"/>
                    <a:pt x="13051" y="17352"/>
                  </a:cubicBezTo>
                  <a:cubicBezTo>
                    <a:pt x="13823" y="16227"/>
                    <a:pt x="16137" y="13366"/>
                    <a:pt x="17005" y="11405"/>
                  </a:cubicBezTo>
                  <a:cubicBezTo>
                    <a:pt x="17680" y="9766"/>
                    <a:pt x="17937" y="7966"/>
                    <a:pt x="17777" y="6198"/>
                  </a:cubicBezTo>
                  <a:cubicBezTo>
                    <a:pt x="17740" y="5904"/>
                    <a:pt x="17620" y="5755"/>
                    <a:pt x="17460" y="5755"/>
                  </a:cubicBezTo>
                  <a:cubicBezTo>
                    <a:pt x="17200" y="5755"/>
                    <a:pt x="16834" y="6152"/>
                    <a:pt x="16555" y="6969"/>
                  </a:cubicBezTo>
                  <a:cubicBezTo>
                    <a:pt x="16137" y="8319"/>
                    <a:pt x="15012" y="10826"/>
                    <a:pt x="15012" y="10826"/>
                  </a:cubicBezTo>
                  <a:cubicBezTo>
                    <a:pt x="15012" y="10826"/>
                    <a:pt x="16684" y="5105"/>
                    <a:pt x="16459" y="4012"/>
                  </a:cubicBezTo>
                  <a:cubicBezTo>
                    <a:pt x="16317" y="3324"/>
                    <a:pt x="15831" y="3196"/>
                    <a:pt x="15491" y="3196"/>
                  </a:cubicBezTo>
                  <a:cubicBezTo>
                    <a:pt x="15291" y="3196"/>
                    <a:pt x="15141" y="3240"/>
                    <a:pt x="15141" y="3240"/>
                  </a:cubicBezTo>
                  <a:cubicBezTo>
                    <a:pt x="15141" y="3240"/>
                    <a:pt x="15912" y="1569"/>
                    <a:pt x="14723" y="1119"/>
                  </a:cubicBezTo>
                  <a:cubicBezTo>
                    <a:pt x="14567" y="1061"/>
                    <a:pt x="14421" y="1036"/>
                    <a:pt x="14285" y="1036"/>
                  </a:cubicBezTo>
                  <a:cubicBezTo>
                    <a:pt x="13348" y="1036"/>
                    <a:pt x="12859" y="2212"/>
                    <a:pt x="12859" y="2212"/>
                  </a:cubicBezTo>
                  <a:cubicBezTo>
                    <a:pt x="12689" y="1165"/>
                    <a:pt x="12299" y="892"/>
                    <a:pt x="11938" y="892"/>
                  </a:cubicBezTo>
                  <a:cubicBezTo>
                    <a:pt x="11545" y="892"/>
                    <a:pt x="11187" y="1215"/>
                    <a:pt x="11187" y="1215"/>
                  </a:cubicBezTo>
                  <a:lnTo>
                    <a:pt x="6237" y="6840"/>
                  </a:lnTo>
                  <a:lnTo>
                    <a:pt x="6237" y="5780"/>
                  </a:lnTo>
                  <a:cubicBezTo>
                    <a:pt x="6237" y="5780"/>
                    <a:pt x="7105" y="4012"/>
                    <a:pt x="7426" y="3144"/>
                  </a:cubicBezTo>
                  <a:cubicBezTo>
                    <a:pt x="7780" y="2276"/>
                    <a:pt x="7780" y="604"/>
                    <a:pt x="7105" y="58"/>
                  </a:cubicBezTo>
                  <a:cubicBezTo>
                    <a:pt x="7059" y="19"/>
                    <a:pt x="7011" y="1"/>
                    <a:pt x="696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1718;p62">
              <a:extLst>
                <a:ext uri="{FF2B5EF4-FFF2-40B4-BE49-F238E27FC236}">
                  <a16:creationId xmlns:a16="http://schemas.microsoft.com/office/drawing/2014/main" id="{3A92C5A5-7934-CF60-C839-9518F1D4C9BF}"/>
                </a:ext>
              </a:extLst>
            </p:cNvPr>
            <p:cNvSpPr/>
            <p:nvPr/>
          </p:nvSpPr>
          <p:spPr>
            <a:xfrm>
              <a:off x="4744731" y="2594584"/>
              <a:ext cx="293021" cy="865324"/>
            </a:xfrm>
            <a:custGeom>
              <a:avLst/>
              <a:gdLst/>
              <a:ahLst/>
              <a:cxnLst/>
              <a:rect l="l" t="t" r="r" b="b"/>
              <a:pathLst>
                <a:path w="15077" h="44524" extrusionOk="0">
                  <a:moveTo>
                    <a:pt x="9580" y="0"/>
                  </a:moveTo>
                  <a:cubicBezTo>
                    <a:pt x="8133" y="0"/>
                    <a:pt x="8583" y="1993"/>
                    <a:pt x="8583" y="1993"/>
                  </a:cubicBezTo>
                  <a:lnTo>
                    <a:pt x="8133" y="1447"/>
                  </a:lnTo>
                  <a:cubicBezTo>
                    <a:pt x="7972" y="1254"/>
                    <a:pt x="7747" y="1157"/>
                    <a:pt x="7490" y="1157"/>
                  </a:cubicBezTo>
                  <a:cubicBezTo>
                    <a:pt x="7072" y="1222"/>
                    <a:pt x="6783" y="1575"/>
                    <a:pt x="6815" y="1993"/>
                  </a:cubicBezTo>
                  <a:lnTo>
                    <a:pt x="6815" y="5079"/>
                  </a:lnTo>
                  <a:cubicBezTo>
                    <a:pt x="6815" y="4726"/>
                    <a:pt x="6494" y="3633"/>
                    <a:pt x="5947" y="3633"/>
                  </a:cubicBezTo>
                  <a:cubicBezTo>
                    <a:pt x="5369" y="3633"/>
                    <a:pt x="5176" y="4629"/>
                    <a:pt x="5176" y="5079"/>
                  </a:cubicBezTo>
                  <a:cubicBezTo>
                    <a:pt x="5176" y="5497"/>
                    <a:pt x="5497" y="12344"/>
                    <a:pt x="5497" y="14562"/>
                  </a:cubicBezTo>
                  <a:cubicBezTo>
                    <a:pt x="5658" y="15430"/>
                    <a:pt x="5883" y="16330"/>
                    <a:pt x="6172" y="17198"/>
                  </a:cubicBezTo>
                  <a:cubicBezTo>
                    <a:pt x="6494" y="18065"/>
                    <a:pt x="6172" y="20508"/>
                    <a:pt x="4854" y="24687"/>
                  </a:cubicBezTo>
                  <a:cubicBezTo>
                    <a:pt x="3504" y="28866"/>
                    <a:pt x="1" y="35584"/>
                    <a:pt x="772" y="38992"/>
                  </a:cubicBezTo>
                  <a:cubicBezTo>
                    <a:pt x="1527" y="42358"/>
                    <a:pt x="2159" y="44523"/>
                    <a:pt x="5591" y="44523"/>
                  </a:cubicBezTo>
                  <a:cubicBezTo>
                    <a:pt x="5666" y="44523"/>
                    <a:pt x="5742" y="44522"/>
                    <a:pt x="5819" y="44520"/>
                  </a:cubicBezTo>
                  <a:cubicBezTo>
                    <a:pt x="9451" y="44392"/>
                    <a:pt x="10126" y="42752"/>
                    <a:pt x="11219" y="40438"/>
                  </a:cubicBezTo>
                  <a:cubicBezTo>
                    <a:pt x="12344" y="38124"/>
                    <a:pt x="11798" y="35263"/>
                    <a:pt x="11219" y="30730"/>
                  </a:cubicBezTo>
                  <a:cubicBezTo>
                    <a:pt x="10673" y="26230"/>
                    <a:pt x="11315" y="20251"/>
                    <a:pt x="12440" y="17423"/>
                  </a:cubicBezTo>
                  <a:cubicBezTo>
                    <a:pt x="13533" y="14562"/>
                    <a:pt x="15076" y="11476"/>
                    <a:pt x="14755" y="10126"/>
                  </a:cubicBezTo>
                  <a:cubicBezTo>
                    <a:pt x="14401" y="8808"/>
                    <a:pt x="13437" y="3858"/>
                    <a:pt x="12987" y="2990"/>
                  </a:cubicBezTo>
                  <a:cubicBezTo>
                    <a:pt x="12665" y="2443"/>
                    <a:pt x="12087" y="2090"/>
                    <a:pt x="11444" y="2090"/>
                  </a:cubicBezTo>
                  <a:cubicBezTo>
                    <a:pt x="11444" y="2090"/>
                    <a:pt x="10994" y="0"/>
                    <a:pt x="958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719;p62">
              <a:extLst>
                <a:ext uri="{FF2B5EF4-FFF2-40B4-BE49-F238E27FC236}">
                  <a16:creationId xmlns:a16="http://schemas.microsoft.com/office/drawing/2014/main" id="{8EDC0026-BEA1-7764-7AE3-273406965255}"/>
                </a:ext>
              </a:extLst>
            </p:cNvPr>
            <p:cNvSpPr/>
            <p:nvPr/>
          </p:nvSpPr>
          <p:spPr>
            <a:xfrm>
              <a:off x="3712053" y="3320520"/>
              <a:ext cx="624757" cy="1394403"/>
            </a:xfrm>
            <a:custGeom>
              <a:avLst/>
              <a:gdLst/>
              <a:ahLst/>
              <a:cxnLst/>
              <a:rect l="l" t="t" r="r" b="b"/>
              <a:pathLst>
                <a:path w="32146" h="71747" extrusionOk="0">
                  <a:moveTo>
                    <a:pt x="30924" y="0"/>
                  </a:moveTo>
                  <a:lnTo>
                    <a:pt x="1769" y="257"/>
                  </a:lnTo>
                  <a:lnTo>
                    <a:pt x="3858" y="36998"/>
                  </a:lnTo>
                  <a:lnTo>
                    <a:pt x="1" y="71747"/>
                  </a:lnTo>
                  <a:lnTo>
                    <a:pt x="2379" y="71747"/>
                  </a:lnTo>
                  <a:lnTo>
                    <a:pt x="7201" y="37802"/>
                  </a:lnTo>
                  <a:lnTo>
                    <a:pt x="26938" y="37802"/>
                  </a:lnTo>
                  <a:lnTo>
                    <a:pt x="28577" y="71747"/>
                  </a:lnTo>
                  <a:lnTo>
                    <a:pt x="30538" y="71747"/>
                  </a:lnTo>
                  <a:lnTo>
                    <a:pt x="32145" y="1190"/>
                  </a:lnTo>
                  <a:cubicBezTo>
                    <a:pt x="32145" y="514"/>
                    <a:pt x="31599" y="0"/>
                    <a:pt x="3092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3214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3" name="Google Shape;8933;p111"/>
          <p:cNvSpPr txBox="1">
            <a:spLocks noGrp="1"/>
          </p:cNvSpPr>
          <p:nvPr>
            <p:ph type="title"/>
          </p:nvPr>
        </p:nvSpPr>
        <p:spPr>
          <a:xfrm>
            <a:off x="1970066" y="1819746"/>
            <a:ext cx="6928198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4400" b="1" dirty="0"/>
              <a:t>“Any questions</a:t>
            </a:r>
            <a:r>
              <a:rPr lang="en-US" sz="4400" b="1" i="1" dirty="0"/>
              <a:t>?</a:t>
            </a:r>
            <a:r>
              <a:rPr lang="en-US" sz="4400" b="1" dirty="0"/>
              <a:t>”</a:t>
            </a:r>
            <a:endParaRPr sz="4400" b="1" dirty="0"/>
          </a:p>
        </p:txBody>
      </p:sp>
      <p:grpSp>
        <p:nvGrpSpPr>
          <p:cNvPr id="8936" name="Google Shape;8936;p111"/>
          <p:cNvGrpSpPr/>
          <p:nvPr/>
        </p:nvGrpSpPr>
        <p:grpSpPr>
          <a:xfrm>
            <a:off x="7013224" y="6273"/>
            <a:ext cx="1670784" cy="3717113"/>
            <a:chOff x="6052525" y="4"/>
            <a:chExt cx="1670784" cy="3717113"/>
          </a:xfrm>
        </p:grpSpPr>
        <p:sp>
          <p:nvSpPr>
            <p:cNvPr id="8937" name="Google Shape;8937;p111"/>
            <p:cNvSpPr/>
            <p:nvPr/>
          </p:nvSpPr>
          <p:spPr>
            <a:xfrm>
              <a:off x="6052525" y="4"/>
              <a:ext cx="31224" cy="3717113"/>
            </a:xfrm>
            <a:custGeom>
              <a:avLst/>
              <a:gdLst/>
              <a:ahLst/>
              <a:cxnLst/>
              <a:rect l="l" t="t" r="r" b="b"/>
              <a:pathLst>
                <a:path w="145" h="17262" extrusionOk="0">
                  <a:moveTo>
                    <a:pt x="70" y="0"/>
                  </a:moveTo>
                  <a:cubicBezTo>
                    <a:pt x="35" y="0"/>
                    <a:pt x="1" y="39"/>
                    <a:pt x="1" y="74"/>
                  </a:cubicBezTo>
                  <a:cubicBezTo>
                    <a:pt x="1" y="109"/>
                    <a:pt x="35" y="148"/>
                    <a:pt x="70" y="148"/>
                  </a:cubicBezTo>
                  <a:cubicBezTo>
                    <a:pt x="109" y="148"/>
                    <a:pt x="144" y="109"/>
                    <a:pt x="144" y="74"/>
                  </a:cubicBezTo>
                  <a:cubicBezTo>
                    <a:pt x="144" y="39"/>
                    <a:pt x="109" y="0"/>
                    <a:pt x="70" y="0"/>
                  </a:cubicBezTo>
                  <a:close/>
                  <a:moveTo>
                    <a:pt x="70" y="292"/>
                  </a:moveTo>
                  <a:cubicBezTo>
                    <a:pt x="35" y="292"/>
                    <a:pt x="1" y="327"/>
                    <a:pt x="1" y="366"/>
                  </a:cubicBezTo>
                  <a:cubicBezTo>
                    <a:pt x="1" y="400"/>
                    <a:pt x="35" y="435"/>
                    <a:pt x="70" y="435"/>
                  </a:cubicBezTo>
                  <a:cubicBezTo>
                    <a:pt x="109" y="435"/>
                    <a:pt x="144" y="400"/>
                    <a:pt x="144" y="366"/>
                  </a:cubicBezTo>
                  <a:cubicBezTo>
                    <a:pt x="144" y="327"/>
                    <a:pt x="109" y="292"/>
                    <a:pt x="70" y="292"/>
                  </a:cubicBezTo>
                  <a:close/>
                  <a:moveTo>
                    <a:pt x="70" y="583"/>
                  </a:moveTo>
                  <a:cubicBezTo>
                    <a:pt x="35" y="583"/>
                    <a:pt x="1" y="618"/>
                    <a:pt x="1" y="653"/>
                  </a:cubicBezTo>
                  <a:cubicBezTo>
                    <a:pt x="1" y="692"/>
                    <a:pt x="35" y="727"/>
                    <a:pt x="70" y="727"/>
                  </a:cubicBezTo>
                  <a:cubicBezTo>
                    <a:pt x="109" y="727"/>
                    <a:pt x="144" y="692"/>
                    <a:pt x="144" y="653"/>
                  </a:cubicBezTo>
                  <a:cubicBezTo>
                    <a:pt x="144" y="618"/>
                    <a:pt x="109" y="583"/>
                    <a:pt x="70" y="583"/>
                  </a:cubicBezTo>
                  <a:close/>
                  <a:moveTo>
                    <a:pt x="70" y="870"/>
                  </a:moveTo>
                  <a:cubicBezTo>
                    <a:pt x="35" y="870"/>
                    <a:pt x="1" y="910"/>
                    <a:pt x="1" y="944"/>
                  </a:cubicBezTo>
                  <a:cubicBezTo>
                    <a:pt x="1" y="979"/>
                    <a:pt x="35" y="1018"/>
                    <a:pt x="70" y="1018"/>
                  </a:cubicBezTo>
                  <a:cubicBezTo>
                    <a:pt x="109" y="1018"/>
                    <a:pt x="144" y="979"/>
                    <a:pt x="144" y="944"/>
                  </a:cubicBezTo>
                  <a:cubicBezTo>
                    <a:pt x="144" y="910"/>
                    <a:pt x="109" y="870"/>
                    <a:pt x="70" y="870"/>
                  </a:cubicBezTo>
                  <a:close/>
                  <a:moveTo>
                    <a:pt x="70" y="1162"/>
                  </a:moveTo>
                  <a:cubicBezTo>
                    <a:pt x="35" y="1162"/>
                    <a:pt x="1" y="1197"/>
                    <a:pt x="1" y="1236"/>
                  </a:cubicBezTo>
                  <a:cubicBezTo>
                    <a:pt x="1" y="1271"/>
                    <a:pt x="35" y="1306"/>
                    <a:pt x="70" y="1306"/>
                  </a:cubicBezTo>
                  <a:cubicBezTo>
                    <a:pt x="109" y="1306"/>
                    <a:pt x="144" y="1271"/>
                    <a:pt x="144" y="1236"/>
                  </a:cubicBezTo>
                  <a:cubicBezTo>
                    <a:pt x="144" y="1197"/>
                    <a:pt x="109" y="1162"/>
                    <a:pt x="70" y="1162"/>
                  </a:cubicBezTo>
                  <a:close/>
                  <a:moveTo>
                    <a:pt x="70" y="1453"/>
                  </a:moveTo>
                  <a:cubicBezTo>
                    <a:pt x="35" y="1453"/>
                    <a:pt x="1" y="1488"/>
                    <a:pt x="1" y="1523"/>
                  </a:cubicBezTo>
                  <a:cubicBezTo>
                    <a:pt x="1" y="1562"/>
                    <a:pt x="35" y="1597"/>
                    <a:pt x="70" y="1597"/>
                  </a:cubicBezTo>
                  <a:cubicBezTo>
                    <a:pt x="109" y="1597"/>
                    <a:pt x="144" y="1562"/>
                    <a:pt x="144" y="1523"/>
                  </a:cubicBezTo>
                  <a:cubicBezTo>
                    <a:pt x="144" y="1488"/>
                    <a:pt x="109" y="1453"/>
                    <a:pt x="70" y="1453"/>
                  </a:cubicBezTo>
                  <a:close/>
                  <a:moveTo>
                    <a:pt x="70" y="1741"/>
                  </a:moveTo>
                  <a:cubicBezTo>
                    <a:pt x="35" y="1741"/>
                    <a:pt x="1" y="1780"/>
                    <a:pt x="1" y="1815"/>
                  </a:cubicBezTo>
                  <a:cubicBezTo>
                    <a:pt x="1" y="1849"/>
                    <a:pt x="35" y="1889"/>
                    <a:pt x="70" y="1889"/>
                  </a:cubicBezTo>
                  <a:cubicBezTo>
                    <a:pt x="109" y="1889"/>
                    <a:pt x="144" y="1849"/>
                    <a:pt x="144" y="1815"/>
                  </a:cubicBezTo>
                  <a:cubicBezTo>
                    <a:pt x="144" y="1780"/>
                    <a:pt x="109" y="1741"/>
                    <a:pt x="70" y="1741"/>
                  </a:cubicBezTo>
                  <a:close/>
                  <a:moveTo>
                    <a:pt x="70" y="2032"/>
                  </a:moveTo>
                  <a:cubicBezTo>
                    <a:pt x="35" y="2032"/>
                    <a:pt x="1" y="2067"/>
                    <a:pt x="1" y="2106"/>
                  </a:cubicBezTo>
                  <a:cubicBezTo>
                    <a:pt x="1" y="2141"/>
                    <a:pt x="35" y="2176"/>
                    <a:pt x="70" y="2176"/>
                  </a:cubicBezTo>
                  <a:cubicBezTo>
                    <a:pt x="109" y="2176"/>
                    <a:pt x="144" y="2141"/>
                    <a:pt x="144" y="2106"/>
                  </a:cubicBezTo>
                  <a:cubicBezTo>
                    <a:pt x="144" y="2067"/>
                    <a:pt x="109" y="2032"/>
                    <a:pt x="70" y="2032"/>
                  </a:cubicBezTo>
                  <a:close/>
                  <a:moveTo>
                    <a:pt x="70" y="2324"/>
                  </a:moveTo>
                  <a:cubicBezTo>
                    <a:pt x="35" y="2324"/>
                    <a:pt x="1" y="2359"/>
                    <a:pt x="1" y="2393"/>
                  </a:cubicBezTo>
                  <a:cubicBezTo>
                    <a:pt x="1" y="2433"/>
                    <a:pt x="35" y="2467"/>
                    <a:pt x="70" y="2467"/>
                  </a:cubicBezTo>
                  <a:cubicBezTo>
                    <a:pt x="109" y="2467"/>
                    <a:pt x="144" y="2433"/>
                    <a:pt x="144" y="2393"/>
                  </a:cubicBezTo>
                  <a:cubicBezTo>
                    <a:pt x="144" y="2359"/>
                    <a:pt x="109" y="2324"/>
                    <a:pt x="70" y="2324"/>
                  </a:cubicBezTo>
                  <a:close/>
                  <a:moveTo>
                    <a:pt x="70" y="2611"/>
                  </a:moveTo>
                  <a:cubicBezTo>
                    <a:pt x="35" y="2611"/>
                    <a:pt x="1" y="2650"/>
                    <a:pt x="1" y="2685"/>
                  </a:cubicBezTo>
                  <a:cubicBezTo>
                    <a:pt x="1" y="2720"/>
                    <a:pt x="35" y="2759"/>
                    <a:pt x="70" y="2759"/>
                  </a:cubicBezTo>
                  <a:cubicBezTo>
                    <a:pt x="109" y="2759"/>
                    <a:pt x="144" y="2720"/>
                    <a:pt x="144" y="2685"/>
                  </a:cubicBezTo>
                  <a:cubicBezTo>
                    <a:pt x="144" y="2650"/>
                    <a:pt x="109" y="2611"/>
                    <a:pt x="70" y="2611"/>
                  </a:cubicBezTo>
                  <a:close/>
                  <a:moveTo>
                    <a:pt x="70" y="2902"/>
                  </a:moveTo>
                  <a:cubicBezTo>
                    <a:pt x="35" y="2902"/>
                    <a:pt x="1" y="2937"/>
                    <a:pt x="1" y="2976"/>
                  </a:cubicBezTo>
                  <a:cubicBezTo>
                    <a:pt x="1" y="3011"/>
                    <a:pt x="35" y="3046"/>
                    <a:pt x="70" y="3046"/>
                  </a:cubicBezTo>
                  <a:cubicBezTo>
                    <a:pt x="109" y="3046"/>
                    <a:pt x="144" y="3011"/>
                    <a:pt x="144" y="2976"/>
                  </a:cubicBezTo>
                  <a:cubicBezTo>
                    <a:pt x="144" y="2937"/>
                    <a:pt x="109" y="2902"/>
                    <a:pt x="70" y="2902"/>
                  </a:cubicBezTo>
                  <a:close/>
                  <a:moveTo>
                    <a:pt x="70" y="3194"/>
                  </a:moveTo>
                  <a:cubicBezTo>
                    <a:pt x="35" y="3194"/>
                    <a:pt x="1" y="3229"/>
                    <a:pt x="1" y="3264"/>
                  </a:cubicBezTo>
                  <a:cubicBezTo>
                    <a:pt x="1" y="3303"/>
                    <a:pt x="35" y="3338"/>
                    <a:pt x="70" y="3338"/>
                  </a:cubicBezTo>
                  <a:cubicBezTo>
                    <a:pt x="109" y="3338"/>
                    <a:pt x="144" y="3303"/>
                    <a:pt x="144" y="3264"/>
                  </a:cubicBezTo>
                  <a:cubicBezTo>
                    <a:pt x="144" y="3229"/>
                    <a:pt x="109" y="3194"/>
                    <a:pt x="70" y="3194"/>
                  </a:cubicBezTo>
                  <a:close/>
                  <a:moveTo>
                    <a:pt x="70" y="3481"/>
                  </a:moveTo>
                  <a:cubicBezTo>
                    <a:pt x="35" y="3481"/>
                    <a:pt x="1" y="3520"/>
                    <a:pt x="1" y="3555"/>
                  </a:cubicBezTo>
                  <a:cubicBezTo>
                    <a:pt x="1" y="3590"/>
                    <a:pt x="35" y="3629"/>
                    <a:pt x="70" y="3629"/>
                  </a:cubicBezTo>
                  <a:cubicBezTo>
                    <a:pt x="109" y="3629"/>
                    <a:pt x="144" y="3590"/>
                    <a:pt x="144" y="3555"/>
                  </a:cubicBezTo>
                  <a:cubicBezTo>
                    <a:pt x="144" y="3520"/>
                    <a:pt x="109" y="3481"/>
                    <a:pt x="70" y="3481"/>
                  </a:cubicBezTo>
                  <a:close/>
                  <a:moveTo>
                    <a:pt x="70" y="3773"/>
                  </a:moveTo>
                  <a:cubicBezTo>
                    <a:pt x="35" y="3773"/>
                    <a:pt x="1" y="3808"/>
                    <a:pt x="1" y="3847"/>
                  </a:cubicBezTo>
                  <a:cubicBezTo>
                    <a:pt x="1" y="3882"/>
                    <a:pt x="35" y="3916"/>
                    <a:pt x="70" y="3916"/>
                  </a:cubicBezTo>
                  <a:cubicBezTo>
                    <a:pt x="109" y="3916"/>
                    <a:pt x="144" y="3882"/>
                    <a:pt x="144" y="3847"/>
                  </a:cubicBezTo>
                  <a:cubicBezTo>
                    <a:pt x="144" y="3808"/>
                    <a:pt x="109" y="3773"/>
                    <a:pt x="70" y="3773"/>
                  </a:cubicBezTo>
                  <a:close/>
                  <a:moveTo>
                    <a:pt x="70" y="4064"/>
                  </a:moveTo>
                  <a:cubicBezTo>
                    <a:pt x="35" y="4064"/>
                    <a:pt x="1" y="4099"/>
                    <a:pt x="1" y="4134"/>
                  </a:cubicBezTo>
                  <a:cubicBezTo>
                    <a:pt x="1" y="4173"/>
                    <a:pt x="35" y="4208"/>
                    <a:pt x="70" y="4208"/>
                  </a:cubicBezTo>
                  <a:cubicBezTo>
                    <a:pt x="109" y="4208"/>
                    <a:pt x="144" y="4173"/>
                    <a:pt x="144" y="4134"/>
                  </a:cubicBezTo>
                  <a:cubicBezTo>
                    <a:pt x="144" y="4099"/>
                    <a:pt x="109" y="4064"/>
                    <a:pt x="70" y="4064"/>
                  </a:cubicBezTo>
                  <a:close/>
                  <a:moveTo>
                    <a:pt x="70" y="4351"/>
                  </a:moveTo>
                  <a:cubicBezTo>
                    <a:pt x="35" y="4351"/>
                    <a:pt x="1" y="4391"/>
                    <a:pt x="1" y="4425"/>
                  </a:cubicBezTo>
                  <a:cubicBezTo>
                    <a:pt x="1" y="4460"/>
                    <a:pt x="35" y="4499"/>
                    <a:pt x="70" y="4499"/>
                  </a:cubicBezTo>
                  <a:cubicBezTo>
                    <a:pt x="109" y="4499"/>
                    <a:pt x="144" y="4460"/>
                    <a:pt x="144" y="4425"/>
                  </a:cubicBezTo>
                  <a:cubicBezTo>
                    <a:pt x="144" y="4391"/>
                    <a:pt x="109" y="4351"/>
                    <a:pt x="70" y="4351"/>
                  </a:cubicBezTo>
                  <a:close/>
                  <a:moveTo>
                    <a:pt x="70" y="4643"/>
                  </a:moveTo>
                  <a:cubicBezTo>
                    <a:pt x="35" y="4643"/>
                    <a:pt x="1" y="4678"/>
                    <a:pt x="1" y="4717"/>
                  </a:cubicBezTo>
                  <a:cubicBezTo>
                    <a:pt x="1" y="4752"/>
                    <a:pt x="35" y="4787"/>
                    <a:pt x="70" y="4787"/>
                  </a:cubicBezTo>
                  <a:cubicBezTo>
                    <a:pt x="109" y="4787"/>
                    <a:pt x="144" y="4752"/>
                    <a:pt x="144" y="4717"/>
                  </a:cubicBezTo>
                  <a:cubicBezTo>
                    <a:pt x="144" y="4678"/>
                    <a:pt x="109" y="4643"/>
                    <a:pt x="70" y="4643"/>
                  </a:cubicBezTo>
                  <a:close/>
                  <a:moveTo>
                    <a:pt x="70" y="4935"/>
                  </a:moveTo>
                  <a:cubicBezTo>
                    <a:pt x="35" y="4935"/>
                    <a:pt x="1" y="4969"/>
                    <a:pt x="1" y="5004"/>
                  </a:cubicBezTo>
                  <a:cubicBezTo>
                    <a:pt x="1" y="5043"/>
                    <a:pt x="35" y="5078"/>
                    <a:pt x="70" y="5078"/>
                  </a:cubicBezTo>
                  <a:cubicBezTo>
                    <a:pt x="109" y="5078"/>
                    <a:pt x="144" y="5043"/>
                    <a:pt x="144" y="5004"/>
                  </a:cubicBezTo>
                  <a:cubicBezTo>
                    <a:pt x="144" y="4969"/>
                    <a:pt x="109" y="4935"/>
                    <a:pt x="70" y="4935"/>
                  </a:cubicBezTo>
                  <a:close/>
                  <a:moveTo>
                    <a:pt x="70" y="5222"/>
                  </a:moveTo>
                  <a:cubicBezTo>
                    <a:pt x="35" y="5222"/>
                    <a:pt x="1" y="5261"/>
                    <a:pt x="1" y="5296"/>
                  </a:cubicBezTo>
                  <a:cubicBezTo>
                    <a:pt x="1" y="5330"/>
                    <a:pt x="35" y="5370"/>
                    <a:pt x="70" y="5370"/>
                  </a:cubicBezTo>
                  <a:cubicBezTo>
                    <a:pt x="109" y="5370"/>
                    <a:pt x="144" y="5330"/>
                    <a:pt x="144" y="5296"/>
                  </a:cubicBezTo>
                  <a:cubicBezTo>
                    <a:pt x="144" y="5261"/>
                    <a:pt x="109" y="5222"/>
                    <a:pt x="70" y="5222"/>
                  </a:cubicBezTo>
                  <a:close/>
                  <a:moveTo>
                    <a:pt x="70" y="5513"/>
                  </a:moveTo>
                  <a:cubicBezTo>
                    <a:pt x="35" y="5513"/>
                    <a:pt x="1" y="5548"/>
                    <a:pt x="1" y="5587"/>
                  </a:cubicBezTo>
                  <a:cubicBezTo>
                    <a:pt x="1" y="5622"/>
                    <a:pt x="35" y="5657"/>
                    <a:pt x="70" y="5657"/>
                  </a:cubicBezTo>
                  <a:cubicBezTo>
                    <a:pt x="109" y="5657"/>
                    <a:pt x="144" y="5622"/>
                    <a:pt x="144" y="5587"/>
                  </a:cubicBezTo>
                  <a:cubicBezTo>
                    <a:pt x="144" y="5548"/>
                    <a:pt x="109" y="5513"/>
                    <a:pt x="70" y="5513"/>
                  </a:cubicBezTo>
                  <a:close/>
                  <a:moveTo>
                    <a:pt x="70" y="5805"/>
                  </a:moveTo>
                  <a:cubicBezTo>
                    <a:pt x="35" y="5805"/>
                    <a:pt x="1" y="5840"/>
                    <a:pt x="1" y="5874"/>
                  </a:cubicBezTo>
                  <a:cubicBezTo>
                    <a:pt x="1" y="5914"/>
                    <a:pt x="35" y="5948"/>
                    <a:pt x="70" y="5948"/>
                  </a:cubicBezTo>
                  <a:cubicBezTo>
                    <a:pt x="109" y="5948"/>
                    <a:pt x="144" y="5914"/>
                    <a:pt x="144" y="5874"/>
                  </a:cubicBezTo>
                  <a:cubicBezTo>
                    <a:pt x="144" y="5840"/>
                    <a:pt x="109" y="5805"/>
                    <a:pt x="70" y="5805"/>
                  </a:cubicBezTo>
                  <a:close/>
                  <a:moveTo>
                    <a:pt x="70" y="6092"/>
                  </a:moveTo>
                  <a:cubicBezTo>
                    <a:pt x="35" y="6092"/>
                    <a:pt x="1" y="6131"/>
                    <a:pt x="1" y="6166"/>
                  </a:cubicBezTo>
                  <a:cubicBezTo>
                    <a:pt x="1" y="6201"/>
                    <a:pt x="35" y="6240"/>
                    <a:pt x="70" y="6240"/>
                  </a:cubicBezTo>
                  <a:cubicBezTo>
                    <a:pt x="109" y="6240"/>
                    <a:pt x="144" y="6201"/>
                    <a:pt x="144" y="6166"/>
                  </a:cubicBezTo>
                  <a:cubicBezTo>
                    <a:pt x="144" y="6131"/>
                    <a:pt x="109" y="6092"/>
                    <a:pt x="70" y="6092"/>
                  </a:cubicBezTo>
                  <a:close/>
                  <a:moveTo>
                    <a:pt x="70" y="6384"/>
                  </a:moveTo>
                  <a:cubicBezTo>
                    <a:pt x="35" y="6384"/>
                    <a:pt x="1" y="6418"/>
                    <a:pt x="1" y="6457"/>
                  </a:cubicBezTo>
                  <a:cubicBezTo>
                    <a:pt x="1" y="6492"/>
                    <a:pt x="35" y="6527"/>
                    <a:pt x="70" y="6527"/>
                  </a:cubicBezTo>
                  <a:cubicBezTo>
                    <a:pt x="109" y="6527"/>
                    <a:pt x="144" y="6492"/>
                    <a:pt x="144" y="6457"/>
                  </a:cubicBezTo>
                  <a:cubicBezTo>
                    <a:pt x="144" y="6418"/>
                    <a:pt x="109" y="6384"/>
                    <a:pt x="70" y="6384"/>
                  </a:cubicBezTo>
                  <a:close/>
                  <a:moveTo>
                    <a:pt x="70" y="6675"/>
                  </a:moveTo>
                  <a:cubicBezTo>
                    <a:pt x="35" y="6675"/>
                    <a:pt x="1" y="6710"/>
                    <a:pt x="1" y="6745"/>
                  </a:cubicBezTo>
                  <a:cubicBezTo>
                    <a:pt x="1" y="6784"/>
                    <a:pt x="35" y="6819"/>
                    <a:pt x="70" y="6819"/>
                  </a:cubicBezTo>
                  <a:cubicBezTo>
                    <a:pt x="109" y="6819"/>
                    <a:pt x="144" y="6784"/>
                    <a:pt x="144" y="6745"/>
                  </a:cubicBezTo>
                  <a:cubicBezTo>
                    <a:pt x="144" y="6710"/>
                    <a:pt x="109" y="6675"/>
                    <a:pt x="70" y="6675"/>
                  </a:cubicBezTo>
                  <a:close/>
                  <a:moveTo>
                    <a:pt x="70" y="6962"/>
                  </a:moveTo>
                  <a:cubicBezTo>
                    <a:pt x="35" y="6962"/>
                    <a:pt x="1" y="7001"/>
                    <a:pt x="1" y="7036"/>
                  </a:cubicBezTo>
                  <a:cubicBezTo>
                    <a:pt x="1" y="7071"/>
                    <a:pt x="35" y="7110"/>
                    <a:pt x="70" y="7110"/>
                  </a:cubicBezTo>
                  <a:cubicBezTo>
                    <a:pt x="109" y="7110"/>
                    <a:pt x="144" y="7071"/>
                    <a:pt x="144" y="7036"/>
                  </a:cubicBezTo>
                  <a:cubicBezTo>
                    <a:pt x="144" y="7001"/>
                    <a:pt x="109" y="6962"/>
                    <a:pt x="70" y="6962"/>
                  </a:cubicBezTo>
                  <a:close/>
                  <a:moveTo>
                    <a:pt x="70" y="7254"/>
                  </a:moveTo>
                  <a:cubicBezTo>
                    <a:pt x="35" y="7254"/>
                    <a:pt x="1" y="7289"/>
                    <a:pt x="1" y="7328"/>
                  </a:cubicBezTo>
                  <a:cubicBezTo>
                    <a:pt x="1" y="7363"/>
                    <a:pt x="35" y="7397"/>
                    <a:pt x="70" y="7397"/>
                  </a:cubicBezTo>
                  <a:cubicBezTo>
                    <a:pt x="109" y="7397"/>
                    <a:pt x="144" y="7363"/>
                    <a:pt x="144" y="7328"/>
                  </a:cubicBezTo>
                  <a:cubicBezTo>
                    <a:pt x="144" y="7289"/>
                    <a:pt x="109" y="7254"/>
                    <a:pt x="70" y="7254"/>
                  </a:cubicBezTo>
                  <a:close/>
                  <a:moveTo>
                    <a:pt x="70" y="7545"/>
                  </a:moveTo>
                  <a:cubicBezTo>
                    <a:pt x="35" y="7545"/>
                    <a:pt x="1" y="7580"/>
                    <a:pt x="1" y="7615"/>
                  </a:cubicBezTo>
                  <a:cubicBezTo>
                    <a:pt x="1" y="7654"/>
                    <a:pt x="35" y="7689"/>
                    <a:pt x="70" y="7689"/>
                  </a:cubicBezTo>
                  <a:cubicBezTo>
                    <a:pt x="109" y="7689"/>
                    <a:pt x="144" y="7654"/>
                    <a:pt x="144" y="7615"/>
                  </a:cubicBezTo>
                  <a:cubicBezTo>
                    <a:pt x="144" y="7580"/>
                    <a:pt x="109" y="7545"/>
                    <a:pt x="70" y="7545"/>
                  </a:cubicBezTo>
                  <a:close/>
                  <a:moveTo>
                    <a:pt x="70" y="7832"/>
                  </a:moveTo>
                  <a:cubicBezTo>
                    <a:pt x="35" y="7832"/>
                    <a:pt x="1" y="7872"/>
                    <a:pt x="1" y="7906"/>
                  </a:cubicBezTo>
                  <a:cubicBezTo>
                    <a:pt x="1" y="7941"/>
                    <a:pt x="35" y="7980"/>
                    <a:pt x="70" y="7980"/>
                  </a:cubicBezTo>
                  <a:cubicBezTo>
                    <a:pt x="109" y="7980"/>
                    <a:pt x="144" y="7941"/>
                    <a:pt x="144" y="7906"/>
                  </a:cubicBezTo>
                  <a:cubicBezTo>
                    <a:pt x="144" y="7872"/>
                    <a:pt x="109" y="7832"/>
                    <a:pt x="70" y="7832"/>
                  </a:cubicBezTo>
                  <a:close/>
                  <a:moveTo>
                    <a:pt x="70" y="8124"/>
                  </a:moveTo>
                  <a:cubicBezTo>
                    <a:pt x="35" y="8124"/>
                    <a:pt x="1" y="8159"/>
                    <a:pt x="1" y="8198"/>
                  </a:cubicBezTo>
                  <a:cubicBezTo>
                    <a:pt x="1" y="8233"/>
                    <a:pt x="35" y="8268"/>
                    <a:pt x="70" y="8268"/>
                  </a:cubicBezTo>
                  <a:cubicBezTo>
                    <a:pt x="109" y="8268"/>
                    <a:pt x="144" y="8233"/>
                    <a:pt x="144" y="8198"/>
                  </a:cubicBezTo>
                  <a:cubicBezTo>
                    <a:pt x="144" y="8159"/>
                    <a:pt x="109" y="8124"/>
                    <a:pt x="70" y="8124"/>
                  </a:cubicBezTo>
                  <a:close/>
                  <a:moveTo>
                    <a:pt x="70" y="8416"/>
                  </a:moveTo>
                  <a:cubicBezTo>
                    <a:pt x="35" y="8416"/>
                    <a:pt x="1" y="8450"/>
                    <a:pt x="1" y="8485"/>
                  </a:cubicBezTo>
                  <a:cubicBezTo>
                    <a:pt x="1" y="8524"/>
                    <a:pt x="35" y="8559"/>
                    <a:pt x="70" y="8559"/>
                  </a:cubicBezTo>
                  <a:cubicBezTo>
                    <a:pt x="109" y="8559"/>
                    <a:pt x="144" y="8524"/>
                    <a:pt x="144" y="8485"/>
                  </a:cubicBezTo>
                  <a:cubicBezTo>
                    <a:pt x="144" y="8450"/>
                    <a:pt x="109" y="8416"/>
                    <a:pt x="70" y="8416"/>
                  </a:cubicBezTo>
                  <a:close/>
                  <a:moveTo>
                    <a:pt x="70" y="8703"/>
                  </a:moveTo>
                  <a:cubicBezTo>
                    <a:pt x="35" y="8703"/>
                    <a:pt x="1" y="8742"/>
                    <a:pt x="1" y="8777"/>
                  </a:cubicBezTo>
                  <a:cubicBezTo>
                    <a:pt x="1" y="8812"/>
                    <a:pt x="35" y="8851"/>
                    <a:pt x="70" y="8851"/>
                  </a:cubicBezTo>
                  <a:cubicBezTo>
                    <a:pt x="109" y="8851"/>
                    <a:pt x="144" y="8812"/>
                    <a:pt x="144" y="8777"/>
                  </a:cubicBezTo>
                  <a:cubicBezTo>
                    <a:pt x="144" y="8742"/>
                    <a:pt x="109" y="8703"/>
                    <a:pt x="70" y="8703"/>
                  </a:cubicBezTo>
                  <a:close/>
                  <a:moveTo>
                    <a:pt x="70" y="8994"/>
                  </a:moveTo>
                  <a:cubicBezTo>
                    <a:pt x="35" y="8994"/>
                    <a:pt x="1" y="9029"/>
                    <a:pt x="1" y="9068"/>
                  </a:cubicBezTo>
                  <a:cubicBezTo>
                    <a:pt x="1" y="9103"/>
                    <a:pt x="35" y="9138"/>
                    <a:pt x="70" y="9138"/>
                  </a:cubicBezTo>
                  <a:cubicBezTo>
                    <a:pt x="109" y="9138"/>
                    <a:pt x="144" y="9103"/>
                    <a:pt x="144" y="9068"/>
                  </a:cubicBezTo>
                  <a:cubicBezTo>
                    <a:pt x="144" y="9029"/>
                    <a:pt x="109" y="8994"/>
                    <a:pt x="70" y="8994"/>
                  </a:cubicBezTo>
                  <a:close/>
                  <a:moveTo>
                    <a:pt x="70" y="9286"/>
                  </a:moveTo>
                  <a:cubicBezTo>
                    <a:pt x="35" y="9286"/>
                    <a:pt x="1" y="9321"/>
                    <a:pt x="1" y="9355"/>
                  </a:cubicBezTo>
                  <a:cubicBezTo>
                    <a:pt x="1" y="9395"/>
                    <a:pt x="35" y="9429"/>
                    <a:pt x="70" y="9429"/>
                  </a:cubicBezTo>
                  <a:cubicBezTo>
                    <a:pt x="109" y="9429"/>
                    <a:pt x="144" y="9395"/>
                    <a:pt x="144" y="9355"/>
                  </a:cubicBezTo>
                  <a:cubicBezTo>
                    <a:pt x="144" y="9321"/>
                    <a:pt x="109" y="9286"/>
                    <a:pt x="70" y="9286"/>
                  </a:cubicBezTo>
                  <a:close/>
                  <a:moveTo>
                    <a:pt x="70" y="9573"/>
                  </a:moveTo>
                  <a:cubicBezTo>
                    <a:pt x="35" y="9573"/>
                    <a:pt x="1" y="9612"/>
                    <a:pt x="1" y="9647"/>
                  </a:cubicBezTo>
                  <a:cubicBezTo>
                    <a:pt x="1" y="9682"/>
                    <a:pt x="35" y="9721"/>
                    <a:pt x="70" y="9721"/>
                  </a:cubicBezTo>
                  <a:cubicBezTo>
                    <a:pt x="109" y="9721"/>
                    <a:pt x="144" y="9682"/>
                    <a:pt x="144" y="9647"/>
                  </a:cubicBezTo>
                  <a:cubicBezTo>
                    <a:pt x="144" y="9612"/>
                    <a:pt x="109" y="9573"/>
                    <a:pt x="70" y="9573"/>
                  </a:cubicBezTo>
                  <a:close/>
                  <a:moveTo>
                    <a:pt x="70" y="9865"/>
                  </a:moveTo>
                  <a:cubicBezTo>
                    <a:pt x="35" y="9865"/>
                    <a:pt x="1" y="9899"/>
                    <a:pt x="1" y="9939"/>
                  </a:cubicBezTo>
                  <a:cubicBezTo>
                    <a:pt x="1" y="9973"/>
                    <a:pt x="35" y="10008"/>
                    <a:pt x="70" y="10008"/>
                  </a:cubicBezTo>
                  <a:cubicBezTo>
                    <a:pt x="109" y="10008"/>
                    <a:pt x="144" y="9973"/>
                    <a:pt x="144" y="9939"/>
                  </a:cubicBezTo>
                  <a:cubicBezTo>
                    <a:pt x="144" y="9899"/>
                    <a:pt x="109" y="9865"/>
                    <a:pt x="70" y="9865"/>
                  </a:cubicBezTo>
                  <a:close/>
                  <a:moveTo>
                    <a:pt x="70" y="10156"/>
                  </a:moveTo>
                  <a:cubicBezTo>
                    <a:pt x="35" y="10156"/>
                    <a:pt x="1" y="10191"/>
                    <a:pt x="1" y="10226"/>
                  </a:cubicBezTo>
                  <a:cubicBezTo>
                    <a:pt x="1" y="10265"/>
                    <a:pt x="35" y="10300"/>
                    <a:pt x="70" y="10300"/>
                  </a:cubicBezTo>
                  <a:cubicBezTo>
                    <a:pt x="109" y="10300"/>
                    <a:pt x="144" y="10265"/>
                    <a:pt x="144" y="10226"/>
                  </a:cubicBezTo>
                  <a:cubicBezTo>
                    <a:pt x="144" y="10191"/>
                    <a:pt x="109" y="10156"/>
                    <a:pt x="70" y="10156"/>
                  </a:cubicBezTo>
                  <a:close/>
                  <a:moveTo>
                    <a:pt x="70" y="10443"/>
                  </a:moveTo>
                  <a:cubicBezTo>
                    <a:pt x="35" y="10443"/>
                    <a:pt x="1" y="10482"/>
                    <a:pt x="1" y="10517"/>
                  </a:cubicBezTo>
                  <a:cubicBezTo>
                    <a:pt x="1" y="10552"/>
                    <a:pt x="35" y="10591"/>
                    <a:pt x="70" y="10591"/>
                  </a:cubicBezTo>
                  <a:cubicBezTo>
                    <a:pt x="109" y="10591"/>
                    <a:pt x="144" y="10552"/>
                    <a:pt x="144" y="10517"/>
                  </a:cubicBezTo>
                  <a:cubicBezTo>
                    <a:pt x="144" y="10482"/>
                    <a:pt x="109" y="10443"/>
                    <a:pt x="70" y="10443"/>
                  </a:cubicBezTo>
                  <a:close/>
                  <a:moveTo>
                    <a:pt x="70" y="10735"/>
                  </a:moveTo>
                  <a:cubicBezTo>
                    <a:pt x="35" y="10735"/>
                    <a:pt x="1" y="10770"/>
                    <a:pt x="1" y="10809"/>
                  </a:cubicBezTo>
                  <a:cubicBezTo>
                    <a:pt x="1" y="10844"/>
                    <a:pt x="35" y="10878"/>
                    <a:pt x="70" y="10878"/>
                  </a:cubicBezTo>
                  <a:cubicBezTo>
                    <a:pt x="109" y="10878"/>
                    <a:pt x="144" y="10844"/>
                    <a:pt x="144" y="10809"/>
                  </a:cubicBezTo>
                  <a:cubicBezTo>
                    <a:pt x="144" y="10770"/>
                    <a:pt x="109" y="10735"/>
                    <a:pt x="70" y="10735"/>
                  </a:cubicBezTo>
                  <a:close/>
                  <a:moveTo>
                    <a:pt x="70" y="11026"/>
                  </a:moveTo>
                  <a:cubicBezTo>
                    <a:pt x="35" y="11026"/>
                    <a:pt x="1" y="11061"/>
                    <a:pt x="1" y="11096"/>
                  </a:cubicBezTo>
                  <a:cubicBezTo>
                    <a:pt x="1" y="11135"/>
                    <a:pt x="35" y="11170"/>
                    <a:pt x="70" y="11170"/>
                  </a:cubicBezTo>
                  <a:cubicBezTo>
                    <a:pt x="109" y="11170"/>
                    <a:pt x="144" y="11135"/>
                    <a:pt x="144" y="11096"/>
                  </a:cubicBezTo>
                  <a:cubicBezTo>
                    <a:pt x="144" y="11061"/>
                    <a:pt x="109" y="11026"/>
                    <a:pt x="70" y="11026"/>
                  </a:cubicBezTo>
                  <a:close/>
                  <a:moveTo>
                    <a:pt x="70" y="11314"/>
                  </a:moveTo>
                  <a:cubicBezTo>
                    <a:pt x="35" y="11314"/>
                    <a:pt x="1" y="11353"/>
                    <a:pt x="1" y="11387"/>
                  </a:cubicBezTo>
                  <a:cubicBezTo>
                    <a:pt x="1" y="11422"/>
                    <a:pt x="35" y="11461"/>
                    <a:pt x="70" y="11461"/>
                  </a:cubicBezTo>
                  <a:cubicBezTo>
                    <a:pt x="109" y="11461"/>
                    <a:pt x="144" y="11422"/>
                    <a:pt x="144" y="11387"/>
                  </a:cubicBezTo>
                  <a:cubicBezTo>
                    <a:pt x="144" y="11353"/>
                    <a:pt x="109" y="11314"/>
                    <a:pt x="70" y="11314"/>
                  </a:cubicBezTo>
                  <a:close/>
                  <a:moveTo>
                    <a:pt x="70" y="11605"/>
                  </a:moveTo>
                  <a:cubicBezTo>
                    <a:pt x="35" y="11605"/>
                    <a:pt x="1" y="11640"/>
                    <a:pt x="1" y="11679"/>
                  </a:cubicBezTo>
                  <a:cubicBezTo>
                    <a:pt x="1" y="11714"/>
                    <a:pt x="35" y="11749"/>
                    <a:pt x="70" y="11749"/>
                  </a:cubicBezTo>
                  <a:cubicBezTo>
                    <a:pt x="109" y="11749"/>
                    <a:pt x="144" y="11714"/>
                    <a:pt x="144" y="11679"/>
                  </a:cubicBezTo>
                  <a:cubicBezTo>
                    <a:pt x="144" y="11640"/>
                    <a:pt x="109" y="11605"/>
                    <a:pt x="70" y="11605"/>
                  </a:cubicBezTo>
                  <a:close/>
                  <a:moveTo>
                    <a:pt x="70" y="11897"/>
                  </a:moveTo>
                  <a:cubicBezTo>
                    <a:pt x="35" y="11897"/>
                    <a:pt x="1" y="11931"/>
                    <a:pt x="1" y="11966"/>
                  </a:cubicBezTo>
                  <a:cubicBezTo>
                    <a:pt x="1" y="12005"/>
                    <a:pt x="35" y="12040"/>
                    <a:pt x="70" y="12040"/>
                  </a:cubicBezTo>
                  <a:cubicBezTo>
                    <a:pt x="109" y="12040"/>
                    <a:pt x="144" y="12005"/>
                    <a:pt x="144" y="11966"/>
                  </a:cubicBezTo>
                  <a:cubicBezTo>
                    <a:pt x="144" y="11931"/>
                    <a:pt x="109" y="11897"/>
                    <a:pt x="70" y="11897"/>
                  </a:cubicBezTo>
                  <a:close/>
                  <a:moveTo>
                    <a:pt x="70" y="12184"/>
                  </a:moveTo>
                  <a:cubicBezTo>
                    <a:pt x="35" y="12184"/>
                    <a:pt x="1" y="12223"/>
                    <a:pt x="1" y="12258"/>
                  </a:cubicBezTo>
                  <a:cubicBezTo>
                    <a:pt x="1" y="12293"/>
                    <a:pt x="35" y="12332"/>
                    <a:pt x="70" y="12332"/>
                  </a:cubicBezTo>
                  <a:cubicBezTo>
                    <a:pt x="109" y="12332"/>
                    <a:pt x="144" y="12293"/>
                    <a:pt x="144" y="12258"/>
                  </a:cubicBezTo>
                  <a:cubicBezTo>
                    <a:pt x="144" y="12223"/>
                    <a:pt x="109" y="12184"/>
                    <a:pt x="70" y="12184"/>
                  </a:cubicBezTo>
                  <a:close/>
                  <a:moveTo>
                    <a:pt x="70" y="12475"/>
                  </a:moveTo>
                  <a:cubicBezTo>
                    <a:pt x="35" y="12475"/>
                    <a:pt x="1" y="12510"/>
                    <a:pt x="1" y="12549"/>
                  </a:cubicBezTo>
                  <a:cubicBezTo>
                    <a:pt x="1" y="12584"/>
                    <a:pt x="35" y="12619"/>
                    <a:pt x="70" y="12619"/>
                  </a:cubicBezTo>
                  <a:cubicBezTo>
                    <a:pt x="109" y="12619"/>
                    <a:pt x="144" y="12584"/>
                    <a:pt x="144" y="12549"/>
                  </a:cubicBezTo>
                  <a:cubicBezTo>
                    <a:pt x="144" y="12510"/>
                    <a:pt x="109" y="12475"/>
                    <a:pt x="70" y="12475"/>
                  </a:cubicBezTo>
                  <a:close/>
                  <a:moveTo>
                    <a:pt x="70" y="12767"/>
                  </a:moveTo>
                  <a:cubicBezTo>
                    <a:pt x="35" y="12767"/>
                    <a:pt x="1" y="12802"/>
                    <a:pt x="1" y="12836"/>
                  </a:cubicBezTo>
                  <a:cubicBezTo>
                    <a:pt x="1" y="12876"/>
                    <a:pt x="35" y="12910"/>
                    <a:pt x="70" y="12910"/>
                  </a:cubicBezTo>
                  <a:cubicBezTo>
                    <a:pt x="109" y="12910"/>
                    <a:pt x="144" y="12876"/>
                    <a:pt x="144" y="12836"/>
                  </a:cubicBezTo>
                  <a:cubicBezTo>
                    <a:pt x="144" y="12802"/>
                    <a:pt x="109" y="12767"/>
                    <a:pt x="70" y="12767"/>
                  </a:cubicBezTo>
                  <a:close/>
                  <a:moveTo>
                    <a:pt x="70" y="13054"/>
                  </a:moveTo>
                  <a:cubicBezTo>
                    <a:pt x="35" y="13054"/>
                    <a:pt x="1" y="13093"/>
                    <a:pt x="1" y="13128"/>
                  </a:cubicBezTo>
                  <a:cubicBezTo>
                    <a:pt x="1" y="13163"/>
                    <a:pt x="35" y="13202"/>
                    <a:pt x="70" y="13202"/>
                  </a:cubicBezTo>
                  <a:cubicBezTo>
                    <a:pt x="109" y="13202"/>
                    <a:pt x="144" y="13163"/>
                    <a:pt x="144" y="13128"/>
                  </a:cubicBezTo>
                  <a:cubicBezTo>
                    <a:pt x="144" y="13093"/>
                    <a:pt x="109" y="13054"/>
                    <a:pt x="70" y="13054"/>
                  </a:cubicBezTo>
                  <a:close/>
                  <a:moveTo>
                    <a:pt x="70" y="13346"/>
                  </a:moveTo>
                  <a:cubicBezTo>
                    <a:pt x="35" y="13346"/>
                    <a:pt x="1" y="13380"/>
                    <a:pt x="1" y="13420"/>
                  </a:cubicBezTo>
                  <a:cubicBezTo>
                    <a:pt x="1" y="13454"/>
                    <a:pt x="35" y="13489"/>
                    <a:pt x="70" y="13489"/>
                  </a:cubicBezTo>
                  <a:cubicBezTo>
                    <a:pt x="109" y="13489"/>
                    <a:pt x="144" y="13454"/>
                    <a:pt x="144" y="13420"/>
                  </a:cubicBezTo>
                  <a:cubicBezTo>
                    <a:pt x="144" y="13380"/>
                    <a:pt x="109" y="13346"/>
                    <a:pt x="70" y="13346"/>
                  </a:cubicBezTo>
                  <a:close/>
                  <a:moveTo>
                    <a:pt x="70" y="13637"/>
                  </a:moveTo>
                  <a:cubicBezTo>
                    <a:pt x="35" y="13637"/>
                    <a:pt x="1" y="13672"/>
                    <a:pt x="1" y="13707"/>
                  </a:cubicBezTo>
                  <a:cubicBezTo>
                    <a:pt x="1" y="13746"/>
                    <a:pt x="35" y="13781"/>
                    <a:pt x="70" y="13781"/>
                  </a:cubicBezTo>
                  <a:cubicBezTo>
                    <a:pt x="109" y="13781"/>
                    <a:pt x="144" y="13746"/>
                    <a:pt x="144" y="13707"/>
                  </a:cubicBezTo>
                  <a:cubicBezTo>
                    <a:pt x="144" y="13672"/>
                    <a:pt x="109" y="13637"/>
                    <a:pt x="70" y="13637"/>
                  </a:cubicBezTo>
                  <a:close/>
                  <a:moveTo>
                    <a:pt x="70" y="13924"/>
                  </a:moveTo>
                  <a:cubicBezTo>
                    <a:pt x="35" y="13924"/>
                    <a:pt x="1" y="13963"/>
                    <a:pt x="1" y="13998"/>
                  </a:cubicBezTo>
                  <a:cubicBezTo>
                    <a:pt x="1" y="14033"/>
                    <a:pt x="35" y="14072"/>
                    <a:pt x="70" y="14072"/>
                  </a:cubicBezTo>
                  <a:cubicBezTo>
                    <a:pt x="109" y="14072"/>
                    <a:pt x="144" y="14033"/>
                    <a:pt x="144" y="13998"/>
                  </a:cubicBezTo>
                  <a:cubicBezTo>
                    <a:pt x="144" y="13963"/>
                    <a:pt x="109" y="13924"/>
                    <a:pt x="70" y="13924"/>
                  </a:cubicBezTo>
                  <a:close/>
                  <a:moveTo>
                    <a:pt x="70" y="14216"/>
                  </a:moveTo>
                  <a:cubicBezTo>
                    <a:pt x="35" y="14216"/>
                    <a:pt x="1" y="14251"/>
                    <a:pt x="1" y="14290"/>
                  </a:cubicBezTo>
                  <a:cubicBezTo>
                    <a:pt x="1" y="14325"/>
                    <a:pt x="35" y="14359"/>
                    <a:pt x="70" y="14359"/>
                  </a:cubicBezTo>
                  <a:cubicBezTo>
                    <a:pt x="109" y="14359"/>
                    <a:pt x="144" y="14325"/>
                    <a:pt x="144" y="14290"/>
                  </a:cubicBezTo>
                  <a:cubicBezTo>
                    <a:pt x="144" y="14251"/>
                    <a:pt x="109" y="14216"/>
                    <a:pt x="70" y="14216"/>
                  </a:cubicBezTo>
                  <a:close/>
                  <a:moveTo>
                    <a:pt x="70" y="14507"/>
                  </a:moveTo>
                  <a:cubicBezTo>
                    <a:pt x="35" y="14507"/>
                    <a:pt x="1" y="14542"/>
                    <a:pt x="1" y="14577"/>
                  </a:cubicBezTo>
                  <a:cubicBezTo>
                    <a:pt x="1" y="14616"/>
                    <a:pt x="35" y="14651"/>
                    <a:pt x="70" y="14651"/>
                  </a:cubicBezTo>
                  <a:cubicBezTo>
                    <a:pt x="109" y="14651"/>
                    <a:pt x="144" y="14616"/>
                    <a:pt x="144" y="14577"/>
                  </a:cubicBezTo>
                  <a:cubicBezTo>
                    <a:pt x="144" y="14542"/>
                    <a:pt x="109" y="14507"/>
                    <a:pt x="70" y="14507"/>
                  </a:cubicBezTo>
                  <a:close/>
                  <a:moveTo>
                    <a:pt x="70" y="14795"/>
                  </a:moveTo>
                  <a:cubicBezTo>
                    <a:pt x="35" y="14795"/>
                    <a:pt x="1" y="14834"/>
                    <a:pt x="1" y="14869"/>
                  </a:cubicBezTo>
                  <a:cubicBezTo>
                    <a:pt x="1" y="14903"/>
                    <a:pt x="35" y="14942"/>
                    <a:pt x="70" y="14942"/>
                  </a:cubicBezTo>
                  <a:cubicBezTo>
                    <a:pt x="109" y="14942"/>
                    <a:pt x="144" y="14903"/>
                    <a:pt x="144" y="14869"/>
                  </a:cubicBezTo>
                  <a:cubicBezTo>
                    <a:pt x="144" y="14834"/>
                    <a:pt x="109" y="14795"/>
                    <a:pt x="70" y="14795"/>
                  </a:cubicBezTo>
                  <a:close/>
                  <a:moveTo>
                    <a:pt x="70" y="15086"/>
                  </a:moveTo>
                  <a:cubicBezTo>
                    <a:pt x="35" y="15086"/>
                    <a:pt x="1" y="15121"/>
                    <a:pt x="1" y="15160"/>
                  </a:cubicBezTo>
                  <a:cubicBezTo>
                    <a:pt x="1" y="15195"/>
                    <a:pt x="35" y="15230"/>
                    <a:pt x="70" y="15230"/>
                  </a:cubicBezTo>
                  <a:cubicBezTo>
                    <a:pt x="109" y="15230"/>
                    <a:pt x="144" y="15195"/>
                    <a:pt x="144" y="15160"/>
                  </a:cubicBezTo>
                  <a:cubicBezTo>
                    <a:pt x="144" y="15121"/>
                    <a:pt x="109" y="15086"/>
                    <a:pt x="70" y="15086"/>
                  </a:cubicBezTo>
                  <a:close/>
                  <a:moveTo>
                    <a:pt x="70" y="15378"/>
                  </a:moveTo>
                  <a:cubicBezTo>
                    <a:pt x="35" y="15378"/>
                    <a:pt x="1" y="15412"/>
                    <a:pt x="1" y="15447"/>
                  </a:cubicBezTo>
                  <a:cubicBezTo>
                    <a:pt x="1" y="15486"/>
                    <a:pt x="35" y="15521"/>
                    <a:pt x="70" y="15521"/>
                  </a:cubicBezTo>
                  <a:cubicBezTo>
                    <a:pt x="109" y="15521"/>
                    <a:pt x="144" y="15486"/>
                    <a:pt x="144" y="15447"/>
                  </a:cubicBezTo>
                  <a:cubicBezTo>
                    <a:pt x="144" y="15412"/>
                    <a:pt x="109" y="15378"/>
                    <a:pt x="70" y="15378"/>
                  </a:cubicBezTo>
                  <a:close/>
                  <a:moveTo>
                    <a:pt x="70" y="15665"/>
                  </a:moveTo>
                  <a:cubicBezTo>
                    <a:pt x="35" y="15665"/>
                    <a:pt x="1" y="15704"/>
                    <a:pt x="1" y="15739"/>
                  </a:cubicBezTo>
                  <a:cubicBezTo>
                    <a:pt x="1" y="15774"/>
                    <a:pt x="35" y="15813"/>
                    <a:pt x="70" y="15813"/>
                  </a:cubicBezTo>
                  <a:cubicBezTo>
                    <a:pt x="109" y="15813"/>
                    <a:pt x="144" y="15774"/>
                    <a:pt x="144" y="15739"/>
                  </a:cubicBezTo>
                  <a:cubicBezTo>
                    <a:pt x="144" y="15704"/>
                    <a:pt x="109" y="15665"/>
                    <a:pt x="70" y="15665"/>
                  </a:cubicBezTo>
                  <a:close/>
                  <a:moveTo>
                    <a:pt x="70" y="15956"/>
                  </a:moveTo>
                  <a:cubicBezTo>
                    <a:pt x="35" y="15956"/>
                    <a:pt x="1" y="15991"/>
                    <a:pt x="1" y="16030"/>
                  </a:cubicBezTo>
                  <a:cubicBezTo>
                    <a:pt x="1" y="16065"/>
                    <a:pt x="35" y="16100"/>
                    <a:pt x="70" y="16100"/>
                  </a:cubicBezTo>
                  <a:cubicBezTo>
                    <a:pt x="109" y="16100"/>
                    <a:pt x="144" y="16065"/>
                    <a:pt x="144" y="16030"/>
                  </a:cubicBezTo>
                  <a:cubicBezTo>
                    <a:pt x="144" y="15991"/>
                    <a:pt x="109" y="15956"/>
                    <a:pt x="70" y="15956"/>
                  </a:cubicBezTo>
                  <a:close/>
                  <a:moveTo>
                    <a:pt x="70" y="16248"/>
                  </a:moveTo>
                  <a:cubicBezTo>
                    <a:pt x="35" y="16248"/>
                    <a:pt x="1" y="16283"/>
                    <a:pt x="1" y="16317"/>
                  </a:cubicBezTo>
                  <a:cubicBezTo>
                    <a:pt x="1" y="16357"/>
                    <a:pt x="35" y="16391"/>
                    <a:pt x="70" y="16391"/>
                  </a:cubicBezTo>
                  <a:cubicBezTo>
                    <a:pt x="109" y="16391"/>
                    <a:pt x="144" y="16357"/>
                    <a:pt x="144" y="16317"/>
                  </a:cubicBezTo>
                  <a:cubicBezTo>
                    <a:pt x="144" y="16283"/>
                    <a:pt x="109" y="16248"/>
                    <a:pt x="70" y="16248"/>
                  </a:cubicBezTo>
                  <a:close/>
                  <a:moveTo>
                    <a:pt x="70" y="16535"/>
                  </a:moveTo>
                  <a:cubicBezTo>
                    <a:pt x="35" y="16535"/>
                    <a:pt x="1" y="16574"/>
                    <a:pt x="1" y="16609"/>
                  </a:cubicBezTo>
                  <a:cubicBezTo>
                    <a:pt x="1" y="16644"/>
                    <a:pt x="35" y="16683"/>
                    <a:pt x="70" y="16683"/>
                  </a:cubicBezTo>
                  <a:cubicBezTo>
                    <a:pt x="109" y="16683"/>
                    <a:pt x="144" y="16644"/>
                    <a:pt x="144" y="16609"/>
                  </a:cubicBezTo>
                  <a:cubicBezTo>
                    <a:pt x="144" y="16574"/>
                    <a:pt x="109" y="16535"/>
                    <a:pt x="70" y="16535"/>
                  </a:cubicBezTo>
                  <a:close/>
                  <a:moveTo>
                    <a:pt x="70" y="16827"/>
                  </a:moveTo>
                  <a:cubicBezTo>
                    <a:pt x="35" y="16827"/>
                    <a:pt x="1" y="16861"/>
                    <a:pt x="1" y="16901"/>
                  </a:cubicBezTo>
                  <a:cubicBezTo>
                    <a:pt x="1" y="16935"/>
                    <a:pt x="35" y="16970"/>
                    <a:pt x="70" y="16970"/>
                  </a:cubicBezTo>
                  <a:cubicBezTo>
                    <a:pt x="109" y="16970"/>
                    <a:pt x="144" y="16935"/>
                    <a:pt x="144" y="16901"/>
                  </a:cubicBezTo>
                  <a:cubicBezTo>
                    <a:pt x="144" y="16861"/>
                    <a:pt x="109" y="16827"/>
                    <a:pt x="70" y="16827"/>
                  </a:cubicBezTo>
                  <a:close/>
                  <a:moveTo>
                    <a:pt x="70" y="17118"/>
                  </a:moveTo>
                  <a:cubicBezTo>
                    <a:pt x="35" y="17118"/>
                    <a:pt x="1" y="17153"/>
                    <a:pt x="1" y="17188"/>
                  </a:cubicBezTo>
                  <a:cubicBezTo>
                    <a:pt x="1" y="17227"/>
                    <a:pt x="35" y="17262"/>
                    <a:pt x="70" y="17262"/>
                  </a:cubicBezTo>
                  <a:cubicBezTo>
                    <a:pt x="109" y="17262"/>
                    <a:pt x="144" y="17227"/>
                    <a:pt x="144" y="17188"/>
                  </a:cubicBezTo>
                  <a:cubicBezTo>
                    <a:pt x="144" y="17153"/>
                    <a:pt x="109" y="17118"/>
                    <a:pt x="70" y="1711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8" name="Google Shape;8938;p111"/>
            <p:cNvSpPr/>
            <p:nvPr/>
          </p:nvSpPr>
          <p:spPr>
            <a:xfrm>
              <a:off x="6146196" y="4"/>
              <a:ext cx="27348" cy="3533432"/>
            </a:xfrm>
            <a:custGeom>
              <a:avLst/>
              <a:gdLst/>
              <a:ahLst/>
              <a:cxnLst/>
              <a:rect l="l" t="t" r="r" b="b"/>
              <a:pathLst>
                <a:path w="127" h="16409" extrusionOk="0">
                  <a:moveTo>
                    <a:pt x="70" y="0"/>
                  </a:moveTo>
                  <a:cubicBezTo>
                    <a:pt x="35" y="0"/>
                    <a:pt x="1" y="39"/>
                    <a:pt x="1" y="74"/>
                  </a:cubicBezTo>
                  <a:lnTo>
                    <a:pt x="1" y="92"/>
                  </a:lnTo>
                  <a:cubicBezTo>
                    <a:pt x="1" y="131"/>
                    <a:pt x="35" y="166"/>
                    <a:pt x="70" y="166"/>
                  </a:cubicBezTo>
                  <a:cubicBezTo>
                    <a:pt x="109" y="166"/>
                    <a:pt x="127" y="131"/>
                    <a:pt x="127" y="92"/>
                  </a:cubicBezTo>
                  <a:lnTo>
                    <a:pt x="127" y="74"/>
                  </a:lnTo>
                  <a:cubicBezTo>
                    <a:pt x="127" y="39"/>
                    <a:pt x="109" y="0"/>
                    <a:pt x="70" y="0"/>
                  </a:cubicBezTo>
                  <a:close/>
                  <a:moveTo>
                    <a:pt x="70" y="292"/>
                  </a:moveTo>
                  <a:cubicBezTo>
                    <a:pt x="35" y="292"/>
                    <a:pt x="1" y="327"/>
                    <a:pt x="1" y="366"/>
                  </a:cubicBezTo>
                  <a:lnTo>
                    <a:pt x="1" y="383"/>
                  </a:lnTo>
                  <a:cubicBezTo>
                    <a:pt x="1" y="418"/>
                    <a:pt x="35" y="457"/>
                    <a:pt x="70" y="457"/>
                  </a:cubicBezTo>
                  <a:cubicBezTo>
                    <a:pt x="109" y="457"/>
                    <a:pt x="127" y="418"/>
                    <a:pt x="127" y="383"/>
                  </a:cubicBezTo>
                  <a:lnTo>
                    <a:pt x="127" y="366"/>
                  </a:lnTo>
                  <a:cubicBezTo>
                    <a:pt x="127" y="327"/>
                    <a:pt x="109" y="292"/>
                    <a:pt x="70" y="292"/>
                  </a:cubicBezTo>
                  <a:close/>
                  <a:moveTo>
                    <a:pt x="70" y="583"/>
                  </a:moveTo>
                  <a:cubicBezTo>
                    <a:pt x="35" y="583"/>
                    <a:pt x="1" y="618"/>
                    <a:pt x="1" y="653"/>
                  </a:cubicBezTo>
                  <a:lnTo>
                    <a:pt x="1" y="675"/>
                  </a:lnTo>
                  <a:cubicBezTo>
                    <a:pt x="1" y="709"/>
                    <a:pt x="35" y="744"/>
                    <a:pt x="70" y="744"/>
                  </a:cubicBezTo>
                  <a:cubicBezTo>
                    <a:pt x="109" y="744"/>
                    <a:pt x="127" y="709"/>
                    <a:pt x="127" y="675"/>
                  </a:cubicBezTo>
                  <a:lnTo>
                    <a:pt x="127" y="653"/>
                  </a:lnTo>
                  <a:cubicBezTo>
                    <a:pt x="127" y="618"/>
                    <a:pt x="109" y="583"/>
                    <a:pt x="70" y="583"/>
                  </a:cubicBezTo>
                  <a:close/>
                  <a:moveTo>
                    <a:pt x="70" y="870"/>
                  </a:moveTo>
                  <a:cubicBezTo>
                    <a:pt x="35" y="870"/>
                    <a:pt x="1" y="910"/>
                    <a:pt x="1" y="944"/>
                  </a:cubicBezTo>
                  <a:lnTo>
                    <a:pt x="1" y="962"/>
                  </a:lnTo>
                  <a:cubicBezTo>
                    <a:pt x="1" y="1001"/>
                    <a:pt x="35" y="1036"/>
                    <a:pt x="70" y="1036"/>
                  </a:cubicBezTo>
                  <a:cubicBezTo>
                    <a:pt x="109" y="1036"/>
                    <a:pt x="127" y="1001"/>
                    <a:pt x="127" y="962"/>
                  </a:cubicBezTo>
                  <a:lnTo>
                    <a:pt x="127" y="944"/>
                  </a:lnTo>
                  <a:cubicBezTo>
                    <a:pt x="127" y="910"/>
                    <a:pt x="109" y="870"/>
                    <a:pt x="70" y="870"/>
                  </a:cubicBezTo>
                  <a:close/>
                  <a:moveTo>
                    <a:pt x="70" y="1162"/>
                  </a:moveTo>
                  <a:cubicBezTo>
                    <a:pt x="35" y="1162"/>
                    <a:pt x="1" y="1197"/>
                    <a:pt x="1" y="1236"/>
                  </a:cubicBezTo>
                  <a:lnTo>
                    <a:pt x="1" y="1253"/>
                  </a:lnTo>
                  <a:cubicBezTo>
                    <a:pt x="1" y="1288"/>
                    <a:pt x="35" y="1327"/>
                    <a:pt x="70" y="1327"/>
                  </a:cubicBezTo>
                  <a:cubicBezTo>
                    <a:pt x="109" y="1327"/>
                    <a:pt x="127" y="1288"/>
                    <a:pt x="127" y="1253"/>
                  </a:cubicBezTo>
                  <a:lnTo>
                    <a:pt x="127" y="1236"/>
                  </a:lnTo>
                  <a:cubicBezTo>
                    <a:pt x="127" y="1197"/>
                    <a:pt x="109" y="1162"/>
                    <a:pt x="70" y="1162"/>
                  </a:cubicBezTo>
                  <a:close/>
                  <a:moveTo>
                    <a:pt x="70" y="1453"/>
                  </a:moveTo>
                  <a:cubicBezTo>
                    <a:pt x="35" y="1453"/>
                    <a:pt x="1" y="1488"/>
                    <a:pt x="1" y="1523"/>
                  </a:cubicBezTo>
                  <a:lnTo>
                    <a:pt x="1" y="1545"/>
                  </a:lnTo>
                  <a:cubicBezTo>
                    <a:pt x="1" y="1580"/>
                    <a:pt x="35" y="1614"/>
                    <a:pt x="70" y="1614"/>
                  </a:cubicBezTo>
                  <a:cubicBezTo>
                    <a:pt x="109" y="1614"/>
                    <a:pt x="127" y="1580"/>
                    <a:pt x="127" y="1545"/>
                  </a:cubicBezTo>
                  <a:lnTo>
                    <a:pt x="127" y="1523"/>
                  </a:lnTo>
                  <a:cubicBezTo>
                    <a:pt x="127" y="1488"/>
                    <a:pt x="109" y="1453"/>
                    <a:pt x="70" y="1453"/>
                  </a:cubicBezTo>
                  <a:close/>
                  <a:moveTo>
                    <a:pt x="70" y="1741"/>
                  </a:moveTo>
                  <a:cubicBezTo>
                    <a:pt x="35" y="1741"/>
                    <a:pt x="1" y="1780"/>
                    <a:pt x="1" y="1815"/>
                  </a:cubicBezTo>
                  <a:lnTo>
                    <a:pt x="1" y="1832"/>
                  </a:lnTo>
                  <a:cubicBezTo>
                    <a:pt x="1" y="1871"/>
                    <a:pt x="35" y="1906"/>
                    <a:pt x="70" y="1906"/>
                  </a:cubicBezTo>
                  <a:cubicBezTo>
                    <a:pt x="109" y="1906"/>
                    <a:pt x="127" y="1871"/>
                    <a:pt x="127" y="1832"/>
                  </a:cubicBezTo>
                  <a:lnTo>
                    <a:pt x="127" y="1815"/>
                  </a:lnTo>
                  <a:cubicBezTo>
                    <a:pt x="127" y="1780"/>
                    <a:pt x="109" y="1741"/>
                    <a:pt x="70" y="1741"/>
                  </a:cubicBezTo>
                  <a:close/>
                  <a:moveTo>
                    <a:pt x="70" y="2032"/>
                  </a:moveTo>
                  <a:cubicBezTo>
                    <a:pt x="35" y="2032"/>
                    <a:pt x="1" y="2067"/>
                    <a:pt x="1" y="2106"/>
                  </a:cubicBezTo>
                  <a:lnTo>
                    <a:pt x="1" y="2124"/>
                  </a:lnTo>
                  <a:cubicBezTo>
                    <a:pt x="1" y="2158"/>
                    <a:pt x="35" y="2198"/>
                    <a:pt x="70" y="2198"/>
                  </a:cubicBezTo>
                  <a:cubicBezTo>
                    <a:pt x="109" y="2198"/>
                    <a:pt x="127" y="2158"/>
                    <a:pt x="127" y="2124"/>
                  </a:cubicBezTo>
                  <a:lnTo>
                    <a:pt x="127" y="2106"/>
                  </a:lnTo>
                  <a:cubicBezTo>
                    <a:pt x="127" y="2067"/>
                    <a:pt x="109" y="2032"/>
                    <a:pt x="70" y="2032"/>
                  </a:cubicBezTo>
                  <a:close/>
                  <a:moveTo>
                    <a:pt x="70" y="2324"/>
                  </a:moveTo>
                  <a:cubicBezTo>
                    <a:pt x="35" y="2324"/>
                    <a:pt x="1" y="2359"/>
                    <a:pt x="1" y="2393"/>
                  </a:cubicBezTo>
                  <a:lnTo>
                    <a:pt x="1" y="2415"/>
                  </a:lnTo>
                  <a:cubicBezTo>
                    <a:pt x="1" y="2450"/>
                    <a:pt x="35" y="2485"/>
                    <a:pt x="70" y="2485"/>
                  </a:cubicBezTo>
                  <a:cubicBezTo>
                    <a:pt x="109" y="2485"/>
                    <a:pt x="127" y="2450"/>
                    <a:pt x="127" y="2415"/>
                  </a:cubicBezTo>
                  <a:lnTo>
                    <a:pt x="127" y="2393"/>
                  </a:lnTo>
                  <a:cubicBezTo>
                    <a:pt x="127" y="2359"/>
                    <a:pt x="109" y="2324"/>
                    <a:pt x="70" y="2324"/>
                  </a:cubicBezTo>
                  <a:close/>
                  <a:moveTo>
                    <a:pt x="70" y="2611"/>
                  </a:moveTo>
                  <a:cubicBezTo>
                    <a:pt x="35" y="2611"/>
                    <a:pt x="1" y="2650"/>
                    <a:pt x="1" y="2685"/>
                  </a:cubicBezTo>
                  <a:lnTo>
                    <a:pt x="1" y="2702"/>
                  </a:lnTo>
                  <a:cubicBezTo>
                    <a:pt x="1" y="2741"/>
                    <a:pt x="35" y="2776"/>
                    <a:pt x="70" y="2776"/>
                  </a:cubicBezTo>
                  <a:cubicBezTo>
                    <a:pt x="109" y="2776"/>
                    <a:pt x="127" y="2741"/>
                    <a:pt x="127" y="2702"/>
                  </a:cubicBezTo>
                  <a:lnTo>
                    <a:pt x="127" y="2685"/>
                  </a:lnTo>
                  <a:cubicBezTo>
                    <a:pt x="127" y="2650"/>
                    <a:pt x="109" y="2611"/>
                    <a:pt x="70" y="2611"/>
                  </a:cubicBezTo>
                  <a:close/>
                  <a:moveTo>
                    <a:pt x="70" y="2902"/>
                  </a:moveTo>
                  <a:cubicBezTo>
                    <a:pt x="35" y="2902"/>
                    <a:pt x="1" y="2937"/>
                    <a:pt x="1" y="2976"/>
                  </a:cubicBezTo>
                  <a:lnTo>
                    <a:pt x="1" y="2994"/>
                  </a:lnTo>
                  <a:cubicBezTo>
                    <a:pt x="1" y="3029"/>
                    <a:pt x="35" y="3068"/>
                    <a:pt x="70" y="3068"/>
                  </a:cubicBezTo>
                  <a:cubicBezTo>
                    <a:pt x="109" y="3068"/>
                    <a:pt x="127" y="3029"/>
                    <a:pt x="127" y="2994"/>
                  </a:cubicBezTo>
                  <a:lnTo>
                    <a:pt x="127" y="2976"/>
                  </a:lnTo>
                  <a:cubicBezTo>
                    <a:pt x="127" y="2937"/>
                    <a:pt x="109" y="2902"/>
                    <a:pt x="70" y="2902"/>
                  </a:cubicBezTo>
                  <a:close/>
                  <a:moveTo>
                    <a:pt x="70" y="3194"/>
                  </a:moveTo>
                  <a:cubicBezTo>
                    <a:pt x="35" y="3194"/>
                    <a:pt x="1" y="3229"/>
                    <a:pt x="1" y="3264"/>
                  </a:cubicBezTo>
                  <a:lnTo>
                    <a:pt x="1" y="3285"/>
                  </a:lnTo>
                  <a:cubicBezTo>
                    <a:pt x="1" y="3320"/>
                    <a:pt x="35" y="3355"/>
                    <a:pt x="70" y="3355"/>
                  </a:cubicBezTo>
                  <a:cubicBezTo>
                    <a:pt x="109" y="3355"/>
                    <a:pt x="127" y="3320"/>
                    <a:pt x="127" y="3285"/>
                  </a:cubicBezTo>
                  <a:lnTo>
                    <a:pt x="127" y="3264"/>
                  </a:lnTo>
                  <a:cubicBezTo>
                    <a:pt x="127" y="3229"/>
                    <a:pt x="109" y="3194"/>
                    <a:pt x="70" y="3194"/>
                  </a:cubicBezTo>
                  <a:close/>
                  <a:moveTo>
                    <a:pt x="70" y="3481"/>
                  </a:moveTo>
                  <a:cubicBezTo>
                    <a:pt x="35" y="3481"/>
                    <a:pt x="1" y="3520"/>
                    <a:pt x="1" y="3555"/>
                  </a:cubicBezTo>
                  <a:lnTo>
                    <a:pt x="1" y="3573"/>
                  </a:lnTo>
                  <a:cubicBezTo>
                    <a:pt x="1" y="3612"/>
                    <a:pt x="35" y="3647"/>
                    <a:pt x="70" y="3647"/>
                  </a:cubicBezTo>
                  <a:cubicBezTo>
                    <a:pt x="109" y="3647"/>
                    <a:pt x="127" y="3612"/>
                    <a:pt x="127" y="3573"/>
                  </a:cubicBezTo>
                  <a:lnTo>
                    <a:pt x="127" y="3555"/>
                  </a:lnTo>
                  <a:cubicBezTo>
                    <a:pt x="127" y="3520"/>
                    <a:pt x="109" y="3481"/>
                    <a:pt x="70" y="3481"/>
                  </a:cubicBezTo>
                  <a:close/>
                  <a:moveTo>
                    <a:pt x="70" y="3773"/>
                  </a:moveTo>
                  <a:cubicBezTo>
                    <a:pt x="35" y="3773"/>
                    <a:pt x="1" y="3808"/>
                    <a:pt x="1" y="3847"/>
                  </a:cubicBezTo>
                  <a:lnTo>
                    <a:pt x="1" y="3864"/>
                  </a:lnTo>
                  <a:cubicBezTo>
                    <a:pt x="1" y="3899"/>
                    <a:pt x="35" y="3938"/>
                    <a:pt x="70" y="3938"/>
                  </a:cubicBezTo>
                  <a:cubicBezTo>
                    <a:pt x="109" y="3938"/>
                    <a:pt x="127" y="3899"/>
                    <a:pt x="127" y="3864"/>
                  </a:cubicBezTo>
                  <a:lnTo>
                    <a:pt x="127" y="3847"/>
                  </a:lnTo>
                  <a:cubicBezTo>
                    <a:pt x="127" y="3808"/>
                    <a:pt x="109" y="3773"/>
                    <a:pt x="70" y="3773"/>
                  </a:cubicBezTo>
                  <a:close/>
                  <a:moveTo>
                    <a:pt x="70" y="4064"/>
                  </a:moveTo>
                  <a:cubicBezTo>
                    <a:pt x="35" y="4064"/>
                    <a:pt x="1" y="4099"/>
                    <a:pt x="1" y="4134"/>
                  </a:cubicBezTo>
                  <a:lnTo>
                    <a:pt x="1" y="4156"/>
                  </a:lnTo>
                  <a:cubicBezTo>
                    <a:pt x="1" y="4190"/>
                    <a:pt x="35" y="4225"/>
                    <a:pt x="70" y="4225"/>
                  </a:cubicBezTo>
                  <a:cubicBezTo>
                    <a:pt x="109" y="4225"/>
                    <a:pt x="127" y="4190"/>
                    <a:pt x="127" y="4156"/>
                  </a:cubicBezTo>
                  <a:lnTo>
                    <a:pt x="127" y="4134"/>
                  </a:lnTo>
                  <a:cubicBezTo>
                    <a:pt x="127" y="4099"/>
                    <a:pt x="109" y="4064"/>
                    <a:pt x="70" y="4064"/>
                  </a:cubicBezTo>
                  <a:close/>
                  <a:moveTo>
                    <a:pt x="70" y="4351"/>
                  </a:moveTo>
                  <a:cubicBezTo>
                    <a:pt x="35" y="4351"/>
                    <a:pt x="1" y="4391"/>
                    <a:pt x="1" y="4425"/>
                  </a:cubicBezTo>
                  <a:lnTo>
                    <a:pt x="1" y="4443"/>
                  </a:lnTo>
                  <a:cubicBezTo>
                    <a:pt x="1" y="4482"/>
                    <a:pt x="35" y="4517"/>
                    <a:pt x="70" y="4517"/>
                  </a:cubicBezTo>
                  <a:cubicBezTo>
                    <a:pt x="109" y="4517"/>
                    <a:pt x="127" y="4482"/>
                    <a:pt x="127" y="4443"/>
                  </a:cubicBezTo>
                  <a:lnTo>
                    <a:pt x="127" y="4425"/>
                  </a:lnTo>
                  <a:cubicBezTo>
                    <a:pt x="127" y="4391"/>
                    <a:pt x="109" y="4351"/>
                    <a:pt x="70" y="4351"/>
                  </a:cubicBezTo>
                  <a:close/>
                  <a:moveTo>
                    <a:pt x="70" y="4643"/>
                  </a:moveTo>
                  <a:cubicBezTo>
                    <a:pt x="35" y="4643"/>
                    <a:pt x="1" y="4678"/>
                    <a:pt x="1" y="4717"/>
                  </a:cubicBezTo>
                  <a:lnTo>
                    <a:pt x="1" y="4734"/>
                  </a:lnTo>
                  <a:cubicBezTo>
                    <a:pt x="1" y="4769"/>
                    <a:pt x="35" y="4808"/>
                    <a:pt x="70" y="4808"/>
                  </a:cubicBezTo>
                  <a:cubicBezTo>
                    <a:pt x="109" y="4808"/>
                    <a:pt x="127" y="4769"/>
                    <a:pt x="127" y="4734"/>
                  </a:cubicBezTo>
                  <a:lnTo>
                    <a:pt x="127" y="4717"/>
                  </a:lnTo>
                  <a:cubicBezTo>
                    <a:pt x="127" y="4678"/>
                    <a:pt x="109" y="4643"/>
                    <a:pt x="70" y="4643"/>
                  </a:cubicBezTo>
                  <a:close/>
                  <a:moveTo>
                    <a:pt x="70" y="4935"/>
                  </a:moveTo>
                  <a:cubicBezTo>
                    <a:pt x="35" y="4935"/>
                    <a:pt x="1" y="4969"/>
                    <a:pt x="1" y="5004"/>
                  </a:cubicBezTo>
                  <a:lnTo>
                    <a:pt x="1" y="5026"/>
                  </a:lnTo>
                  <a:cubicBezTo>
                    <a:pt x="1" y="5061"/>
                    <a:pt x="35" y="5096"/>
                    <a:pt x="70" y="5096"/>
                  </a:cubicBezTo>
                  <a:cubicBezTo>
                    <a:pt x="109" y="5096"/>
                    <a:pt x="127" y="5061"/>
                    <a:pt x="127" y="5026"/>
                  </a:cubicBezTo>
                  <a:lnTo>
                    <a:pt x="127" y="5004"/>
                  </a:lnTo>
                  <a:cubicBezTo>
                    <a:pt x="127" y="4969"/>
                    <a:pt x="109" y="4935"/>
                    <a:pt x="70" y="4935"/>
                  </a:cubicBezTo>
                  <a:close/>
                  <a:moveTo>
                    <a:pt x="70" y="5222"/>
                  </a:moveTo>
                  <a:cubicBezTo>
                    <a:pt x="35" y="5222"/>
                    <a:pt x="1" y="5261"/>
                    <a:pt x="1" y="5296"/>
                  </a:cubicBezTo>
                  <a:lnTo>
                    <a:pt x="1" y="5313"/>
                  </a:lnTo>
                  <a:cubicBezTo>
                    <a:pt x="1" y="5352"/>
                    <a:pt x="35" y="5387"/>
                    <a:pt x="70" y="5387"/>
                  </a:cubicBezTo>
                  <a:cubicBezTo>
                    <a:pt x="109" y="5387"/>
                    <a:pt x="127" y="5352"/>
                    <a:pt x="127" y="5313"/>
                  </a:cubicBezTo>
                  <a:lnTo>
                    <a:pt x="127" y="5296"/>
                  </a:lnTo>
                  <a:cubicBezTo>
                    <a:pt x="127" y="5261"/>
                    <a:pt x="109" y="5222"/>
                    <a:pt x="70" y="5222"/>
                  </a:cubicBezTo>
                  <a:close/>
                  <a:moveTo>
                    <a:pt x="70" y="5513"/>
                  </a:moveTo>
                  <a:cubicBezTo>
                    <a:pt x="35" y="5513"/>
                    <a:pt x="1" y="5548"/>
                    <a:pt x="1" y="5587"/>
                  </a:cubicBezTo>
                  <a:lnTo>
                    <a:pt x="1" y="5605"/>
                  </a:lnTo>
                  <a:cubicBezTo>
                    <a:pt x="1" y="5639"/>
                    <a:pt x="35" y="5679"/>
                    <a:pt x="70" y="5679"/>
                  </a:cubicBezTo>
                  <a:cubicBezTo>
                    <a:pt x="109" y="5679"/>
                    <a:pt x="127" y="5639"/>
                    <a:pt x="127" y="5605"/>
                  </a:cubicBezTo>
                  <a:lnTo>
                    <a:pt x="127" y="5587"/>
                  </a:lnTo>
                  <a:cubicBezTo>
                    <a:pt x="127" y="5548"/>
                    <a:pt x="109" y="5513"/>
                    <a:pt x="70" y="5513"/>
                  </a:cubicBezTo>
                  <a:close/>
                  <a:moveTo>
                    <a:pt x="70" y="5805"/>
                  </a:moveTo>
                  <a:cubicBezTo>
                    <a:pt x="35" y="5805"/>
                    <a:pt x="1" y="5840"/>
                    <a:pt x="1" y="5874"/>
                  </a:cubicBezTo>
                  <a:lnTo>
                    <a:pt x="1" y="5896"/>
                  </a:lnTo>
                  <a:cubicBezTo>
                    <a:pt x="1" y="5931"/>
                    <a:pt x="35" y="5966"/>
                    <a:pt x="70" y="5966"/>
                  </a:cubicBezTo>
                  <a:cubicBezTo>
                    <a:pt x="109" y="5966"/>
                    <a:pt x="127" y="5931"/>
                    <a:pt x="127" y="5896"/>
                  </a:cubicBezTo>
                  <a:lnTo>
                    <a:pt x="127" y="5874"/>
                  </a:lnTo>
                  <a:cubicBezTo>
                    <a:pt x="127" y="5840"/>
                    <a:pt x="109" y="5805"/>
                    <a:pt x="70" y="5805"/>
                  </a:cubicBezTo>
                  <a:close/>
                  <a:moveTo>
                    <a:pt x="70" y="6092"/>
                  </a:moveTo>
                  <a:cubicBezTo>
                    <a:pt x="35" y="6092"/>
                    <a:pt x="1" y="6131"/>
                    <a:pt x="1" y="6166"/>
                  </a:cubicBezTo>
                  <a:lnTo>
                    <a:pt x="1" y="6183"/>
                  </a:lnTo>
                  <a:cubicBezTo>
                    <a:pt x="1" y="6223"/>
                    <a:pt x="35" y="6257"/>
                    <a:pt x="70" y="6257"/>
                  </a:cubicBezTo>
                  <a:cubicBezTo>
                    <a:pt x="109" y="6257"/>
                    <a:pt x="127" y="6223"/>
                    <a:pt x="127" y="6183"/>
                  </a:cubicBezTo>
                  <a:lnTo>
                    <a:pt x="127" y="6166"/>
                  </a:lnTo>
                  <a:cubicBezTo>
                    <a:pt x="127" y="6131"/>
                    <a:pt x="109" y="6092"/>
                    <a:pt x="70" y="6092"/>
                  </a:cubicBezTo>
                  <a:close/>
                  <a:moveTo>
                    <a:pt x="70" y="6384"/>
                  </a:moveTo>
                  <a:cubicBezTo>
                    <a:pt x="35" y="6384"/>
                    <a:pt x="1" y="6418"/>
                    <a:pt x="1" y="6457"/>
                  </a:cubicBezTo>
                  <a:lnTo>
                    <a:pt x="1" y="6475"/>
                  </a:lnTo>
                  <a:cubicBezTo>
                    <a:pt x="1" y="6510"/>
                    <a:pt x="35" y="6549"/>
                    <a:pt x="70" y="6549"/>
                  </a:cubicBezTo>
                  <a:cubicBezTo>
                    <a:pt x="109" y="6549"/>
                    <a:pt x="127" y="6510"/>
                    <a:pt x="127" y="6475"/>
                  </a:cubicBezTo>
                  <a:lnTo>
                    <a:pt x="127" y="6457"/>
                  </a:lnTo>
                  <a:cubicBezTo>
                    <a:pt x="127" y="6418"/>
                    <a:pt x="109" y="6384"/>
                    <a:pt x="70" y="6384"/>
                  </a:cubicBezTo>
                  <a:close/>
                  <a:moveTo>
                    <a:pt x="70" y="6675"/>
                  </a:moveTo>
                  <a:cubicBezTo>
                    <a:pt x="35" y="6675"/>
                    <a:pt x="1" y="6710"/>
                    <a:pt x="1" y="6745"/>
                  </a:cubicBezTo>
                  <a:lnTo>
                    <a:pt x="1" y="6766"/>
                  </a:lnTo>
                  <a:cubicBezTo>
                    <a:pt x="1" y="6801"/>
                    <a:pt x="35" y="6836"/>
                    <a:pt x="70" y="6836"/>
                  </a:cubicBezTo>
                  <a:cubicBezTo>
                    <a:pt x="109" y="6836"/>
                    <a:pt x="127" y="6801"/>
                    <a:pt x="127" y="6766"/>
                  </a:cubicBezTo>
                  <a:lnTo>
                    <a:pt x="127" y="6745"/>
                  </a:lnTo>
                  <a:cubicBezTo>
                    <a:pt x="127" y="6710"/>
                    <a:pt x="109" y="6675"/>
                    <a:pt x="70" y="6675"/>
                  </a:cubicBezTo>
                  <a:close/>
                  <a:moveTo>
                    <a:pt x="70" y="6962"/>
                  </a:moveTo>
                  <a:cubicBezTo>
                    <a:pt x="35" y="6962"/>
                    <a:pt x="1" y="7001"/>
                    <a:pt x="1" y="7036"/>
                  </a:cubicBezTo>
                  <a:lnTo>
                    <a:pt x="1" y="7054"/>
                  </a:lnTo>
                  <a:cubicBezTo>
                    <a:pt x="1" y="7093"/>
                    <a:pt x="35" y="7128"/>
                    <a:pt x="70" y="7128"/>
                  </a:cubicBezTo>
                  <a:cubicBezTo>
                    <a:pt x="109" y="7128"/>
                    <a:pt x="127" y="7093"/>
                    <a:pt x="127" y="7054"/>
                  </a:cubicBezTo>
                  <a:lnTo>
                    <a:pt x="127" y="7036"/>
                  </a:lnTo>
                  <a:cubicBezTo>
                    <a:pt x="127" y="7001"/>
                    <a:pt x="109" y="6962"/>
                    <a:pt x="70" y="6962"/>
                  </a:cubicBezTo>
                  <a:close/>
                  <a:moveTo>
                    <a:pt x="70" y="7254"/>
                  </a:moveTo>
                  <a:cubicBezTo>
                    <a:pt x="35" y="7254"/>
                    <a:pt x="1" y="7289"/>
                    <a:pt x="1" y="7328"/>
                  </a:cubicBezTo>
                  <a:lnTo>
                    <a:pt x="1" y="7345"/>
                  </a:lnTo>
                  <a:cubicBezTo>
                    <a:pt x="1" y="7380"/>
                    <a:pt x="35" y="7419"/>
                    <a:pt x="70" y="7419"/>
                  </a:cubicBezTo>
                  <a:cubicBezTo>
                    <a:pt x="109" y="7419"/>
                    <a:pt x="127" y="7380"/>
                    <a:pt x="127" y="7345"/>
                  </a:cubicBezTo>
                  <a:lnTo>
                    <a:pt x="127" y="7328"/>
                  </a:lnTo>
                  <a:cubicBezTo>
                    <a:pt x="127" y="7289"/>
                    <a:pt x="109" y="7254"/>
                    <a:pt x="70" y="7254"/>
                  </a:cubicBezTo>
                  <a:close/>
                  <a:moveTo>
                    <a:pt x="70" y="7545"/>
                  </a:moveTo>
                  <a:cubicBezTo>
                    <a:pt x="35" y="7545"/>
                    <a:pt x="1" y="7580"/>
                    <a:pt x="1" y="7615"/>
                  </a:cubicBezTo>
                  <a:lnTo>
                    <a:pt x="1" y="7637"/>
                  </a:lnTo>
                  <a:cubicBezTo>
                    <a:pt x="1" y="7671"/>
                    <a:pt x="35" y="7706"/>
                    <a:pt x="70" y="7706"/>
                  </a:cubicBezTo>
                  <a:cubicBezTo>
                    <a:pt x="109" y="7706"/>
                    <a:pt x="127" y="7671"/>
                    <a:pt x="127" y="7637"/>
                  </a:cubicBezTo>
                  <a:lnTo>
                    <a:pt x="127" y="7615"/>
                  </a:lnTo>
                  <a:cubicBezTo>
                    <a:pt x="127" y="7580"/>
                    <a:pt x="109" y="7545"/>
                    <a:pt x="70" y="7545"/>
                  </a:cubicBezTo>
                  <a:close/>
                  <a:moveTo>
                    <a:pt x="70" y="7832"/>
                  </a:moveTo>
                  <a:cubicBezTo>
                    <a:pt x="35" y="7832"/>
                    <a:pt x="1" y="7872"/>
                    <a:pt x="1" y="7906"/>
                  </a:cubicBezTo>
                  <a:lnTo>
                    <a:pt x="1" y="7924"/>
                  </a:lnTo>
                  <a:cubicBezTo>
                    <a:pt x="1" y="7963"/>
                    <a:pt x="35" y="7998"/>
                    <a:pt x="70" y="7998"/>
                  </a:cubicBezTo>
                  <a:cubicBezTo>
                    <a:pt x="109" y="7998"/>
                    <a:pt x="127" y="7963"/>
                    <a:pt x="127" y="7924"/>
                  </a:cubicBezTo>
                  <a:lnTo>
                    <a:pt x="127" y="7906"/>
                  </a:lnTo>
                  <a:cubicBezTo>
                    <a:pt x="127" y="7872"/>
                    <a:pt x="109" y="7832"/>
                    <a:pt x="70" y="7832"/>
                  </a:cubicBezTo>
                  <a:close/>
                  <a:moveTo>
                    <a:pt x="70" y="8124"/>
                  </a:moveTo>
                  <a:cubicBezTo>
                    <a:pt x="35" y="8124"/>
                    <a:pt x="1" y="8159"/>
                    <a:pt x="1" y="8198"/>
                  </a:cubicBezTo>
                  <a:lnTo>
                    <a:pt x="1" y="8215"/>
                  </a:lnTo>
                  <a:cubicBezTo>
                    <a:pt x="1" y="8250"/>
                    <a:pt x="35" y="8289"/>
                    <a:pt x="70" y="8289"/>
                  </a:cubicBezTo>
                  <a:cubicBezTo>
                    <a:pt x="109" y="8289"/>
                    <a:pt x="127" y="8250"/>
                    <a:pt x="127" y="8215"/>
                  </a:cubicBezTo>
                  <a:lnTo>
                    <a:pt x="127" y="8198"/>
                  </a:lnTo>
                  <a:cubicBezTo>
                    <a:pt x="127" y="8159"/>
                    <a:pt x="109" y="8124"/>
                    <a:pt x="70" y="8124"/>
                  </a:cubicBezTo>
                  <a:close/>
                  <a:moveTo>
                    <a:pt x="70" y="8416"/>
                  </a:moveTo>
                  <a:cubicBezTo>
                    <a:pt x="35" y="8416"/>
                    <a:pt x="1" y="8450"/>
                    <a:pt x="1" y="8485"/>
                  </a:cubicBezTo>
                  <a:lnTo>
                    <a:pt x="1" y="8507"/>
                  </a:lnTo>
                  <a:cubicBezTo>
                    <a:pt x="1" y="8542"/>
                    <a:pt x="35" y="8577"/>
                    <a:pt x="70" y="8577"/>
                  </a:cubicBezTo>
                  <a:cubicBezTo>
                    <a:pt x="109" y="8577"/>
                    <a:pt x="127" y="8542"/>
                    <a:pt x="127" y="8507"/>
                  </a:cubicBezTo>
                  <a:lnTo>
                    <a:pt x="127" y="8485"/>
                  </a:lnTo>
                  <a:cubicBezTo>
                    <a:pt x="127" y="8450"/>
                    <a:pt x="109" y="8416"/>
                    <a:pt x="70" y="8416"/>
                  </a:cubicBezTo>
                  <a:close/>
                  <a:moveTo>
                    <a:pt x="70" y="8703"/>
                  </a:moveTo>
                  <a:cubicBezTo>
                    <a:pt x="35" y="8703"/>
                    <a:pt x="1" y="8742"/>
                    <a:pt x="1" y="8777"/>
                  </a:cubicBezTo>
                  <a:lnTo>
                    <a:pt x="1" y="8794"/>
                  </a:lnTo>
                  <a:cubicBezTo>
                    <a:pt x="1" y="8833"/>
                    <a:pt x="35" y="8868"/>
                    <a:pt x="70" y="8868"/>
                  </a:cubicBezTo>
                  <a:cubicBezTo>
                    <a:pt x="109" y="8868"/>
                    <a:pt x="127" y="8833"/>
                    <a:pt x="127" y="8794"/>
                  </a:cubicBezTo>
                  <a:lnTo>
                    <a:pt x="127" y="8777"/>
                  </a:lnTo>
                  <a:cubicBezTo>
                    <a:pt x="127" y="8742"/>
                    <a:pt x="109" y="8703"/>
                    <a:pt x="70" y="8703"/>
                  </a:cubicBezTo>
                  <a:close/>
                  <a:moveTo>
                    <a:pt x="70" y="8994"/>
                  </a:moveTo>
                  <a:cubicBezTo>
                    <a:pt x="35" y="8994"/>
                    <a:pt x="1" y="9029"/>
                    <a:pt x="1" y="9068"/>
                  </a:cubicBezTo>
                  <a:lnTo>
                    <a:pt x="1" y="9086"/>
                  </a:lnTo>
                  <a:cubicBezTo>
                    <a:pt x="1" y="9120"/>
                    <a:pt x="35" y="9160"/>
                    <a:pt x="70" y="9160"/>
                  </a:cubicBezTo>
                  <a:cubicBezTo>
                    <a:pt x="109" y="9160"/>
                    <a:pt x="127" y="9120"/>
                    <a:pt x="127" y="9086"/>
                  </a:cubicBezTo>
                  <a:lnTo>
                    <a:pt x="127" y="9068"/>
                  </a:lnTo>
                  <a:cubicBezTo>
                    <a:pt x="127" y="9029"/>
                    <a:pt x="109" y="8994"/>
                    <a:pt x="70" y="8994"/>
                  </a:cubicBezTo>
                  <a:close/>
                  <a:moveTo>
                    <a:pt x="70" y="9286"/>
                  </a:moveTo>
                  <a:cubicBezTo>
                    <a:pt x="35" y="9286"/>
                    <a:pt x="1" y="9321"/>
                    <a:pt x="1" y="9355"/>
                  </a:cubicBezTo>
                  <a:lnTo>
                    <a:pt x="1" y="9377"/>
                  </a:lnTo>
                  <a:cubicBezTo>
                    <a:pt x="1" y="9412"/>
                    <a:pt x="35" y="9447"/>
                    <a:pt x="70" y="9447"/>
                  </a:cubicBezTo>
                  <a:cubicBezTo>
                    <a:pt x="109" y="9447"/>
                    <a:pt x="127" y="9412"/>
                    <a:pt x="127" y="9377"/>
                  </a:cubicBezTo>
                  <a:lnTo>
                    <a:pt x="127" y="9355"/>
                  </a:lnTo>
                  <a:cubicBezTo>
                    <a:pt x="127" y="9321"/>
                    <a:pt x="109" y="9286"/>
                    <a:pt x="70" y="9286"/>
                  </a:cubicBezTo>
                  <a:close/>
                  <a:moveTo>
                    <a:pt x="70" y="9573"/>
                  </a:moveTo>
                  <a:cubicBezTo>
                    <a:pt x="35" y="9573"/>
                    <a:pt x="1" y="9612"/>
                    <a:pt x="1" y="9647"/>
                  </a:cubicBezTo>
                  <a:lnTo>
                    <a:pt x="1" y="9664"/>
                  </a:lnTo>
                  <a:cubicBezTo>
                    <a:pt x="1" y="9704"/>
                    <a:pt x="35" y="9738"/>
                    <a:pt x="70" y="9738"/>
                  </a:cubicBezTo>
                  <a:cubicBezTo>
                    <a:pt x="109" y="9738"/>
                    <a:pt x="127" y="9704"/>
                    <a:pt x="127" y="9664"/>
                  </a:cubicBezTo>
                  <a:lnTo>
                    <a:pt x="127" y="9647"/>
                  </a:lnTo>
                  <a:cubicBezTo>
                    <a:pt x="127" y="9612"/>
                    <a:pt x="109" y="9573"/>
                    <a:pt x="70" y="9573"/>
                  </a:cubicBezTo>
                  <a:close/>
                  <a:moveTo>
                    <a:pt x="70" y="9865"/>
                  </a:moveTo>
                  <a:cubicBezTo>
                    <a:pt x="35" y="9865"/>
                    <a:pt x="1" y="9899"/>
                    <a:pt x="1" y="9939"/>
                  </a:cubicBezTo>
                  <a:lnTo>
                    <a:pt x="1" y="9956"/>
                  </a:lnTo>
                  <a:cubicBezTo>
                    <a:pt x="1" y="9991"/>
                    <a:pt x="35" y="10030"/>
                    <a:pt x="70" y="10030"/>
                  </a:cubicBezTo>
                  <a:cubicBezTo>
                    <a:pt x="109" y="10030"/>
                    <a:pt x="127" y="9991"/>
                    <a:pt x="127" y="9956"/>
                  </a:cubicBezTo>
                  <a:lnTo>
                    <a:pt x="127" y="9939"/>
                  </a:lnTo>
                  <a:cubicBezTo>
                    <a:pt x="127" y="9899"/>
                    <a:pt x="109" y="9865"/>
                    <a:pt x="70" y="9865"/>
                  </a:cubicBezTo>
                  <a:close/>
                  <a:moveTo>
                    <a:pt x="70" y="10156"/>
                  </a:moveTo>
                  <a:cubicBezTo>
                    <a:pt x="35" y="10156"/>
                    <a:pt x="1" y="10191"/>
                    <a:pt x="1" y="10226"/>
                  </a:cubicBezTo>
                  <a:lnTo>
                    <a:pt x="1" y="10247"/>
                  </a:lnTo>
                  <a:cubicBezTo>
                    <a:pt x="1" y="10282"/>
                    <a:pt x="35" y="10317"/>
                    <a:pt x="70" y="10317"/>
                  </a:cubicBezTo>
                  <a:cubicBezTo>
                    <a:pt x="109" y="10317"/>
                    <a:pt x="127" y="10282"/>
                    <a:pt x="127" y="10247"/>
                  </a:cubicBezTo>
                  <a:lnTo>
                    <a:pt x="127" y="10226"/>
                  </a:lnTo>
                  <a:cubicBezTo>
                    <a:pt x="127" y="10191"/>
                    <a:pt x="109" y="10156"/>
                    <a:pt x="70" y="10156"/>
                  </a:cubicBezTo>
                  <a:close/>
                  <a:moveTo>
                    <a:pt x="70" y="10443"/>
                  </a:moveTo>
                  <a:cubicBezTo>
                    <a:pt x="35" y="10443"/>
                    <a:pt x="1" y="10482"/>
                    <a:pt x="1" y="10517"/>
                  </a:cubicBezTo>
                  <a:lnTo>
                    <a:pt x="1" y="10535"/>
                  </a:lnTo>
                  <a:cubicBezTo>
                    <a:pt x="1" y="10574"/>
                    <a:pt x="35" y="10609"/>
                    <a:pt x="70" y="10609"/>
                  </a:cubicBezTo>
                  <a:cubicBezTo>
                    <a:pt x="109" y="10609"/>
                    <a:pt x="127" y="10574"/>
                    <a:pt x="127" y="10535"/>
                  </a:cubicBezTo>
                  <a:lnTo>
                    <a:pt x="127" y="10517"/>
                  </a:lnTo>
                  <a:cubicBezTo>
                    <a:pt x="127" y="10482"/>
                    <a:pt x="109" y="10443"/>
                    <a:pt x="70" y="10443"/>
                  </a:cubicBezTo>
                  <a:close/>
                  <a:moveTo>
                    <a:pt x="70" y="10735"/>
                  </a:moveTo>
                  <a:cubicBezTo>
                    <a:pt x="35" y="10735"/>
                    <a:pt x="1" y="10770"/>
                    <a:pt x="1" y="10809"/>
                  </a:cubicBezTo>
                  <a:lnTo>
                    <a:pt x="1" y="10826"/>
                  </a:lnTo>
                  <a:cubicBezTo>
                    <a:pt x="1" y="10861"/>
                    <a:pt x="35" y="10900"/>
                    <a:pt x="70" y="10900"/>
                  </a:cubicBezTo>
                  <a:cubicBezTo>
                    <a:pt x="109" y="10900"/>
                    <a:pt x="127" y="10861"/>
                    <a:pt x="127" y="10826"/>
                  </a:cubicBezTo>
                  <a:lnTo>
                    <a:pt x="127" y="10809"/>
                  </a:lnTo>
                  <a:cubicBezTo>
                    <a:pt x="127" y="10770"/>
                    <a:pt x="109" y="10735"/>
                    <a:pt x="70" y="10735"/>
                  </a:cubicBezTo>
                  <a:close/>
                  <a:moveTo>
                    <a:pt x="70" y="11026"/>
                  </a:moveTo>
                  <a:cubicBezTo>
                    <a:pt x="35" y="11026"/>
                    <a:pt x="1" y="11061"/>
                    <a:pt x="1" y="11096"/>
                  </a:cubicBezTo>
                  <a:lnTo>
                    <a:pt x="1" y="11118"/>
                  </a:lnTo>
                  <a:cubicBezTo>
                    <a:pt x="1" y="11153"/>
                    <a:pt x="35" y="11187"/>
                    <a:pt x="70" y="11187"/>
                  </a:cubicBezTo>
                  <a:cubicBezTo>
                    <a:pt x="109" y="11187"/>
                    <a:pt x="127" y="11153"/>
                    <a:pt x="127" y="11118"/>
                  </a:cubicBezTo>
                  <a:lnTo>
                    <a:pt x="127" y="11096"/>
                  </a:lnTo>
                  <a:cubicBezTo>
                    <a:pt x="127" y="11061"/>
                    <a:pt x="109" y="11026"/>
                    <a:pt x="70" y="11026"/>
                  </a:cubicBezTo>
                  <a:close/>
                  <a:moveTo>
                    <a:pt x="70" y="11314"/>
                  </a:moveTo>
                  <a:cubicBezTo>
                    <a:pt x="35" y="11314"/>
                    <a:pt x="1" y="11353"/>
                    <a:pt x="1" y="11387"/>
                  </a:cubicBezTo>
                  <a:lnTo>
                    <a:pt x="1" y="11405"/>
                  </a:lnTo>
                  <a:cubicBezTo>
                    <a:pt x="1" y="11444"/>
                    <a:pt x="35" y="11479"/>
                    <a:pt x="70" y="11479"/>
                  </a:cubicBezTo>
                  <a:cubicBezTo>
                    <a:pt x="109" y="11479"/>
                    <a:pt x="127" y="11444"/>
                    <a:pt x="127" y="11405"/>
                  </a:cubicBezTo>
                  <a:lnTo>
                    <a:pt x="127" y="11387"/>
                  </a:lnTo>
                  <a:cubicBezTo>
                    <a:pt x="127" y="11353"/>
                    <a:pt x="109" y="11314"/>
                    <a:pt x="70" y="11314"/>
                  </a:cubicBezTo>
                  <a:close/>
                  <a:moveTo>
                    <a:pt x="70" y="11605"/>
                  </a:moveTo>
                  <a:cubicBezTo>
                    <a:pt x="35" y="11605"/>
                    <a:pt x="1" y="11640"/>
                    <a:pt x="1" y="11679"/>
                  </a:cubicBezTo>
                  <a:lnTo>
                    <a:pt x="1" y="11696"/>
                  </a:lnTo>
                  <a:cubicBezTo>
                    <a:pt x="1" y="11731"/>
                    <a:pt x="35" y="11770"/>
                    <a:pt x="70" y="11770"/>
                  </a:cubicBezTo>
                  <a:cubicBezTo>
                    <a:pt x="109" y="11770"/>
                    <a:pt x="127" y="11731"/>
                    <a:pt x="127" y="11696"/>
                  </a:cubicBezTo>
                  <a:lnTo>
                    <a:pt x="127" y="11679"/>
                  </a:lnTo>
                  <a:cubicBezTo>
                    <a:pt x="127" y="11640"/>
                    <a:pt x="109" y="11605"/>
                    <a:pt x="70" y="11605"/>
                  </a:cubicBezTo>
                  <a:close/>
                  <a:moveTo>
                    <a:pt x="70" y="11897"/>
                  </a:moveTo>
                  <a:cubicBezTo>
                    <a:pt x="35" y="11897"/>
                    <a:pt x="1" y="11931"/>
                    <a:pt x="1" y="11966"/>
                  </a:cubicBezTo>
                  <a:lnTo>
                    <a:pt x="1" y="11988"/>
                  </a:lnTo>
                  <a:cubicBezTo>
                    <a:pt x="1" y="12023"/>
                    <a:pt x="35" y="12058"/>
                    <a:pt x="70" y="12058"/>
                  </a:cubicBezTo>
                  <a:cubicBezTo>
                    <a:pt x="109" y="12058"/>
                    <a:pt x="127" y="12023"/>
                    <a:pt x="127" y="11988"/>
                  </a:cubicBezTo>
                  <a:lnTo>
                    <a:pt x="127" y="11966"/>
                  </a:lnTo>
                  <a:cubicBezTo>
                    <a:pt x="127" y="11931"/>
                    <a:pt x="109" y="11897"/>
                    <a:pt x="70" y="11897"/>
                  </a:cubicBezTo>
                  <a:close/>
                  <a:moveTo>
                    <a:pt x="70" y="12184"/>
                  </a:moveTo>
                  <a:cubicBezTo>
                    <a:pt x="35" y="12184"/>
                    <a:pt x="1" y="12223"/>
                    <a:pt x="1" y="12258"/>
                  </a:cubicBezTo>
                  <a:lnTo>
                    <a:pt x="1" y="12275"/>
                  </a:lnTo>
                  <a:cubicBezTo>
                    <a:pt x="1" y="12314"/>
                    <a:pt x="35" y="12349"/>
                    <a:pt x="70" y="12349"/>
                  </a:cubicBezTo>
                  <a:cubicBezTo>
                    <a:pt x="109" y="12349"/>
                    <a:pt x="127" y="12314"/>
                    <a:pt x="127" y="12275"/>
                  </a:cubicBezTo>
                  <a:lnTo>
                    <a:pt x="127" y="12258"/>
                  </a:lnTo>
                  <a:cubicBezTo>
                    <a:pt x="127" y="12223"/>
                    <a:pt x="109" y="12184"/>
                    <a:pt x="70" y="12184"/>
                  </a:cubicBezTo>
                  <a:close/>
                  <a:moveTo>
                    <a:pt x="70" y="12475"/>
                  </a:moveTo>
                  <a:cubicBezTo>
                    <a:pt x="35" y="12475"/>
                    <a:pt x="1" y="12510"/>
                    <a:pt x="1" y="12549"/>
                  </a:cubicBezTo>
                  <a:lnTo>
                    <a:pt x="1" y="12567"/>
                  </a:lnTo>
                  <a:cubicBezTo>
                    <a:pt x="1" y="12601"/>
                    <a:pt x="35" y="12641"/>
                    <a:pt x="70" y="12641"/>
                  </a:cubicBezTo>
                  <a:cubicBezTo>
                    <a:pt x="109" y="12641"/>
                    <a:pt x="127" y="12601"/>
                    <a:pt x="127" y="12567"/>
                  </a:cubicBezTo>
                  <a:lnTo>
                    <a:pt x="127" y="12549"/>
                  </a:lnTo>
                  <a:cubicBezTo>
                    <a:pt x="127" y="12510"/>
                    <a:pt x="109" y="12475"/>
                    <a:pt x="70" y="12475"/>
                  </a:cubicBezTo>
                  <a:close/>
                  <a:moveTo>
                    <a:pt x="70" y="12767"/>
                  </a:moveTo>
                  <a:cubicBezTo>
                    <a:pt x="35" y="12767"/>
                    <a:pt x="1" y="12802"/>
                    <a:pt x="1" y="12836"/>
                  </a:cubicBezTo>
                  <a:lnTo>
                    <a:pt x="1" y="12858"/>
                  </a:lnTo>
                  <a:cubicBezTo>
                    <a:pt x="1" y="12893"/>
                    <a:pt x="35" y="12928"/>
                    <a:pt x="70" y="12928"/>
                  </a:cubicBezTo>
                  <a:cubicBezTo>
                    <a:pt x="109" y="12928"/>
                    <a:pt x="127" y="12893"/>
                    <a:pt x="127" y="12858"/>
                  </a:cubicBezTo>
                  <a:lnTo>
                    <a:pt x="127" y="12836"/>
                  </a:lnTo>
                  <a:cubicBezTo>
                    <a:pt x="127" y="12802"/>
                    <a:pt x="109" y="12767"/>
                    <a:pt x="70" y="12767"/>
                  </a:cubicBezTo>
                  <a:close/>
                  <a:moveTo>
                    <a:pt x="70" y="13054"/>
                  </a:moveTo>
                  <a:cubicBezTo>
                    <a:pt x="35" y="13054"/>
                    <a:pt x="1" y="13093"/>
                    <a:pt x="1" y="13128"/>
                  </a:cubicBezTo>
                  <a:lnTo>
                    <a:pt x="1" y="13145"/>
                  </a:lnTo>
                  <a:cubicBezTo>
                    <a:pt x="1" y="13185"/>
                    <a:pt x="35" y="13219"/>
                    <a:pt x="70" y="13219"/>
                  </a:cubicBezTo>
                  <a:cubicBezTo>
                    <a:pt x="109" y="13219"/>
                    <a:pt x="127" y="13185"/>
                    <a:pt x="127" y="13145"/>
                  </a:cubicBezTo>
                  <a:lnTo>
                    <a:pt x="127" y="13128"/>
                  </a:lnTo>
                  <a:cubicBezTo>
                    <a:pt x="127" y="13093"/>
                    <a:pt x="109" y="13054"/>
                    <a:pt x="70" y="13054"/>
                  </a:cubicBezTo>
                  <a:close/>
                  <a:moveTo>
                    <a:pt x="70" y="13346"/>
                  </a:moveTo>
                  <a:cubicBezTo>
                    <a:pt x="35" y="13346"/>
                    <a:pt x="1" y="13380"/>
                    <a:pt x="1" y="13420"/>
                  </a:cubicBezTo>
                  <a:lnTo>
                    <a:pt x="1" y="13437"/>
                  </a:lnTo>
                  <a:cubicBezTo>
                    <a:pt x="1" y="13472"/>
                    <a:pt x="35" y="13511"/>
                    <a:pt x="70" y="13511"/>
                  </a:cubicBezTo>
                  <a:cubicBezTo>
                    <a:pt x="109" y="13511"/>
                    <a:pt x="127" y="13472"/>
                    <a:pt x="127" y="13437"/>
                  </a:cubicBezTo>
                  <a:lnTo>
                    <a:pt x="127" y="13420"/>
                  </a:lnTo>
                  <a:cubicBezTo>
                    <a:pt x="127" y="13380"/>
                    <a:pt x="109" y="13346"/>
                    <a:pt x="70" y="13346"/>
                  </a:cubicBezTo>
                  <a:close/>
                  <a:moveTo>
                    <a:pt x="70" y="13637"/>
                  </a:moveTo>
                  <a:cubicBezTo>
                    <a:pt x="35" y="13637"/>
                    <a:pt x="1" y="13672"/>
                    <a:pt x="1" y="13707"/>
                  </a:cubicBezTo>
                  <a:lnTo>
                    <a:pt x="1" y="13728"/>
                  </a:lnTo>
                  <a:cubicBezTo>
                    <a:pt x="1" y="13763"/>
                    <a:pt x="35" y="13798"/>
                    <a:pt x="70" y="13798"/>
                  </a:cubicBezTo>
                  <a:cubicBezTo>
                    <a:pt x="109" y="13798"/>
                    <a:pt x="127" y="13763"/>
                    <a:pt x="127" y="13728"/>
                  </a:cubicBezTo>
                  <a:lnTo>
                    <a:pt x="127" y="13707"/>
                  </a:lnTo>
                  <a:cubicBezTo>
                    <a:pt x="127" y="13672"/>
                    <a:pt x="109" y="13637"/>
                    <a:pt x="70" y="13637"/>
                  </a:cubicBezTo>
                  <a:close/>
                  <a:moveTo>
                    <a:pt x="70" y="13924"/>
                  </a:moveTo>
                  <a:cubicBezTo>
                    <a:pt x="35" y="13924"/>
                    <a:pt x="1" y="13963"/>
                    <a:pt x="1" y="13998"/>
                  </a:cubicBezTo>
                  <a:lnTo>
                    <a:pt x="1" y="14016"/>
                  </a:lnTo>
                  <a:cubicBezTo>
                    <a:pt x="1" y="14055"/>
                    <a:pt x="35" y="14090"/>
                    <a:pt x="70" y="14090"/>
                  </a:cubicBezTo>
                  <a:cubicBezTo>
                    <a:pt x="109" y="14090"/>
                    <a:pt x="127" y="14055"/>
                    <a:pt x="127" y="14016"/>
                  </a:cubicBezTo>
                  <a:lnTo>
                    <a:pt x="127" y="13998"/>
                  </a:lnTo>
                  <a:cubicBezTo>
                    <a:pt x="127" y="13963"/>
                    <a:pt x="109" y="13924"/>
                    <a:pt x="70" y="13924"/>
                  </a:cubicBezTo>
                  <a:close/>
                  <a:moveTo>
                    <a:pt x="70" y="14216"/>
                  </a:moveTo>
                  <a:cubicBezTo>
                    <a:pt x="35" y="14216"/>
                    <a:pt x="1" y="14251"/>
                    <a:pt x="1" y="14290"/>
                  </a:cubicBezTo>
                  <a:lnTo>
                    <a:pt x="1" y="14307"/>
                  </a:lnTo>
                  <a:cubicBezTo>
                    <a:pt x="1" y="14342"/>
                    <a:pt x="35" y="14381"/>
                    <a:pt x="70" y="14381"/>
                  </a:cubicBezTo>
                  <a:cubicBezTo>
                    <a:pt x="109" y="14381"/>
                    <a:pt x="127" y="14342"/>
                    <a:pt x="127" y="14307"/>
                  </a:cubicBezTo>
                  <a:lnTo>
                    <a:pt x="127" y="14290"/>
                  </a:lnTo>
                  <a:cubicBezTo>
                    <a:pt x="127" y="14251"/>
                    <a:pt x="109" y="14216"/>
                    <a:pt x="70" y="14216"/>
                  </a:cubicBezTo>
                  <a:close/>
                  <a:moveTo>
                    <a:pt x="70" y="14507"/>
                  </a:moveTo>
                  <a:cubicBezTo>
                    <a:pt x="35" y="14507"/>
                    <a:pt x="1" y="14542"/>
                    <a:pt x="1" y="14577"/>
                  </a:cubicBezTo>
                  <a:lnTo>
                    <a:pt x="1" y="14599"/>
                  </a:lnTo>
                  <a:cubicBezTo>
                    <a:pt x="1" y="14634"/>
                    <a:pt x="35" y="14668"/>
                    <a:pt x="70" y="14668"/>
                  </a:cubicBezTo>
                  <a:cubicBezTo>
                    <a:pt x="109" y="14668"/>
                    <a:pt x="127" y="14634"/>
                    <a:pt x="127" y="14599"/>
                  </a:cubicBezTo>
                  <a:lnTo>
                    <a:pt x="127" y="14577"/>
                  </a:lnTo>
                  <a:cubicBezTo>
                    <a:pt x="127" y="14542"/>
                    <a:pt x="109" y="14507"/>
                    <a:pt x="70" y="14507"/>
                  </a:cubicBezTo>
                  <a:close/>
                  <a:moveTo>
                    <a:pt x="70" y="14795"/>
                  </a:moveTo>
                  <a:cubicBezTo>
                    <a:pt x="35" y="14795"/>
                    <a:pt x="1" y="14834"/>
                    <a:pt x="1" y="14869"/>
                  </a:cubicBezTo>
                  <a:lnTo>
                    <a:pt x="1" y="14886"/>
                  </a:lnTo>
                  <a:cubicBezTo>
                    <a:pt x="1" y="14925"/>
                    <a:pt x="35" y="14960"/>
                    <a:pt x="70" y="14960"/>
                  </a:cubicBezTo>
                  <a:cubicBezTo>
                    <a:pt x="109" y="14960"/>
                    <a:pt x="127" y="14925"/>
                    <a:pt x="127" y="14886"/>
                  </a:cubicBezTo>
                  <a:lnTo>
                    <a:pt x="127" y="14869"/>
                  </a:lnTo>
                  <a:cubicBezTo>
                    <a:pt x="127" y="14834"/>
                    <a:pt x="109" y="14795"/>
                    <a:pt x="70" y="14795"/>
                  </a:cubicBezTo>
                  <a:close/>
                  <a:moveTo>
                    <a:pt x="70" y="15086"/>
                  </a:moveTo>
                  <a:cubicBezTo>
                    <a:pt x="35" y="15086"/>
                    <a:pt x="1" y="15121"/>
                    <a:pt x="1" y="15160"/>
                  </a:cubicBezTo>
                  <a:lnTo>
                    <a:pt x="1" y="15177"/>
                  </a:lnTo>
                  <a:cubicBezTo>
                    <a:pt x="1" y="15212"/>
                    <a:pt x="35" y="15251"/>
                    <a:pt x="70" y="15251"/>
                  </a:cubicBezTo>
                  <a:cubicBezTo>
                    <a:pt x="109" y="15251"/>
                    <a:pt x="127" y="15212"/>
                    <a:pt x="127" y="15177"/>
                  </a:cubicBezTo>
                  <a:lnTo>
                    <a:pt x="127" y="15160"/>
                  </a:lnTo>
                  <a:cubicBezTo>
                    <a:pt x="127" y="15121"/>
                    <a:pt x="109" y="15086"/>
                    <a:pt x="70" y="15086"/>
                  </a:cubicBezTo>
                  <a:close/>
                  <a:moveTo>
                    <a:pt x="70" y="15378"/>
                  </a:moveTo>
                  <a:cubicBezTo>
                    <a:pt x="35" y="15378"/>
                    <a:pt x="1" y="15412"/>
                    <a:pt x="1" y="15447"/>
                  </a:cubicBezTo>
                  <a:lnTo>
                    <a:pt x="1" y="15469"/>
                  </a:lnTo>
                  <a:cubicBezTo>
                    <a:pt x="1" y="15504"/>
                    <a:pt x="35" y="15539"/>
                    <a:pt x="70" y="15539"/>
                  </a:cubicBezTo>
                  <a:cubicBezTo>
                    <a:pt x="109" y="15539"/>
                    <a:pt x="127" y="15504"/>
                    <a:pt x="127" y="15469"/>
                  </a:cubicBezTo>
                  <a:lnTo>
                    <a:pt x="127" y="15447"/>
                  </a:lnTo>
                  <a:cubicBezTo>
                    <a:pt x="127" y="15412"/>
                    <a:pt x="109" y="15378"/>
                    <a:pt x="70" y="15378"/>
                  </a:cubicBezTo>
                  <a:close/>
                  <a:moveTo>
                    <a:pt x="70" y="15665"/>
                  </a:moveTo>
                  <a:cubicBezTo>
                    <a:pt x="35" y="15665"/>
                    <a:pt x="1" y="15704"/>
                    <a:pt x="1" y="15739"/>
                  </a:cubicBezTo>
                  <a:lnTo>
                    <a:pt x="1" y="15756"/>
                  </a:lnTo>
                  <a:cubicBezTo>
                    <a:pt x="1" y="15795"/>
                    <a:pt x="35" y="15830"/>
                    <a:pt x="70" y="15830"/>
                  </a:cubicBezTo>
                  <a:cubicBezTo>
                    <a:pt x="109" y="15830"/>
                    <a:pt x="127" y="15795"/>
                    <a:pt x="127" y="15756"/>
                  </a:cubicBezTo>
                  <a:lnTo>
                    <a:pt x="127" y="15739"/>
                  </a:lnTo>
                  <a:cubicBezTo>
                    <a:pt x="127" y="15704"/>
                    <a:pt x="109" y="15665"/>
                    <a:pt x="70" y="15665"/>
                  </a:cubicBezTo>
                  <a:close/>
                  <a:moveTo>
                    <a:pt x="70" y="15956"/>
                  </a:moveTo>
                  <a:cubicBezTo>
                    <a:pt x="35" y="15956"/>
                    <a:pt x="1" y="15991"/>
                    <a:pt x="1" y="16030"/>
                  </a:cubicBezTo>
                  <a:lnTo>
                    <a:pt x="1" y="16048"/>
                  </a:lnTo>
                  <a:cubicBezTo>
                    <a:pt x="1" y="16083"/>
                    <a:pt x="35" y="16122"/>
                    <a:pt x="70" y="16122"/>
                  </a:cubicBezTo>
                  <a:cubicBezTo>
                    <a:pt x="109" y="16122"/>
                    <a:pt x="127" y="16083"/>
                    <a:pt x="127" y="16048"/>
                  </a:cubicBezTo>
                  <a:lnTo>
                    <a:pt x="127" y="16030"/>
                  </a:lnTo>
                  <a:cubicBezTo>
                    <a:pt x="127" y="15991"/>
                    <a:pt x="109" y="15956"/>
                    <a:pt x="70" y="15956"/>
                  </a:cubicBezTo>
                  <a:close/>
                  <a:moveTo>
                    <a:pt x="70" y="16248"/>
                  </a:moveTo>
                  <a:cubicBezTo>
                    <a:pt x="35" y="16248"/>
                    <a:pt x="1" y="16283"/>
                    <a:pt x="1" y="16317"/>
                  </a:cubicBezTo>
                  <a:lnTo>
                    <a:pt x="1" y="16339"/>
                  </a:lnTo>
                  <a:cubicBezTo>
                    <a:pt x="1" y="16374"/>
                    <a:pt x="35" y="16409"/>
                    <a:pt x="70" y="16409"/>
                  </a:cubicBezTo>
                  <a:cubicBezTo>
                    <a:pt x="109" y="16409"/>
                    <a:pt x="127" y="16374"/>
                    <a:pt x="127" y="16339"/>
                  </a:cubicBezTo>
                  <a:lnTo>
                    <a:pt x="127" y="16317"/>
                  </a:lnTo>
                  <a:cubicBezTo>
                    <a:pt x="127" y="16283"/>
                    <a:pt x="109" y="16248"/>
                    <a:pt x="70" y="1624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9" name="Google Shape;8939;p111"/>
            <p:cNvSpPr/>
            <p:nvPr/>
          </p:nvSpPr>
          <p:spPr>
            <a:xfrm>
              <a:off x="6236206" y="4526"/>
              <a:ext cx="31009" cy="3341569"/>
            </a:xfrm>
            <a:custGeom>
              <a:avLst/>
              <a:gdLst/>
              <a:ahLst/>
              <a:cxnLst/>
              <a:rect l="l" t="t" r="r" b="b"/>
              <a:pathLst>
                <a:path w="144" h="15518" extrusionOk="0">
                  <a:moveTo>
                    <a:pt x="70" y="1"/>
                  </a:moveTo>
                  <a:cubicBezTo>
                    <a:pt x="35" y="1"/>
                    <a:pt x="0" y="18"/>
                    <a:pt x="0" y="53"/>
                  </a:cubicBezTo>
                  <a:lnTo>
                    <a:pt x="0" y="88"/>
                  </a:lnTo>
                  <a:cubicBezTo>
                    <a:pt x="0" y="127"/>
                    <a:pt x="35" y="145"/>
                    <a:pt x="70" y="145"/>
                  </a:cubicBezTo>
                  <a:cubicBezTo>
                    <a:pt x="109" y="145"/>
                    <a:pt x="144" y="127"/>
                    <a:pt x="144" y="88"/>
                  </a:cubicBezTo>
                  <a:lnTo>
                    <a:pt x="144" y="53"/>
                  </a:lnTo>
                  <a:cubicBezTo>
                    <a:pt x="144" y="18"/>
                    <a:pt x="109" y="1"/>
                    <a:pt x="70" y="1"/>
                  </a:cubicBezTo>
                  <a:close/>
                  <a:moveTo>
                    <a:pt x="70" y="288"/>
                  </a:moveTo>
                  <a:cubicBezTo>
                    <a:pt x="35" y="288"/>
                    <a:pt x="0" y="306"/>
                    <a:pt x="0" y="345"/>
                  </a:cubicBezTo>
                  <a:lnTo>
                    <a:pt x="0" y="379"/>
                  </a:lnTo>
                  <a:cubicBezTo>
                    <a:pt x="0" y="414"/>
                    <a:pt x="35" y="436"/>
                    <a:pt x="70" y="436"/>
                  </a:cubicBezTo>
                  <a:cubicBezTo>
                    <a:pt x="109" y="436"/>
                    <a:pt x="144" y="414"/>
                    <a:pt x="144" y="379"/>
                  </a:cubicBezTo>
                  <a:lnTo>
                    <a:pt x="144" y="345"/>
                  </a:lnTo>
                  <a:cubicBezTo>
                    <a:pt x="144" y="306"/>
                    <a:pt x="109" y="288"/>
                    <a:pt x="70" y="288"/>
                  </a:cubicBezTo>
                  <a:close/>
                  <a:moveTo>
                    <a:pt x="70" y="580"/>
                  </a:moveTo>
                  <a:cubicBezTo>
                    <a:pt x="35" y="580"/>
                    <a:pt x="0" y="597"/>
                    <a:pt x="0" y="632"/>
                  </a:cubicBezTo>
                  <a:lnTo>
                    <a:pt x="0" y="671"/>
                  </a:lnTo>
                  <a:cubicBezTo>
                    <a:pt x="0" y="706"/>
                    <a:pt x="35" y="723"/>
                    <a:pt x="70" y="723"/>
                  </a:cubicBezTo>
                  <a:cubicBezTo>
                    <a:pt x="109" y="723"/>
                    <a:pt x="144" y="706"/>
                    <a:pt x="144" y="671"/>
                  </a:cubicBezTo>
                  <a:lnTo>
                    <a:pt x="144" y="632"/>
                  </a:lnTo>
                  <a:cubicBezTo>
                    <a:pt x="144" y="597"/>
                    <a:pt x="109" y="580"/>
                    <a:pt x="70" y="580"/>
                  </a:cubicBezTo>
                  <a:close/>
                  <a:moveTo>
                    <a:pt x="70" y="871"/>
                  </a:moveTo>
                  <a:cubicBezTo>
                    <a:pt x="35" y="871"/>
                    <a:pt x="0" y="889"/>
                    <a:pt x="0" y="923"/>
                  </a:cubicBezTo>
                  <a:lnTo>
                    <a:pt x="0" y="958"/>
                  </a:lnTo>
                  <a:cubicBezTo>
                    <a:pt x="0" y="997"/>
                    <a:pt x="35" y="1015"/>
                    <a:pt x="70" y="1015"/>
                  </a:cubicBezTo>
                  <a:cubicBezTo>
                    <a:pt x="109" y="1015"/>
                    <a:pt x="144" y="997"/>
                    <a:pt x="144" y="958"/>
                  </a:cubicBezTo>
                  <a:lnTo>
                    <a:pt x="144" y="923"/>
                  </a:lnTo>
                  <a:cubicBezTo>
                    <a:pt x="144" y="889"/>
                    <a:pt x="109" y="871"/>
                    <a:pt x="70" y="871"/>
                  </a:cubicBezTo>
                  <a:close/>
                  <a:moveTo>
                    <a:pt x="70" y="1158"/>
                  </a:moveTo>
                  <a:cubicBezTo>
                    <a:pt x="35" y="1158"/>
                    <a:pt x="0" y="1176"/>
                    <a:pt x="0" y="1215"/>
                  </a:cubicBezTo>
                  <a:lnTo>
                    <a:pt x="0" y="1250"/>
                  </a:lnTo>
                  <a:cubicBezTo>
                    <a:pt x="0" y="1285"/>
                    <a:pt x="35" y="1306"/>
                    <a:pt x="70" y="1306"/>
                  </a:cubicBezTo>
                  <a:cubicBezTo>
                    <a:pt x="109" y="1306"/>
                    <a:pt x="144" y="1285"/>
                    <a:pt x="144" y="1250"/>
                  </a:cubicBezTo>
                  <a:lnTo>
                    <a:pt x="144" y="1215"/>
                  </a:lnTo>
                  <a:cubicBezTo>
                    <a:pt x="144" y="1176"/>
                    <a:pt x="109" y="1158"/>
                    <a:pt x="70" y="1158"/>
                  </a:cubicBezTo>
                  <a:close/>
                  <a:moveTo>
                    <a:pt x="70" y="1450"/>
                  </a:moveTo>
                  <a:cubicBezTo>
                    <a:pt x="35" y="1450"/>
                    <a:pt x="0" y="1467"/>
                    <a:pt x="0" y="1502"/>
                  </a:cubicBezTo>
                  <a:lnTo>
                    <a:pt x="0" y="1541"/>
                  </a:lnTo>
                  <a:cubicBezTo>
                    <a:pt x="0" y="1576"/>
                    <a:pt x="35" y="1593"/>
                    <a:pt x="70" y="1593"/>
                  </a:cubicBezTo>
                  <a:cubicBezTo>
                    <a:pt x="109" y="1593"/>
                    <a:pt x="144" y="1576"/>
                    <a:pt x="144" y="1541"/>
                  </a:cubicBezTo>
                  <a:lnTo>
                    <a:pt x="144" y="1502"/>
                  </a:lnTo>
                  <a:cubicBezTo>
                    <a:pt x="144" y="1467"/>
                    <a:pt x="109" y="1450"/>
                    <a:pt x="70" y="1450"/>
                  </a:cubicBezTo>
                  <a:close/>
                  <a:moveTo>
                    <a:pt x="70" y="1741"/>
                  </a:moveTo>
                  <a:cubicBezTo>
                    <a:pt x="35" y="1741"/>
                    <a:pt x="0" y="1759"/>
                    <a:pt x="0" y="1794"/>
                  </a:cubicBezTo>
                  <a:lnTo>
                    <a:pt x="0" y="1828"/>
                  </a:lnTo>
                  <a:cubicBezTo>
                    <a:pt x="0" y="1868"/>
                    <a:pt x="35" y="1885"/>
                    <a:pt x="70" y="1885"/>
                  </a:cubicBezTo>
                  <a:cubicBezTo>
                    <a:pt x="109" y="1885"/>
                    <a:pt x="144" y="1868"/>
                    <a:pt x="144" y="1828"/>
                  </a:cubicBezTo>
                  <a:lnTo>
                    <a:pt x="144" y="1794"/>
                  </a:lnTo>
                  <a:cubicBezTo>
                    <a:pt x="144" y="1759"/>
                    <a:pt x="109" y="1741"/>
                    <a:pt x="70" y="1741"/>
                  </a:cubicBezTo>
                  <a:close/>
                  <a:moveTo>
                    <a:pt x="70" y="2029"/>
                  </a:moveTo>
                  <a:cubicBezTo>
                    <a:pt x="35" y="2029"/>
                    <a:pt x="0" y="2046"/>
                    <a:pt x="0" y="2085"/>
                  </a:cubicBezTo>
                  <a:lnTo>
                    <a:pt x="0" y="2120"/>
                  </a:lnTo>
                  <a:cubicBezTo>
                    <a:pt x="0" y="2155"/>
                    <a:pt x="35" y="2177"/>
                    <a:pt x="70" y="2177"/>
                  </a:cubicBezTo>
                  <a:cubicBezTo>
                    <a:pt x="109" y="2177"/>
                    <a:pt x="144" y="2155"/>
                    <a:pt x="144" y="2120"/>
                  </a:cubicBezTo>
                  <a:lnTo>
                    <a:pt x="144" y="2085"/>
                  </a:lnTo>
                  <a:cubicBezTo>
                    <a:pt x="144" y="2046"/>
                    <a:pt x="109" y="2029"/>
                    <a:pt x="70" y="2029"/>
                  </a:cubicBezTo>
                  <a:close/>
                  <a:moveTo>
                    <a:pt x="70" y="2320"/>
                  </a:moveTo>
                  <a:cubicBezTo>
                    <a:pt x="35" y="2320"/>
                    <a:pt x="0" y="2338"/>
                    <a:pt x="0" y="2372"/>
                  </a:cubicBezTo>
                  <a:lnTo>
                    <a:pt x="0" y="2412"/>
                  </a:lnTo>
                  <a:cubicBezTo>
                    <a:pt x="0" y="2446"/>
                    <a:pt x="35" y="2464"/>
                    <a:pt x="70" y="2464"/>
                  </a:cubicBezTo>
                  <a:cubicBezTo>
                    <a:pt x="109" y="2464"/>
                    <a:pt x="144" y="2446"/>
                    <a:pt x="144" y="2412"/>
                  </a:cubicBezTo>
                  <a:lnTo>
                    <a:pt x="144" y="2372"/>
                  </a:lnTo>
                  <a:cubicBezTo>
                    <a:pt x="144" y="2338"/>
                    <a:pt x="109" y="2320"/>
                    <a:pt x="70" y="2320"/>
                  </a:cubicBezTo>
                  <a:close/>
                  <a:moveTo>
                    <a:pt x="70" y="2612"/>
                  </a:moveTo>
                  <a:cubicBezTo>
                    <a:pt x="35" y="2612"/>
                    <a:pt x="0" y="2629"/>
                    <a:pt x="0" y="2664"/>
                  </a:cubicBezTo>
                  <a:lnTo>
                    <a:pt x="0" y="2699"/>
                  </a:lnTo>
                  <a:cubicBezTo>
                    <a:pt x="0" y="2738"/>
                    <a:pt x="35" y="2755"/>
                    <a:pt x="70" y="2755"/>
                  </a:cubicBezTo>
                  <a:cubicBezTo>
                    <a:pt x="109" y="2755"/>
                    <a:pt x="144" y="2738"/>
                    <a:pt x="144" y="2699"/>
                  </a:cubicBezTo>
                  <a:lnTo>
                    <a:pt x="144" y="2664"/>
                  </a:lnTo>
                  <a:cubicBezTo>
                    <a:pt x="144" y="2629"/>
                    <a:pt x="109" y="2612"/>
                    <a:pt x="70" y="2612"/>
                  </a:cubicBezTo>
                  <a:close/>
                  <a:moveTo>
                    <a:pt x="70" y="2899"/>
                  </a:moveTo>
                  <a:cubicBezTo>
                    <a:pt x="35" y="2899"/>
                    <a:pt x="0" y="2916"/>
                    <a:pt x="0" y="2955"/>
                  </a:cubicBezTo>
                  <a:lnTo>
                    <a:pt x="0" y="2990"/>
                  </a:lnTo>
                  <a:cubicBezTo>
                    <a:pt x="0" y="3025"/>
                    <a:pt x="35" y="3047"/>
                    <a:pt x="70" y="3047"/>
                  </a:cubicBezTo>
                  <a:cubicBezTo>
                    <a:pt x="109" y="3047"/>
                    <a:pt x="144" y="3025"/>
                    <a:pt x="144" y="2990"/>
                  </a:cubicBezTo>
                  <a:lnTo>
                    <a:pt x="144" y="2955"/>
                  </a:lnTo>
                  <a:cubicBezTo>
                    <a:pt x="144" y="2916"/>
                    <a:pt x="109" y="2899"/>
                    <a:pt x="70" y="2899"/>
                  </a:cubicBezTo>
                  <a:close/>
                  <a:moveTo>
                    <a:pt x="70" y="3190"/>
                  </a:moveTo>
                  <a:cubicBezTo>
                    <a:pt x="35" y="3190"/>
                    <a:pt x="0" y="3208"/>
                    <a:pt x="0" y="3243"/>
                  </a:cubicBezTo>
                  <a:lnTo>
                    <a:pt x="0" y="3282"/>
                  </a:lnTo>
                  <a:cubicBezTo>
                    <a:pt x="0" y="3317"/>
                    <a:pt x="35" y="3334"/>
                    <a:pt x="70" y="3334"/>
                  </a:cubicBezTo>
                  <a:cubicBezTo>
                    <a:pt x="109" y="3334"/>
                    <a:pt x="144" y="3317"/>
                    <a:pt x="144" y="3282"/>
                  </a:cubicBezTo>
                  <a:lnTo>
                    <a:pt x="144" y="3243"/>
                  </a:lnTo>
                  <a:cubicBezTo>
                    <a:pt x="144" y="3208"/>
                    <a:pt x="109" y="3190"/>
                    <a:pt x="70" y="3190"/>
                  </a:cubicBezTo>
                  <a:close/>
                  <a:moveTo>
                    <a:pt x="70" y="3482"/>
                  </a:moveTo>
                  <a:cubicBezTo>
                    <a:pt x="35" y="3482"/>
                    <a:pt x="0" y="3499"/>
                    <a:pt x="0" y="3534"/>
                  </a:cubicBezTo>
                  <a:lnTo>
                    <a:pt x="0" y="3569"/>
                  </a:lnTo>
                  <a:cubicBezTo>
                    <a:pt x="0" y="3608"/>
                    <a:pt x="35" y="3626"/>
                    <a:pt x="70" y="3626"/>
                  </a:cubicBezTo>
                  <a:cubicBezTo>
                    <a:pt x="109" y="3626"/>
                    <a:pt x="144" y="3608"/>
                    <a:pt x="144" y="3569"/>
                  </a:cubicBezTo>
                  <a:lnTo>
                    <a:pt x="144" y="3534"/>
                  </a:lnTo>
                  <a:cubicBezTo>
                    <a:pt x="144" y="3499"/>
                    <a:pt x="109" y="3482"/>
                    <a:pt x="70" y="3482"/>
                  </a:cubicBezTo>
                  <a:close/>
                  <a:moveTo>
                    <a:pt x="70" y="3769"/>
                  </a:moveTo>
                  <a:cubicBezTo>
                    <a:pt x="35" y="3769"/>
                    <a:pt x="0" y="3787"/>
                    <a:pt x="0" y="3826"/>
                  </a:cubicBezTo>
                  <a:lnTo>
                    <a:pt x="0" y="3861"/>
                  </a:lnTo>
                  <a:cubicBezTo>
                    <a:pt x="0" y="3895"/>
                    <a:pt x="35" y="3917"/>
                    <a:pt x="70" y="3917"/>
                  </a:cubicBezTo>
                  <a:cubicBezTo>
                    <a:pt x="109" y="3917"/>
                    <a:pt x="144" y="3895"/>
                    <a:pt x="144" y="3861"/>
                  </a:cubicBezTo>
                  <a:lnTo>
                    <a:pt x="144" y="3826"/>
                  </a:lnTo>
                  <a:cubicBezTo>
                    <a:pt x="144" y="3787"/>
                    <a:pt x="109" y="3769"/>
                    <a:pt x="70" y="3769"/>
                  </a:cubicBezTo>
                  <a:close/>
                  <a:moveTo>
                    <a:pt x="70" y="4061"/>
                  </a:moveTo>
                  <a:cubicBezTo>
                    <a:pt x="35" y="4061"/>
                    <a:pt x="0" y="4078"/>
                    <a:pt x="0" y="4113"/>
                  </a:cubicBezTo>
                  <a:lnTo>
                    <a:pt x="0" y="4152"/>
                  </a:lnTo>
                  <a:cubicBezTo>
                    <a:pt x="0" y="4187"/>
                    <a:pt x="35" y="4204"/>
                    <a:pt x="70" y="4204"/>
                  </a:cubicBezTo>
                  <a:cubicBezTo>
                    <a:pt x="109" y="4204"/>
                    <a:pt x="144" y="4187"/>
                    <a:pt x="144" y="4152"/>
                  </a:cubicBezTo>
                  <a:lnTo>
                    <a:pt x="144" y="4113"/>
                  </a:lnTo>
                  <a:cubicBezTo>
                    <a:pt x="144" y="4078"/>
                    <a:pt x="109" y="4061"/>
                    <a:pt x="70" y="4061"/>
                  </a:cubicBezTo>
                  <a:close/>
                  <a:moveTo>
                    <a:pt x="70" y="4352"/>
                  </a:moveTo>
                  <a:cubicBezTo>
                    <a:pt x="35" y="4352"/>
                    <a:pt x="0" y="4370"/>
                    <a:pt x="0" y="4404"/>
                  </a:cubicBezTo>
                  <a:lnTo>
                    <a:pt x="0" y="4439"/>
                  </a:lnTo>
                  <a:cubicBezTo>
                    <a:pt x="0" y="4478"/>
                    <a:pt x="35" y="4496"/>
                    <a:pt x="70" y="4496"/>
                  </a:cubicBezTo>
                  <a:cubicBezTo>
                    <a:pt x="109" y="4496"/>
                    <a:pt x="144" y="4478"/>
                    <a:pt x="144" y="4439"/>
                  </a:cubicBezTo>
                  <a:lnTo>
                    <a:pt x="144" y="4404"/>
                  </a:lnTo>
                  <a:cubicBezTo>
                    <a:pt x="144" y="4370"/>
                    <a:pt x="109" y="4352"/>
                    <a:pt x="70" y="4352"/>
                  </a:cubicBezTo>
                  <a:close/>
                  <a:moveTo>
                    <a:pt x="70" y="4639"/>
                  </a:moveTo>
                  <a:cubicBezTo>
                    <a:pt x="35" y="4639"/>
                    <a:pt x="0" y="4657"/>
                    <a:pt x="0" y="4696"/>
                  </a:cubicBezTo>
                  <a:lnTo>
                    <a:pt x="0" y="4731"/>
                  </a:lnTo>
                  <a:cubicBezTo>
                    <a:pt x="0" y="4766"/>
                    <a:pt x="35" y="4787"/>
                    <a:pt x="70" y="4787"/>
                  </a:cubicBezTo>
                  <a:cubicBezTo>
                    <a:pt x="109" y="4787"/>
                    <a:pt x="144" y="4766"/>
                    <a:pt x="144" y="4731"/>
                  </a:cubicBezTo>
                  <a:lnTo>
                    <a:pt x="144" y="4696"/>
                  </a:lnTo>
                  <a:cubicBezTo>
                    <a:pt x="144" y="4657"/>
                    <a:pt x="109" y="4639"/>
                    <a:pt x="70" y="4639"/>
                  </a:cubicBezTo>
                  <a:close/>
                  <a:moveTo>
                    <a:pt x="70" y="4931"/>
                  </a:moveTo>
                  <a:cubicBezTo>
                    <a:pt x="35" y="4931"/>
                    <a:pt x="0" y="4948"/>
                    <a:pt x="0" y="4983"/>
                  </a:cubicBezTo>
                  <a:lnTo>
                    <a:pt x="0" y="5022"/>
                  </a:lnTo>
                  <a:cubicBezTo>
                    <a:pt x="0" y="5057"/>
                    <a:pt x="35" y="5075"/>
                    <a:pt x="70" y="5075"/>
                  </a:cubicBezTo>
                  <a:cubicBezTo>
                    <a:pt x="109" y="5075"/>
                    <a:pt x="144" y="5057"/>
                    <a:pt x="144" y="5022"/>
                  </a:cubicBezTo>
                  <a:lnTo>
                    <a:pt x="144" y="4983"/>
                  </a:lnTo>
                  <a:cubicBezTo>
                    <a:pt x="144" y="4948"/>
                    <a:pt x="109" y="4931"/>
                    <a:pt x="70" y="4931"/>
                  </a:cubicBezTo>
                  <a:close/>
                  <a:moveTo>
                    <a:pt x="70" y="5222"/>
                  </a:moveTo>
                  <a:cubicBezTo>
                    <a:pt x="35" y="5222"/>
                    <a:pt x="0" y="5240"/>
                    <a:pt x="0" y="5275"/>
                  </a:cubicBezTo>
                  <a:lnTo>
                    <a:pt x="0" y="5309"/>
                  </a:lnTo>
                  <a:cubicBezTo>
                    <a:pt x="0" y="5349"/>
                    <a:pt x="35" y="5366"/>
                    <a:pt x="70" y="5366"/>
                  </a:cubicBezTo>
                  <a:cubicBezTo>
                    <a:pt x="109" y="5366"/>
                    <a:pt x="144" y="5349"/>
                    <a:pt x="144" y="5309"/>
                  </a:cubicBezTo>
                  <a:lnTo>
                    <a:pt x="144" y="5275"/>
                  </a:lnTo>
                  <a:cubicBezTo>
                    <a:pt x="144" y="5240"/>
                    <a:pt x="109" y="5222"/>
                    <a:pt x="70" y="5222"/>
                  </a:cubicBezTo>
                  <a:close/>
                  <a:moveTo>
                    <a:pt x="70" y="5510"/>
                  </a:moveTo>
                  <a:cubicBezTo>
                    <a:pt x="35" y="5510"/>
                    <a:pt x="0" y="5527"/>
                    <a:pt x="0" y="5566"/>
                  </a:cubicBezTo>
                  <a:lnTo>
                    <a:pt x="0" y="5601"/>
                  </a:lnTo>
                  <a:cubicBezTo>
                    <a:pt x="0" y="5636"/>
                    <a:pt x="35" y="5658"/>
                    <a:pt x="70" y="5658"/>
                  </a:cubicBezTo>
                  <a:cubicBezTo>
                    <a:pt x="109" y="5658"/>
                    <a:pt x="144" y="5636"/>
                    <a:pt x="144" y="5601"/>
                  </a:cubicBezTo>
                  <a:lnTo>
                    <a:pt x="144" y="5566"/>
                  </a:lnTo>
                  <a:cubicBezTo>
                    <a:pt x="144" y="5527"/>
                    <a:pt x="109" y="5510"/>
                    <a:pt x="70" y="5510"/>
                  </a:cubicBezTo>
                  <a:close/>
                  <a:moveTo>
                    <a:pt x="70" y="5801"/>
                  </a:moveTo>
                  <a:cubicBezTo>
                    <a:pt x="35" y="5801"/>
                    <a:pt x="0" y="5819"/>
                    <a:pt x="0" y="5853"/>
                  </a:cubicBezTo>
                  <a:lnTo>
                    <a:pt x="0" y="5893"/>
                  </a:lnTo>
                  <a:cubicBezTo>
                    <a:pt x="0" y="5927"/>
                    <a:pt x="35" y="5945"/>
                    <a:pt x="70" y="5945"/>
                  </a:cubicBezTo>
                  <a:cubicBezTo>
                    <a:pt x="109" y="5945"/>
                    <a:pt x="144" y="5927"/>
                    <a:pt x="144" y="5893"/>
                  </a:cubicBezTo>
                  <a:lnTo>
                    <a:pt x="144" y="5853"/>
                  </a:lnTo>
                  <a:cubicBezTo>
                    <a:pt x="144" y="5819"/>
                    <a:pt x="109" y="5801"/>
                    <a:pt x="70" y="5801"/>
                  </a:cubicBezTo>
                  <a:close/>
                  <a:moveTo>
                    <a:pt x="70" y="6093"/>
                  </a:moveTo>
                  <a:cubicBezTo>
                    <a:pt x="35" y="6093"/>
                    <a:pt x="0" y="6110"/>
                    <a:pt x="0" y="6145"/>
                  </a:cubicBezTo>
                  <a:lnTo>
                    <a:pt x="0" y="6180"/>
                  </a:lnTo>
                  <a:cubicBezTo>
                    <a:pt x="0" y="6219"/>
                    <a:pt x="35" y="6236"/>
                    <a:pt x="70" y="6236"/>
                  </a:cubicBezTo>
                  <a:cubicBezTo>
                    <a:pt x="109" y="6236"/>
                    <a:pt x="144" y="6219"/>
                    <a:pt x="144" y="6180"/>
                  </a:cubicBezTo>
                  <a:lnTo>
                    <a:pt x="144" y="6145"/>
                  </a:lnTo>
                  <a:cubicBezTo>
                    <a:pt x="144" y="6110"/>
                    <a:pt x="109" y="6093"/>
                    <a:pt x="70" y="6093"/>
                  </a:cubicBezTo>
                  <a:close/>
                  <a:moveTo>
                    <a:pt x="70" y="6380"/>
                  </a:moveTo>
                  <a:cubicBezTo>
                    <a:pt x="35" y="6380"/>
                    <a:pt x="0" y="6397"/>
                    <a:pt x="0" y="6436"/>
                  </a:cubicBezTo>
                  <a:lnTo>
                    <a:pt x="0" y="6471"/>
                  </a:lnTo>
                  <a:cubicBezTo>
                    <a:pt x="0" y="6506"/>
                    <a:pt x="35" y="6528"/>
                    <a:pt x="70" y="6528"/>
                  </a:cubicBezTo>
                  <a:cubicBezTo>
                    <a:pt x="109" y="6528"/>
                    <a:pt x="144" y="6506"/>
                    <a:pt x="144" y="6471"/>
                  </a:cubicBezTo>
                  <a:lnTo>
                    <a:pt x="144" y="6436"/>
                  </a:lnTo>
                  <a:cubicBezTo>
                    <a:pt x="144" y="6397"/>
                    <a:pt x="109" y="6380"/>
                    <a:pt x="70" y="6380"/>
                  </a:cubicBezTo>
                  <a:close/>
                  <a:moveTo>
                    <a:pt x="70" y="6671"/>
                  </a:moveTo>
                  <a:cubicBezTo>
                    <a:pt x="35" y="6671"/>
                    <a:pt x="0" y="6689"/>
                    <a:pt x="0" y="6724"/>
                  </a:cubicBezTo>
                  <a:lnTo>
                    <a:pt x="0" y="6763"/>
                  </a:lnTo>
                  <a:cubicBezTo>
                    <a:pt x="0" y="6798"/>
                    <a:pt x="35" y="6815"/>
                    <a:pt x="70" y="6815"/>
                  </a:cubicBezTo>
                  <a:cubicBezTo>
                    <a:pt x="109" y="6815"/>
                    <a:pt x="144" y="6798"/>
                    <a:pt x="144" y="6763"/>
                  </a:cubicBezTo>
                  <a:lnTo>
                    <a:pt x="144" y="6724"/>
                  </a:lnTo>
                  <a:cubicBezTo>
                    <a:pt x="144" y="6689"/>
                    <a:pt x="109" y="6671"/>
                    <a:pt x="70" y="6671"/>
                  </a:cubicBezTo>
                  <a:close/>
                  <a:moveTo>
                    <a:pt x="70" y="6963"/>
                  </a:moveTo>
                  <a:cubicBezTo>
                    <a:pt x="35" y="6963"/>
                    <a:pt x="0" y="6980"/>
                    <a:pt x="0" y="7015"/>
                  </a:cubicBezTo>
                  <a:lnTo>
                    <a:pt x="0" y="7050"/>
                  </a:lnTo>
                  <a:cubicBezTo>
                    <a:pt x="0" y="7089"/>
                    <a:pt x="35" y="7107"/>
                    <a:pt x="70" y="7107"/>
                  </a:cubicBezTo>
                  <a:cubicBezTo>
                    <a:pt x="109" y="7107"/>
                    <a:pt x="144" y="7089"/>
                    <a:pt x="144" y="7050"/>
                  </a:cubicBezTo>
                  <a:lnTo>
                    <a:pt x="144" y="7015"/>
                  </a:lnTo>
                  <a:cubicBezTo>
                    <a:pt x="144" y="6980"/>
                    <a:pt x="109" y="6963"/>
                    <a:pt x="70" y="6963"/>
                  </a:cubicBezTo>
                  <a:close/>
                  <a:moveTo>
                    <a:pt x="70" y="7250"/>
                  </a:moveTo>
                  <a:cubicBezTo>
                    <a:pt x="35" y="7250"/>
                    <a:pt x="0" y="7268"/>
                    <a:pt x="0" y="7307"/>
                  </a:cubicBezTo>
                  <a:lnTo>
                    <a:pt x="0" y="7342"/>
                  </a:lnTo>
                  <a:cubicBezTo>
                    <a:pt x="0" y="7376"/>
                    <a:pt x="35" y="7398"/>
                    <a:pt x="70" y="7398"/>
                  </a:cubicBezTo>
                  <a:cubicBezTo>
                    <a:pt x="109" y="7398"/>
                    <a:pt x="144" y="7376"/>
                    <a:pt x="144" y="7342"/>
                  </a:cubicBezTo>
                  <a:lnTo>
                    <a:pt x="144" y="7307"/>
                  </a:lnTo>
                  <a:cubicBezTo>
                    <a:pt x="144" y="7268"/>
                    <a:pt x="109" y="7250"/>
                    <a:pt x="70" y="7250"/>
                  </a:cubicBezTo>
                  <a:close/>
                  <a:moveTo>
                    <a:pt x="70" y="7542"/>
                  </a:moveTo>
                  <a:cubicBezTo>
                    <a:pt x="35" y="7542"/>
                    <a:pt x="0" y="7559"/>
                    <a:pt x="0" y="7594"/>
                  </a:cubicBezTo>
                  <a:lnTo>
                    <a:pt x="0" y="7633"/>
                  </a:lnTo>
                  <a:cubicBezTo>
                    <a:pt x="0" y="7668"/>
                    <a:pt x="35" y="7685"/>
                    <a:pt x="70" y="7685"/>
                  </a:cubicBezTo>
                  <a:cubicBezTo>
                    <a:pt x="109" y="7685"/>
                    <a:pt x="144" y="7668"/>
                    <a:pt x="144" y="7633"/>
                  </a:cubicBezTo>
                  <a:lnTo>
                    <a:pt x="144" y="7594"/>
                  </a:lnTo>
                  <a:cubicBezTo>
                    <a:pt x="144" y="7559"/>
                    <a:pt x="109" y="7542"/>
                    <a:pt x="70" y="7542"/>
                  </a:cubicBezTo>
                  <a:close/>
                  <a:moveTo>
                    <a:pt x="70" y="7833"/>
                  </a:moveTo>
                  <a:cubicBezTo>
                    <a:pt x="35" y="7833"/>
                    <a:pt x="0" y="7851"/>
                    <a:pt x="0" y="7885"/>
                  </a:cubicBezTo>
                  <a:lnTo>
                    <a:pt x="0" y="7920"/>
                  </a:lnTo>
                  <a:cubicBezTo>
                    <a:pt x="0" y="7959"/>
                    <a:pt x="35" y="7977"/>
                    <a:pt x="70" y="7977"/>
                  </a:cubicBezTo>
                  <a:cubicBezTo>
                    <a:pt x="109" y="7977"/>
                    <a:pt x="144" y="7959"/>
                    <a:pt x="144" y="7920"/>
                  </a:cubicBezTo>
                  <a:lnTo>
                    <a:pt x="144" y="7885"/>
                  </a:lnTo>
                  <a:cubicBezTo>
                    <a:pt x="144" y="7851"/>
                    <a:pt x="109" y="7833"/>
                    <a:pt x="70" y="7833"/>
                  </a:cubicBezTo>
                  <a:close/>
                  <a:moveTo>
                    <a:pt x="70" y="8120"/>
                  </a:moveTo>
                  <a:cubicBezTo>
                    <a:pt x="35" y="8120"/>
                    <a:pt x="0" y="8138"/>
                    <a:pt x="0" y="8177"/>
                  </a:cubicBezTo>
                  <a:lnTo>
                    <a:pt x="0" y="8212"/>
                  </a:lnTo>
                  <a:cubicBezTo>
                    <a:pt x="0" y="8247"/>
                    <a:pt x="35" y="8268"/>
                    <a:pt x="70" y="8268"/>
                  </a:cubicBezTo>
                  <a:cubicBezTo>
                    <a:pt x="109" y="8268"/>
                    <a:pt x="144" y="8247"/>
                    <a:pt x="144" y="8212"/>
                  </a:cubicBezTo>
                  <a:lnTo>
                    <a:pt x="144" y="8177"/>
                  </a:lnTo>
                  <a:cubicBezTo>
                    <a:pt x="144" y="8138"/>
                    <a:pt x="109" y="8120"/>
                    <a:pt x="70" y="8120"/>
                  </a:cubicBezTo>
                  <a:close/>
                  <a:moveTo>
                    <a:pt x="70" y="8412"/>
                  </a:moveTo>
                  <a:cubicBezTo>
                    <a:pt x="35" y="8412"/>
                    <a:pt x="0" y="8429"/>
                    <a:pt x="0" y="8464"/>
                  </a:cubicBezTo>
                  <a:lnTo>
                    <a:pt x="0" y="8503"/>
                  </a:lnTo>
                  <a:cubicBezTo>
                    <a:pt x="0" y="8538"/>
                    <a:pt x="35" y="8556"/>
                    <a:pt x="70" y="8556"/>
                  </a:cubicBezTo>
                  <a:cubicBezTo>
                    <a:pt x="109" y="8556"/>
                    <a:pt x="144" y="8538"/>
                    <a:pt x="144" y="8503"/>
                  </a:cubicBezTo>
                  <a:lnTo>
                    <a:pt x="144" y="8464"/>
                  </a:lnTo>
                  <a:cubicBezTo>
                    <a:pt x="144" y="8429"/>
                    <a:pt x="109" y="8412"/>
                    <a:pt x="70" y="8412"/>
                  </a:cubicBezTo>
                  <a:close/>
                  <a:moveTo>
                    <a:pt x="70" y="8703"/>
                  </a:moveTo>
                  <a:cubicBezTo>
                    <a:pt x="35" y="8703"/>
                    <a:pt x="0" y="8721"/>
                    <a:pt x="0" y="8756"/>
                  </a:cubicBezTo>
                  <a:lnTo>
                    <a:pt x="0" y="8791"/>
                  </a:lnTo>
                  <a:cubicBezTo>
                    <a:pt x="0" y="8830"/>
                    <a:pt x="35" y="8847"/>
                    <a:pt x="70" y="8847"/>
                  </a:cubicBezTo>
                  <a:cubicBezTo>
                    <a:pt x="109" y="8847"/>
                    <a:pt x="144" y="8830"/>
                    <a:pt x="144" y="8791"/>
                  </a:cubicBezTo>
                  <a:lnTo>
                    <a:pt x="144" y="8756"/>
                  </a:lnTo>
                  <a:cubicBezTo>
                    <a:pt x="144" y="8721"/>
                    <a:pt x="109" y="8703"/>
                    <a:pt x="70" y="8703"/>
                  </a:cubicBezTo>
                  <a:close/>
                  <a:moveTo>
                    <a:pt x="70" y="8991"/>
                  </a:moveTo>
                  <a:cubicBezTo>
                    <a:pt x="35" y="8991"/>
                    <a:pt x="0" y="9008"/>
                    <a:pt x="0" y="9047"/>
                  </a:cubicBezTo>
                  <a:lnTo>
                    <a:pt x="0" y="9082"/>
                  </a:lnTo>
                  <a:cubicBezTo>
                    <a:pt x="0" y="9117"/>
                    <a:pt x="35" y="9139"/>
                    <a:pt x="70" y="9139"/>
                  </a:cubicBezTo>
                  <a:cubicBezTo>
                    <a:pt x="109" y="9139"/>
                    <a:pt x="144" y="9117"/>
                    <a:pt x="144" y="9082"/>
                  </a:cubicBezTo>
                  <a:lnTo>
                    <a:pt x="144" y="9047"/>
                  </a:lnTo>
                  <a:cubicBezTo>
                    <a:pt x="144" y="9008"/>
                    <a:pt x="109" y="8991"/>
                    <a:pt x="70" y="8991"/>
                  </a:cubicBezTo>
                  <a:close/>
                  <a:moveTo>
                    <a:pt x="70" y="9282"/>
                  </a:moveTo>
                  <a:cubicBezTo>
                    <a:pt x="35" y="9282"/>
                    <a:pt x="0" y="9300"/>
                    <a:pt x="0" y="9334"/>
                  </a:cubicBezTo>
                  <a:lnTo>
                    <a:pt x="0" y="9374"/>
                  </a:lnTo>
                  <a:cubicBezTo>
                    <a:pt x="0" y="9408"/>
                    <a:pt x="35" y="9426"/>
                    <a:pt x="70" y="9426"/>
                  </a:cubicBezTo>
                  <a:cubicBezTo>
                    <a:pt x="109" y="9426"/>
                    <a:pt x="144" y="9408"/>
                    <a:pt x="144" y="9374"/>
                  </a:cubicBezTo>
                  <a:lnTo>
                    <a:pt x="144" y="9334"/>
                  </a:lnTo>
                  <a:cubicBezTo>
                    <a:pt x="144" y="9300"/>
                    <a:pt x="109" y="9282"/>
                    <a:pt x="70" y="9282"/>
                  </a:cubicBezTo>
                  <a:close/>
                  <a:moveTo>
                    <a:pt x="70" y="9574"/>
                  </a:moveTo>
                  <a:cubicBezTo>
                    <a:pt x="35" y="9574"/>
                    <a:pt x="0" y="9591"/>
                    <a:pt x="0" y="9626"/>
                  </a:cubicBezTo>
                  <a:lnTo>
                    <a:pt x="0" y="9661"/>
                  </a:lnTo>
                  <a:cubicBezTo>
                    <a:pt x="0" y="9700"/>
                    <a:pt x="35" y="9717"/>
                    <a:pt x="70" y="9717"/>
                  </a:cubicBezTo>
                  <a:cubicBezTo>
                    <a:pt x="109" y="9717"/>
                    <a:pt x="144" y="9700"/>
                    <a:pt x="144" y="9661"/>
                  </a:cubicBezTo>
                  <a:lnTo>
                    <a:pt x="144" y="9626"/>
                  </a:lnTo>
                  <a:cubicBezTo>
                    <a:pt x="144" y="9591"/>
                    <a:pt x="109" y="9574"/>
                    <a:pt x="70" y="9574"/>
                  </a:cubicBezTo>
                  <a:close/>
                  <a:moveTo>
                    <a:pt x="70" y="9861"/>
                  </a:moveTo>
                  <a:cubicBezTo>
                    <a:pt x="35" y="9861"/>
                    <a:pt x="0" y="9878"/>
                    <a:pt x="0" y="9918"/>
                  </a:cubicBezTo>
                  <a:lnTo>
                    <a:pt x="0" y="9952"/>
                  </a:lnTo>
                  <a:cubicBezTo>
                    <a:pt x="0" y="9987"/>
                    <a:pt x="35" y="10009"/>
                    <a:pt x="70" y="10009"/>
                  </a:cubicBezTo>
                  <a:cubicBezTo>
                    <a:pt x="109" y="10009"/>
                    <a:pt x="144" y="9987"/>
                    <a:pt x="144" y="9952"/>
                  </a:cubicBezTo>
                  <a:lnTo>
                    <a:pt x="144" y="9918"/>
                  </a:lnTo>
                  <a:cubicBezTo>
                    <a:pt x="144" y="9878"/>
                    <a:pt x="109" y="9861"/>
                    <a:pt x="70" y="9861"/>
                  </a:cubicBezTo>
                  <a:close/>
                  <a:moveTo>
                    <a:pt x="70" y="10152"/>
                  </a:moveTo>
                  <a:cubicBezTo>
                    <a:pt x="35" y="10152"/>
                    <a:pt x="0" y="10170"/>
                    <a:pt x="0" y="10205"/>
                  </a:cubicBezTo>
                  <a:lnTo>
                    <a:pt x="0" y="10244"/>
                  </a:lnTo>
                  <a:cubicBezTo>
                    <a:pt x="0" y="10279"/>
                    <a:pt x="35" y="10296"/>
                    <a:pt x="70" y="10296"/>
                  </a:cubicBezTo>
                  <a:cubicBezTo>
                    <a:pt x="109" y="10296"/>
                    <a:pt x="144" y="10279"/>
                    <a:pt x="144" y="10244"/>
                  </a:cubicBezTo>
                  <a:lnTo>
                    <a:pt x="144" y="10205"/>
                  </a:lnTo>
                  <a:cubicBezTo>
                    <a:pt x="144" y="10170"/>
                    <a:pt x="109" y="10152"/>
                    <a:pt x="70" y="10152"/>
                  </a:cubicBezTo>
                  <a:close/>
                  <a:moveTo>
                    <a:pt x="70" y="10444"/>
                  </a:moveTo>
                  <a:cubicBezTo>
                    <a:pt x="35" y="10444"/>
                    <a:pt x="0" y="10461"/>
                    <a:pt x="0" y="10496"/>
                  </a:cubicBezTo>
                  <a:lnTo>
                    <a:pt x="0" y="10531"/>
                  </a:lnTo>
                  <a:cubicBezTo>
                    <a:pt x="0" y="10570"/>
                    <a:pt x="35" y="10588"/>
                    <a:pt x="70" y="10588"/>
                  </a:cubicBezTo>
                  <a:cubicBezTo>
                    <a:pt x="109" y="10588"/>
                    <a:pt x="144" y="10570"/>
                    <a:pt x="144" y="10531"/>
                  </a:cubicBezTo>
                  <a:lnTo>
                    <a:pt x="144" y="10496"/>
                  </a:lnTo>
                  <a:cubicBezTo>
                    <a:pt x="144" y="10461"/>
                    <a:pt x="109" y="10444"/>
                    <a:pt x="70" y="10444"/>
                  </a:cubicBezTo>
                  <a:close/>
                  <a:moveTo>
                    <a:pt x="70" y="10731"/>
                  </a:moveTo>
                  <a:cubicBezTo>
                    <a:pt x="35" y="10731"/>
                    <a:pt x="0" y="10749"/>
                    <a:pt x="0" y="10788"/>
                  </a:cubicBezTo>
                  <a:lnTo>
                    <a:pt x="0" y="10823"/>
                  </a:lnTo>
                  <a:cubicBezTo>
                    <a:pt x="0" y="10857"/>
                    <a:pt x="35" y="10879"/>
                    <a:pt x="70" y="10879"/>
                  </a:cubicBezTo>
                  <a:cubicBezTo>
                    <a:pt x="109" y="10879"/>
                    <a:pt x="144" y="10857"/>
                    <a:pt x="144" y="10823"/>
                  </a:cubicBezTo>
                  <a:lnTo>
                    <a:pt x="144" y="10788"/>
                  </a:lnTo>
                  <a:cubicBezTo>
                    <a:pt x="144" y="10749"/>
                    <a:pt x="109" y="10731"/>
                    <a:pt x="70" y="10731"/>
                  </a:cubicBezTo>
                  <a:close/>
                  <a:moveTo>
                    <a:pt x="70" y="11023"/>
                  </a:moveTo>
                  <a:cubicBezTo>
                    <a:pt x="35" y="11023"/>
                    <a:pt x="0" y="11040"/>
                    <a:pt x="0" y="11075"/>
                  </a:cubicBezTo>
                  <a:lnTo>
                    <a:pt x="0" y="11114"/>
                  </a:lnTo>
                  <a:cubicBezTo>
                    <a:pt x="0" y="11149"/>
                    <a:pt x="35" y="11166"/>
                    <a:pt x="70" y="11166"/>
                  </a:cubicBezTo>
                  <a:cubicBezTo>
                    <a:pt x="109" y="11166"/>
                    <a:pt x="144" y="11149"/>
                    <a:pt x="144" y="11114"/>
                  </a:cubicBezTo>
                  <a:lnTo>
                    <a:pt x="144" y="11075"/>
                  </a:lnTo>
                  <a:cubicBezTo>
                    <a:pt x="144" y="11040"/>
                    <a:pt x="109" y="11023"/>
                    <a:pt x="70" y="11023"/>
                  </a:cubicBezTo>
                  <a:close/>
                  <a:moveTo>
                    <a:pt x="70" y="11314"/>
                  </a:moveTo>
                  <a:cubicBezTo>
                    <a:pt x="35" y="11314"/>
                    <a:pt x="0" y="11332"/>
                    <a:pt x="0" y="11366"/>
                  </a:cubicBezTo>
                  <a:lnTo>
                    <a:pt x="0" y="11401"/>
                  </a:lnTo>
                  <a:cubicBezTo>
                    <a:pt x="0" y="11440"/>
                    <a:pt x="35" y="11458"/>
                    <a:pt x="70" y="11458"/>
                  </a:cubicBezTo>
                  <a:cubicBezTo>
                    <a:pt x="109" y="11458"/>
                    <a:pt x="144" y="11440"/>
                    <a:pt x="144" y="11401"/>
                  </a:cubicBezTo>
                  <a:lnTo>
                    <a:pt x="144" y="11366"/>
                  </a:lnTo>
                  <a:cubicBezTo>
                    <a:pt x="144" y="11332"/>
                    <a:pt x="109" y="11314"/>
                    <a:pt x="70" y="11314"/>
                  </a:cubicBezTo>
                  <a:close/>
                  <a:moveTo>
                    <a:pt x="70" y="11601"/>
                  </a:moveTo>
                  <a:cubicBezTo>
                    <a:pt x="35" y="11601"/>
                    <a:pt x="0" y="11619"/>
                    <a:pt x="0" y="11658"/>
                  </a:cubicBezTo>
                  <a:lnTo>
                    <a:pt x="0" y="11693"/>
                  </a:lnTo>
                  <a:cubicBezTo>
                    <a:pt x="0" y="11728"/>
                    <a:pt x="35" y="11749"/>
                    <a:pt x="70" y="11749"/>
                  </a:cubicBezTo>
                  <a:cubicBezTo>
                    <a:pt x="109" y="11749"/>
                    <a:pt x="144" y="11728"/>
                    <a:pt x="144" y="11693"/>
                  </a:cubicBezTo>
                  <a:lnTo>
                    <a:pt x="144" y="11658"/>
                  </a:lnTo>
                  <a:cubicBezTo>
                    <a:pt x="144" y="11619"/>
                    <a:pt x="109" y="11601"/>
                    <a:pt x="70" y="11601"/>
                  </a:cubicBezTo>
                  <a:close/>
                  <a:moveTo>
                    <a:pt x="70" y="11893"/>
                  </a:moveTo>
                  <a:cubicBezTo>
                    <a:pt x="35" y="11893"/>
                    <a:pt x="0" y="11910"/>
                    <a:pt x="0" y="11945"/>
                  </a:cubicBezTo>
                  <a:lnTo>
                    <a:pt x="0" y="11984"/>
                  </a:lnTo>
                  <a:cubicBezTo>
                    <a:pt x="0" y="12019"/>
                    <a:pt x="35" y="12037"/>
                    <a:pt x="70" y="12037"/>
                  </a:cubicBezTo>
                  <a:cubicBezTo>
                    <a:pt x="109" y="12037"/>
                    <a:pt x="144" y="12019"/>
                    <a:pt x="144" y="11984"/>
                  </a:cubicBezTo>
                  <a:lnTo>
                    <a:pt x="144" y="11945"/>
                  </a:lnTo>
                  <a:cubicBezTo>
                    <a:pt x="144" y="11910"/>
                    <a:pt x="109" y="11893"/>
                    <a:pt x="70" y="11893"/>
                  </a:cubicBezTo>
                  <a:close/>
                  <a:moveTo>
                    <a:pt x="70" y="12185"/>
                  </a:moveTo>
                  <a:cubicBezTo>
                    <a:pt x="35" y="12185"/>
                    <a:pt x="0" y="12202"/>
                    <a:pt x="0" y="12237"/>
                  </a:cubicBezTo>
                  <a:lnTo>
                    <a:pt x="0" y="12272"/>
                  </a:lnTo>
                  <a:cubicBezTo>
                    <a:pt x="0" y="12311"/>
                    <a:pt x="35" y="12328"/>
                    <a:pt x="70" y="12328"/>
                  </a:cubicBezTo>
                  <a:cubicBezTo>
                    <a:pt x="109" y="12328"/>
                    <a:pt x="144" y="12311"/>
                    <a:pt x="144" y="12272"/>
                  </a:cubicBezTo>
                  <a:lnTo>
                    <a:pt x="144" y="12237"/>
                  </a:lnTo>
                  <a:cubicBezTo>
                    <a:pt x="144" y="12202"/>
                    <a:pt x="109" y="12185"/>
                    <a:pt x="70" y="12185"/>
                  </a:cubicBezTo>
                  <a:close/>
                  <a:moveTo>
                    <a:pt x="70" y="12472"/>
                  </a:moveTo>
                  <a:cubicBezTo>
                    <a:pt x="35" y="12472"/>
                    <a:pt x="0" y="12489"/>
                    <a:pt x="0" y="12528"/>
                  </a:cubicBezTo>
                  <a:lnTo>
                    <a:pt x="0" y="12563"/>
                  </a:lnTo>
                  <a:cubicBezTo>
                    <a:pt x="0" y="12598"/>
                    <a:pt x="35" y="12620"/>
                    <a:pt x="70" y="12620"/>
                  </a:cubicBezTo>
                  <a:cubicBezTo>
                    <a:pt x="109" y="12620"/>
                    <a:pt x="144" y="12598"/>
                    <a:pt x="144" y="12563"/>
                  </a:cubicBezTo>
                  <a:lnTo>
                    <a:pt x="144" y="12528"/>
                  </a:lnTo>
                  <a:cubicBezTo>
                    <a:pt x="144" y="12489"/>
                    <a:pt x="109" y="12472"/>
                    <a:pt x="70" y="12472"/>
                  </a:cubicBezTo>
                  <a:close/>
                  <a:moveTo>
                    <a:pt x="70" y="12763"/>
                  </a:moveTo>
                  <a:cubicBezTo>
                    <a:pt x="35" y="12763"/>
                    <a:pt x="0" y="12781"/>
                    <a:pt x="0" y="12815"/>
                  </a:cubicBezTo>
                  <a:lnTo>
                    <a:pt x="0" y="12855"/>
                  </a:lnTo>
                  <a:cubicBezTo>
                    <a:pt x="0" y="12889"/>
                    <a:pt x="35" y="12907"/>
                    <a:pt x="70" y="12907"/>
                  </a:cubicBezTo>
                  <a:cubicBezTo>
                    <a:pt x="109" y="12907"/>
                    <a:pt x="144" y="12889"/>
                    <a:pt x="144" y="12855"/>
                  </a:cubicBezTo>
                  <a:lnTo>
                    <a:pt x="144" y="12815"/>
                  </a:lnTo>
                  <a:cubicBezTo>
                    <a:pt x="144" y="12781"/>
                    <a:pt x="109" y="12763"/>
                    <a:pt x="70" y="12763"/>
                  </a:cubicBezTo>
                  <a:close/>
                  <a:moveTo>
                    <a:pt x="70" y="13055"/>
                  </a:moveTo>
                  <a:cubicBezTo>
                    <a:pt x="35" y="13055"/>
                    <a:pt x="0" y="13072"/>
                    <a:pt x="0" y="13107"/>
                  </a:cubicBezTo>
                  <a:lnTo>
                    <a:pt x="0" y="13142"/>
                  </a:lnTo>
                  <a:cubicBezTo>
                    <a:pt x="0" y="13181"/>
                    <a:pt x="35" y="13198"/>
                    <a:pt x="70" y="13198"/>
                  </a:cubicBezTo>
                  <a:cubicBezTo>
                    <a:pt x="109" y="13198"/>
                    <a:pt x="144" y="13181"/>
                    <a:pt x="144" y="13142"/>
                  </a:cubicBezTo>
                  <a:lnTo>
                    <a:pt x="144" y="13107"/>
                  </a:lnTo>
                  <a:cubicBezTo>
                    <a:pt x="144" y="13072"/>
                    <a:pt x="109" y="13055"/>
                    <a:pt x="70" y="13055"/>
                  </a:cubicBezTo>
                  <a:close/>
                  <a:moveTo>
                    <a:pt x="70" y="13342"/>
                  </a:moveTo>
                  <a:cubicBezTo>
                    <a:pt x="35" y="13342"/>
                    <a:pt x="0" y="13359"/>
                    <a:pt x="0" y="13399"/>
                  </a:cubicBezTo>
                  <a:lnTo>
                    <a:pt x="0" y="13433"/>
                  </a:lnTo>
                  <a:cubicBezTo>
                    <a:pt x="0" y="13468"/>
                    <a:pt x="35" y="13490"/>
                    <a:pt x="70" y="13490"/>
                  </a:cubicBezTo>
                  <a:cubicBezTo>
                    <a:pt x="109" y="13490"/>
                    <a:pt x="144" y="13468"/>
                    <a:pt x="144" y="13433"/>
                  </a:cubicBezTo>
                  <a:lnTo>
                    <a:pt x="144" y="13399"/>
                  </a:lnTo>
                  <a:cubicBezTo>
                    <a:pt x="144" y="13359"/>
                    <a:pt x="109" y="13342"/>
                    <a:pt x="70" y="13342"/>
                  </a:cubicBezTo>
                  <a:close/>
                  <a:moveTo>
                    <a:pt x="70" y="13634"/>
                  </a:moveTo>
                  <a:cubicBezTo>
                    <a:pt x="35" y="13634"/>
                    <a:pt x="0" y="13651"/>
                    <a:pt x="0" y="13686"/>
                  </a:cubicBezTo>
                  <a:lnTo>
                    <a:pt x="0" y="13725"/>
                  </a:lnTo>
                  <a:cubicBezTo>
                    <a:pt x="0" y="13760"/>
                    <a:pt x="35" y="13777"/>
                    <a:pt x="70" y="13777"/>
                  </a:cubicBezTo>
                  <a:cubicBezTo>
                    <a:pt x="109" y="13777"/>
                    <a:pt x="144" y="13760"/>
                    <a:pt x="144" y="13725"/>
                  </a:cubicBezTo>
                  <a:lnTo>
                    <a:pt x="144" y="13686"/>
                  </a:lnTo>
                  <a:cubicBezTo>
                    <a:pt x="144" y="13651"/>
                    <a:pt x="109" y="13634"/>
                    <a:pt x="70" y="13634"/>
                  </a:cubicBezTo>
                  <a:close/>
                  <a:moveTo>
                    <a:pt x="70" y="13925"/>
                  </a:moveTo>
                  <a:cubicBezTo>
                    <a:pt x="35" y="13925"/>
                    <a:pt x="0" y="13942"/>
                    <a:pt x="0" y="13977"/>
                  </a:cubicBezTo>
                  <a:lnTo>
                    <a:pt x="0" y="14012"/>
                  </a:lnTo>
                  <a:cubicBezTo>
                    <a:pt x="0" y="14051"/>
                    <a:pt x="35" y="14069"/>
                    <a:pt x="70" y="14069"/>
                  </a:cubicBezTo>
                  <a:cubicBezTo>
                    <a:pt x="109" y="14069"/>
                    <a:pt x="144" y="14051"/>
                    <a:pt x="144" y="14012"/>
                  </a:cubicBezTo>
                  <a:lnTo>
                    <a:pt x="144" y="13977"/>
                  </a:lnTo>
                  <a:cubicBezTo>
                    <a:pt x="144" y="13942"/>
                    <a:pt x="109" y="13925"/>
                    <a:pt x="70" y="13925"/>
                  </a:cubicBezTo>
                  <a:close/>
                  <a:moveTo>
                    <a:pt x="70" y="14212"/>
                  </a:moveTo>
                  <a:cubicBezTo>
                    <a:pt x="35" y="14212"/>
                    <a:pt x="0" y="14230"/>
                    <a:pt x="0" y="14269"/>
                  </a:cubicBezTo>
                  <a:lnTo>
                    <a:pt x="0" y="14304"/>
                  </a:lnTo>
                  <a:cubicBezTo>
                    <a:pt x="0" y="14338"/>
                    <a:pt x="35" y="14360"/>
                    <a:pt x="70" y="14360"/>
                  </a:cubicBezTo>
                  <a:cubicBezTo>
                    <a:pt x="109" y="14360"/>
                    <a:pt x="144" y="14338"/>
                    <a:pt x="144" y="14304"/>
                  </a:cubicBezTo>
                  <a:lnTo>
                    <a:pt x="144" y="14269"/>
                  </a:lnTo>
                  <a:cubicBezTo>
                    <a:pt x="144" y="14230"/>
                    <a:pt x="109" y="14212"/>
                    <a:pt x="70" y="14212"/>
                  </a:cubicBezTo>
                  <a:close/>
                  <a:moveTo>
                    <a:pt x="70" y="14504"/>
                  </a:moveTo>
                  <a:cubicBezTo>
                    <a:pt x="35" y="14504"/>
                    <a:pt x="0" y="14521"/>
                    <a:pt x="0" y="14556"/>
                  </a:cubicBezTo>
                  <a:lnTo>
                    <a:pt x="0" y="14595"/>
                  </a:lnTo>
                  <a:cubicBezTo>
                    <a:pt x="0" y="14630"/>
                    <a:pt x="35" y="14647"/>
                    <a:pt x="70" y="14647"/>
                  </a:cubicBezTo>
                  <a:cubicBezTo>
                    <a:pt x="109" y="14647"/>
                    <a:pt x="144" y="14630"/>
                    <a:pt x="144" y="14595"/>
                  </a:cubicBezTo>
                  <a:lnTo>
                    <a:pt x="144" y="14556"/>
                  </a:lnTo>
                  <a:cubicBezTo>
                    <a:pt x="144" y="14521"/>
                    <a:pt x="109" y="14504"/>
                    <a:pt x="70" y="14504"/>
                  </a:cubicBezTo>
                  <a:close/>
                  <a:moveTo>
                    <a:pt x="70" y="14795"/>
                  </a:moveTo>
                  <a:cubicBezTo>
                    <a:pt x="35" y="14795"/>
                    <a:pt x="0" y="14813"/>
                    <a:pt x="0" y="14848"/>
                  </a:cubicBezTo>
                  <a:lnTo>
                    <a:pt x="0" y="14882"/>
                  </a:lnTo>
                  <a:cubicBezTo>
                    <a:pt x="0" y="14921"/>
                    <a:pt x="35" y="14939"/>
                    <a:pt x="70" y="14939"/>
                  </a:cubicBezTo>
                  <a:cubicBezTo>
                    <a:pt x="109" y="14939"/>
                    <a:pt x="144" y="14921"/>
                    <a:pt x="144" y="14882"/>
                  </a:cubicBezTo>
                  <a:lnTo>
                    <a:pt x="144" y="14848"/>
                  </a:lnTo>
                  <a:cubicBezTo>
                    <a:pt x="144" y="14813"/>
                    <a:pt x="109" y="14795"/>
                    <a:pt x="70" y="14795"/>
                  </a:cubicBezTo>
                  <a:close/>
                  <a:moveTo>
                    <a:pt x="70" y="15082"/>
                  </a:moveTo>
                  <a:cubicBezTo>
                    <a:pt x="35" y="15082"/>
                    <a:pt x="0" y="15100"/>
                    <a:pt x="0" y="15139"/>
                  </a:cubicBezTo>
                  <a:lnTo>
                    <a:pt x="0" y="15174"/>
                  </a:lnTo>
                  <a:cubicBezTo>
                    <a:pt x="0" y="15209"/>
                    <a:pt x="35" y="15230"/>
                    <a:pt x="70" y="15230"/>
                  </a:cubicBezTo>
                  <a:cubicBezTo>
                    <a:pt x="109" y="15230"/>
                    <a:pt x="144" y="15209"/>
                    <a:pt x="144" y="15174"/>
                  </a:cubicBezTo>
                  <a:lnTo>
                    <a:pt x="144" y="15139"/>
                  </a:lnTo>
                  <a:cubicBezTo>
                    <a:pt x="144" y="15100"/>
                    <a:pt x="109" y="15082"/>
                    <a:pt x="70" y="15082"/>
                  </a:cubicBezTo>
                  <a:close/>
                  <a:moveTo>
                    <a:pt x="70" y="15374"/>
                  </a:moveTo>
                  <a:cubicBezTo>
                    <a:pt x="35" y="15374"/>
                    <a:pt x="0" y="15391"/>
                    <a:pt x="0" y="15426"/>
                  </a:cubicBezTo>
                  <a:lnTo>
                    <a:pt x="0" y="15465"/>
                  </a:lnTo>
                  <a:cubicBezTo>
                    <a:pt x="0" y="15500"/>
                    <a:pt x="35" y="15518"/>
                    <a:pt x="70" y="15518"/>
                  </a:cubicBezTo>
                  <a:cubicBezTo>
                    <a:pt x="109" y="15518"/>
                    <a:pt x="144" y="15500"/>
                    <a:pt x="144" y="15465"/>
                  </a:cubicBezTo>
                  <a:lnTo>
                    <a:pt x="144" y="15426"/>
                  </a:lnTo>
                  <a:cubicBezTo>
                    <a:pt x="144" y="15391"/>
                    <a:pt x="109" y="15374"/>
                    <a:pt x="70" y="1537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0" name="Google Shape;8940;p111"/>
            <p:cNvSpPr/>
            <p:nvPr/>
          </p:nvSpPr>
          <p:spPr>
            <a:xfrm>
              <a:off x="6329877" y="4526"/>
              <a:ext cx="27348" cy="3157888"/>
            </a:xfrm>
            <a:custGeom>
              <a:avLst/>
              <a:gdLst/>
              <a:ahLst/>
              <a:cxnLst/>
              <a:rect l="l" t="t" r="r" b="b"/>
              <a:pathLst>
                <a:path w="127" h="14665" extrusionOk="0">
                  <a:moveTo>
                    <a:pt x="70" y="1"/>
                  </a:moveTo>
                  <a:cubicBezTo>
                    <a:pt x="35" y="1"/>
                    <a:pt x="1" y="18"/>
                    <a:pt x="1" y="53"/>
                  </a:cubicBezTo>
                  <a:lnTo>
                    <a:pt x="1" y="110"/>
                  </a:lnTo>
                  <a:cubicBezTo>
                    <a:pt x="1" y="145"/>
                    <a:pt x="35" y="162"/>
                    <a:pt x="70" y="162"/>
                  </a:cubicBezTo>
                  <a:cubicBezTo>
                    <a:pt x="109" y="162"/>
                    <a:pt x="127" y="145"/>
                    <a:pt x="127" y="110"/>
                  </a:cubicBezTo>
                  <a:lnTo>
                    <a:pt x="127" y="53"/>
                  </a:lnTo>
                  <a:cubicBezTo>
                    <a:pt x="127" y="18"/>
                    <a:pt x="109" y="1"/>
                    <a:pt x="70" y="1"/>
                  </a:cubicBezTo>
                  <a:close/>
                  <a:moveTo>
                    <a:pt x="70" y="288"/>
                  </a:moveTo>
                  <a:cubicBezTo>
                    <a:pt x="35" y="288"/>
                    <a:pt x="1" y="306"/>
                    <a:pt x="1" y="345"/>
                  </a:cubicBezTo>
                  <a:lnTo>
                    <a:pt x="1" y="397"/>
                  </a:lnTo>
                  <a:cubicBezTo>
                    <a:pt x="1" y="436"/>
                    <a:pt x="35" y="453"/>
                    <a:pt x="70" y="453"/>
                  </a:cubicBezTo>
                  <a:cubicBezTo>
                    <a:pt x="109" y="453"/>
                    <a:pt x="127" y="436"/>
                    <a:pt x="127" y="397"/>
                  </a:cubicBezTo>
                  <a:lnTo>
                    <a:pt x="127" y="345"/>
                  </a:lnTo>
                  <a:cubicBezTo>
                    <a:pt x="127" y="306"/>
                    <a:pt x="109" y="288"/>
                    <a:pt x="70" y="288"/>
                  </a:cubicBezTo>
                  <a:close/>
                  <a:moveTo>
                    <a:pt x="70" y="580"/>
                  </a:moveTo>
                  <a:cubicBezTo>
                    <a:pt x="35" y="580"/>
                    <a:pt x="1" y="597"/>
                    <a:pt x="1" y="632"/>
                  </a:cubicBezTo>
                  <a:lnTo>
                    <a:pt x="1" y="688"/>
                  </a:lnTo>
                  <a:cubicBezTo>
                    <a:pt x="1" y="723"/>
                    <a:pt x="35" y="741"/>
                    <a:pt x="70" y="741"/>
                  </a:cubicBezTo>
                  <a:cubicBezTo>
                    <a:pt x="109" y="741"/>
                    <a:pt x="127" y="723"/>
                    <a:pt x="127" y="688"/>
                  </a:cubicBezTo>
                  <a:lnTo>
                    <a:pt x="127" y="632"/>
                  </a:lnTo>
                  <a:cubicBezTo>
                    <a:pt x="127" y="597"/>
                    <a:pt x="109" y="580"/>
                    <a:pt x="70" y="580"/>
                  </a:cubicBezTo>
                  <a:close/>
                  <a:moveTo>
                    <a:pt x="70" y="871"/>
                  </a:moveTo>
                  <a:cubicBezTo>
                    <a:pt x="35" y="871"/>
                    <a:pt x="1" y="889"/>
                    <a:pt x="1" y="923"/>
                  </a:cubicBezTo>
                  <a:lnTo>
                    <a:pt x="1" y="980"/>
                  </a:lnTo>
                  <a:cubicBezTo>
                    <a:pt x="1" y="1015"/>
                    <a:pt x="35" y="1032"/>
                    <a:pt x="70" y="1032"/>
                  </a:cubicBezTo>
                  <a:cubicBezTo>
                    <a:pt x="109" y="1032"/>
                    <a:pt x="127" y="1015"/>
                    <a:pt x="127" y="980"/>
                  </a:cubicBezTo>
                  <a:lnTo>
                    <a:pt x="127" y="923"/>
                  </a:lnTo>
                  <a:cubicBezTo>
                    <a:pt x="127" y="889"/>
                    <a:pt x="109" y="871"/>
                    <a:pt x="70" y="871"/>
                  </a:cubicBezTo>
                  <a:close/>
                  <a:moveTo>
                    <a:pt x="70" y="1158"/>
                  </a:moveTo>
                  <a:cubicBezTo>
                    <a:pt x="35" y="1158"/>
                    <a:pt x="1" y="1176"/>
                    <a:pt x="1" y="1215"/>
                  </a:cubicBezTo>
                  <a:lnTo>
                    <a:pt x="1" y="1267"/>
                  </a:lnTo>
                  <a:cubicBezTo>
                    <a:pt x="1" y="1306"/>
                    <a:pt x="35" y="1324"/>
                    <a:pt x="70" y="1324"/>
                  </a:cubicBezTo>
                  <a:cubicBezTo>
                    <a:pt x="109" y="1324"/>
                    <a:pt x="127" y="1306"/>
                    <a:pt x="127" y="1267"/>
                  </a:cubicBezTo>
                  <a:lnTo>
                    <a:pt x="127" y="1215"/>
                  </a:lnTo>
                  <a:cubicBezTo>
                    <a:pt x="127" y="1176"/>
                    <a:pt x="109" y="1158"/>
                    <a:pt x="70" y="1158"/>
                  </a:cubicBezTo>
                  <a:close/>
                  <a:moveTo>
                    <a:pt x="70" y="1450"/>
                  </a:moveTo>
                  <a:cubicBezTo>
                    <a:pt x="35" y="1450"/>
                    <a:pt x="1" y="1467"/>
                    <a:pt x="1" y="1502"/>
                  </a:cubicBezTo>
                  <a:lnTo>
                    <a:pt x="1" y="1559"/>
                  </a:lnTo>
                  <a:cubicBezTo>
                    <a:pt x="1" y="1593"/>
                    <a:pt x="35" y="1611"/>
                    <a:pt x="70" y="1611"/>
                  </a:cubicBezTo>
                  <a:cubicBezTo>
                    <a:pt x="109" y="1611"/>
                    <a:pt x="127" y="1593"/>
                    <a:pt x="127" y="1559"/>
                  </a:cubicBezTo>
                  <a:lnTo>
                    <a:pt x="127" y="1502"/>
                  </a:lnTo>
                  <a:cubicBezTo>
                    <a:pt x="127" y="1467"/>
                    <a:pt x="109" y="1450"/>
                    <a:pt x="70" y="1450"/>
                  </a:cubicBezTo>
                  <a:close/>
                  <a:moveTo>
                    <a:pt x="70" y="1741"/>
                  </a:moveTo>
                  <a:cubicBezTo>
                    <a:pt x="35" y="1741"/>
                    <a:pt x="1" y="1759"/>
                    <a:pt x="1" y="1794"/>
                  </a:cubicBezTo>
                  <a:lnTo>
                    <a:pt x="1" y="1850"/>
                  </a:lnTo>
                  <a:cubicBezTo>
                    <a:pt x="1" y="1885"/>
                    <a:pt x="35" y="1902"/>
                    <a:pt x="70" y="1902"/>
                  </a:cubicBezTo>
                  <a:cubicBezTo>
                    <a:pt x="109" y="1902"/>
                    <a:pt x="127" y="1885"/>
                    <a:pt x="127" y="1850"/>
                  </a:cubicBezTo>
                  <a:lnTo>
                    <a:pt x="127" y="1794"/>
                  </a:lnTo>
                  <a:cubicBezTo>
                    <a:pt x="127" y="1759"/>
                    <a:pt x="109" y="1741"/>
                    <a:pt x="70" y="1741"/>
                  </a:cubicBezTo>
                  <a:close/>
                  <a:moveTo>
                    <a:pt x="70" y="2029"/>
                  </a:moveTo>
                  <a:cubicBezTo>
                    <a:pt x="35" y="2029"/>
                    <a:pt x="1" y="2046"/>
                    <a:pt x="1" y="2085"/>
                  </a:cubicBezTo>
                  <a:lnTo>
                    <a:pt x="1" y="2137"/>
                  </a:lnTo>
                  <a:cubicBezTo>
                    <a:pt x="1" y="2177"/>
                    <a:pt x="35" y="2194"/>
                    <a:pt x="70" y="2194"/>
                  </a:cubicBezTo>
                  <a:cubicBezTo>
                    <a:pt x="109" y="2194"/>
                    <a:pt x="127" y="2177"/>
                    <a:pt x="127" y="2137"/>
                  </a:cubicBezTo>
                  <a:lnTo>
                    <a:pt x="127" y="2085"/>
                  </a:lnTo>
                  <a:cubicBezTo>
                    <a:pt x="127" y="2046"/>
                    <a:pt x="109" y="2029"/>
                    <a:pt x="70" y="2029"/>
                  </a:cubicBezTo>
                  <a:close/>
                  <a:moveTo>
                    <a:pt x="70" y="2320"/>
                  </a:moveTo>
                  <a:cubicBezTo>
                    <a:pt x="35" y="2320"/>
                    <a:pt x="1" y="2338"/>
                    <a:pt x="1" y="2372"/>
                  </a:cubicBezTo>
                  <a:lnTo>
                    <a:pt x="1" y="2429"/>
                  </a:lnTo>
                  <a:cubicBezTo>
                    <a:pt x="1" y="2464"/>
                    <a:pt x="35" y="2481"/>
                    <a:pt x="70" y="2481"/>
                  </a:cubicBezTo>
                  <a:cubicBezTo>
                    <a:pt x="109" y="2481"/>
                    <a:pt x="127" y="2464"/>
                    <a:pt x="127" y="2429"/>
                  </a:cubicBezTo>
                  <a:lnTo>
                    <a:pt x="127" y="2372"/>
                  </a:lnTo>
                  <a:cubicBezTo>
                    <a:pt x="127" y="2338"/>
                    <a:pt x="109" y="2320"/>
                    <a:pt x="70" y="2320"/>
                  </a:cubicBezTo>
                  <a:close/>
                  <a:moveTo>
                    <a:pt x="70" y="2612"/>
                  </a:moveTo>
                  <a:cubicBezTo>
                    <a:pt x="35" y="2612"/>
                    <a:pt x="1" y="2629"/>
                    <a:pt x="1" y="2664"/>
                  </a:cubicBezTo>
                  <a:lnTo>
                    <a:pt x="1" y="2720"/>
                  </a:lnTo>
                  <a:cubicBezTo>
                    <a:pt x="1" y="2755"/>
                    <a:pt x="35" y="2773"/>
                    <a:pt x="70" y="2773"/>
                  </a:cubicBezTo>
                  <a:cubicBezTo>
                    <a:pt x="109" y="2773"/>
                    <a:pt x="127" y="2755"/>
                    <a:pt x="127" y="2720"/>
                  </a:cubicBezTo>
                  <a:lnTo>
                    <a:pt x="127" y="2664"/>
                  </a:lnTo>
                  <a:cubicBezTo>
                    <a:pt x="127" y="2629"/>
                    <a:pt x="109" y="2612"/>
                    <a:pt x="70" y="2612"/>
                  </a:cubicBezTo>
                  <a:close/>
                  <a:moveTo>
                    <a:pt x="70" y="2899"/>
                  </a:moveTo>
                  <a:cubicBezTo>
                    <a:pt x="35" y="2899"/>
                    <a:pt x="1" y="2916"/>
                    <a:pt x="1" y="2955"/>
                  </a:cubicBezTo>
                  <a:lnTo>
                    <a:pt x="1" y="3008"/>
                  </a:lnTo>
                  <a:cubicBezTo>
                    <a:pt x="1" y="3047"/>
                    <a:pt x="35" y="3064"/>
                    <a:pt x="70" y="3064"/>
                  </a:cubicBezTo>
                  <a:cubicBezTo>
                    <a:pt x="109" y="3064"/>
                    <a:pt x="127" y="3047"/>
                    <a:pt x="127" y="3008"/>
                  </a:cubicBezTo>
                  <a:lnTo>
                    <a:pt x="127" y="2955"/>
                  </a:lnTo>
                  <a:cubicBezTo>
                    <a:pt x="127" y="2916"/>
                    <a:pt x="109" y="2899"/>
                    <a:pt x="70" y="2899"/>
                  </a:cubicBezTo>
                  <a:close/>
                  <a:moveTo>
                    <a:pt x="70" y="3190"/>
                  </a:moveTo>
                  <a:cubicBezTo>
                    <a:pt x="35" y="3190"/>
                    <a:pt x="1" y="3208"/>
                    <a:pt x="1" y="3243"/>
                  </a:cubicBezTo>
                  <a:lnTo>
                    <a:pt x="1" y="3299"/>
                  </a:lnTo>
                  <a:cubicBezTo>
                    <a:pt x="1" y="3334"/>
                    <a:pt x="35" y="3351"/>
                    <a:pt x="70" y="3351"/>
                  </a:cubicBezTo>
                  <a:cubicBezTo>
                    <a:pt x="109" y="3351"/>
                    <a:pt x="127" y="3334"/>
                    <a:pt x="127" y="3299"/>
                  </a:cubicBezTo>
                  <a:lnTo>
                    <a:pt x="127" y="3243"/>
                  </a:lnTo>
                  <a:cubicBezTo>
                    <a:pt x="127" y="3208"/>
                    <a:pt x="109" y="3190"/>
                    <a:pt x="70" y="3190"/>
                  </a:cubicBezTo>
                  <a:close/>
                  <a:moveTo>
                    <a:pt x="70" y="3482"/>
                  </a:moveTo>
                  <a:cubicBezTo>
                    <a:pt x="35" y="3482"/>
                    <a:pt x="1" y="3499"/>
                    <a:pt x="1" y="3534"/>
                  </a:cubicBezTo>
                  <a:lnTo>
                    <a:pt x="1" y="3591"/>
                  </a:lnTo>
                  <a:cubicBezTo>
                    <a:pt x="1" y="3626"/>
                    <a:pt x="35" y="3643"/>
                    <a:pt x="70" y="3643"/>
                  </a:cubicBezTo>
                  <a:cubicBezTo>
                    <a:pt x="109" y="3643"/>
                    <a:pt x="127" y="3626"/>
                    <a:pt x="127" y="3591"/>
                  </a:cubicBezTo>
                  <a:lnTo>
                    <a:pt x="127" y="3534"/>
                  </a:lnTo>
                  <a:cubicBezTo>
                    <a:pt x="127" y="3499"/>
                    <a:pt x="109" y="3482"/>
                    <a:pt x="70" y="3482"/>
                  </a:cubicBezTo>
                  <a:close/>
                  <a:moveTo>
                    <a:pt x="70" y="3769"/>
                  </a:moveTo>
                  <a:cubicBezTo>
                    <a:pt x="35" y="3769"/>
                    <a:pt x="1" y="3787"/>
                    <a:pt x="1" y="3826"/>
                  </a:cubicBezTo>
                  <a:lnTo>
                    <a:pt x="1" y="3878"/>
                  </a:lnTo>
                  <a:cubicBezTo>
                    <a:pt x="1" y="3917"/>
                    <a:pt x="35" y="3934"/>
                    <a:pt x="70" y="3934"/>
                  </a:cubicBezTo>
                  <a:cubicBezTo>
                    <a:pt x="109" y="3934"/>
                    <a:pt x="127" y="3917"/>
                    <a:pt x="127" y="3878"/>
                  </a:cubicBezTo>
                  <a:lnTo>
                    <a:pt x="127" y="3826"/>
                  </a:lnTo>
                  <a:cubicBezTo>
                    <a:pt x="127" y="3787"/>
                    <a:pt x="109" y="3769"/>
                    <a:pt x="70" y="3769"/>
                  </a:cubicBezTo>
                  <a:close/>
                  <a:moveTo>
                    <a:pt x="70" y="4061"/>
                  </a:moveTo>
                  <a:cubicBezTo>
                    <a:pt x="35" y="4061"/>
                    <a:pt x="1" y="4078"/>
                    <a:pt x="1" y="4113"/>
                  </a:cubicBezTo>
                  <a:lnTo>
                    <a:pt x="1" y="4169"/>
                  </a:lnTo>
                  <a:cubicBezTo>
                    <a:pt x="1" y="4204"/>
                    <a:pt x="35" y="4222"/>
                    <a:pt x="70" y="4222"/>
                  </a:cubicBezTo>
                  <a:cubicBezTo>
                    <a:pt x="109" y="4222"/>
                    <a:pt x="127" y="4204"/>
                    <a:pt x="127" y="4169"/>
                  </a:cubicBezTo>
                  <a:lnTo>
                    <a:pt x="127" y="4113"/>
                  </a:lnTo>
                  <a:cubicBezTo>
                    <a:pt x="127" y="4078"/>
                    <a:pt x="109" y="4061"/>
                    <a:pt x="70" y="4061"/>
                  </a:cubicBezTo>
                  <a:close/>
                  <a:moveTo>
                    <a:pt x="70" y="4352"/>
                  </a:moveTo>
                  <a:cubicBezTo>
                    <a:pt x="35" y="4352"/>
                    <a:pt x="1" y="4370"/>
                    <a:pt x="1" y="4404"/>
                  </a:cubicBezTo>
                  <a:lnTo>
                    <a:pt x="1" y="4461"/>
                  </a:lnTo>
                  <a:cubicBezTo>
                    <a:pt x="1" y="4496"/>
                    <a:pt x="35" y="4513"/>
                    <a:pt x="70" y="4513"/>
                  </a:cubicBezTo>
                  <a:cubicBezTo>
                    <a:pt x="109" y="4513"/>
                    <a:pt x="127" y="4496"/>
                    <a:pt x="127" y="4461"/>
                  </a:cubicBezTo>
                  <a:lnTo>
                    <a:pt x="127" y="4404"/>
                  </a:lnTo>
                  <a:cubicBezTo>
                    <a:pt x="127" y="4370"/>
                    <a:pt x="109" y="4352"/>
                    <a:pt x="70" y="4352"/>
                  </a:cubicBezTo>
                  <a:close/>
                  <a:moveTo>
                    <a:pt x="70" y="4639"/>
                  </a:moveTo>
                  <a:cubicBezTo>
                    <a:pt x="35" y="4639"/>
                    <a:pt x="1" y="4657"/>
                    <a:pt x="1" y="4696"/>
                  </a:cubicBezTo>
                  <a:lnTo>
                    <a:pt x="1" y="4748"/>
                  </a:lnTo>
                  <a:cubicBezTo>
                    <a:pt x="1" y="4787"/>
                    <a:pt x="35" y="4805"/>
                    <a:pt x="70" y="4805"/>
                  </a:cubicBezTo>
                  <a:cubicBezTo>
                    <a:pt x="109" y="4805"/>
                    <a:pt x="127" y="4787"/>
                    <a:pt x="127" y="4748"/>
                  </a:cubicBezTo>
                  <a:lnTo>
                    <a:pt x="127" y="4696"/>
                  </a:lnTo>
                  <a:cubicBezTo>
                    <a:pt x="127" y="4657"/>
                    <a:pt x="109" y="4639"/>
                    <a:pt x="70" y="4639"/>
                  </a:cubicBezTo>
                  <a:close/>
                  <a:moveTo>
                    <a:pt x="70" y="4931"/>
                  </a:moveTo>
                  <a:cubicBezTo>
                    <a:pt x="35" y="4931"/>
                    <a:pt x="1" y="4948"/>
                    <a:pt x="1" y="4983"/>
                  </a:cubicBezTo>
                  <a:lnTo>
                    <a:pt x="1" y="5040"/>
                  </a:lnTo>
                  <a:cubicBezTo>
                    <a:pt x="1" y="5075"/>
                    <a:pt x="35" y="5092"/>
                    <a:pt x="70" y="5092"/>
                  </a:cubicBezTo>
                  <a:cubicBezTo>
                    <a:pt x="109" y="5092"/>
                    <a:pt x="127" y="5075"/>
                    <a:pt x="127" y="5040"/>
                  </a:cubicBezTo>
                  <a:lnTo>
                    <a:pt x="127" y="4983"/>
                  </a:lnTo>
                  <a:cubicBezTo>
                    <a:pt x="127" y="4948"/>
                    <a:pt x="109" y="4931"/>
                    <a:pt x="70" y="4931"/>
                  </a:cubicBezTo>
                  <a:close/>
                  <a:moveTo>
                    <a:pt x="70" y="5222"/>
                  </a:moveTo>
                  <a:cubicBezTo>
                    <a:pt x="35" y="5222"/>
                    <a:pt x="1" y="5240"/>
                    <a:pt x="1" y="5275"/>
                  </a:cubicBezTo>
                  <a:lnTo>
                    <a:pt x="1" y="5331"/>
                  </a:lnTo>
                  <a:cubicBezTo>
                    <a:pt x="1" y="5366"/>
                    <a:pt x="35" y="5383"/>
                    <a:pt x="70" y="5383"/>
                  </a:cubicBezTo>
                  <a:cubicBezTo>
                    <a:pt x="109" y="5383"/>
                    <a:pt x="127" y="5366"/>
                    <a:pt x="127" y="5331"/>
                  </a:cubicBezTo>
                  <a:lnTo>
                    <a:pt x="127" y="5275"/>
                  </a:lnTo>
                  <a:cubicBezTo>
                    <a:pt x="127" y="5240"/>
                    <a:pt x="109" y="5222"/>
                    <a:pt x="70" y="5222"/>
                  </a:cubicBezTo>
                  <a:close/>
                  <a:moveTo>
                    <a:pt x="70" y="5510"/>
                  </a:moveTo>
                  <a:cubicBezTo>
                    <a:pt x="35" y="5510"/>
                    <a:pt x="1" y="5527"/>
                    <a:pt x="1" y="5566"/>
                  </a:cubicBezTo>
                  <a:lnTo>
                    <a:pt x="1" y="5618"/>
                  </a:lnTo>
                  <a:cubicBezTo>
                    <a:pt x="1" y="5658"/>
                    <a:pt x="35" y="5675"/>
                    <a:pt x="70" y="5675"/>
                  </a:cubicBezTo>
                  <a:cubicBezTo>
                    <a:pt x="109" y="5675"/>
                    <a:pt x="127" y="5658"/>
                    <a:pt x="127" y="5618"/>
                  </a:cubicBezTo>
                  <a:lnTo>
                    <a:pt x="127" y="5566"/>
                  </a:lnTo>
                  <a:cubicBezTo>
                    <a:pt x="127" y="5527"/>
                    <a:pt x="109" y="5510"/>
                    <a:pt x="70" y="5510"/>
                  </a:cubicBezTo>
                  <a:close/>
                  <a:moveTo>
                    <a:pt x="70" y="5801"/>
                  </a:moveTo>
                  <a:cubicBezTo>
                    <a:pt x="35" y="5801"/>
                    <a:pt x="1" y="5819"/>
                    <a:pt x="1" y="5853"/>
                  </a:cubicBezTo>
                  <a:lnTo>
                    <a:pt x="1" y="5910"/>
                  </a:lnTo>
                  <a:cubicBezTo>
                    <a:pt x="1" y="5945"/>
                    <a:pt x="35" y="5962"/>
                    <a:pt x="70" y="5962"/>
                  </a:cubicBezTo>
                  <a:cubicBezTo>
                    <a:pt x="109" y="5962"/>
                    <a:pt x="127" y="5945"/>
                    <a:pt x="127" y="5910"/>
                  </a:cubicBezTo>
                  <a:lnTo>
                    <a:pt x="127" y="5853"/>
                  </a:lnTo>
                  <a:cubicBezTo>
                    <a:pt x="127" y="5819"/>
                    <a:pt x="109" y="5801"/>
                    <a:pt x="70" y="5801"/>
                  </a:cubicBezTo>
                  <a:close/>
                  <a:moveTo>
                    <a:pt x="70" y="6093"/>
                  </a:moveTo>
                  <a:cubicBezTo>
                    <a:pt x="35" y="6093"/>
                    <a:pt x="1" y="6110"/>
                    <a:pt x="1" y="6145"/>
                  </a:cubicBezTo>
                  <a:lnTo>
                    <a:pt x="1" y="6202"/>
                  </a:lnTo>
                  <a:cubicBezTo>
                    <a:pt x="1" y="6236"/>
                    <a:pt x="35" y="6254"/>
                    <a:pt x="70" y="6254"/>
                  </a:cubicBezTo>
                  <a:cubicBezTo>
                    <a:pt x="109" y="6254"/>
                    <a:pt x="127" y="6236"/>
                    <a:pt x="127" y="6202"/>
                  </a:cubicBezTo>
                  <a:lnTo>
                    <a:pt x="127" y="6145"/>
                  </a:lnTo>
                  <a:cubicBezTo>
                    <a:pt x="127" y="6110"/>
                    <a:pt x="109" y="6093"/>
                    <a:pt x="70" y="6093"/>
                  </a:cubicBezTo>
                  <a:close/>
                  <a:moveTo>
                    <a:pt x="70" y="6380"/>
                  </a:moveTo>
                  <a:cubicBezTo>
                    <a:pt x="35" y="6380"/>
                    <a:pt x="1" y="6397"/>
                    <a:pt x="1" y="6436"/>
                  </a:cubicBezTo>
                  <a:lnTo>
                    <a:pt x="1" y="6489"/>
                  </a:lnTo>
                  <a:cubicBezTo>
                    <a:pt x="1" y="6528"/>
                    <a:pt x="35" y="6545"/>
                    <a:pt x="70" y="6545"/>
                  </a:cubicBezTo>
                  <a:cubicBezTo>
                    <a:pt x="109" y="6545"/>
                    <a:pt x="127" y="6528"/>
                    <a:pt x="127" y="6489"/>
                  </a:cubicBezTo>
                  <a:lnTo>
                    <a:pt x="127" y="6436"/>
                  </a:lnTo>
                  <a:cubicBezTo>
                    <a:pt x="127" y="6397"/>
                    <a:pt x="109" y="6380"/>
                    <a:pt x="70" y="6380"/>
                  </a:cubicBezTo>
                  <a:close/>
                  <a:moveTo>
                    <a:pt x="70" y="6671"/>
                  </a:moveTo>
                  <a:cubicBezTo>
                    <a:pt x="35" y="6671"/>
                    <a:pt x="1" y="6689"/>
                    <a:pt x="1" y="6724"/>
                  </a:cubicBezTo>
                  <a:lnTo>
                    <a:pt x="1" y="6780"/>
                  </a:lnTo>
                  <a:cubicBezTo>
                    <a:pt x="1" y="6815"/>
                    <a:pt x="35" y="6832"/>
                    <a:pt x="70" y="6832"/>
                  </a:cubicBezTo>
                  <a:cubicBezTo>
                    <a:pt x="109" y="6832"/>
                    <a:pt x="127" y="6815"/>
                    <a:pt x="127" y="6780"/>
                  </a:cubicBezTo>
                  <a:lnTo>
                    <a:pt x="127" y="6724"/>
                  </a:lnTo>
                  <a:cubicBezTo>
                    <a:pt x="127" y="6689"/>
                    <a:pt x="109" y="6671"/>
                    <a:pt x="70" y="6671"/>
                  </a:cubicBezTo>
                  <a:close/>
                  <a:moveTo>
                    <a:pt x="70" y="6963"/>
                  </a:moveTo>
                  <a:cubicBezTo>
                    <a:pt x="35" y="6963"/>
                    <a:pt x="1" y="6980"/>
                    <a:pt x="1" y="7015"/>
                  </a:cubicBezTo>
                  <a:lnTo>
                    <a:pt x="1" y="7072"/>
                  </a:lnTo>
                  <a:cubicBezTo>
                    <a:pt x="1" y="7107"/>
                    <a:pt x="35" y="7124"/>
                    <a:pt x="70" y="7124"/>
                  </a:cubicBezTo>
                  <a:cubicBezTo>
                    <a:pt x="109" y="7124"/>
                    <a:pt x="127" y="7107"/>
                    <a:pt x="127" y="7072"/>
                  </a:cubicBezTo>
                  <a:lnTo>
                    <a:pt x="127" y="7015"/>
                  </a:lnTo>
                  <a:cubicBezTo>
                    <a:pt x="127" y="6980"/>
                    <a:pt x="109" y="6963"/>
                    <a:pt x="70" y="6963"/>
                  </a:cubicBezTo>
                  <a:close/>
                  <a:moveTo>
                    <a:pt x="70" y="7250"/>
                  </a:moveTo>
                  <a:cubicBezTo>
                    <a:pt x="35" y="7250"/>
                    <a:pt x="1" y="7268"/>
                    <a:pt x="1" y="7307"/>
                  </a:cubicBezTo>
                  <a:lnTo>
                    <a:pt x="1" y="7359"/>
                  </a:lnTo>
                  <a:cubicBezTo>
                    <a:pt x="1" y="7398"/>
                    <a:pt x="35" y="7416"/>
                    <a:pt x="70" y="7416"/>
                  </a:cubicBezTo>
                  <a:cubicBezTo>
                    <a:pt x="109" y="7416"/>
                    <a:pt x="127" y="7398"/>
                    <a:pt x="127" y="7359"/>
                  </a:cubicBezTo>
                  <a:lnTo>
                    <a:pt x="127" y="7307"/>
                  </a:lnTo>
                  <a:cubicBezTo>
                    <a:pt x="127" y="7268"/>
                    <a:pt x="109" y="7250"/>
                    <a:pt x="70" y="7250"/>
                  </a:cubicBezTo>
                  <a:close/>
                  <a:moveTo>
                    <a:pt x="70" y="7542"/>
                  </a:moveTo>
                  <a:cubicBezTo>
                    <a:pt x="35" y="7542"/>
                    <a:pt x="1" y="7559"/>
                    <a:pt x="1" y="7594"/>
                  </a:cubicBezTo>
                  <a:lnTo>
                    <a:pt x="1" y="7650"/>
                  </a:lnTo>
                  <a:cubicBezTo>
                    <a:pt x="1" y="7685"/>
                    <a:pt x="35" y="7703"/>
                    <a:pt x="70" y="7703"/>
                  </a:cubicBezTo>
                  <a:cubicBezTo>
                    <a:pt x="109" y="7703"/>
                    <a:pt x="127" y="7685"/>
                    <a:pt x="127" y="7650"/>
                  </a:cubicBezTo>
                  <a:lnTo>
                    <a:pt x="127" y="7594"/>
                  </a:lnTo>
                  <a:cubicBezTo>
                    <a:pt x="127" y="7559"/>
                    <a:pt x="109" y="7542"/>
                    <a:pt x="70" y="7542"/>
                  </a:cubicBezTo>
                  <a:close/>
                  <a:moveTo>
                    <a:pt x="70" y="7833"/>
                  </a:moveTo>
                  <a:cubicBezTo>
                    <a:pt x="35" y="7833"/>
                    <a:pt x="1" y="7851"/>
                    <a:pt x="1" y="7885"/>
                  </a:cubicBezTo>
                  <a:lnTo>
                    <a:pt x="1" y="7942"/>
                  </a:lnTo>
                  <a:cubicBezTo>
                    <a:pt x="1" y="7977"/>
                    <a:pt x="35" y="7994"/>
                    <a:pt x="70" y="7994"/>
                  </a:cubicBezTo>
                  <a:cubicBezTo>
                    <a:pt x="109" y="7994"/>
                    <a:pt x="127" y="7977"/>
                    <a:pt x="127" y="7942"/>
                  </a:cubicBezTo>
                  <a:lnTo>
                    <a:pt x="127" y="7885"/>
                  </a:lnTo>
                  <a:cubicBezTo>
                    <a:pt x="127" y="7851"/>
                    <a:pt x="109" y="7833"/>
                    <a:pt x="70" y="7833"/>
                  </a:cubicBezTo>
                  <a:close/>
                  <a:moveTo>
                    <a:pt x="70" y="8120"/>
                  </a:moveTo>
                  <a:cubicBezTo>
                    <a:pt x="35" y="8120"/>
                    <a:pt x="1" y="8138"/>
                    <a:pt x="1" y="8177"/>
                  </a:cubicBezTo>
                  <a:lnTo>
                    <a:pt x="1" y="8229"/>
                  </a:lnTo>
                  <a:cubicBezTo>
                    <a:pt x="1" y="8268"/>
                    <a:pt x="35" y="8286"/>
                    <a:pt x="70" y="8286"/>
                  </a:cubicBezTo>
                  <a:cubicBezTo>
                    <a:pt x="109" y="8286"/>
                    <a:pt x="127" y="8268"/>
                    <a:pt x="127" y="8229"/>
                  </a:cubicBezTo>
                  <a:lnTo>
                    <a:pt x="127" y="8177"/>
                  </a:lnTo>
                  <a:cubicBezTo>
                    <a:pt x="127" y="8138"/>
                    <a:pt x="109" y="8120"/>
                    <a:pt x="70" y="8120"/>
                  </a:cubicBezTo>
                  <a:close/>
                  <a:moveTo>
                    <a:pt x="70" y="8412"/>
                  </a:moveTo>
                  <a:cubicBezTo>
                    <a:pt x="35" y="8412"/>
                    <a:pt x="1" y="8429"/>
                    <a:pt x="1" y="8464"/>
                  </a:cubicBezTo>
                  <a:lnTo>
                    <a:pt x="1" y="8521"/>
                  </a:lnTo>
                  <a:cubicBezTo>
                    <a:pt x="1" y="8556"/>
                    <a:pt x="35" y="8573"/>
                    <a:pt x="70" y="8573"/>
                  </a:cubicBezTo>
                  <a:cubicBezTo>
                    <a:pt x="109" y="8573"/>
                    <a:pt x="127" y="8556"/>
                    <a:pt x="127" y="8521"/>
                  </a:cubicBezTo>
                  <a:lnTo>
                    <a:pt x="127" y="8464"/>
                  </a:lnTo>
                  <a:cubicBezTo>
                    <a:pt x="127" y="8429"/>
                    <a:pt x="109" y="8412"/>
                    <a:pt x="70" y="8412"/>
                  </a:cubicBezTo>
                  <a:close/>
                  <a:moveTo>
                    <a:pt x="70" y="8703"/>
                  </a:moveTo>
                  <a:cubicBezTo>
                    <a:pt x="35" y="8703"/>
                    <a:pt x="1" y="8721"/>
                    <a:pt x="1" y="8756"/>
                  </a:cubicBezTo>
                  <a:lnTo>
                    <a:pt x="1" y="8812"/>
                  </a:lnTo>
                  <a:cubicBezTo>
                    <a:pt x="1" y="8847"/>
                    <a:pt x="35" y="8864"/>
                    <a:pt x="70" y="8864"/>
                  </a:cubicBezTo>
                  <a:cubicBezTo>
                    <a:pt x="109" y="8864"/>
                    <a:pt x="127" y="8847"/>
                    <a:pt x="127" y="8812"/>
                  </a:cubicBezTo>
                  <a:lnTo>
                    <a:pt x="127" y="8756"/>
                  </a:lnTo>
                  <a:cubicBezTo>
                    <a:pt x="127" y="8721"/>
                    <a:pt x="109" y="8703"/>
                    <a:pt x="70" y="8703"/>
                  </a:cubicBezTo>
                  <a:close/>
                  <a:moveTo>
                    <a:pt x="70" y="8991"/>
                  </a:moveTo>
                  <a:cubicBezTo>
                    <a:pt x="35" y="8991"/>
                    <a:pt x="1" y="9008"/>
                    <a:pt x="1" y="9047"/>
                  </a:cubicBezTo>
                  <a:lnTo>
                    <a:pt x="1" y="9099"/>
                  </a:lnTo>
                  <a:cubicBezTo>
                    <a:pt x="1" y="9139"/>
                    <a:pt x="35" y="9156"/>
                    <a:pt x="70" y="9156"/>
                  </a:cubicBezTo>
                  <a:cubicBezTo>
                    <a:pt x="109" y="9156"/>
                    <a:pt x="127" y="9139"/>
                    <a:pt x="127" y="9099"/>
                  </a:cubicBezTo>
                  <a:lnTo>
                    <a:pt x="127" y="9047"/>
                  </a:lnTo>
                  <a:cubicBezTo>
                    <a:pt x="127" y="9008"/>
                    <a:pt x="109" y="8991"/>
                    <a:pt x="70" y="8991"/>
                  </a:cubicBezTo>
                  <a:close/>
                  <a:moveTo>
                    <a:pt x="70" y="9282"/>
                  </a:moveTo>
                  <a:cubicBezTo>
                    <a:pt x="35" y="9282"/>
                    <a:pt x="1" y="9300"/>
                    <a:pt x="1" y="9334"/>
                  </a:cubicBezTo>
                  <a:lnTo>
                    <a:pt x="1" y="9391"/>
                  </a:lnTo>
                  <a:cubicBezTo>
                    <a:pt x="1" y="9426"/>
                    <a:pt x="35" y="9443"/>
                    <a:pt x="70" y="9443"/>
                  </a:cubicBezTo>
                  <a:cubicBezTo>
                    <a:pt x="109" y="9443"/>
                    <a:pt x="127" y="9426"/>
                    <a:pt x="127" y="9391"/>
                  </a:cubicBezTo>
                  <a:lnTo>
                    <a:pt x="127" y="9334"/>
                  </a:lnTo>
                  <a:cubicBezTo>
                    <a:pt x="127" y="9300"/>
                    <a:pt x="109" y="9282"/>
                    <a:pt x="70" y="9282"/>
                  </a:cubicBezTo>
                  <a:close/>
                  <a:moveTo>
                    <a:pt x="70" y="9574"/>
                  </a:moveTo>
                  <a:cubicBezTo>
                    <a:pt x="35" y="9574"/>
                    <a:pt x="1" y="9591"/>
                    <a:pt x="1" y="9626"/>
                  </a:cubicBezTo>
                  <a:lnTo>
                    <a:pt x="1" y="9683"/>
                  </a:lnTo>
                  <a:cubicBezTo>
                    <a:pt x="1" y="9717"/>
                    <a:pt x="35" y="9735"/>
                    <a:pt x="70" y="9735"/>
                  </a:cubicBezTo>
                  <a:cubicBezTo>
                    <a:pt x="109" y="9735"/>
                    <a:pt x="127" y="9717"/>
                    <a:pt x="127" y="9683"/>
                  </a:cubicBezTo>
                  <a:lnTo>
                    <a:pt x="127" y="9626"/>
                  </a:lnTo>
                  <a:cubicBezTo>
                    <a:pt x="127" y="9591"/>
                    <a:pt x="109" y="9574"/>
                    <a:pt x="70" y="9574"/>
                  </a:cubicBezTo>
                  <a:close/>
                  <a:moveTo>
                    <a:pt x="70" y="9861"/>
                  </a:moveTo>
                  <a:cubicBezTo>
                    <a:pt x="35" y="9861"/>
                    <a:pt x="1" y="9878"/>
                    <a:pt x="1" y="9918"/>
                  </a:cubicBezTo>
                  <a:lnTo>
                    <a:pt x="1" y="9970"/>
                  </a:lnTo>
                  <a:cubicBezTo>
                    <a:pt x="1" y="10009"/>
                    <a:pt x="35" y="10026"/>
                    <a:pt x="70" y="10026"/>
                  </a:cubicBezTo>
                  <a:cubicBezTo>
                    <a:pt x="109" y="10026"/>
                    <a:pt x="127" y="10009"/>
                    <a:pt x="127" y="9970"/>
                  </a:cubicBezTo>
                  <a:lnTo>
                    <a:pt x="127" y="9918"/>
                  </a:lnTo>
                  <a:cubicBezTo>
                    <a:pt x="127" y="9878"/>
                    <a:pt x="109" y="9861"/>
                    <a:pt x="70" y="9861"/>
                  </a:cubicBezTo>
                  <a:close/>
                  <a:moveTo>
                    <a:pt x="70" y="10152"/>
                  </a:moveTo>
                  <a:cubicBezTo>
                    <a:pt x="35" y="10152"/>
                    <a:pt x="1" y="10170"/>
                    <a:pt x="1" y="10205"/>
                  </a:cubicBezTo>
                  <a:lnTo>
                    <a:pt x="1" y="10261"/>
                  </a:lnTo>
                  <a:cubicBezTo>
                    <a:pt x="1" y="10296"/>
                    <a:pt x="35" y="10313"/>
                    <a:pt x="70" y="10313"/>
                  </a:cubicBezTo>
                  <a:cubicBezTo>
                    <a:pt x="109" y="10313"/>
                    <a:pt x="127" y="10296"/>
                    <a:pt x="127" y="10261"/>
                  </a:cubicBezTo>
                  <a:lnTo>
                    <a:pt x="127" y="10205"/>
                  </a:lnTo>
                  <a:cubicBezTo>
                    <a:pt x="127" y="10170"/>
                    <a:pt x="109" y="10152"/>
                    <a:pt x="70" y="10152"/>
                  </a:cubicBezTo>
                  <a:close/>
                  <a:moveTo>
                    <a:pt x="70" y="10444"/>
                  </a:moveTo>
                  <a:cubicBezTo>
                    <a:pt x="35" y="10444"/>
                    <a:pt x="1" y="10461"/>
                    <a:pt x="1" y="10496"/>
                  </a:cubicBezTo>
                  <a:lnTo>
                    <a:pt x="1" y="10553"/>
                  </a:lnTo>
                  <a:cubicBezTo>
                    <a:pt x="1" y="10588"/>
                    <a:pt x="35" y="10605"/>
                    <a:pt x="70" y="10605"/>
                  </a:cubicBezTo>
                  <a:cubicBezTo>
                    <a:pt x="109" y="10605"/>
                    <a:pt x="127" y="10588"/>
                    <a:pt x="127" y="10553"/>
                  </a:cubicBezTo>
                  <a:lnTo>
                    <a:pt x="127" y="10496"/>
                  </a:lnTo>
                  <a:cubicBezTo>
                    <a:pt x="127" y="10461"/>
                    <a:pt x="109" y="10444"/>
                    <a:pt x="70" y="10444"/>
                  </a:cubicBezTo>
                  <a:close/>
                  <a:moveTo>
                    <a:pt x="70" y="10731"/>
                  </a:moveTo>
                  <a:cubicBezTo>
                    <a:pt x="35" y="10731"/>
                    <a:pt x="1" y="10749"/>
                    <a:pt x="1" y="10788"/>
                  </a:cubicBezTo>
                  <a:lnTo>
                    <a:pt x="1" y="10840"/>
                  </a:lnTo>
                  <a:cubicBezTo>
                    <a:pt x="1" y="10879"/>
                    <a:pt x="35" y="10897"/>
                    <a:pt x="70" y="10897"/>
                  </a:cubicBezTo>
                  <a:cubicBezTo>
                    <a:pt x="109" y="10897"/>
                    <a:pt x="127" y="10879"/>
                    <a:pt x="127" y="10840"/>
                  </a:cubicBezTo>
                  <a:lnTo>
                    <a:pt x="127" y="10788"/>
                  </a:lnTo>
                  <a:cubicBezTo>
                    <a:pt x="127" y="10749"/>
                    <a:pt x="109" y="10731"/>
                    <a:pt x="70" y="10731"/>
                  </a:cubicBezTo>
                  <a:close/>
                  <a:moveTo>
                    <a:pt x="70" y="11023"/>
                  </a:moveTo>
                  <a:cubicBezTo>
                    <a:pt x="35" y="11023"/>
                    <a:pt x="1" y="11040"/>
                    <a:pt x="1" y="11075"/>
                  </a:cubicBezTo>
                  <a:lnTo>
                    <a:pt x="1" y="11132"/>
                  </a:lnTo>
                  <a:cubicBezTo>
                    <a:pt x="1" y="11166"/>
                    <a:pt x="35" y="11184"/>
                    <a:pt x="70" y="11184"/>
                  </a:cubicBezTo>
                  <a:cubicBezTo>
                    <a:pt x="109" y="11184"/>
                    <a:pt x="127" y="11166"/>
                    <a:pt x="127" y="11132"/>
                  </a:cubicBezTo>
                  <a:lnTo>
                    <a:pt x="127" y="11075"/>
                  </a:lnTo>
                  <a:cubicBezTo>
                    <a:pt x="127" y="11040"/>
                    <a:pt x="109" y="11023"/>
                    <a:pt x="70" y="11023"/>
                  </a:cubicBezTo>
                  <a:close/>
                  <a:moveTo>
                    <a:pt x="70" y="11314"/>
                  </a:moveTo>
                  <a:cubicBezTo>
                    <a:pt x="35" y="11314"/>
                    <a:pt x="1" y="11332"/>
                    <a:pt x="1" y="11366"/>
                  </a:cubicBezTo>
                  <a:lnTo>
                    <a:pt x="1" y="11423"/>
                  </a:lnTo>
                  <a:cubicBezTo>
                    <a:pt x="1" y="11458"/>
                    <a:pt x="35" y="11475"/>
                    <a:pt x="70" y="11475"/>
                  </a:cubicBezTo>
                  <a:cubicBezTo>
                    <a:pt x="109" y="11475"/>
                    <a:pt x="127" y="11458"/>
                    <a:pt x="127" y="11423"/>
                  </a:cubicBezTo>
                  <a:lnTo>
                    <a:pt x="127" y="11366"/>
                  </a:lnTo>
                  <a:cubicBezTo>
                    <a:pt x="127" y="11332"/>
                    <a:pt x="109" y="11314"/>
                    <a:pt x="70" y="11314"/>
                  </a:cubicBezTo>
                  <a:close/>
                  <a:moveTo>
                    <a:pt x="70" y="11601"/>
                  </a:moveTo>
                  <a:cubicBezTo>
                    <a:pt x="35" y="11601"/>
                    <a:pt x="1" y="11619"/>
                    <a:pt x="1" y="11658"/>
                  </a:cubicBezTo>
                  <a:lnTo>
                    <a:pt x="1" y="11710"/>
                  </a:lnTo>
                  <a:cubicBezTo>
                    <a:pt x="1" y="11749"/>
                    <a:pt x="35" y="11767"/>
                    <a:pt x="70" y="11767"/>
                  </a:cubicBezTo>
                  <a:cubicBezTo>
                    <a:pt x="109" y="11767"/>
                    <a:pt x="127" y="11749"/>
                    <a:pt x="127" y="11710"/>
                  </a:cubicBezTo>
                  <a:lnTo>
                    <a:pt x="127" y="11658"/>
                  </a:lnTo>
                  <a:cubicBezTo>
                    <a:pt x="127" y="11619"/>
                    <a:pt x="109" y="11601"/>
                    <a:pt x="70" y="11601"/>
                  </a:cubicBezTo>
                  <a:close/>
                  <a:moveTo>
                    <a:pt x="70" y="11893"/>
                  </a:moveTo>
                  <a:cubicBezTo>
                    <a:pt x="35" y="11893"/>
                    <a:pt x="1" y="11910"/>
                    <a:pt x="1" y="11945"/>
                  </a:cubicBezTo>
                  <a:lnTo>
                    <a:pt x="1" y="12002"/>
                  </a:lnTo>
                  <a:cubicBezTo>
                    <a:pt x="1" y="12037"/>
                    <a:pt x="35" y="12054"/>
                    <a:pt x="70" y="12054"/>
                  </a:cubicBezTo>
                  <a:cubicBezTo>
                    <a:pt x="109" y="12054"/>
                    <a:pt x="127" y="12037"/>
                    <a:pt x="127" y="12002"/>
                  </a:cubicBezTo>
                  <a:lnTo>
                    <a:pt x="127" y="11945"/>
                  </a:lnTo>
                  <a:cubicBezTo>
                    <a:pt x="127" y="11910"/>
                    <a:pt x="109" y="11893"/>
                    <a:pt x="70" y="11893"/>
                  </a:cubicBezTo>
                  <a:close/>
                  <a:moveTo>
                    <a:pt x="70" y="12185"/>
                  </a:moveTo>
                  <a:cubicBezTo>
                    <a:pt x="35" y="12185"/>
                    <a:pt x="1" y="12202"/>
                    <a:pt x="1" y="12237"/>
                  </a:cubicBezTo>
                  <a:lnTo>
                    <a:pt x="1" y="12293"/>
                  </a:lnTo>
                  <a:cubicBezTo>
                    <a:pt x="1" y="12328"/>
                    <a:pt x="35" y="12346"/>
                    <a:pt x="70" y="12346"/>
                  </a:cubicBezTo>
                  <a:cubicBezTo>
                    <a:pt x="109" y="12346"/>
                    <a:pt x="127" y="12328"/>
                    <a:pt x="127" y="12293"/>
                  </a:cubicBezTo>
                  <a:lnTo>
                    <a:pt x="127" y="12237"/>
                  </a:lnTo>
                  <a:cubicBezTo>
                    <a:pt x="127" y="12202"/>
                    <a:pt x="109" y="12185"/>
                    <a:pt x="70" y="12185"/>
                  </a:cubicBezTo>
                  <a:close/>
                  <a:moveTo>
                    <a:pt x="70" y="12472"/>
                  </a:moveTo>
                  <a:cubicBezTo>
                    <a:pt x="35" y="12472"/>
                    <a:pt x="1" y="12489"/>
                    <a:pt x="1" y="12528"/>
                  </a:cubicBezTo>
                  <a:lnTo>
                    <a:pt x="1" y="12580"/>
                  </a:lnTo>
                  <a:cubicBezTo>
                    <a:pt x="1" y="12620"/>
                    <a:pt x="35" y="12637"/>
                    <a:pt x="70" y="12637"/>
                  </a:cubicBezTo>
                  <a:cubicBezTo>
                    <a:pt x="109" y="12637"/>
                    <a:pt x="127" y="12620"/>
                    <a:pt x="127" y="12580"/>
                  </a:cubicBezTo>
                  <a:lnTo>
                    <a:pt x="127" y="12528"/>
                  </a:lnTo>
                  <a:cubicBezTo>
                    <a:pt x="127" y="12489"/>
                    <a:pt x="109" y="12472"/>
                    <a:pt x="70" y="12472"/>
                  </a:cubicBezTo>
                  <a:close/>
                  <a:moveTo>
                    <a:pt x="70" y="12763"/>
                  </a:moveTo>
                  <a:cubicBezTo>
                    <a:pt x="35" y="12763"/>
                    <a:pt x="1" y="12781"/>
                    <a:pt x="1" y="12815"/>
                  </a:cubicBezTo>
                  <a:lnTo>
                    <a:pt x="1" y="12872"/>
                  </a:lnTo>
                  <a:cubicBezTo>
                    <a:pt x="1" y="12907"/>
                    <a:pt x="35" y="12924"/>
                    <a:pt x="70" y="12924"/>
                  </a:cubicBezTo>
                  <a:cubicBezTo>
                    <a:pt x="109" y="12924"/>
                    <a:pt x="127" y="12907"/>
                    <a:pt x="127" y="12872"/>
                  </a:cubicBezTo>
                  <a:lnTo>
                    <a:pt x="127" y="12815"/>
                  </a:lnTo>
                  <a:cubicBezTo>
                    <a:pt x="127" y="12781"/>
                    <a:pt x="109" y="12763"/>
                    <a:pt x="70" y="12763"/>
                  </a:cubicBezTo>
                  <a:close/>
                  <a:moveTo>
                    <a:pt x="70" y="13055"/>
                  </a:moveTo>
                  <a:cubicBezTo>
                    <a:pt x="35" y="13055"/>
                    <a:pt x="1" y="13072"/>
                    <a:pt x="1" y="13107"/>
                  </a:cubicBezTo>
                  <a:lnTo>
                    <a:pt x="1" y="13164"/>
                  </a:lnTo>
                  <a:cubicBezTo>
                    <a:pt x="1" y="13198"/>
                    <a:pt x="35" y="13216"/>
                    <a:pt x="70" y="13216"/>
                  </a:cubicBezTo>
                  <a:cubicBezTo>
                    <a:pt x="109" y="13216"/>
                    <a:pt x="127" y="13198"/>
                    <a:pt x="127" y="13164"/>
                  </a:cubicBezTo>
                  <a:lnTo>
                    <a:pt x="127" y="13107"/>
                  </a:lnTo>
                  <a:cubicBezTo>
                    <a:pt x="127" y="13072"/>
                    <a:pt x="109" y="13055"/>
                    <a:pt x="70" y="13055"/>
                  </a:cubicBezTo>
                  <a:close/>
                  <a:moveTo>
                    <a:pt x="70" y="13342"/>
                  </a:moveTo>
                  <a:cubicBezTo>
                    <a:pt x="35" y="13342"/>
                    <a:pt x="1" y="13359"/>
                    <a:pt x="1" y="13399"/>
                  </a:cubicBezTo>
                  <a:lnTo>
                    <a:pt x="1" y="13451"/>
                  </a:lnTo>
                  <a:cubicBezTo>
                    <a:pt x="1" y="13490"/>
                    <a:pt x="35" y="13507"/>
                    <a:pt x="70" y="13507"/>
                  </a:cubicBezTo>
                  <a:cubicBezTo>
                    <a:pt x="109" y="13507"/>
                    <a:pt x="127" y="13490"/>
                    <a:pt x="127" y="13451"/>
                  </a:cubicBezTo>
                  <a:lnTo>
                    <a:pt x="127" y="13399"/>
                  </a:lnTo>
                  <a:cubicBezTo>
                    <a:pt x="127" y="13359"/>
                    <a:pt x="109" y="13342"/>
                    <a:pt x="70" y="13342"/>
                  </a:cubicBezTo>
                  <a:close/>
                  <a:moveTo>
                    <a:pt x="70" y="13634"/>
                  </a:moveTo>
                  <a:cubicBezTo>
                    <a:pt x="35" y="13634"/>
                    <a:pt x="1" y="13651"/>
                    <a:pt x="1" y="13686"/>
                  </a:cubicBezTo>
                  <a:lnTo>
                    <a:pt x="1" y="13742"/>
                  </a:lnTo>
                  <a:cubicBezTo>
                    <a:pt x="1" y="13777"/>
                    <a:pt x="35" y="13795"/>
                    <a:pt x="70" y="13795"/>
                  </a:cubicBezTo>
                  <a:cubicBezTo>
                    <a:pt x="109" y="13795"/>
                    <a:pt x="127" y="13777"/>
                    <a:pt x="127" y="13742"/>
                  </a:cubicBezTo>
                  <a:lnTo>
                    <a:pt x="127" y="13686"/>
                  </a:lnTo>
                  <a:cubicBezTo>
                    <a:pt x="127" y="13651"/>
                    <a:pt x="109" y="13634"/>
                    <a:pt x="70" y="13634"/>
                  </a:cubicBezTo>
                  <a:close/>
                  <a:moveTo>
                    <a:pt x="70" y="13925"/>
                  </a:moveTo>
                  <a:cubicBezTo>
                    <a:pt x="35" y="13925"/>
                    <a:pt x="1" y="13942"/>
                    <a:pt x="1" y="13977"/>
                  </a:cubicBezTo>
                  <a:lnTo>
                    <a:pt x="1" y="14034"/>
                  </a:lnTo>
                  <a:cubicBezTo>
                    <a:pt x="1" y="14069"/>
                    <a:pt x="35" y="14086"/>
                    <a:pt x="70" y="14086"/>
                  </a:cubicBezTo>
                  <a:cubicBezTo>
                    <a:pt x="109" y="14086"/>
                    <a:pt x="127" y="14069"/>
                    <a:pt x="127" y="14034"/>
                  </a:cubicBezTo>
                  <a:lnTo>
                    <a:pt x="127" y="13977"/>
                  </a:lnTo>
                  <a:cubicBezTo>
                    <a:pt x="127" y="13942"/>
                    <a:pt x="109" y="13925"/>
                    <a:pt x="70" y="13925"/>
                  </a:cubicBezTo>
                  <a:close/>
                  <a:moveTo>
                    <a:pt x="70" y="14212"/>
                  </a:moveTo>
                  <a:cubicBezTo>
                    <a:pt x="35" y="14212"/>
                    <a:pt x="1" y="14230"/>
                    <a:pt x="1" y="14269"/>
                  </a:cubicBezTo>
                  <a:lnTo>
                    <a:pt x="1" y="14321"/>
                  </a:lnTo>
                  <a:cubicBezTo>
                    <a:pt x="1" y="14360"/>
                    <a:pt x="35" y="14378"/>
                    <a:pt x="70" y="14378"/>
                  </a:cubicBezTo>
                  <a:cubicBezTo>
                    <a:pt x="109" y="14378"/>
                    <a:pt x="127" y="14360"/>
                    <a:pt x="127" y="14321"/>
                  </a:cubicBezTo>
                  <a:lnTo>
                    <a:pt x="127" y="14269"/>
                  </a:lnTo>
                  <a:cubicBezTo>
                    <a:pt x="127" y="14230"/>
                    <a:pt x="109" y="14212"/>
                    <a:pt x="70" y="14212"/>
                  </a:cubicBezTo>
                  <a:close/>
                  <a:moveTo>
                    <a:pt x="70" y="14504"/>
                  </a:moveTo>
                  <a:cubicBezTo>
                    <a:pt x="35" y="14504"/>
                    <a:pt x="1" y="14521"/>
                    <a:pt x="1" y="14556"/>
                  </a:cubicBezTo>
                  <a:lnTo>
                    <a:pt x="1" y="14613"/>
                  </a:lnTo>
                  <a:cubicBezTo>
                    <a:pt x="1" y="14647"/>
                    <a:pt x="35" y="14665"/>
                    <a:pt x="70" y="14665"/>
                  </a:cubicBezTo>
                  <a:cubicBezTo>
                    <a:pt x="109" y="14665"/>
                    <a:pt x="127" y="14647"/>
                    <a:pt x="127" y="14613"/>
                  </a:cubicBezTo>
                  <a:lnTo>
                    <a:pt x="127" y="14556"/>
                  </a:lnTo>
                  <a:cubicBezTo>
                    <a:pt x="127" y="14521"/>
                    <a:pt x="109" y="14504"/>
                    <a:pt x="70" y="14504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1" name="Google Shape;8941;p111"/>
            <p:cNvSpPr/>
            <p:nvPr/>
          </p:nvSpPr>
          <p:spPr>
            <a:xfrm>
              <a:off x="6423547" y="4526"/>
              <a:ext cx="23687" cy="2975284"/>
            </a:xfrm>
            <a:custGeom>
              <a:avLst/>
              <a:gdLst/>
              <a:ahLst/>
              <a:cxnLst/>
              <a:rect l="l" t="t" r="r" b="b"/>
              <a:pathLst>
                <a:path w="110" h="13817" extrusionOk="0">
                  <a:moveTo>
                    <a:pt x="53" y="1"/>
                  </a:moveTo>
                  <a:cubicBezTo>
                    <a:pt x="18" y="1"/>
                    <a:pt x="1" y="18"/>
                    <a:pt x="1" y="53"/>
                  </a:cubicBezTo>
                  <a:lnTo>
                    <a:pt x="1" y="127"/>
                  </a:lnTo>
                  <a:cubicBezTo>
                    <a:pt x="1" y="145"/>
                    <a:pt x="18" y="179"/>
                    <a:pt x="53" y="179"/>
                  </a:cubicBezTo>
                  <a:cubicBezTo>
                    <a:pt x="88" y="179"/>
                    <a:pt x="109" y="145"/>
                    <a:pt x="109" y="127"/>
                  </a:cubicBezTo>
                  <a:lnTo>
                    <a:pt x="109" y="53"/>
                  </a:lnTo>
                  <a:cubicBezTo>
                    <a:pt x="109" y="18"/>
                    <a:pt x="88" y="1"/>
                    <a:pt x="53" y="1"/>
                  </a:cubicBezTo>
                  <a:close/>
                  <a:moveTo>
                    <a:pt x="53" y="288"/>
                  </a:moveTo>
                  <a:cubicBezTo>
                    <a:pt x="18" y="288"/>
                    <a:pt x="1" y="306"/>
                    <a:pt x="1" y="345"/>
                  </a:cubicBezTo>
                  <a:lnTo>
                    <a:pt x="1" y="414"/>
                  </a:lnTo>
                  <a:cubicBezTo>
                    <a:pt x="1" y="436"/>
                    <a:pt x="18" y="471"/>
                    <a:pt x="53" y="471"/>
                  </a:cubicBezTo>
                  <a:cubicBezTo>
                    <a:pt x="88" y="471"/>
                    <a:pt x="109" y="436"/>
                    <a:pt x="109" y="414"/>
                  </a:cubicBezTo>
                  <a:lnTo>
                    <a:pt x="109" y="345"/>
                  </a:lnTo>
                  <a:cubicBezTo>
                    <a:pt x="109" y="306"/>
                    <a:pt x="88" y="288"/>
                    <a:pt x="53" y="288"/>
                  </a:cubicBezTo>
                  <a:close/>
                  <a:moveTo>
                    <a:pt x="53" y="580"/>
                  </a:moveTo>
                  <a:cubicBezTo>
                    <a:pt x="18" y="580"/>
                    <a:pt x="1" y="597"/>
                    <a:pt x="1" y="632"/>
                  </a:cubicBezTo>
                  <a:lnTo>
                    <a:pt x="1" y="706"/>
                  </a:lnTo>
                  <a:cubicBezTo>
                    <a:pt x="1" y="723"/>
                    <a:pt x="18" y="762"/>
                    <a:pt x="53" y="762"/>
                  </a:cubicBezTo>
                  <a:cubicBezTo>
                    <a:pt x="88" y="762"/>
                    <a:pt x="109" y="723"/>
                    <a:pt x="109" y="706"/>
                  </a:cubicBezTo>
                  <a:lnTo>
                    <a:pt x="109" y="632"/>
                  </a:lnTo>
                  <a:cubicBezTo>
                    <a:pt x="109" y="597"/>
                    <a:pt x="88" y="580"/>
                    <a:pt x="53" y="580"/>
                  </a:cubicBezTo>
                  <a:close/>
                  <a:moveTo>
                    <a:pt x="53" y="871"/>
                  </a:moveTo>
                  <a:cubicBezTo>
                    <a:pt x="18" y="871"/>
                    <a:pt x="1" y="889"/>
                    <a:pt x="1" y="923"/>
                  </a:cubicBezTo>
                  <a:lnTo>
                    <a:pt x="1" y="997"/>
                  </a:lnTo>
                  <a:cubicBezTo>
                    <a:pt x="1" y="1015"/>
                    <a:pt x="18" y="1050"/>
                    <a:pt x="53" y="1050"/>
                  </a:cubicBezTo>
                  <a:cubicBezTo>
                    <a:pt x="88" y="1050"/>
                    <a:pt x="109" y="1015"/>
                    <a:pt x="109" y="997"/>
                  </a:cubicBezTo>
                  <a:lnTo>
                    <a:pt x="109" y="923"/>
                  </a:lnTo>
                  <a:cubicBezTo>
                    <a:pt x="109" y="889"/>
                    <a:pt x="88" y="871"/>
                    <a:pt x="53" y="871"/>
                  </a:cubicBezTo>
                  <a:close/>
                  <a:moveTo>
                    <a:pt x="53" y="1158"/>
                  </a:moveTo>
                  <a:cubicBezTo>
                    <a:pt x="18" y="1158"/>
                    <a:pt x="1" y="1176"/>
                    <a:pt x="1" y="1215"/>
                  </a:cubicBezTo>
                  <a:lnTo>
                    <a:pt x="1" y="1285"/>
                  </a:lnTo>
                  <a:cubicBezTo>
                    <a:pt x="1" y="1306"/>
                    <a:pt x="18" y="1341"/>
                    <a:pt x="53" y="1341"/>
                  </a:cubicBezTo>
                  <a:cubicBezTo>
                    <a:pt x="88" y="1341"/>
                    <a:pt x="109" y="1306"/>
                    <a:pt x="109" y="1285"/>
                  </a:cubicBezTo>
                  <a:lnTo>
                    <a:pt x="109" y="1215"/>
                  </a:lnTo>
                  <a:cubicBezTo>
                    <a:pt x="109" y="1176"/>
                    <a:pt x="88" y="1158"/>
                    <a:pt x="53" y="1158"/>
                  </a:cubicBezTo>
                  <a:close/>
                  <a:moveTo>
                    <a:pt x="53" y="1450"/>
                  </a:moveTo>
                  <a:cubicBezTo>
                    <a:pt x="18" y="1450"/>
                    <a:pt x="1" y="1467"/>
                    <a:pt x="1" y="1502"/>
                  </a:cubicBezTo>
                  <a:lnTo>
                    <a:pt x="1" y="1576"/>
                  </a:lnTo>
                  <a:cubicBezTo>
                    <a:pt x="1" y="1593"/>
                    <a:pt x="18" y="1633"/>
                    <a:pt x="53" y="1633"/>
                  </a:cubicBezTo>
                  <a:cubicBezTo>
                    <a:pt x="88" y="1633"/>
                    <a:pt x="109" y="1593"/>
                    <a:pt x="109" y="1576"/>
                  </a:cubicBezTo>
                  <a:lnTo>
                    <a:pt x="109" y="1502"/>
                  </a:lnTo>
                  <a:cubicBezTo>
                    <a:pt x="109" y="1467"/>
                    <a:pt x="88" y="1450"/>
                    <a:pt x="53" y="1450"/>
                  </a:cubicBezTo>
                  <a:close/>
                  <a:moveTo>
                    <a:pt x="53" y="1741"/>
                  </a:moveTo>
                  <a:cubicBezTo>
                    <a:pt x="18" y="1741"/>
                    <a:pt x="1" y="1759"/>
                    <a:pt x="1" y="1794"/>
                  </a:cubicBezTo>
                  <a:lnTo>
                    <a:pt x="1" y="1868"/>
                  </a:lnTo>
                  <a:cubicBezTo>
                    <a:pt x="1" y="1885"/>
                    <a:pt x="18" y="1920"/>
                    <a:pt x="53" y="1920"/>
                  </a:cubicBezTo>
                  <a:cubicBezTo>
                    <a:pt x="88" y="1920"/>
                    <a:pt x="109" y="1885"/>
                    <a:pt x="109" y="1868"/>
                  </a:cubicBezTo>
                  <a:lnTo>
                    <a:pt x="109" y="1794"/>
                  </a:lnTo>
                  <a:cubicBezTo>
                    <a:pt x="109" y="1759"/>
                    <a:pt x="88" y="1741"/>
                    <a:pt x="53" y="1741"/>
                  </a:cubicBezTo>
                  <a:close/>
                  <a:moveTo>
                    <a:pt x="53" y="2029"/>
                  </a:moveTo>
                  <a:cubicBezTo>
                    <a:pt x="18" y="2029"/>
                    <a:pt x="1" y="2046"/>
                    <a:pt x="1" y="2085"/>
                  </a:cubicBezTo>
                  <a:lnTo>
                    <a:pt x="1" y="2155"/>
                  </a:lnTo>
                  <a:cubicBezTo>
                    <a:pt x="1" y="2177"/>
                    <a:pt x="18" y="2211"/>
                    <a:pt x="53" y="2211"/>
                  </a:cubicBezTo>
                  <a:cubicBezTo>
                    <a:pt x="88" y="2211"/>
                    <a:pt x="109" y="2177"/>
                    <a:pt x="109" y="2155"/>
                  </a:cubicBezTo>
                  <a:lnTo>
                    <a:pt x="109" y="2085"/>
                  </a:lnTo>
                  <a:cubicBezTo>
                    <a:pt x="109" y="2046"/>
                    <a:pt x="88" y="2029"/>
                    <a:pt x="53" y="2029"/>
                  </a:cubicBezTo>
                  <a:close/>
                  <a:moveTo>
                    <a:pt x="53" y="2320"/>
                  </a:moveTo>
                  <a:cubicBezTo>
                    <a:pt x="18" y="2320"/>
                    <a:pt x="1" y="2338"/>
                    <a:pt x="1" y="2372"/>
                  </a:cubicBezTo>
                  <a:lnTo>
                    <a:pt x="1" y="2446"/>
                  </a:lnTo>
                  <a:cubicBezTo>
                    <a:pt x="1" y="2464"/>
                    <a:pt x="18" y="2503"/>
                    <a:pt x="53" y="2503"/>
                  </a:cubicBezTo>
                  <a:cubicBezTo>
                    <a:pt x="88" y="2503"/>
                    <a:pt x="109" y="2464"/>
                    <a:pt x="109" y="2446"/>
                  </a:cubicBezTo>
                  <a:lnTo>
                    <a:pt x="109" y="2372"/>
                  </a:lnTo>
                  <a:cubicBezTo>
                    <a:pt x="109" y="2338"/>
                    <a:pt x="88" y="2320"/>
                    <a:pt x="53" y="2320"/>
                  </a:cubicBezTo>
                  <a:close/>
                  <a:moveTo>
                    <a:pt x="53" y="2612"/>
                  </a:moveTo>
                  <a:cubicBezTo>
                    <a:pt x="18" y="2612"/>
                    <a:pt x="1" y="2629"/>
                    <a:pt x="1" y="2664"/>
                  </a:cubicBezTo>
                  <a:lnTo>
                    <a:pt x="1" y="2738"/>
                  </a:lnTo>
                  <a:cubicBezTo>
                    <a:pt x="1" y="2755"/>
                    <a:pt x="18" y="2790"/>
                    <a:pt x="53" y="2790"/>
                  </a:cubicBezTo>
                  <a:cubicBezTo>
                    <a:pt x="88" y="2790"/>
                    <a:pt x="109" y="2755"/>
                    <a:pt x="109" y="2738"/>
                  </a:cubicBezTo>
                  <a:lnTo>
                    <a:pt x="109" y="2664"/>
                  </a:lnTo>
                  <a:cubicBezTo>
                    <a:pt x="109" y="2629"/>
                    <a:pt x="88" y="2612"/>
                    <a:pt x="53" y="2612"/>
                  </a:cubicBezTo>
                  <a:close/>
                  <a:moveTo>
                    <a:pt x="53" y="2899"/>
                  </a:moveTo>
                  <a:cubicBezTo>
                    <a:pt x="18" y="2899"/>
                    <a:pt x="1" y="2916"/>
                    <a:pt x="1" y="2955"/>
                  </a:cubicBezTo>
                  <a:lnTo>
                    <a:pt x="1" y="3025"/>
                  </a:lnTo>
                  <a:cubicBezTo>
                    <a:pt x="1" y="3047"/>
                    <a:pt x="18" y="3082"/>
                    <a:pt x="53" y="3082"/>
                  </a:cubicBezTo>
                  <a:cubicBezTo>
                    <a:pt x="88" y="3082"/>
                    <a:pt x="109" y="3047"/>
                    <a:pt x="109" y="3025"/>
                  </a:cubicBezTo>
                  <a:lnTo>
                    <a:pt x="109" y="2955"/>
                  </a:lnTo>
                  <a:cubicBezTo>
                    <a:pt x="109" y="2916"/>
                    <a:pt x="88" y="2899"/>
                    <a:pt x="53" y="2899"/>
                  </a:cubicBezTo>
                  <a:close/>
                  <a:moveTo>
                    <a:pt x="53" y="3190"/>
                  </a:moveTo>
                  <a:cubicBezTo>
                    <a:pt x="18" y="3190"/>
                    <a:pt x="1" y="3208"/>
                    <a:pt x="1" y="3243"/>
                  </a:cubicBezTo>
                  <a:lnTo>
                    <a:pt x="1" y="3317"/>
                  </a:lnTo>
                  <a:cubicBezTo>
                    <a:pt x="1" y="3334"/>
                    <a:pt x="18" y="3373"/>
                    <a:pt x="53" y="3373"/>
                  </a:cubicBezTo>
                  <a:cubicBezTo>
                    <a:pt x="88" y="3373"/>
                    <a:pt x="109" y="3334"/>
                    <a:pt x="109" y="3317"/>
                  </a:cubicBezTo>
                  <a:lnTo>
                    <a:pt x="109" y="3243"/>
                  </a:lnTo>
                  <a:cubicBezTo>
                    <a:pt x="109" y="3208"/>
                    <a:pt x="88" y="3190"/>
                    <a:pt x="53" y="3190"/>
                  </a:cubicBezTo>
                  <a:close/>
                  <a:moveTo>
                    <a:pt x="53" y="3482"/>
                  </a:moveTo>
                  <a:cubicBezTo>
                    <a:pt x="18" y="3482"/>
                    <a:pt x="1" y="3499"/>
                    <a:pt x="1" y="3534"/>
                  </a:cubicBezTo>
                  <a:lnTo>
                    <a:pt x="1" y="3608"/>
                  </a:lnTo>
                  <a:cubicBezTo>
                    <a:pt x="1" y="3626"/>
                    <a:pt x="18" y="3660"/>
                    <a:pt x="53" y="3660"/>
                  </a:cubicBezTo>
                  <a:cubicBezTo>
                    <a:pt x="88" y="3660"/>
                    <a:pt x="109" y="3626"/>
                    <a:pt x="109" y="3608"/>
                  </a:cubicBezTo>
                  <a:lnTo>
                    <a:pt x="109" y="3534"/>
                  </a:lnTo>
                  <a:cubicBezTo>
                    <a:pt x="109" y="3499"/>
                    <a:pt x="88" y="3482"/>
                    <a:pt x="53" y="3482"/>
                  </a:cubicBezTo>
                  <a:close/>
                  <a:moveTo>
                    <a:pt x="53" y="3769"/>
                  </a:moveTo>
                  <a:cubicBezTo>
                    <a:pt x="18" y="3769"/>
                    <a:pt x="1" y="3787"/>
                    <a:pt x="1" y="3826"/>
                  </a:cubicBezTo>
                  <a:lnTo>
                    <a:pt x="1" y="3895"/>
                  </a:lnTo>
                  <a:cubicBezTo>
                    <a:pt x="1" y="3917"/>
                    <a:pt x="18" y="3952"/>
                    <a:pt x="53" y="3952"/>
                  </a:cubicBezTo>
                  <a:cubicBezTo>
                    <a:pt x="88" y="3952"/>
                    <a:pt x="109" y="3917"/>
                    <a:pt x="109" y="3895"/>
                  </a:cubicBezTo>
                  <a:lnTo>
                    <a:pt x="109" y="3826"/>
                  </a:lnTo>
                  <a:cubicBezTo>
                    <a:pt x="109" y="3787"/>
                    <a:pt x="88" y="3769"/>
                    <a:pt x="53" y="3769"/>
                  </a:cubicBezTo>
                  <a:close/>
                  <a:moveTo>
                    <a:pt x="53" y="4061"/>
                  </a:moveTo>
                  <a:cubicBezTo>
                    <a:pt x="18" y="4061"/>
                    <a:pt x="1" y="4078"/>
                    <a:pt x="1" y="4113"/>
                  </a:cubicBezTo>
                  <a:lnTo>
                    <a:pt x="1" y="4187"/>
                  </a:lnTo>
                  <a:cubicBezTo>
                    <a:pt x="1" y="4204"/>
                    <a:pt x="18" y="4243"/>
                    <a:pt x="53" y="4243"/>
                  </a:cubicBezTo>
                  <a:cubicBezTo>
                    <a:pt x="88" y="4243"/>
                    <a:pt x="109" y="4204"/>
                    <a:pt x="109" y="4187"/>
                  </a:cubicBezTo>
                  <a:lnTo>
                    <a:pt x="109" y="4113"/>
                  </a:lnTo>
                  <a:cubicBezTo>
                    <a:pt x="109" y="4078"/>
                    <a:pt x="88" y="4061"/>
                    <a:pt x="53" y="4061"/>
                  </a:cubicBezTo>
                  <a:close/>
                  <a:moveTo>
                    <a:pt x="53" y="4352"/>
                  </a:moveTo>
                  <a:cubicBezTo>
                    <a:pt x="18" y="4352"/>
                    <a:pt x="1" y="4370"/>
                    <a:pt x="1" y="4404"/>
                  </a:cubicBezTo>
                  <a:lnTo>
                    <a:pt x="1" y="4478"/>
                  </a:lnTo>
                  <a:cubicBezTo>
                    <a:pt x="1" y="4496"/>
                    <a:pt x="18" y="4531"/>
                    <a:pt x="53" y="4531"/>
                  </a:cubicBezTo>
                  <a:cubicBezTo>
                    <a:pt x="88" y="4531"/>
                    <a:pt x="109" y="4496"/>
                    <a:pt x="109" y="4478"/>
                  </a:cubicBezTo>
                  <a:lnTo>
                    <a:pt x="109" y="4404"/>
                  </a:lnTo>
                  <a:cubicBezTo>
                    <a:pt x="109" y="4370"/>
                    <a:pt x="88" y="4352"/>
                    <a:pt x="53" y="4352"/>
                  </a:cubicBezTo>
                  <a:close/>
                  <a:moveTo>
                    <a:pt x="53" y="4639"/>
                  </a:moveTo>
                  <a:cubicBezTo>
                    <a:pt x="18" y="4639"/>
                    <a:pt x="1" y="4657"/>
                    <a:pt x="1" y="4696"/>
                  </a:cubicBezTo>
                  <a:lnTo>
                    <a:pt x="1" y="4766"/>
                  </a:lnTo>
                  <a:cubicBezTo>
                    <a:pt x="1" y="4787"/>
                    <a:pt x="18" y="4822"/>
                    <a:pt x="53" y="4822"/>
                  </a:cubicBezTo>
                  <a:cubicBezTo>
                    <a:pt x="88" y="4822"/>
                    <a:pt x="109" y="4787"/>
                    <a:pt x="109" y="4766"/>
                  </a:cubicBezTo>
                  <a:lnTo>
                    <a:pt x="109" y="4696"/>
                  </a:lnTo>
                  <a:cubicBezTo>
                    <a:pt x="109" y="4657"/>
                    <a:pt x="88" y="4639"/>
                    <a:pt x="53" y="4639"/>
                  </a:cubicBezTo>
                  <a:close/>
                  <a:moveTo>
                    <a:pt x="53" y="4931"/>
                  </a:moveTo>
                  <a:cubicBezTo>
                    <a:pt x="18" y="4931"/>
                    <a:pt x="1" y="4948"/>
                    <a:pt x="1" y="4983"/>
                  </a:cubicBezTo>
                  <a:lnTo>
                    <a:pt x="1" y="5057"/>
                  </a:lnTo>
                  <a:cubicBezTo>
                    <a:pt x="1" y="5075"/>
                    <a:pt x="18" y="5114"/>
                    <a:pt x="53" y="5114"/>
                  </a:cubicBezTo>
                  <a:cubicBezTo>
                    <a:pt x="88" y="5114"/>
                    <a:pt x="109" y="5075"/>
                    <a:pt x="109" y="5057"/>
                  </a:cubicBezTo>
                  <a:lnTo>
                    <a:pt x="109" y="4983"/>
                  </a:lnTo>
                  <a:cubicBezTo>
                    <a:pt x="109" y="4948"/>
                    <a:pt x="88" y="4931"/>
                    <a:pt x="53" y="4931"/>
                  </a:cubicBezTo>
                  <a:close/>
                  <a:moveTo>
                    <a:pt x="53" y="5222"/>
                  </a:moveTo>
                  <a:cubicBezTo>
                    <a:pt x="18" y="5222"/>
                    <a:pt x="1" y="5240"/>
                    <a:pt x="1" y="5275"/>
                  </a:cubicBezTo>
                  <a:lnTo>
                    <a:pt x="1" y="5349"/>
                  </a:lnTo>
                  <a:cubicBezTo>
                    <a:pt x="1" y="5366"/>
                    <a:pt x="18" y="5401"/>
                    <a:pt x="53" y="5401"/>
                  </a:cubicBezTo>
                  <a:cubicBezTo>
                    <a:pt x="88" y="5401"/>
                    <a:pt x="109" y="5366"/>
                    <a:pt x="109" y="5349"/>
                  </a:cubicBezTo>
                  <a:lnTo>
                    <a:pt x="109" y="5275"/>
                  </a:lnTo>
                  <a:cubicBezTo>
                    <a:pt x="109" y="5240"/>
                    <a:pt x="88" y="5222"/>
                    <a:pt x="53" y="5222"/>
                  </a:cubicBezTo>
                  <a:close/>
                  <a:moveTo>
                    <a:pt x="53" y="5510"/>
                  </a:moveTo>
                  <a:cubicBezTo>
                    <a:pt x="18" y="5510"/>
                    <a:pt x="1" y="5527"/>
                    <a:pt x="1" y="5566"/>
                  </a:cubicBezTo>
                  <a:lnTo>
                    <a:pt x="1" y="5636"/>
                  </a:lnTo>
                  <a:cubicBezTo>
                    <a:pt x="1" y="5658"/>
                    <a:pt x="18" y="5692"/>
                    <a:pt x="53" y="5692"/>
                  </a:cubicBezTo>
                  <a:cubicBezTo>
                    <a:pt x="88" y="5692"/>
                    <a:pt x="109" y="5658"/>
                    <a:pt x="109" y="5636"/>
                  </a:cubicBezTo>
                  <a:lnTo>
                    <a:pt x="109" y="5566"/>
                  </a:lnTo>
                  <a:cubicBezTo>
                    <a:pt x="109" y="5527"/>
                    <a:pt x="88" y="5510"/>
                    <a:pt x="53" y="5510"/>
                  </a:cubicBezTo>
                  <a:close/>
                  <a:moveTo>
                    <a:pt x="53" y="5801"/>
                  </a:moveTo>
                  <a:cubicBezTo>
                    <a:pt x="18" y="5801"/>
                    <a:pt x="1" y="5819"/>
                    <a:pt x="1" y="5853"/>
                  </a:cubicBezTo>
                  <a:lnTo>
                    <a:pt x="1" y="5927"/>
                  </a:lnTo>
                  <a:cubicBezTo>
                    <a:pt x="1" y="5945"/>
                    <a:pt x="18" y="5984"/>
                    <a:pt x="53" y="5984"/>
                  </a:cubicBezTo>
                  <a:cubicBezTo>
                    <a:pt x="88" y="5984"/>
                    <a:pt x="109" y="5945"/>
                    <a:pt x="109" y="5927"/>
                  </a:cubicBezTo>
                  <a:lnTo>
                    <a:pt x="109" y="5853"/>
                  </a:lnTo>
                  <a:cubicBezTo>
                    <a:pt x="109" y="5819"/>
                    <a:pt x="88" y="5801"/>
                    <a:pt x="53" y="5801"/>
                  </a:cubicBezTo>
                  <a:close/>
                  <a:moveTo>
                    <a:pt x="53" y="6093"/>
                  </a:moveTo>
                  <a:cubicBezTo>
                    <a:pt x="18" y="6093"/>
                    <a:pt x="1" y="6110"/>
                    <a:pt x="1" y="6145"/>
                  </a:cubicBezTo>
                  <a:lnTo>
                    <a:pt x="1" y="6219"/>
                  </a:lnTo>
                  <a:cubicBezTo>
                    <a:pt x="1" y="6236"/>
                    <a:pt x="18" y="6271"/>
                    <a:pt x="53" y="6271"/>
                  </a:cubicBezTo>
                  <a:cubicBezTo>
                    <a:pt x="88" y="6271"/>
                    <a:pt x="109" y="6236"/>
                    <a:pt x="109" y="6219"/>
                  </a:cubicBezTo>
                  <a:lnTo>
                    <a:pt x="109" y="6145"/>
                  </a:lnTo>
                  <a:cubicBezTo>
                    <a:pt x="109" y="6110"/>
                    <a:pt x="88" y="6093"/>
                    <a:pt x="53" y="6093"/>
                  </a:cubicBezTo>
                  <a:close/>
                  <a:moveTo>
                    <a:pt x="53" y="6380"/>
                  </a:moveTo>
                  <a:cubicBezTo>
                    <a:pt x="18" y="6380"/>
                    <a:pt x="1" y="6397"/>
                    <a:pt x="1" y="6436"/>
                  </a:cubicBezTo>
                  <a:lnTo>
                    <a:pt x="1" y="6506"/>
                  </a:lnTo>
                  <a:cubicBezTo>
                    <a:pt x="1" y="6528"/>
                    <a:pt x="18" y="6563"/>
                    <a:pt x="53" y="6563"/>
                  </a:cubicBezTo>
                  <a:cubicBezTo>
                    <a:pt x="88" y="6563"/>
                    <a:pt x="109" y="6528"/>
                    <a:pt x="109" y="6506"/>
                  </a:cubicBezTo>
                  <a:lnTo>
                    <a:pt x="109" y="6436"/>
                  </a:lnTo>
                  <a:cubicBezTo>
                    <a:pt x="109" y="6397"/>
                    <a:pt x="88" y="6380"/>
                    <a:pt x="53" y="6380"/>
                  </a:cubicBezTo>
                  <a:close/>
                  <a:moveTo>
                    <a:pt x="53" y="6671"/>
                  </a:moveTo>
                  <a:cubicBezTo>
                    <a:pt x="18" y="6671"/>
                    <a:pt x="1" y="6689"/>
                    <a:pt x="1" y="6724"/>
                  </a:cubicBezTo>
                  <a:lnTo>
                    <a:pt x="1" y="6798"/>
                  </a:lnTo>
                  <a:cubicBezTo>
                    <a:pt x="1" y="6815"/>
                    <a:pt x="18" y="6854"/>
                    <a:pt x="53" y="6854"/>
                  </a:cubicBezTo>
                  <a:cubicBezTo>
                    <a:pt x="88" y="6854"/>
                    <a:pt x="109" y="6815"/>
                    <a:pt x="109" y="6798"/>
                  </a:cubicBezTo>
                  <a:lnTo>
                    <a:pt x="109" y="6724"/>
                  </a:lnTo>
                  <a:cubicBezTo>
                    <a:pt x="109" y="6689"/>
                    <a:pt x="88" y="6671"/>
                    <a:pt x="53" y="6671"/>
                  </a:cubicBezTo>
                  <a:close/>
                  <a:moveTo>
                    <a:pt x="53" y="6963"/>
                  </a:moveTo>
                  <a:cubicBezTo>
                    <a:pt x="18" y="6963"/>
                    <a:pt x="1" y="6980"/>
                    <a:pt x="1" y="7015"/>
                  </a:cubicBezTo>
                  <a:lnTo>
                    <a:pt x="1" y="7089"/>
                  </a:lnTo>
                  <a:cubicBezTo>
                    <a:pt x="1" y="7107"/>
                    <a:pt x="18" y="7141"/>
                    <a:pt x="53" y="7141"/>
                  </a:cubicBezTo>
                  <a:cubicBezTo>
                    <a:pt x="88" y="7141"/>
                    <a:pt x="109" y="7107"/>
                    <a:pt x="109" y="7089"/>
                  </a:cubicBezTo>
                  <a:lnTo>
                    <a:pt x="109" y="7015"/>
                  </a:lnTo>
                  <a:cubicBezTo>
                    <a:pt x="109" y="6980"/>
                    <a:pt x="88" y="6963"/>
                    <a:pt x="53" y="6963"/>
                  </a:cubicBezTo>
                  <a:close/>
                  <a:moveTo>
                    <a:pt x="53" y="7250"/>
                  </a:moveTo>
                  <a:cubicBezTo>
                    <a:pt x="18" y="7250"/>
                    <a:pt x="1" y="7268"/>
                    <a:pt x="1" y="7307"/>
                  </a:cubicBezTo>
                  <a:lnTo>
                    <a:pt x="1" y="7376"/>
                  </a:lnTo>
                  <a:cubicBezTo>
                    <a:pt x="1" y="7398"/>
                    <a:pt x="18" y="7433"/>
                    <a:pt x="53" y="7433"/>
                  </a:cubicBezTo>
                  <a:cubicBezTo>
                    <a:pt x="88" y="7433"/>
                    <a:pt x="109" y="7398"/>
                    <a:pt x="109" y="7376"/>
                  </a:cubicBezTo>
                  <a:lnTo>
                    <a:pt x="109" y="7307"/>
                  </a:lnTo>
                  <a:cubicBezTo>
                    <a:pt x="109" y="7268"/>
                    <a:pt x="88" y="7250"/>
                    <a:pt x="53" y="7250"/>
                  </a:cubicBezTo>
                  <a:close/>
                  <a:moveTo>
                    <a:pt x="53" y="7542"/>
                  </a:moveTo>
                  <a:cubicBezTo>
                    <a:pt x="18" y="7542"/>
                    <a:pt x="1" y="7559"/>
                    <a:pt x="1" y="7594"/>
                  </a:cubicBezTo>
                  <a:lnTo>
                    <a:pt x="1" y="7668"/>
                  </a:lnTo>
                  <a:cubicBezTo>
                    <a:pt x="1" y="7685"/>
                    <a:pt x="18" y="7724"/>
                    <a:pt x="53" y="7724"/>
                  </a:cubicBezTo>
                  <a:cubicBezTo>
                    <a:pt x="88" y="7724"/>
                    <a:pt x="109" y="7685"/>
                    <a:pt x="109" y="7668"/>
                  </a:cubicBezTo>
                  <a:lnTo>
                    <a:pt x="109" y="7594"/>
                  </a:lnTo>
                  <a:cubicBezTo>
                    <a:pt x="109" y="7559"/>
                    <a:pt x="88" y="7542"/>
                    <a:pt x="53" y="7542"/>
                  </a:cubicBezTo>
                  <a:close/>
                  <a:moveTo>
                    <a:pt x="53" y="7833"/>
                  </a:moveTo>
                  <a:cubicBezTo>
                    <a:pt x="18" y="7833"/>
                    <a:pt x="1" y="7851"/>
                    <a:pt x="1" y="7885"/>
                  </a:cubicBezTo>
                  <a:lnTo>
                    <a:pt x="1" y="7959"/>
                  </a:lnTo>
                  <a:cubicBezTo>
                    <a:pt x="1" y="7977"/>
                    <a:pt x="18" y="8012"/>
                    <a:pt x="53" y="8012"/>
                  </a:cubicBezTo>
                  <a:cubicBezTo>
                    <a:pt x="88" y="8012"/>
                    <a:pt x="109" y="7977"/>
                    <a:pt x="109" y="7959"/>
                  </a:cubicBezTo>
                  <a:lnTo>
                    <a:pt x="109" y="7885"/>
                  </a:lnTo>
                  <a:cubicBezTo>
                    <a:pt x="109" y="7851"/>
                    <a:pt x="88" y="7833"/>
                    <a:pt x="53" y="7833"/>
                  </a:cubicBezTo>
                  <a:close/>
                  <a:moveTo>
                    <a:pt x="53" y="8120"/>
                  </a:moveTo>
                  <a:cubicBezTo>
                    <a:pt x="18" y="8120"/>
                    <a:pt x="1" y="8138"/>
                    <a:pt x="1" y="8177"/>
                  </a:cubicBezTo>
                  <a:lnTo>
                    <a:pt x="1" y="8247"/>
                  </a:lnTo>
                  <a:cubicBezTo>
                    <a:pt x="1" y="8268"/>
                    <a:pt x="18" y="8303"/>
                    <a:pt x="53" y="8303"/>
                  </a:cubicBezTo>
                  <a:cubicBezTo>
                    <a:pt x="88" y="8303"/>
                    <a:pt x="109" y="8268"/>
                    <a:pt x="109" y="8247"/>
                  </a:cubicBezTo>
                  <a:lnTo>
                    <a:pt x="109" y="8177"/>
                  </a:lnTo>
                  <a:cubicBezTo>
                    <a:pt x="109" y="8138"/>
                    <a:pt x="88" y="8120"/>
                    <a:pt x="53" y="8120"/>
                  </a:cubicBezTo>
                  <a:close/>
                  <a:moveTo>
                    <a:pt x="53" y="8412"/>
                  </a:moveTo>
                  <a:cubicBezTo>
                    <a:pt x="18" y="8412"/>
                    <a:pt x="1" y="8429"/>
                    <a:pt x="1" y="8464"/>
                  </a:cubicBezTo>
                  <a:lnTo>
                    <a:pt x="1" y="8538"/>
                  </a:lnTo>
                  <a:cubicBezTo>
                    <a:pt x="1" y="8556"/>
                    <a:pt x="18" y="8595"/>
                    <a:pt x="53" y="8595"/>
                  </a:cubicBezTo>
                  <a:cubicBezTo>
                    <a:pt x="88" y="8595"/>
                    <a:pt x="109" y="8556"/>
                    <a:pt x="109" y="8538"/>
                  </a:cubicBezTo>
                  <a:lnTo>
                    <a:pt x="109" y="8464"/>
                  </a:lnTo>
                  <a:cubicBezTo>
                    <a:pt x="109" y="8429"/>
                    <a:pt x="88" y="8412"/>
                    <a:pt x="53" y="8412"/>
                  </a:cubicBezTo>
                  <a:close/>
                  <a:moveTo>
                    <a:pt x="53" y="8703"/>
                  </a:moveTo>
                  <a:cubicBezTo>
                    <a:pt x="18" y="8703"/>
                    <a:pt x="1" y="8721"/>
                    <a:pt x="1" y="8756"/>
                  </a:cubicBezTo>
                  <a:lnTo>
                    <a:pt x="1" y="8830"/>
                  </a:lnTo>
                  <a:cubicBezTo>
                    <a:pt x="1" y="8847"/>
                    <a:pt x="18" y="8882"/>
                    <a:pt x="53" y="8882"/>
                  </a:cubicBezTo>
                  <a:cubicBezTo>
                    <a:pt x="88" y="8882"/>
                    <a:pt x="109" y="8847"/>
                    <a:pt x="109" y="8830"/>
                  </a:cubicBezTo>
                  <a:lnTo>
                    <a:pt x="109" y="8756"/>
                  </a:lnTo>
                  <a:cubicBezTo>
                    <a:pt x="109" y="8721"/>
                    <a:pt x="88" y="8703"/>
                    <a:pt x="53" y="8703"/>
                  </a:cubicBezTo>
                  <a:close/>
                  <a:moveTo>
                    <a:pt x="53" y="8991"/>
                  </a:moveTo>
                  <a:cubicBezTo>
                    <a:pt x="18" y="8991"/>
                    <a:pt x="1" y="9008"/>
                    <a:pt x="1" y="9047"/>
                  </a:cubicBezTo>
                  <a:lnTo>
                    <a:pt x="1" y="9117"/>
                  </a:lnTo>
                  <a:cubicBezTo>
                    <a:pt x="1" y="9139"/>
                    <a:pt x="18" y="9173"/>
                    <a:pt x="53" y="9173"/>
                  </a:cubicBezTo>
                  <a:cubicBezTo>
                    <a:pt x="88" y="9173"/>
                    <a:pt x="109" y="9139"/>
                    <a:pt x="109" y="9117"/>
                  </a:cubicBezTo>
                  <a:lnTo>
                    <a:pt x="109" y="9047"/>
                  </a:lnTo>
                  <a:cubicBezTo>
                    <a:pt x="109" y="9008"/>
                    <a:pt x="88" y="8991"/>
                    <a:pt x="53" y="8991"/>
                  </a:cubicBezTo>
                  <a:close/>
                  <a:moveTo>
                    <a:pt x="53" y="9282"/>
                  </a:moveTo>
                  <a:cubicBezTo>
                    <a:pt x="18" y="9282"/>
                    <a:pt x="1" y="9300"/>
                    <a:pt x="1" y="9334"/>
                  </a:cubicBezTo>
                  <a:lnTo>
                    <a:pt x="1" y="9408"/>
                  </a:lnTo>
                  <a:cubicBezTo>
                    <a:pt x="1" y="9426"/>
                    <a:pt x="18" y="9465"/>
                    <a:pt x="53" y="9465"/>
                  </a:cubicBezTo>
                  <a:cubicBezTo>
                    <a:pt x="88" y="9465"/>
                    <a:pt x="109" y="9426"/>
                    <a:pt x="109" y="9408"/>
                  </a:cubicBezTo>
                  <a:lnTo>
                    <a:pt x="109" y="9334"/>
                  </a:lnTo>
                  <a:cubicBezTo>
                    <a:pt x="109" y="9300"/>
                    <a:pt x="88" y="9282"/>
                    <a:pt x="53" y="9282"/>
                  </a:cubicBezTo>
                  <a:close/>
                  <a:moveTo>
                    <a:pt x="53" y="9574"/>
                  </a:moveTo>
                  <a:cubicBezTo>
                    <a:pt x="18" y="9574"/>
                    <a:pt x="1" y="9591"/>
                    <a:pt x="1" y="9626"/>
                  </a:cubicBezTo>
                  <a:lnTo>
                    <a:pt x="1" y="9700"/>
                  </a:lnTo>
                  <a:cubicBezTo>
                    <a:pt x="1" y="9717"/>
                    <a:pt x="18" y="9752"/>
                    <a:pt x="53" y="9752"/>
                  </a:cubicBezTo>
                  <a:cubicBezTo>
                    <a:pt x="88" y="9752"/>
                    <a:pt x="109" y="9717"/>
                    <a:pt x="109" y="9700"/>
                  </a:cubicBezTo>
                  <a:lnTo>
                    <a:pt x="109" y="9626"/>
                  </a:lnTo>
                  <a:cubicBezTo>
                    <a:pt x="109" y="9591"/>
                    <a:pt x="88" y="9574"/>
                    <a:pt x="53" y="9574"/>
                  </a:cubicBezTo>
                  <a:close/>
                  <a:moveTo>
                    <a:pt x="53" y="9861"/>
                  </a:moveTo>
                  <a:cubicBezTo>
                    <a:pt x="18" y="9861"/>
                    <a:pt x="1" y="9878"/>
                    <a:pt x="1" y="9918"/>
                  </a:cubicBezTo>
                  <a:lnTo>
                    <a:pt x="1" y="9987"/>
                  </a:lnTo>
                  <a:cubicBezTo>
                    <a:pt x="1" y="10009"/>
                    <a:pt x="18" y="10044"/>
                    <a:pt x="53" y="10044"/>
                  </a:cubicBezTo>
                  <a:cubicBezTo>
                    <a:pt x="88" y="10044"/>
                    <a:pt x="109" y="10009"/>
                    <a:pt x="109" y="9987"/>
                  </a:cubicBezTo>
                  <a:lnTo>
                    <a:pt x="109" y="9918"/>
                  </a:lnTo>
                  <a:cubicBezTo>
                    <a:pt x="109" y="9878"/>
                    <a:pt x="88" y="9861"/>
                    <a:pt x="53" y="9861"/>
                  </a:cubicBezTo>
                  <a:close/>
                  <a:moveTo>
                    <a:pt x="53" y="10152"/>
                  </a:moveTo>
                  <a:cubicBezTo>
                    <a:pt x="18" y="10152"/>
                    <a:pt x="1" y="10170"/>
                    <a:pt x="1" y="10205"/>
                  </a:cubicBezTo>
                  <a:lnTo>
                    <a:pt x="1" y="10279"/>
                  </a:lnTo>
                  <a:cubicBezTo>
                    <a:pt x="1" y="10296"/>
                    <a:pt x="18" y="10335"/>
                    <a:pt x="53" y="10335"/>
                  </a:cubicBezTo>
                  <a:cubicBezTo>
                    <a:pt x="88" y="10335"/>
                    <a:pt x="109" y="10296"/>
                    <a:pt x="109" y="10279"/>
                  </a:cubicBezTo>
                  <a:lnTo>
                    <a:pt x="109" y="10205"/>
                  </a:lnTo>
                  <a:cubicBezTo>
                    <a:pt x="109" y="10170"/>
                    <a:pt x="88" y="10152"/>
                    <a:pt x="53" y="10152"/>
                  </a:cubicBezTo>
                  <a:close/>
                  <a:moveTo>
                    <a:pt x="53" y="10444"/>
                  </a:moveTo>
                  <a:cubicBezTo>
                    <a:pt x="18" y="10444"/>
                    <a:pt x="1" y="10461"/>
                    <a:pt x="1" y="10496"/>
                  </a:cubicBezTo>
                  <a:lnTo>
                    <a:pt x="1" y="10570"/>
                  </a:lnTo>
                  <a:cubicBezTo>
                    <a:pt x="1" y="10588"/>
                    <a:pt x="18" y="10622"/>
                    <a:pt x="53" y="10622"/>
                  </a:cubicBezTo>
                  <a:cubicBezTo>
                    <a:pt x="88" y="10622"/>
                    <a:pt x="109" y="10588"/>
                    <a:pt x="109" y="10570"/>
                  </a:cubicBezTo>
                  <a:lnTo>
                    <a:pt x="109" y="10496"/>
                  </a:lnTo>
                  <a:cubicBezTo>
                    <a:pt x="109" y="10461"/>
                    <a:pt x="88" y="10444"/>
                    <a:pt x="53" y="10444"/>
                  </a:cubicBezTo>
                  <a:close/>
                  <a:moveTo>
                    <a:pt x="53" y="10731"/>
                  </a:moveTo>
                  <a:cubicBezTo>
                    <a:pt x="18" y="10731"/>
                    <a:pt x="1" y="10749"/>
                    <a:pt x="1" y="10788"/>
                  </a:cubicBezTo>
                  <a:lnTo>
                    <a:pt x="1" y="10857"/>
                  </a:lnTo>
                  <a:cubicBezTo>
                    <a:pt x="1" y="10879"/>
                    <a:pt x="18" y="10914"/>
                    <a:pt x="53" y="10914"/>
                  </a:cubicBezTo>
                  <a:cubicBezTo>
                    <a:pt x="88" y="10914"/>
                    <a:pt x="109" y="10879"/>
                    <a:pt x="109" y="10857"/>
                  </a:cubicBezTo>
                  <a:lnTo>
                    <a:pt x="109" y="10788"/>
                  </a:lnTo>
                  <a:cubicBezTo>
                    <a:pt x="109" y="10749"/>
                    <a:pt x="88" y="10731"/>
                    <a:pt x="53" y="10731"/>
                  </a:cubicBezTo>
                  <a:close/>
                  <a:moveTo>
                    <a:pt x="53" y="11023"/>
                  </a:moveTo>
                  <a:cubicBezTo>
                    <a:pt x="18" y="11023"/>
                    <a:pt x="1" y="11040"/>
                    <a:pt x="1" y="11075"/>
                  </a:cubicBezTo>
                  <a:lnTo>
                    <a:pt x="1" y="11149"/>
                  </a:lnTo>
                  <a:cubicBezTo>
                    <a:pt x="1" y="11166"/>
                    <a:pt x="18" y="11205"/>
                    <a:pt x="53" y="11205"/>
                  </a:cubicBezTo>
                  <a:cubicBezTo>
                    <a:pt x="88" y="11205"/>
                    <a:pt x="109" y="11166"/>
                    <a:pt x="109" y="11149"/>
                  </a:cubicBezTo>
                  <a:lnTo>
                    <a:pt x="109" y="11075"/>
                  </a:lnTo>
                  <a:cubicBezTo>
                    <a:pt x="109" y="11040"/>
                    <a:pt x="88" y="11023"/>
                    <a:pt x="53" y="11023"/>
                  </a:cubicBezTo>
                  <a:close/>
                  <a:moveTo>
                    <a:pt x="53" y="11314"/>
                  </a:moveTo>
                  <a:cubicBezTo>
                    <a:pt x="18" y="11314"/>
                    <a:pt x="1" y="11332"/>
                    <a:pt x="1" y="11366"/>
                  </a:cubicBezTo>
                  <a:lnTo>
                    <a:pt x="1" y="11440"/>
                  </a:lnTo>
                  <a:cubicBezTo>
                    <a:pt x="1" y="11458"/>
                    <a:pt x="18" y="11493"/>
                    <a:pt x="53" y="11493"/>
                  </a:cubicBezTo>
                  <a:cubicBezTo>
                    <a:pt x="88" y="11493"/>
                    <a:pt x="109" y="11458"/>
                    <a:pt x="109" y="11440"/>
                  </a:cubicBezTo>
                  <a:lnTo>
                    <a:pt x="109" y="11366"/>
                  </a:lnTo>
                  <a:cubicBezTo>
                    <a:pt x="109" y="11332"/>
                    <a:pt x="88" y="11314"/>
                    <a:pt x="53" y="11314"/>
                  </a:cubicBezTo>
                  <a:close/>
                  <a:moveTo>
                    <a:pt x="53" y="11601"/>
                  </a:moveTo>
                  <a:cubicBezTo>
                    <a:pt x="18" y="11601"/>
                    <a:pt x="1" y="11619"/>
                    <a:pt x="1" y="11658"/>
                  </a:cubicBezTo>
                  <a:lnTo>
                    <a:pt x="1" y="11728"/>
                  </a:lnTo>
                  <a:cubicBezTo>
                    <a:pt x="1" y="11749"/>
                    <a:pt x="18" y="11784"/>
                    <a:pt x="53" y="11784"/>
                  </a:cubicBezTo>
                  <a:cubicBezTo>
                    <a:pt x="88" y="11784"/>
                    <a:pt x="109" y="11749"/>
                    <a:pt x="109" y="11728"/>
                  </a:cubicBezTo>
                  <a:lnTo>
                    <a:pt x="109" y="11658"/>
                  </a:lnTo>
                  <a:cubicBezTo>
                    <a:pt x="109" y="11619"/>
                    <a:pt x="88" y="11601"/>
                    <a:pt x="53" y="11601"/>
                  </a:cubicBezTo>
                  <a:close/>
                  <a:moveTo>
                    <a:pt x="53" y="11893"/>
                  </a:moveTo>
                  <a:cubicBezTo>
                    <a:pt x="18" y="11893"/>
                    <a:pt x="1" y="11910"/>
                    <a:pt x="1" y="11945"/>
                  </a:cubicBezTo>
                  <a:lnTo>
                    <a:pt x="1" y="12019"/>
                  </a:lnTo>
                  <a:cubicBezTo>
                    <a:pt x="1" y="12037"/>
                    <a:pt x="18" y="12076"/>
                    <a:pt x="53" y="12076"/>
                  </a:cubicBezTo>
                  <a:cubicBezTo>
                    <a:pt x="88" y="12076"/>
                    <a:pt x="109" y="12037"/>
                    <a:pt x="109" y="12019"/>
                  </a:cubicBezTo>
                  <a:lnTo>
                    <a:pt x="109" y="11945"/>
                  </a:lnTo>
                  <a:cubicBezTo>
                    <a:pt x="109" y="11910"/>
                    <a:pt x="88" y="11893"/>
                    <a:pt x="53" y="11893"/>
                  </a:cubicBezTo>
                  <a:close/>
                  <a:moveTo>
                    <a:pt x="53" y="12185"/>
                  </a:moveTo>
                  <a:cubicBezTo>
                    <a:pt x="18" y="12185"/>
                    <a:pt x="1" y="12202"/>
                    <a:pt x="1" y="12237"/>
                  </a:cubicBezTo>
                  <a:lnTo>
                    <a:pt x="1" y="12311"/>
                  </a:lnTo>
                  <a:cubicBezTo>
                    <a:pt x="1" y="12328"/>
                    <a:pt x="18" y="12363"/>
                    <a:pt x="53" y="12363"/>
                  </a:cubicBezTo>
                  <a:cubicBezTo>
                    <a:pt x="88" y="12363"/>
                    <a:pt x="109" y="12328"/>
                    <a:pt x="109" y="12311"/>
                  </a:cubicBezTo>
                  <a:lnTo>
                    <a:pt x="109" y="12237"/>
                  </a:lnTo>
                  <a:cubicBezTo>
                    <a:pt x="109" y="12202"/>
                    <a:pt x="88" y="12185"/>
                    <a:pt x="53" y="12185"/>
                  </a:cubicBezTo>
                  <a:close/>
                  <a:moveTo>
                    <a:pt x="53" y="12472"/>
                  </a:moveTo>
                  <a:cubicBezTo>
                    <a:pt x="18" y="12472"/>
                    <a:pt x="1" y="12489"/>
                    <a:pt x="1" y="12528"/>
                  </a:cubicBezTo>
                  <a:lnTo>
                    <a:pt x="1" y="12598"/>
                  </a:lnTo>
                  <a:cubicBezTo>
                    <a:pt x="1" y="12620"/>
                    <a:pt x="18" y="12654"/>
                    <a:pt x="53" y="12654"/>
                  </a:cubicBezTo>
                  <a:cubicBezTo>
                    <a:pt x="88" y="12654"/>
                    <a:pt x="109" y="12620"/>
                    <a:pt x="109" y="12598"/>
                  </a:cubicBezTo>
                  <a:lnTo>
                    <a:pt x="109" y="12528"/>
                  </a:lnTo>
                  <a:cubicBezTo>
                    <a:pt x="109" y="12489"/>
                    <a:pt x="88" y="12472"/>
                    <a:pt x="53" y="12472"/>
                  </a:cubicBezTo>
                  <a:close/>
                  <a:moveTo>
                    <a:pt x="53" y="12763"/>
                  </a:moveTo>
                  <a:cubicBezTo>
                    <a:pt x="18" y="12763"/>
                    <a:pt x="1" y="12781"/>
                    <a:pt x="1" y="12815"/>
                  </a:cubicBezTo>
                  <a:lnTo>
                    <a:pt x="1" y="12889"/>
                  </a:lnTo>
                  <a:cubicBezTo>
                    <a:pt x="1" y="12907"/>
                    <a:pt x="18" y="12946"/>
                    <a:pt x="53" y="12946"/>
                  </a:cubicBezTo>
                  <a:cubicBezTo>
                    <a:pt x="88" y="12946"/>
                    <a:pt x="109" y="12907"/>
                    <a:pt x="109" y="12889"/>
                  </a:cubicBezTo>
                  <a:lnTo>
                    <a:pt x="109" y="12815"/>
                  </a:lnTo>
                  <a:cubicBezTo>
                    <a:pt x="109" y="12781"/>
                    <a:pt x="88" y="12763"/>
                    <a:pt x="53" y="12763"/>
                  </a:cubicBezTo>
                  <a:close/>
                  <a:moveTo>
                    <a:pt x="53" y="13055"/>
                  </a:moveTo>
                  <a:cubicBezTo>
                    <a:pt x="18" y="13055"/>
                    <a:pt x="1" y="13072"/>
                    <a:pt x="1" y="13107"/>
                  </a:cubicBezTo>
                  <a:lnTo>
                    <a:pt x="1" y="13181"/>
                  </a:lnTo>
                  <a:cubicBezTo>
                    <a:pt x="1" y="13198"/>
                    <a:pt x="18" y="13233"/>
                    <a:pt x="53" y="13233"/>
                  </a:cubicBezTo>
                  <a:cubicBezTo>
                    <a:pt x="88" y="13233"/>
                    <a:pt x="109" y="13198"/>
                    <a:pt x="109" y="13181"/>
                  </a:cubicBezTo>
                  <a:lnTo>
                    <a:pt x="109" y="13107"/>
                  </a:lnTo>
                  <a:cubicBezTo>
                    <a:pt x="109" y="13072"/>
                    <a:pt x="88" y="13055"/>
                    <a:pt x="53" y="13055"/>
                  </a:cubicBezTo>
                  <a:close/>
                  <a:moveTo>
                    <a:pt x="53" y="13342"/>
                  </a:moveTo>
                  <a:cubicBezTo>
                    <a:pt x="18" y="13342"/>
                    <a:pt x="1" y="13359"/>
                    <a:pt x="1" y="13399"/>
                  </a:cubicBezTo>
                  <a:lnTo>
                    <a:pt x="1" y="13468"/>
                  </a:lnTo>
                  <a:cubicBezTo>
                    <a:pt x="1" y="13490"/>
                    <a:pt x="18" y="13525"/>
                    <a:pt x="53" y="13525"/>
                  </a:cubicBezTo>
                  <a:cubicBezTo>
                    <a:pt x="88" y="13525"/>
                    <a:pt x="109" y="13490"/>
                    <a:pt x="109" y="13468"/>
                  </a:cubicBezTo>
                  <a:lnTo>
                    <a:pt x="109" y="13399"/>
                  </a:lnTo>
                  <a:cubicBezTo>
                    <a:pt x="109" y="13359"/>
                    <a:pt x="88" y="13342"/>
                    <a:pt x="53" y="13342"/>
                  </a:cubicBezTo>
                  <a:close/>
                  <a:moveTo>
                    <a:pt x="53" y="13634"/>
                  </a:moveTo>
                  <a:cubicBezTo>
                    <a:pt x="18" y="13634"/>
                    <a:pt x="1" y="13651"/>
                    <a:pt x="1" y="13686"/>
                  </a:cubicBezTo>
                  <a:lnTo>
                    <a:pt x="1" y="13760"/>
                  </a:lnTo>
                  <a:cubicBezTo>
                    <a:pt x="1" y="13777"/>
                    <a:pt x="18" y="13816"/>
                    <a:pt x="53" y="13816"/>
                  </a:cubicBezTo>
                  <a:cubicBezTo>
                    <a:pt x="88" y="13816"/>
                    <a:pt x="109" y="13777"/>
                    <a:pt x="109" y="13760"/>
                  </a:cubicBezTo>
                  <a:lnTo>
                    <a:pt x="109" y="13686"/>
                  </a:lnTo>
                  <a:cubicBezTo>
                    <a:pt x="109" y="13651"/>
                    <a:pt x="88" y="13634"/>
                    <a:pt x="53" y="13634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2" name="Google Shape;8942;p111"/>
            <p:cNvSpPr/>
            <p:nvPr/>
          </p:nvSpPr>
          <p:spPr>
            <a:xfrm>
              <a:off x="6517218" y="4526"/>
              <a:ext cx="23687" cy="2787727"/>
            </a:xfrm>
            <a:custGeom>
              <a:avLst/>
              <a:gdLst/>
              <a:ahLst/>
              <a:cxnLst/>
              <a:rect l="l" t="t" r="r" b="b"/>
              <a:pathLst>
                <a:path w="110" h="12946" extrusionOk="0">
                  <a:moveTo>
                    <a:pt x="53" y="1"/>
                  </a:moveTo>
                  <a:cubicBezTo>
                    <a:pt x="18" y="1"/>
                    <a:pt x="1" y="18"/>
                    <a:pt x="1" y="53"/>
                  </a:cubicBezTo>
                  <a:lnTo>
                    <a:pt x="1" y="127"/>
                  </a:lnTo>
                  <a:cubicBezTo>
                    <a:pt x="1" y="162"/>
                    <a:pt x="18" y="179"/>
                    <a:pt x="53" y="179"/>
                  </a:cubicBezTo>
                  <a:cubicBezTo>
                    <a:pt x="70" y="179"/>
                    <a:pt x="110" y="162"/>
                    <a:pt x="110" y="127"/>
                  </a:cubicBezTo>
                  <a:lnTo>
                    <a:pt x="110" y="53"/>
                  </a:lnTo>
                  <a:cubicBezTo>
                    <a:pt x="110" y="18"/>
                    <a:pt x="70" y="1"/>
                    <a:pt x="53" y="1"/>
                  </a:cubicBezTo>
                  <a:close/>
                  <a:moveTo>
                    <a:pt x="53" y="288"/>
                  </a:moveTo>
                  <a:cubicBezTo>
                    <a:pt x="18" y="288"/>
                    <a:pt x="1" y="306"/>
                    <a:pt x="1" y="345"/>
                  </a:cubicBezTo>
                  <a:lnTo>
                    <a:pt x="1" y="414"/>
                  </a:lnTo>
                  <a:cubicBezTo>
                    <a:pt x="1" y="453"/>
                    <a:pt x="18" y="471"/>
                    <a:pt x="53" y="471"/>
                  </a:cubicBezTo>
                  <a:cubicBezTo>
                    <a:pt x="70" y="471"/>
                    <a:pt x="110" y="453"/>
                    <a:pt x="110" y="414"/>
                  </a:cubicBezTo>
                  <a:lnTo>
                    <a:pt x="110" y="345"/>
                  </a:lnTo>
                  <a:cubicBezTo>
                    <a:pt x="110" y="306"/>
                    <a:pt x="70" y="288"/>
                    <a:pt x="53" y="288"/>
                  </a:cubicBezTo>
                  <a:close/>
                  <a:moveTo>
                    <a:pt x="53" y="580"/>
                  </a:moveTo>
                  <a:cubicBezTo>
                    <a:pt x="18" y="580"/>
                    <a:pt x="1" y="597"/>
                    <a:pt x="1" y="632"/>
                  </a:cubicBezTo>
                  <a:lnTo>
                    <a:pt x="1" y="706"/>
                  </a:lnTo>
                  <a:cubicBezTo>
                    <a:pt x="1" y="741"/>
                    <a:pt x="18" y="762"/>
                    <a:pt x="53" y="762"/>
                  </a:cubicBezTo>
                  <a:cubicBezTo>
                    <a:pt x="70" y="762"/>
                    <a:pt x="110" y="741"/>
                    <a:pt x="110" y="706"/>
                  </a:cubicBezTo>
                  <a:lnTo>
                    <a:pt x="110" y="632"/>
                  </a:lnTo>
                  <a:cubicBezTo>
                    <a:pt x="110" y="597"/>
                    <a:pt x="70" y="580"/>
                    <a:pt x="53" y="580"/>
                  </a:cubicBezTo>
                  <a:close/>
                  <a:moveTo>
                    <a:pt x="53" y="871"/>
                  </a:moveTo>
                  <a:cubicBezTo>
                    <a:pt x="18" y="871"/>
                    <a:pt x="1" y="889"/>
                    <a:pt x="1" y="923"/>
                  </a:cubicBezTo>
                  <a:lnTo>
                    <a:pt x="1" y="997"/>
                  </a:lnTo>
                  <a:cubicBezTo>
                    <a:pt x="1" y="1032"/>
                    <a:pt x="18" y="1050"/>
                    <a:pt x="53" y="1050"/>
                  </a:cubicBezTo>
                  <a:cubicBezTo>
                    <a:pt x="70" y="1050"/>
                    <a:pt x="110" y="1032"/>
                    <a:pt x="110" y="997"/>
                  </a:cubicBezTo>
                  <a:lnTo>
                    <a:pt x="110" y="923"/>
                  </a:lnTo>
                  <a:cubicBezTo>
                    <a:pt x="110" y="889"/>
                    <a:pt x="70" y="871"/>
                    <a:pt x="53" y="871"/>
                  </a:cubicBezTo>
                  <a:close/>
                  <a:moveTo>
                    <a:pt x="53" y="1158"/>
                  </a:moveTo>
                  <a:cubicBezTo>
                    <a:pt x="18" y="1158"/>
                    <a:pt x="1" y="1176"/>
                    <a:pt x="1" y="1215"/>
                  </a:cubicBezTo>
                  <a:lnTo>
                    <a:pt x="1" y="1285"/>
                  </a:lnTo>
                  <a:cubicBezTo>
                    <a:pt x="1" y="1324"/>
                    <a:pt x="18" y="1341"/>
                    <a:pt x="53" y="1341"/>
                  </a:cubicBezTo>
                  <a:cubicBezTo>
                    <a:pt x="70" y="1341"/>
                    <a:pt x="110" y="1324"/>
                    <a:pt x="110" y="1285"/>
                  </a:cubicBezTo>
                  <a:lnTo>
                    <a:pt x="110" y="1215"/>
                  </a:lnTo>
                  <a:cubicBezTo>
                    <a:pt x="110" y="1176"/>
                    <a:pt x="70" y="1158"/>
                    <a:pt x="53" y="1158"/>
                  </a:cubicBezTo>
                  <a:close/>
                  <a:moveTo>
                    <a:pt x="53" y="1450"/>
                  </a:moveTo>
                  <a:cubicBezTo>
                    <a:pt x="18" y="1450"/>
                    <a:pt x="1" y="1467"/>
                    <a:pt x="1" y="1502"/>
                  </a:cubicBezTo>
                  <a:lnTo>
                    <a:pt x="1" y="1576"/>
                  </a:lnTo>
                  <a:cubicBezTo>
                    <a:pt x="1" y="1611"/>
                    <a:pt x="18" y="1633"/>
                    <a:pt x="53" y="1633"/>
                  </a:cubicBezTo>
                  <a:cubicBezTo>
                    <a:pt x="70" y="1633"/>
                    <a:pt x="110" y="1611"/>
                    <a:pt x="110" y="1576"/>
                  </a:cubicBezTo>
                  <a:lnTo>
                    <a:pt x="110" y="1502"/>
                  </a:lnTo>
                  <a:cubicBezTo>
                    <a:pt x="110" y="1467"/>
                    <a:pt x="70" y="1450"/>
                    <a:pt x="53" y="1450"/>
                  </a:cubicBezTo>
                  <a:close/>
                  <a:moveTo>
                    <a:pt x="53" y="1741"/>
                  </a:moveTo>
                  <a:cubicBezTo>
                    <a:pt x="18" y="1741"/>
                    <a:pt x="1" y="1759"/>
                    <a:pt x="1" y="1794"/>
                  </a:cubicBezTo>
                  <a:lnTo>
                    <a:pt x="1" y="1868"/>
                  </a:lnTo>
                  <a:cubicBezTo>
                    <a:pt x="1" y="1902"/>
                    <a:pt x="18" y="1920"/>
                    <a:pt x="53" y="1920"/>
                  </a:cubicBezTo>
                  <a:cubicBezTo>
                    <a:pt x="70" y="1920"/>
                    <a:pt x="110" y="1902"/>
                    <a:pt x="110" y="1868"/>
                  </a:cubicBezTo>
                  <a:lnTo>
                    <a:pt x="110" y="1794"/>
                  </a:lnTo>
                  <a:cubicBezTo>
                    <a:pt x="110" y="1759"/>
                    <a:pt x="70" y="1741"/>
                    <a:pt x="53" y="1741"/>
                  </a:cubicBezTo>
                  <a:close/>
                  <a:moveTo>
                    <a:pt x="53" y="2029"/>
                  </a:moveTo>
                  <a:cubicBezTo>
                    <a:pt x="18" y="2029"/>
                    <a:pt x="1" y="2046"/>
                    <a:pt x="1" y="2085"/>
                  </a:cubicBezTo>
                  <a:lnTo>
                    <a:pt x="1" y="2155"/>
                  </a:lnTo>
                  <a:cubicBezTo>
                    <a:pt x="1" y="2194"/>
                    <a:pt x="18" y="2211"/>
                    <a:pt x="53" y="2211"/>
                  </a:cubicBezTo>
                  <a:cubicBezTo>
                    <a:pt x="70" y="2211"/>
                    <a:pt x="110" y="2194"/>
                    <a:pt x="110" y="2155"/>
                  </a:cubicBezTo>
                  <a:lnTo>
                    <a:pt x="110" y="2085"/>
                  </a:lnTo>
                  <a:cubicBezTo>
                    <a:pt x="110" y="2046"/>
                    <a:pt x="70" y="2029"/>
                    <a:pt x="53" y="2029"/>
                  </a:cubicBezTo>
                  <a:close/>
                  <a:moveTo>
                    <a:pt x="53" y="2320"/>
                  </a:moveTo>
                  <a:cubicBezTo>
                    <a:pt x="18" y="2320"/>
                    <a:pt x="1" y="2338"/>
                    <a:pt x="1" y="2372"/>
                  </a:cubicBezTo>
                  <a:lnTo>
                    <a:pt x="1" y="2446"/>
                  </a:lnTo>
                  <a:cubicBezTo>
                    <a:pt x="1" y="2481"/>
                    <a:pt x="18" y="2503"/>
                    <a:pt x="53" y="2503"/>
                  </a:cubicBezTo>
                  <a:cubicBezTo>
                    <a:pt x="70" y="2503"/>
                    <a:pt x="110" y="2481"/>
                    <a:pt x="110" y="2446"/>
                  </a:cubicBezTo>
                  <a:lnTo>
                    <a:pt x="110" y="2372"/>
                  </a:lnTo>
                  <a:cubicBezTo>
                    <a:pt x="110" y="2338"/>
                    <a:pt x="70" y="2320"/>
                    <a:pt x="53" y="2320"/>
                  </a:cubicBezTo>
                  <a:close/>
                  <a:moveTo>
                    <a:pt x="53" y="2612"/>
                  </a:moveTo>
                  <a:cubicBezTo>
                    <a:pt x="18" y="2612"/>
                    <a:pt x="1" y="2629"/>
                    <a:pt x="1" y="2664"/>
                  </a:cubicBezTo>
                  <a:lnTo>
                    <a:pt x="1" y="2738"/>
                  </a:lnTo>
                  <a:cubicBezTo>
                    <a:pt x="1" y="2773"/>
                    <a:pt x="18" y="2790"/>
                    <a:pt x="53" y="2790"/>
                  </a:cubicBezTo>
                  <a:cubicBezTo>
                    <a:pt x="70" y="2790"/>
                    <a:pt x="110" y="2773"/>
                    <a:pt x="110" y="2738"/>
                  </a:cubicBezTo>
                  <a:lnTo>
                    <a:pt x="110" y="2664"/>
                  </a:lnTo>
                  <a:cubicBezTo>
                    <a:pt x="110" y="2629"/>
                    <a:pt x="70" y="2612"/>
                    <a:pt x="53" y="2612"/>
                  </a:cubicBezTo>
                  <a:close/>
                  <a:moveTo>
                    <a:pt x="53" y="2899"/>
                  </a:moveTo>
                  <a:cubicBezTo>
                    <a:pt x="18" y="2899"/>
                    <a:pt x="1" y="2916"/>
                    <a:pt x="1" y="2955"/>
                  </a:cubicBezTo>
                  <a:lnTo>
                    <a:pt x="1" y="3025"/>
                  </a:lnTo>
                  <a:cubicBezTo>
                    <a:pt x="1" y="3064"/>
                    <a:pt x="18" y="3082"/>
                    <a:pt x="53" y="3082"/>
                  </a:cubicBezTo>
                  <a:cubicBezTo>
                    <a:pt x="70" y="3082"/>
                    <a:pt x="110" y="3064"/>
                    <a:pt x="110" y="3025"/>
                  </a:cubicBezTo>
                  <a:lnTo>
                    <a:pt x="110" y="2955"/>
                  </a:lnTo>
                  <a:cubicBezTo>
                    <a:pt x="110" y="2916"/>
                    <a:pt x="70" y="2899"/>
                    <a:pt x="53" y="2899"/>
                  </a:cubicBezTo>
                  <a:close/>
                  <a:moveTo>
                    <a:pt x="53" y="3190"/>
                  </a:moveTo>
                  <a:cubicBezTo>
                    <a:pt x="18" y="3190"/>
                    <a:pt x="1" y="3208"/>
                    <a:pt x="1" y="3243"/>
                  </a:cubicBezTo>
                  <a:lnTo>
                    <a:pt x="1" y="3317"/>
                  </a:lnTo>
                  <a:cubicBezTo>
                    <a:pt x="1" y="3351"/>
                    <a:pt x="18" y="3373"/>
                    <a:pt x="53" y="3373"/>
                  </a:cubicBezTo>
                  <a:cubicBezTo>
                    <a:pt x="70" y="3373"/>
                    <a:pt x="110" y="3351"/>
                    <a:pt x="110" y="3317"/>
                  </a:cubicBezTo>
                  <a:lnTo>
                    <a:pt x="110" y="3243"/>
                  </a:lnTo>
                  <a:cubicBezTo>
                    <a:pt x="110" y="3208"/>
                    <a:pt x="70" y="3190"/>
                    <a:pt x="53" y="3190"/>
                  </a:cubicBezTo>
                  <a:close/>
                  <a:moveTo>
                    <a:pt x="53" y="3482"/>
                  </a:moveTo>
                  <a:cubicBezTo>
                    <a:pt x="18" y="3482"/>
                    <a:pt x="1" y="3499"/>
                    <a:pt x="1" y="3534"/>
                  </a:cubicBezTo>
                  <a:lnTo>
                    <a:pt x="1" y="3608"/>
                  </a:lnTo>
                  <a:cubicBezTo>
                    <a:pt x="1" y="3643"/>
                    <a:pt x="18" y="3660"/>
                    <a:pt x="53" y="3660"/>
                  </a:cubicBezTo>
                  <a:cubicBezTo>
                    <a:pt x="70" y="3660"/>
                    <a:pt x="110" y="3643"/>
                    <a:pt x="110" y="3608"/>
                  </a:cubicBezTo>
                  <a:lnTo>
                    <a:pt x="110" y="3534"/>
                  </a:lnTo>
                  <a:cubicBezTo>
                    <a:pt x="110" y="3499"/>
                    <a:pt x="70" y="3482"/>
                    <a:pt x="53" y="3482"/>
                  </a:cubicBezTo>
                  <a:close/>
                  <a:moveTo>
                    <a:pt x="53" y="3769"/>
                  </a:moveTo>
                  <a:cubicBezTo>
                    <a:pt x="18" y="3769"/>
                    <a:pt x="1" y="3787"/>
                    <a:pt x="1" y="3826"/>
                  </a:cubicBezTo>
                  <a:lnTo>
                    <a:pt x="1" y="3895"/>
                  </a:lnTo>
                  <a:cubicBezTo>
                    <a:pt x="1" y="3934"/>
                    <a:pt x="18" y="3952"/>
                    <a:pt x="53" y="3952"/>
                  </a:cubicBezTo>
                  <a:cubicBezTo>
                    <a:pt x="70" y="3952"/>
                    <a:pt x="110" y="3934"/>
                    <a:pt x="110" y="3895"/>
                  </a:cubicBezTo>
                  <a:lnTo>
                    <a:pt x="110" y="3826"/>
                  </a:lnTo>
                  <a:cubicBezTo>
                    <a:pt x="110" y="3787"/>
                    <a:pt x="70" y="3769"/>
                    <a:pt x="53" y="3769"/>
                  </a:cubicBezTo>
                  <a:close/>
                  <a:moveTo>
                    <a:pt x="53" y="4061"/>
                  </a:moveTo>
                  <a:cubicBezTo>
                    <a:pt x="18" y="4061"/>
                    <a:pt x="1" y="4078"/>
                    <a:pt x="1" y="4113"/>
                  </a:cubicBezTo>
                  <a:lnTo>
                    <a:pt x="1" y="4187"/>
                  </a:lnTo>
                  <a:cubicBezTo>
                    <a:pt x="1" y="4222"/>
                    <a:pt x="18" y="4243"/>
                    <a:pt x="53" y="4243"/>
                  </a:cubicBezTo>
                  <a:cubicBezTo>
                    <a:pt x="70" y="4243"/>
                    <a:pt x="110" y="4222"/>
                    <a:pt x="110" y="4187"/>
                  </a:cubicBezTo>
                  <a:lnTo>
                    <a:pt x="110" y="4113"/>
                  </a:lnTo>
                  <a:cubicBezTo>
                    <a:pt x="110" y="4078"/>
                    <a:pt x="70" y="4061"/>
                    <a:pt x="53" y="4061"/>
                  </a:cubicBezTo>
                  <a:close/>
                  <a:moveTo>
                    <a:pt x="53" y="4352"/>
                  </a:moveTo>
                  <a:cubicBezTo>
                    <a:pt x="18" y="4352"/>
                    <a:pt x="1" y="4370"/>
                    <a:pt x="1" y="4404"/>
                  </a:cubicBezTo>
                  <a:lnTo>
                    <a:pt x="1" y="4478"/>
                  </a:lnTo>
                  <a:cubicBezTo>
                    <a:pt x="1" y="4513"/>
                    <a:pt x="18" y="4531"/>
                    <a:pt x="53" y="4531"/>
                  </a:cubicBezTo>
                  <a:cubicBezTo>
                    <a:pt x="70" y="4531"/>
                    <a:pt x="110" y="4513"/>
                    <a:pt x="110" y="4478"/>
                  </a:cubicBezTo>
                  <a:lnTo>
                    <a:pt x="110" y="4404"/>
                  </a:lnTo>
                  <a:cubicBezTo>
                    <a:pt x="110" y="4370"/>
                    <a:pt x="70" y="4352"/>
                    <a:pt x="53" y="4352"/>
                  </a:cubicBezTo>
                  <a:close/>
                  <a:moveTo>
                    <a:pt x="53" y="4639"/>
                  </a:moveTo>
                  <a:cubicBezTo>
                    <a:pt x="18" y="4639"/>
                    <a:pt x="1" y="4657"/>
                    <a:pt x="1" y="4696"/>
                  </a:cubicBezTo>
                  <a:lnTo>
                    <a:pt x="1" y="4766"/>
                  </a:lnTo>
                  <a:cubicBezTo>
                    <a:pt x="1" y="4805"/>
                    <a:pt x="18" y="4822"/>
                    <a:pt x="53" y="4822"/>
                  </a:cubicBezTo>
                  <a:cubicBezTo>
                    <a:pt x="70" y="4822"/>
                    <a:pt x="110" y="4805"/>
                    <a:pt x="110" y="4766"/>
                  </a:cubicBezTo>
                  <a:lnTo>
                    <a:pt x="110" y="4696"/>
                  </a:lnTo>
                  <a:cubicBezTo>
                    <a:pt x="110" y="4657"/>
                    <a:pt x="70" y="4639"/>
                    <a:pt x="53" y="4639"/>
                  </a:cubicBezTo>
                  <a:close/>
                  <a:moveTo>
                    <a:pt x="53" y="4931"/>
                  </a:moveTo>
                  <a:cubicBezTo>
                    <a:pt x="18" y="4931"/>
                    <a:pt x="1" y="4948"/>
                    <a:pt x="1" y="4983"/>
                  </a:cubicBezTo>
                  <a:lnTo>
                    <a:pt x="1" y="5057"/>
                  </a:lnTo>
                  <a:cubicBezTo>
                    <a:pt x="1" y="5092"/>
                    <a:pt x="18" y="5114"/>
                    <a:pt x="53" y="5114"/>
                  </a:cubicBezTo>
                  <a:cubicBezTo>
                    <a:pt x="70" y="5114"/>
                    <a:pt x="110" y="5092"/>
                    <a:pt x="110" y="5057"/>
                  </a:cubicBezTo>
                  <a:lnTo>
                    <a:pt x="110" y="4983"/>
                  </a:lnTo>
                  <a:cubicBezTo>
                    <a:pt x="110" y="4948"/>
                    <a:pt x="70" y="4931"/>
                    <a:pt x="53" y="4931"/>
                  </a:cubicBezTo>
                  <a:close/>
                  <a:moveTo>
                    <a:pt x="53" y="5222"/>
                  </a:moveTo>
                  <a:cubicBezTo>
                    <a:pt x="18" y="5222"/>
                    <a:pt x="1" y="5240"/>
                    <a:pt x="1" y="5275"/>
                  </a:cubicBezTo>
                  <a:lnTo>
                    <a:pt x="1" y="5349"/>
                  </a:lnTo>
                  <a:cubicBezTo>
                    <a:pt x="1" y="5383"/>
                    <a:pt x="18" y="5401"/>
                    <a:pt x="53" y="5401"/>
                  </a:cubicBezTo>
                  <a:cubicBezTo>
                    <a:pt x="70" y="5401"/>
                    <a:pt x="110" y="5383"/>
                    <a:pt x="110" y="5349"/>
                  </a:cubicBezTo>
                  <a:lnTo>
                    <a:pt x="110" y="5275"/>
                  </a:lnTo>
                  <a:cubicBezTo>
                    <a:pt x="110" y="5240"/>
                    <a:pt x="70" y="5222"/>
                    <a:pt x="53" y="5222"/>
                  </a:cubicBezTo>
                  <a:close/>
                  <a:moveTo>
                    <a:pt x="53" y="5510"/>
                  </a:moveTo>
                  <a:cubicBezTo>
                    <a:pt x="18" y="5510"/>
                    <a:pt x="1" y="5527"/>
                    <a:pt x="1" y="5566"/>
                  </a:cubicBezTo>
                  <a:lnTo>
                    <a:pt x="1" y="5636"/>
                  </a:lnTo>
                  <a:cubicBezTo>
                    <a:pt x="1" y="5675"/>
                    <a:pt x="18" y="5692"/>
                    <a:pt x="53" y="5692"/>
                  </a:cubicBezTo>
                  <a:cubicBezTo>
                    <a:pt x="70" y="5692"/>
                    <a:pt x="110" y="5675"/>
                    <a:pt x="110" y="5636"/>
                  </a:cubicBezTo>
                  <a:lnTo>
                    <a:pt x="110" y="5566"/>
                  </a:lnTo>
                  <a:cubicBezTo>
                    <a:pt x="110" y="5527"/>
                    <a:pt x="70" y="5510"/>
                    <a:pt x="53" y="5510"/>
                  </a:cubicBezTo>
                  <a:close/>
                  <a:moveTo>
                    <a:pt x="53" y="5801"/>
                  </a:moveTo>
                  <a:cubicBezTo>
                    <a:pt x="18" y="5801"/>
                    <a:pt x="1" y="5819"/>
                    <a:pt x="1" y="5853"/>
                  </a:cubicBezTo>
                  <a:lnTo>
                    <a:pt x="1" y="5927"/>
                  </a:lnTo>
                  <a:cubicBezTo>
                    <a:pt x="1" y="5962"/>
                    <a:pt x="18" y="5984"/>
                    <a:pt x="53" y="5984"/>
                  </a:cubicBezTo>
                  <a:cubicBezTo>
                    <a:pt x="70" y="5984"/>
                    <a:pt x="110" y="5962"/>
                    <a:pt x="110" y="5927"/>
                  </a:cubicBezTo>
                  <a:lnTo>
                    <a:pt x="110" y="5853"/>
                  </a:lnTo>
                  <a:cubicBezTo>
                    <a:pt x="110" y="5819"/>
                    <a:pt x="70" y="5801"/>
                    <a:pt x="53" y="5801"/>
                  </a:cubicBezTo>
                  <a:close/>
                  <a:moveTo>
                    <a:pt x="53" y="6093"/>
                  </a:moveTo>
                  <a:cubicBezTo>
                    <a:pt x="18" y="6093"/>
                    <a:pt x="1" y="6110"/>
                    <a:pt x="1" y="6145"/>
                  </a:cubicBezTo>
                  <a:lnTo>
                    <a:pt x="1" y="6219"/>
                  </a:lnTo>
                  <a:cubicBezTo>
                    <a:pt x="1" y="6254"/>
                    <a:pt x="18" y="6271"/>
                    <a:pt x="53" y="6271"/>
                  </a:cubicBezTo>
                  <a:cubicBezTo>
                    <a:pt x="70" y="6271"/>
                    <a:pt x="110" y="6254"/>
                    <a:pt x="110" y="6219"/>
                  </a:cubicBezTo>
                  <a:lnTo>
                    <a:pt x="110" y="6145"/>
                  </a:lnTo>
                  <a:cubicBezTo>
                    <a:pt x="110" y="6110"/>
                    <a:pt x="70" y="6093"/>
                    <a:pt x="53" y="6093"/>
                  </a:cubicBezTo>
                  <a:close/>
                  <a:moveTo>
                    <a:pt x="53" y="6380"/>
                  </a:moveTo>
                  <a:cubicBezTo>
                    <a:pt x="18" y="6380"/>
                    <a:pt x="1" y="6397"/>
                    <a:pt x="1" y="6436"/>
                  </a:cubicBezTo>
                  <a:lnTo>
                    <a:pt x="1" y="6506"/>
                  </a:lnTo>
                  <a:cubicBezTo>
                    <a:pt x="1" y="6545"/>
                    <a:pt x="18" y="6563"/>
                    <a:pt x="53" y="6563"/>
                  </a:cubicBezTo>
                  <a:cubicBezTo>
                    <a:pt x="70" y="6563"/>
                    <a:pt x="110" y="6545"/>
                    <a:pt x="110" y="6506"/>
                  </a:cubicBezTo>
                  <a:lnTo>
                    <a:pt x="110" y="6436"/>
                  </a:lnTo>
                  <a:cubicBezTo>
                    <a:pt x="110" y="6397"/>
                    <a:pt x="70" y="6380"/>
                    <a:pt x="53" y="6380"/>
                  </a:cubicBezTo>
                  <a:close/>
                  <a:moveTo>
                    <a:pt x="53" y="6671"/>
                  </a:moveTo>
                  <a:cubicBezTo>
                    <a:pt x="18" y="6671"/>
                    <a:pt x="1" y="6689"/>
                    <a:pt x="1" y="6724"/>
                  </a:cubicBezTo>
                  <a:lnTo>
                    <a:pt x="1" y="6798"/>
                  </a:lnTo>
                  <a:cubicBezTo>
                    <a:pt x="1" y="6832"/>
                    <a:pt x="18" y="6854"/>
                    <a:pt x="53" y="6854"/>
                  </a:cubicBezTo>
                  <a:cubicBezTo>
                    <a:pt x="70" y="6854"/>
                    <a:pt x="110" y="6832"/>
                    <a:pt x="110" y="6798"/>
                  </a:cubicBezTo>
                  <a:lnTo>
                    <a:pt x="110" y="6724"/>
                  </a:lnTo>
                  <a:cubicBezTo>
                    <a:pt x="110" y="6689"/>
                    <a:pt x="70" y="6671"/>
                    <a:pt x="53" y="6671"/>
                  </a:cubicBezTo>
                  <a:close/>
                  <a:moveTo>
                    <a:pt x="53" y="6963"/>
                  </a:moveTo>
                  <a:cubicBezTo>
                    <a:pt x="18" y="6963"/>
                    <a:pt x="1" y="6980"/>
                    <a:pt x="1" y="7015"/>
                  </a:cubicBezTo>
                  <a:lnTo>
                    <a:pt x="1" y="7089"/>
                  </a:lnTo>
                  <a:cubicBezTo>
                    <a:pt x="1" y="7124"/>
                    <a:pt x="18" y="7141"/>
                    <a:pt x="53" y="7141"/>
                  </a:cubicBezTo>
                  <a:cubicBezTo>
                    <a:pt x="70" y="7141"/>
                    <a:pt x="110" y="7124"/>
                    <a:pt x="110" y="7089"/>
                  </a:cubicBezTo>
                  <a:lnTo>
                    <a:pt x="110" y="7015"/>
                  </a:lnTo>
                  <a:cubicBezTo>
                    <a:pt x="110" y="6980"/>
                    <a:pt x="70" y="6963"/>
                    <a:pt x="53" y="6963"/>
                  </a:cubicBezTo>
                  <a:close/>
                  <a:moveTo>
                    <a:pt x="53" y="7250"/>
                  </a:moveTo>
                  <a:cubicBezTo>
                    <a:pt x="18" y="7250"/>
                    <a:pt x="1" y="7268"/>
                    <a:pt x="1" y="7307"/>
                  </a:cubicBezTo>
                  <a:lnTo>
                    <a:pt x="1" y="7376"/>
                  </a:lnTo>
                  <a:cubicBezTo>
                    <a:pt x="1" y="7416"/>
                    <a:pt x="18" y="7433"/>
                    <a:pt x="53" y="7433"/>
                  </a:cubicBezTo>
                  <a:cubicBezTo>
                    <a:pt x="70" y="7433"/>
                    <a:pt x="110" y="7416"/>
                    <a:pt x="110" y="7376"/>
                  </a:cubicBezTo>
                  <a:lnTo>
                    <a:pt x="110" y="7307"/>
                  </a:lnTo>
                  <a:cubicBezTo>
                    <a:pt x="110" y="7268"/>
                    <a:pt x="70" y="7250"/>
                    <a:pt x="53" y="7250"/>
                  </a:cubicBezTo>
                  <a:close/>
                  <a:moveTo>
                    <a:pt x="53" y="7542"/>
                  </a:moveTo>
                  <a:cubicBezTo>
                    <a:pt x="18" y="7542"/>
                    <a:pt x="1" y="7559"/>
                    <a:pt x="1" y="7594"/>
                  </a:cubicBezTo>
                  <a:lnTo>
                    <a:pt x="1" y="7668"/>
                  </a:lnTo>
                  <a:cubicBezTo>
                    <a:pt x="1" y="7703"/>
                    <a:pt x="18" y="7724"/>
                    <a:pt x="53" y="7724"/>
                  </a:cubicBezTo>
                  <a:cubicBezTo>
                    <a:pt x="70" y="7724"/>
                    <a:pt x="110" y="7703"/>
                    <a:pt x="110" y="7668"/>
                  </a:cubicBezTo>
                  <a:lnTo>
                    <a:pt x="110" y="7594"/>
                  </a:lnTo>
                  <a:cubicBezTo>
                    <a:pt x="110" y="7559"/>
                    <a:pt x="70" y="7542"/>
                    <a:pt x="53" y="7542"/>
                  </a:cubicBezTo>
                  <a:close/>
                  <a:moveTo>
                    <a:pt x="53" y="7833"/>
                  </a:moveTo>
                  <a:cubicBezTo>
                    <a:pt x="18" y="7833"/>
                    <a:pt x="1" y="7851"/>
                    <a:pt x="1" y="7885"/>
                  </a:cubicBezTo>
                  <a:lnTo>
                    <a:pt x="1" y="7959"/>
                  </a:lnTo>
                  <a:cubicBezTo>
                    <a:pt x="1" y="7994"/>
                    <a:pt x="18" y="8012"/>
                    <a:pt x="53" y="8012"/>
                  </a:cubicBezTo>
                  <a:cubicBezTo>
                    <a:pt x="70" y="8012"/>
                    <a:pt x="110" y="7994"/>
                    <a:pt x="110" y="7959"/>
                  </a:cubicBezTo>
                  <a:lnTo>
                    <a:pt x="110" y="7885"/>
                  </a:lnTo>
                  <a:cubicBezTo>
                    <a:pt x="110" y="7851"/>
                    <a:pt x="70" y="7833"/>
                    <a:pt x="53" y="7833"/>
                  </a:cubicBezTo>
                  <a:close/>
                  <a:moveTo>
                    <a:pt x="53" y="8120"/>
                  </a:moveTo>
                  <a:cubicBezTo>
                    <a:pt x="18" y="8120"/>
                    <a:pt x="1" y="8138"/>
                    <a:pt x="1" y="8177"/>
                  </a:cubicBezTo>
                  <a:lnTo>
                    <a:pt x="1" y="8247"/>
                  </a:lnTo>
                  <a:cubicBezTo>
                    <a:pt x="1" y="8286"/>
                    <a:pt x="18" y="8303"/>
                    <a:pt x="53" y="8303"/>
                  </a:cubicBezTo>
                  <a:cubicBezTo>
                    <a:pt x="70" y="8303"/>
                    <a:pt x="110" y="8286"/>
                    <a:pt x="110" y="8247"/>
                  </a:cubicBezTo>
                  <a:lnTo>
                    <a:pt x="110" y="8177"/>
                  </a:lnTo>
                  <a:cubicBezTo>
                    <a:pt x="110" y="8138"/>
                    <a:pt x="70" y="8120"/>
                    <a:pt x="53" y="8120"/>
                  </a:cubicBezTo>
                  <a:close/>
                  <a:moveTo>
                    <a:pt x="53" y="8412"/>
                  </a:moveTo>
                  <a:cubicBezTo>
                    <a:pt x="18" y="8412"/>
                    <a:pt x="1" y="8429"/>
                    <a:pt x="1" y="8464"/>
                  </a:cubicBezTo>
                  <a:lnTo>
                    <a:pt x="1" y="8538"/>
                  </a:lnTo>
                  <a:cubicBezTo>
                    <a:pt x="1" y="8573"/>
                    <a:pt x="18" y="8595"/>
                    <a:pt x="53" y="8595"/>
                  </a:cubicBezTo>
                  <a:cubicBezTo>
                    <a:pt x="70" y="8595"/>
                    <a:pt x="110" y="8573"/>
                    <a:pt x="110" y="8538"/>
                  </a:cubicBezTo>
                  <a:lnTo>
                    <a:pt x="110" y="8464"/>
                  </a:lnTo>
                  <a:cubicBezTo>
                    <a:pt x="110" y="8429"/>
                    <a:pt x="70" y="8412"/>
                    <a:pt x="53" y="8412"/>
                  </a:cubicBezTo>
                  <a:close/>
                  <a:moveTo>
                    <a:pt x="53" y="8703"/>
                  </a:moveTo>
                  <a:cubicBezTo>
                    <a:pt x="18" y="8703"/>
                    <a:pt x="1" y="8721"/>
                    <a:pt x="1" y="8756"/>
                  </a:cubicBezTo>
                  <a:lnTo>
                    <a:pt x="1" y="8830"/>
                  </a:lnTo>
                  <a:cubicBezTo>
                    <a:pt x="1" y="8864"/>
                    <a:pt x="18" y="8882"/>
                    <a:pt x="53" y="8882"/>
                  </a:cubicBezTo>
                  <a:cubicBezTo>
                    <a:pt x="70" y="8882"/>
                    <a:pt x="110" y="8864"/>
                    <a:pt x="110" y="8830"/>
                  </a:cubicBezTo>
                  <a:lnTo>
                    <a:pt x="110" y="8756"/>
                  </a:lnTo>
                  <a:cubicBezTo>
                    <a:pt x="110" y="8721"/>
                    <a:pt x="70" y="8703"/>
                    <a:pt x="53" y="8703"/>
                  </a:cubicBezTo>
                  <a:close/>
                  <a:moveTo>
                    <a:pt x="53" y="8991"/>
                  </a:moveTo>
                  <a:cubicBezTo>
                    <a:pt x="18" y="8991"/>
                    <a:pt x="1" y="9008"/>
                    <a:pt x="1" y="9047"/>
                  </a:cubicBezTo>
                  <a:lnTo>
                    <a:pt x="1" y="9117"/>
                  </a:lnTo>
                  <a:cubicBezTo>
                    <a:pt x="1" y="9156"/>
                    <a:pt x="18" y="9173"/>
                    <a:pt x="53" y="9173"/>
                  </a:cubicBezTo>
                  <a:cubicBezTo>
                    <a:pt x="70" y="9173"/>
                    <a:pt x="110" y="9156"/>
                    <a:pt x="110" y="9117"/>
                  </a:cubicBezTo>
                  <a:lnTo>
                    <a:pt x="110" y="9047"/>
                  </a:lnTo>
                  <a:cubicBezTo>
                    <a:pt x="110" y="9008"/>
                    <a:pt x="70" y="8991"/>
                    <a:pt x="53" y="8991"/>
                  </a:cubicBezTo>
                  <a:close/>
                  <a:moveTo>
                    <a:pt x="53" y="9282"/>
                  </a:moveTo>
                  <a:cubicBezTo>
                    <a:pt x="18" y="9282"/>
                    <a:pt x="1" y="9300"/>
                    <a:pt x="1" y="9334"/>
                  </a:cubicBezTo>
                  <a:lnTo>
                    <a:pt x="1" y="9408"/>
                  </a:lnTo>
                  <a:cubicBezTo>
                    <a:pt x="1" y="9443"/>
                    <a:pt x="18" y="9465"/>
                    <a:pt x="53" y="9465"/>
                  </a:cubicBezTo>
                  <a:cubicBezTo>
                    <a:pt x="70" y="9465"/>
                    <a:pt x="110" y="9443"/>
                    <a:pt x="110" y="9408"/>
                  </a:cubicBezTo>
                  <a:lnTo>
                    <a:pt x="110" y="9334"/>
                  </a:lnTo>
                  <a:cubicBezTo>
                    <a:pt x="110" y="9300"/>
                    <a:pt x="70" y="9282"/>
                    <a:pt x="53" y="9282"/>
                  </a:cubicBezTo>
                  <a:close/>
                  <a:moveTo>
                    <a:pt x="53" y="9574"/>
                  </a:moveTo>
                  <a:cubicBezTo>
                    <a:pt x="18" y="9574"/>
                    <a:pt x="1" y="9591"/>
                    <a:pt x="1" y="9626"/>
                  </a:cubicBezTo>
                  <a:lnTo>
                    <a:pt x="1" y="9700"/>
                  </a:lnTo>
                  <a:cubicBezTo>
                    <a:pt x="1" y="9735"/>
                    <a:pt x="18" y="9752"/>
                    <a:pt x="53" y="9752"/>
                  </a:cubicBezTo>
                  <a:cubicBezTo>
                    <a:pt x="70" y="9752"/>
                    <a:pt x="110" y="9735"/>
                    <a:pt x="110" y="9700"/>
                  </a:cubicBezTo>
                  <a:lnTo>
                    <a:pt x="110" y="9626"/>
                  </a:lnTo>
                  <a:cubicBezTo>
                    <a:pt x="110" y="9591"/>
                    <a:pt x="70" y="9574"/>
                    <a:pt x="53" y="9574"/>
                  </a:cubicBezTo>
                  <a:close/>
                  <a:moveTo>
                    <a:pt x="53" y="9861"/>
                  </a:moveTo>
                  <a:cubicBezTo>
                    <a:pt x="18" y="9861"/>
                    <a:pt x="1" y="9878"/>
                    <a:pt x="1" y="9918"/>
                  </a:cubicBezTo>
                  <a:lnTo>
                    <a:pt x="1" y="9987"/>
                  </a:lnTo>
                  <a:cubicBezTo>
                    <a:pt x="1" y="10026"/>
                    <a:pt x="18" y="10044"/>
                    <a:pt x="53" y="10044"/>
                  </a:cubicBezTo>
                  <a:cubicBezTo>
                    <a:pt x="70" y="10044"/>
                    <a:pt x="110" y="10026"/>
                    <a:pt x="110" y="9987"/>
                  </a:cubicBezTo>
                  <a:lnTo>
                    <a:pt x="110" y="9918"/>
                  </a:lnTo>
                  <a:cubicBezTo>
                    <a:pt x="110" y="9878"/>
                    <a:pt x="70" y="9861"/>
                    <a:pt x="53" y="9861"/>
                  </a:cubicBezTo>
                  <a:close/>
                  <a:moveTo>
                    <a:pt x="53" y="10152"/>
                  </a:moveTo>
                  <a:cubicBezTo>
                    <a:pt x="18" y="10152"/>
                    <a:pt x="1" y="10170"/>
                    <a:pt x="1" y="10205"/>
                  </a:cubicBezTo>
                  <a:lnTo>
                    <a:pt x="1" y="10279"/>
                  </a:lnTo>
                  <a:cubicBezTo>
                    <a:pt x="1" y="10313"/>
                    <a:pt x="18" y="10335"/>
                    <a:pt x="53" y="10335"/>
                  </a:cubicBezTo>
                  <a:cubicBezTo>
                    <a:pt x="70" y="10335"/>
                    <a:pt x="110" y="10313"/>
                    <a:pt x="110" y="10279"/>
                  </a:cubicBezTo>
                  <a:lnTo>
                    <a:pt x="110" y="10205"/>
                  </a:lnTo>
                  <a:cubicBezTo>
                    <a:pt x="110" y="10170"/>
                    <a:pt x="70" y="10152"/>
                    <a:pt x="53" y="10152"/>
                  </a:cubicBezTo>
                  <a:close/>
                  <a:moveTo>
                    <a:pt x="53" y="10444"/>
                  </a:moveTo>
                  <a:cubicBezTo>
                    <a:pt x="18" y="10444"/>
                    <a:pt x="1" y="10461"/>
                    <a:pt x="1" y="10496"/>
                  </a:cubicBezTo>
                  <a:lnTo>
                    <a:pt x="1" y="10570"/>
                  </a:lnTo>
                  <a:cubicBezTo>
                    <a:pt x="1" y="10605"/>
                    <a:pt x="18" y="10622"/>
                    <a:pt x="53" y="10622"/>
                  </a:cubicBezTo>
                  <a:cubicBezTo>
                    <a:pt x="70" y="10622"/>
                    <a:pt x="110" y="10605"/>
                    <a:pt x="110" y="10570"/>
                  </a:cubicBezTo>
                  <a:lnTo>
                    <a:pt x="110" y="10496"/>
                  </a:lnTo>
                  <a:cubicBezTo>
                    <a:pt x="110" y="10461"/>
                    <a:pt x="70" y="10444"/>
                    <a:pt x="53" y="10444"/>
                  </a:cubicBezTo>
                  <a:close/>
                  <a:moveTo>
                    <a:pt x="53" y="10731"/>
                  </a:moveTo>
                  <a:cubicBezTo>
                    <a:pt x="18" y="10731"/>
                    <a:pt x="1" y="10749"/>
                    <a:pt x="1" y="10788"/>
                  </a:cubicBezTo>
                  <a:lnTo>
                    <a:pt x="1" y="10857"/>
                  </a:lnTo>
                  <a:cubicBezTo>
                    <a:pt x="1" y="10897"/>
                    <a:pt x="18" y="10914"/>
                    <a:pt x="53" y="10914"/>
                  </a:cubicBezTo>
                  <a:cubicBezTo>
                    <a:pt x="70" y="10914"/>
                    <a:pt x="110" y="10897"/>
                    <a:pt x="110" y="10857"/>
                  </a:cubicBezTo>
                  <a:lnTo>
                    <a:pt x="110" y="10788"/>
                  </a:lnTo>
                  <a:cubicBezTo>
                    <a:pt x="110" y="10749"/>
                    <a:pt x="70" y="10731"/>
                    <a:pt x="53" y="10731"/>
                  </a:cubicBezTo>
                  <a:close/>
                  <a:moveTo>
                    <a:pt x="53" y="11023"/>
                  </a:moveTo>
                  <a:cubicBezTo>
                    <a:pt x="18" y="11023"/>
                    <a:pt x="1" y="11040"/>
                    <a:pt x="1" y="11075"/>
                  </a:cubicBezTo>
                  <a:lnTo>
                    <a:pt x="1" y="11149"/>
                  </a:lnTo>
                  <a:cubicBezTo>
                    <a:pt x="1" y="11184"/>
                    <a:pt x="18" y="11205"/>
                    <a:pt x="53" y="11205"/>
                  </a:cubicBezTo>
                  <a:cubicBezTo>
                    <a:pt x="70" y="11205"/>
                    <a:pt x="110" y="11184"/>
                    <a:pt x="110" y="11149"/>
                  </a:cubicBezTo>
                  <a:lnTo>
                    <a:pt x="110" y="11075"/>
                  </a:lnTo>
                  <a:cubicBezTo>
                    <a:pt x="110" y="11040"/>
                    <a:pt x="70" y="11023"/>
                    <a:pt x="53" y="11023"/>
                  </a:cubicBezTo>
                  <a:close/>
                  <a:moveTo>
                    <a:pt x="53" y="11314"/>
                  </a:moveTo>
                  <a:cubicBezTo>
                    <a:pt x="18" y="11314"/>
                    <a:pt x="1" y="11332"/>
                    <a:pt x="1" y="11366"/>
                  </a:cubicBezTo>
                  <a:lnTo>
                    <a:pt x="1" y="11440"/>
                  </a:lnTo>
                  <a:cubicBezTo>
                    <a:pt x="1" y="11475"/>
                    <a:pt x="18" y="11493"/>
                    <a:pt x="53" y="11493"/>
                  </a:cubicBezTo>
                  <a:cubicBezTo>
                    <a:pt x="70" y="11493"/>
                    <a:pt x="110" y="11475"/>
                    <a:pt x="110" y="11440"/>
                  </a:cubicBezTo>
                  <a:lnTo>
                    <a:pt x="110" y="11366"/>
                  </a:lnTo>
                  <a:cubicBezTo>
                    <a:pt x="110" y="11332"/>
                    <a:pt x="70" y="11314"/>
                    <a:pt x="53" y="11314"/>
                  </a:cubicBezTo>
                  <a:close/>
                  <a:moveTo>
                    <a:pt x="53" y="11601"/>
                  </a:moveTo>
                  <a:cubicBezTo>
                    <a:pt x="18" y="11601"/>
                    <a:pt x="1" y="11619"/>
                    <a:pt x="1" y="11658"/>
                  </a:cubicBezTo>
                  <a:lnTo>
                    <a:pt x="1" y="11728"/>
                  </a:lnTo>
                  <a:cubicBezTo>
                    <a:pt x="1" y="11767"/>
                    <a:pt x="18" y="11784"/>
                    <a:pt x="53" y="11784"/>
                  </a:cubicBezTo>
                  <a:cubicBezTo>
                    <a:pt x="70" y="11784"/>
                    <a:pt x="110" y="11767"/>
                    <a:pt x="110" y="11728"/>
                  </a:cubicBezTo>
                  <a:lnTo>
                    <a:pt x="110" y="11658"/>
                  </a:lnTo>
                  <a:cubicBezTo>
                    <a:pt x="110" y="11619"/>
                    <a:pt x="70" y="11601"/>
                    <a:pt x="53" y="11601"/>
                  </a:cubicBezTo>
                  <a:close/>
                  <a:moveTo>
                    <a:pt x="53" y="11893"/>
                  </a:moveTo>
                  <a:cubicBezTo>
                    <a:pt x="18" y="11893"/>
                    <a:pt x="1" y="11910"/>
                    <a:pt x="1" y="11945"/>
                  </a:cubicBezTo>
                  <a:lnTo>
                    <a:pt x="1" y="12019"/>
                  </a:lnTo>
                  <a:cubicBezTo>
                    <a:pt x="1" y="12054"/>
                    <a:pt x="18" y="12076"/>
                    <a:pt x="53" y="12076"/>
                  </a:cubicBezTo>
                  <a:cubicBezTo>
                    <a:pt x="70" y="12076"/>
                    <a:pt x="110" y="12054"/>
                    <a:pt x="110" y="12019"/>
                  </a:cubicBezTo>
                  <a:lnTo>
                    <a:pt x="110" y="11945"/>
                  </a:lnTo>
                  <a:cubicBezTo>
                    <a:pt x="110" y="11910"/>
                    <a:pt x="70" y="11893"/>
                    <a:pt x="53" y="11893"/>
                  </a:cubicBezTo>
                  <a:close/>
                  <a:moveTo>
                    <a:pt x="53" y="12185"/>
                  </a:moveTo>
                  <a:cubicBezTo>
                    <a:pt x="18" y="12185"/>
                    <a:pt x="1" y="12202"/>
                    <a:pt x="1" y="12237"/>
                  </a:cubicBezTo>
                  <a:lnTo>
                    <a:pt x="1" y="12311"/>
                  </a:lnTo>
                  <a:cubicBezTo>
                    <a:pt x="1" y="12346"/>
                    <a:pt x="18" y="12363"/>
                    <a:pt x="53" y="12363"/>
                  </a:cubicBezTo>
                  <a:cubicBezTo>
                    <a:pt x="70" y="12363"/>
                    <a:pt x="110" y="12346"/>
                    <a:pt x="110" y="12311"/>
                  </a:cubicBezTo>
                  <a:lnTo>
                    <a:pt x="110" y="12237"/>
                  </a:lnTo>
                  <a:cubicBezTo>
                    <a:pt x="110" y="12202"/>
                    <a:pt x="70" y="12185"/>
                    <a:pt x="53" y="12185"/>
                  </a:cubicBezTo>
                  <a:close/>
                  <a:moveTo>
                    <a:pt x="53" y="12472"/>
                  </a:moveTo>
                  <a:cubicBezTo>
                    <a:pt x="18" y="12472"/>
                    <a:pt x="1" y="12489"/>
                    <a:pt x="1" y="12528"/>
                  </a:cubicBezTo>
                  <a:lnTo>
                    <a:pt x="1" y="12598"/>
                  </a:lnTo>
                  <a:cubicBezTo>
                    <a:pt x="1" y="12637"/>
                    <a:pt x="18" y="12654"/>
                    <a:pt x="53" y="12654"/>
                  </a:cubicBezTo>
                  <a:cubicBezTo>
                    <a:pt x="70" y="12654"/>
                    <a:pt x="110" y="12637"/>
                    <a:pt x="110" y="12598"/>
                  </a:cubicBezTo>
                  <a:lnTo>
                    <a:pt x="110" y="12528"/>
                  </a:lnTo>
                  <a:cubicBezTo>
                    <a:pt x="110" y="12489"/>
                    <a:pt x="70" y="12472"/>
                    <a:pt x="53" y="12472"/>
                  </a:cubicBezTo>
                  <a:close/>
                  <a:moveTo>
                    <a:pt x="53" y="12763"/>
                  </a:moveTo>
                  <a:cubicBezTo>
                    <a:pt x="18" y="12763"/>
                    <a:pt x="1" y="12781"/>
                    <a:pt x="1" y="12815"/>
                  </a:cubicBezTo>
                  <a:lnTo>
                    <a:pt x="1" y="12889"/>
                  </a:lnTo>
                  <a:cubicBezTo>
                    <a:pt x="1" y="12907"/>
                    <a:pt x="18" y="12946"/>
                    <a:pt x="53" y="12946"/>
                  </a:cubicBezTo>
                  <a:cubicBezTo>
                    <a:pt x="70" y="12946"/>
                    <a:pt x="110" y="12907"/>
                    <a:pt x="110" y="12889"/>
                  </a:cubicBezTo>
                  <a:lnTo>
                    <a:pt x="110" y="12815"/>
                  </a:lnTo>
                  <a:cubicBezTo>
                    <a:pt x="110" y="12781"/>
                    <a:pt x="70" y="12763"/>
                    <a:pt x="53" y="1276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3" name="Google Shape;8943;p111"/>
            <p:cNvSpPr/>
            <p:nvPr/>
          </p:nvSpPr>
          <p:spPr>
            <a:xfrm>
              <a:off x="6606367" y="4526"/>
              <a:ext cx="23472" cy="2588327"/>
            </a:xfrm>
            <a:custGeom>
              <a:avLst/>
              <a:gdLst/>
              <a:ahLst/>
              <a:cxnLst/>
              <a:rect l="l" t="t" r="r" b="b"/>
              <a:pathLst>
                <a:path w="109" h="12020" extrusionOk="0">
                  <a:moveTo>
                    <a:pt x="57" y="1"/>
                  </a:moveTo>
                  <a:cubicBezTo>
                    <a:pt x="39" y="1"/>
                    <a:pt x="0" y="36"/>
                    <a:pt x="0" y="53"/>
                  </a:cubicBezTo>
                  <a:lnTo>
                    <a:pt x="0" y="145"/>
                  </a:lnTo>
                  <a:cubicBezTo>
                    <a:pt x="0" y="179"/>
                    <a:pt x="39" y="197"/>
                    <a:pt x="57" y="197"/>
                  </a:cubicBezTo>
                  <a:cubicBezTo>
                    <a:pt x="92" y="197"/>
                    <a:pt x="109" y="179"/>
                    <a:pt x="109" y="145"/>
                  </a:cubicBezTo>
                  <a:lnTo>
                    <a:pt x="109" y="53"/>
                  </a:lnTo>
                  <a:cubicBezTo>
                    <a:pt x="109" y="36"/>
                    <a:pt x="92" y="1"/>
                    <a:pt x="57" y="1"/>
                  </a:cubicBezTo>
                  <a:close/>
                  <a:moveTo>
                    <a:pt x="57" y="288"/>
                  </a:moveTo>
                  <a:cubicBezTo>
                    <a:pt x="39" y="288"/>
                    <a:pt x="0" y="327"/>
                    <a:pt x="0" y="345"/>
                  </a:cubicBezTo>
                  <a:lnTo>
                    <a:pt x="0" y="436"/>
                  </a:lnTo>
                  <a:cubicBezTo>
                    <a:pt x="0" y="471"/>
                    <a:pt x="39" y="488"/>
                    <a:pt x="57" y="488"/>
                  </a:cubicBezTo>
                  <a:cubicBezTo>
                    <a:pt x="92" y="488"/>
                    <a:pt x="109" y="471"/>
                    <a:pt x="109" y="436"/>
                  </a:cubicBezTo>
                  <a:lnTo>
                    <a:pt x="109" y="345"/>
                  </a:lnTo>
                  <a:cubicBezTo>
                    <a:pt x="109" y="327"/>
                    <a:pt x="92" y="288"/>
                    <a:pt x="57" y="288"/>
                  </a:cubicBezTo>
                  <a:close/>
                  <a:moveTo>
                    <a:pt x="57" y="580"/>
                  </a:moveTo>
                  <a:cubicBezTo>
                    <a:pt x="39" y="580"/>
                    <a:pt x="0" y="614"/>
                    <a:pt x="0" y="632"/>
                  </a:cubicBezTo>
                  <a:lnTo>
                    <a:pt x="0" y="723"/>
                  </a:lnTo>
                  <a:cubicBezTo>
                    <a:pt x="0" y="762"/>
                    <a:pt x="39" y="780"/>
                    <a:pt x="57" y="780"/>
                  </a:cubicBezTo>
                  <a:cubicBezTo>
                    <a:pt x="92" y="780"/>
                    <a:pt x="109" y="762"/>
                    <a:pt x="109" y="723"/>
                  </a:cubicBezTo>
                  <a:lnTo>
                    <a:pt x="109" y="632"/>
                  </a:lnTo>
                  <a:cubicBezTo>
                    <a:pt x="109" y="614"/>
                    <a:pt x="92" y="580"/>
                    <a:pt x="57" y="580"/>
                  </a:cubicBezTo>
                  <a:close/>
                  <a:moveTo>
                    <a:pt x="57" y="871"/>
                  </a:moveTo>
                  <a:cubicBezTo>
                    <a:pt x="39" y="871"/>
                    <a:pt x="0" y="906"/>
                    <a:pt x="0" y="923"/>
                  </a:cubicBezTo>
                  <a:lnTo>
                    <a:pt x="0" y="1015"/>
                  </a:lnTo>
                  <a:cubicBezTo>
                    <a:pt x="0" y="1050"/>
                    <a:pt x="39" y="1067"/>
                    <a:pt x="57" y="1067"/>
                  </a:cubicBezTo>
                  <a:cubicBezTo>
                    <a:pt x="92" y="1067"/>
                    <a:pt x="109" y="1050"/>
                    <a:pt x="109" y="1015"/>
                  </a:cubicBezTo>
                  <a:lnTo>
                    <a:pt x="109" y="923"/>
                  </a:lnTo>
                  <a:cubicBezTo>
                    <a:pt x="109" y="906"/>
                    <a:pt x="92" y="871"/>
                    <a:pt x="57" y="871"/>
                  </a:cubicBezTo>
                  <a:close/>
                  <a:moveTo>
                    <a:pt x="57" y="1158"/>
                  </a:moveTo>
                  <a:cubicBezTo>
                    <a:pt x="39" y="1158"/>
                    <a:pt x="0" y="1198"/>
                    <a:pt x="0" y="1215"/>
                  </a:cubicBezTo>
                  <a:lnTo>
                    <a:pt x="0" y="1306"/>
                  </a:lnTo>
                  <a:cubicBezTo>
                    <a:pt x="0" y="1341"/>
                    <a:pt x="39" y="1359"/>
                    <a:pt x="57" y="1359"/>
                  </a:cubicBezTo>
                  <a:cubicBezTo>
                    <a:pt x="92" y="1359"/>
                    <a:pt x="109" y="1341"/>
                    <a:pt x="109" y="1306"/>
                  </a:cubicBezTo>
                  <a:lnTo>
                    <a:pt x="109" y="1215"/>
                  </a:lnTo>
                  <a:cubicBezTo>
                    <a:pt x="109" y="1198"/>
                    <a:pt x="92" y="1158"/>
                    <a:pt x="57" y="1158"/>
                  </a:cubicBezTo>
                  <a:close/>
                  <a:moveTo>
                    <a:pt x="57" y="1450"/>
                  </a:moveTo>
                  <a:cubicBezTo>
                    <a:pt x="39" y="1450"/>
                    <a:pt x="0" y="1485"/>
                    <a:pt x="0" y="1502"/>
                  </a:cubicBezTo>
                  <a:lnTo>
                    <a:pt x="0" y="1593"/>
                  </a:lnTo>
                  <a:cubicBezTo>
                    <a:pt x="0" y="1633"/>
                    <a:pt x="39" y="1650"/>
                    <a:pt x="57" y="1650"/>
                  </a:cubicBezTo>
                  <a:cubicBezTo>
                    <a:pt x="92" y="1650"/>
                    <a:pt x="109" y="1633"/>
                    <a:pt x="109" y="1593"/>
                  </a:cubicBezTo>
                  <a:lnTo>
                    <a:pt x="109" y="1502"/>
                  </a:lnTo>
                  <a:cubicBezTo>
                    <a:pt x="109" y="1485"/>
                    <a:pt x="92" y="1450"/>
                    <a:pt x="57" y="1450"/>
                  </a:cubicBezTo>
                  <a:close/>
                  <a:moveTo>
                    <a:pt x="57" y="1741"/>
                  </a:moveTo>
                  <a:cubicBezTo>
                    <a:pt x="39" y="1741"/>
                    <a:pt x="0" y="1776"/>
                    <a:pt x="0" y="1794"/>
                  </a:cubicBezTo>
                  <a:lnTo>
                    <a:pt x="0" y="1885"/>
                  </a:lnTo>
                  <a:cubicBezTo>
                    <a:pt x="0" y="1920"/>
                    <a:pt x="39" y="1937"/>
                    <a:pt x="57" y="1937"/>
                  </a:cubicBezTo>
                  <a:cubicBezTo>
                    <a:pt x="92" y="1937"/>
                    <a:pt x="109" y="1920"/>
                    <a:pt x="109" y="1885"/>
                  </a:cubicBezTo>
                  <a:lnTo>
                    <a:pt x="109" y="1794"/>
                  </a:lnTo>
                  <a:cubicBezTo>
                    <a:pt x="109" y="1776"/>
                    <a:pt x="92" y="1741"/>
                    <a:pt x="57" y="1741"/>
                  </a:cubicBezTo>
                  <a:close/>
                  <a:moveTo>
                    <a:pt x="57" y="2029"/>
                  </a:moveTo>
                  <a:cubicBezTo>
                    <a:pt x="39" y="2029"/>
                    <a:pt x="0" y="2068"/>
                    <a:pt x="0" y="2085"/>
                  </a:cubicBezTo>
                  <a:lnTo>
                    <a:pt x="0" y="2177"/>
                  </a:lnTo>
                  <a:cubicBezTo>
                    <a:pt x="0" y="2211"/>
                    <a:pt x="39" y="2229"/>
                    <a:pt x="57" y="2229"/>
                  </a:cubicBezTo>
                  <a:cubicBezTo>
                    <a:pt x="92" y="2229"/>
                    <a:pt x="109" y="2211"/>
                    <a:pt x="109" y="2177"/>
                  </a:cubicBezTo>
                  <a:lnTo>
                    <a:pt x="109" y="2085"/>
                  </a:lnTo>
                  <a:cubicBezTo>
                    <a:pt x="109" y="2068"/>
                    <a:pt x="92" y="2029"/>
                    <a:pt x="57" y="2029"/>
                  </a:cubicBezTo>
                  <a:close/>
                  <a:moveTo>
                    <a:pt x="57" y="2320"/>
                  </a:moveTo>
                  <a:cubicBezTo>
                    <a:pt x="39" y="2320"/>
                    <a:pt x="0" y="2355"/>
                    <a:pt x="0" y="2372"/>
                  </a:cubicBezTo>
                  <a:lnTo>
                    <a:pt x="0" y="2464"/>
                  </a:lnTo>
                  <a:cubicBezTo>
                    <a:pt x="0" y="2503"/>
                    <a:pt x="39" y="2520"/>
                    <a:pt x="57" y="2520"/>
                  </a:cubicBezTo>
                  <a:cubicBezTo>
                    <a:pt x="92" y="2520"/>
                    <a:pt x="109" y="2503"/>
                    <a:pt x="109" y="2464"/>
                  </a:cubicBezTo>
                  <a:lnTo>
                    <a:pt x="109" y="2372"/>
                  </a:lnTo>
                  <a:cubicBezTo>
                    <a:pt x="109" y="2355"/>
                    <a:pt x="92" y="2320"/>
                    <a:pt x="57" y="2320"/>
                  </a:cubicBezTo>
                  <a:close/>
                  <a:moveTo>
                    <a:pt x="57" y="2612"/>
                  </a:moveTo>
                  <a:cubicBezTo>
                    <a:pt x="39" y="2612"/>
                    <a:pt x="0" y="2647"/>
                    <a:pt x="0" y="2664"/>
                  </a:cubicBezTo>
                  <a:lnTo>
                    <a:pt x="0" y="2755"/>
                  </a:lnTo>
                  <a:cubicBezTo>
                    <a:pt x="0" y="2790"/>
                    <a:pt x="39" y="2808"/>
                    <a:pt x="57" y="2808"/>
                  </a:cubicBezTo>
                  <a:cubicBezTo>
                    <a:pt x="92" y="2808"/>
                    <a:pt x="109" y="2790"/>
                    <a:pt x="109" y="2755"/>
                  </a:cubicBezTo>
                  <a:lnTo>
                    <a:pt x="109" y="2664"/>
                  </a:lnTo>
                  <a:cubicBezTo>
                    <a:pt x="109" y="2647"/>
                    <a:pt x="92" y="2612"/>
                    <a:pt x="57" y="2612"/>
                  </a:cubicBezTo>
                  <a:close/>
                  <a:moveTo>
                    <a:pt x="57" y="2899"/>
                  </a:moveTo>
                  <a:cubicBezTo>
                    <a:pt x="39" y="2899"/>
                    <a:pt x="0" y="2938"/>
                    <a:pt x="0" y="2955"/>
                  </a:cubicBezTo>
                  <a:lnTo>
                    <a:pt x="0" y="3047"/>
                  </a:lnTo>
                  <a:cubicBezTo>
                    <a:pt x="0" y="3082"/>
                    <a:pt x="39" y="3099"/>
                    <a:pt x="57" y="3099"/>
                  </a:cubicBezTo>
                  <a:cubicBezTo>
                    <a:pt x="92" y="3099"/>
                    <a:pt x="109" y="3082"/>
                    <a:pt x="109" y="3047"/>
                  </a:cubicBezTo>
                  <a:lnTo>
                    <a:pt x="109" y="2955"/>
                  </a:lnTo>
                  <a:cubicBezTo>
                    <a:pt x="109" y="2938"/>
                    <a:pt x="92" y="2899"/>
                    <a:pt x="57" y="2899"/>
                  </a:cubicBezTo>
                  <a:close/>
                  <a:moveTo>
                    <a:pt x="57" y="3190"/>
                  </a:moveTo>
                  <a:cubicBezTo>
                    <a:pt x="39" y="3190"/>
                    <a:pt x="0" y="3225"/>
                    <a:pt x="0" y="3243"/>
                  </a:cubicBezTo>
                  <a:lnTo>
                    <a:pt x="0" y="3334"/>
                  </a:lnTo>
                  <a:cubicBezTo>
                    <a:pt x="0" y="3373"/>
                    <a:pt x="39" y="3391"/>
                    <a:pt x="57" y="3391"/>
                  </a:cubicBezTo>
                  <a:cubicBezTo>
                    <a:pt x="92" y="3391"/>
                    <a:pt x="109" y="3373"/>
                    <a:pt x="109" y="3334"/>
                  </a:cubicBezTo>
                  <a:lnTo>
                    <a:pt x="109" y="3243"/>
                  </a:lnTo>
                  <a:cubicBezTo>
                    <a:pt x="109" y="3225"/>
                    <a:pt x="92" y="3190"/>
                    <a:pt x="57" y="3190"/>
                  </a:cubicBezTo>
                  <a:close/>
                  <a:moveTo>
                    <a:pt x="57" y="3482"/>
                  </a:moveTo>
                  <a:cubicBezTo>
                    <a:pt x="39" y="3482"/>
                    <a:pt x="0" y="3517"/>
                    <a:pt x="0" y="3534"/>
                  </a:cubicBezTo>
                  <a:lnTo>
                    <a:pt x="0" y="3626"/>
                  </a:lnTo>
                  <a:cubicBezTo>
                    <a:pt x="0" y="3660"/>
                    <a:pt x="39" y="3678"/>
                    <a:pt x="57" y="3678"/>
                  </a:cubicBezTo>
                  <a:cubicBezTo>
                    <a:pt x="92" y="3678"/>
                    <a:pt x="109" y="3660"/>
                    <a:pt x="109" y="3626"/>
                  </a:cubicBezTo>
                  <a:lnTo>
                    <a:pt x="109" y="3534"/>
                  </a:lnTo>
                  <a:cubicBezTo>
                    <a:pt x="109" y="3517"/>
                    <a:pt x="92" y="3482"/>
                    <a:pt x="57" y="3482"/>
                  </a:cubicBezTo>
                  <a:close/>
                  <a:moveTo>
                    <a:pt x="57" y="3769"/>
                  </a:moveTo>
                  <a:cubicBezTo>
                    <a:pt x="39" y="3769"/>
                    <a:pt x="0" y="3808"/>
                    <a:pt x="0" y="3826"/>
                  </a:cubicBezTo>
                  <a:lnTo>
                    <a:pt x="0" y="3917"/>
                  </a:lnTo>
                  <a:cubicBezTo>
                    <a:pt x="0" y="3952"/>
                    <a:pt x="39" y="3969"/>
                    <a:pt x="57" y="3969"/>
                  </a:cubicBezTo>
                  <a:cubicBezTo>
                    <a:pt x="92" y="3969"/>
                    <a:pt x="109" y="3952"/>
                    <a:pt x="109" y="3917"/>
                  </a:cubicBezTo>
                  <a:lnTo>
                    <a:pt x="109" y="3826"/>
                  </a:lnTo>
                  <a:cubicBezTo>
                    <a:pt x="109" y="3808"/>
                    <a:pt x="92" y="3769"/>
                    <a:pt x="57" y="3769"/>
                  </a:cubicBezTo>
                  <a:close/>
                  <a:moveTo>
                    <a:pt x="57" y="4061"/>
                  </a:moveTo>
                  <a:cubicBezTo>
                    <a:pt x="39" y="4061"/>
                    <a:pt x="0" y="4095"/>
                    <a:pt x="0" y="4113"/>
                  </a:cubicBezTo>
                  <a:lnTo>
                    <a:pt x="0" y="4204"/>
                  </a:lnTo>
                  <a:cubicBezTo>
                    <a:pt x="0" y="4243"/>
                    <a:pt x="39" y="4261"/>
                    <a:pt x="57" y="4261"/>
                  </a:cubicBezTo>
                  <a:cubicBezTo>
                    <a:pt x="92" y="4261"/>
                    <a:pt x="109" y="4243"/>
                    <a:pt x="109" y="4204"/>
                  </a:cubicBezTo>
                  <a:lnTo>
                    <a:pt x="109" y="4113"/>
                  </a:lnTo>
                  <a:cubicBezTo>
                    <a:pt x="109" y="4095"/>
                    <a:pt x="92" y="4061"/>
                    <a:pt x="57" y="4061"/>
                  </a:cubicBezTo>
                  <a:close/>
                  <a:moveTo>
                    <a:pt x="57" y="4352"/>
                  </a:moveTo>
                  <a:cubicBezTo>
                    <a:pt x="39" y="4352"/>
                    <a:pt x="0" y="4387"/>
                    <a:pt x="0" y="4404"/>
                  </a:cubicBezTo>
                  <a:lnTo>
                    <a:pt x="0" y="4496"/>
                  </a:lnTo>
                  <a:cubicBezTo>
                    <a:pt x="0" y="4531"/>
                    <a:pt x="39" y="4548"/>
                    <a:pt x="57" y="4548"/>
                  </a:cubicBezTo>
                  <a:cubicBezTo>
                    <a:pt x="92" y="4548"/>
                    <a:pt x="109" y="4531"/>
                    <a:pt x="109" y="4496"/>
                  </a:cubicBezTo>
                  <a:lnTo>
                    <a:pt x="109" y="4404"/>
                  </a:lnTo>
                  <a:cubicBezTo>
                    <a:pt x="109" y="4387"/>
                    <a:pt x="92" y="4352"/>
                    <a:pt x="57" y="4352"/>
                  </a:cubicBezTo>
                  <a:close/>
                  <a:moveTo>
                    <a:pt x="57" y="4639"/>
                  </a:moveTo>
                  <a:cubicBezTo>
                    <a:pt x="39" y="4639"/>
                    <a:pt x="0" y="4679"/>
                    <a:pt x="0" y="4696"/>
                  </a:cubicBezTo>
                  <a:lnTo>
                    <a:pt x="0" y="4787"/>
                  </a:lnTo>
                  <a:cubicBezTo>
                    <a:pt x="0" y="4822"/>
                    <a:pt x="39" y="4840"/>
                    <a:pt x="57" y="4840"/>
                  </a:cubicBezTo>
                  <a:cubicBezTo>
                    <a:pt x="92" y="4840"/>
                    <a:pt x="109" y="4822"/>
                    <a:pt x="109" y="4787"/>
                  </a:cubicBezTo>
                  <a:lnTo>
                    <a:pt x="109" y="4696"/>
                  </a:lnTo>
                  <a:cubicBezTo>
                    <a:pt x="109" y="4679"/>
                    <a:pt x="92" y="4639"/>
                    <a:pt x="57" y="4639"/>
                  </a:cubicBezTo>
                  <a:close/>
                  <a:moveTo>
                    <a:pt x="57" y="4931"/>
                  </a:moveTo>
                  <a:cubicBezTo>
                    <a:pt x="39" y="4931"/>
                    <a:pt x="0" y="4966"/>
                    <a:pt x="0" y="4983"/>
                  </a:cubicBezTo>
                  <a:lnTo>
                    <a:pt x="0" y="5075"/>
                  </a:lnTo>
                  <a:cubicBezTo>
                    <a:pt x="0" y="5114"/>
                    <a:pt x="39" y="5131"/>
                    <a:pt x="57" y="5131"/>
                  </a:cubicBezTo>
                  <a:cubicBezTo>
                    <a:pt x="92" y="5131"/>
                    <a:pt x="109" y="5114"/>
                    <a:pt x="109" y="5075"/>
                  </a:cubicBezTo>
                  <a:lnTo>
                    <a:pt x="109" y="4983"/>
                  </a:lnTo>
                  <a:cubicBezTo>
                    <a:pt x="109" y="4966"/>
                    <a:pt x="92" y="4931"/>
                    <a:pt x="57" y="4931"/>
                  </a:cubicBezTo>
                  <a:close/>
                  <a:moveTo>
                    <a:pt x="57" y="5222"/>
                  </a:moveTo>
                  <a:cubicBezTo>
                    <a:pt x="39" y="5222"/>
                    <a:pt x="0" y="5257"/>
                    <a:pt x="0" y="5275"/>
                  </a:cubicBezTo>
                  <a:lnTo>
                    <a:pt x="0" y="5366"/>
                  </a:lnTo>
                  <a:cubicBezTo>
                    <a:pt x="0" y="5401"/>
                    <a:pt x="39" y="5418"/>
                    <a:pt x="57" y="5418"/>
                  </a:cubicBezTo>
                  <a:cubicBezTo>
                    <a:pt x="92" y="5418"/>
                    <a:pt x="109" y="5401"/>
                    <a:pt x="109" y="5366"/>
                  </a:cubicBezTo>
                  <a:lnTo>
                    <a:pt x="109" y="5275"/>
                  </a:lnTo>
                  <a:cubicBezTo>
                    <a:pt x="109" y="5257"/>
                    <a:pt x="92" y="5222"/>
                    <a:pt x="57" y="5222"/>
                  </a:cubicBezTo>
                  <a:close/>
                  <a:moveTo>
                    <a:pt x="57" y="5510"/>
                  </a:moveTo>
                  <a:cubicBezTo>
                    <a:pt x="39" y="5510"/>
                    <a:pt x="0" y="5549"/>
                    <a:pt x="0" y="5566"/>
                  </a:cubicBezTo>
                  <a:lnTo>
                    <a:pt x="0" y="5658"/>
                  </a:lnTo>
                  <a:cubicBezTo>
                    <a:pt x="0" y="5692"/>
                    <a:pt x="39" y="5710"/>
                    <a:pt x="57" y="5710"/>
                  </a:cubicBezTo>
                  <a:cubicBezTo>
                    <a:pt x="92" y="5710"/>
                    <a:pt x="109" y="5692"/>
                    <a:pt x="109" y="5658"/>
                  </a:cubicBezTo>
                  <a:lnTo>
                    <a:pt x="109" y="5566"/>
                  </a:lnTo>
                  <a:cubicBezTo>
                    <a:pt x="109" y="5549"/>
                    <a:pt x="92" y="5510"/>
                    <a:pt x="57" y="5510"/>
                  </a:cubicBezTo>
                  <a:close/>
                  <a:moveTo>
                    <a:pt x="57" y="5801"/>
                  </a:moveTo>
                  <a:cubicBezTo>
                    <a:pt x="39" y="5801"/>
                    <a:pt x="0" y="5836"/>
                    <a:pt x="0" y="5853"/>
                  </a:cubicBezTo>
                  <a:lnTo>
                    <a:pt x="0" y="5945"/>
                  </a:lnTo>
                  <a:cubicBezTo>
                    <a:pt x="0" y="5984"/>
                    <a:pt x="39" y="6001"/>
                    <a:pt x="57" y="6001"/>
                  </a:cubicBezTo>
                  <a:cubicBezTo>
                    <a:pt x="92" y="6001"/>
                    <a:pt x="109" y="5984"/>
                    <a:pt x="109" y="5945"/>
                  </a:cubicBezTo>
                  <a:lnTo>
                    <a:pt x="109" y="5853"/>
                  </a:lnTo>
                  <a:cubicBezTo>
                    <a:pt x="109" y="5836"/>
                    <a:pt x="92" y="5801"/>
                    <a:pt x="57" y="5801"/>
                  </a:cubicBezTo>
                  <a:close/>
                  <a:moveTo>
                    <a:pt x="57" y="6093"/>
                  </a:moveTo>
                  <a:cubicBezTo>
                    <a:pt x="39" y="6093"/>
                    <a:pt x="0" y="6128"/>
                    <a:pt x="0" y="6145"/>
                  </a:cubicBezTo>
                  <a:lnTo>
                    <a:pt x="0" y="6236"/>
                  </a:lnTo>
                  <a:cubicBezTo>
                    <a:pt x="0" y="6271"/>
                    <a:pt x="39" y="6289"/>
                    <a:pt x="57" y="6289"/>
                  </a:cubicBezTo>
                  <a:cubicBezTo>
                    <a:pt x="92" y="6289"/>
                    <a:pt x="109" y="6271"/>
                    <a:pt x="109" y="6236"/>
                  </a:cubicBezTo>
                  <a:lnTo>
                    <a:pt x="109" y="6145"/>
                  </a:lnTo>
                  <a:cubicBezTo>
                    <a:pt x="109" y="6128"/>
                    <a:pt x="92" y="6093"/>
                    <a:pt x="57" y="6093"/>
                  </a:cubicBezTo>
                  <a:close/>
                  <a:moveTo>
                    <a:pt x="57" y="6380"/>
                  </a:moveTo>
                  <a:cubicBezTo>
                    <a:pt x="39" y="6380"/>
                    <a:pt x="0" y="6419"/>
                    <a:pt x="0" y="6436"/>
                  </a:cubicBezTo>
                  <a:lnTo>
                    <a:pt x="0" y="6528"/>
                  </a:lnTo>
                  <a:cubicBezTo>
                    <a:pt x="0" y="6563"/>
                    <a:pt x="39" y="6580"/>
                    <a:pt x="57" y="6580"/>
                  </a:cubicBezTo>
                  <a:cubicBezTo>
                    <a:pt x="92" y="6580"/>
                    <a:pt x="109" y="6563"/>
                    <a:pt x="109" y="6528"/>
                  </a:cubicBezTo>
                  <a:lnTo>
                    <a:pt x="109" y="6436"/>
                  </a:lnTo>
                  <a:cubicBezTo>
                    <a:pt x="109" y="6419"/>
                    <a:pt x="92" y="6380"/>
                    <a:pt x="57" y="6380"/>
                  </a:cubicBezTo>
                  <a:close/>
                  <a:moveTo>
                    <a:pt x="57" y="6671"/>
                  </a:moveTo>
                  <a:cubicBezTo>
                    <a:pt x="39" y="6671"/>
                    <a:pt x="0" y="6706"/>
                    <a:pt x="0" y="6724"/>
                  </a:cubicBezTo>
                  <a:lnTo>
                    <a:pt x="0" y="6815"/>
                  </a:lnTo>
                  <a:cubicBezTo>
                    <a:pt x="0" y="6854"/>
                    <a:pt x="39" y="6872"/>
                    <a:pt x="57" y="6872"/>
                  </a:cubicBezTo>
                  <a:cubicBezTo>
                    <a:pt x="92" y="6872"/>
                    <a:pt x="109" y="6854"/>
                    <a:pt x="109" y="6815"/>
                  </a:cubicBezTo>
                  <a:lnTo>
                    <a:pt x="109" y="6724"/>
                  </a:lnTo>
                  <a:cubicBezTo>
                    <a:pt x="109" y="6706"/>
                    <a:pt x="92" y="6671"/>
                    <a:pt x="57" y="6671"/>
                  </a:cubicBezTo>
                  <a:close/>
                  <a:moveTo>
                    <a:pt x="57" y="6963"/>
                  </a:moveTo>
                  <a:cubicBezTo>
                    <a:pt x="39" y="6963"/>
                    <a:pt x="0" y="6998"/>
                    <a:pt x="0" y="7015"/>
                  </a:cubicBezTo>
                  <a:lnTo>
                    <a:pt x="0" y="7107"/>
                  </a:lnTo>
                  <a:cubicBezTo>
                    <a:pt x="0" y="7141"/>
                    <a:pt x="39" y="7159"/>
                    <a:pt x="57" y="7159"/>
                  </a:cubicBezTo>
                  <a:cubicBezTo>
                    <a:pt x="92" y="7159"/>
                    <a:pt x="109" y="7141"/>
                    <a:pt x="109" y="7107"/>
                  </a:cubicBezTo>
                  <a:lnTo>
                    <a:pt x="109" y="7015"/>
                  </a:lnTo>
                  <a:cubicBezTo>
                    <a:pt x="109" y="6998"/>
                    <a:pt x="92" y="6963"/>
                    <a:pt x="57" y="6963"/>
                  </a:cubicBezTo>
                  <a:close/>
                  <a:moveTo>
                    <a:pt x="57" y="7250"/>
                  </a:moveTo>
                  <a:cubicBezTo>
                    <a:pt x="39" y="7250"/>
                    <a:pt x="0" y="7289"/>
                    <a:pt x="0" y="7307"/>
                  </a:cubicBezTo>
                  <a:lnTo>
                    <a:pt x="0" y="7398"/>
                  </a:lnTo>
                  <a:cubicBezTo>
                    <a:pt x="0" y="7433"/>
                    <a:pt x="39" y="7450"/>
                    <a:pt x="57" y="7450"/>
                  </a:cubicBezTo>
                  <a:cubicBezTo>
                    <a:pt x="92" y="7450"/>
                    <a:pt x="109" y="7433"/>
                    <a:pt x="109" y="7398"/>
                  </a:cubicBezTo>
                  <a:lnTo>
                    <a:pt x="109" y="7307"/>
                  </a:lnTo>
                  <a:cubicBezTo>
                    <a:pt x="109" y="7289"/>
                    <a:pt x="92" y="7250"/>
                    <a:pt x="57" y="7250"/>
                  </a:cubicBezTo>
                  <a:close/>
                  <a:moveTo>
                    <a:pt x="57" y="7542"/>
                  </a:moveTo>
                  <a:cubicBezTo>
                    <a:pt x="39" y="7542"/>
                    <a:pt x="0" y="7577"/>
                    <a:pt x="0" y="7594"/>
                  </a:cubicBezTo>
                  <a:lnTo>
                    <a:pt x="0" y="7685"/>
                  </a:lnTo>
                  <a:cubicBezTo>
                    <a:pt x="0" y="7724"/>
                    <a:pt x="39" y="7742"/>
                    <a:pt x="57" y="7742"/>
                  </a:cubicBezTo>
                  <a:cubicBezTo>
                    <a:pt x="92" y="7742"/>
                    <a:pt x="109" y="7724"/>
                    <a:pt x="109" y="7685"/>
                  </a:cubicBezTo>
                  <a:lnTo>
                    <a:pt x="109" y="7594"/>
                  </a:lnTo>
                  <a:cubicBezTo>
                    <a:pt x="109" y="7577"/>
                    <a:pt x="92" y="7542"/>
                    <a:pt x="57" y="7542"/>
                  </a:cubicBezTo>
                  <a:close/>
                  <a:moveTo>
                    <a:pt x="57" y="7833"/>
                  </a:moveTo>
                  <a:cubicBezTo>
                    <a:pt x="39" y="7833"/>
                    <a:pt x="0" y="7868"/>
                    <a:pt x="0" y="7885"/>
                  </a:cubicBezTo>
                  <a:lnTo>
                    <a:pt x="0" y="7977"/>
                  </a:lnTo>
                  <a:cubicBezTo>
                    <a:pt x="0" y="8012"/>
                    <a:pt x="39" y="8029"/>
                    <a:pt x="57" y="8029"/>
                  </a:cubicBezTo>
                  <a:cubicBezTo>
                    <a:pt x="92" y="8029"/>
                    <a:pt x="109" y="8012"/>
                    <a:pt x="109" y="7977"/>
                  </a:cubicBezTo>
                  <a:lnTo>
                    <a:pt x="109" y="7885"/>
                  </a:lnTo>
                  <a:cubicBezTo>
                    <a:pt x="109" y="7868"/>
                    <a:pt x="92" y="7833"/>
                    <a:pt x="57" y="7833"/>
                  </a:cubicBezTo>
                  <a:close/>
                  <a:moveTo>
                    <a:pt x="57" y="8120"/>
                  </a:moveTo>
                  <a:cubicBezTo>
                    <a:pt x="39" y="8120"/>
                    <a:pt x="0" y="8160"/>
                    <a:pt x="0" y="8177"/>
                  </a:cubicBezTo>
                  <a:lnTo>
                    <a:pt x="0" y="8268"/>
                  </a:lnTo>
                  <a:cubicBezTo>
                    <a:pt x="0" y="8303"/>
                    <a:pt x="39" y="8321"/>
                    <a:pt x="57" y="8321"/>
                  </a:cubicBezTo>
                  <a:cubicBezTo>
                    <a:pt x="92" y="8321"/>
                    <a:pt x="109" y="8303"/>
                    <a:pt x="109" y="8268"/>
                  </a:cubicBezTo>
                  <a:lnTo>
                    <a:pt x="109" y="8177"/>
                  </a:lnTo>
                  <a:cubicBezTo>
                    <a:pt x="109" y="8160"/>
                    <a:pt x="92" y="8120"/>
                    <a:pt x="57" y="8120"/>
                  </a:cubicBezTo>
                  <a:close/>
                  <a:moveTo>
                    <a:pt x="57" y="8412"/>
                  </a:moveTo>
                  <a:cubicBezTo>
                    <a:pt x="39" y="8412"/>
                    <a:pt x="0" y="8447"/>
                    <a:pt x="0" y="8464"/>
                  </a:cubicBezTo>
                  <a:lnTo>
                    <a:pt x="0" y="8556"/>
                  </a:lnTo>
                  <a:cubicBezTo>
                    <a:pt x="0" y="8595"/>
                    <a:pt x="39" y="8612"/>
                    <a:pt x="57" y="8612"/>
                  </a:cubicBezTo>
                  <a:cubicBezTo>
                    <a:pt x="92" y="8612"/>
                    <a:pt x="109" y="8595"/>
                    <a:pt x="109" y="8556"/>
                  </a:cubicBezTo>
                  <a:lnTo>
                    <a:pt x="109" y="8464"/>
                  </a:lnTo>
                  <a:cubicBezTo>
                    <a:pt x="109" y="8447"/>
                    <a:pt x="92" y="8412"/>
                    <a:pt x="57" y="8412"/>
                  </a:cubicBezTo>
                  <a:close/>
                  <a:moveTo>
                    <a:pt x="57" y="8703"/>
                  </a:moveTo>
                  <a:cubicBezTo>
                    <a:pt x="39" y="8703"/>
                    <a:pt x="0" y="8738"/>
                    <a:pt x="0" y="8756"/>
                  </a:cubicBezTo>
                  <a:lnTo>
                    <a:pt x="0" y="8847"/>
                  </a:lnTo>
                  <a:cubicBezTo>
                    <a:pt x="0" y="8882"/>
                    <a:pt x="39" y="8899"/>
                    <a:pt x="57" y="8899"/>
                  </a:cubicBezTo>
                  <a:cubicBezTo>
                    <a:pt x="92" y="8899"/>
                    <a:pt x="109" y="8882"/>
                    <a:pt x="109" y="8847"/>
                  </a:cubicBezTo>
                  <a:lnTo>
                    <a:pt x="109" y="8756"/>
                  </a:lnTo>
                  <a:cubicBezTo>
                    <a:pt x="109" y="8738"/>
                    <a:pt x="92" y="8703"/>
                    <a:pt x="57" y="8703"/>
                  </a:cubicBezTo>
                  <a:close/>
                  <a:moveTo>
                    <a:pt x="57" y="8991"/>
                  </a:moveTo>
                  <a:cubicBezTo>
                    <a:pt x="39" y="8991"/>
                    <a:pt x="0" y="9030"/>
                    <a:pt x="0" y="9047"/>
                  </a:cubicBezTo>
                  <a:lnTo>
                    <a:pt x="0" y="9139"/>
                  </a:lnTo>
                  <a:cubicBezTo>
                    <a:pt x="0" y="9173"/>
                    <a:pt x="39" y="9191"/>
                    <a:pt x="57" y="9191"/>
                  </a:cubicBezTo>
                  <a:cubicBezTo>
                    <a:pt x="92" y="9191"/>
                    <a:pt x="109" y="9173"/>
                    <a:pt x="109" y="9139"/>
                  </a:cubicBezTo>
                  <a:lnTo>
                    <a:pt x="109" y="9047"/>
                  </a:lnTo>
                  <a:cubicBezTo>
                    <a:pt x="109" y="9030"/>
                    <a:pt x="92" y="8991"/>
                    <a:pt x="57" y="8991"/>
                  </a:cubicBezTo>
                  <a:close/>
                  <a:moveTo>
                    <a:pt x="57" y="9282"/>
                  </a:moveTo>
                  <a:cubicBezTo>
                    <a:pt x="39" y="9282"/>
                    <a:pt x="0" y="9317"/>
                    <a:pt x="0" y="9334"/>
                  </a:cubicBezTo>
                  <a:lnTo>
                    <a:pt x="0" y="9426"/>
                  </a:lnTo>
                  <a:cubicBezTo>
                    <a:pt x="0" y="9465"/>
                    <a:pt x="39" y="9482"/>
                    <a:pt x="57" y="9482"/>
                  </a:cubicBezTo>
                  <a:cubicBezTo>
                    <a:pt x="92" y="9482"/>
                    <a:pt x="109" y="9465"/>
                    <a:pt x="109" y="9426"/>
                  </a:cubicBezTo>
                  <a:lnTo>
                    <a:pt x="109" y="9334"/>
                  </a:lnTo>
                  <a:cubicBezTo>
                    <a:pt x="109" y="9317"/>
                    <a:pt x="92" y="9282"/>
                    <a:pt x="57" y="9282"/>
                  </a:cubicBezTo>
                  <a:close/>
                  <a:moveTo>
                    <a:pt x="57" y="9574"/>
                  </a:moveTo>
                  <a:cubicBezTo>
                    <a:pt x="39" y="9574"/>
                    <a:pt x="0" y="9609"/>
                    <a:pt x="0" y="9626"/>
                  </a:cubicBezTo>
                  <a:lnTo>
                    <a:pt x="0" y="9717"/>
                  </a:lnTo>
                  <a:cubicBezTo>
                    <a:pt x="0" y="9752"/>
                    <a:pt x="39" y="9770"/>
                    <a:pt x="57" y="9770"/>
                  </a:cubicBezTo>
                  <a:cubicBezTo>
                    <a:pt x="92" y="9770"/>
                    <a:pt x="109" y="9752"/>
                    <a:pt x="109" y="9717"/>
                  </a:cubicBezTo>
                  <a:lnTo>
                    <a:pt x="109" y="9626"/>
                  </a:lnTo>
                  <a:cubicBezTo>
                    <a:pt x="109" y="9609"/>
                    <a:pt x="92" y="9574"/>
                    <a:pt x="57" y="9574"/>
                  </a:cubicBezTo>
                  <a:close/>
                  <a:moveTo>
                    <a:pt x="57" y="9861"/>
                  </a:moveTo>
                  <a:cubicBezTo>
                    <a:pt x="39" y="9861"/>
                    <a:pt x="0" y="9900"/>
                    <a:pt x="0" y="9918"/>
                  </a:cubicBezTo>
                  <a:lnTo>
                    <a:pt x="0" y="10009"/>
                  </a:lnTo>
                  <a:cubicBezTo>
                    <a:pt x="0" y="10044"/>
                    <a:pt x="39" y="10061"/>
                    <a:pt x="57" y="10061"/>
                  </a:cubicBezTo>
                  <a:cubicBezTo>
                    <a:pt x="92" y="10061"/>
                    <a:pt x="109" y="10044"/>
                    <a:pt x="109" y="10009"/>
                  </a:cubicBezTo>
                  <a:lnTo>
                    <a:pt x="109" y="9918"/>
                  </a:lnTo>
                  <a:cubicBezTo>
                    <a:pt x="109" y="9900"/>
                    <a:pt x="92" y="9861"/>
                    <a:pt x="57" y="9861"/>
                  </a:cubicBezTo>
                  <a:close/>
                  <a:moveTo>
                    <a:pt x="57" y="10152"/>
                  </a:moveTo>
                  <a:cubicBezTo>
                    <a:pt x="39" y="10152"/>
                    <a:pt x="0" y="10187"/>
                    <a:pt x="0" y="10205"/>
                  </a:cubicBezTo>
                  <a:lnTo>
                    <a:pt x="0" y="10296"/>
                  </a:lnTo>
                  <a:cubicBezTo>
                    <a:pt x="0" y="10335"/>
                    <a:pt x="39" y="10353"/>
                    <a:pt x="57" y="10353"/>
                  </a:cubicBezTo>
                  <a:cubicBezTo>
                    <a:pt x="92" y="10353"/>
                    <a:pt x="109" y="10335"/>
                    <a:pt x="109" y="10296"/>
                  </a:cubicBezTo>
                  <a:lnTo>
                    <a:pt x="109" y="10205"/>
                  </a:lnTo>
                  <a:cubicBezTo>
                    <a:pt x="109" y="10187"/>
                    <a:pt x="92" y="10152"/>
                    <a:pt x="57" y="10152"/>
                  </a:cubicBezTo>
                  <a:close/>
                  <a:moveTo>
                    <a:pt x="57" y="10444"/>
                  </a:moveTo>
                  <a:cubicBezTo>
                    <a:pt x="39" y="10444"/>
                    <a:pt x="0" y="10479"/>
                    <a:pt x="0" y="10496"/>
                  </a:cubicBezTo>
                  <a:lnTo>
                    <a:pt x="0" y="10588"/>
                  </a:lnTo>
                  <a:cubicBezTo>
                    <a:pt x="0" y="10622"/>
                    <a:pt x="39" y="10640"/>
                    <a:pt x="57" y="10640"/>
                  </a:cubicBezTo>
                  <a:cubicBezTo>
                    <a:pt x="92" y="10640"/>
                    <a:pt x="109" y="10622"/>
                    <a:pt x="109" y="10588"/>
                  </a:cubicBezTo>
                  <a:lnTo>
                    <a:pt x="109" y="10496"/>
                  </a:lnTo>
                  <a:cubicBezTo>
                    <a:pt x="109" y="10479"/>
                    <a:pt x="92" y="10444"/>
                    <a:pt x="57" y="10444"/>
                  </a:cubicBezTo>
                  <a:close/>
                  <a:moveTo>
                    <a:pt x="57" y="10731"/>
                  </a:moveTo>
                  <a:cubicBezTo>
                    <a:pt x="39" y="10731"/>
                    <a:pt x="0" y="10770"/>
                    <a:pt x="0" y="10788"/>
                  </a:cubicBezTo>
                  <a:lnTo>
                    <a:pt x="0" y="10879"/>
                  </a:lnTo>
                  <a:cubicBezTo>
                    <a:pt x="0" y="10914"/>
                    <a:pt x="39" y="10931"/>
                    <a:pt x="57" y="10931"/>
                  </a:cubicBezTo>
                  <a:cubicBezTo>
                    <a:pt x="92" y="10931"/>
                    <a:pt x="109" y="10914"/>
                    <a:pt x="109" y="10879"/>
                  </a:cubicBezTo>
                  <a:lnTo>
                    <a:pt x="109" y="10788"/>
                  </a:lnTo>
                  <a:cubicBezTo>
                    <a:pt x="109" y="10770"/>
                    <a:pt x="92" y="10731"/>
                    <a:pt x="57" y="10731"/>
                  </a:cubicBezTo>
                  <a:close/>
                  <a:moveTo>
                    <a:pt x="57" y="11023"/>
                  </a:moveTo>
                  <a:cubicBezTo>
                    <a:pt x="39" y="11023"/>
                    <a:pt x="0" y="11058"/>
                    <a:pt x="0" y="11075"/>
                  </a:cubicBezTo>
                  <a:lnTo>
                    <a:pt x="0" y="11166"/>
                  </a:lnTo>
                  <a:cubicBezTo>
                    <a:pt x="0" y="11205"/>
                    <a:pt x="39" y="11223"/>
                    <a:pt x="57" y="11223"/>
                  </a:cubicBezTo>
                  <a:cubicBezTo>
                    <a:pt x="92" y="11223"/>
                    <a:pt x="109" y="11205"/>
                    <a:pt x="109" y="11166"/>
                  </a:cubicBezTo>
                  <a:lnTo>
                    <a:pt x="109" y="11075"/>
                  </a:lnTo>
                  <a:cubicBezTo>
                    <a:pt x="109" y="11058"/>
                    <a:pt x="92" y="11023"/>
                    <a:pt x="57" y="11023"/>
                  </a:cubicBezTo>
                  <a:close/>
                  <a:moveTo>
                    <a:pt x="57" y="11314"/>
                  </a:moveTo>
                  <a:cubicBezTo>
                    <a:pt x="39" y="11314"/>
                    <a:pt x="0" y="11349"/>
                    <a:pt x="0" y="11366"/>
                  </a:cubicBezTo>
                  <a:lnTo>
                    <a:pt x="0" y="11458"/>
                  </a:lnTo>
                  <a:cubicBezTo>
                    <a:pt x="0" y="11493"/>
                    <a:pt x="39" y="11510"/>
                    <a:pt x="57" y="11510"/>
                  </a:cubicBezTo>
                  <a:cubicBezTo>
                    <a:pt x="92" y="11510"/>
                    <a:pt x="109" y="11493"/>
                    <a:pt x="109" y="11458"/>
                  </a:cubicBezTo>
                  <a:lnTo>
                    <a:pt x="109" y="11366"/>
                  </a:lnTo>
                  <a:cubicBezTo>
                    <a:pt x="109" y="11349"/>
                    <a:pt x="92" y="11314"/>
                    <a:pt x="57" y="11314"/>
                  </a:cubicBezTo>
                  <a:close/>
                  <a:moveTo>
                    <a:pt x="57" y="11601"/>
                  </a:moveTo>
                  <a:cubicBezTo>
                    <a:pt x="39" y="11601"/>
                    <a:pt x="0" y="11641"/>
                    <a:pt x="0" y="11658"/>
                  </a:cubicBezTo>
                  <a:lnTo>
                    <a:pt x="0" y="11749"/>
                  </a:lnTo>
                  <a:cubicBezTo>
                    <a:pt x="0" y="11784"/>
                    <a:pt x="39" y="11802"/>
                    <a:pt x="57" y="11802"/>
                  </a:cubicBezTo>
                  <a:cubicBezTo>
                    <a:pt x="92" y="11802"/>
                    <a:pt x="109" y="11784"/>
                    <a:pt x="109" y="11749"/>
                  </a:cubicBezTo>
                  <a:lnTo>
                    <a:pt x="109" y="11658"/>
                  </a:lnTo>
                  <a:cubicBezTo>
                    <a:pt x="109" y="11641"/>
                    <a:pt x="92" y="11601"/>
                    <a:pt x="57" y="11601"/>
                  </a:cubicBezTo>
                  <a:close/>
                  <a:moveTo>
                    <a:pt x="57" y="11893"/>
                  </a:moveTo>
                  <a:cubicBezTo>
                    <a:pt x="39" y="11893"/>
                    <a:pt x="0" y="11928"/>
                    <a:pt x="0" y="11945"/>
                  </a:cubicBezTo>
                  <a:lnTo>
                    <a:pt x="0" y="11967"/>
                  </a:lnTo>
                  <a:cubicBezTo>
                    <a:pt x="0" y="12002"/>
                    <a:pt x="39" y="12019"/>
                    <a:pt x="57" y="12019"/>
                  </a:cubicBezTo>
                  <a:cubicBezTo>
                    <a:pt x="92" y="12019"/>
                    <a:pt x="109" y="12002"/>
                    <a:pt x="109" y="11967"/>
                  </a:cubicBezTo>
                  <a:lnTo>
                    <a:pt x="109" y="11945"/>
                  </a:lnTo>
                  <a:cubicBezTo>
                    <a:pt x="109" y="11928"/>
                    <a:pt x="92" y="11893"/>
                    <a:pt x="57" y="11893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4" name="Google Shape;8944;p111"/>
            <p:cNvSpPr/>
            <p:nvPr/>
          </p:nvSpPr>
          <p:spPr>
            <a:xfrm>
              <a:off x="6700038" y="4526"/>
              <a:ext cx="19811" cy="2357703"/>
            </a:xfrm>
            <a:custGeom>
              <a:avLst/>
              <a:gdLst/>
              <a:ahLst/>
              <a:cxnLst/>
              <a:rect l="l" t="t" r="r" b="b"/>
              <a:pathLst>
                <a:path w="92" h="10949" extrusionOk="0">
                  <a:moveTo>
                    <a:pt x="57" y="1"/>
                  </a:moveTo>
                  <a:cubicBezTo>
                    <a:pt x="22" y="1"/>
                    <a:pt x="0" y="36"/>
                    <a:pt x="0" y="53"/>
                  </a:cubicBezTo>
                  <a:lnTo>
                    <a:pt x="0" y="162"/>
                  </a:lnTo>
                  <a:cubicBezTo>
                    <a:pt x="0" y="197"/>
                    <a:pt x="22" y="218"/>
                    <a:pt x="57" y="218"/>
                  </a:cubicBezTo>
                  <a:cubicBezTo>
                    <a:pt x="74" y="218"/>
                    <a:pt x="92" y="197"/>
                    <a:pt x="92" y="162"/>
                  </a:cubicBezTo>
                  <a:lnTo>
                    <a:pt x="92" y="53"/>
                  </a:lnTo>
                  <a:cubicBezTo>
                    <a:pt x="92" y="36"/>
                    <a:pt x="74" y="1"/>
                    <a:pt x="57" y="1"/>
                  </a:cubicBezTo>
                  <a:close/>
                  <a:moveTo>
                    <a:pt x="57" y="288"/>
                  </a:moveTo>
                  <a:cubicBezTo>
                    <a:pt x="22" y="288"/>
                    <a:pt x="0" y="327"/>
                    <a:pt x="0" y="345"/>
                  </a:cubicBezTo>
                  <a:lnTo>
                    <a:pt x="0" y="453"/>
                  </a:lnTo>
                  <a:cubicBezTo>
                    <a:pt x="0" y="488"/>
                    <a:pt x="22" y="506"/>
                    <a:pt x="57" y="506"/>
                  </a:cubicBezTo>
                  <a:cubicBezTo>
                    <a:pt x="74" y="506"/>
                    <a:pt x="92" y="488"/>
                    <a:pt x="92" y="453"/>
                  </a:cubicBezTo>
                  <a:lnTo>
                    <a:pt x="92" y="345"/>
                  </a:lnTo>
                  <a:cubicBezTo>
                    <a:pt x="92" y="327"/>
                    <a:pt x="74" y="288"/>
                    <a:pt x="57" y="288"/>
                  </a:cubicBezTo>
                  <a:close/>
                  <a:moveTo>
                    <a:pt x="57" y="580"/>
                  </a:moveTo>
                  <a:cubicBezTo>
                    <a:pt x="22" y="580"/>
                    <a:pt x="0" y="614"/>
                    <a:pt x="0" y="632"/>
                  </a:cubicBezTo>
                  <a:lnTo>
                    <a:pt x="0" y="741"/>
                  </a:lnTo>
                  <a:cubicBezTo>
                    <a:pt x="0" y="780"/>
                    <a:pt x="22" y="797"/>
                    <a:pt x="57" y="797"/>
                  </a:cubicBezTo>
                  <a:cubicBezTo>
                    <a:pt x="74" y="797"/>
                    <a:pt x="92" y="780"/>
                    <a:pt x="92" y="741"/>
                  </a:cubicBezTo>
                  <a:lnTo>
                    <a:pt x="92" y="632"/>
                  </a:lnTo>
                  <a:cubicBezTo>
                    <a:pt x="92" y="614"/>
                    <a:pt x="74" y="580"/>
                    <a:pt x="57" y="580"/>
                  </a:cubicBezTo>
                  <a:close/>
                  <a:moveTo>
                    <a:pt x="57" y="871"/>
                  </a:moveTo>
                  <a:cubicBezTo>
                    <a:pt x="22" y="871"/>
                    <a:pt x="0" y="906"/>
                    <a:pt x="0" y="923"/>
                  </a:cubicBezTo>
                  <a:lnTo>
                    <a:pt x="0" y="1032"/>
                  </a:lnTo>
                  <a:cubicBezTo>
                    <a:pt x="0" y="1067"/>
                    <a:pt x="22" y="1089"/>
                    <a:pt x="57" y="1089"/>
                  </a:cubicBezTo>
                  <a:cubicBezTo>
                    <a:pt x="74" y="1089"/>
                    <a:pt x="92" y="1067"/>
                    <a:pt x="92" y="1032"/>
                  </a:cubicBezTo>
                  <a:lnTo>
                    <a:pt x="92" y="923"/>
                  </a:lnTo>
                  <a:cubicBezTo>
                    <a:pt x="92" y="906"/>
                    <a:pt x="74" y="871"/>
                    <a:pt x="57" y="871"/>
                  </a:cubicBezTo>
                  <a:close/>
                  <a:moveTo>
                    <a:pt x="57" y="1158"/>
                  </a:moveTo>
                  <a:cubicBezTo>
                    <a:pt x="22" y="1158"/>
                    <a:pt x="0" y="1198"/>
                    <a:pt x="0" y="1215"/>
                  </a:cubicBezTo>
                  <a:lnTo>
                    <a:pt x="0" y="1324"/>
                  </a:lnTo>
                  <a:cubicBezTo>
                    <a:pt x="0" y="1359"/>
                    <a:pt x="22" y="1376"/>
                    <a:pt x="57" y="1376"/>
                  </a:cubicBezTo>
                  <a:cubicBezTo>
                    <a:pt x="74" y="1376"/>
                    <a:pt x="92" y="1359"/>
                    <a:pt x="92" y="1324"/>
                  </a:cubicBezTo>
                  <a:lnTo>
                    <a:pt x="92" y="1215"/>
                  </a:lnTo>
                  <a:cubicBezTo>
                    <a:pt x="92" y="1198"/>
                    <a:pt x="74" y="1158"/>
                    <a:pt x="57" y="1158"/>
                  </a:cubicBezTo>
                  <a:close/>
                  <a:moveTo>
                    <a:pt x="57" y="1450"/>
                  </a:moveTo>
                  <a:cubicBezTo>
                    <a:pt x="22" y="1450"/>
                    <a:pt x="0" y="1485"/>
                    <a:pt x="0" y="1502"/>
                  </a:cubicBezTo>
                  <a:lnTo>
                    <a:pt x="0" y="1611"/>
                  </a:lnTo>
                  <a:cubicBezTo>
                    <a:pt x="0" y="1650"/>
                    <a:pt x="22" y="1667"/>
                    <a:pt x="57" y="1667"/>
                  </a:cubicBezTo>
                  <a:cubicBezTo>
                    <a:pt x="74" y="1667"/>
                    <a:pt x="92" y="1650"/>
                    <a:pt x="92" y="1611"/>
                  </a:cubicBezTo>
                  <a:lnTo>
                    <a:pt x="92" y="1502"/>
                  </a:lnTo>
                  <a:cubicBezTo>
                    <a:pt x="92" y="1485"/>
                    <a:pt x="74" y="1450"/>
                    <a:pt x="57" y="1450"/>
                  </a:cubicBezTo>
                  <a:close/>
                  <a:moveTo>
                    <a:pt x="57" y="1741"/>
                  </a:moveTo>
                  <a:cubicBezTo>
                    <a:pt x="22" y="1741"/>
                    <a:pt x="0" y="1776"/>
                    <a:pt x="0" y="1794"/>
                  </a:cubicBezTo>
                  <a:lnTo>
                    <a:pt x="0" y="1902"/>
                  </a:lnTo>
                  <a:cubicBezTo>
                    <a:pt x="0" y="1937"/>
                    <a:pt x="22" y="1959"/>
                    <a:pt x="57" y="1959"/>
                  </a:cubicBezTo>
                  <a:cubicBezTo>
                    <a:pt x="74" y="1959"/>
                    <a:pt x="92" y="1937"/>
                    <a:pt x="92" y="1902"/>
                  </a:cubicBezTo>
                  <a:lnTo>
                    <a:pt x="92" y="1794"/>
                  </a:lnTo>
                  <a:cubicBezTo>
                    <a:pt x="92" y="1776"/>
                    <a:pt x="74" y="1741"/>
                    <a:pt x="57" y="1741"/>
                  </a:cubicBezTo>
                  <a:close/>
                  <a:moveTo>
                    <a:pt x="57" y="2029"/>
                  </a:moveTo>
                  <a:cubicBezTo>
                    <a:pt x="22" y="2029"/>
                    <a:pt x="0" y="2068"/>
                    <a:pt x="0" y="2085"/>
                  </a:cubicBezTo>
                  <a:lnTo>
                    <a:pt x="0" y="2194"/>
                  </a:lnTo>
                  <a:cubicBezTo>
                    <a:pt x="0" y="2229"/>
                    <a:pt x="22" y="2246"/>
                    <a:pt x="57" y="2246"/>
                  </a:cubicBezTo>
                  <a:cubicBezTo>
                    <a:pt x="74" y="2246"/>
                    <a:pt x="92" y="2229"/>
                    <a:pt x="92" y="2194"/>
                  </a:cubicBezTo>
                  <a:lnTo>
                    <a:pt x="92" y="2085"/>
                  </a:lnTo>
                  <a:cubicBezTo>
                    <a:pt x="92" y="2068"/>
                    <a:pt x="74" y="2029"/>
                    <a:pt x="57" y="2029"/>
                  </a:cubicBezTo>
                  <a:close/>
                  <a:moveTo>
                    <a:pt x="57" y="2320"/>
                  </a:moveTo>
                  <a:cubicBezTo>
                    <a:pt x="22" y="2320"/>
                    <a:pt x="0" y="2355"/>
                    <a:pt x="0" y="2372"/>
                  </a:cubicBezTo>
                  <a:lnTo>
                    <a:pt x="0" y="2481"/>
                  </a:lnTo>
                  <a:cubicBezTo>
                    <a:pt x="0" y="2520"/>
                    <a:pt x="22" y="2538"/>
                    <a:pt x="57" y="2538"/>
                  </a:cubicBezTo>
                  <a:cubicBezTo>
                    <a:pt x="74" y="2538"/>
                    <a:pt x="92" y="2520"/>
                    <a:pt x="92" y="2481"/>
                  </a:cubicBezTo>
                  <a:lnTo>
                    <a:pt x="92" y="2372"/>
                  </a:lnTo>
                  <a:cubicBezTo>
                    <a:pt x="92" y="2355"/>
                    <a:pt x="74" y="2320"/>
                    <a:pt x="57" y="2320"/>
                  </a:cubicBezTo>
                  <a:close/>
                  <a:moveTo>
                    <a:pt x="57" y="2612"/>
                  </a:moveTo>
                  <a:cubicBezTo>
                    <a:pt x="22" y="2612"/>
                    <a:pt x="0" y="2647"/>
                    <a:pt x="0" y="2664"/>
                  </a:cubicBezTo>
                  <a:lnTo>
                    <a:pt x="0" y="2773"/>
                  </a:lnTo>
                  <a:cubicBezTo>
                    <a:pt x="0" y="2808"/>
                    <a:pt x="22" y="2829"/>
                    <a:pt x="57" y="2829"/>
                  </a:cubicBezTo>
                  <a:cubicBezTo>
                    <a:pt x="74" y="2829"/>
                    <a:pt x="92" y="2808"/>
                    <a:pt x="92" y="2773"/>
                  </a:cubicBezTo>
                  <a:lnTo>
                    <a:pt x="92" y="2664"/>
                  </a:lnTo>
                  <a:cubicBezTo>
                    <a:pt x="92" y="2647"/>
                    <a:pt x="74" y="2612"/>
                    <a:pt x="57" y="2612"/>
                  </a:cubicBezTo>
                  <a:close/>
                  <a:moveTo>
                    <a:pt x="57" y="2899"/>
                  </a:moveTo>
                  <a:cubicBezTo>
                    <a:pt x="22" y="2899"/>
                    <a:pt x="0" y="2938"/>
                    <a:pt x="0" y="2955"/>
                  </a:cubicBezTo>
                  <a:lnTo>
                    <a:pt x="0" y="3064"/>
                  </a:lnTo>
                  <a:cubicBezTo>
                    <a:pt x="0" y="3099"/>
                    <a:pt x="22" y="3116"/>
                    <a:pt x="57" y="3116"/>
                  </a:cubicBezTo>
                  <a:cubicBezTo>
                    <a:pt x="74" y="3116"/>
                    <a:pt x="92" y="3099"/>
                    <a:pt x="92" y="3064"/>
                  </a:cubicBezTo>
                  <a:lnTo>
                    <a:pt x="92" y="2955"/>
                  </a:lnTo>
                  <a:cubicBezTo>
                    <a:pt x="92" y="2938"/>
                    <a:pt x="74" y="2899"/>
                    <a:pt x="57" y="2899"/>
                  </a:cubicBezTo>
                  <a:close/>
                  <a:moveTo>
                    <a:pt x="57" y="3190"/>
                  </a:moveTo>
                  <a:cubicBezTo>
                    <a:pt x="22" y="3190"/>
                    <a:pt x="0" y="3225"/>
                    <a:pt x="0" y="3243"/>
                  </a:cubicBezTo>
                  <a:lnTo>
                    <a:pt x="0" y="3351"/>
                  </a:lnTo>
                  <a:cubicBezTo>
                    <a:pt x="0" y="3391"/>
                    <a:pt x="22" y="3408"/>
                    <a:pt x="57" y="3408"/>
                  </a:cubicBezTo>
                  <a:cubicBezTo>
                    <a:pt x="74" y="3408"/>
                    <a:pt x="92" y="3391"/>
                    <a:pt x="92" y="3351"/>
                  </a:cubicBezTo>
                  <a:lnTo>
                    <a:pt x="92" y="3243"/>
                  </a:lnTo>
                  <a:cubicBezTo>
                    <a:pt x="92" y="3225"/>
                    <a:pt x="74" y="3190"/>
                    <a:pt x="57" y="3190"/>
                  </a:cubicBezTo>
                  <a:close/>
                  <a:moveTo>
                    <a:pt x="57" y="3482"/>
                  </a:moveTo>
                  <a:cubicBezTo>
                    <a:pt x="22" y="3482"/>
                    <a:pt x="0" y="3517"/>
                    <a:pt x="0" y="3534"/>
                  </a:cubicBezTo>
                  <a:lnTo>
                    <a:pt x="0" y="3643"/>
                  </a:lnTo>
                  <a:cubicBezTo>
                    <a:pt x="0" y="3678"/>
                    <a:pt x="22" y="3700"/>
                    <a:pt x="57" y="3700"/>
                  </a:cubicBezTo>
                  <a:cubicBezTo>
                    <a:pt x="74" y="3700"/>
                    <a:pt x="92" y="3678"/>
                    <a:pt x="92" y="3643"/>
                  </a:cubicBezTo>
                  <a:lnTo>
                    <a:pt x="92" y="3534"/>
                  </a:lnTo>
                  <a:cubicBezTo>
                    <a:pt x="92" y="3517"/>
                    <a:pt x="74" y="3482"/>
                    <a:pt x="57" y="3482"/>
                  </a:cubicBezTo>
                  <a:close/>
                  <a:moveTo>
                    <a:pt x="57" y="3769"/>
                  </a:moveTo>
                  <a:cubicBezTo>
                    <a:pt x="22" y="3769"/>
                    <a:pt x="0" y="3808"/>
                    <a:pt x="0" y="3826"/>
                  </a:cubicBezTo>
                  <a:lnTo>
                    <a:pt x="0" y="3934"/>
                  </a:lnTo>
                  <a:cubicBezTo>
                    <a:pt x="0" y="3969"/>
                    <a:pt x="22" y="3987"/>
                    <a:pt x="57" y="3987"/>
                  </a:cubicBezTo>
                  <a:cubicBezTo>
                    <a:pt x="74" y="3987"/>
                    <a:pt x="92" y="3969"/>
                    <a:pt x="92" y="3934"/>
                  </a:cubicBezTo>
                  <a:lnTo>
                    <a:pt x="92" y="3826"/>
                  </a:lnTo>
                  <a:cubicBezTo>
                    <a:pt x="92" y="3808"/>
                    <a:pt x="74" y="3769"/>
                    <a:pt x="57" y="3769"/>
                  </a:cubicBezTo>
                  <a:close/>
                  <a:moveTo>
                    <a:pt x="57" y="4061"/>
                  </a:moveTo>
                  <a:cubicBezTo>
                    <a:pt x="22" y="4061"/>
                    <a:pt x="0" y="4095"/>
                    <a:pt x="0" y="4113"/>
                  </a:cubicBezTo>
                  <a:lnTo>
                    <a:pt x="0" y="4222"/>
                  </a:lnTo>
                  <a:cubicBezTo>
                    <a:pt x="0" y="4261"/>
                    <a:pt x="22" y="4278"/>
                    <a:pt x="57" y="4278"/>
                  </a:cubicBezTo>
                  <a:cubicBezTo>
                    <a:pt x="74" y="4278"/>
                    <a:pt x="92" y="4261"/>
                    <a:pt x="92" y="4222"/>
                  </a:cubicBezTo>
                  <a:lnTo>
                    <a:pt x="92" y="4113"/>
                  </a:lnTo>
                  <a:cubicBezTo>
                    <a:pt x="92" y="4095"/>
                    <a:pt x="74" y="4061"/>
                    <a:pt x="57" y="4061"/>
                  </a:cubicBezTo>
                  <a:close/>
                  <a:moveTo>
                    <a:pt x="57" y="4352"/>
                  </a:moveTo>
                  <a:cubicBezTo>
                    <a:pt x="22" y="4352"/>
                    <a:pt x="0" y="4387"/>
                    <a:pt x="0" y="4404"/>
                  </a:cubicBezTo>
                  <a:lnTo>
                    <a:pt x="0" y="4513"/>
                  </a:lnTo>
                  <a:cubicBezTo>
                    <a:pt x="0" y="4548"/>
                    <a:pt x="22" y="4570"/>
                    <a:pt x="57" y="4570"/>
                  </a:cubicBezTo>
                  <a:cubicBezTo>
                    <a:pt x="74" y="4570"/>
                    <a:pt x="92" y="4548"/>
                    <a:pt x="92" y="4513"/>
                  </a:cubicBezTo>
                  <a:lnTo>
                    <a:pt x="92" y="4404"/>
                  </a:lnTo>
                  <a:cubicBezTo>
                    <a:pt x="92" y="4387"/>
                    <a:pt x="74" y="4352"/>
                    <a:pt x="57" y="4352"/>
                  </a:cubicBezTo>
                  <a:close/>
                  <a:moveTo>
                    <a:pt x="57" y="4639"/>
                  </a:moveTo>
                  <a:cubicBezTo>
                    <a:pt x="22" y="4639"/>
                    <a:pt x="0" y="4679"/>
                    <a:pt x="0" y="4696"/>
                  </a:cubicBezTo>
                  <a:lnTo>
                    <a:pt x="0" y="4805"/>
                  </a:lnTo>
                  <a:cubicBezTo>
                    <a:pt x="0" y="4840"/>
                    <a:pt x="22" y="4857"/>
                    <a:pt x="57" y="4857"/>
                  </a:cubicBezTo>
                  <a:cubicBezTo>
                    <a:pt x="74" y="4857"/>
                    <a:pt x="92" y="4840"/>
                    <a:pt x="92" y="4805"/>
                  </a:cubicBezTo>
                  <a:lnTo>
                    <a:pt x="92" y="4696"/>
                  </a:lnTo>
                  <a:cubicBezTo>
                    <a:pt x="92" y="4679"/>
                    <a:pt x="74" y="4639"/>
                    <a:pt x="57" y="4639"/>
                  </a:cubicBezTo>
                  <a:close/>
                  <a:moveTo>
                    <a:pt x="57" y="4931"/>
                  </a:moveTo>
                  <a:cubicBezTo>
                    <a:pt x="22" y="4931"/>
                    <a:pt x="0" y="4966"/>
                    <a:pt x="0" y="4983"/>
                  </a:cubicBezTo>
                  <a:lnTo>
                    <a:pt x="0" y="5092"/>
                  </a:lnTo>
                  <a:cubicBezTo>
                    <a:pt x="0" y="5131"/>
                    <a:pt x="22" y="5148"/>
                    <a:pt x="57" y="5148"/>
                  </a:cubicBezTo>
                  <a:cubicBezTo>
                    <a:pt x="74" y="5148"/>
                    <a:pt x="92" y="5131"/>
                    <a:pt x="92" y="5092"/>
                  </a:cubicBezTo>
                  <a:lnTo>
                    <a:pt x="92" y="4983"/>
                  </a:lnTo>
                  <a:cubicBezTo>
                    <a:pt x="92" y="4966"/>
                    <a:pt x="74" y="4931"/>
                    <a:pt x="57" y="4931"/>
                  </a:cubicBezTo>
                  <a:close/>
                  <a:moveTo>
                    <a:pt x="57" y="5222"/>
                  </a:moveTo>
                  <a:cubicBezTo>
                    <a:pt x="22" y="5222"/>
                    <a:pt x="0" y="5257"/>
                    <a:pt x="0" y="5275"/>
                  </a:cubicBezTo>
                  <a:lnTo>
                    <a:pt x="0" y="5383"/>
                  </a:lnTo>
                  <a:cubicBezTo>
                    <a:pt x="0" y="5418"/>
                    <a:pt x="22" y="5440"/>
                    <a:pt x="57" y="5440"/>
                  </a:cubicBezTo>
                  <a:cubicBezTo>
                    <a:pt x="74" y="5440"/>
                    <a:pt x="92" y="5418"/>
                    <a:pt x="92" y="5383"/>
                  </a:cubicBezTo>
                  <a:lnTo>
                    <a:pt x="92" y="5275"/>
                  </a:lnTo>
                  <a:cubicBezTo>
                    <a:pt x="92" y="5257"/>
                    <a:pt x="74" y="5222"/>
                    <a:pt x="57" y="5222"/>
                  </a:cubicBezTo>
                  <a:close/>
                  <a:moveTo>
                    <a:pt x="57" y="5510"/>
                  </a:moveTo>
                  <a:cubicBezTo>
                    <a:pt x="22" y="5510"/>
                    <a:pt x="0" y="5549"/>
                    <a:pt x="0" y="5566"/>
                  </a:cubicBezTo>
                  <a:lnTo>
                    <a:pt x="0" y="5675"/>
                  </a:lnTo>
                  <a:cubicBezTo>
                    <a:pt x="0" y="5710"/>
                    <a:pt x="22" y="5727"/>
                    <a:pt x="57" y="5727"/>
                  </a:cubicBezTo>
                  <a:cubicBezTo>
                    <a:pt x="74" y="5727"/>
                    <a:pt x="92" y="5710"/>
                    <a:pt x="92" y="5675"/>
                  </a:cubicBezTo>
                  <a:lnTo>
                    <a:pt x="92" y="5566"/>
                  </a:lnTo>
                  <a:cubicBezTo>
                    <a:pt x="92" y="5549"/>
                    <a:pt x="74" y="5510"/>
                    <a:pt x="57" y="5510"/>
                  </a:cubicBezTo>
                  <a:close/>
                  <a:moveTo>
                    <a:pt x="57" y="5801"/>
                  </a:moveTo>
                  <a:cubicBezTo>
                    <a:pt x="22" y="5801"/>
                    <a:pt x="0" y="5836"/>
                    <a:pt x="0" y="5853"/>
                  </a:cubicBezTo>
                  <a:lnTo>
                    <a:pt x="0" y="5962"/>
                  </a:lnTo>
                  <a:cubicBezTo>
                    <a:pt x="0" y="6001"/>
                    <a:pt x="22" y="6019"/>
                    <a:pt x="57" y="6019"/>
                  </a:cubicBezTo>
                  <a:cubicBezTo>
                    <a:pt x="74" y="6019"/>
                    <a:pt x="92" y="6001"/>
                    <a:pt x="92" y="5962"/>
                  </a:cubicBezTo>
                  <a:lnTo>
                    <a:pt x="92" y="5853"/>
                  </a:lnTo>
                  <a:cubicBezTo>
                    <a:pt x="92" y="5836"/>
                    <a:pt x="74" y="5801"/>
                    <a:pt x="57" y="5801"/>
                  </a:cubicBezTo>
                  <a:close/>
                  <a:moveTo>
                    <a:pt x="57" y="6093"/>
                  </a:moveTo>
                  <a:cubicBezTo>
                    <a:pt x="22" y="6093"/>
                    <a:pt x="0" y="6128"/>
                    <a:pt x="0" y="6145"/>
                  </a:cubicBezTo>
                  <a:lnTo>
                    <a:pt x="0" y="6254"/>
                  </a:lnTo>
                  <a:cubicBezTo>
                    <a:pt x="0" y="6289"/>
                    <a:pt x="22" y="6310"/>
                    <a:pt x="57" y="6310"/>
                  </a:cubicBezTo>
                  <a:cubicBezTo>
                    <a:pt x="74" y="6310"/>
                    <a:pt x="92" y="6289"/>
                    <a:pt x="92" y="6254"/>
                  </a:cubicBezTo>
                  <a:lnTo>
                    <a:pt x="92" y="6145"/>
                  </a:lnTo>
                  <a:cubicBezTo>
                    <a:pt x="92" y="6128"/>
                    <a:pt x="74" y="6093"/>
                    <a:pt x="57" y="6093"/>
                  </a:cubicBezTo>
                  <a:close/>
                  <a:moveTo>
                    <a:pt x="57" y="6380"/>
                  </a:moveTo>
                  <a:cubicBezTo>
                    <a:pt x="22" y="6380"/>
                    <a:pt x="0" y="6419"/>
                    <a:pt x="0" y="6436"/>
                  </a:cubicBezTo>
                  <a:lnTo>
                    <a:pt x="0" y="6545"/>
                  </a:lnTo>
                  <a:cubicBezTo>
                    <a:pt x="0" y="6580"/>
                    <a:pt x="22" y="6597"/>
                    <a:pt x="57" y="6597"/>
                  </a:cubicBezTo>
                  <a:cubicBezTo>
                    <a:pt x="74" y="6597"/>
                    <a:pt x="92" y="6580"/>
                    <a:pt x="92" y="6545"/>
                  </a:cubicBezTo>
                  <a:lnTo>
                    <a:pt x="92" y="6436"/>
                  </a:lnTo>
                  <a:cubicBezTo>
                    <a:pt x="92" y="6419"/>
                    <a:pt x="74" y="6380"/>
                    <a:pt x="57" y="6380"/>
                  </a:cubicBezTo>
                  <a:close/>
                  <a:moveTo>
                    <a:pt x="57" y="6671"/>
                  </a:moveTo>
                  <a:cubicBezTo>
                    <a:pt x="22" y="6671"/>
                    <a:pt x="0" y="6706"/>
                    <a:pt x="0" y="6724"/>
                  </a:cubicBezTo>
                  <a:lnTo>
                    <a:pt x="0" y="6832"/>
                  </a:lnTo>
                  <a:cubicBezTo>
                    <a:pt x="0" y="6872"/>
                    <a:pt x="22" y="6889"/>
                    <a:pt x="57" y="6889"/>
                  </a:cubicBezTo>
                  <a:cubicBezTo>
                    <a:pt x="74" y="6889"/>
                    <a:pt x="92" y="6872"/>
                    <a:pt x="92" y="6832"/>
                  </a:cubicBezTo>
                  <a:lnTo>
                    <a:pt x="92" y="6724"/>
                  </a:lnTo>
                  <a:cubicBezTo>
                    <a:pt x="92" y="6706"/>
                    <a:pt x="74" y="6671"/>
                    <a:pt x="57" y="6671"/>
                  </a:cubicBezTo>
                  <a:close/>
                  <a:moveTo>
                    <a:pt x="57" y="6963"/>
                  </a:moveTo>
                  <a:cubicBezTo>
                    <a:pt x="22" y="6963"/>
                    <a:pt x="0" y="6998"/>
                    <a:pt x="0" y="7015"/>
                  </a:cubicBezTo>
                  <a:lnTo>
                    <a:pt x="0" y="7124"/>
                  </a:lnTo>
                  <a:cubicBezTo>
                    <a:pt x="0" y="7159"/>
                    <a:pt x="22" y="7181"/>
                    <a:pt x="57" y="7181"/>
                  </a:cubicBezTo>
                  <a:cubicBezTo>
                    <a:pt x="74" y="7181"/>
                    <a:pt x="92" y="7159"/>
                    <a:pt x="92" y="7124"/>
                  </a:cubicBezTo>
                  <a:lnTo>
                    <a:pt x="92" y="7015"/>
                  </a:lnTo>
                  <a:cubicBezTo>
                    <a:pt x="92" y="6998"/>
                    <a:pt x="74" y="6963"/>
                    <a:pt x="57" y="6963"/>
                  </a:cubicBezTo>
                  <a:close/>
                  <a:moveTo>
                    <a:pt x="57" y="7250"/>
                  </a:moveTo>
                  <a:cubicBezTo>
                    <a:pt x="22" y="7250"/>
                    <a:pt x="0" y="7289"/>
                    <a:pt x="0" y="7307"/>
                  </a:cubicBezTo>
                  <a:lnTo>
                    <a:pt x="0" y="7416"/>
                  </a:lnTo>
                  <a:cubicBezTo>
                    <a:pt x="0" y="7450"/>
                    <a:pt x="22" y="7468"/>
                    <a:pt x="57" y="7468"/>
                  </a:cubicBezTo>
                  <a:cubicBezTo>
                    <a:pt x="74" y="7468"/>
                    <a:pt x="92" y="7450"/>
                    <a:pt x="92" y="7416"/>
                  </a:cubicBezTo>
                  <a:lnTo>
                    <a:pt x="92" y="7307"/>
                  </a:lnTo>
                  <a:cubicBezTo>
                    <a:pt x="92" y="7289"/>
                    <a:pt x="74" y="7250"/>
                    <a:pt x="57" y="7250"/>
                  </a:cubicBezTo>
                  <a:close/>
                  <a:moveTo>
                    <a:pt x="57" y="7542"/>
                  </a:moveTo>
                  <a:cubicBezTo>
                    <a:pt x="22" y="7542"/>
                    <a:pt x="0" y="7577"/>
                    <a:pt x="0" y="7594"/>
                  </a:cubicBezTo>
                  <a:lnTo>
                    <a:pt x="0" y="7703"/>
                  </a:lnTo>
                  <a:cubicBezTo>
                    <a:pt x="0" y="7742"/>
                    <a:pt x="22" y="7759"/>
                    <a:pt x="57" y="7759"/>
                  </a:cubicBezTo>
                  <a:cubicBezTo>
                    <a:pt x="74" y="7759"/>
                    <a:pt x="92" y="7742"/>
                    <a:pt x="92" y="7703"/>
                  </a:cubicBezTo>
                  <a:lnTo>
                    <a:pt x="92" y="7594"/>
                  </a:lnTo>
                  <a:cubicBezTo>
                    <a:pt x="92" y="7577"/>
                    <a:pt x="74" y="7542"/>
                    <a:pt x="57" y="7542"/>
                  </a:cubicBezTo>
                  <a:close/>
                  <a:moveTo>
                    <a:pt x="57" y="7833"/>
                  </a:moveTo>
                  <a:cubicBezTo>
                    <a:pt x="22" y="7833"/>
                    <a:pt x="0" y="7868"/>
                    <a:pt x="0" y="7885"/>
                  </a:cubicBezTo>
                  <a:lnTo>
                    <a:pt x="0" y="7994"/>
                  </a:lnTo>
                  <a:cubicBezTo>
                    <a:pt x="0" y="8029"/>
                    <a:pt x="22" y="8051"/>
                    <a:pt x="57" y="8051"/>
                  </a:cubicBezTo>
                  <a:cubicBezTo>
                    <a:pt x="74" y="8051"/>
                    <a:pt x="92" y="8029"/>
                    <a:pt x="92" y="7994"/>
                  </a:cubicBezTo>
                  <a:lnTo>
                    <a:pt x="92" y="7885"/>
                  </a:lnTo>
                  <a:cubicBezTo>
                    <a:pt x="92" y="7868"/>
                    <a:pt x="74" y="7833"/>
                    <a:pt x="57" y="7833"/>
                  </a:cubicBezTo>
                  <a:close/>
                  <a:moveTo>
                    <a:pt x="57" y="8120"/>
                  </a:moveTo>
                  <a:cubicBezTo>
                    <a:pt x="22" y="8120"/>
                    <a:pt x="0" y="8160"/>
                    <a:pt x="0" y="8177"/>
                  </a:cubicBezTo>
                  <a:lnTo>
                    <a:pt x="0" y="8286"/>
                  </a:lnTo>
                  <a:cubicBezTo>
                    <a:pt x="0" y="8321"/>
                    <a:pt x="22" y="8338"/>
                    <a:pt x="57" y="8338"/>
                  </a:cubicBezTo>
                  <a:cubicBezTo>
                    <a:pt x="74" y="8338"/>
                    <a:pt x="92" y="8321"/>
                    <a:pt x="92" y="8286"/>
                  </a:cubicBezTo>
                  <a:lnTo>
                    <a:pt x="92" y="8177"/>
                  </a:lnTo>
                  <a:cubicBezTo>
                    <a:pt x="92" y="8160"/>
                    <a:pt x="74" y="8120"/>
                    <a:pt x="57" y="8120"/>
                  </a:cubicBezTo>
                  <a:close/>
                  <a:moveTo>
                    <a:pt x="57" y="8412"/>
                  </a:moveTo>
                  <a:cubicBezTo>
                    <a:pt x="22" y="8412"/>
                    <a:pt x="0" y="8447"/>
                    <a:pt x="0" y="8464"/>
                  </a:cubicBezTo>
                  <a:lnTo>
                    <a:pt x="0" y="8573"/>
                  </a:lnTo>
                  <a:cubicBezTo>
                    <a:pt x="0" y="8612"/>
                    <a:pt x="22" y="8630"/>
                    <a:pt x="57" y="8630"/>
                  </a:cubicBezTo>
                  <a:cubicBezTo>
                    <a:pt x="74" y="8630"/>
                    <a:pt x="92" y="8612"/>
                    <a:pt x="92" y="8573"/>
                  </a:cubicBezTo>
                  <a:lnTo>
                    <a:pt x="92" y="8464"/>
                  </a:lnTo>
                  <a:cubicBezTo>
                    <a:pt x="92" y="8447"/>
                    <a:pt x="74" y="8412"/>
                    <a:pt x="57" y="8412"/>
                  </a:cubicBezTo>
                  <a:close/>
                  <a:moveTo>
                    <a:pt x="57" y="8703"/>
                  </a:moveTo>
                  <a:cubicBezTo>
                    <a:pt x="22" y="8703"/>
                    <a:pt x="0" y="8738"/>
                    <a:pt x="0" y="8756"/>
                  </a:cubicBezTo>
                  <a:lnTo>
                    <a:pt x="0" y="8864"/>
                  </a:lnTo>
                  <a:cubicBezTo>
                    <a:pt x="0" y="8899"/>
                    <a:pt x="22" y="8921"/>
                    <a:pt x="57" y="8921"/>
                  </a:cubicBezTo>
                  <a:cubicBezTo>
                    <a:pt x="74" y="8921"/>
                    <a:pt x="92" y="8899"/>
                    <a:pt x="92" y="8864"/>
                  </a:cubicBezTo>
                  <a:lnTo>
                    <a:pt x="92" y="8756"/>
                  </a:lnTo>
                  <a:cubicBezTo>
                    <a:pt x="92" y="8738"/>
                    <a:pt x="74" y="8703"/>
                    <a:pt x="57" y="8703"/>
                  </a:cubicBezTo>
                  <a:close/>
                  <a:moveTo>
                    <a:pt x="57" y="8991"/>
                  </a:moveTo>
                  <a:cubicBezTo>
                    <a:pt x="22" y="8991"/>
                    <a:pt x="0" y="9030"/>
                    <a:pt x="0" y="9047"/>
                  </a:cubicBezTo>
                  <a:lnTo>
                    <a:pt x="0" y="9156"/>
                  </a:lnTo>
                  <a:cubicBezTo>
                    <a:pt x="0" y="9191"/>
                    <a:pt x="22" y="9208"/>
                    <a:pt x="57" y="9208"/>
                  </a:cubicBezTo>
                  <a:cubicBezTo>
                    <a:pt x="74" y="9208"/>
                    <a:pt x="92" y="9191"/>
                    <a:pt x="92" y="9156"/>
                  </a:cubicBezTo>
                  <a:lnTo>
                    <a:pt x="92" y="9047"/>
                  </a:lnTo>
                  <a:cubicBezTo>
                    <a:pt x="92" y="9030"/>
                    <a:pt x="74" y="8991"/>
                    <a:pt x="57" y="8991"/>
                  </a:cubicBezTo>
                  <a:close/>
                  <a:moveTo>
                    <a:pt x="57" y="9282"/>
                  </a:moveTo>
                  <a:cubicBezTo>
                    <a:pt x="22" y="9282"/>
                    <a:pt x="0" y="9317"/>
                    <a:pt x="0" y="9334"/>
                  </a:cubicBezTo>
                  <a:lnTo>
                    <a:pt x="0" y="9443"/>
                  </a:lnTo>
                  <a:cubicBezTo>
                    <a:pt x="0" y="9482"/>
                    <a:pt x="22" y="9500"/>
                    <a:pt x="57" y="9500"/>
                  </a:cubicBezTo>
                  <a:cubicBezTo>
                    <a:pt x="74" y="9500"/>
                    <a:pt x="92" y="9482"/>
                    <a:pt x="92" y="9443"/>
                  </a:cubicBezTo>
                  <a:lnTo>
                    <a:pt x="92" y="9334"/>
                  </a:lnTo>
                  <a:cubicBezTo>
                    <a:pt x="92" y="9317"/>
                    <a:pt x="74" y="9282"/>
                    <a:pt x="57" y="9282"/>
                  </a:cubicBezTo>
                  <a:close/>
                  <a:moveTo>
                    <a:pt x="57" y="9574"/>
                  </a:moveTo>
                  <a:cubicBezTo>
                    <a:pt x="22" y="9574"/>
                    <a:pt x="0" y="9609"/>
                    <a:pt x="0" y="9626"/>
                  </a:cubicBezTo>
                  <a:lnTo>
                    <a:pt x="0" y="9735"/>
                  </a:lnTo>
                  <a:cubicBezTo>
                    <a:pt x="0" y="9770"/>
                    <a:pt x="22" y="9791"/>
                    <a:pt x="57" y="9791"/>
                  </a:cubicBezTo>
                  <a:cubicBezTo>
                    <a:pt x="74" y="9791"/>
                    <a:pt x="92" y="9770"/>
                    <a:pt x="92" y="9735"/>
                  </a:cubicBezTo>
                  <a:lnTo>
                    <a:pt x="92" y="9626"/>
                  </a:lnTo>
                  <a:cubicBezTo>
                    <a:pt x="92" y="9609"/>
                    <a:pt x="74" y="9574"/>
                    <a:pt x="57" y="9574"/>
                  </a:cubicBezTo>
                  <a:close/>
                  <a:moveTo>
                    <a:pt x="57" y="9861"/>
                  </a:moveTo>
                  <a:cubicBezTo>
                    <a:pt x="22" y="9861"/>
                    <a:pt x="0" y="9900"/>
                    <a:pt x="0" y="9918"/>
                  </a:cubicBezTo>
                  <a:lnTo>
                    <a:pt x="0" y="10026"/>
                  </a:lnTo>
                  <a:cubicBezTo>
                    <a:pt x="0" y="10061"/>
                    <a:pt x="22" y="10079"/>
                    <a:pt x="57" y="10079"/>
                  </a:cubicBezTo>
                  <a:cubicBezTo>
                    <a:pt x="74" y="10079"/>
                    <a:pt x="92" y="10061"/>
                    <a:pt x="92" y="10026"/>
                  </a:cubicBezTo>
                  <a:lnTo>
                    <a:pt x="92" y="9918"/>
                  </a:lnTo>
                  <a:cubicBezTo>
                    <a:pt x="92" y="9900"/>
                    <a:pt x="74" y="9861"/>
                    <a:pt x="57" y="9861"/>
                  </a:cubicBezTo>
                  <a:close/>
                  <a:moveTo>
                    <a:pt x="57" y="10152"/>
                  </a:moveTo>
                  <a:cubicBezTo>
                    <a:pt x="22" y="10152"/>
                    <a:pt x="0" y="10187"/>
                    <a:pt x="0" y="10205"/>
                  </a:cubicBezTo>
                  <a:lnTo>
                    <a:pt x="0" y="10313"/>
                  </a:lnTo>
                  <a:cubicBezTo>
                    <a:pt x="0" y="10353"/>
                    <a:pt x="22" y="10370"/>
                    <a:pt x="57" y="10370"/>
                  </a:cubicBezTo>
                  <a:cubicBezTo>
                    <a:pt x="74" y="10370"/>
                    <a:pt x="92" y="10353"/>
                    <a:pt x="92" y="10313"/>
                  </a:cubicBezTo>
                  <a:lnTo>
                    <a:pt x="92" y="10205"/>
                  </a:lnTo>
                  <a:cubicBezTo>
                    <a:pt x="92" y="10187"/>
                    <a:pt x="74" y="10152"/>
                    <a:pt x="57" y="10152"/>
                  </a:cubicBezTo>
                  <a:close/>
                  <a:moveTo>
                    <a:pt x="57" y="10444"/>
                  </a:moveTo>
                  <a:cubicBezTo>
                    <a:pt x="22" y="10444"/>
                    <a:pt x="0" y="10479"/>
                    <a:pt x="0" y="10496"/>
                  </a:cubicBezTo>
                  <a:lnTo>
                    <a:pt x="0" y="10605"/>
                  </a:lnTo>
                  <a:cubicBezTo>
                    <a:pt x="0" y="10640"/>
                    <a:pt x="22" y="10662"/>
                    <a:pt x="57" y="10662"/>
                  </a:cubicBezTo>
                  <a:cubicBezTo>
                    <a:pt x="74" y="10662"/>
                    <a:pt x="92" y="10640"/>
                    <a:pt x="92" y="10605"/>
                  </a:cubicBezTo>
                  <a:lnTo>
                    <a:pt x="92" y="10496"/>
                  </a:lnTo>
                  <a:cubicBezTo>
                    <a:pt x="92" y="10479"/>
                    <a:pt x="74" y="10444"/>
                    <a:pt x="57" y="10444"/>
                  </a:cubicBezTo>
                  <a:close/>
                  <a:moveTo>
                    <a:pt x="57" y="10731"/>
                  </a:moveTo>
                  <a:cubicBezTo>
                    <a:pt x="22" y="10731"/>
                    <a:pt x="0" y="10770"/>
                    <a:pt x="0" y="10788"/>
                  </a:cubicBezTo>
                  <a:lnTo>
                    <a:pt x="0" y="10897"/>
                  </a:lnTo>
                  <a:cubicBezTo>
                    <a:pt x="0" y="10931"/>
                    <a:pt x="22" y="10949"/>
                    <a:pt x="57" y="10949"/>
                  </a:cubicBezTo>
                  <a:cubicBezTo>
                    <a:pt x="74" y="10949"/>
                    <a:pt x="92" y="10931"/>
                    <a:pt x="92" y="10897"/>
                  </a:cubicBezTo>
                  <a:lnTo>
                    <a:pt x="92" y="10788"/>
                  </a:lnTo>
                  <a:cubicBezTo>
                    <a:pt x="92" y="10770"/>
                    <a:pt x="74" y="10731"/>
                    <a:pt x="57" y="1073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5" name="Google Shape;8945;p111"/>
            <p:cNvSpPr/>
            <p:nvPr/>
          </p:nvSpPr>
          <p:spPr>
            <a:xfrm>
              <a:off x="6793708" y="8402"/>
              <a:ext cx="19811" cy="2166485"/>
            </a:xfrm>
            <a:custGeom>
              <a:avLst/>
              <a:gdLst/>
              <a:ahLst/>
              <a:cxnLst/>
              <a:rect l="l" t="t" r="r" b="b"/>
              <a:pathLst>
                <a:path w="92" h="10061" extrusionOk="0">
                  <a:moveTo>
                    <a:pt x="40" y="0"/>
                  </a:moveTo>
                  <a:cubicBezTo>
                    <a:pt x="22" y="0"/>
                    <a:pt x="0" y="18"/>
                    <a:pt x="0" y="35"/>
                  </a:cubicBezTo>
                  <a:lnTo>
                    <a:pt x="0" y="161"/>
                  </a:lnTo>
                  <a:cubicBezTo>
                    <a:pt x="0" y="179"/>
                    <a:pt x="22" y="200"/>
                    <a:pt x="40" y="200"/>
                  </a:cubicBezTo>
                  <a:cubicBezTo>
                    <a:pt x="74" y="200"/>
                    <a:pt x="92" y="179"/>
                    <a:pt x="92" y="161"/>
                  </a:cubicBezTo>
                  <a:lnTo>
                    <a:pt x="92" y="35"/>
                  </a:lnTo>
                  <a:cubicBezTo>
                    <a:pt x="92" y="18"/>
                    <a:pt x="74" y="0"/>
                    <a:pt x="40" y="0"/>
                  </a:cubicBezTo>
                  <a:close/>
                  <a:moveTo>
                    <a:pt x="40" y="288"/>
                  </a:moveTo>
                  <a:cubicBezTo>
                    <a:pt x="22" y="288"/>
                    <a:pt x="0" y="309"/>
                    <a:pt x="0" y="327"/>
                  </a:cubicBezTo>
                  <a:lnTo>
                    <a:pt x="0" y="453"/>
                  </a:lnTo>
                  <a:cubicBezTo>
                    <a:pt x="0" y="470"/>
                    <a:pt x="22" y="488"/>
                    <a:pt x="40" y="488"/>
                  </a:cubicBezTo>
                  <a:cubicBezTo>
                    <a:pt x="74" y="488"/>
                    <a:pt x="92" y="470"/>
                    <a:pt x="92" y="453"/>
                  </a:cubicBezTo>
                  <a:lnTo>
                    <a:pt x="92" y="327"/>
                  </a:lnTo>
                  <a:cubicBezTo>
                    <a:pt x="92" y="309"/>
                    <a:pt x="74" y="288"/>
                    <a:pt x="40" y="288"/>
                  </a:cubicBezTo>
                  <a:close/>
                  <a:moveTo>
                    <a:pt x="40" y="579"/>
                  </a:moveTo>
                  <a:cubicBezTo>
                    <a:pt x="22" y="579"/>
                    <a:pt x="0" y="596"/>
                    <a:pt x="0" y="614"/>
                  </a:cubicBezTo>
                  <a:lnTo>
                    <a:pt x="0" y="744"/>
                  </a:lnTo>
                  <a:cubicBezTo>
                    <a:pt x="0" y="762"/>
                    <a:pt x="22" y="779"/>
                    <a:pt x="40" y="779"/>
                  </a:cubicBezTo>
                  <a:cubicBezTo>
                    <a:pt x="74" y="779"/>
                    <a:pt x="92" y="762"/>
                    <a:pt x="92" y="744"/>
                  </a:cubicBezTo>
                  <a:lnTo>
                    <a:pt x="92" y="614"/>
                  </a:lnTo>
                  <a:cubicBezTo>
                    <a:pt x="92" y="596"/>
                    <a:pt x="74" y="579"/>
                    <a:pt x="40" y="579"/>
                  </a:cubicBezTo>
                  <a:close/>
                  <a:moveTo>
                    <a:pt x="40" y="871"/>
                  </a:moveTo>
                  <a:cubicBezTo>
                    <a:pt x="22" y="871"/>
                    <a:pt x="0" y="888"/>
                    <a:pt x="0" y="905"/>
                  </a:cubicBezTo>
                  <a:lnTo>
                    <a:pt x="0" y="1032"/>
                  </a:lnTo>
                  <a:cubicBezTo>
                    <a:pt x="0" y="1049"/>
                    <a:pt x="22" y="1071"/>
                    <a:pt x="40" y="1071"/>
                  </a:cubicBezTo>
                  <a:cubicBezTo>
                    <a:pt x="74" y="1071"/>
                    <a:pt x="92" y="1049"/>
                    <a:pt x="92" y="1032"/>
                  </a:cubicBezTo>
                  <a:lnTo>
                    <a:pt x="92" y="905"/>
                  </a:lnTo>
                  <a:cubicBezTo>
                    <a:pt x="92" y="888"/>
                    <a:pt x="74" y="871"/>
                    <a:pt x="40" y="871"/>
                  </a:cubicBezTo>
                  <a:close/>
                  <a:moveTo>
                    <a:pt x="40" y="1158"/>
                  </a:moveTo>
                  <a:cubicBezTo>
                    <a:pt x="22" y="1158"/>
                    <a:pt x="0" y="1180"/>
                    <a:pt x="0" y="1197"/>
                  </a:cubicBezTo>
                  <a:lnTo>
                    <a:pt x="0" y="1323"/>
                  </a:lnTo>
                  <a:cubicBezTo>
                    <a:pt x="0" y="1341"/>
                    <a:pt x="22" y="1358"/>
                    <a:pt x="40" y="1358"/>
                  </a:cubicBezTo>
                  <a:cubicBezTo>
                    <a:pt x="74" y="1358"/>
                    <a:pt x="92" y="1341"/>
                    <a:pt x="92" y="1323"/>
                  </a:cubicBezTo>
                  <a:lnTo>
                    <a:pt x="92" y="1197"/>
                  </a:lnTo>
                  <a:cubicBezTo>
                    <a:pt x="92" y="1180"/>
                    <a:pt x="74" y="1158"/>
                    <a:pt x="40" y="1158"/>
                  </a:cubicBezTo>
                  <a:close/>
                  <a:moveTo>
                    <a:pt x="40" y="1449"/>
                  </a:moveTo>
                  <a:cubicBezTo>
                    <a:pt x="22" y="1449"/>
                    <a:pt x="0" y="1467"/>
                    <a:pt x="0" y="1484"/>
                  </a:cubicBezTo>
                  <a:lnTo>
                    <a:pt x="0" y="1615"/>
                  </a:lnTo>
                  <a:cubicBezTo>
                    <a:pt x="0" y="1632"/>
                    <a:pt x="22" y="1649"/>
                    <a:pt x="40" y="1649"/>
                  </a:cubicBezTo>
                  <a:cubicBezTo>
                    <a:pt x="74" y="1649"/>
                    <a:pt x="92" y="1632"/>
                    <a:pt x="92" y="1615"/>
                  </a:cubicBezTo>
                  <a:lnTo>
                    <a:pt x="92" y="1484"/>
                  </a:lnTo>
                  <a:cubicBezTo>
                    <a:pt x="92" y="1467"/>
                    <a:pt x="74" y="1449"/>
                    <a:pt x="40" y="1449"/>
                  </a:cubicBezTo>
                  <a:close/>
                  <a:moveTo>
                    <a:pt x="40" y="1741"/>
                  </a:moveTo>
                  <a:cubicBezTo>
                    <a:pt x="22" y="1741"/>
                    <a:pt x="0" y="1758"/>
                    <a:pt x="0" y="1776"/>
                  </a:cubicBezTo>
                  <a:lnTo>
                    <a:pt x="0" y="1902"/>
                  </a:lnTo>
                  <a:cubicBezTo>
                    <a:pt x="0" y="1919"/>
                    <a:pt x="22" y="1941"/>
                    <a:pt x="40" y="1941"/>
                  </a:cubicBezTo>
                  <a:cubicBezTo>
                    <a:pt x="74" y="1941"/>
                    <a:pt x="92" y="1919"/>
                    <a:pt x="92" y="1902"/>
                  </a:cubicBezTo>
                  <a:lnTo>
                    <a:pt x="92" y="1776"/>
                  </a:lnTo>
                  <a:cubicBezTo>
                    <a:pt x="92" y="1758"/>
                    <a:pt x="74" y="1741"/>
                    <a:pt x="40" y="1741"/>
                  </a:cubicBezTo>
                  <a:close/>
                  <a:moveTo>
                    <a:pt x="40" y="2028"/>
                  </a:moveTo>
                  <a:cubicBezTo>
                    <a:pt x="22" y="2028"/>
                    <a:pt x="0" y="2050"/>
                    <a:pt x="0" y="2067"/>
                  </a:cubicBezTo>
                  <a:lnTo>
                    <a:pt x="0" y="2193"/>
                  </a:lnTo>
                  <a:cubicBezTo>
                    <a:pt x="0" y="2211"/>
                    <a:pt x="22" y="2228"/>
                    <a:pt x="40" y="2228"/>
                  </a:cubicBezTo>
                  <a:cubicBezTo>
                    <a:pt x="74" y="2228"/>
                    <a:pt x="92" y="2211"/>
                    <a:pt x="92" y="2193"/>
                  </a:cubicBezTo>
                  <a:lnTo>
                    <a:pt x="92" y="2067"/>
                  </a:lnTo>
                  <a:cubicBezTo>
                    <a:pt x="92" y="2050"/>
                    <a:pt x="74" y="2028"/>
                    <a:pt x="40" y="2028"/>
                  </a:cubicBezTo>
                  <a:close/>
                  <a:moveTo>
                    <a:pt x="40" y="2320"/>
                  </a:moveTo>
                  <a:cubicBezTo>
                    <a:pt x="22" y="2320"/>
                    <a:pt x="0" y="2337"/>
                    <a:pt x="0" y="2354"/>
                  </a:cubicBezTo>
                  <a:lnTo>
                    <a:pt x="0" y="2485"/>
                  </a:lnTo>
                  <a:cubicBezTo>
                    <a:pt x="0" y="2502"/>
                    <a:pt x="22" y="2520"/>
                    <a:pt x="40" y="2520"/>
                  </a:cubicBezTo>
                  <a:cubicBezTo>
                    <a:pt x="74" y="2520"/>
                    <a:pt x="92" y="2502"/>
                    <a:pt x="92" y="2485"/>
                  </a:cubicBezTo>
                  <a:lnTo>
                    <a:pt x="92" y="2354"/>
                  </a:lnTo>
                  <a:cubicBezTo>
                    <a:pt x="92" y="2337"/>
                    <a:pt x="74" y="2320"/>
                    <a:pt x="40" y="2320"/>
                  </a:cubicBezTo>
                  <a:close/>
                  <a:moveTo>
                    <a:pt x="40" y="2611"/>
                  </a:moveTo>
                  <a:cubicBezTo>
                    <a:pt x="22" y="2611"/>
                    <a:pt x="0" y="2629"/>
                    <a:pt x="0" y="2646"/>
                  </a:cubicBezTo>
                  <a:lnTo>
                    <a:pt x="0" y="2772"/>
                  </a:lnTo>
                  <a:cubicBezTo>
                    <a:pt x="0" y="2790"/>
                    <a:pt x="22" y="2811"/>
                    <a:pt x="40" y="2811"/>
                  </a:cubicBezTo>
                  <a:cubicBezTo>
                    <a:pt x="74" y="2811"/>
                    <a:pt x="92" y="2790"/>
                    <a:pt x="92" y="2772"/>
                  </a:cubicBezTo>
                  <a:lnTo>
                    <a:pt x="92" y="2646"/>
                  </a:lnTo>
                  <a:cubicBezTo>
                    <a:pt x="92" y="2629"/>
                    <a:pt x="74" y="2611"/>
                    <a:pt x="40" y="2611"/>
                  </a:cubicBezTo>
                  <a:close/>
                  <a:moveTo>
                    <a:pt x="40" y="2898"/>
                  </a:moveTo>
                  <a:cubicBezTo>
                    <a:pt x="22" y="2898"/>
                    <a:pt x="0" y="2920"/>
                    <a:pt x="0" y="2937"/>
                  </a:cubicBezTo>
                  <a:lnTo>
                    <a:pt x="0" y="3064"/>
                  </a:lnTo>
                  <a:cubicBezTo>
                    <a:pt x="0" y="3081"/>
                    <a:pt x="22" y="3098"/>
                    <a:pt x="40" y="3098"/>
                  </a:cubicBezTo>
                  <a:cubicBezTo>
                    <a:pt x="74" y="3098"/>
                    <a:pt x="92" y="3081"/>
                    <a:pt x="92" y="3064"/>
                  </a:cubicBezTo>
                  <a:lnTo>
                    <a:pt x="92" y="2937"/>
                  </a:lnTo>
                  <a:cubicBezTo>
                    <a:pt x="92" y="2920"/>
                    <a:pt x="74" y="2898"/>
                    <a:pt x="40" y="2898"/>
                  </a:cubicBezTo>
                  <a:close/>
                  <a:moveTo>
                    <a:pt x="40" y="3190"/>
                  </a:moveTo>
                  <a:cubicBezTo>
                    <a:pt x="22" y="3190"/>
                    <a:pt x="0" y="3207"/>
                    <a:pt x="0" y="3225"/>
                  </a:cubicBezTo>
                  <a:lnTo>
                    <a:pt x="0" y="3355"/>
                  </a:lnTo>
                  <a:cubicBezTo>
                    <a:pt x="0" y="3373"/>
                    <a:pt x="22" y="3390"/>
                    <a:pt x="40" y="3390"/>
                  </a:cubicBezTo>
                  <a:cubicBezTo>
                    <a:pt x="74" y="3390"/>
                    <a:pt x="92" y="3373"/>
                    <a:pt x="92" y="3355"/>
                  </a:cubicBezTo>
                  <a:lnTo>
                    <a:pt x="92" y="3225"/>
                  </a:lnTo>
                  <a:cubicBezTo>
                    <a:pt x="92" y="3207"/>
                    <a:pt x="74" y="3190"/>
                    <a:pt x="40" y="3190"/>
                  </a:cubicBezTo>
                  <a:close/>
                  <a:moveTo>
                    <a:pt x="40" y="3481"/>
                  </a:moveTo>
                  <a:cubicBezTo>
                    <a:pt x="22" y="3481"/>
                    <a:pt x="0" y="3499"/>
                    <a:pt x="0" y="3516"/>
                  </a:cubicBezTo>
                  <a:lnTo>
                    <a:pt x="0" y="3642"/>
                  </a:lnTo>
                  <a:cubicBezTo>
                    <a:pt x="0" y="3660"/>
                    <a:pt x="22" y="3682"/>
                    <a:pt x="40" y="3682"/>
                  </a:cubicBezTo>
                  <a:cubicBezTo>
                    <a:pt x="74" y="3682"/>
                    <a:pt x="92" y="3660"/>
                    <a:pt x="92" y="3642"/>
                  </a:cubicBezTo>
                  <a:lnTo>
                    <a:pt x="92" y="3516"/>
                  </a:lnTo>
                  <a:cubicBezTo>
                    <a:pt x="92" y="3499"/>
                    <a:pt x="74" y="3481"/>
                    <a:pt x="40" y="3481"/>
                  </a:cubicBezTo>
                  <a:close/>
                  <a:moveTo>
                    <a:pt x="40" y="3769"/>
                  </a:moveTo>
                  <a:cubicBezTo>
                    <a:pt x="22" y="3769"/>
                    <a:pt x="0" y="3790"/>
                    <a:pt x="0" y="3808"/>
                  </a:cubicBezTo>
                  <a:lnTo>
                    <a:pt x="0" y="3934"/>
                  </a:lnTo>
                  <a:cubicBezTo>
                    <a:pt x="0" y="3951"/>
                    <a:pt x="22" y="3969"/>
                    <a:pt x="40" y="3969"/>
                  </a:cubicBezTo>
                  <a:cubicBezTo>
                    <a:pt x="74" y="3969"/>
                    <a:pt x="92" y="3951"/>
                    <a:pt x="92" y="3934"/>
                  </a:cubicBezTo>
                  <a:lnTo>
                    <a:pt x="92" y="3808"/>
                  </a:lnTo>
                  <a:cubicBezTo>
                    <a:pt x="92" y="3790"/>
                    <a:pt x="74" y="3769"/>
                    <a:pt x="40" y="3769"/>
                  </a:cubicBezTo>
                  <a:close/>
                  <a:moveTo>
                    <a:pt x="40" y="4060"/>
                  </a:moveTo>
                  <a:cubicBezTo>
                    <a:pt x="22" y="4060"/>
                    <a:pt x="0" y="4077"/>
                    <a:pt x="0" y="4095"/>
                  </a:cubicBezTo>
                  <a:lnTo>
                    <a:pt x="0" y="4225"/>
                  </a:lnTo>
                  <a:cubicBezTo>
                    <a:pt x="0" y="4243"/>
                    <a:pt x="22" y="4260"/>
                    <a:pt x="40" y="4260"/>
                  </a:cubicBezTo>
                  <a:cubicBezTo>
                    <a:pt x="74" y="4260"/>
                    <a:pt x="92" y="4243"/>
                    <a:pt x="92" y="4225"/>
                  </a:cubicBezTo>
                  <a:lnTo>
                    <a:pt x="92" y="4095"/>
                  </a:lnTo>
                  <a:cubicBezTo>
                    <a:pt x="92" y="4077"/>
                    <a:pt x="74" y="4060"/>
                    <a:pt x="40" y="4060"/>
                  </a:cubicBezTo>
                  <a:close/>
                  <a:moveTo>
                    <a:pt x="40" y="4352"/>
                  </a:moveTo>
                  <a:cubicBezTo>
                    <a:pt x="22" y="4352"/>
                    <a:pt x="0" y="4369"/>
                    <a:pt x="0" y="4386"/>
                  </a:cubicBezTo>
                  <a:lnTo>
                    <a:pt x="0" y="4513"/>
                  </a:lnTo>
                  <a:cubicBezTo>
                    <a:pt x="0" y="4530"/>
                    <a:pt x="22" y="4552"/>
                    <a:pt x="40" y="4552"/>
                  </a:cubicBezTo>
                  <a:cubicBezTo>
                    <a:pt x="74" y="4552"/>
                    <a:pt x="92" y="4530"/>
                    <a:pt x="92" y="4513"/>
                  </a:cubicBezTo>
                  <a:lnTo>
                    <a:pt x="92" y="4386"/>
                  </a:lnTo>
                  <a:cubicBezTo>
                    <a:pt x="92" y="4369"/>
                    <a:pt x="74" y="4352"/>
                    <a:pt x="40" y="4352"/>
                  </a:cubicBezTo>
                  <a:close/>
                  <a:moveTo>
                    <a:pt x="40" y="4639"/>
                  </a:moveTo>
                  <a:cubicBezTo>
                    <a:pt x="22" y="4639"/>
                    <a:pt x="0" y="4661"/>
                    <a:pt x="0" y="4678"/>
                  </a:cubicBezTo>
                  <a:lnTo>
                    <a:pt x="0" y="4804"/>
                  </a:lnTo>
                  <a:cubicBezTo>
                    <a:pt x="0" y="4822"/>
                    <a:pt x="22" y="4839"/>
                    <a:pt x="40" y="4839"/>
                  </a:cubicBezTo>
                  <a:cubicBezTo>
                    <a:pt x="74" y="4839"/>
                    <a:pt x="92" y="4822"/>
                    <a:pt x="92" y="4804"/>
                  </a:cubicBezTo>
                  <a:lnTo>
                    <a:pt x="92" y="4678"/>
                  </a:lnTo>
                  <a:cubicBezTo>
                    <a:pt x="92" y="4661"/>
                    <a:pt x="74" y="4639"/>
                    <a:pt x="40" y="4639"/>
                  </a:cubicBezTo>
                  <a:close/>
                  <a:moveTo>
                    <a:pt x="40" y="4930"/>
                  </a:moveTo>
                  <a:cubicBezTo>
                    <a:pt x="22" y="4930"/>
                    <a:pt x="0" y="4948"/>
                    <a:pt x="0" y="4965"/>
                  </a:cubicBezTo>
                  <a:lnTo>
                    <a:pt x="0" y="5096"/>
                  </a:lnTo>
                  <a:cubicBezTo>
                    <a:pt x="0" y="5113"/>
                    <a:pt x="22" y="5130"/>
                    <a:pt x="40" y="5130"/>
                  </a:cubicBezTo>
                  <a:cubicBezTo>
                    <a:pt x="74" y="5130"/>
                    <a:pt x="92" y="5113"/>
                    <a:pt x="92" y="5096"/>
                  </a:cubicBezTo>
                  <a:lnTo>
                    <a:pt x="92" y="4965"/>
                  </a:lnTo>
                  <a:cubicBezTo>
                    <a:pt x="92" y="4948"/>
                    <a:pt x="74" y="4930"/>
                    <a:pt x="40" y="4930"/>
                  </a:cubicBezTo>
                  <a:close/>
                  <a:moveTo>
                    <a:pt x="40" y="5222"/>
                  </a:moveTo>
                  <a:cubicBezTo>
                    <a:pt x="22" y="5222"/>
                    <a:pt x="0" y="5239"/>
                    <a:pt x="0" y="5257"/>
                  </a:cubicBezTo>
                  <a:lnTo>
                    <a:pt x="0" y="5383"/>
                  </a:lnTo>
                  <a:cubicBezTo>
                    <a:pt x="0" y="5400"/>
                    <a:pt x="22" y="5422"/>
                    <a:pt x="40" y="5422"/>
                  </a:cubicBezTo>
                  <a:cubicBezTo>
                    <a:pt x="74" y="5422"/>
                    <a:pt x="92" y="5400"/>
                    <a:pt x="92" y="5383"/>
                  </a:cubicBezTo>
                  <a:lnTo>
                    <a:pt x="92" y="5257"/>
                  </a:lnTo>
                  <a:cubicBezTo>
                    <a:pt x="92" y="5239"/>
                    <a:pt x="74" y="5222"/>
                    <a:pt x="40" y="5222"/>
                  </a:cubicBezTo>
                  <a:close/>
                  <a:moveTo>
                    <a:pt x="40" y="5509"/>
                  </a:moveTo>
                  <a:cubicBezTo>
                    <a:pt x="22" y="5509"/>
                    <a:pt x="0" y="5531"/>
                    <a:pt x="0" y="5548"/>
                  </a:cubicBezTo>
                  <a:lnTo>
                    <a:pt x="0" y="5674"/>
                  </a:lnTo>
                  <a:cubicBezTo>
                    <a:pt x="0" y="5692"/>
                    <a:pt x="22" y="5709"/>
                    <a:pt x="40" y="5709"/>
                  </a:cubicBezTo>
                  <a:cubicBezTo>
                    <a:pt x="74" y="5709"/>
                    <a:pt x="92" y="5692"/>
                    <a:pt x="92" y="5674"/>
                  </a:cubicBezTo>
                  <a:lnTo>
                    <a:pt x="92" y="5548"/>
                  </a:lnTo>
                  <a:cubicBezTo>
                    <a:pt x="92" y="5531"/>
                    <a:pt x="74" y="5509"/>
                    <a:pt x="40" y="5509"/>
                  </a:cubicBezTo>
                  <a:close/>
                  <a:moveTo>
                    <a:pt x="40" y="5801"/>
                  </a:moveTo>
                  <a:cubicBezTo>
                    <a:pt x="22" y="5801"/>
                    <a:pt x="0" y="5818"/>
                    <a:pt x="0" y="5835"/>
                  </a:cubicBezTo>
                  <a:lnTo>
                    <a:pt x="0" y="5966"/>
                  </a:lnTo>
                  <a:cubicBezTo>
                    <a:pt x="0" y="5983"/>
                    <a:pt x="22" y="6001"/>
                    <a:pt x="40" y="6001"/>
                  </a:cubicBezTo>
                  <a:cubicBezTo>
                    <a:pt x="74" y="6001"/>
                    <a:pt x="92" y="5983"/>
                    <a:pt x="92" y="5966"/>
                  </a:cubicBezTo>
                  <a:lnTo>
                    <a:pt x="92" y="5835"/>
                  </a:lnTo>
                  <a:cubicBezTo>
                    <a:pt x="92" y="5818"/>
                    <a:pt x="74" y="5801"/>
                    <a:pt x="40" y="5801"/>
                  </a:cubicBezTo>
                  <a:close/>
                  <a:moveTo>
                    <a:pt x="40" y="6092"/>
                  </a:moveTo>
                  <a:cubicBezTo>
                    <a:pt x="22" y="6092"/>
                    <a:pt x="0" y="6110"/>
                    <a:pt x="0" y="6127"/>
                  </a:cubicBezTo>
                  <a:lnTo>
                    <a:pt x="0" y="6253"/>
                  </a:lnTo>
                  <a:cubicBezTo>
                    <a:pt x="0" y="6271"/>
                    <a:pt x="22" y="6292"/>
                    <a:pt x="40" y="6292"/>
                  </a:cubicBezTo>
                  <a:cubicBezTo>
                    <a:pt x="74" y="6292"/>
                    <a:pt x="92" y="6271"/>
                    <a:pt x="92" y="6253"/>
                  </a:cubicBezTo>
                  <a:lnTo>
                    <a:pt x="92" y="6127"/>
                  </a:lnTo>
                  <a:cubicBezTo>
                    <a:pt x="92" y="6110"/>
                    <a:pt x="74" y="6092"/>
                    <a:pt x="40" y="6092"/>
                  </a:cubicBezTo>
                  <a:close/>
                  <a:moveTo>
                    <a:pt x="40" y="6379"/>
                  </a:moveTo>
                  <a:cubicBezTo>
                    <a:pt x="22" y="6379"/>
                    <a:pt x="0" y="6401"/>
                    <a:pt x="0" y="6418"/>
                  </a:cubicBezTo>
                  <a:lnTo>
                    <a:pt x="0" y="6545"/>
                  </a:lnTo>
                  <a:cubicBezTo>
                    <a:pt x="0" y="6562"/>
                    <a:pt x="22" y="6579"/>
                    <a:pt x="40" y="6579"/>
                  </a:cubicBezTo>
                  <a:cubicBezTo>
                    <a:pt x="74" y="6579"/>
                    <a:pt x="92" y="6562"/>
                    <a:pt x="92" y="6545"/>
                  </a:cubicBezTo>
                  <a:lnTo>
                    <a:pt x="92" y="6418"/>
                  </a:lnTo>
                  <a:cubicBezTo>
                    <a:pt x="92" y="6401"/>
                    <a:pt x="74" y="6379"/>
                    <a:pt x="40" y="6379"/>
                  </a:cubicBezTo>
                  <a:close/>
                  <a:moveTo>
                    <a:pt x="40" y="6671"/>
                  </a:moveTo>
                  <a:cubicBezTo>
                    <a:pt x="22" y="6671"/>
                    <a:pt x="0" y="6688"/>
                    <a:pt x="0" y="6706"/>
                  </a:cubicBezTo>
                  <a:lnTo>
                    <a:pt x="0" y="6836"/>
                  </a:lnTo>
                  <a:cubicBezTo>
                    <a:pt x="0" y="6854"/>
                    <a:pt x="22" y="6871"/>
                    <a:pt x="40" y="6871"/>
                  </a:cubicBezTo>
                  <a:cubicBezTo>
                    <a:pt x="74" y="6871"/>
                    <a:pt x="92" y="6854"/>
                    <a:pt x="92" y="6836"/>
                  </a:cubicBezTo>
                  <a:lnTo>
                    <a:pt x="92" y="6706"/>
                  </a:lnTo>
                  <a:cubicBezTo>
                    <a:pt x="92" y="6688"/>
                    <a:pt x="74" y="6671"/>
                    <a:pt x="40" y="6671"/>
                  </a:cubicBezTo>
                  <a:close/>
                  <a:moveTo>
                    <a:pt x="40" y="6962"/>
                  </a:moveTo>
                  <a:cubicBezTo>
                    <a:pt x="22" y="6962"/>
                    <a:pt x="0" y="6980"/>
                    <a:pt x="0" y="6997"/>
                  </a:cubicBezTo>
                  <a:lnTo>
                    <a:pt x="0" y="7123"/>
                  </a:lnTo>
                  <a:cubicBezTo>
                    <a:pt x="0" y="7141"/>
                    <a:pt x="22" y="7163"/>
                    <a:pt x="40" y="7163"/>
                  </a:cubicBezTo>
                  <a:cubicBezTo>
                    <a:pt x="74" y="7163"/>
                    <a:pt x="92" y="7141"/>
                    <a:pt x="92" y="7123"/>
                  </a:cubicBezTo>
                  <a:lnTo>
                    <a:pt x="92" y="6997"/>
                  </a:lnTo>
                  <a:cubicBezTo>
                    <a:pt x="92" y="6980"/>
                    <a:pt x="74" y="6962"/>
                    <a:pt x="40" y="6962"/>
                  </a:cubicBezTo>
                  <a:close/>
                  <a:moveTo>
                    <a:pt x="40" y="7250"/>
                  </a:moveTo>
                  <a:cubicBezTo>
                    <a:pt x="22" y="7250"/>
                    <a:pt x="0" y="7271"/>
                    <a:pt x="0" y="7289"/>
                  </a:cubicBezTo>
                  <a:lnTo>
                    <a:pt x="0" y="7415"/>
                  </a:lnTo>
                  <a:cubicBezTo>
                    <a:pt x="0" y="7432"/>
                    <a:pt x="22" y="7450"/>
                    <a:pt x="40" y="7450"/>
                  </a:cubicBezTo>
                  <a:cubicBezTo>
                    <a:pt x="74" y="7450"/>
                    <a:pt x="92" y="7432"/>
                    <a:pt x="92" y="7415"/>
                  </a:cubicBezTo>
                  <a:lnTo>
                    <a:pt x="92" y="7289"/>
                  </a:lnTo>
                  <a:cubicBezTo>
                    <a:pt x="92" y="7271"/>
                    <a:pt x="74" y="7250"/>
                    <a:pt x="40" y="7250"/>
                  </a:cubicBezTo>
                  <a:close/>
                  <a:moveTo>
                    <a:pt x="40" y="7541"/>
                  </a:moveTo>
                  <a:cubicBezTo>
                    <a:pt x="22" y="7541"/>
                    <a:pt x="0" y="7559"/>
                    <a:pt x="0" y="7576"/>
                  </a:cubicBezTo>
                  <a:lnTo>
                    <a:pt x="0" y="7706"/>
                  </a:lnTo>
                  <a:cubicBezTo>
                    <a:pt x="0" y="7724"/>
                    <a:pt x="22" y="7741"/>
                    <a:pt x="40" y="7741"/>
                  </a:cubicBezTo>
                  <a:cubicBezTo>
                    <a:pt x="74" y="7741"/>
                    <a:pt x="92" y="7724"/>
                    <a:pt x="92" y="7706"/>
                  </a:cubicBezTo>
                  <a:lnTo>
                    <a:pt x="92" y="7576"/>
                  </a:lnTo>
                  <a:cubicBezTo>
                    <a:pt x="92" y="7559"/>
                    <a:pt x="74" y="7541"/>
                    <a:pt x="40" y="7541"/>
                  </a:cubicBezTo>
                  <a:close/>
                  <a:moveTo>
                    <a:pt x="40" y="7833"/>
                  </a:moveTo>
                  <a:cubicBezTo>
                    <a:pt x="22" y="7833"/>
                    <a:pt x="0" y="7850"/>
                    <a:pt x="0" y="7867"/>
                  </a:cubicBezTo>
                  <a:lnTo>
                    <a:pt x="0" y="7994"/>
                  </a:lnTo>
                  <a:cubicBezTo>
                    <a:pt x="0" y="8011"/>
                    <a:pt x="22" y="8033"/>
                    <a:pt x="40" y="8033"/>
                  </a:cubicBezTo>
                  <a:cubicBezTo>
                    <a:pt x="74" y="8033"/>
                    <a:pt x="92" y="8011"/>
                    <a:pt x="92" y="7994"/>
                  </a:cubicBezTo>
                  <a:lnTo>
                    <a:pt x="92" y="7867"/>
                  </a:lnTo>
                  <a:cubicBezTo>
                    <a:pt x="92" y="7850"/>
                    <a:pt x="74" y="7833"/>
                    <a:pt x="40" y="7833"/>
                  </a:cubicBezTo>
                  <a:close/>
                  <a:moveTo>
                    <a:pt x="40" y="8120"/>
                  </a:moveTo>
                  <a:cubicBezTo>
                    <a:pt x="22" y="8120"/>
                    <a:pt x="0" y="8142"/>
                    <a:pt x="0" y="8159"/>
                  </a:cubicBezTo>
                  <a:lnTo>
                    <a:pt x="0" y="8285"/>
                  </a:lnTo>
                  <a:cubicBezTo>
                    <a:pt x="0" y="8303"/>
                    <a:pt x="22" y="8320"/>
                    <a:pt x="40" y="8320"/>
                  </a:cubicBezTo>
                  <a:cubicBezTo>
                    <a:pt x="74" y="8320"/>
                    <a:pt x="92" y="8303"/>
                    <a:pt x="92" y="8285"/>
                  </a:cubicBezTo>
                  <a:lnTo>
                    <a:pt x="92" y="8159"/>
                  </a:lnTo>
                  <a:cubicBezTo>
                    <a:pt x="92" y="8142"/>
                    <a:pt x="74" y="8120"/>
                    <a:pt x="40" y="8120"/>
                  </a:cubicBezTo>
                  <a:close/>
                  <a:moveTo>
                    <a:pt x="40" y="8411"/>
                  </a:moveTo>
                  <a:cubicBezTo>
                    <a:pt x="22" y="8411"/>
                    <a:pt x="0" y="8429"/>
                    <a:pt x="0" y="8446"/>
                  </a:cubicBezTo>
                  <a:lnTo>
                    <a:pt x="0" y="8577"/>
                  </a:lnTo>
                  <a:cubicBezTo>
                    <a:pt x="0" y="8594"/>
                    <a:pt x="22" y="8612"/>
                    <a:pt x="40" y="8612"/>
                  </a:cubicBezTo>
                  <a:cubicBezTo>
                    <a:pt x="74" y="8612"/>
                    <a:pt x="92" y="8594"/>
                    <a:pt x="92" y="8577"/>
                  </a:cubicBezTo>
                  <a:lnTo>
                    <a:pt x="92" y="8446"/>
                  </a:lnTo>
                  <a:cubicBezTo>
                    <a:pt x="92" y="8429"/>
                    <a:pt x="74" y="8411"/>
                    <a:pt x="40" y="8411"/>
                  </a:cubicBezTo>
                  <a:close/>
                  <a:moveTo>
                    <a:pt x="40" y="8703"/>
                  </a:moveTo>
                  <a:cubicBezTo>
                    <a:pt x="22" y="8703"/>
                    <a:pt x="0" y="8720"/>
                    <a:pt x="0" y="8738"/>
                  </a:cubicBezTo>
                  <a:lnTo>
                    <a:pt x="0" y="8864"/>
                  </a:lnTo>
                  <a:cubicBezTo>
                    <a:pt x="0" y="8881"/>
                    <a:pt x="22" y="8903"/>
                    <a:pt x="40" y="8903"/>
                  </a:cubicBezTo>
                  <a:cubicBezTo>
                    <a:pt x="74" y="8903"/>
                    <a:pt x="92" y="8881"/>
                    <a:pt x="92" y="8864"/>
                  </a:cubicBezTo>
                  <a:lnTo>
                    <a:pt x="92" y="8738"/>
                  </a:lnTo>
                  <a:cubicBezTo>
                    <a:pt x="92" y="8720"/>
                    <a:pt x="74" y="8703"/>
                    <a:pt x="40" y="8703"/>
                  </a:cubicBezTo>
                  <a:close/>
                  <a:moveTo>
                    <a:pt x="40" y="8990"/>
                  </a:moveTo>
                  <a:cubicBezTo>
                    <a:pt x="22" y="8990"/>
                    <a:pt x="0" y="9012"/>
                    <a:pt x="0" y="9029"/>
                  </a:cubicBezTo>
                  <a:lnTo>
                    <a:pt x="0" y="9155"/>
                  </a:lnTo>
                  <a:cubicBezTo>
                    <a:pt x="0" y="9173"/>
                    <a:pt x="22" y="9190"/>
                    <a:pt x="40" y="9190"/>
                  </a:cubicBezTo>
                  <a:cubicBezTo>
                    <a:pt x="74" y="9190"/>
                    <a:pt x="92" y="9173"/>
                    <a:pt x="92" y="9155"/>
                  </a:cubicBezTo>
                  <a:lnTo>
                    <a:pt x="92" y="9029"/>
                  </a:lnTo>
                  <a:cubicBezTo>
                    <a:pt x="92" y="9012"/>
                    <a:pt x="74" y="8990"/>
                    <a:pt x="40" y="8990"/>
                  </a:cubicBezTo>
                  <a:close/>
                  <a:moveTo>
                    <a:pt x="40" y="9282"/>
                  </a:moveTo>
                  <a:cubicBezTo>
                    <a:pt x="22" y="9282"/>
                    <a:pt x="0" y="9299"/>
                    <a:pt x="0" y="9316"/>
                  </a:cubicBezTo>
                  <a:lnTo>
                    <a:pt x="0" y="9447"/>
                  </a:lnTo>
                  <a:cubicBezTo>
                    <a:pt x="0" y="9464"/>
                    <a:pt x="22" y="9482"/>
                    <a:pt x="40" y="9482"/>
                  </a:cubicBezTo>
                  <a:cubicBezTo>
                    <a:pt x="74" y="9482"/>
                    <a:pt x="92" y="9464"/>
                    <a:pt x="92" y="9447"/>
                  </a:cubicBezTo>
                  <a:lnTo>
                    <a:pt x="92" y="9316"/>
                  </a:lnTo>
                  <a:cubicBezTo>
                    <a:pt x="92" y="9299"/>
                    <a:pt x="74" y="9282"/>
                    <a:pt x="40" y="9282"/>
                  </a:cubicBezTo>
                  <a:close/>
                  <a:moveTo>
                    <a:pt x="40" y="9573"/>
                  </a:moveTo>
                  <a:cubicBezTo>
                    <a:pt x="22" y="9573"/>
                    <a:pt x="0" y="9591"/>
                    <a:pt x="0" y="9608"/>
                  </a:cubicBezTo>
                  <a:lnTo>
                    <a:pt x="0" y="9734"/>
                  </a:lnTo>
                  <a:cubicBezTo>
                    <a:pt x="0" y="9752"/>
                    <a:pt x="22" y="9773"/>
                    <a:pt x="40" y="9773"/>
                  </a:cubicBezTo>
                  <a:cubicBezTo>
                    <a:pt x="74" y="9773"/>
                    <a:pt x="92" y="9752"/>
                    <a:pt x="92" y="9734"/>
                  </a:cubicBezTo>
                  <a:lnTo>
                    <a:pt x="92" y="9608"/>
                  </a:lnTo>
                  <a:cubicBezTo>
                    <a:pt x="92" y="9591"/>
                    <a:pt x="74" y="9573"/>
                    <a:pt x="40" y="9573"/>
                  </a:cubicBezTo>
                  <a:close/>
                  <a:moveTo>
                    <a:pt x="40" y="9860"/>
                  </a:moveTo>
                  <a:cubicBezTo>
                    <a:pt x="22" y="9860"/>
                    <a:pt x="0" y="9882"/>
                    <a:pt x="0" y="9900"/>
                  </a:cubicBezTo>
                  <a:lnTo>
                    <a:pt x="0" y="10026"/>
                  </a:lnTo>
                  <a:cubicBezTo>
                    <a:pt x="0" y="10043"/>
                    <a:pt x="22" y="10061"/>
                    <a:pt x="40" y="10061"/>
                  </a:cubicBezTo>
                  <a:cubicBezTo>
                    <a:pt x="74" y="10061"/>
                    <a:pt x="92" y="10043"/>
                    <a:pt x="92" y="10026"/>
                  </a:cubicBezTo>
                  <a:lnTo>
                    <a:pt x="92" y="9900"/>
                  </a:lnTo>
                  <a:cubicBezTo>
                    <a:pt x="92" y="9882"/>
                    <a:pt x="74" y="9860"/>
                    <a:pt x="40" y="9860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6" name="Google Shape;8946;p111"/>
            <p:cNvSpPr/>
            <p:nvPr/>
          </p:nvSpPr>
          <p:spPr>
            <a:xfrm>
              <a:off x="6883718" y="8402"/>
              <a:ext cx="19811" cy="1982805"/>
            </a:xfrm>
            <a:custGeom>
              <a:avLst/>
              <a:gdLst/>
              <a:ahLst/>
              <a:cxnLst/>
              <a:rect l="l" t="t" r="r" b="b"/>
              <a:pathLst>
                <a:path w="92" h="9208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179"/>
                  </a:lnTo>
                  <a:cubicBezTo>
                    <a:pt x="0" y="200"/>
                    <a:pt x="18" y="218"/>
                    <a:pt x="57" y="218"/>
                  </a:cubicBezTo>
                  <a:cubicBezTo>
                    <a:pt x="74" y="218"/>
                    <a:pt x="92" y="200"/>
                    <a:pt x="92" y="179"/>
                  </a:cubicBezTo>
                  <a:lnTo>
                    <a:pt x="92" y="35"/>
                  </a:lnTo>
                  <a:cubicBezTo>
                    <a:pt x="92" y="18"/>
                    <a:pt x="74" y="0"/>
                    <a:pt x="57" y="0"/>
                  </a:cubicBezTo>
                  <a:close/>
                  <a:moveTo>
                    <a:pt x="57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470"/>
                  </a:lnTo>
                  <a:cubicBezTo>
                    <a:pt x="0" y="488"/>
                    <a:pt x="18" y="505"/>
                    <a:pt x="57" y="505"/>
                  </a:cubicBezTo>
                  <a:cubicBezTo>
                    <a:pt x="74" y="505"/>
                    <a:pt x="92" y="488"/>
                    <a:pt x="92" y="470"/>
                  </a:cubicBezTo>
                  <a:lnTo>
                    <a:pt x="92" y="327"/>
                  </a:lnTo>
                  <a:cubicBezTo>
                    <a:pt x="92" y="309"/>
                    <a:pt x="74" y="288"/>
                    <a:pt x="57" y="288"/>
                  </a:cubicBezTo>
                  <a:close/>
                  <a:moveTo>
                    <a:pt x="57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62"/>
                  </a:lnTo>
                  <a:cubicBezTo>
                    <a:pt x="0" y="779"/>
                    <a:pt x="18" y="797"/>
                    <a:pt x="57" y="797"/>
                  </a:cubicBezTo>
                  <a:cubicBezTo>
                    <a:pt x="74" y="797"/>
                    <a:pt x="92" y="779"/>
                    <a:pt x="92" y="762"/>
                  </a:cubicBezTo>
                  <a:lnTo>
                    <a:pt x="92" y="614"/>
                  </a:lnTo>
                  <a:cubicBezTo>
                    <a:pt x="92" y="596"/>
                    <a:pt x="74" y="579"/>
                    <a:pt x="57" y="579"/>
                  </a:cubicBezTo>
                  <a:close/>
                  <a:moveTo>
                    <a:pt x="57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49"/>
                  </a:lnTo>
                  <a:cubicBezTo>
                    <a:pt x="0" y="1071"/>
                    <a:pt x="18" y="1088"/>
                    <a:pt x="57" y="1088"/>
                  </a:cubicBezTo>
                  <a:cubicBezTo>
                    <a:pt x="74" y="1088"/>
                    <a:pt x="92" y="1071"/>
                    <a:pt x="92" y="1049"/>
                  </a:cubicBezTo>
                  <a:lnTo>
                    <a:pt x="92" y="905"/>
                  </a:lnTo>
                  <a:cubicBezTo>
                    <a:pt x="92" y="888"/>
                    <a:pt x="74" y="871"/>
                    <a:pt x="57" y="871"/>
                  </a:cubicBezTo>
                  <a:close/>
                  <a:moveTo>
                    <a:pt x="57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41"/>
                  </a:lnTo>
                  <a:cubicBezTo>
                    <a:pt x="0" y="1358"/>
                    <a:pt x="18" y="1375"/>
                    <a:pt x="57" y="1375"/>
                  </a:cubicBezTo>
                  <a:cubicBezTo>
                    <a:pt x="74" y="1375"/>
                    <a:pt x="92" y="1358"/>
                    <a:pt x="92" y="1341"/>
                  </a:cubicBezTo>
                  <a:lnTo>
                    <a:pt x="92" y="1197"/>
                  </a:lnTo>
                  <a:cubicBezTo>
                    <a:pt x="92" y="1180"/>
                    <a:pt x="74" y="1158"/>
                    <a:pt x="57" y="1158"/>
                  </a:cubicBezTo>
                  <a:close/>
                  <a:moveTo>
                    <a:pt x="57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32"/>
                  </a:lnTo>
                  <a:cubicBezTo>
                    <a:pt x="0" y="1649"/>
                    <a:pt x="18" y="1667"/>
                    <a:pt x="57" y="1667"/>
                  </a:cubicBezTo>
                  <a:cubicBezTo>
                    <a:pt x="74" y="1667"/>
                    <a:pt x="92" y="1649"/>
                    <a:pt x="92" y="1632"/>
                  </a:cubicBezTo>
                  <a:lnTo>
                    <a:pt x="92" y="1484"/>
                  </a:lnTo>
                  <a:cubicBezTo>
                    <a:pt x="92" y="1467"/>
                    <a:pt x="74" y="1449"/>
                    <a:pt x="57" y="1449"/>
                  </a:cubicBezTo>
                  <a:close/>
                  <a:moveTo>
                    <a:pt x="57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19"/>
                  </a:lnTo>
                  <a:cubicBezTo>
                    <a:pt x="0" y="1941"/>
                    <a:pt x="18" y="1958"/>
                    <a:pt x="57" y="1958"/>
                  </a:cubicBezTo>
                  <a:cubicBezTo>
                    <a:pt x="74" y="1958"/>
                    <a:pt x="92" y="1941"/>
                    <a:pt x="92" y="1919"/>
                  </a:cubicBezTo>
                  <a:lnTo>
                    <a:pt x="92" y="1776"/>
                  </a:lnTo>
                  <a:cubicBezTo>
                    <a:pt x="92" y="1758"/>
                    <a:pt x="74" y="1741"/>
                    <a:pt x="57" y="1741"/>
                  </a:cubicBezTo>
                  <a:close/>
                  <a:moveTo>
                    <a:pt x="57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11"/>
                  </a:lnTo>
                  <a:cubicBezTo>
                    <a:pt x="0" y="2228"/>
                    <a:pt x="18" y="2246"/>
                    <a:pt x="57" y="2246"/>
                  </a:cubicBezTo>
                  <a:cubicBezTo>
                    <a:pt x="74" y="2246"/>
                    <a:pt x="92" y="2228"/>
                    <a:pt x="92" y="2211"/>
                  </a:cubicBezTo>
                  <a:lnTo>
                    <a:pt x="92" y="2067"/>
                  </a:lnTo>
                  <a:cubicBezTo>
                    <a:pt x="92" y="2050"/>
                    <a:pt x="74" y="2028"/>
                    <a:pt x="57" y="2028"/>
                  </a:cubicBezTo>
                  <a:close/>
                  <a:moveTo>
                    <a:pt x="57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02"/>
                  </a:lnTo>
                  <a:cubicBezTo>
                    <a:pt x="0" y="2520"/>
                    <a:pt x="18" y="2537"/>
                    <a:pt x="57" y="2537"/>
                  </a:cubicBezTo>
                  <a:cubicBezTo>
                    <a:pt x="74" y="2537"/>
                    <a:pt x="92" y="2520"/>
                    <a:pt x="92" y="2502"/>
                  </a:cubicBezTo>
                  <a:lnTo>
                    <a:pt x="92" y="2354"/>
                  </a:lnTo>
                  <a:cubicBezTo>
                    <a:pt x="92" y="2337"/>
                    <a:pt x="74" y="2320"/>
                    <a:pt x="57" y="2320"/>
                  </a:cubicBezTo>
                  <a:close/>
                  <a:moveTo>
                    <a:pt x="57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790"/>
                  </a:lnTo>
                  <a:cubicBezTo>
                    <a:pt x="0" y="2811"/>
                    <a:pt x="18" y="2829"/>
                    <a:pt x="57" y="2829"/>
                  </a:cubicBezTo>
                  <a:cubicBezTo>
                    <a:pt x="74" y="2829"/>
                    <a:pt x="92" y="2811"/>
                    <a:pt x="92" y="2790"/>
                  </a:cubicBezTo>
                  <a:lnTo>
                    <a:pt x="92" y="2646"/>
                  </a:lnTo>
                  <a:cubicBezTo>
                    <a:pt x="92" y="2629"/>
                    <a:pt x="74" y="2611"/>
                    <a:pt x="57" y="2611"/>
                  </a:cubicBezTo>
                  <a:close/>
                  <a:moveTo>
                    <a:pt x="57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081"/>
                  </a:lnTo>
                  <a:cubicBezTo>
                    <a:pt x="0" y="3098"/>
                    <a:pt x="18" y="3116"/>
                    <a:pt x="57" y="3116"/>
                  </a:cubicBezTo>
                  <a:cubicBezTo>
                    <a:pt x="74" y="3116"/>
                    <a:pt x="92" y="3098"/>
                    <a:pt x="92" y="3081"/>
                  </a:cubicBezTo>
                  <a:lnTo>
                    <a:pt x="92" y="2937"/>
                  </a:lnTo>
                  <a:cubicBezTo>
                    <a:pt x="92" y="2920"/>
                    <a:pt x="74" y="2898"/>
                    <a:pt x="57" y="2898"/>
                  </a:cubicBezTo>
                  <a:close/>
                  <a:moveTo>
                    <a:pt x="57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373"/>
                  </a:lnTo>
                  <a:cubicBezTo>
                    <a:pt x="0" y="3390"/>
                    <a:pt x="18" y="3407"/>
                    <a:pt x="57" y="3407"/>
                  </a:cubicBezTo>
                  <a:cubicBezTo>
                    <a:pt x="74" y="3407"/>
                    <a:pt x="92" y="3390"/>
                    <a:pt x="92" y="3373"/>
                  </a:cubicBezTo>
                  <a:lnTo>
                    <a:pt x="92" y="3225"/>
                  </a:lnTo>
                  <a:cubicBezTo>
                    <a:pt x="92" y="3207"/>
                    <a:pt x="74" y="3190"/>
                    <a:pt x="57" y="3190"/>
                  </a:cubicBezTo>
                  <a:close/>
                  <a:moveTo>
                    <a:pt x="57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60"/>
                  </a:lnTo>
                  <a:cubicBezTo>
                    <a:pt x="0" y="3682"/>
                    <a:pt x="18" y="3699"/>
                    <a:pt x="57" y="3699"/>
                  </a:cubicBezTo>
                  <a:cubicBezTo>
                    <a:pt x="74" y="3699"/>
                    <a:pt x="92" y="3682"/>
                    <a:pt x="92" y="3660"/>
                  </a:cubicBezTo>
                  <a:lnTo>
                    <a:pt x="92" y="3516"/>
                  </a:lnTo>
                  <a:cubicBezTo>
                    <a:pt x="92" y="3499"/>
                    <a:pt x="74" y="3481"/>
                    <a:pt x="57" y="3481"/>
                  </a:cubicBezTo>
                  <a:close/>
                  <a:moveTo>
                    <a:pt x="57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51"/>
                  </a:lnTo>
                  <a:cubicBezTo>
                    <a:pt x="0" y="3969"/>
                    <a:pt x="18" y="3986"/>
                    <a:pt x="57" y="3986"/>
                  </a:cubicBezTo>
                  <a:cubicBezTo>
                    <a:pt x="74" y="3986"/>
                    <a:pt x="92" y="3969"/>
                    <a:pt x="92" y="3951"/>
                  </a:cubicBezTo>
                  <a:lnTo>
                    <a:pt x="92" y="3808"/>
                  </a:lnTo>
                  <a:cubicBezTo>
                    <a:pt x="92" y="3790"/>
                    <a:pt x="74" y="3769"/>
                    <a:pt x="57" y="3769"/>
                  </a:cubicBezTo>
                  <a:close/>
                  <a:moveTo>
                    <a:pt x="57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43"/>
                  </a:lnTo>
                  <a:cubicBezTo>
                    <a:pt x="0" y="4260"/>
                    <a:pt x="18" y="4278"/>
                    <a:pt x="57" y="4278"/>
                  </a:cubicBezTo>
                  <a:cubicBezTo>
                    <a:pt x="74" y="4278"/>
                    <a:pt x="92" y="4260"/>
                    <a:pt x="92" y="4243"/>
                  </a:cubicBezTo>
                  <a:lnTo>
                    <a:pt x="92" y="4095"/>
                  </a:lnTo>
                  <a:cubicBezTo>
                    <a:pt x="92" y="4077"/>
                    <a:pt x="74" y="4060"/>
                    <a:pt x="57" y="4060"/>
                  </a:cubicBezTo>
                  <a:close/>
                  <a:moveTo>
                    <a:pt x="57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30"/>
                  </a:lnTo>
                  <a:cubicBezTo>
                    <a:pt x="0" y="4552"/>
                    <a:pt x="18" y="4569"/>
                    <a:pt x="57" y="4569"/>
                  </a:cubicBezTo>
                  <a:cubicBezTo>
                    <a:pt x="74" y="4569"/>
                    <a:pt x="92" y="4552"/>
                    <a:pt x="92" y="4530"/>
                  </a:cubicBezTo>
                  <a:lnTo>
                    <a:pt x="92" y="4386"/>
                  </a:lnTo>
                  <a:cubicBezTo>
                    <a:pt x="92" y="4369"/>
                    <a:pt x="74" y="4352"/>
                    <a:pt x="57" y="4352"/>
                  </a:cubicBezTo>
                  <a:close/>
                  <a:moveTo>
                    <a:pt x="57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22"/>
                  </a:lnTo>
                  <a:cubicBezTo>
                    <a:pt x="0" y="4839"/>
                    <a:pt x="18" y="4856"/>
                    <a:pt x="57" y="4856"/>
                  </a:cubicBezTo>
                  <a:cubicBezTo>
                    <a:pt x="74" y="4856"/>
                    <a:pt x="92" y="4839"/>
                    <a:pt x="92" y="4822"/>
                  </a:cubicBezTo>
                  <a:lnTo>
                    <a:pt x="92" y="4678"/>
                  </a:lnTo>
                  <a:cubicBezTo>
                    <a:pt x="92" y="4661"/>
                    <a:pt x="74" y="4639"/>
                    <a:pt x="57" y="4639"/>
                  </a:cubicBezTo>
                  <a:close/>
                  <a:moveTo>
                    <a:pt x="57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13"/>
                  </a:lnTo>
                  <a:cubicBezTo>
                    <a:pt x="0" y="5130"/>
                    <a:pt x="18" y="5148"/>
                    <a:pt x="57" y="5148"/>
                  </a:cubicBezTo>
                  <a:cubicBezTo>
                    <a:pt x="74" y="5148"/>
                    <a:pt x="92" y="5130"/>
                    <a:pt x="92" y="5113"/>
                  </a:cubicBezTo>
                  <a:lnTo>
                    <a:pt x="92" y="4965"/>
                  </a:lnTo>
                  <a:cubicBezTo>
                    <a:pt x="92" y="4948"/>
                    <a:pt x="74" y="4930"/>
                    <a:pt x="57" y="4930"/>
                  </a:cubicBezTo>
                  <a:close/>
                  <a:moveTo>
                    <a:pt x="57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00"/>
                  </a:lnTo>
                  <a:cubicBezTo>
                    <a:pt x="0" y="5422"/>
                    <a:pt x="18" y="5439"/>
                    <a:pt x="57" y="5439"/>
                  </a:cubicBezTo>
                  <a:cubicBezTo>
                    <a:pt x="74" y="5439"/>
                    <a:pt x="92" y="5422"/>
                    <a:pt x="92" y="5400"/>
                  </a:cubicBezTo>
                  <a:lnTo>
                    <a:pt x="92" y="5257"/>
                  </a:lnTo>
                  <a:cubicBezTo>
                    <a:pt x="92" y="5239"/>
                    <a:pt x="74" y="5222"/>
                    <a:pt x="57" y="5222"/>
                  </a:cubicBezTo>
                  <a:close/>
                  <a:moveTo>
                    <a:pt x="57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692"/>
                  </a:lnTo>
                  <a:cubicBezTo>
                    <a:pt x="0" y="5709"/>
                    <a:pt x="18" y="5727"/>
                    <a:pt x="57" y="5727"/>
                  </a:cubicBezTo>
                  <a:cubicBezTo>
                    <a:pt x="74" y="5727"/>
                    <a:pt x="92" y="5709"/>
                    <a:pt x="92" y="5692"/>
                  </a:cubicBezTo>
                  <a:lnTo>
                    <a:pt x="92" y="5548"/>
                  </a:lnTo>
                  <a:cubicBezTo>
                    <a:pt x="92" y="5531"/>
                    <a:pt x="74" y="5509"/>
                    <a:pt x="57" y="5509"/>
                  </a:cubicBezTo>
                  <a:close/>
                  <a:moveTo>
                    <a:pt x="57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5983"/>
                  </a:lnTo>
                  <a:cubicBezTo>
                    <a:pt x="0" y="6001"/>
                    <a:pt x="18" y="6018"/>
                    <a:pt x="57" y="6018"/>
                  </a:cubicBezTo>
                  <a:cubicBezTo>
                    <a:pt x="74" y="6018"/>
                    <a:pt x="92" y="6001"/>
                    <a:pt x="92" y="5983"/>
                  </a:cubicBezTo>
                  <a:lnTo>
                    <a:pt x="92" y="5835"/>
                  </a:lnTo>
                  <a:cubicBezTo>
                    <a:pt x="92" y="5818"/>
                    <a:pt x="74" y="5801"/>
                    <a:pt x="57" y="5801"/>
                  </a:cubicBezTo>
                  <a:close/>
                  <a:moveTo>
                    <a:pt x="57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271"/>
                  </a:lnTo>
                  <a:cubicBezTo>
                    <a:pt x="0" y="6292"/>
                    <a:pt x="18" y="6310"/>
                    <a:pt x="57" y="6310"/>
                  </a:cubicBezTo>
                  <a:cubicBezTo>
                    <a:pt x="74" y="6310"/>
                    <a:pt x="92" y="6292"/>
                    <a:pt x="92" y="6271"/>
                  </a:cubicBezTo>
                  <a:lnTo>
                    <a:pt x="92" y="6127"/>
                  </a:lnTo>
                  <a:cubicBezTo>
                    <a:pt x="92" y="6110"/>
                    <a:pt x="74" y="6092"/>
                    <a:pt x="57" y="6092"/>
                  </a:cubicBezTo>
                  <a:close/>
                  <a:moveTo>
                    <a:pt x="57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562"/>
                  </a:lnTo>
                  <a:cubicBezTo>
                    <a:pt x="0" y="6579"/>
                    <a:pt x="18" y="6597"/>
                    <a:pt x="57" y="6597"/>
                  </a:cubicBezTo>
                  <a:cubicBezTo>
                    <a:pt x="74" y="6597"/>
                    <a:pt x="92" y="6579"/>
                    <a:pt x="92" y="6562"/>
                  </a:cubicBezTo>
                  <a:lnTo>
                    <a:pt x="92" y="6418"/>
                  </a:lnTo>
                  <a:cubicBezTo>
                    <a:pt x="92" y="6401"/>
                    <a:pt x="74" y="6379"/>
                    <a:pt x="57" y="6379"/>
                  </a:cubicBezTo>
                  <a:close/>
                  <a:moveTo>
                    <a:pt x="57" y="6671"/>
                  </a:moveTo>
                  <a:cubicBezTo>
                    <a:pt x="18" y="6671"/>
                    <a:pt x="0" y="6688"/>
                    <a:pt x="0" y="6706"/>
                  </a:cubicBezTo>
                  <a:lnTo>
                    <a:pt x="0" y="6854"/>
                  </a:lnTo>
                  <a:cubicBezTo>
                    <a:pt x="0" y="6871"/>
                    <a:pt x="18" y="6888"/>
                    <a:pt x="57" y="6888"/>
                  </a:cubicBezTo>
                  <a:cubicBezTo>
                    <a:pt x="74" y="6888"/>
                    <a:pt x="92" y="6871"/>
                    <a:pt x="92" y="6854"/>
                  </a:cubicBezTo>
                  <a:lnTo>
                    <a:pt x="92" y="6706"/>
                  </a:lnTo>
                  <a:cubicBezTo>
                    <a:pt x="92" y="6688"/>
                    <a:pt x="74" y="6671"/>
                    <a:pt x="57" y="6671"/>
                  </a:cubicBezTo>
                  <a:close/>
                  <a:moveTo>
                    <a:pt x="57" y="6962"/>
                  </a:moveTo>
                  <a:cubicBezTo>
                    <a:pt x="18" y="6962"/>
                    <a:pt x="0" y="6980"/>
                    <a:pt x="0" y="6997"/>
                  </a:cubicBezTo>
                  <a:lnTo>
                    <a:pt x="0" y="7141"/>
                  </a:lnTo>
                  <a:cubicBezTo>
                    <a:pt x="0" y="7163"/>
                    <a:pt x="18" y="7180"/>
                    <a:pt x="57" y="7180"/>
                  </a:cubicBezTo>
                  <a:cubicBezTo>
                    <a:pt x="74" y="7180"/>
                    <a:pt x="92" y="7163"/>
                    <a:pt x="92" y="7141"/>
                  </a:cubicBezTo>
                  <a:lnTo>
                    <a:pt x="92" y="6997"/>
                  </a:lnTo>
                  <a:cubicBezTo>
                    <a:pt x="92" y="6980"/>
                    <a:pt x="74" y="6962"/>
                    <a:pt x="57" y="6962"/>
                  </a:cubicBezTo>
                  <a:close/>
                  <a:moveTo>
                    <a:pt x="57" y="7250"/>
                  </a:moveTo>
                  <a:cubicBezTo>
                    <a:pt x="18" y="7250"/>
                    <a:pt x="0" y="7271"/>
                    <a:pt x="0" y="7289"/>
                  </a:cubicBezTo>
                  <a:lnTo>
                    <a:pt x="0" y="7432"/>
                  </a:lnTo>
                  <a:cubicBezTo>
                    <a:pt x="0" y="7450"/>
                    <a:pt x="18" y="7467"/>
                    <a:pt x="57" y="7467"/>
                  </a:cubicBezTo>
                  <a:cubicBezTo>
                    <a:pt x="74" y="7467"/>
                    <a:pt x="92" y="7450"/>
                    <a:pt x="92" y="7432"/>
                  </a:cubicBezTo>
                  <a:lnTo>
                    <a:pt x="92" y="7289"/>
                  </a:lnTo>
                  <a:cubicBezTo>
                    <a:pt x="92" y="7271"/>
                    <a:pt x="74" y="7250"/>
                    <a:pt x="57" y="7250"/>
                  </a:cubicBezTo>
                  <a:close/>
                  <a:moveTo>
                    <a:pt x="57" y="7541"/>
                  </a:moveTo>
                  <a:cubicBezTo>
                    <a:pt x="18" y="7541"/>
                    <a:pt x="0" y="7559"/>
                    <a:pt x="0" y="7576"/>
                  </a:cubicBezTo>
                  <a:lnTo>
                    <a:pt x="0" y="7724"/>
                  </a:lnTo>
                  <a:cubicBezTo>
                    <a:pt x="0" y="7741"/>
                    <a:pt x="18" y="7759"/>
                    <a:pt x="57" y="7759"/>
                  </a:cubicBezTo>
                  <a:cubicBezTo>
                    <a:pt x="74" y="7759"/>
                    <a:pt x="92" y="7741"/>
                    <a:pt x="92" y="7724"/>
                  </a:cubicBezTo>
                  <a:lnTo>
                    <a:pt x="92" y="7576"/>
                  </a:lnTo>
                  <a:cubicBezTo>
                    <a:pt x="92" y="7559"/>
                    <a:pt x="74" y="7541"/>
                    <a:pt x="57" y="7541"/>
                  </a:cubicBezTo>
                  <a:close/>
                  <a:moveTo>
                    <a:pt x="57" y="7833"/>
                  </a:moveTo>
                  <a:cubicBezTo>
                    <a:pt x="18" y="7833"/>
                    <a:pt x="0" y="7850"/>
                    <a:pt x="0" y="7867"/>
                  </a:cubicBezTo>
                  <a:lnTo>
                    <a:pt x="0" y="8011"/>
                  </a:lnTo>
                  <a:cubicBezTo>
                    <a:pt x="0" y="8033"/>
                    <a:pt x="18" y="8050"/>
                    <a:pt x="57" y="8050"/>
                  </a:cubicBezTo>
                  <a:cubicBezTo>
                    <a:pt x="74" y="8050"/>
                    <a:pt x="92" y="8033"/>
                    <a:pt x="92" y="8011"/>
                  </a:cubicBezTo>
                  <a:lnTo>
                    <a:pt x="92" y="7867"/>
                  </a:lnTo>
                  <a:cubicBezTo>
                    <a:pt x="92" y="7850"/>
                    <a:pt x="74" y="7833"/>
                    <a:pt x="57" y="7833"/>
                  </a:cubicBezTo>
                  <a:close/>
                  <a:moveTo>
                    <a:pt x="57" y="8120"/>
                  </a:moveTo>
                  <a:cubicBezTo>
                    <a:pt x="18" y="8120"/>
                    <a:pt x="0" y="8142"/>
                    <a:pt x="0" y="8159"/>
                  </a:cubicBezTo>
                  <a:lnTo>
                    <a:pt x="0" y="8303"/>
                  </a:lnTo>
                  <a:cubicBezTo>
                    <a:pt x="0" y="8320"/>
                    <a:pt x="18" y="8337"/>
                    <a:pt x="57" y="8337"/>
                  </a:cubicBezTo>
                  <a:cubicBezTo>
                    <a:pt x="74" y="8337"/>
                    <a:pt x="92" y="8320"/>
                    <a:pt x="92" y="8303"/>
                  </a:cubicBezTo>
                  <a:lnTo>
                    <a:pt x="92" y="8159"/>
                  </a:lnTo>
                  <a:cubicBezTo>
                    <a:pt x="92" y="8142"/>
                    <a:pt x="74" y="8120"/>
                    <a:pt x="57" y="8120"/>
                  </a:cubicBezTo>
                  <a:close/>
                  <a:moveTo>
                    <a:pt x="57" y="8411"/>
                  </a:moveTo>
                  <a:cubicBezTo>
                    <a:pt x="18" y="8411"/>
                    <a:pt x="0" y="8429"/>
                    <a:pt x="0" y="8446"/>
                  </a:cubicBezTo>
                  <a:lnTo>
                    <a:pt x="0" y="8594"/>
                  </a:lnTo>
                  <a:cubicBezTo>
                    <a:pt x="0" y="8612"/>
                    <a:pt x="18" y="8629"/>
                    <a:pt x="57" y="8629"/>
                  </a:cubicBezTo>
                  <a:cubicBezTo>
                    <a:pt x="74" y="8629"/>
                    <a:pt x="92" y="8612"/>
                    <a:pt x="92" y="8594"/>
                  </a:cubicBezTo>
                  <a:lnTo>
                    <a:pt x="92" y="8446"/>
                  </a:lnTo>
                  <a:cubicBezTo>
                    <a:pt x="92" y="8429"/>
                    <a:pt x="74" y="8411"/>
                    <a:pt x="57" y="8411"/>
                  </a:cubicBezTo>
                  <a:close/>
                  <a:moveTo>
                    <a:pt x="57" y="8703"/>
                  </a:moveTo>
                  <a:cubicBezTo>
                    <a:pt x="18" y="8703"/>
                    <a:pt x="0" y="8720"/>
                    <a:pt x="0" y="8738"/>
                  </a:cubicBezTo>
                  <a:lnTo>
                    <a:pt x="0" y="8881"/>
                  </a:lnTo>
                  <a:cubicBezTo>
                    <a:pt x="0" y="8903"/>
                    <a:pt x="18" y="8920"/>
                    <a:pt x="57" y="8920"/>
                  </a:cubicBezTo>
                  <a:cubicBezTo>
                    <a:pt x="74" y="8920"/>
                    <a:pt x="92" y="8903"/>
                    <a:pt x="92" y="8881"/>
                  </a:cubicBezTo>
                  <a:lnTo>
                    <a:pt x="92" y="8738"/>
                  </a:lnTo>
                  <a:cubicBezTo>
                    <a:pt x="92" y="8720"/>
                    <a:pt x="74" y="8703"/>
                    <a:pt x="57" y="8703"/>
                  </a:cubicBezTo>
                  <a:close/>
                  <a:moveTo>
                    <a:pt x="57" y="8990"/>
                  </a:moveTo>
                  <a:cubicBezTo>
                    <a:pt x="18" y="8990"/>
                    <a:pt x="0" y="9012"/>
                    <a:pt x="0" y="9029"/>
                  </a:cubicBezTo>
                  <a:lnTo>
                    <a:pt x="0" y="9173"/>
                  </a:lnTo>
                  <a:cubicBezTo>
                    <a:pt x="0" y="9190"/>
                    <a:pt x="18" y="9208"/>
                    <a:pt x="57" y="9208"/>
                  </a:cubicBezTo>
                  <a:cubicBezTo>
                    <a:pt x="74" y="9208"/>
                    <a:pt x="92" y="9190"/>
                    <a:pt x="92" y="9173"/>
                  </a:cubicBezTo>
                  <a:lnTo>
                    <a:pt x="92" y="9029"/>
                  </a:lnTo>
                  <a:cubicBezTo>
                    <a:pt x="92" y="9012"/>
                    <a:pt x="74" y="8990"/>
                    <a:pt x="57" y="899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7" name="Google Shape;8947;p111"/>
            <p:cNvSpPr/>
            <p:nvPr/>
          </p:nvSpPr>
          <p:spPr>
            <a:xfrm>
              <a:off x="6977389" y="8402"/>
              <a:ext cx="16150" cy="1791587"/>
            </a:xfrm>
            <a:custGeom>
              <a:avLst/>
              <a:gdLst/>
              <a:ahLst/>
              <a:cxnLst/>
              <a:rect l="l" t="t" r="r" b="b"/>
              <a:pathLst>
                <a:path w="75" h="8320" extrusionOk="0">
                  <a:moveTo>
                    <a:pt x="39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200"/>
                  </a:lnTo>
                  <a:cubicBezTo>
                    <a:pt x="0" y="218"/>
                    <a:pt x="18" y="235"/>
                    <a:pt x="39" y="235"/>
                  </a:cubicBezTo>
                  <a:cubicBezTo>
                    <a:pt x="57" y="235"/>
                    <a:pt x="74" y="218"/>
                    <a:pt x="74" y="200"/>
                  </a:cubicBezTo>
                  <a:lnTo>
                    <a:pt x="74" y="35"/>
                  </a:lnTo>
                  <a:cubicBezTo>
                    <a:pt x="74" y="18"/>
                    <a:pt x="57" y="0"/>
                    <a:pt x="39" y="0"/>
                  </a:cubicBezTo>
                  <a:close/>
                  <a:moveTo>
                    <a:pt x="39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488"/>
                  </a:lnTo>
                  <a:cubicBezTo>
                    <a:pt x="0" y="505"/>
                    <a:pt x="18" y="527"/>
                    <a:pt x="39" y="527"/>
                  </a:cubicBezTo>
                  <a:cubicBezTo>
                    <a:pt x="57" y="527"/>
                    <a:pt x="74" y="505"/>
                    <a:pt x="74" y="488"/>
                  </a:cubicBezTo>
                  <a:lnTo>
                    <a:pt x="74" y="327"/>
                  </a:lnTo>
                  <a:cubicBezTo>
                    <a:pt x="74" y="309"/>
                    <a:pt x="57" y="288"/>
                    <a:pt x="39" y="288"/>
                  </a:cubicBezTo>
                  <a:close/>
                  <a:moveTo>
                    <a:pt x="39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79"/>
                  </a:lnTo>
                  <a:cubicBezTo>
                    <a:pt x="0" y="797"/>
                    <a:pt x="18" y="814"/>
                    <a:pt x="39" y="814"/>
                  </a:cubicBezTo>
                  <a:cubicBezTo>
                    <a:pt x="57" y="814"/>
                    <a:pt x="74" y="797"/>
                    <a:pt x="74" y="779"/>
                  </a:cubicBezTo>
                  <a:lnTo>
                    <a:pt x="74" y="614"/>
                  </a:lnTo>
                  <a:cubicBezTo>
                    <a:pt x="74" y="596"/>
                    <a:pt x="57" y="579"/>
                    <a:pt x="39" y="579"/>
                  </a:cubicBezTo>
                  <a:close/>
                  <a:moveTo>
                    <a:pt x="39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71"/>
                  </a:lnTo>
                  <a:cubicBezTo>
                    <a:pt x="0" y="1088"/>
                    <a:pt x="18" y="1106"/>
                    <a:pt x="39" y="1106"/>
                  </a:cubicBezTo>
                  <a:cubicBezTo>
                    <a:pt x="57" y="1106"/>
                    <a:pt x="74" y="1088"/>
                    <a:pt x="74" y="1071"/>
                  </a:cubicBezTo>
                  <a:lnTo>
                    <a:pt x="74" y="905"/>
                  </a:lnTo>
                  <a:cubicBezTo>
                    <a:pt x="74" y="888"/>
                    <a:pt x="57" y="871"/>
                    <a:pt x="39" y="871"/>
                  </a:cubicBezTo>
                  <a:close/>
                  <a:moveTo>
                    <a:pt x="39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58"/>
                  </a:lnTo>
                  <a:cubicBezTo>
                    <a:pt x="0" y="1375"/>
                    <a:pt x="18" y="1397"/>
                    <a:pt x="39" y="1397"/>
                  </a:cubicBezTo>
                  <a:cubicBezTo>
                    <a:pt x="57" y="1397"/>
                    <a:pt x="74" y="1375"/>
                    <a:pt x="74" y="1358"/>
                  </a:cubicBezTo>
                  <a:lnTo>
                    <a:pt x="74" y="1197"/>
                  </a:lnTo>
                  <a:cubicBezTo>
                    <a:pt x="74" y="1180"/>
                    <a:pt x="57" y="1158"/>
                    <a:pt x="39" y="1158"/>
                  </a:cubicBezTo>
                  <a:close/>
                  <a:moveTo>
                    <a:pt x="39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49"/>
                  </a:lnTo>
                  <a:cubicBezTo>
                    <a:pt x="0" y="1667"/>
                    <a:pt x="18" y="1684"/>
                    <a:pt x="39" y="1684"/>
                  </a:cubicBezTo>
                  <a:cubicBezTo>
                    <a:pt x="57" y="1684"/>
                    <a:pt x="74" y="1667"/>
                    <a:pt x="74" y="1649"/>
                  </a:cubicBezTo>
                  <a:lnTo>
                    <a:pt x="74" y="1484"/>
                  </a:lnTo>
                  <a:cubicBezTo>
                    <a:pt x="74" y="1467"/>
                    <a:pt x="57" y="1449"/>
                    <a:pt x="39" y="1449"/>
                  </a:cubicBezTo>
                  <a:close/>
                  <a:moveTo>
                    <a:pt x="39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41"/>
                  </a:lnTo>
                  <a:cubicBezTo>
                    <a:pt x="0" y="1958"/>
                    <a:pt x="18" y="1976"/>
                    <a:pt x="39" y="1976"/>
                  </a:cubicBezTo>
                  <a:cubicBezTo>
                    <a:pt x="57" y="1976"/>
                    <a:pt x="74" y="1958"/>
                    <a:pt x="74" y="1941"/>
                  </a:cubicBezTo>
                  <a:lnTo>
                    <a:pt x="74" y="1776"/>
                  </a:lnTo>
                  <a:cubicBezTo>
                    <a:pt x="74" y="1758"/>
                    <a:pt x="57" y="1741"/>
                    <a:pt x="39" y="1741"/>
                  </a:cubicBezTo>
                  <a:close/>
                  <a:moveTo>
                    <a:pt x="39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28"/>
                  </a:lnTo>
                  <a:cubicBezTo>
                    <a:pt x="0" y="2246"/>
                    <a:pt x="18" y="2267"/>
                    <a:pt x="39" y="2267"/>
                  </a:cubicBezTo>
                  <a:cubicBezTo>
                    <a:pt x="57" y="2267"/>
                    <a:pt x="74" y="2246"/>
                    <a:pt x="74" y="2228"/>
                  </a:cubicBezTo>
                  <a:lnTo>
                    <a:pt x="74" y="2067"/>
                  </a:lnTo>
                  <a:cubicBezTo>
                    <a:pt x="74" y="2050"/>
                    <a:pt x="57" y="2028"/>
                    <a:pt x="39" y="2028"/>
                  </a:cubicBezTo>
                  <a:close/>
                  <a:moveTo>
                    <a:pt x="39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20"/>
                  </a:lnTo>
                  <a:cubicBezTo>
                    <a:pt x="0" y="2537"/>
                    <a:pt x="18" y="2555"/>
                    <a:pt x="39" y="2555"/>
                  </a:cubicBezTo>
                  <a:cubicBezTo>
                    <a:pt x="57" y="2555"/>
                    <a:pt x="74" y="2537"/>
                    <a:pt x="74" y="2520"/>
                  </a:cubicBezTo>
                  <a:lnTo>
                    <a:pt x="74" y="2354"/>
                  </a:lnTo>
                  <a:cubicBezTo>
                    <a:pt x="74" y="2337"/>
                    <a:pt x="57" y="2320"/>
                    <a:pt x="39" y="2320"/>
                  </a:cubicBezTo>
                  <a:close/>
                  <a:moveTo>
                    <a:pt x="39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811"/>
                  </a:lnTo>
                  <a:cubicBezTo>
                    <a:pt x="0" y="2829"/>
                    <a:pt x="18" y="2846"/>
                    <a:pt x="39" y="2846"/>
                  </a:cubicBezTo>
                  <a:cubicBezTo>
                    <a:pt x="57" y="2846"/>
                    <a:pt x="74" y="2829"/>
                    <a:pt x="74" y="2811"/>
                  </a:cubicBezTo>
                  <a:lnTo>
                    <a:pt x="74" y="2646"/>
                  </a:lnTo>
                  <a:cubicBezTo>
                    <a:pt x="74" y="2629"/>
                    <a:pt x="57" y="2611"/>
                    <a:pt x="39" y="2611"/>
                  </a:cubicBezTo>
                  <a:close/>
                  <a:moveTo>
                    <a:pt x="39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098"/>
                  </a:lnTo>
                  <a:cubicBezTo>
                    <a:pt x="0" y="3116"/>
                    <a:pt x="18" y="3138"/>
                    <a:pt x="39" y="3138"/>
                  </a:cubicBezTo>
                  <a:cubicBezTo>
                    <a:pt x="57" y="3138"/>
                    <a:pt x="74" y="3116"/>
                    <a:pt x="74" y="3098"/>
                  </a:cubicBezTo>
                  <a:lnTo>
                    <a:pt x="74" y="2937"/>
                  </a:lnTo>
                  <a:cubicBezTo>
                    <a:pt x="74" y="2920"/>
                    <a:pt x="57" y="2898"/>
                    <a:pt x="39" y="2898"/>
                  </a:cubicBezTo>
                  <a:close/>
                  <a:moveTo>
                    <a:pt x="39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390"/>
                  </a:lnTo>
                  <a:cubicBezTo>
                    <a:pt x="0" y="3407"/>
                    <a:pt x="18" y="3425"/>
                    <a:pt x="39" y="3425"/>
                  </a:cubicBezTo>
                  <a:cubicBezTo>
                    <a:pt x="57" y="3425"/>
                    <a:pt x="74" y="3407"/>
                    <a:pt x="74" y="3390"/>
                  </a:cubicBezTo>
                  <a:lnTo>
                    <a:pt x="74" y="3225"/>
                  </a:lnTo>
                  <a:cubicBezTo>
                    <a:pt x="74" y="3207"/>
                    <a:pt x="57" y="3190"/>
                    <a:pt x="39" y="3190"/>
                  </a:cubicBezTo>
                  <a:close/>
                  <a:moveTo>
                    <a:pt x="39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82"/>
                  </a:lnTo>
                  <a:cubicBezTo>
                    <a:pt x="0" y="3699"/>
                    <a:pt x="18" y="3716"/>
                    <a:pt x="39" y="3716"/>
                  </a:cubicBezTo>
                  <a:cubicBezTo>
                    <a:pt x="57" y="3716"/>
                    <a:pt x="74" y="3699"/>
                    <a:pt x="74" y="3682"/>
                  </a:cubicBezTo>
                  <a:lnTo>
                    <a:pt x="74" y="3516"/>
                  </a:lnTo>
                  <a:cubicBezTo>
                    <a:pt x="74" y="3499"/>
                    <a:pt x="57" y="3481"/>
                    <a:pt x="39" y="3481"/>
                  </a:cubicBezTo>
                  <a:close/>
                  <a:moveTo>
                    <a:pt x="39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69"/>
                  </a:lnTo>
                  <a:cubicBezTo>
                    <a:pt x="0" y="3986"/>
                    <a:pt x="18" y="4008"/>
                    <a:pt x="39" y="4008"/>
                  </a:cubicBezTo>
                  <a:cubicBezTo>
                    <a:pt x="57" y="4008"/>
                    <a:pt x="74" y="3986"/>
                    <a:pt x="74" y="3969"/>
                  </a:cubicBezTo>
                  <a:lnTo>
                    <a:pt x="74" y="3808"/>
                  </a:lnTo>
                  <a:cubicBezTo>
                    <a:pt x="74" y="3790"/>
                    <a:pt x="57" y="3769"/>
                    <a:pt x="39" y="3769"/>
                  </a:cubicBezTo>
                  <a:close/>
                  <a:moveTo>
                    <a:pt x="39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60"/>
                  </a:lnTo>
                  <a:cubicBezTo>
                    <a:pt x="0" y="4278"/>
                    <a:pt x="18" y="4295"/>
                    <a:pt x="39" y="4295"/>
                  </a:cubicBezTo>
                  <a:cubicBezTo>
                    <a:pt x="57" y="4295"/>
                    <a:pt x="74" y="4278"/>
                    <a:pt x="74" y="4260"/>
                  </a:cubicBezTo>
                  <a:lnTo>
                    <a:pt x="74" y="4095"/>
                  </a:lnTo>
                  <a:cubicBezTo>
                    <a:pt x="74" y="4077"/>
                    <a:pt x="57" y="4060"/>
                    <a:pt x="39" y="4060"/>
                  </a:cubicBezTo>
                  <a:close/>
                  <a:moveTo>
                    <a:pt x="39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52"/>
                  </a:lnTo>
                  <a:cubicBezTo>
                    <a:pt x="0" y="4569"/>
                    <a:pt x="18" y="4587"/>
                    <a:pt x="39" y="4587"/>
                  </a:cubicBezTo>
                  <a:cubicBezTo>
                    <a:pt x="57" y="4587"/>
                    <a:pt x="74" y="4569"/>
                    <a:pt x="74" y="4552"/>
                  </a:cubicBezTo>
                  <a:lnTo>
                    <a:pt x="74" y="4386"/>
                  </a:lnTo>
                  <a:cubicBezTo>
                    <a:pt x="74" y="4369"/>
                    <a:pt x="57" y="4352"/>
                    <a:pt x="39" y="4352"/>
                  </a:cubicBezTo>
                  <a:close/>
                  <a:moveTo>
                    <a:pt x="39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39"/>
                  </a:lnTo>
                  <a:cubicBezTo>
                    <a:pt x="0" y="4856"/>
                    <a:pt x="18" y="4878"/>
                    <a:pt x="39" y="4878"/>
                  </a:cubicBezTo>
                  <a:cubicBezTo>
                    <a:pt x="57" y="4878"/>
                    <a:pt x="74" y="4856"/>
                    <a:pt x="74" y="4839"/>
                  </a:cubicBezTo>
                  <a:lnTo>
                    <a:pt x="74" y="4678"/>
                  </a:lnTo>
                  <a:cubicBezTo>
                    <a:pt x="74" y="4661"/>
                    <a:pt x="57" y="4639"/>
                    <a:pt x="39" y="4639"/>
                  </a:cubicBezTo>
                  <a:close/>
                  <a:moveTo>
                    <a:pt x="39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30"/>
                  </a:lnTo>
                  <a:cubicBezTo>
                    <a:pt x="0" y="5148"/>
                    <a:pt x="18" y="5165"/>
                    <a:pt x="39" y="5165"/>
                  </a:cubicBezTo>
                  <a:cubicBezTo>
                    <a:pt x="57" y="5165"/>
                    <a:pt x="74" y="5148"/>
                    <a:pt x="74" y="5130"/>
                  </a:cubicBezTo>
                  <a:lnTo>
                    <a:pt x="74" y="4965"/>
                  </a:lnTo>
                  <a:cubicBezTo>
                    <a:pt x="74" y="4948"/>
                    <a:pt x="57" y="4930"/>
                    <a:pt x="39" y="4930"/>
                  </a:cubicBezTo>
                  <a:close/>
                  <a:moveTo>
                    <a:pt x="39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22"/>
                  </a:lnTo>
                  <a:cubicBezTo>
                    <a:pt x="0" y="5439"/>
                    <a:pt x="18" y="5457"/>
                    <a:pt x="39" y="5457"/>
                  </a:cubicBezTo>
                  <a:cubicBezTo>
                    <a:pt x="57" y="5457"/>
                    <a:pt x="74" y="5439"/>
                    <a:pt x="74" y="5422"/>
                  </a:cubicBezTo>
                  <a:lnTo>
                    <a:pt x="74" y="5257"/>
                  </a:lnTo>
                  <a:cubicBezTo>
                    <a:pt x="74" y="5239"/>
                    <a:pt x="57" y="5222"/>
                    <a:pt x="39" y="5222"/>
                  </a:cubicBezTo>
                  <a:close/>
                  <a:moveTo>
                    <a:pt x="39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709"/>
                  </a:lnTo>
                  <a:cubicBezTo>
                    <a:pt x="0" y="5727"/>
                    <a:pt x="18" y="5748"/>
                    <a:pt x="39" y="5748"/>
                  </a:cubicBezTo>
                  <a:cubicBezTo>
                    <a:pt x="57" y="5748"/>
                    <a:pt x="74" y="5727"/>
                    <a:pt x="74" y="5709"/>
                  </a:cubicBezTo>
                  <a:lnTo>
                    <a:pt x="74" y="5548"/>
                  </a:lnTo>
                  <a:cubicBezTo>
                    <a:pt x="74" y="5531"/>
                    <a:pt x="57" y="5509"/>
                    <a:pt x="39" y="5509"/>
                  </a:cubicBezTo>
                  <a:close/>
                  <a:moveTo>
                    <a:pt x="39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6001"/>
                  </a:lnTo>
                  <a:cubicBezTo>
                    <a:pt x="0" y="6018"/>
                    <a:pt x="18" y="6036"/>
                    <a:pt x="39" y="6036"/>
                  </a:cubicBezTo>
                  <a:cubicBezTo>
                    <a:pt x="57" y="6036"/>
                    <a:pt x="74" y="6018"/>
                    <a:pt x="74" y="6001"/>
                  </a:cubicBezTo>
                  <a:lnTo>
                    <a:pt x="74" y="5835"/>
                  </a:lnTo>
                  <a:cubicBezTo>
                    <a:pt x="74" y="5818"/>
                    <a:pt x="57" y="5801"/>
                    <a:pt x="39" y="5801"/>
                  </a:cubicBezTo>
                  <a:close/>
                  <a:moveTo>
                    <a:pt x="39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292"/>
                  </a:lnTo>
                  <a:cubicBezTo>
                    <a:pt x="0" y="6310"/>
                    <a:pt x="18" y="6327"/>
                    <a:pt x="39" y="6327"/>
                  </a:cubicBezTo>
                  <a:cubicBezTo>
                    <a:pt x="57" y="6327"/>
                    <a:pt x="74" y="6310"/>
                    <a:pt x="74" y="6292"/>
                  </a:cubicBezTo>
                  <a:lnTo>
                    <a:pt x="74" y="6127"/>
                  </a:lnTo>
                  <a:cubicBezTo>
                    <a:pt x="74" y="6110"/>
                    <a:pt x="57" y="6092"/>
                    <a:pt x="39" y="6092"/>
                  </a:cubicBezTo>
                  <a:close/>
                  <a:moveTo>
                    <a:pt x="39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579"/>
                  </a:lnTo>
                  <a:cubicBezTo>
                    <a:pt x="0" y="6597"/>
                    <a:pt x="18" y="6619"/>
                    <a:pt x="39" y="6619"/>
                  </a:cubicBezTo>
                  <a:cubicBezTo>
                    <a:pt x="57" y="6619"/>
                    <a:pt x="74" y="6597"/>
                    <a:pt x="74" y="6579"/>
                  </a:cubicBezTo>
                  <a:lnTo>
                    <a:pt x="74" y="6418"/>
                  </a:lnTo>
                  <a:cubicBezTo>
                    <a:pt x="74" y="6401"/>
                    <a:pt x="57" y="6379"/>
                    <a:pt x="39" y="6379"/>
                  </a:cubicBezTo>
                  <a:close/>
                  <a:moveTo>
                    <a:pt x="39" y="6671"/>
                  </a:moveTo>
                  <a:cubicBezTo>
                    <a:pt x="18" y="6671"/>
                    <a:pt x="0" y="6688"/>
                    <a:pt x="0" y="6706"/>
                  </a:cubicBezTo>
                  <a:lnTo>
                    <a:pt x="0" y="6871"/>
                  </a:lnTo>
                  <a:cubicBezTo>
                    <a:pt x="0" y="6888"/>
                    <a:pt x="18" y="6906"/>
                    <a:pt x="39" y="6906"/>
                  </a:cubicBezTo>
                  <a:cubicBezTo>
                    <a:pt x="57" y="6906"/>
                    <a:pt x="74" y="6888"/>
                    <a:pt x="74" y="6871"/>
                  </a:cubicBezTo>
                  <a:lnTo>
                    <a:pt x="74" y="6706"/>
                  </a:lnTo>
                  <a:cubicBezTo>
                    <a:pt x="74" y="6688"/>
                    <a:pt x="57" y="6671"/>
                    <a:pt x="39" y="6671"/>
                  </a:cubicBezTo>
                  <a:close/>
                  <a:moveTo>
                    <a:pt x="39" y="6962"/>
                  </a:moveTo>
                  <a:cubicBezTo>
                    <a:pt x="18" y="6962"/>
                    <a:pt x="0" y="6980"/>
                    <a:pt x="0" y="6997"/>
                  </a:cubicBezTo>
                  <a:lnTo>
                    <a:pt x="0" y="7163"/>
                  </a:lnTo>
                  <a:cubicBezTo>
                    <a:pt x="0" y="7180"/>
                    <a:pt x="18" y="7197"/>
                    <a:pt x="39" y="7197"/>
                  </a:cubicBezTo>
                  <a:cubicBezTo>
                    <a:pt x="57" y="7197"/>
                    <a:pt x="74" y="7180"/>
                    <a:pt x="74" y="7163"/>
                  </a:cubicBezTo>
                  <a:lnTo>
                    <a:pt x="74" y="6997"/>
                  </a:lnTo>
                  <a:cubicBezTo>
                    <a:pt x="74" y="6980"/>
                    <a:pt x="57" y="6962"/>
                    <a:pt x="39" y="6962"/>
                  </a:cubicBezTo>
                  <a:close/>
                  <a:moveTo>
                    <a:pt x="39" y="7250"/>
                  </a:moveTo>
                  <a:cubicBezTo>
                    <a:pt x="18" y="7250"/>
                    <a:pt x="0" y="7271"/>
                    <a:pt x="0" y="7289"/>
                  </a:cubicBezTo>
                  <a:lnTo>
                    <a:pt x="0" y="7450"/>
                  </a:lnTo>
                  <a:cubicBezTo>
                    <a:pt x="0" y="7467"/>
                    <a:pt x="18" y="7489"/>
                    <a:pt x="39" y="7489"/>
                  </a:cubicBezTo>
                  <a:cubicBezTo>
                    <a:pt x="57" y="7489"/>
                    <a:pt x="74" y="7467"/>
                    <a:pt x="74" y="7450"/>
                  </a:cubicBezTo>
                  <a:lnTo>
                    <a:pt x="74" y="7289"/>
                  </a:lnTo>
                  <a:cubicBezTo>
                    <a:pt x="74" y="7271"/>
                    <a:pt x="57" y="7250"/>
                    <a:pt x="39" y="7250"/>
                  </a:cubicBezTo>
                  <a:close/>
                  <a:moveTo>
                    <a:pt x="39" y="7541"/>
                  </a:moveTo>
                  <a:cubicBezTo>
                    <a:pt x="18" y="7541"/>
                    <a:pt x="0" y="7559"/>
                    <a:pt x="0" y="7576"/>
                  </a:cubicBezTo>
                  <a:lnTo>
                    <a:pt x="0" y="7741"/>
                  </a:lnTo>
                  <a:cubicBezTo>
                    <a:pt x="0" y="7759"/>
                    <a:pt x="18" y="7776"/>
                    <a:pt x="39" y="7776"/>
                  </a:cubicBezTo>
                  <a:cubicBezTo>
                    <a:pt x="57" y="7776"/>
                    <a:pt x="74" y="7759"/>
                    <a:pt x="74" y="7741"/>
                  </a:cubicBezTo>
                  <a:lnTo>
                    <a:pt x="74" y="7576"/>
                  </a:lnTo>
                  <a:cubicBezTo>
                    <a:pt x="74" y="7559"/>
                    <a:pt x="57" y="7541"/>
                    <a:pt x="39" y="7541"/>
                  </a:cubicBezTo>
                  <a:close/>
                  <a:moveTo>
                    <a:pt x="39" y="7833"/>
                  </a:moveTo>
                  <a:cubicBezTo>
                    <a:pt x="18" y="7833"/>
                    <a:pt x="0" y="7850"/>
                    <a:pt x="0" y="7867"/>
                  </a:cubicBezTo>
                  <a:lnTo>
                    <a:pt x="0" y="8033"/>
                  </a:lnTo>
                  <a:cubicBezTo>
                    <a:pt x="0" y="8050"/>
                    <a:pt x="18" y="8068"/>
                    <a:pt x="39" y="8068"/>
                  </a:cubicBezTo>
                  <a:cubicBezTo>
                    <a:pt x="57" y="8068"/>
                    <a:pt x="74" y="8050"/>
                    <a:pt x="74" y="8033"/>
                  </a:cubicBezTo>
                  <a:lnTo>
                    <a:pt x="74" y="7867"/>
                  </a:lnTo>
                  <a:cubicBezTo>
                    <a:pt x="74" y="7850"/>
                    <a:pt x="57" y="7833"/>
                    <a:pt x="39" y="7833"/>
                  </a:cubicBezTo>
                  <a:close/>
                  <a:moveTo>
                    <a:pt x="39" y="8120"/>
                  </a:moveTo>
                  <a:cubicBezTo>
                    <a:pt x="18" y="8120"/>
                    <a:pt x="0" y="8142"/>
                    <a:pt x="0" y="8159"/>
                  </a:cubicBezTo>
                  <a:lnTo>
                    <a:pt x="0" y="8285"/>
                  </a:lnTo>
                  <a:cubicBezTo>
                    <a:pt x="0" y="8303"/>
                    <a:pt x="18" y="8320"/>
                    <a:pt x="39" y="8320"/>
                  </a:cubicBezTo>
                  <a:cubicBezTo>
                    <a:pt x="57" y="8320"/>
                    <a:pt x="74" y="8303"/>
                    <a:pt x="74" y="8285"/>
                  </a:cubicBezTo>
                  <a:lnTo>
                    <a:pt x="74" y="8159"/>
                  </a:lnTo>
                  <a:cubicBezTo>
                    <a:pt x="74" y="8142"/>
                    <a:pt x="57" y="8120"/>
                    <a:pt x="39" y="812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8" name="Google Shape;8948;p111"/>
            <p:cNvSpPr/>
            <p:nvPr/>
          </p:nvSpPr>
          <p:spPr>
            <a:xfrm>
              <a:off x="7071060" y="8402"/>
              <a:ext cx="16150" cy="1593048"/>
            </a:xfrm>
            <a:custGeom>
              <a:avLst/>
              <a:gdLst/>
              <a:ahLst/>
              <a:cxnLst/>
              <a:rect l="l" t="t" r="r" b="b"/>
              <a:pathLst>
                <a:path w="75" h="7398" extrusionOk="0">
                  <a:moveTo>
                    <a:pt x="40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200"/>
                  </a:lnTo>
                  <a:cubicBezTo>
                    <a:pt x="0" y="235"/>
                    <a:pt x="18" y="235"/>
                    <a:pt x="40" y="235"/>
                  </a:cubicBezTo>
                  <a:cubicBezTo>
                    <a:pt x="57" y="235"/>
                    <a:pt x="74" y="235"/>
                    <a:pt x="74" y="200"/>
                  </a:cubicBezTo>
                  <a:lnTo>
                    <a:pt x="74" y="35"/>
                  </a:lnTo>
                  <a:cubicBezTo>
                    <a:pt x="74" y="18"/>
                    <a:pt x="57" y="0"/>
                    <a:pt x="40" y="0"/>
                  </a:cubicBezTo>
                  <a:close/>
                  <a:moveTo>
                    <a:pt x="40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488"/>
                  </a:lnTo>
                  <a:cubicBezTo>
                    <a:pt x="0" y="527"/>
                    <a:pt x="18" y="527"/>
                    <a:pt x="40" y="527"/>
                  </a:cubicBezTo>
                  <a:cubicBezTo>
                    <a:pt x="57" y="527"/>
                    <a:pt x="74" y="527"/>
                    <a:pt x="74" y="488"/>
                  </a:cubicBezTo>
                  <a:lnTo>
                    <a:pt x="74" y="327"/>
                  </a:lnTo>
                  <a:cubicBezTo>
                    <a:pt x="74" y="309"/>
                    <a:pt x="57" y="288"/>
                    <a:pt x="40" y="288"/>
                  </a:cubicBezTo>
                  <a:close/>
                  <a:moveTo>
                    <a:pt x="40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79"/>
                  </a:lnTo>
                  <a:cubicBezTo>
                    <a:pt x="0" y="814"/>
                    <a:pt x="18" y="814"/>
                    <a:pt x="40" y="814"/>
                  </a:cubicBezTo>
                  <a:cubicBezTo>
                    <a:pt x="57" y="814"/>
                    <a:pt x="74" y="814"/>
                    <a:pt x="74" y="779"/>
                  </a:cubicBezTo>
                  <a:lnTo>
                    <a:pt x="74" y="614"/>
                  </a:lnTo>
                  <a:cubicBezTo>
                    <a:pt x="74" y="596"/>
                    <a:pt x="57" y="579"/>
                    <a:pt x="40" y="579"/>
                  </a:cubicBezTo>
                  <a:close/>
                  <a:moveTo>
                    <a:pt x="40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71"/>
                  </a:lnTo>
                  <a:cubicBezTo>
                    <a:pt x="0" y="1106"/>
                    <a:pt x="18" y="1106"/>
                    <a:pt x="40" y="1106"/>
                  </a:cubicBezTo>
                  <a:cubicBezTo>
                    <a:pt x="57" y="1106"/>
                    <a:pt x="74" y="1106"/>
                    <a:pt x="74" y="1071"/>
                  </a:cubicBezTo>
                  <a:lnTo>
                    <a:pt x="74" y="905"/>
                  </a:lnTo>
                  <a:cubicBezTo>
                    <a:pt x="74" y="888"/>
                    <a:pt x="57" y="871"/>
                    <a:pt x="40" y="871"/>
                  </a:cubicBezTo>
                  <a:close/>
                  <a:moveTo>
                    <a:pt x="40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58"/>
                  </a:lnTo>
                  <a:cubicBezTo>
                    <a:pt x="0" y="1397"/>
                    <a:pt x="18" y="1397"/>
                    <a:pt x="40" y="1397"/>
                  </a:cubicBezTo>
                  <a:cubicBezTo>
                    <a:pt x="57" y="1397"/>
                    <a:pt x="74" y="1397"/>
                    <a:pt x="74" y="1358"/>
                  </a:cubicBezTo>
                  <a:lnTo>
                    <a:pt x="74" y="1197"/>
                  </a:lnTo>
                  <a:cubicBezTo>
                    <a:pt x="74" y="1180"/>
                    <a:pt x="57" y="1158"/>
                    <a:pt x="40" y="1158"/>
                  </a:cubicBezTo>
                  <a:close/>
                  <a:moveTo>
                    <a:pt x="40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49"/>
                  </a:lnTo>
                  <a:cubicBezTo>
                    <a:pt x="0" y="1684"/>
                    <a:pt x="18" y="1684"/>
                    <a:pt x="40" y="1684"/>
                  </a:cubicBezTo>
                  <a:cubicBezTo>
                    <a:pt x="57" y="1684"/>
                    <a:pt x="74" y="1684"/>
                    <a:pt x="74" y="1649"/>
                  </a:cubicBezTo>
                  <a:lnTo>
                    <a:pt x="74" y="1484"/>
                  </a:lnTo>
                  <a:cubicBezTo>
                    <a:pt x="74" y="1467"/>
                    <a:pt x="57" y="1449"/>
                    <a:pt x="40" y="1449"/>
                  </a:cubicBezTo>
                  <a:close/>
                  <a:moveTo>
                    <a:pt x="40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41"/>
                  </a:lnTo>
                  <a:cubicBezTo>
                    <a:pt x="0" y="1976"/>
                    <a:pt x="18" y="1976"/>
                    <a:pt x="40" y="1976"/>
                  </a:cubicBezTo>
                  <a:cubicBezTo>
                    <a:pt x="57" y="1976"/>
                    <a:pt x="74" y="1976"/>
                    <a:pt x="74" y="1941"/>
                  </a:cubicBezTo>
                  <a:lnTo>
                    <a:pt x="74" y="1776"/>
                  </a:lnTo>
                  <a:cubicBezTo>
                    <a:pt x="74" y="1758"/>
                    <a:pt x="57" y="1741"/>
                    <a:pt x="40" y="1741"/>
                  </a:cubicBezTo>
                  <a:close/>
                  <a:moveTo>
                    <a:pt x="40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28"/>
                  </a:lnTo>
                  <a:cubicBezTo>
                    <a:pt x="0" y="2267"/>
                    <a:pt x="18" y="2267"/>
                    <a:pt x="40" y="2267"/>
                  </a:cubicBezTo>
                  <a:cubicBezTo>
                    <a:pt x="57" y="2267"/>
                    <a:pt x="74" y="2267"/>
                    <a:pt x="74" y="2228"/>
                  </a:cubicBezTo>
                  <a:lnTo>
                    <a:pt x="74" y="2067"/>
                  </a:lnTo>
                  <a:cubicBezTo>
                    <a:pt x="74" y="2050"/>
                    <a:pt x="57" y="2028"/>
                    <a:pt x="40" y="2028"/>
                  </a:cubicBezTo>
                  <a:close/>
                  <a:moveTo>
                    <a:pt x="40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20"/>
                  </a:lnTo>
                  <a:cubicBezTo>
                    <a:pt x="0" y="2555"/>
                    <a:pt x="18" y="2555"/>
                    <a:pt x="40" y="2555"/>
                  </a:cubicBezTo>
                  <a:cubicBezTo>
                    <a:pt x="57" y="2555"/>
                    <a:pt x="74" y="2555"/>
                    <a:pt x="74" y="2520"/>
                  </a:cubicBezTo>
                  <a:lnTo>
                    <a:pt x="74" y="2354"/>
                  </a:lnTo>
                  <a:cubicBezTo>
                    <a:pt x="74" y="2337"/>
                    <a:pt x="57" y="2320"/>
                    <a:pt x="40" y="2320"/>
                  </a:cubicBezTo>
                  <a:close/>
                  <a:moveTo>
                    <a:pt x="40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811"/>
                  </a:lnTo>
                  <a:cubicBezTo>
                    <a:pt x="0" y="2846"/>
                    <a:pt x="18" y="2846"/>
                    <a:pt x="40" y="2846"/>
                  </a:cubicBezTo>
                  <a:cubicBezTo>
                    <a:pt x="57" y="2846"/>
                    <a:pt x="74" y="2846"/>
                    <a:pt x="74" y="2811"/>
                  </a:cubicBezTo>
                  <a:lnTo>
                    <a:pt x="74" y="2646"/>
                  </a:lnTo>
                  <a:cubicBezTo>
                    <a:pt x="74" y="2629"/>
                    <a:pt x="57" y="2611"/>
                    <a:pt x="40" y="2611"/>
                  </a:cubicBezTo>
                  <a:close/>
                  <a:moveTo>
                    <a:pt x="40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098"/>
                  </a:lnTo>
                  <a:cubicBezTo>
                    <a:pt x="0" y="3138"/>
                    <a:pt x="18" y="3138"/>
                    <a:pt x="40" y="3138"/>
                  </a:cubicBezTo>
                  <a:cubicBezTo>
                    <a:pt x="57" y="3138"/>
                    <a:pt x="74" y="3138"/>
                    <a:pt x="74" y="3098"/>
                  </a:cubicBezTo>
                  <a:lnTo>
                    <a:pt x="74" y="2937"/>
                  </a:lnTo>
                  <a:cubicBezTo>
                    <a:pt x="74" y="2920"/>
                    <a:pt x="57" y="2898"/>
                    <a:pt x="40" y="2898"/>
                  </a:cubicBezTo>
                  <a:close/>
                  <a:moveTo>
                    <a:pt x="40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390"/>
                  </a:lnTo>
                  <a:cubicBezTo>
                    <a:pt x="0" y="3425"/>
                    <a:pt x="18" y="3425"/>
                    <a:pt x="40" y="3425"/>
                  </a:cubicBezTo>
                  <a:cubicBezTo>
                    <a:pt x="57" y="3425"/>
                    <a:pt x="74" y="3425"/>
                    <a:pt x="74" y="3390"/>
                  </a:cubicBezTo>
                  <a:lnTo>
                    <a:pt x="74" y="3225"/>
                  </a:lnTo>
                  <a:cubicBezTo>
                    <a:pt x="74" y="3207"/>
                    <a:pt x="57" y="3190"/>
                    <a:pt x="40" y="3190"/>
                  </a:cubicBezTo>
                  <a:close/>
                  <a:moveTo>
                    <a:pt x="40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82"/>
                  </a:lnTo>
                  <a:cubicBezTo>
                    <a:pt x="0" y="3716"/>
                    <a:pt x="18" y="3716"/>
                    <a:pt x="40" y="3716"/>
                  </a:cubicBezTo>
                  <a:cubicBezTo>
                    <a:pt x="57" y="3716"/>
                    <a:pt x="74" y="3716"/>
                    <a:pt x="74" y="3682"/>
                  </a:cubicBezTo>
                  <a:lnTo>
                    <a:pt x="74" y="3516"/>
                  </a:lnTo>
                  <a:cubicBezTo>
                    <a:pt x="74" y="3499"/>
                    <a:pt x="57" y="3481"/>
                    <a:pt x="40" y="3481"/>
                  </a:cubicBezTo>
                  <a:close/>
                  <a:moveTo>
                    <a:pt x="40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69"/>
                  </a:lnTo>
                  <a:cubicBezTo>
                    <a:pt x="0" y="4008"/>
                    <a:pt x="18" y="4008"/>
                    <a:pt x="40" y="4008"/>
                  </a:cubicBezTo>
                  <a:cubicBezTo>
                    <a:pt x="57" y="4008"/>
                    <a:pt x="74" y="4008"/>
                    <a:pt x="74" y="3969"/>
                  </a:cubicBezTo>
                  <a:lnTo>
                    <a:pt x="74" y="3808"/>
                  </a:lnTo>
                  <a:cubicBezTo>
                    <a:pt x="74" y="3790"/>
                    <a:pt x="57" y="3769"/>
                    <a:pt x="40" y="3769"/>
                  </a:cubicBezTo>
                  <a:close/>
                  <a:moveTo>
                    <a:pt x="40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60"/>
                  </a:lnTo>
                  <a:cubicBezTo>
                    <a:pt x="0" y="4295"/>
                    <a:pt x="18" y="4295"/>
                    <a:pt x="40" y="4295"/>
                  </a:cubicBezTo>
                  <a:cubicBezTo>
                    <a:pt x="57" y="4295"/>
                    <a:pt x="74" y="4295"/>
                    <a:pt x="74" y="4260"/>
                  </a:cubicBezTo>
                  <a:lnTo>
                    <a:pt x="74" y="4095"/>
                  </a:lnTo>
                  <a:cubicBezTo>
                    <a:pt x="74" y="4077"/>
                    <a:pt x="57" y="4060"/>
                    <a:pt x="40" y="4060"/>
                  </a:cubicBezTo>
                  <a:close/>
                  <a:moveTo>
                    <a:pt x="40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52"/>
                  </a:lnTo>
                  <a:cubicBezTo>
                    <a:pt x="0" y="4587"/>
                    <a:pt x="18" y="4587"/>
                    <a:pt x="40" y="4587"/>
                  </a:cubicBezTo>
                  <a:cubicBezTo>
                    <a:pt x="57" y="4587"/>
                    <a:pt x="74" y="4587"/>
                    <a:pt x="74" y="4552"/>
                  </a:cubicBezTo>
                  <a:lnTo>
                    <a:pt x="74" y="4386"/>
                  </a:lnTo>
                  <a:cubicBezTo>
                    <a:pt x="74" y="4369"/>
                    <a:pt x="57" y="4352"/>
                    <a:pt x="40" y="4352"/>
                  </a:cubicBezTo>
                  <a:close/>
                  <a:moveTo>
                    <a:pt x="40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39"/>
                  </a:lnTo>
                  <a:cubicBezTo>
                    <a:pt x="0" y="4878"/>
                    <a:pt x="18" y="4878"/>
                    <a:pt x="40" y="4878"/>
                  </a:cubicBezTo>
                  <a:cubicBezTo>
                    <a:pt x="57" y="4878"/>
                    <a:pt x="74" y="4878"/>
                    <a:pt x="74" y="4839"/>
                  </a:cubicBezTo>
                  <a:lnTo>
                    <a:pt x="74" y="4678"/>
                  </a:lnTo>
                  <a:cubicBezTo>
                    <a:pt x="74" y="4661"/>
                    <a:pt x="57" y="4639"/>
                    <a:pt x="40" y="4639"/>
                  </a:cubicBezTo>
                  <a:close/>
                  <a:moveTo>
                    <a:pt x="40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30"/>
                  </a:lnTo>
                  <a:cubicBezTo>
                    <a:pt x="0" y="5165"/>
                    <a:pt x="18" y="5165"/>
                    <a:pt x="40" y="5165"/>
                  </a:cubicBezTo>
                  <a:cubicBezTo>
                    <a:pt x="57" y="5165"/>
                    <a:pt x="74" y="5165"/>
                    <a:pt x="74" y="5130"/>
                  </a:cubicBezTo>
                  <a:lnTo>
                    <a:pt x="74" y="4965"/>
                  </a:lnTo>
                  <a:cubicBezTo>
                    <a:pt x="74" y="4948"/>
                    <a:pt x="57" y="4930"/>
                    <a:pt x="40" y="4930"/>
                  </a:cubicBezTo>
                  <a:close/>
                  <a:moveTo>
                    <a:pt x="40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22"/>
                  </a:lnTo>
                  <a:cubicBezTo>
                    <a:pt x="0" y="5457"/>
                    <a:pt x="18" y="5457"/>
                    <a:pt x="40" y="5457"/>
                  </a:cubicBezTo>
                  <a:cubicBezTo>
                    <a:pt x="57" y="5457"/>
                    <a:pt x="74" y="5457"/>
                    <a:pt x="74" y="5422"/>
                  </a:cubicBezTo>
                  <a:lnTo>
                    <a:pt x="74" y="5257"/>
                  </a:lnTo>
                  <a:cubicBezTo>
                    <a:pt x="74" y="5239"/>
                    <a:pt x="57" y="5222"/>
                    <a:pt x="40" y="5222"/>
                  </a:cubicBezTo>
                  <a:close/>
                  <a:moveTo>
                    <a:pt x="40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709"/>
                  </a:lnTo>
                  <a:cubicBezTo>
                    <a:pt x="0" y="5748"/>
                    <a:pt x="18" y="5748"/>
                    <a:pt x="40" y="5748"/>
                  </a:cubicBezTo>
                  <a:cubicBezTo>
                    <a:pt x="57" y="5748"/>
                    <a:pt x="74" y="5748"/>
                    <a:pt x="74" y="5709"/>
                  </a:cubicBezTo>
                  <a:lnTo>
                    <a:pt x="74" y="5548"/>
                  </a:lnTo>
                  <a:cubicBezTo>
                    <a:pt x="74" y="5531"/>
                    <a:pt x="57" y="5509"/>
                    <a:pt x="40" y="5509"/>
                  </a:cubicBezTo>
                  <a:close/>
                  <a:moveTo>
                    <a:pt x="40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6001"/>
                  </a:lnTo>
                  <a:cubicBezTo>
                    <a:pt x="0" y="6036"/>
                    <a:pt x="18" y="6036"/>
                    <a:pt x="40" y="6036"/>
                  </a:cubicBezTo>
                  <a:cubicBezTo>
                    <a:pt x="57" y="6036"/>
                    <a:pt x="74" y="6036"/>
                    <a:pt x="74" y="6001"/>
                  </a:cubicBezTo>
                  <a:lnTo>
                    <a:pt x="74" y="5835"/>
                  </a:lnTo>
                  <a:cubicBezTo>
                    <a:pt x="74" y="5818"/>
                    <a:pt x="57" y="5801"/>
                    <a:pt x="40" y="5801"/>
                  </a:cubicBezTo>
                  <a:close/>
                  <a:moveTo>
                    <a:pt x="40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292"/>
                  </a:lnTo>
                  <a:cubicBezTo>
                    <a:pt x="0" y="6327"/>
                    <a:pt x="18" y="6327"/>
                    <a:pt x="40" y="6327"/>
                  </a:cubicBezTo>
                  <a:cubicBezTo>
                    <a:pt x="57" y="6327"/>
                    <a:pt x="74" y="6327"/>
                    <a:pt x="74" y="6292"/>
                  </a:cubicBezTo>
                  <a:lnTo>
                    <a:pt x="74" y="6127"/>
                  </a:lnTo>
                  <a:cubicBezTo>
                    <a:pt x="74" y="6110"/>
                    <a:pt x="57" y="6092"/>
                    <a:pt x="40" y="6092"/>
                  </a:cubicBezTo>
                  <a:close/>
                  <a:moveTo>
                    <a:pt x="40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579"/>
                  </a:lnTo>
                  <a:cubicBezTo>
                    <a:pt x="0" y="6619"/>
                    <a:pt x="18" y="6619"/>
                    <a:pt x="40" y="6619"/>
                  </a:cubicBezTo>
                  <a:cubicBezTo>
                    <a:pt x="57" y="6619"/>
                    <a:pt x="74" y="6619"/>
                    <a:pt x="74" y="6579"/>
                  </a:cubicBezTo>
                  <a:lnTo>
                    <a:pt x="74" y="6418"/>
                  </a:lnTo>
                  <a:cubicBezTo>
                    <a:pt x="74" y="6401"/>
                    <a:pt x="57" y="6379"/>
                    <a:pt x="40" y="6379"/>
                  </a:cubicBezTo>
                  <a:close/>
                  <a:moveTo>
                    <a:pt x="40" y="6671"/>
                  </a:moveTo>
                  <a:cubicBezTo>
                    <a:pt x="18" y="6671"/>
                    <a:pt x="0" y="6688"/>
                    <a:pt x="0" y="6706"/>
                  </a:cubicBezTo>
                  <a:lnTo>
                    <a:pt x="0" y="6871"/>
                  </a:lnTo>
                  <a:cubicBezTo>
                    <a:pt x="0" y="6906"/>
                    <a:pt x="18" y="6906"/>
                    <a:pt x="40" y="6906"/>
                  </a:cubicBezTo>
                  <a:cubicBezTo>
                    <a:pt x="57" y="6906"/>
                    <a:pt x="74" y="6906"/>
                    <a:pt x="74" y="6871"/>
                  </a:cubicBezTo>
                  <a:lnTo>
                    <a:pt x="74" y="6706"/>
                  </a:lnTo>
                  <a:cubicBezTo>
                    <a:pt x="74" y="6688"/>
                    <a:pt x="57" y="6671"/>
                    <a:pt x="40" y="6671"/>
                  </a:cubicBezTo>
                  <a:close/>
                  <a:moveTo>
                    <a:pt x="40" y="6962"/>
                  </a:moveTo>
                  <a:cubicBezTo>
                    <a:pt x="18" y="6962"/>
                    <a:pt x="0" y="6980"/>
                    <a:pt x="0" y="6997"/>
                  </a:cubicBezTo>
                  <a:lnTo>
                    <a:pt x="0" y="7163"/>
                  </a:lnTo>
                  <a:cubicBezTo>
                    <a:pt x="0" y="7197"/>
                    <a:pt x="18" y="7197"/>
                    <a:pt x="40" y="7197"/>
                  </a:cubicBezTo>
                  <a:cubicBezTo>
                    <a:pt x="57" y="7197"/>
                    <a:pt x="74" y="7197"/>
                    <a:pt x="74" y="7163"/>
                  </a:cubicBezTo>
                  <a:lnTo>
                    <a:pt x="74" y="6997"/>
                  </a:lnTo>
                  <a:cubicBezTo>
                    <a:pt x="74" y="6980"/>
                    <a:pt x="57" y="6962"/>
                    <a:pt x="40" y="6962"/>
                  </a:cubicBezTo>
                  <a:close/>
                  <a:moveTo>
                    <a:pt x="40" y="7250"/>
                  </a:moveTo>
                  <a:cubicBezTo>
                    <a:pt x="18" y="7250"/>
                    <a:pt x="0" y="7271"/>
                    <a:pt x="0" y="7289"/>
                  </a:cubicBezTo>
                  <a:lnTo>
                    <a:pt x="0" y="7358"/>
                  </a:lnTo>
                  <a:cubicBezTo>
                    <a:pt x="0" y="7380"/>
                    <a:pt x="18" y="7398"/>
                    <a:pt x="40" y="7398"/>
                  </a:cubicBezTo>
                  <a:cubicBezTo>
                    <a:pt x="57" y="7398"/>
                    <a:pt x="74" y="7380"/>
                    <a:pt x="74" y="7358"/>
                  </a:cubicBezTo>
                  <a:lnTo>
                    <a:pt x="74" y="7289"/>
                  </a:lnTo>
                  <a:cubicBezTo>
                    <a:pt x="74" y="7271"/>
                    <a:pt x="57" y="7250"/>
                    <a:pt x="40" y="72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9" name="Google Shape;8949;p111"/>
            <p:cNvSpPr/>
            <p:nvPr/>
          </p:nvSpPr>
          <p:spPr>
            <a:xfrm>
              <a:off x="7161070" y="8402"/>
              <a:ext cx="16150" cy="1397309"/>
            </a:xfrm>
            <a:custGeom>
              <a:avLst/>
              <a:gdLst/>
              <a:ahLst/>
              <a:cxnLst/>
              <a:rect l="l" t="t" r="r" b="b"/>
              <a:pathLst>
                <a:path w="75" h="6489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218"/>
                  </a:lnTo>
                  <a:cubicBezTo>
                    <a:pt x="0" y="235"/>
                    <a:pt x="18" y="253"/>
                    <a:pt x="35" y="253"/>
                  </a:cubicBezTo>
                  <a:cubicBezTo>
                    <a:pt x="57" y="253"/>
                    <a:pt x="74" y="235"/>
                    <a:pt x="74" y="218"/>
                  </a:cubicBezTo>
                  <a:lnTo>
                    <a:pt x="74" y="35"/>
                  </a:lnTo>
                  <a:cubicBezTo>
                    <a:pt x="74" y="18"/>
                    <a:pt x="57" y="0"/>
                    <a:pt x="35" y="0"/>
                  </a:cubicBezTo>
                  <a:close/>
                  <a:moveTo>
                    <a:pt x="35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505"/>
                  </a:lnTo>
                  <a:cubicBezTo>
                    <a:pt x="0" y="527"/>
                    <a:pt x="18" y="544"/>
                    <a:pt x="35" y="544"/>
                  </a:cubicBezTo>
                  <a:cubicBezTo>
                    <a:pt x="57" y="544"/>
                    <a:pt x="74" y="527"/>
                    <a:pt x="74" y="505"/>
                  </a:cubicBezTo>
                  <a:lnTo>
                    <a:pt x="74" y="327"/>
                  </a:lnTo>
                  <a:cubicBezTo>
                    <a:pt x="74" y="309"/>
                    <a:pt x="57" y="288"/>
                    <a:pt x="35" y="288"/>
                  </a:cubicBezTo>
                  <a:close/>
                  <a:moveTo>
                    <a:pt x="35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97"/>
                  </a:lnTo>
                  <a:cubicBezTo>
                    <a:pt x="0" y="814"/>
                    <a:pt x="18" y="831"/>
                    <a:pt x="35" y="831"/>
                  </a:cubicBezTo>
                  <a:cubicBezTo>
                    <a:pt x="57" y="831"/>
                    <a:pt x="74" y="814"/>
                    <a:pt x="74" y="797"/>
                  </a:cubicBezTo>
                  <a:lnTo>
                    <a:pt x="74" y="614"/>
                  </a:lnTo>
                  <a:cubicBezTo>
                    <a:pt x="74" y="596"/>
                    <a:pt x="57" y="579"/>
                    <a:pt x="35" y="579"/>
                  </a:cubicBezTo>
                  <a:close/>
                  <a:moveTo>
                    <a:pt x="35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88"/>
                  </a:lnTo>
                  <a:cubicBezTo>
                    <a:pt x="0" y="1106"/>
                    <a:pt x="18" y="1123"/>
                    <a:pt x="35" y="1123"/>
                  </a:cubicBezTo>
                  <a:cubicBezTo>
                    <a:pt x="57" y="1123"/>
                    <a:pt x="74" y="1106"/>
                    <a:pt x="74" y="1088"/>
                  </a:cubicBezTo>
                  <a:lnTo>
                    <a:pt x="74" y="905"/>
                  </a:lnTo>
                  <a:cubicBezTo>
                    <a:pt x="74" y="888"/>
                    <a:pt x="57" y="871"/>
                    <a:pt x="35" y="871"/>
                  </a:cubicBezTo>
                  <a:close/>
                  <a:moveTo>
                    <a:pt x="35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75"/>
                  </a:lnTo>
                  <a:cubicBezTo>
                    <a:pt x="0" y="1397"/>
                    <a:pt x="18" y="1414"/>
                    <a:pt x="35" y="1414"/>
                  </a:cubicBezTo>
                  <a:cubicBezTo>
                    <a:pt x="57" y="1414"/>
                    <a:pt x="74" y="1397"/>
                    <a:pt x="74" y="1375"/>
                  </a:cubicBezTo>
                  <a:lnTo>
                    <a:pt x="74" y="1197"/>
                  </a:lnTo>
                  <a:cubicBezTo>
                    <a:pt x="74" y="1180"/>
                    <a:pt x="57" y="1158"/>
                    <a:pt x="35" y="1158"/>
                  </a:cubicBezTo>
                  <a:close/>
                  <a:moveTo>
                    <a:pt x="35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67"/>
                  </a:lnTo>
                  <a:cubicBezTo>
                    <a:pt x="0" y="1684"/>
                    <a:pt x="18" y="1702"/>
                    <a:pt x="35" y="1702"/>
                  </a:cubicBezTo>
                  <a:cubicBezTo>
                    <a:pt x="57" y="1702"/>
                    <a:pt x="74" y="1684"/>
                    <a:pt x="74" y="1667"/>
                  </a:cubicBezTo>
                  <a:lnTo>
                    <a:pt x="74" y="1484"/>
                  </a:lnTo>
                  <a:cubicBezTo>
                    <a:pt x="74" y="1467"/>
                    <a:pt x="57" y="1449"/>
                    <a:pt x="35" y="1449"/>
                  </a:cubicBezTo>
                  <a:close/>
                  <a:moveTo>
                    <a:pt x="35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58"/>
                  </a:lnTo>
                  <a:cubicBezTo>
                    <a:pt x="0" y="1976"/>
                    <a:pt x="18" y="1993"/>
                    <a:pt x="35" y="1993"/>
                  </a:cubicBezTo>
                  <a:cubicBezTo>
                    <a:pt x="57" y="1993"/>
                    <a:pt x="74" y="1976"/>
                    <a:pt x="74" y="1958"/>
                  </a:cubicBezTo>
                  <a:lnTo>
                    <a:pt x="74" y="1776"/>
                  </a:lnTo>
                  <a:cubicBezTo>
                    <a:pt x="74" y="1758"/>
                    <a:pt x="57" y="1741"/>
                    <a:pt x="35" y="1741"/>
                  </a:cubicBezTo>
                  <a:close/>
                  <a:moveTo>
                    <a:pt x="35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46"/>
                  </a:lnTo>
                  <a:cubicBezTo>
                    <a:pt x="0" y="2267"/>
                    <a:pt x="18" y="2285"/>
                    <a:pt x="35" y="2285"/>
                  </a:cubicBezTo>
                  <a:cubicBezTo>
                    <a:pt x="57" y="2285"/>
                    <a:pt x="74" y="2267"/>
                    <a:pt x="74" y="2246"/>
                  </a:cubicBezTo>
                  <a:lnTo>
                    <a:pt x="74" y="2067"/>
                  </a:lnTo>
                  <a:cubicBezTo>
                    <a:pt x="74" y="2050"/>
                    <a:pt x="57" y="2028"/>
                    <a:pt x="35" y="2028"/>
                  </a:cubicBezTo>
                  <a:close/>
                  <a:moveTo>
                    <a:pt x="35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37"/>
                  </a:lnTo>
                  <a:cubicBezTo>
                    <a:pt x="0" y="2555"/>
                    <a:pt x="18" y="2572"/>
                    <a:pt x="35" y="2572"/>
                  </a:cubicBezTo>
                  <a:cubicBezTo>
                    <a:pt x="57" y="2572"/>
                    <a:pt x="74" y="2555"/>
                    <a:pt x="74" y="2537"/>
                  </a:cubicBezTo>
                  <a:lnTo>
                    <a:pt x="74" y="2354"/>
                  </a:lnTo>
                  <a:cubicBezTo>
                    <a:pt x="74" y="2337"/>
                    <a:pt x="57" y="2320"/>
                    <a:pt x="35" y="2320"/>
                  </a:cubicBezTo>
                  <a:close/>
                  <a:moveTo>
                    <a:pt x="35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829"/>
                  </a:lnTo>
                  <a:cubicBezTo>
                    <a:pt x="0" y="2846"/>
                    <a:pt x="18" y="2863"/>
                    <a:pt x="35" y="2863"/>
                  </a:cubicBezTo>
                  <a:cubicBezTo>
                    <a:pt x="57" y="2863"/>
                    <a:pt x="74" y="2846"/>
                    <a:pt x="74" y="2829"/>
                  </a:cubicBezTo>
                  <a:lnTo>
                    <a:pt x="74" y="2646"/>
                  </a:lnTo>
                  <a:cubicBezTo>
                    <a:pt x="74" y="2629"/>
                    <a:pt x="57" y="2611"/>
                    <a:pt x="35" y="2611"/>
                  </a:cubicBezTo>
                  <a:close/>
                  <a:moveTo>
                    <a:pt x="35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116"/>
                  </a:lnTo>
                  <a:cubicBezTo>
                    <a:pt x="0" y="3138"/>
                    <a:pt x="18" y="3155"/>
                    <a:pt x="35" y="3155"/>
                  </a:cubicBezTo>
                  <a:cubicBezTo>
                    <a:pt x="57" y="3155"/>
                    <a:pt x="74" y="3138"/>
                    <a:pt x="74" y="3116"/>
                  </a:cubicBezTo>
                  <a:lnTo>
                    <a:pt x="74" y="2937"/>
                  </a:lnTo>
                  <a:cubicBezTo>
                    <a:pt x="74" y="2920"/>
                    <a:pt x="57" y="2898"/>
                    <a:pt x="35" y="2898"/>
                  </a:cubicBezTo>
                  <a:close/>
                  <a:moveTo>
                    <a:pt x="35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407"/>
                  </a:lnTo>
                  <a:cubicBezTo>
                    <a:pt x="0" y="3425"/>
                    <a:pt x="18" y="3442"/>
                    <a:pt x="35" y="3442"/>
                  </a:cubicBezTo>
                  <a:cubicBezTo>
                    <a:pt x="57" y="3442"/>
                    <a:pt x="74" y="3425"/>
                    <a:pt x="74" y="3407"/>
                  </a:cubicBezTo>
                  <a:lnTo>
                    <a:pt x="74" y="3225"/>
                  </a:lnTo>
                  <a:cubicBezTo>
                    <a:pt x="74" y="3207"/>
                    <a:pt x="57" y="3190"/>
                    <a:pt x="35" y="3190"/>
                  </a:cubicBezTo>
                  <a:close/>
                  <a:moveTo>
                    <a:pt x="35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99"/>
                  </a:lnTo>
                  <a:cubicBezTo>
                    <a:pt x="0" y="3716"/>
                    <a:pt x="18" y="3734"/>
                    <a:pt x="35" y="3734"/>
                  </a:cubicBezTo>
                  <a:cubicBezTo>
                    <a:pt x="57" y="3734"/>
                    <a:pt x="74" y="3716"/>
                    <a:pt x="74" y="3699"/>
                  </a:cubicBezTo>
                  <a:lnTo>
                    <a:pt x="74" y="3516"/>
                  </a:lnTo>
                  <a:cubicBezTo>
                    <a:pt x="74" y="3499"/>
                    <a:pt x="57" y="3481"/>
                    <a:pt x="35" y="3481"/>
                  </a:cubicBezTo>
                  <a:close/>
                  <a:moveTo>
                    <a:pt x="35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86"/>
                  </a:lnTo>
                  <a:cubicBezTo>
                    <a:pt x="0" y="4008"/>
                    <a:pt x="18" y="4025"/>
                    <a:pt x="35" y="4025"/>
                  </a:cubicBezTo>
                  <a:cubicBezTo>
                    <a:pt x="57" y="4025"/>
                    <a:pt x="74" y="4008"/>
                    <a:pt x="74" y="3986"/>
                  </a:cubicBezTo>
                  <a:lnTo>
                    <a:pt x="74" y="3808"/>
                  </a:lnTo>
                  <a:cubicBezTo>
                    <a:pt x="74" y="3790"/>
                    <a:pt x="57" y="3769"/>
                    <a:pt x="35" y="3769"/>
                  </a:cubicBezTo>
                  <a:close/>
                  <a:moveTo>
                    <a:pt x="35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78"/>
                  </a:lnTo>
                  <a:cubicBezTo>
                    <a:pt x="0" y="4295"/>
                    <a:pt x="18" y="4312"/>
                    <a:pt x="35" y="4312"/>
                  </a:cubicBezTo>
                  <a:cubicBezTo>
                    <a:pt x="57" y="4312"/>
                    <a:pt x="74" y="4295"/>
                    <a:pt x="74" y="4278"/>
                  </a:cubicBezTo>
                  <a:lnTo>
                    <a:pt x="74" y="4095"/>
                  </a:lnTo>
                  <a:cubicBezTo>
                    <a:pt x="74" y="4077"/>
                    <a:pt x="57" y="4060"/>
                    <a:pt x="35" y="4060"/>
                  </a:cubicBezTo>
                  <a:close/>
                  <a:moveTo>
                    <a:pt x="35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69"/>
                  </a:lnTo>
                  <a:cubicBezTo>
                    <a:pt x="0" y="4587"/>
                    <a:pt x="18" y="4604"/>
                    <a:pt x="35" y="4604"/>
                  </a:cubicBezTo>
                  <a:cubicBezTo>
                    <a:pt x="57" y="4604"/>
                    <a:pt x="74" y="4587"/>
                    <a:pt x="74" y="4569"/>
                  </a:cubicBezTo>
                  <a:lnTo>
                    <a:pt x="74" y="4386"/>
                  </a:lnTo>
                  <a:cubicBezTo>
                    <a:pt x="74" y="4369"/>
                    <a:pt x="57" y="4352"/>
                    <a:pt x="35" y="4352"/>
                  </a:cubicBezTo>
                  <a:close/>
                  <a:moveTo>
                    <a:pt x="35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56"/>
                  </a:lnTo>
                  <a:cubicBezTo>
                    <a:pt x="0" y="4878"/>
                    <a:pt x="18" y="4896"/>
                    <a:pt x="35" y="4896"/>
                  </a:cubicBezTo>
                  <a:cubicBezTo>
                    <a:pt x="57" y="4896"/>
                    <a:pt x="74" y="4878"/>
                    <a:pt x="74" y="4856"/>
                  </a:cubicBezTo>
                  <a:lnTo>
                    <a:pt x="74" y="4678"/>
                  </a:lnTo>
                  <a:cubicBezTo>
                    <a:pt x="74" y="4661"/>
                    <a:pt x="57" y="4639"/>
                    <a:pt x="35" y="4639"/>
                  </a:cubicBezTo>
                  <a:close/>
                  <a:moveTo>
                    <a:pt x="35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48"/>
                  </a:lnTo>
                  <a:cubicBezTo>
                    <a:pt x="0" y="5165"/>
                    <a:pt x="18" y="5183"/>
                    <a:pt x="35" y="5183"/>
                  </a:cubicBezTo>
                  <a:cubicBezTo>
                    <a:pt x="57" y="5183"/>
                    <a:pt x="74" y="5165"/>
                    <a:pt x="74" y="5148"/>
                  </a:cubicBezTo>
                  <a:lnTo>
                    <a:pt x="74" y="4965"/>
                  </a:lnTo>
                  <a:cubicBezTo>
                    <a:pt x="74" y="4948"/>
                    <a:pt x="57" y="4930"/>
                    <a:pt x="35" y="4930"/>
                  </a:cubicBezTo>
                  <a:close/>
                  <a:moveTo>
                    <a:pt x="35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39"/>
                  </a:lnTo>
                  <a:cubicBezTo>
                    <a:pt x="0" y="5457"/>
                    <a:pt x="18" y="5474"/>
                    <a:pt x="35" y="5474"/>
                  </a:cubicBezTo>
                  <a:cubicBezTo>
                    <a:pt x="57" y="5474"/>
                    <a:pt x="74" y="5457"/>
                    <a:pt x="74" y="5439"/>
                  </a:cubicBezTo>
                  <a:lnTo>
                    <a:pt x="74" y="5257"/>
                  </a:lnTo>
                  <a:cubicBezTo>
                    <a:pt x="74" y="5239"/>
                    <a:pt x="57" y="5222"/>
                    <a:pt x="35" y="5222"/>
                  </a:cubicBezTo>
                  <a:close/>
                  <a:moveTo>
                    <a:pt x="35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727"/>
                  </a:lnTo>
                  <a:cubicBezTo>
                    <a:pt x="0" y="5748"/>
                    <a:pt x="18" y="5766"/>
                    <a:pt x="35" y="5766"/>
                  </a:cubicBezTo>
                  <a:cubicBezTo>
                    <a:pt x="57" y="5766"/>
                    <a:pt x="74" y="5748"/>
                    <a:pt x="74" y="5727"/>
                  </a:cubicBezTo>
                  <a:lnTo>
                    <a:pt x="74" y="5548"/>
                  </a:lnTo>
                  <a:cubicBezTo>
                    <a:pt x="74" y="5531"/>
                    <a:pt x="57" y="5509"/>
                    <a:pt x="35" y="5509"/>
                  </a:cubicBezTo>
                  <a:close/>
                  <a:moveTo>
                    <a:pt x="35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6018"/>
                  </a:lnTo>
                  <a:cubicBezTo>
                    <a:pt x="0" y="6036"/>
                    <a:pt x="18" y="6053"/>
                    <a:pt x="35" y="6053"/>
                  </a:cubicBezTo>
                  <a:cubicBezTo>
                    <a:pt x="57" y="6053"/>
                    <a:pt x="74" y="6036"/>
                    <a:pt x="74" y="6018"/>
                  </a:cubicBezTo>
                  <a:lnTo>
                    <a:pt x="74" y="5835"/>
                  </a:lnTo>
                  <a:cubicBezTo>
                    <a:pt x="74" y="5818"/>
                    <a:pt x="57" y="5801"/>
                    <a:pt x="35" y="5801"/>
                  </a:cubicBezTo>
                  <a:close/>
                  <a:moveTo>
                    <a:pt x="35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310"/>
                  </a:lnTo>
                  <a:cubicBezTo>
                    <a:pt x="0" y="6327"/>
                    <a:pt x="18" y="6345"/>
                    <a:pt x="35" y="6345"/>
                  </a:cubicBezTo>
                  <a:cubicBezTo>
                    <a:pt x="57" y="6345"/>
                    <a:pt x="74" y="6327"/>
                    <a:pt x="74" y="6310"/>
                  </a:cubicBezTo>
                  <a:lnTo>
                    <a:pt x="74" y="6127"/>
                  </a:lnTo>
                  <a:cubicBezTo>
                    <a:pt x="74" y="6110"/>
                    <a:pt x="57" y="6092"/>
                    <a:pt x="35" y="6092"/>
                  </a:cubicBezTo>
                  <a:close/>
                  <a:moveTo>
                    <a:pt x="35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453"/>
                  </a:lnTo>
                  <a:cubicBezTo>
                    <a:pt x="0" y="6471"/>
                    <a:pt x="18" y="6488"/>
                    <a:pt x="35" y="6488"/>
                  </a:cubicBezTo>
                  <a:cubicBezTo>
                    <a:pt x="57" y="6488"/>
                    <a:pt x="74" y="6471"/>
                    <a:pt x="74" y="6453"/>
                  </a:cubicBezTo>
                  <a:lnTo>
                    <a:pt x="74" y="6418"/>
                  </a:lnTo>
                  <a:cubicBezTo>
                    <a:pt x="74" y="6401"/>
                    <a:pt x="57" y="6379"/>
                    <a:pt x="35" y="6379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0" name="Google Shape;8950;p111"/>
            <p:cNvSpPr/>
            <p:nvPr/>
          </p:nvSpPr>
          <p:spPr>
            <a:xfrm>
              <a:off x="7254741" y="12062"/>
              <a:ext cx="12274" cy="1178959"/>
            </a:xfrm>
            <a:custGeom>
              <a:avLst/>
              <a:gdLst/>
              <a:ahLst/>
              <a:cxnLst/>
              <a:rect l="l" t="t" r="r" b="b"/>
              <a:pathLst>
                <a:path w="57" h="5475" extrusionOk="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218"/>
                  </a:lnTo>
                  <a:cubicBezTo>
                    <a:pt x="0" y="236"/>
                    <a:pt x="18" y="253"/>
                    <a:pt x="35" y="253"/>
                  </a:cubicBezTo>
                  <a:cubicBezTo>
                    <a:pt x="57" y="253"/>
                    <a:pt x="57" y="236"/>
                    <a:pt x="57" y="218"/>
                  </a:cubicBezTo>
                  <a:lnTo>
                    <a:pt x="57" y="18"/>
                  </a:lnTo>
                  <a:cubicBezTo>
                    <a:pt x="57" y="1"/>
                    <a:pt x="57" y="1"/>
                    <a:pt x="35" y="1"/>
                  </a:cubicBezTo>
                  <a:close/>
                  <a:moveTo>
                    <a:pt x="35" y="292"/>
                  </a:moveTo>
                  <a:cubicBezTo>
                    <a:pt x="18" y="292"/>
                    <a:pt x="0" y="292"/>
                    <a:pt x="0" y="310"/>
                  </a:cubicBezTo>
                  <a:lnTo>
                    <a:pt x="0" y="510"/>
                  </a:lnTo>
                  <a:cubicBezTo>
                    <a:pt x="0" y="527"/>
                    <a:pt x="18" y="545"/>
                    <a:pt x="35" y="545"/>
                  </a:cubicBezTo>
                  <a:cubicBezTo>
                    <a:pt x="57" y="545"/>
                    <a:pt x="57" y="527"/>
                    <a:pt x="57" y="510"/>
                  </a:cubicBezTo>
                  <a:lnTo>
                    <a:pt x="57" y="310"/>
                  </a:lnTo>
                  <a:cubicBezTo>
                    <a:pt x="57" y="292"/>
                    <a:pt x="57" y="292"/>
                    <a:pt x="35" y="292"/>
                  </a:cubicBezTo>
                  <a:close/>
                  <a:moveTo>
                    <a:pt x="35" y="579"/>
                  </a:moveTo>
                  <a:cubicBezTo>
                    <a:pt x="18" y="579"/>
                    <a:pt x="0" y="579"/>
                    <a:pt x="0" y="597"/>
                  </a:cubicBezTo>
                  <a:lnTo>
                    <a:pt x="0" y="797"/>
                  </a:lnTo>
                  <a:cubicBezTo>
                    <a:pt x="0" y="814"/>
                    <a:pt x="18" y="836"/>
                    <a:pt x="35" y="836"/>
                  </a:cubicBezTo>
                  <a:cubicBezTo>
                    <a:pt x="57" y="836"/>
                    <a:pt x="57" y="814"/>
                    <a:pt x="57" y="797"/>
                  </a:cubicBezTo>
                  <a:lnTo>
                    <a:pt x="57" y="597"/>
                  </a:lnTo>
                  <a:cubicBezTo>
                    <a:pt x="57" y="579"/>
                    <a:pt x="57" y="579"/>
                    <a:pt x="35" y="579"/>
                  </a:cubicBezTo>
                  <a:close/>
                  <a:moveTo>
                    <a:pt x="35" y="871"/>
                  </a:moveTo>
                  <a:cubicBezTo>
                    <a:pt x="18" y="871"/>
                    <a:pt x="0" y="871"/>
                    <a:pt x="0" y="888"/>
                  </a:cubicBezTo>
                  <a:lnTo>
                    <a:pt x="0" y="1089"/>
                  </a:lnTo>
                  <a:cubicBezTo>
                    <a:pt x="0" y="1106"/>
                    <a:pt x="18" y="1123"/>
                    <a:pt x="35" y="1123"/>
                  </a:cubicBezTo>
                  <a:cubicBezTo>
                    <a:pt x="57" y="1123"/>
                    <a:pt x="57" y="1106"/>
                    <a:pt x="57" y="1089"/>
                  </a:cubicBezTo>
                  <a:lnTo>
                    <a:pt x="57" y="888"/>
                  </a:lnTo>
                  <a:cubicBezTo>
                    <a:pt x="57" y="871"/>
                    <a:pt x="57" y="871"/>
                    <a:pt x="35" y="871"/>
                  </a:cubicBezTo>
                  <a:close/>
                  <a:moveTo>
                    <a:pt x="35" y="1163"/>
                  </a:moveTo>
                  <a:cubicBezTo>
                    <a:pt x="18" y="1163"/>
                    <a:pt x="0" y="1163"/>
                    <a:pt x="0" y="1180"/>
                  </a:cubicBezTo>
                  <a:lnTo>
                    <a:pt x="0" y="1380"/>
                  </a:lnTo>
                  <a:cubicBezTo>
                    <a:pt x="0" y="1397"/>
                    <a:pt x="18" y="1415"/>
                    <a:pt x="35" y="1415"/>
                  </a:cubicBezTo>
                  <a:cubicBezTo>
                    <a:pt x="57" y="1415"/>
                    <a:pt x="57" y="1397"/>
                    <a:pt x="57" y="1380"/>
                  </a:cubicBezTo>
                  <a:lnTo>
                    <a:pt x="57" y="1180"/>
                  </a:lnTo>
                  <a:cubicBezTo>
                    <a:pt x="57" y="1163"/>
                    <a:pt x="57" y="1163"/>
                    <a:pt x="35" y="1163"/>
                  </a:cubicBezTo>
                  <a:close/>
                  <a:moveTo>
                    <a:pt x="35" y="1450"/>
                  </a:moveTo>
                  <a:cubicBezTo>
                    <a:pt x="18" y="1450"/>
                    <a:pt x="0" y="1450"/>
                    <a:pt x="0" y="1467"/>
                  </a:cubicBezTo>
                  <a:lnTo>
                    <a:pt x="0" y="1667"/>
                  </a:lnTo>
                  <a:cubicBezTo>
                    <a:pt x="0" y="1685"/>
                    <a:pt x="18" y="1706"/>
                    <a:pt x="35" y="1706"/>
                  </a:cubicBezTo>
                  <a:cubicBezTo>
                    <a:pt x="57" y="1706"/>
                    <a:pt x="57" y="1685"/>
                    <a:pt x="57" y="1667"/>
                  </a:cubicBezTo>
                  <a:lnTo>
                    <a:pt x="57" y="1467"/>
                  </a:lnTo>
                  <a:cubicBezTo>
                    <a:pt x="57" y="1450"/>
                    <a:pt x="57" y="1450"/>
                    <a:pt x="35" y="1450"/>
                  </a:cubicBezTo>
                  <a:close/>
                  <a:moveTo>
                    <a:pt x="35" y="1741"/>
                  </a:moveTo>
                  <a:cubicBezTo>
                    <a:pt x="18" y="1741"/>
                    <a:pt x="0" y="1741"/>
                    <a:pt x="0" y="1759"/>
                  </a:cubicBezTo>
                  <a:lnTo>
                    <a:pt x="0" y="1959"/>
                  </a:lnTo>
                  <a:cubicBezTo>
                    <a:pt x="0" y="1976"/>
                    <a:pt x="18" y="1994"/>
                    <a:pt x="35" y="1994"/>
                  </a:cubicBezTo>
                  <a:cubicBezTo>
                    <a:pt x="57" y="1994"/>
                    <a:pt x="57" y="1976"/>
                    <a:pt x="57" y="1959"/>
                  </a:cubicBezTo>
                  <a:lnTo>
                    <a:pt x="57" y="1759"/>
                  </a:lnTo>
                  <a:cubicBezTo>
                    <a:pt x="57" y="1741"/>
                    <a:pt x="57" y="1741"/>
                    <a:pt x="35" y="1741"/>
                  </a:cubicBezTo>
                  <a:close/>
                  <a:moveTo>
                    <a:pt x="35" y="2033"/>
                  </a:moveTo>
                  <a:cubicBezTo>
                    <a:pt x="18" y="2033"/>
                    <a:pt x="0" y="2033"/>
                    <a:pt x="0" y="2050"/>
                  </a:cubicBezTo>
                  <a:lnTo>
                    <a:pt x="0" y="2250"/>
                  </a:lnTo>
                  <a:cubicBezTo>
                    <a:pt x="0" y="2268"/>
                    <a:pt x="18" y="2285"/>
                    <a:pt x="35" y="2285"/>
                  </a:cubicBezTo>
                  <a:cubicBezTo>
                    <a:pt x="57" y="2285"/>
                    <a:pt x="57" y="2268"/>
                    <a:pt x="57" y="2250"/>
                  </a:cubicBezTo>
                  <a:lnTo>
                    <a:pt x="57" y="2050"/>
                  </a:lnTo>
                  <a:cubicBezTo>
                    <a:pt x="57" y="2033"/>
                    <a:pt x="57" y="2033"/>
                    <a:pt x="35" y="2033"/>
                  </a:cubicBezTo>
                  <a:close/>
                  <a:moveTo>
                    <a:pt x="35" y="2320"/>
                  </a:moveTo>
                  <a:cubicBezTo>
                    <a:pt x="18" y="2320"/>
                    <a:pt x="0" y="2320"/>
                    <a:pt x="0" y="2337"/>
                  </a:cubicBezTo>
                  <a:lnTo>
                    <a:pt x="0" y="2538"/>
                  </a:lnTo>
                  <a:cubicBezTo>
                    <a:pt x="0" y="2555"/>
                    <a:pt x="18" y="2577"/>
                    <a:pt x="35" y="2577"/>
                  </a:cubicBezTo>
                  <a:cubicBezTo>
                    <a:pt x="57" y="2577"/>
                    <a:pt x="57" y="2555"/>
                    <a:pt x="57" y="2538"/>
                  </a:cubicBezTo>
                  <a:lnTo>
                    <a:pt x="57" y="2337"/>
                  </a:lnTo>
                  <a:cubicBezTo>
                    <a:pt x="57" y="2320"/>
                    <a:pt x="57" y="2320"/>
                    <a:pt x="35" y="2320"/>
                  </a:cubicBezTo>
                  <a:close/>
                  <a:moveTo>
                    <a:pt x="35" y="2612"/>
                  </a:moveTo>
                  <a:cubicBezTo>
                    <a:pt x="18" y="2612"/>
                    <a:pt x="0" y="2612"/>
                    <a:pt x="0" y="2629"/>
                  </a:cubicBezTo>
                  <a:lnTo>
                    <a:pt x="0" y="2829"/>
                  </a:lnTo>
                  <a:cubicBezTo>
                    <a:pt x="0" y="2846"/>
                    <a:pt x="18" y="2864"/>
                    <a:pt x="35" y="2864"/>
                  </a:cubicBezTo>
                  <a:cubicBezTo>
                    <a:pt x="57" y="2864"/>
                    <a:pt x="57" y="2846"/>
                    <a:pt x="57" y="2829"/>
                  </a:cubicBezTo>
                  <a:lnTo>
                    <a:pt x="57" y="2629"/>
                  </a:lnTo>
                  <a:cubicBezTo>
                    <a:pt x="57" y="2612"/>
                    <a:pt x="57" y="2612"/>
                    <a:pt x="35" y="2612"/>
                  </a:cubicBezTo>
                  <a:close/>
                  <a:moveTo>
                    <a:pt x="35" y="2903"/>
                  </a:moveTo>
                  <a:cubicBezTo>
                    <a:pt x="18" y="2903"/>
                    <a:pt x="0" y="2903"/>
                    <a:pt x="0" y="2920"/>
                  </a:cubicBezTo>
                  <a:lnTo>
                    <a:pt x="0" y="3121"/>
                  </a:lnTo>
                  <a:cubicBezTo>
                    <a:pt x="0" y="3138"/>
                    <a:pt x="18" y="3155"/>
                    <a:pt x="35" y="3155"/>
                  </a:cubicBezTo>
                  <a:cubicBezTo>
                    <a:pt x="57" y="3155"/>
                    <a:pt x="57" y="3138"/>
                    <a:pt x="57" y="3121"/>
                  </a:cubicBezTo>
                  <a:lnTo>
                    <a:pt x="57" y="2920"/>
                  </a:lnTo>
                  <a:cubicBezTo>
                    <a:pt x="57" y="2903"/>
                    <a:pt x="57" y="2903"/>
                    <a:pt x="35" y="2903"/>
                  </a:cubicBezTo>
                  <a:close/>
                  <a:moveTo>
                    <a:pt x="35" y="3190"/>
                  </a:moveTo>
                  <a:cubicBezTo>
                    <a:pt x="18" y="3190"/>
                    <a:pt x="0" y="3190"/>
                    <a:pt x="0" y="3208"/>
                  </a:cubicBezTo>
                  <a:lnTo>
                    <a:pt x="0" y="3408"/>
                  </a:lnTo>
                  <a:cubicBezTo>
                    <a:pt x="0" y="3425"/>
                    <a:pt x="18" y="3447"/>
                    <a:pt x="35" y="3447"/>
                  </a:cubicBezTo>
                  <a:cubicBezTo>
                    <a:pt x="57" y="3447"/>
                    <a:pt x="57" y="3425"/>
                    <a:pt x="57" y="3408"/>
                  </a:cubicBezTo>
                  <a:lnTo>
                    <a:pt x="57" y="3208"/>
                  </a:lnTo>
                  <a:cubicBezTo>
                    <a:pt x="57" y="3190"/>
                    <a:pt x="57" y="3190"/>
                    <a:pt x="35" y="3190"/>
                  </a:cubicBezTo>
                  <a:close/>
                  <a:moveTo>
                    <a:pt x="35" y="3482"/>
                  </a:moveTo>
                  <a:cubicBezTo>
                    <a:pt x="18" y="3482"/>
                    <a:pt x="0" y="3482"/>
                    <a:pt x="0" y="3499"/>
                  </a:cubicBezTo>
                  <a:lnTo>
                    <a:pt x="0" y="3699"/>
                  </a:lnTo>
                  <a:cubicBezTo>
                    <a:pt x="0" y="3717"/>
                    <a:pt x="18" y="3734"/>
                    <a:pt x="35" y="3734"/>
                  </a:cubicBezTo>
                  <a:cubicBezTo>
                    <a:pt x="57" y="3734"/>
                    <a:pt x="57" y="3717"/>
                    <a:pt x="57" y="3699"/>
                  </a:cubicBezTo>
                  <a:lnTo>
                    <a:pt x="57" y="3499"/>
                  </a:lnTo>
                  <a:cubicBezTo>
                    <a:pt x="57" y="3482"/>
                    <a:pt x="57" y="3482"/>
                    <a:pt x="35" y="3482"/>
                  </a:cubicBezTo>
                  <a:close/>
                  <a:moveTo>
                    <a:pt x="35" y="3773"/>
                  </a:moveTo>
                  <a:cubicBezTo>
                    <a:pt x="18" y="3773"/>
                    <a:pt x="0" y="3773"/>
                    <a:pt x="0" y="3791"/>
                  </a:cubicBezTo>
                  <a:lnTo>
                    <a:pt x="0" y="3991"/>
                  </a:lnTo>
                  <a:cubicBezTo>
                    <a:pt x="0" y="4008"/>
                    <a:pt x="18" y="4026"/>
                    <a:pt x="35" y="4026"/>
                  </a:cubicBezTo>
                  <a:cubicBezTo>
                    <a:pt x="57" y="4026"/>
                    <a:pt x="57" y="4008"/>
                    <a:pt x="57" y="3991"/>
                  </a:cubicBezTo>
                  <a:lnTo>
                    <a:pt x="57" y="3791"/>
                  </a:lnTo>
                  <a:cubicBezTo>
                    <a:pt x="57" y="3773"/>
                    <a:pt x="57" y="3773"/>
                    <a:pt x="35" y="3773"/>
                  </a:cubicBezTo>
                  <a:close/>
                  <a:moveTo>
                    <a:pt x="35" y="4060"/>
                  </a:moveTo>
                  <a:cubicBezTo>
                    <a:pt x="18" y="4060"/>
                    <a:pt x="0" y="4060"/>
                    <a:pt x="0" y="4078"/>
                  </a:cubicBezTo>
                  <a:lnTo>
                    <a:pt x="0" y="4278"/>
                  </a:lnTo>
                  <a:cubicBezTo>
                    <a:pt x="0" y="4295"/>
                    <a:pt x="18" y="4317"/>
                    <a:pt x="35" y="4317"/>
                  </a:cubicBezTo>
                  <a:cubicBezTo>
                    <a:pt x="57" y="4317"/>
                    <a:pt x="57" y="4295"/>
                    <a:pt x="57" y="4278"/>
                  </a:cubicBezTo>
                  <a:lnTo>
                    <a:pt x="57" y="4078"/>
                  </a:lnTo>
                  <a:cubicBezTo>
                    <a:pt x="57" y="4060"/>
                    <a:pt x="57" y="4060"/>
                    <a:pt x="35" y="4060"/>
                  </a:cubicBezTo>
                  <a:close/>
                  <a:moveTo>
                    <a:pt x="35" y="4352"/>
                  </a:moveTo>
                  <a:cubicBezTo>
                    <a:pt x="18" y="4352"/>
                    <a:pt x="0" y="4352"/>
                    <a:pt x="0" y="4369"/>
                  </a:cubicBezTo>
                  <a:lnTo>
                    <a:pt x="0" y="4570"/>
                  </a:lnTo>
                  <a:cubicBezTo>
                    <a:pt x="0" y="4587"/>
                    <a:pt x="18" y="4604"/>
                    <a:pt x="35" y="4604"/>
                  </a:cubicBezTo>
                  <a:cubicBezTo>
                    <a:pt x="57" y="4604"/>
                    <a:pt x="57" y="4587"/>
                    <a:pt x="57" y="4570"/>
                  </a:cubicBezTo>
                  <a:lnTo>
                    <a:pt x="57" y="4369"/>
                  </a:lnTo>
                  <a:cubicBezTo>
                    <a:pt x="57" y="4352"/>
                    <a:pt x="57" y="4352"/>
                    <a:pt x="35" y="4352"/>
                  </a:cubicBezTo>
                  <a:close/>
                  <a:moveTo>
                    <a:pt x="35" y="4644"/>
                  </a:moveTo>
                  <a:cubicBezTo>
                    <a:pt x="18" y="4644"/>
                    <a:pt x="0" y="4644"/>
                    <a:pt x="0" y="4661"/>
                  </a:cubicBezTo>
                  <a:lnTo>
                    <a:pt x="0" y="4861"/>
                  </a:lnTo>
                  <a:cubicBezTo>
                    <a:pt x="0" y="4879"/>
                    <a:pt x="18" y="4896"/>
                    <a:pt x="35" y="4896"/>
                  </a:cubicBezTo>
                  <a:cubicBezTo>
                    <a:pt x="57" y="4896"/>
                    <a:pt x="57" y="4879"/>
                    <a:pt x="57" y="4861"/>
                  </a:cubicBezTo>
                  <a:lnTo>
                    <a:pt x="57" y="4661"/>
                  </a:lnTo>
                  <a:cubicBezTo>
                    <a:pt x="57" y="4644"/>
                    <a:pt x="57" y="4644"/>
                    <a:pt x="35" y="4644"/>
                  </a:cubicBezTo>
                  <a:close/>
                  <a:moveTo>
                    <a:pt x="35" y="4931"/>
                  </a:moveTo>
                  <a:cubicBezTo>
                    <a:pt x="18" y="4931"/>
                    <a:pt x="0" y="4931"/>
                    <a:pt x="0" y="4948"/>
                  </a:cubicBezTo>
                  <a:lnTo>
                    <a:pt x="0" y="5148"/>
                  </a:lnTo>
                  <a:cubicBezTo>
                    <a:pt x="0" y="5166"/>
                    <a:pt x="18" y="5187"/>
                    <a:pt x="35" y="5187"/>
                  </a:cubicBezTo>
                  <a:cubicBezTo>
                    <a:pt x="57" y="5187"/>
                    <a:pt x="57" y="5166"/>
                    <a:pt x="57" y="5148"/>
                  </a:cubicBezTo>
                  <a:lnTo>
                    <a:pt x="57" y="4948"/>
                  </a:lnTo>
                  <a:cubicBezTo>
                    <a:pt x="57" y="4931"/>
                    <a:pt x="57" y="4931"/>
                    <a:pt x="35" y="4931"/>
                  </a:cubicBezTo>
                  <a:close/>
                  <a:moveTo>
                    <a:pt x="35" y="5222"/>
                  </a:moveTo>
                  <a:cubicBezTo>
                    <a:pt x="18" y="5222"/>
                    <a:pt x="0" y="5222"/>
                    <a:pt x="0" y="5240"/>
                  </a:cubicBezTo>
                  <a:lnTo>
                    <a:pt x="0" y="5440"/>
                  </a:lnTo>
                  <a:cubicBezTo>
                    <a:pt x="0" y="5457"/>
                    <a:pt x="18" y="5475"/>
                    <a:pt x="35" y="5475"/>
                  </a:cubicBezTo>
                  <a:cubicBezTo>
                    <a:pt x="57" y="5475"/>
                    <a:pt x="57" y="5457"/>
                    <a:pt x="57" y="5440"/>
                  </a:cubicBezTo>
                  <a:lnTo>
                    <a:pt x="57" y="5240"/>
                  </a:lnTo>
                  <a:cubicBezTo>
                    <a:pt x="57" y="5222"/>
                    <a:pt x="57" y="5222"/>
                    <a:pt x="35" y="522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1" name="Google Shape;8951;p111"/>
            <p:cNvSpPr/>
            <p:nvPr/>
          </p:nvSpPr>
          <p:spPr>
            <a:xfrm>
              <a:off x="7348411" y="12062"/>
              <a:ext cx="12274" cy="991618"/>
            </a:xfrm>
            <a:custGeom>
              <a:avLst/>
              <a:gdLst/>
              <a:ahLst/>
              <a:cxnLst/>
              <a:rect l="l" t="t" r="r" b="b"/>
              <a:pathLst>
                <a:path w="57" h="4605" extrusionOk="0">
                  <a:moveTo>
                    <a:pt x="18" y="1"/>
                  </a:moveTo>
                  <a:cubicBezTo>
                    <a:pt x="0" y="1"/>
                    <a:pt x="0" y="1"/>
                    <a:pt x="0" y="18"/>
                  </a:cubicBezTo>
                  <a:lnTo>
                    <a:pt x="0" y="236"/>
                  </a:lnTo>
                  <a:cubicBezTo>
                    <a:pt x="0" y="253"/>
                    <a:pt x="0" y="253"/>
                    <a:pt x="18" y="253"/>
                  </a:cubicBezTo>
                  <a:cubicBezTo>
                    <a:pt x="35" y="253"/>
                    <a:pt x="57" y="253"/>
                    <a:pt x="57" y="236"/>
                  </a:cubicBezTo>
                  <a:lnTo>
                    <a:pt x="57" y="18"/>
                  </a:lnTo>
                  <a:cubicBezTo>
                    <a:pt x="57" y="1"/>
                    <a:pt x="35" y="1"/>
                    <a:pt x="18" y="1"/>
                  </a:cubicBezTo>
                  <a:close/>
                  <a:moveTo>
                    <a:pt x="18" y="292"/>
                  </a:moveTo>
                  <a:cubicBezTo>
                    <a:pt x="0" y="292"/>
                    <a:pt x="0" y="292"/>
                    <a:pt x="0" y="310"/>
                  </a:cubicBezTo>
                  <a:lnTo>
                    <a:pt x="0" y="527"/>
                  </a:lnTo>
                  <a:cubicBezTo>
                    <a:pt x="0" y="545"/>
                    <a:pt x="0" y="545"/>
                    <a:pt x="18" y="545"/>
                  </a:cubicBezTo>
                  <a:cubicBezTo>
                    <a:pt x="35" y="545"/>
                    <a:pt x="57" y="545"/>
                    <a:pt x="57" y="527"/>
                  </a:cubicBezTo>
                  <a:lnTo>
                    <a:pt x="57" y="310"/>
                  </a:lnTo>
                  <a:cubicBezTo>
                    <a:pt x="57" y="292"/>
                    <a:pt x="35" y="292"/>
                    <a:pt x="18" y="292"/>
                  </a:cubicBezTo>
                  <a:close/>
                  <a:moveTo>
                    <a:pt x="18" y="579"/>
                  </a:moveTo>
                  <a:cubicBezTo>
                    <a:pt x="0" y="579"/>
                    <a:pt x="0" y="579"/>
                    <a:pt x="0" y="597"/>
                  </a:cubicBezTo>
                  <a:lnTo>
                    <a:pt x="0" y="814"/>
                  </a:lnTo>
                  <a:cubicBezTo>
                    <a:pt x="0" y="836"/>
                    <a:pt x="0" y="836"/>
                    <a:pt x="18" y="836"/>
                  </a:cubicBezTo>
                  <a:cubicBezTo>
                    <a:pt x="35" y="836"/>
                    <a:pt x="57" y="836"/>
                    <a:pt x="57" y="814"/>
                  </a:cubicBezTo>
                  <a:lnTo>
                    <a:pt x="57" y="597"/>
                  </a:lnTo>
                  <a:cubicBezTo>
                    <a:pt x="57" y="579"/>
                    <a:pt x="35" y="579"/>
                    <a:pt x="18" y="579"/>
                  </a:cubicBezTo>
                  <a:close/>
                  <a:moveTo>
                    <a:pt x="18" y="871"/>
                  </a:moveTo>
                  <a:cubicBezTo>
                    <a:pt x="0" y="871"/>
                    <a:pt x="0" y="871"/>
                    <a:pt x="0" y="888"/>
                  </a:cubicBezTo>
                  <a:lnTo>
                    <a:pt x="0" y="1106"/>
                  </a:lnTo>
                  <a:cubicBezTo>
                    <a:pt x="0" y="1123"/>
                    <a:pt x="0" y="1123"/>
                    <a:pt x="18" y="1123"/>
                  </a:cubicBezTo>
                  <a:cubicBezTo>
                    <a:pt x="35" y="1123"/>
                    <a:pt x="57" y="1123"/>
                    <a:pt x="57" y="1106"/>
                  </a:cubicBezTo>
                  <a:lnTo>
                    <a:pt x="57" y="888"/>
                  </a:lnTo>
                  <a:cubicBezTo>
                    <a:pt x="57" y="871"/>
                    <a:pt x="35" y="871"/>
                    <a:pt x="18" y="871"/>
                  </a:cubicBezTo>
                  <a:close/>
                  <a:moveTo>
                    <a:pt x="18" y="1163"/>
                  </a:moveTo>
                  <a:cubicBezTo>
                    <a:pt x="0" y="1163"/>
                    <a:pt x="0" y="1163"/>
                    <a:pt x="0" y="1180"/>
                  </a:cubicBezTo>
                  <a:lnTo>
                    <a:pt x="0" y="1397"/>
                  </a:lnTo>
                  <a:cubicBezTo>
                    <a:pt x="0" y="1415"/>
                    <a:pt x="0" y="1415"/>
                    <a:pt x="18" y="1415"/>
                  </a:cubicBezTo>
                  <a:cubicBezTo>
                    <a:pt x="35" y="1415"/>
                    <a:pt x="57" y="1415"/>
                    <a:pt x="57" y="1397"/>
                  </a:cubicBezTo>
                  <a:lnTo>
                    <a:pt x="57" y="1180"/>
                  </a:lnTo>
                  <a:cubicBezTo>
                    <a:pt x="57" y="1163"/>
                    <a:pt x="35" y="1163"/>
                    <a:pt x="18" y="1163"/>
                  </a:cubicBezTo>
                  <a:close/>
                  <a:moveTo>
                    <a:pt x="18" y="1450"/>
                  </a:moveTo>
                  <a:cubicBezTo>
                    <a:pt x="0" y="1450"/>
                    <a:pt x="0" y="1450"/>
                    <a:pt x="0" y="1467"/>
                  </a:cubicBezTo>
                  <a:lnTo>
                    <a:pt x="0" y="1685"/>
                  </a:lnTo>
                  <a:cubicBezTo>
                    <a:pt x="0" y="1706"/>
                    <a:pt x="0" y="1706"/>
                    <a:pt x="18" y="1706"/>
                  </a:cubicBezTo>
                  <a:cubicBezTo>
                    <a:pt x="35" y="1706"/>
                    <a:pt x="57" y="1706"/>
                    <a:pt x="57" y="1685"/>
                  </a:cubicBezTo>
                  <a:lnTo>
                    <a:pt x="57" y="1467"/>
                  </a:lnTo>
                  <a:cubicBezTo>
                    <a:pt x="57" y="1450"/>
                    <a:pt x="35" y="1450"/>
                    <a:pt x="18" y="1450"/>
                  </a:cubicBezTo>
                  <a:close/>
                  <a:moveTo>
                    <a:pt x="18" y="1741"/>
                  </a:moveTo>
                  <a:cubicBezTo>
                    <a:pt x="0" y="1741"/>
                    <a:pt x="0" y="1741"/>
                    <a:pt x="0" y="1759"/>
                  </a:cubicBezTo>
                  <a:lnTo>
                    <a:pt x="0" y="1976"/>
                  </a:lnTo>
                  <a:cubicBezTo>
                    <a:pt x="0" y="1994"/>
                    <a:pt x="0" y="1994"/>
                    <a:pt x="18" y="1994"/>
                  </a:cubicBezTo>
                  <a:cubicBezTo>
                    <a:pt x="35" y="1994"/>
                    <a:pt x="57" y="1994"/>
                    <a:pt x="57" y="1976"/>
                  </a:cubicBezTo>
                  <a:lnTo>
                    <a:pt x="57" y="1759"/>
                  </a:lnTo>
                  <a:cubicBezTo>
                    <a:pt x="57" y="1741"/>
                    <a:pt x="35" y="1741"/>
                    <a:pt x="18" y="1741"/>
                  </a:cubicBezTo>
                  <a:close/>
                  <a:moveTo>
                    <a:pt x="18" y="2033"/>
                  </a:moveTo>
                  <a:cubicBezTo>
                    <a:pt x="0" y="2033"/>
                    <a:pt x="0" y="2033"/>
                    <a:pt x="0" y="2050"/>
                  </a:cubicBezTo>
                  <a:lnTo>
                    <a:pt x="0" y="2268"/>
                  </a:lnTo>
                  <a:cubicBezTo>
                    <a:pt x="0" y="2285"/>
                    <a:pt x="0" y="2285"/>
                    <a:pt x="18" y="2285"/>
                  </a:cubicBezTo>
                  <a:cubicBezTo>
                    <a:pt x="35" y="2285"/>
                    <a:pt x="57" y="2285"/>
                    <a:pt x="57" y="2268"/>
                  </a:cubicBezTo>
                  <a:lnTo>
                    <a:pt x="57" y="2050"/>
                  </a:lnTo>
                  <a:cubicBezTo>
                    <a:pt x="57" y="2033"/>
                    <a:pt x="35" y="2033"/>
                    <a:pt x="18" y="2033"/>
                  </a:cubicBezTo>
                  <a:close/>
                  <a:moveTo>
                    <a:pt x="18" y="2320"/>
                  </a:moveTo>
                  <a:cubicBezTo>
                    <a:pt x="0" y="2320"/>
                    <a:pt x="0" y="2320"/>
                    <a:pt x="0" y="2337"/>
                  </a:cubicBezTo>
                  <a:lnTo>
                    <a:pt x="0" y="2555"/>
                  </a:lnTo>
                  <a:cubicBezTo>
                    <a:pt x="0" y="2577"/>
                    <a:pt x="0" y="2577"/>
                    <a:pt x="18" y="2577"/>
                  </a:cubicBezTo>
                  <a:cubicBezTo>
                    <a:pt x="35" y="2577"/>
                    <a:pt x="57" y="2577"/>
                    <a:pt x="57" y="2555"/>
                  </a:cubicBezTo>
                  <a:lnTo>
                    <a:pt x="57" y="2337"/>
                  </a:lnTo>
                  <a:cubicBezTo>
                    <a:pt x="57" y="2320"/>
                    <a:pt x="35" y="2320"/>
                    <a:pt x="18" y="2320"/>
                  </a:cubicBezTo>
                  <a:close/>
                  <a:moveTo>
                    <a:pt x="18" y="2612"/>
                  </a:moveTo>
                  <a:cubicBezTo>
                    <a:pt x="0" y="2612"/>
                    <a:pt x="0" y="2612"/>
                    <a:pt x="0" y="2629"/>
                  </a:cubicBezTo>
                  <a:lnTo>
                    <a:pt x="0" y="2846"/>
                  </a:lnTo>
                  <a:cubicBezTo>
                    <a:pt x="0" y="2864"/>
                    <a:pt x="0" y="2864"/>
                    <a:pt x="18" y="2864"/>
                  </a:cubicBezTo>
                  <a:cubicBezTo>
                    <a:pt x="35" y="2864"/>
                    <a:pt x="57" y="2864"/>
                    <a:pt x="57" y="2846"/>
                  </a:cubicBezTo>
                  <a:lnTo>
                    <a:pt x="57" y="2629"/>
                  </a:lnTo>
                  <a:cubicBezTo>
                    <a:pt x="57" y="2612"/>
                    <a:pt x="35" y="2612"/>
                    <a:pt x="18" y="2612"/>
                  </a:cubicBezTo>
                  <a:close/>
                  <a:moveTo>
                    <a:pt x="18" y="2903"/>
                  </a:moveTo>
                  <a:cubicBezTo>
                    <a:pt x="0" y="2903"/>
                    <a:pt x="0" y="2903"/>
                    <a:pt x="0" y="2920"/>
                  </a:cubicBezTo>
                  <a:lnTo>
                    <a:pt x="0" y="3138"/>
                  </a:lnTo>
                  <a:cubicBezTo>
                    <a:pt x="0" y="3155"/>
                    <a:pt x="0" y="3155"/>
                    <a:pt x="18" y="3155"/>
                  </a:cubicBezTo>
                  <a:cubicBezTo>
                    <a:pt x="35" y="3155"/>
                    <a:pt x="57" y="3155"/>
                    <a:pt x="57" y="3138"/>
                  </a:cubicBezTo>
                  <a:lnTo>
                    <a:pt x="57" y="2920"/>
                  </a:lnTo>
                  <a:cubicBezTo>
                    <a:pt x="57" y="2903"/>
                    <a:pt x="35" y="2903"/>
                    <a:pt x="18" y="2903"/>
                  </a:cubicBezTo>
                  <a:close/>
                  <a:moveTo>
                    <a:pt x="18" y="3190"/>
                  </a:moveTo>
                  <a:cubicBezTo>
                    <a:pt x="0" y="3190"/>
                    <a:pt x="0" y="3190"/>
                    <a:pt x="0" y="3208"/>
                  </a:cubicBezTo>
                  <a:lnTo>
                    <a:pt x="0" y="3425"/>
                  </a:lnTo>
                  <a:cubicBezTo>
                    <a:pt x="0" y="3447"/>
                    <a:pt x="0" y="3447"/>
                    <a:pt x="18" y="3447"/>
                  </a:cubicBezTo>
                  <a:cubicBezTo>
                    <a:pt x="35" y="3447"/>
                    <a:pt x="57" y="3447"/>
                    <a:pt x="57" y="3425"/>
                  </a:cubicBezTo>
                  <a:lnTo>
                    <a:pt x="57" y="3208"/>
                  </a:lnTo>
                  <a:cubicBezTo>
                    <a:pt x="57" y="3190"/>
                    <a:pt x="35" y="3190"/>
                    <a:pt x="18" y="3190"/>
                  </a:cubicBezTo>
                  <a:close/>
                  <a:moveTo>
                    <a:pt x="18" y="3482"/>
                  </a:moveTo>
                  <a:cubicBezTo>
                    <a:pt x="0" y="3482"/>
                    <a:pt x="0" y="3482"/>
                    <a:pt x="0" y="3499"/>
                  </a:cubicBezTo>
                  <a:lnTo>
                    <a:pt x="0" y="3717"/>
                  </a:lnTo>
                  <a:cubicBezTo>
                    <a:pt x="0" y="3734"/>
                    <a:pt x="0" y="3734"/>
                    <a:pt x="18" y="3734"/>
                  </a:cubicBezTo>
                  <a:cubicBezTo>
                    <a:pt x="35" y="3734"/>
                    <a:pt x="57" y="3734"/>
                    <a:pt x="57" y="3717"/>
                  </a:cubicBezTo>
                  <a:lnTo>
                    <a:pt x="57" y="3499"/>
                  </a:lnTo>
                  <a:cubicBezTo>
                    <a:pt x="57" y="3482"/>
                    <a:pt x="35" y="3482"/>
                    <a:pt x="18" y="3482"/>
                  </a:cubicBezTo>
                  <a:close/>
                  <a:moveTo>
                    <a:pt x="18" y="3773"/>
                  </a:moveTo>
                  <a:cubicBezTo>
                    <a:pt x="0" y="3773"/>
                    <a:pt x="0" y="3773"/>
                    <a:pt x="0" y="3791"/>
                  </a:cubicBezTo>
                  <a:lnTo>
                    <a:pt x="0" y="4008"/>
                  </a:lnTo>
                  <a:cubicBezTo>
                    <a:pt x="0" y="4026"/>
                    <a:pt x="0" y="4026"/>
                    <a:pt x="18" y="4026"/>
                  </a:cubicBezTo>
                  <a:cubicBezTo>
                    <a:pt x="35" y="4026"/>
                    <a:pt x="57" y="4026"/>
                    <a:pt x="57" y="4008"/>
                  </a:cubicBezTo>
                  <a:lnTo>
                    <a:pt x="57" y="3791"/>
                  </a:lnTo>
                  <a:cubicBezTo>
                    <a:pt x="57" y="3773"/>
                    <a:pt x="35" y="3773"/>
                    <a:pt x="18" y="3773"/>
                  </a:cubicBezTo>
                  <a:close/>
                  <a:moveTo>
                    <a:pt x="18" y="4060"/>
                  </a:moveTo>
                  <a:cubicBezTo>
                    <a:pt x="0" y="4060"/>
                    <a:pt x="0" y="4060"/>
                    <a:pt x="0" y="4078"/>
                  </a:cubicBezTo>
                  <a:lnTo>
                    <a:pt x="0" y="4295"/>
                  </a:lnTo>
                  <a:cubicBezTo>
                    <a:pt x="0" y="4317"/>
                    <a:pt x="0" y="4317"/>
                    <a:pt x="18" y="4317"/>
                  </a:cubicBezTo>
                  <a:cubicBezTo>
                    <a:pt x="35" y="4317"/>
                    <a:pt x="57" y="4317"/>
                    <a:pt x="57" y="4295"/>
                  </a:cubicBezTo>
                  <a:lnTo>
                    <a:pt x="57" y="4078"/>
                  </a:lnTo>
                  <a:cubicBezTo>
                    <a:pt x="57" y="4060"/>
                    <a:pt x="35" y="4060"/>
                    <a:pt x="18" y="4060"/>
                  </a:cubicBezTo>
                  <a:close/>
                  <a:moveTo>
                    <a:pt x="18" y="4352"/>
                  </a:moveTo>
                  <a:cubicBezTo>
                    <a:pt x="0" y="4352"/>
                    <a:pt x="0" y="4352"/>
                    <a:pt x="0" y="4369"/>
                  </a:cubicBezTo>
                  <a:lnTo>
                    <a:pt x="0" y="4587"/>
                  </a:lnTo>
                  <a:cubicBezTo>
                    <a:pt x="0" y="4604"/>
                    <a:pt x="0" y="4604"/>
                    <a:pt x="18" y="4604"/>
                  </a:cubicBezTo>
                  <a:cubicBezTo>
                    <a:pt x="35" y="4604"/>
                    <a:pt x="57" y="4604"/>
                    <a:pt x="57" y="4587"/>
                  </a:cubicBezTo>
                  <a:lnTo>
                    <a:pt x="57" y="4369"/>
                  </a:lnTo>
                  <a:cubicBezTo>
                    <a:pt x="57" y="4352"/>
                    <a:pt x="35" y="4352"/>
                    <a:pt x="18" y="435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2" name="Google Shape;8952;p111"/>
            <p:cNvSpPr/>
            <p:nvPr/>
          </p:nvSpPr>
          <p:spPr>
            <a:xfrm>
              <a:off x="7438421" y="12062"/>
              <a:ext cx="11413" cy="800400"/>
            </a:xfrm>
            <a:custGeom>
              <a:avLst/>
              <a:gdLst/>
              <a:ahLst/>
              <a:cxnLst/>
              <a:rect l="l" t="t" r="r" b="b"/>
              <a:pathLst>
                <a:path w="53" h="3717" extrusionOk="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253"/>
                  </a:lnTo>
                  <a:cubicBezTo>
                    <a:pt x="0" y="253"/>
                    <a:pt x="18" y="271"/>
                    <a:pt x="35" y="271"/>
                  </a:cubicBezTo>
                  <a:lnTo>
                    <a:pt x="52" y="253"/>
                  </a:lnTo>
                  <a:lnTo>
                    <a:pt x="52" y="18"/>
                  </a:lnTo>
                  <a:cubicBezTo>
                    <a:pt x="52" y="1"/>
                    <a:pt x="35" y="1"/>
                    <a:pt x="35" y="1"/>
                  </a:cubicBezTo>
                  <a:close/>
                  <a:moveTo>
                    <a:pt x="35" y="292"/>
                  </a:moveTo>
                  <a:cubicBezTo>
                    <a:pt x="18" y="292"/>
                    <a:pt x="0" y="292"/>
                    <a:pt x="0" y="310"/>
                  </a:cubicBezTo>
                  <a:lnTo>
                    <a:pt x="0" y="545"/>
                  </a:lnTo>
                  <a:cubicBezTo>
                    <a:pt x="0" y="545"/>
                    <a:pt x="18" y="562"/>
                    <a:pt x="35" y="562"/>
                  </a:cubicBezTo>
                  <a:lnTo>
                    <a:pt x="52" y="545"/>
                  </a:lnTo>
                  <a:lnTo>
                    <a:pt x="52" y="310"/>
                  </a:lnTo>
                  <a:cubicBezTo>
                    <a:pt x="52" y="292"/>
                    <a:pt x="35" y="292"/>
                    <a:pt x="35" y="292"/>
                  </a:cubicBezTo>
                  <a:close/>
                  <a:moveTo>
                    <a:pt x="35" y="579"/>
                  </a:moveTo>
                  <a:cubicBezTo>
                    <a:pt x="18" y="579"/>
                    <a:pt x="0" y="579"/>
                    <a:pt x="0" y="597"/>
                  </a:cubicBezTo>
                  <a:lnTo>
                    <a:pt x="0" y="836"/>
                  </a:lnTo>
                  <a:cubicBezTo>
                    <a:pt x="0" y="836"/>
                    <a:pt x="18" y="854"/>
                    <a:pt x="35" y="854"/>
                  </a:cubicBezTo>
                  <a:lnTo>
                    <a:pt x="52" y="836"/>
                  </a:lnTo>
                  <a:lnTo>
                    <a:pt x="52" y="597"/>
                  </a:lnTo>
                  <a:cubicBezTo>
                    <a:pt x="52" y="579"/>
                    <a:pt x="35" y="579"/>
                    <a:pt x="35" y="579"/>
                  </a:cubicBezTo>
                  <a:close/>
                  <a:moveTo>
                    <a:pt x="35" y="871"/>
                  </a:moveTo>
                  <a:cubicBezTo>
                    <a:pt x="18" y="871"/>
                    <a:pt x="0" y="871"/>
                    <a:pt x="0" y="888"/>
                  </a:cubicBezTo>
                  <a:lnTo>
                    <a:pt x="0" y="1123"/>
                  </a:lnTo>
                  <a:cubicBezTo>
                    <a:pt x="0" y="1123"/>
                    <a:pt x="18" y="1141"/>
                    <a:pt x="35" y="1141"/>
                  </a:cubicBezTo>
                  <a:lnTo>
                    <a:pt x="52" y="1123"/>
                  </a:lnTo>
                  <a:lnTo>
                    <a:pt x="52" y="888"/>
                  </a:lnTo>
                  <a:cubicBezTo>
                    <a:pt x="52" y="871"/>
                    <a:pt x="35" y="871"/>
                    <a:pt x="35" y="871"/>
                  </a:cubicBezTo>
                  <a:close/>
                  <a:moveTo>
                    <a:pt x="35" y="1163"/>
                  </a:moveTo>
                  <a:cubicBezTo>
                    <a:pt x="18" y="1163"/>
                    <a:pt x="0" y="1163"/>
                    <a:pt x="0" y="1180"/>
                  </a:cubicBezTo>
                  <a:lnTo>
                    <a:pt x="0" y="1415"/>
                  </a:lnTo>
                  <a:cubicBezTo>
                    <a:pt x="0" y="1415"/>
                    <a:pt x="18" y="1432"/>
                    <a:pt x="35" y="1432"/>
                  </a:cubicBezTo>
                  <a:lnTo>
                    <a:pt x="52" y="1415"/>
                  </a:lnTo>
                  <a:lnTo>
                    <a:pt x="52" y="1180"/>
                  </a:lnTo>
                  <a:cubicBezTo>
                    <a:pt x="52" y="1163"/>
                    <a:pt x="35" y="1163"/>
                    <a:pt x="35" y="1163"/>
                  </a:cubicBezTo>
                  <a:close/>
                  <a:moveTo>
                    <a:pt x="35" y="1450"/>
                  </a:moveTo>
                  <a:cubicBezTo>
                    <a:pt x="18" y="1450"/>
                    <a:pt x="0" y="1450"/>
                    <a:pt x="0" y="1467"/>
                  </a:cubicBezTo>
                  <a:lnTo>
                    <a:pt x="0" y="1706"/>
                  </a:lnTo>
                  <a:cubicBezTo>
                    <a:pt x="0" y="1706"/>
                    <a:pt x="18" y="1724"/>
                    <a:pt x="35" y="1724"/>
                  </a:cubicBezTo>
                  <a:lnTo>
                    <a:pt x="52" y="1706"/>
                  </a:lnTo>
                  <a:lnTo>
                    <a:pt x="52" y="1467"/>
                  </a:lnTo>
                  <a:cubicBezTo>
                    <a:pt x="52" y="1450"/>
                    <a:pt x="35" y="1450"/>
                    <a:pt x="35" y="1450"/>
                  </a:cubicBezTo>
                  <a:close/>
                  <a:moveTo>
                    <a:pt x="35" y="1741"/>
                  </a:moveTo>
                  <a:cubicBezTo>
                    <a:pt x="18" y="1741"/>
                    <a:pt x="0" y="1741"/>
                    <a:pt x="0" y="1759"/>
                  </a:cubicBezTo>
                  <a:lnTo>
                    <a:pt x="0" y="1994"/>
                  </a:lnTo>
                  <a:cubicBezTo>
                    <a:pt x="0" y="1994"/>
                    <a:pt x="18" y="2011"/>
                    <a:pt x="35" y="2011"/>
                  </a:cubicBezTo>
                  <a:lnTo>
                    <a:pt x="52" y="1994"/>
                  </a:lnTo>
                  <a:lnTo>
                    <a:pt x="52" y="1759"/>
                  </a:lnTo>
                  <a:cubicBezTo>
                    <a:pt x="52" y="1741"/>
                    <a:pt x="35" y="1741"/>
                    <a:pt x="35" y="1741"/>
                  </a:cubicBezTo>
                  <a:close/>
                  <a:moveTo>
                    <a:pt x="35" y="2033"/>
                  </a:moveTo>
                  <a:cubicBezTo>
                    <a:pt x="18" y="2033"/>
                    <a:pt x="0" y="2033"/>
                    <a:pt x="0" y="2050"/>
                  </a:cubicBezTo>
                  <a:lnTo>
                    <a:pt x="0" y="2285"/>
                  </a:lnTo>
                  <a:cubicBezTo>
                    <a:pt x="0" y="2285"/>
                    <a:pt x="18" y="2303"/>
                    <a:pt x="35" y="2303"/>
                  </a:cubicBezTo>
                  <a:lnTo>
                    <a:pt x="52" y="2285"/>
                  </a:lnTo>
                  <a:lnTo>
                    <a:pt x="52" y="2050"/>
                  </a:lnTo>
                  <a:cubicBezTo>
                    <a:pt x="52" y="2033"/>
                    <a:pt x="35" y="2033"/>
                    <a:pt x="35" y="2033"/>
                  </a:cubicBezTo>
                  <a:close/>
                  <a:moveTo>
                    <a:pt x="35" y="2320"/>
                  </a:moveTo>
                  <a:cubicBezTo>
                    <a:pt x="18" y="2320"/>
                    <a:pt x="0" y="2320"/>
                    <a:pt x="0" y="2337"/>
                  </a:cubicBezTo>
                  <a:lnTo>
                    <a:pt x="0" y="2577"/>
                  </a:lnTo>
                  <a:cubicBezTo>
                    <a:pt x="0" y="2577"/>
                    <a:pt x="18" y="2594"/>
                    <a:pt x="35" y="2594"/>
                  </a:cubicBezTo>
                  <a:lnTo>
                    <a:pt x="52" y="2577"/>
                  </a:lnTo>
                  <a:lnTo>
                    <a:pt x="52" y="2337"/>
                  </a:lnTo>
                  <a:cubicBezTo>
                    <a:pt x="52" y="2320"/>
                    <a:pt x="35" y="2320"/>
                    <a:pt x="35" y="2320"/>
                  </a:cubicBezTo>
                  <a:close/>
                  <a:moveTo>
                    <a:pt x="35" y="2612"/>
                  </a:moveTo>
                  <a:cubicBezTo>
                    <a:pt x="18" y="2612"/>
                    <a:pt x="0" y="2612"/>
                    <a:pt x="0" y="2629"/>
                  </a:cubicBezTo>
                  <a:lnTo>
                    <a:pt x="0" y="2864"/>
                  </a:lnTo>
                  <a:cubicBezTo>
                    <a:pt x="0" y="2864"/>
                    <a:pt x="18" y="2881"/>
                    <a:pt x="35" y="2881"/>
                  </a:cubicBezTo>
                  <a:lnTo>
                    <a:pt x="52" y="2864"/>
                  </a:lnTo>
                  <a:lnTo>
                    <a:pt x="52" y="2629"/>
                  </a:lnTo>
                  <a:cubicBezTo>
                    <a:pt x="52" y="2612"/>
                    <a:pt x="35" y="2612"/>
                    <a:pt x="35" y="2612"/>
                  </a:cubicBezTo>
                  <a:close/>
                  <a:moveTo>
                    <a:pt x="35" y="2903"/>
                  </a:moveTo>
                  <a:cubicBezTo>
                    <a:pt x="18" y="2903"/>
                    <a:pt x="0" y="2903"/>
                    <a:pt x="0" y="2920"/>
                  </a:cubicBezTo>
                  <a:lnTo>
                    <a:pt x="0" y="3155"/>
                  </a:lnTo>
                  <a:cubicBezTo>
                    <a:pt x="0" y="3155"/>
                    <a:pt x="18" y="3173"/>
                    <a:pt x="35" y="3173"/>
                  </a:cubicBezTo>
                  <a:lnTo>
                    <a:pt x="52" y="3155"/>
                  </a:lnTo>
                  <a:lnTo>
                    <a:pt x="52" y="2920"/>
                  </a:lnTo>
                  <a:cubicBezTo>
                    <a:pt x="52" y="2903"/>
                    <a:pt x="35" y="2903"/>
                    <a:pt x="35" y="2903"/>
                  </a:cubicBezTo>
                  <a:close/>
                  <a:moveTo>
                    <a:pt x="35" y="3190"/>
                  </a:moveTo>
                  <a:cubicBezTo>
                    <a:pt x="18" y="3190"/>
                    <a:pt x="0" y="3190"/>
                    <a:pt x="0" y="3208"/>
                  </a:cubicBezTo>
                  <a:lnTo>
                    <a:pt x="0" y="3447"/>
                  </a:lnTo>
                  <a:cubicBezTo>
                    <a:pt x="0" y="3447"/>
                    <a:pt x="18" y="3464"/>
                    <a:pt x="35" y="3464"/>
                  </a:cubicBezTo>
                  <a:lnTo>
                    <a:pt x="52" y="3447"/>
                  </a:lnTo>
                  <a:lnTo>
                    <a:pt x="52" y="3208"/>
                  </a:lnTo>
                  <a:cubicBezTo>
                    <a:pt x="52" y="3190"/>
                    <a:pt x="35" y="3190"/>
                    <a:pt x="35" y="3190"/>
                  </a:cubicBezTo>
                  <a:close/>
                  <a:moveTo>
                    <a:pt x="35" y="3482"/>
                  </a:moveTo>
                  <a:cubicBezTo>
                    <a:pt x="18" y="3482"/>
                    <a:pt x="0" y="3482"/>
                    <a:pt x="0" y="3499"/>
                  </a:cubicBezTo>
                  <a:lnTo>
                    <a:pt x="0" y="3682"/>
                  </a:lnTo>
                  <a:cubicBezTo>
                    <a:pt x="0" y="3699"/>
                    <a:pt x="18" y="3717"/>
                    <a:pt x="35" y="3717"/>
                  </a:cubicBezTo>
                  <a:cubicBezTo>
                    <a:pt x="35" y="3717"/>
                    <a:pt x="52" y="3699"/>
                    <a:pt x="52" y="3682"/>
                  </a:cubicBezTo>
                  <a:lnTo>
                    <a:pt x="52" y="3499"/>
                  </a:lnTo>
                  <a:cubicBezTo>
                    <a:pt x="52" y="3482"/>
                    <a:pt x="35" y="3482"/>
                    <a:pt x="35" y="348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3" name="Google Shape;8953;p111"/>
            <p:cNvSpPr/>
            <p:nvPr/>
          </p:nvSpPr>
          <p:spPr>
            <a:xfrm>
              <a:off x="7532092" y="12062"/>
              <a:ext cx="7752" cy="601861"/>
            </a:xfrm>
            <a:custGeom>
              <a:avLst/>
              <a:gdLst/>
              <a:ahLst/>
              <a:cxnLst/>
              <a:rect l="l" t="t" r="r" b="b"/>
              <a:pathLst>
                <a:path w="36" h="2795" extrusionOk="0">
                  <a:moveTo>
                    <a:pt x="18" y="1"/>
                  </a:moveTo>
                  <a:lnTo>
                    <a:pt x="0" y="18"/>
                  </a:lnTo>
                  <a:lnTo>
                    <a:pt x="0" y="271"/>
                  </a:lnTo>
                  <a:lnTo>
                    <a:pt x="18" y="292"/>
                  </a:lnTo>
                  <a:cubicBezTo>
                    <a:pt x="35" y="292"/>
                    <a:pt x="35" y="271"/>
                    <a:pt x="35" y="271"/>
                  </a:cubicBezTo>
                  <a:lnTo>
                    <a:pt x="35" y="18"/>
                  </a:lnTo>
                  <a:cubicBezTo>
                    <a:pt x="35" y="18"/>
                    <a:pt x="35" y="1"/>
                    <a:pt x="18" y="1"/>
                  </a:cubicBezTo>
                  <a:close/>
                  <a:moveTo>
                    <a:pt x="18" y="292"/>
                  </a:moveTo>
                  <a:lnTo>
                    <a:pt x="0" y="310"/>
                  </a:lnTo>
                  <a:lnTo>
                    <a:pt x="0" y="562"/>
                  </a:lnTo>
                  <a:lnTo>
                    <a:pt x="18" y="579"/>
                  </a:lnTo>
                  <a:cubicBezTo>
                    <a:pt x="35" y="579"/>
                    <a:pt x="35" y="562"/>
                    <a:pt x="35" y="562"/>
                  </a:cubicBezTo>
                  <a:lnTo>
                    <a:pt x="35" y="310"/>
                  </a:lnTo>
                  <a:cubicBezTo>
                    <a:pt x="35" y="310"/>
                    <a:pt x="35" y="292"/>
                    <a:pt x="18" y="292"/>
                  </a:cubicBezTo>
                  <a:close/>
                  <a:moveTo>
                    <a:pt x="18" y="579"/>
                  </a:moveTo>
                  <a:lnTo>
                    <a:pt x="0" y="597"/>
                  </a:lnTo>
                  <a:lnTo>
                    <a:pt x="0" y="854"/>
                  </a:lnTo>
                  <a:lnTo>
                    <a:pt x="18" y="871"/>
                  </a:lnTo>
                  <a:cubicBezTo>
                    <a:pt x="35" y="871"/>
                    <a:pt x="35" y="854"/>
                    <a:pt x="35" y="854"/>
                  </a:cubicBezTo>
                  <a:lnTo>
                    <a:pt x="35" y="597"/>
                  </a:lnTo>
                  <a:cubicBezTo>
                    <a:pt x="35" y="597"/>
                    <a:pt x="35" y="579"/>
                    <a:pt x="18" y="579"/>
                  </a:cubicBezTo>
                  <a:close/>
                  <a:moveTo>
                    <a:pt x="18" y="871"/>
                  </a:moveTo>
                  <a:lnTo>
                    <a:pt x="0" y="888"/>
                  </a:lnTo>
                  <a:lnTo>
                    <a:pt x="0" y="1141"/>
                  </a:lnTo>
                  <a:lnTo>
                    <a:pt x="18" y="1163"/>
                  </a:lnTo>
                  <a:cubicBezTo>
                    <a:pt x="35" y="1163"/>
                    <a:pt x="35" y="1141"/>
                    <a:pt x="35" y="1141"/>
                  </a:cubicBezTo>
                  <a:lnTo>
                    <a:pt x="35" y="888"/>
                  </a:lnTo>
                  <a:cubicBezTo>
                    <a:pt x="35" y="888"/>
                    <a:pt x="35" y="871"/>
                    <a:pt x="18" y="871"/>
                  </a:cubicBezTo>
                  <a:close/>
                  <a:moveTo>
                    <a:pt x="18" y="1163"/>
                  </a:moveTo>
                  <a:lnTo>
                    <a:pt x="0" y="1180"/>
                  </a:lnTo>
                  <a:lnTo>
                    <a:pt x="0" y="1432"/>
                  </a:lnTo>
                  <a:lnTo>
                    <a:pt x="18" y="1450"/>
                  </a:lnTo>
                  <a:cubicBezTo>
                    <a:pt x="35" y="1450"/>
                    <a:pt x="35" y="1432"/>
                    <a:pt x="35" y="1432"/>
                  </a:cubicBezTo>
                  <a:lnTo>
                    <a:pt x="35" y="1180"/>
                  </a:lnTo>
                  <a:cubicBezTo>
                    <a:pt x="35" y="1180"/>
                    <a:pt x="35" y="1163"/>
                    <a:pt x="18" y="1163"/>
                  </a:cubicBezTo>
                  <a:close/>
                  <a:moveTo>
                    <a:pt x="18" y="1450"/>
                  </a:moveTo>
                  <a:lnTo>
                    <a:pt x="0" y="1467"/>
                  </a:lnTo>
                  <a:lnTo>
                    <a:pt x="0" y="1724"/>
                  </a:lnTo>
                  <a:lnTo>
                    <a:pt x="18" y="1741"/>
                  </a:lnTo>
                  <a:cubicBezTo>
                    <a:pt x="35" y="1741"/>
                    <a:pt x="35" y="1724"/>
                    <a:pt x="35" y="1724"/>
                  </a:cubicBezTo>
                  <a:lnTo>
                    <a:pt x="35" y="1467"/>
                  </a:lnTo>
                  <a:cubicBezTo>
                    <a:pt x="35" y="1467"/>
                    <a:pt x="35" y="1450"/>
                    <a:pt x="18" y="1450"/>
                  </a:cubicBezTo>
                  <a:close/>
                  <a:moveTo>
                    <a:pt x="18" y="1741"/>
                  </a:moveTo>
                  <a:lnTo>
                    <a:pt x="0" y="1759"/>
                  </a:lnTo>
                  <a:lnTo>
                    <a:pt x="0" y="2011"/>
                  </a:lnTo>
                  <a:lnTo>
                    <a:pt x="18" y="2033"/>
                  </a:lnTo>
                  <a:cubicBezTo>
                    <a:pt x="35" y="2033"/>
                    <a:pt x="35" y="2011"/>
                    <a:pt x="35" y="2011"/>
                  </a:cubicBezTo>
                  <a:lnTo>
                    <a:pt x="35" y="1759"/>
                  </a:lnTo>
                  <a:cubicBezTo>
                    <a:pt x="35" y="1759"/>
                    <a:pt x="35" y="1741"/>
                    <a:pt x="18" y="1741"/>
                  </a:cubicBezTo>
                  <a:close/>
                  <a:moveTo>
                    <a:pt x="18" y="2033"/>
                  </a:moveTo>
                  <a:lnTo>
                    <a:pt x="0" y="2050"/>
                  </a:lnTo>
                  <a:lnTo>
                    <a:pt x="0" y="2303"/>
                  </a:lnTo>
                  <a:lnTo>
                    <a:pt x="18" y="2320"/>
                  </a:lnTo>
                  <a:cubicBezTo>
                    <a:pt x="35" y="2320"/>
                    <a:pt x="35" y="2303"/>
                    <a:pt x="35" y="2303"/>
                  </a:cubicBezTo>
                  <a:lnTo>
                    <a:pt x="35" y="2050"/>
                  </a:lnTo>
                  <a:cubicBezTo>
                    <a:pt x="35" y="2050"/>
                    <a:pt x="35" y="2033"/>
                    <a:pt x="18" y="2033"/>
                  </a:cubicBezTo>
                  <a:close/>
                  <a:moveTo>
                    <a:pt x="18" y="2320"/>
                  </a:moveTo>
                  <a:lnTo>
                    <a:pt x="0" y="2337"/>
                  </a:lnTo>
                  <a:lnTo>
                    <a:pt x="0" y="2594"/>
                  </a:lnTo>
                  <a:lnTo>
                    <a:pt x="18" y="2612"/>
                  </a:lnTo>
                  <a:cubicBezTo>
                    <a:pt x="35" y="2612"/>
                    <a:pt x="35" y="2594"/>
                    <a:pt x="35" y="2594"/>
                  </a:cubicBezTo>
                  <a:lnTo>
                    <a:pt x="35" y="2337"/>
                  </a:lnTo>
                  <a:cubicBezTo>
                    <a:pt x="35" y="2337"/>
                    <a:pt x="35" y="2320"/>
                    <a:pt x="18" y="2320"/>
                  </a:cubicBezTo>
                  <a:close/>
                  <a:moveTo>
                    <a:pt x="18" y="2612"/>
                  </a:moveTo>
                  <a:lnTo>
                    <a:pt x="0" y="2629"/>
                  </a:lnTo>
                  <a:lnTo>
                    <a:pt x="0" y="2773"/>
                  </a:lnTo>
                  <a:lnTo>
                    <a:pt x="18" y="2794"/>
                  </a:lnTo>
                  <a:cubicBezTo>
                    <a:pt x="35" y="2794"/>
                    <a:pt x="35" y="2773"/>
                    <a:pt x="35" y="2773"/>
                  </a:cubicBezTo>
                  <a:lnTo>
                    <a:pt x="35" y="2629"/>
                  </a:lnTo>
                  <a:cubicBezTo>
                    <a:pt x="35" y="2629"/>
                    <a:pt x="35" y="2612"/>
                    <a:pt x="18" y="2612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4" name="Google Shape;8954;p111"/>
            <p:cNvSpPr/>
            <p:nvPr/>
          </p:nvSpPr>
          <p:spPr>
            <a:xfrm>
              <a:off x="7625763" y="12062"/>
              <a:ext cx="7752" cy="402246"/>
            </a:xfrm>
            <a:custGeom>
              <a:avLst/>
              <a:gdLst/>
              <a:ahLst/>
              <a:cxnLst/>
              <a:rect l="l" t="t" r="r" b="b"/>
              <a:pathLst>
                <a:path w="36" h="1868" extrusionOk="0">
                  <a:moveTo>
                    <a:pt x="18" y="1"/>
                  </a:moveTo>
                  <a:cubicBezTo>
                    <a:pt x="0" y="1"/>
                    <a:pt x="0" y="18"/>
                    <a:pt x="0" y="18"/>
                  </a:cubicBezTo>
                  <a:lnTo>
                    <a:pt x="0" y="271"/>
                  </a:lnTo>
                  <a:lnTo>
                    <a:pt x="0" y="292"/>
                  </a:lnTo>
                  <a:lnTo>
                    <a:pt x="0" y="310"/>
                  </a:lnTo>
                  <a:lnTo>
                    <a:pt x="0" y="562"/>
                  </a:lnTo>
                  <a:lnTo>
                    <a:pt x="0" y="579"/>
                  </a:lnTo>
                  <a:lnTo>
                    <a:pt x="0" y="597"/>
                  </a:lnTo>
                  <a:lnTo>
                    <a:pt x="0" y="854"/>
                  </a:lnTo>
                  <a:lnTo>
                    <a:pt x="0" y="871"/>
                  </a:lnTo>
                  <a:lnTo>
                    <a:pt x="0" y="888"/>
                  </a:lnTo>
                  <a:lnTo>
                    <a:pt x="0" y="1141"/>
                  </a:lnTo>
                  <a:lnTo>
                    <a:pt x="0" y="1163"/>
                  </a:lnTo>
                  <a:lnTo>
                    <a:pt x="0" y="1180"/>
                  </a:lnTo>
                  <a:lnTo>
                    <a:pt x="0" y="1432"/>
                  </a:lnTo>
                  <a:lnTo>
                    <a:pt x="0" y="1450"/>
                  </a:lnTo>
                  <a:lnTo>
                    <a:pt x="0" y="1467"/>
                  </a:lnTo>
                  <a:lnTo>
                    <a:pt x="0" y="1724"/>
                  </a:lnTo>
                  <a:lnTo>
                    <a:pt x="0" y="1741"/>
                  </a:lnTo>
                  <a:lnTo>
                    <a:pt x="0" y="1759"/>
                  </a:lnTo>
                  <a:lnTo>
                    <a:pt x="0" y="1850"/>
                  </a:lnTo>
                  <a:cubicBezTo>
                    <a:pt x="0" y="1867"/>
                    <a:pt x="0" y="1867"/>
                    <a:pt x="18" y="1867"/>
                  </a:cubicBezTo>
                  <a:cubicBezTo>
                    <a:pt x="18" y="1867"/>
                    <a:pt x="35" y="1867"/>
                    <a:pt x="35" y="1850"/>
                  </a:cubicBezTo>
                  <a:lnTo>
                    <a:pt x="35" y="1759"/>
                  </a:lnTo>
                  <a:lnTo>
                    <a:pt x="18" y="1741"/>
                  </a:lnTo>
                  <a:cubicBezTo>
                    <a:pt x="18" y="1741"/>
                    <a:pt x="35" y="1741"/>
                    <a:pt x="35" y="1724"/>
                  </a:cubicBezTo>
                  <a:lnTo>
                    <a:pt x="35" y="1467"/>
                  </a:lnTo>
                  <a:lnTo>
                    <a:pt x="18" y="1450"/>
                  </a:lnTo>
                  <a:cubicBezTo>
                    <a:pt x="18" y="1450"/>
                    <a:pt x="35" y="1450"/>
                    <a:pt x="35" y="1432"/>
                  </a:cubicBezTo>
                  <a:lnTo>
                    <a:pt x="35" y="1180"/>
                  </a:lnTo>
                  <a:lnTo>
                    <a:pt x="18" y="1163"/>
                  </a:lnTo>
                  <a:cubicBezTo>
                    <a:pt x="18" y="1163"/>
                    <a:pt x="35" y="1163"/>
                    <a:pt x="35" y="1141"/>
                  </a:cubicBezTo>
                  <a:lnTo>
                    <a:pt x="35" y="888"/>
                  </a:lnTo>
                  <a:lnTo>
                    <a:pt x="18" y="871"/>
                  </a:lnTo>
                  <a:cubicBezTo>
                    <a:pt x="18" y="871"/>
                    <a:pt x="35" y="871"/>
                    <a:pt x="35" y="854"/>
                  </a:cubicBezTo>
                  <a:lnTo>
                    <a:pt x="35" y="597"/>
                  </a:lnTo>
                  <a:lnTo>
                    <a:pt x="18" y="579"/>
                  </a:lnTo>
                  <a:cubicBezTo>
                    <a:pt x="18" y="579"/>
                    <a:pt x="35" y="579"/>
                    <a:pt x="35" y="562"/>
                  </a:cubicBezTo>
                  <a:lnTo>
                    <a:pt x="35" y="310"/>
                  </a:lnTo>
                  <a:lnTo>
                    <a:pt x="18" y="292"/>
                  </a:lnTo>
                  <a:cubicBezTo>
                    <a:pt x="18" y="292"/>
                    <a:pt x="35" y="292"/>
                    <a:pt x="35" y="271"/>
                  </a:cubicBezTo>
                  <a:lnTo>
                    <a:pt x="35" y="18"/>
                  </a:lnTo>
                  <a:lnTo>
                    <a:pt x="18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5" name="Google Shape;8955;p111"/>
            <p:cNvSpPr/>
            <p:nvPr/>
          </p:nvSpPr>
          <p:spPr>
            <a:xfrm>
              <a:off x="7719433" y="12062"/>
              <a:ext cx="3876" cy="203492"/>
            </a:xfrm>
            <a:custGeom>
              <a:avLst/>
              <a:gdLst/>
              <a:ahLst/>
              <a:cxnLst/>
              <a:rect l="l" t="t" r="r" b="b"/>
              <a:pathLst>
                <a:path w="18" h="945" extrusionOk="0">
                  <a:moveTo>
                    <a:pt x="1" y="1"/>
                  </a:moveTo>
                  <a:lnTo>
                    <a:pt x="1" y="18"/>
                  </a:lnTo>
                  <a:lnTo>
                    <a:pt x="1" y="292"/>
                  </a:lnTo>
                  <a:lnTo>
                    <a:pt x="1" y="310"/>
                  </a:lnTo>
                  <a:lnTo>
                    <a:pt x="1" y="579"/>
                  </a:lnTo>
                  <a:lnTo>
                    <a:pt x="1" y="597"/>
                  </a:lnTo>
                  <a:lnTo>
                    <a:pt x="1" y="871"/>
                  </a:lnTo>
                  <a:lnTo>
                    <a:pt x="1" y="888"/>
                  </a:lnTo>
                  <a:lnTo>
                    <a:pt x="1" y="945"/>
                  </a:lnTo>
                  <a:lnTo>
                    <a:pt x="18" y="945"/>
                  </a:lnTo>
                  <a:lnTo>
                    <a:pt x="18" y="888"/>
                  </a:lnTo>
                  <a:lnTo>
                    <a:pt x="18" y="871"/>
                  </a:lnTo>
                  <a:lnTo>
                    <a:pt x="18" y="597"/>
                  </a:lnTo>
                  <a:lnTo>
                    <a:pt x="18" y="579"/>
                  </a:lnTo>
                  <a:lnTo>
                    <a:pt x="18" y="310"/>
                  </a:lnTo>
                  <a:lnTo>
                    <a:pt x="18" y="292"/>
                  </a:lnTo>
                  <a:lnTo>
                    <a:pt x="18" y="18"/>
                  </a:lnTo>
                  <a:cubicBezTo>
                    <a:pt x="18" y="18"/>
                    <a:pt x="18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002" name="Google Shape;9002;p111">
            <a:hlinkClick r:id="" action="ppaction://hlinkshowjump?jump=previousslide"/>
          </p:cNvPr>
          <p:cNvSpPr/>
          <p:nvPr/>
        </p:nvSpPr>
        <p:spPr>
          <a:xfrm rot="-2700000">
            <a:off x="4403468" y="4762199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03" name="Google Shape;9003;p111">
            <a:hlinkClick r:id="" action="ppaction://noaction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005" name="Google Shape;9005;p111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0">
          <a:extLst>
            <a:ext uri="{FF2B5EF4-FFF2-40B4-BE49-F238E27FC236}">
              <a16:creationId xmlns:a16="http://schemas.microsoft.com/office/drawing/2014/main" id="{EF024699-0CD3-3EFC-F235-86025F7D6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3" name="Google Shape;8933;p111">
            <a:extLst>
              <a:ext uri="{FF2B5EF4-FFF2-40B4-BE49-F238E27FC236}">
                <a16:creationId xmlns:a16="http://schemas.microsoft.com/office/drawing/2014/main" id="{7D906B59-BC95-435C-B799-F3D11B3D43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9506" y="937640"/>
            <a:ext cx="6928198" cy="5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4400" b="1" dirty="0"/>
              <a:t>Thank You</a:t>
            </a:r>
            <a:endParaRPr sz="4400" b="1" dirty="0"/>
          </a:p>
        </p:txBody>
      </p:sp>
      <p:grpSp>
        <p:nvGrpSpPr>
          <p:cNvPr id="8936" name="Google Shape;8936;p111">
            <a:extLst>
              <a:ext uri="{FF2B5EF4-FFF2-40B4-BE49-F238E27FC236}">
                <a16:creationId xmlns:a16="http://schemas.microsoft.com/office/drawing/2014/main" id="{E8B05423-B350-DBE5-53EA-111CCCAA68AF}"/>
              </a:ext>
            </a:extLst>
          </p:cNvPr>
          <p:cNvGrpSpPr/>
          <p:nvPr/>
        </p:nvGrpSpPr>
        <p:grpSpPr>
          <a:xfrm>
            <a:off x="7013224" y="6273"/>
            <a:ext cx="1670784" cy="3717113"/>
            <a:chOff x="6052525" y="4"/>
            <a:chExt cx="1670784" cy="3717113"/>
          </a:xfrm>
        </p:grpSpPr>
        <p:sp>
          <p:nvSpPr>
            <p:cNvPr id="8937" name="Google Shape;8937;p111">
              <a:extLst>
                <a:ext uri="{FF2B5EF4-FFF2-40B4-BE49-F238E27FC236}">
                  <a16:creationId xmlns:a16="http://schemas.microsoft.com/office/drawing/2014/main" id="{6430232A-75ED-7105-17D8-3E2EB3EACA69}"/>
                </a:ext>
              </a:extLst>
            </p:cNvPr>
            <p:cNvSpPr/>
            <p:nvPr/>
          </p:nvSpPr>
          <p:spPr>
            <a:xfrm>
              <a:off x="6052525" y="4"/>
              <a:ext cx="31224" cy="3717113"/>
            </a:xfrm>
            <a:custGeom>
              <a:avLst/>
              <a:gdLst/>
              <a:ahLst/>
              <a:cxnLst/>
              <a:rect l="l" t="t" r="r" b="b"/>
              <a:pathLst>
                <a:path w="145" h="17262" extrusionOk="0">
                  <a:moveTo>
                    <a:pt x="70" y="0"/>
                  </a:moveTo>
                  <a:cubicBezTo>
                    <a:pt x="35" y="0"/>
                    <a:pt x="1" y="39"/>
                    <a:pt x="1" y="74"/>
                  </a:cubicBezTo>
                  <a:cubicBezTo>
                    <a:pt x="1" y="109"/>
                    <a:pt x="35" y="148"/>
                    <a:pt x="70" y="148"/>
                  </a:cubicBezTo>
                  <a:cubicBezTo>
                    <a:pt x="109" y="148"/>
                    <a:pt x="144" y="109"/>
                    <a:pt x="144" y="74"/>
                  </a:cubicBezTo>
                  <a:cubicBezTo>
                    <a:pt x="144" y="39"/>
                    <a:pt x="109" y="0"/>
                    <a:pt x="70" y="0"/>
                  </a:cubicBezTo>
                  <a:close/>
                  <a:moveTo>
                    <a:pt x="70" y="292"/>
                  </a:moveTo>
                  <a:cubicBezTo>
                    <a:pt x="35" y="292"/>
                    <a:pt x="1" y="327"/>
                    <a:pt x="1" y="366"/>
                  </a:cubicBezTo>
                  <a:cubicBezTo>
                    <a:pt x="1" y="400"/>
                    <a:pt x="35" y="435"/>
                    <a:pt x="70" y="435"/>
                  </a:cubicBezTo>
                  <a:cubicBezTo>
                    <a:pt x="109" y="435"/>
                    <a:pt x="144" y="400"/>
                    <a:pt x="144" y="366"/>
                  </a:cubicBezTo>
                  <a:cubicBezTo>
                    <a:pt x="144" y="327"/>
                    <a:pt x="109" y="292"/>
                    <a:pt x="70" y="292"/>
                  </a:cubicBezTo>
                  <a:close/>
                  <a:moveTo>
                    <a:pt x="70" y="583"/>
                  </a:moveTo>
                  <a:cubicBezTo>
                    <a:pt x="35" y="583"/>
                    <a:pt x="1" y="618"/>
                    <a:pt x="1" y="653"/>
                  </a:cubicBezTo>
                  <a:cubicBezTo>
                    <a:pt x="1" y="692"/>
                    <a:pt x="35" y="727"/>
                    <a:pt x="70" y="727"/>
                  </a:cubicBezTo>
                  <a:cubicBezTo>
                    <a:pt x="109" y="727"/>
                    <a:pt x="144" y="692"/>
                    <a:pt x="144" y="653"/>
                  </a:cubicBezTo>
                  <a:cubicBezTo>
                    <a:pt x="144" y="618"/>
                    <a:pt x="109" y="583"/>
                    <a:pt x="70" y="583"/>
                  </a:cubicBezTo>
                  <a:close/>
                  <a:moveTo>
                    <a:pt x="70" y="870"/>
                  </a:moveTo>
                  <a:cubicBezTo>
                    <a:pt x="35" y="870"/>
                    <a:pt x="1" y="910"/>
                    <a:pt x="1" y="944"/>
                  </a:cubicBezTo>
                  <a:cubicBezTo>
                    <a:pt x="1" y="979"/>
                    <a:pt x="35" y="1018"/>
                    <a:pt x="70" y="1018"/>
                  </a:cubicBezTo>
                  <a:cubicBezTo>
                    <a:pt x="109" y="1018"/>
                    <a:pt x="144" y="979"/>
                    <a:pt x="144" y="944"/>
                  </a:cubicBezTo>
                  <a:cubicBezTo>
                    <a:pt x="144" y="910"/>
                    <a:pt x="109" y="870"/>
                    <a:pt x="70" y="870"/>
                  </a:cubicBezTo>
                  <a:close/>
                  <a:moveTo>
                    <a:pt x="70" y="1162"/>
                  </a:moveTo>
                  <a:cubicBezTo>
                    <a:pt x="35" y="1162"/>
                    <a:pt x="1" y="1197"/>
                    <a:pt x="1" y="1236"/>
                  </a:cubicBezTo>
                  <a:cubicBezTo>
                    <a:pt x="1" y="1271"/>
                    <a:pt x="35" y="1306"/>
                    <a:pt x="70" y="1306"/>
                  </a:cubicBezTo>
                  <a:cubicBezTo>
                    <a:pt x="109" y="1306"/>
                    <a:pt x="144" y="1271"/>
                    <a:pt x="144" y="1236"/>
                  </a:cubicBezTo>
                  <a:cubicBezTo>
                    <a:pt x="144" y="1197"/>
                    <a:pt x="109" y="1162"/>
                    <a:pt x="70" y="1162"/>
                  </a:cubicBezTo>
                  <a:close/>
                  <a:moveTo>
                    <a:pt x="70" y="1453"/>
                  </a:moveTo>
                  <a:cubicBezTo>
                    <a:pt x="35" y="1453"/>
                    <a:pt x="1" y="1488"/>
                    <a:pt x="1" y="1523"/>
                  </a:cubicBezTo>
                  <a:cubicBezTo>
                    <a:pt x="1" y="1562"/>
                    <a:pt x="35" y="1597"/>
                    <a:pt x="70" y="1597"/>
                  </a:cubicBezTo>
                  <a:cubicBezTo>
                    <a:pt x="109" y="1597"/>
                    <a:pt x="144" y="1562"/>
                    <a:pt x="144" y="1523"/>
                  </a:cubicBezTo>
                  <a:cubicBezTo>
                    <a:pt x="144" y="1488"/>
                    <a:pt x="109" y="1453"/>
                    <a:pt x="70" y="1453"/>
                  </a:cubicBezTo>
                  <a:close/>
                  <a:moveTo>
                    <a:pt x="70" y="1741"/>
                  </a:moveTo>
                  <a:cubicBezTo>
                    <a:pt x="35" y="1741"/>
                    <a:pt x="1" y="1780"/>
                    <a:pt x="1" y="1815"/>
                  </a:cubicBezTo>
                  <a:cubicBezTo>
                    <a:pt x="1" y="1849"/>
                    <a:pt x="35" y="1889"/>
                    <a:pt x="70" y="1889"/>
                  </a:cubicBezTo>
                  <a:cubicBezTo>
                    <a:pt x="109" y="1889"/>
                    <a:pt x="144" y="1849"/>
                    <a:pt x="144" y="1815"/>
                  </a:cubicBezTo>
                  <a:cubicBezTo>
                    <a:pt x="144" y="1780"/>
                    <a:pt x="109" y="1741"/>
                    <a:pt x="70" y="1741"/>
                  </a:cubicBezTo>
                  <a:close/>
                  <a:moveTo>
                    <a:pt x="70" y="2032"/>
                  </a:moveTo>
                  <a:cubicBezTo>
                    <a:pt x="35" y="2032"/>
                    <a:pt x="1" y="2067"/>
                    <a:pt x="1" y="2106"/>
                  </a:cubicBezTo>
                  <a:cubicBezTo>
                    <a:pt x="1" y="2141"/>
                    <a:pt x="35" y="2176"/>
                    <a:pt x="70" y="2176"/>
                  </a:cubicBezTo>
                  <a:cubicBezTo>
                    <a:pt x="109" y="2176"/>
                    <a:pt x="144" y="2141"/>
                    <a:pt x="144" y="2106"/>
                  </a:cubicBezTo>
                  <a:cubicBezTo>
                    <a:pt x="144" y="2067"/>
                    <a:pt x="109" y="2032"/>
                    <a:pt x="70" y="2032"/>
                  </a:cubicBezTo>
                  <a:close/>
                  <a:moveTo>
                    <a:pt x="70" y="2324"/>
                  </a:moveTo>
                  <a:cubicBezTo>
                    <a:pt x="35" y="2324"/>
                    <a:pt x="1" y="2359"/>
                    <a:pt x="1" y="2393"/>
                  </a:cubicBezTo>
                  <a:cubicBezTo>
                    <a:pt x="1" y="2433"/>
                    <a:pt x="35" y="2467"/>
                    <a:pt x="70" y="2467"/>
                  </a:cubicBezTo>
                  <a:cubicBezTo>
                    <a:pt x="109" y="2467"/>
                    <a:pt x="144" y="2433"/>
                    <a:pt x="144" y="2393"/>
                  </a:cubicBezTo>
                  <a:cubicBezTo>
                    <a:pt x="144" y="2359"/>
                    <a:pt x="109" y="2324"/>
                    <a:pt x="70" y="2324"/>
                  </a:cubicBezTo>
                  <a:close/>
                  <a:moveTo>
                    <a:pt x="70" y="2611"/>
                  </a:moveTo>
                  <a:cubicBezTo>
                    <a:pt x="35" y="2611"/>
                    <a:pt x="1" y="2650"/>
                    <a:pt x="1" y="2685"/>
                  </a:cubicBezTo>
                  <a:cubicBezTo>
                    <a:pt x="1" y="2720"/>
                    <a:pt x="35" y="2759"/>
                    <a:pt x="70" y="2759"/>
                  </a:cubicBezTo>
                  <a:cubicBezTo>
                    <a:pt x="109" y="2759"/>
                    <a:pt x="144" y="2720"/>
                    <a:pt x="144" y="2685"/>
                  </a:cubicBezTo>
                  <a:cubicBezTo>
                    <a:pt x="144" y="2650"/>
                    <a:pt x="109" y="2611"/>
                    <a:pt x="70" y="2611"/>
                  </a:cubicBezTo>
                  <a:close/>
                  <a:moveTo>
                    <a:pt x="70" y="2902"/>
                  </a:moveTo>
                  <a:cubicBezTo>
                    <a:pt x="35" y="2902"/>
                    <a:pt x="1" y="2937"/>
                    <a:pt x="1" y="2976"/>
                  </a:cubicBezTo>
                  <a:cubicBezTo>
                    <a:pt x="1" y="3011"/>
                    <a:pt x="35" y="3046"/>
                    <a:pt x="70" y="3046"/>
                  </a:cubicBezTo>
                  <a:cubicBezTo>
                    <a:pt x="109" y="3046"/>
                    <a:pt x="144" y="3011"/>
                    <a:pt x="144" y="2976"/>
                  </a:cubicBezTo>
                  <a:cubicBezTo>
                    <a:pt x="144" y="2937"/>
                    <a:pt x="109" y="2902"/>
                    <a:pt x="70" y="2902"/>
                  </a:cubicBezTo>
                  <a:close/>
                  <a:moveTo>
                    <a:pt x="70" y="3194"/>
                  </a:moveTo>
                  <a:cubicBezTo>
                    <a:pt x="35" y="3194"/>
                    <a:pt x="1" y="3229"/>
                    <a:pt x="1" y="3264"/>
                  </a:cubicBezTo>
                  <a:cubicBezTo>
                    <a:pt x="1" y="3303"/>
                    <a:pt x="35" y="3338"/>
                    <a:pt x="70" y="3338"/>
                  </a:cubicBezTo>
                  <a:cubicBezTo>
                    <a:pt x="109" y="3338"/>
                    <a:pt x="144" y="3303"/>
                    <a:pt x="144" y="3264"/>
                  </a:cubicBezTo>
                  <a:cubicBezTo>
                    <a:pt x="144" y="3229"/>
                    <a:pt x="109" y="3194"/>
                    <a:pt x="70" y="3194"/>
                  </a:cubicBezTo>
                  <a:close/>
                  <a:moveTo>
                    <a:pt x="70" y="3481"/>
                  </a:moveTo>
                  <a:cubicBezTo>
                    <a:pt x="35" y="3481"/>
                    <a:pt x="1" y="3520"/>
                    <a:pt x="1" y="3555"/>
                  </a:cubicBezTo>
                  <a:cubicBezTo>
                    <a:pt x="1" y="3590"/>
                    <a:pt x="35" y="3629"/>
                    <a:pt x="70" y="3629"/>
                  </a:cubicBezTo>
                  <a:cubicBezTo>
                    <a:pt x="109" y="3629"/>
                    <a:pt x="144" y="3590"/>
                    <a:pt x="144" y="3555"/>
                  </a:cubicBezTo>
                  <a:cubicBezTo>
                    <a:pt x="144" y="3520"/>
                    <a:pt x="109" y="3481"/>
                    <a:pt x="70" y="3481"/>
                  </a:cubicBezTo>
                  <a:close/>
                  <a:moveTo>
                    <a:pt x="70" y="3773"/>
                  </a:moveTo>
                  <a:cubicBezTo>
                    <a:pt x="35" y="3773"/>
                    <a:pt x="1" y="3808"/>
                    <a:pt x="1" y="3847"/>
                  </a:cubicBezTo>
                  <a:cubicBezTo>
                    <a:pt x="1" y="3882"/>
                    <a:pt x="35" y="3916"/>
                    <a:pt x="70" y="3916"/>
                  </a:cubicBezTo>
                  <a:cubicBezTo>
                    <a:pt x="109" y="3916"/>
                    <a:pt x="144" y="3882"/>
                    <a:pt x="144" y="3847"/>
                  </a:cubicBezTo>
                  <a:cubicBezTo>
                    <a:pt x="144" y="3808"/>
                    <a:pt x="109" y="3773"/>
                    <a:pt x="70" y="3773"/>
                  </a:cubicBezTo>
                  <a:close/>
                  <a:moveTo>
                    <a:pt x="70" y="4064"/>
                  </a:moveTo>
                  <a:cubicBezTo>
                    <a:pt x="35" y="4064"/>
                    <a:pt x="1" y="4099"/>
                    <a:pt x="1" y="4134"/>
                  </a:cubicBezTo>
                  <a:cubicBezTo>
                    <a:pt x="1" y="4173"/>
                    <a:pt x="35" y="4208"/>
                    <a:pt x="70" y="4208"/>
                  </a:cubicBezTo>
                  <a:cubicBezTo>
                    <a:pt x="109" y="4208"/>
                    <a:pt x="144" y="4173"/>
                    <a:pt x="144" y="4134"/>
                  </a:cubicBezTo>
                  <a:cubicBezTo>
                    <a:pt x="144" y="4099"/>
                    <a:pt x="109" y="4064"/>
                    <a:pt x="70" y="4064"/>
                  </a:cubicBezTo>
                  <a:close/>
                  <a:moveTo>
                    <a:pt x="70" y="4351"/>
                  </a:moveTo>
                  <a:cubicBezTo>
                    <a:pt x="35" y="4351"/>
                    <a:pt x="1" y="4391"/>
                    <a:pt x="1" y="4425"/>
                  </a:cubicBezTo>
                  <a:cubicBezTo>
                    <a:pt x="1" y="4460"/>
                    <a:pt x="35" y="4499"/>
                    <a:pt x="70" y="4499"/>
                  </a:cubicBezTo>
                  <a:cubicBezTo>
                    <a:pt x="109" y="4499"/>
                    <a:pt x="144" y="4460"/>
                    <a:pt x="144" y="4425"/>
                  </a:cubicBezTo>
                  <a:cubicBezTo>
                    <a:pt x="144" y="4391"/>
                    <a:pt x="109" y="4351"/>
                    <a:pt x="70" y="4351"/>
                  </a:cubicBezTo>
                  <a:close/>
                  <a:moveTo>
                    <a:pt x="70" y="4643"/>
                  </a:moveTo>
                  <a:cubicBezTo>
                    <a:pt x="35" y="4643"/>
                    <a:pt x="1" y="4678"/>
                    <a:pt x="1" y="4717"/>
                  </a:cubicBezTo>
                  <a:cubicBezTo>
                    <a:pt x="1" y="4752"/>
                    <a:pt x="35" y="4787"/>
                    <a:pt x="70" y="4787"/>
                  </a:cubicBezTo>
                  <a:cubicBezTo>
                    <a:pt x="109" y="4787"/>
                    <a:pt x="144" y="4752"/>
                    <a:pt x="144" y="4717"/>
                  </a:cubicBezTo>
                  <a:cubicBezTo>
                    <a:pt x="144" y="4678"/>
                    <a:pt x="109" y="4643"/>
                    <a:pt x="70" y="4643"/>
                  </a:cubicBezTo>
                  <a:close/>
                  <a:moveTo>
                    <a:pt x="70" y="4935"/>
                  </a:moveTo>
                  <a:cubicBezTo>
                    <a:pt x="35" y="4935"/>
                    <a:pt x="1" y="4969"/>
                    <a:pt x="1" y="5004"/>
                  </a:cubicBezTo>
                  <a:cubicBezTo>
                    <a:pt x="1" y="5043"/>
                    <a:pt x="35" y="5078"/>
                    <a:pt x="70" y="5078"/>
                  </a:cubicBezTo>
                  <a:cubicBezTo>
                    <a:pt x="109" y="5078"/>
                    <a:pt x="144" y="5043"/>
                    <a:pt x="144" y="5004"/>
                  </a:cubicBezTo>
                  <a:cubicBezTo>
                    <a:pt x="144" y="4969"/>
                    <a:pt x="109" y="4935"/>
                    <a:pt x="70" y="4935"/>
                  </a:cubicBezTo>
                  <a:close/>
                  <a:moveTo>
                    <a:pt x="70" y="5222"/>
                  </a:moveTo>
                  <a:cubicBezTo>
                    <a:pt x="35" y="5222"/>
                    <a:pt x="1" y="5261"/>
                    <a:pt x="1" y="5296"/>
                  </a:cubicBezTo>
                  <a:cubicBezTo>
                    <a:pt x="1" y="5330"/>
                    <a:pt x="35" y="5370"/>
                    <a:pt x="70" y="5370"/>
                  </a:cubicBezTo>
                  <a:cubicBezTo>
                    <a:pt x="109" y="5370"/>
                    <a:pt x="144" y="5330"/>
                    <a:pt x="144" y="5296"/>
                  </a:cubicBezTo>
                  <a:cubicBezTo>
                    <a:pt x="144" y="5261"/>
                    <a:pt x="109" y="5222"/>
                    <a:pt x="70" y="5222"/>
                  </a:cubicBezTo>
                  <a:close/>
                  <a:moveTo>
                    <a:pt x="70" y="5513"/>
                  </a:moveTo>
                  <a:cubicBezTo>
                    <a:pt x="35" y="5513"/>
                    <a:pt x="1" y="5548"/>
                    <a:pt x="1" y="5587"/>
                  </a:cubicBezTo>
                  <a:cubicBezTo>
                    <a:pt x="1" y="5622"/>
                    <a:pt x="35" y="5657"/>
                    <a:pt x="70" y="5657"/>
                  </a:cubicBezTo>
                  <a:cubicBezTo>
                    <a:pt x="109" y="5657"/>
                    <a:pt x="144" y="5622"/>
                    <a:pt x="144" y="5587"/>
                  </a:cubicBezTo>
                  <a:cubicBezTo>
                    <a:pt x="144" y="5548"/>
                    <a:pt x="109" y="5513"/>
                    <a:pt x="70" y="5513"/>
                  </a:cubicBezTo>
                  <a:close/>
                  <a:moveTo>
                    <a:pt x="70" y="5805"/>
                  </a:moveTo>
                  <a:cubicBezTo>
                    <a:pt x="35" y="5805"/>
                    <a:pt x="1" y="5840"/>
                    <a:pt x="1" y="5874"/>
                  </a:cubicBezTo>
                  <a:cubicBezTo>
                    <a:pt x="1" y="5914"/>
                    <a:pt x="35" y="5948"/>
                    <a:pt x="70" y="5948"/>
                  </a:cubicBezTo>
                  <a:cubicBezTo>
                    <a:pt x="109" y="5948"/>
                    <a:pt x="144" y="5914"/>
                    <a:pt x="144" y="5874"/>
                  </a:cubicBezTo>
                  <a:cubicBezTo>
                    <a:pt x="144" y="5840"/>
                    <a:pt x="109" y="5805"/>
                    <a:pt x="70" y="5805"/>
                  </a:cubicBezTo>
                  <a:close/>
                  <a:moveTo>
                    <a:pt x="70" y="6092"/>
                  </a:moveTo>
                  <a:cubicBezTo>
                    <a:pt x="35" y="6092"/>
                    <a:pt x="1" y="6131"/>
                    <a:pt x="1" y="6166"/>
                  </a:cubicBezTo>
                  <a:cubicBezTo>
                    <a:pt x="1" y="6201"/>
                    <a:pt x="35" y="6240"/>
                    <a:pt x="70" y="6240"/>
                  </a:cubicBezTo>
                  <a:cubicBezTo>
                    <a:pt x="109" y="6240"/>
                    <a:pt x="144" y="6201"/>
                    <a:pt x="144" y="6166"/>
                  </a:cubicBezTo>
                  <a:cubicBezTo>
                    <a:pt x="144" y="6131"/>
                    <a:pt x="109" y="6092"/>
                    <a:pt x="70" y="6092"/>
                  </a:cubicBezTo>
                  <a:close/>
                  <a:moveTo>
                    <a:pt x="70" y="6384"/>
                  </a:moveTo>
                  <a:cubicBezTo>
                    <a:pt x="35" y="6384"/>
                    <a:pt x="1" y="6418"/>
                    <a:pt x="1" y="6457"/>
                  </a:cubicBezTo>
                  <a:cubicBezTo>
                    <a:pt x="1" y="6492"/>
                    <a:pt x="35" y="6527"/>
                    <a:pt x="70" y="6527"/>
                  </a:cubicBezTo>
                  <a:cubicBezTo>
                    <a:pt x="109" y="6527"/>
                    <a:pt x="144" y="6492"/>
                    <a:pt x="144" y="6457"/>
                  </a:cubicBezTo>
                  <a:cubicBezTo>
                    <a:pt x="144" y="6418"/>
                    <a:pt x="109" y="6384"/>
                    <a:pt x="70" y="6384"/>
                  </a:cubicBezTo>
                  <a:close/>
                  <a:moveTo>
                    <a:pt x="70" y="6675"/>
                  </a:moveTo>
                  <a:cubicBezTo>
                    <a:pt x="35" y="6675"/>
                    <a:pt x="1" y="6710"/>
                    <a:pt x="1" y="6745"/>
                  </a:cubicBezTo>
                  <a:cubicBezTo>
                    <a:pt x="1" y="6784"/>
                    <a:pt x="35" y="6819"/>
                    <a:pt x="70" y="6819"/>
                  </a:cubicBezTo>
                  <a:cubicBezTo>
                    <a:pt x="109" y="6819"/>
                    <a:pt x="144" y="6784"/>
                    <a:pt x="144" y="6745"/>
                  </a:cubicBezTo>
                  <a:cubicBezTo>
                    <a:pt x="144" y="6710"/>
                    <a:pt x="109" y="6675"/>
                    <a:pt x="70" y="6675"/>
                  </a:cubicBezTo>
                  <a:close/>
                  <a:moveTo>
                    <a:pt x="70" y="6962"/>
                  </a:moveTo>
                  <a:cubicBezTo>
                    <a:pt x="35" y="6962"/>
                    <a:pt x="1" y="7001"/>
                    <a:pt x="1" y="7036"/>
                  </a:cubicBezTo>
                  <a:cubicBezTo>
                    <a:pt x="1" y="7071"/>
                    <a:pt x="35" y="7110"/>
                    <a:pt x="70" y="7110"/>
                  </a:cubicBezTo>
                  <a:cubicBezTo>
                    <a:pt x="109" y="7110"/>
                    <a:pt x="144" y="7071"/>
                    <a:pt x="144" y="7036"/>
                  </a:cubicBezTo>
                  <a:cubicBezTo>
                    <a:pt x="144" y="7001"/>
                    <a:pt x="109" y="6962"/>
                    <a:pt x="70" y="6962"/>
                  </a:cubicBezTo>
                  <a:close/>
                  <a:moveTo>
                    <a:pt x="70" y="7254"/>
                  </a:moveTo>
                  <a:cubicBezTo>
                    <a:pt x="35" y="7254"/>
                    <a:pt x="1" y="7289"/>
                    <a:pt x="1" y="7328"/>
                  </a:cubicBezTo>
                  <a:cubicBezTo>
                    <a:pt x="1" y="7363"/>
                    <a:pt x="35" y="7397"/>
                    <a:pt x="70" y="7397"/>
                  </a:cubicBezTo>
                  <a:cubicBezTo>
                    <a:pt x="109" y="7397"/>
                    <a:pt x="144" y="7363"/>
                    <a:pt x="144" y="7328"/>
                  </a:cubicBezTo>
                  <a:cubicBezTo>
                    <a:pt x="144" y="7289"/>
                    <a:pt x="109" y="7254"/>
                    <a:pt x="70" y="7254"/>
                  </a:cubicBezTo>
                  <a:close/>
                  <a:moveTo>
                    <a:pt x="70" y="7545"/>
                  </a:moveTo>
                  <a:cubicBezTo>
                    <a:pt x="35" y="7545"/>
                    <a:pt x="1" y="7580"/>
                    <a:pt x="1" y="7615"/>
                  </a:cubicBezTo>
                  <a:cubicBezTo>
                    <a:pt x="1" y="7654"/>
                    <a:pt x="35" y="7689"/>
                    <a:pt x="70" y="7689"/>
                  </a:cubicBezTo>
                  <a:cubicBezTo>
                    <a:pt x="109" y="7689"/>
                    <a:pt x="144" y="7654"/>
                    <a:pt x="144" y="7615"/>
                  </a:cubicBezTo>
                  <a:cubicBezTo>
                    <a:pt x="144" y="7580"/>
                    <a:pt x="109" y="7545"/>
                    <a:pt x="70" y="7545"/>
                  </a:cubicBezTo>
                  <a:close/>
                  <a:moveTo>
                    <a:pt x="70" y="7832"/>
                  </a:moveTo>
                  <a:cubicBezTo>
                    <a:pt x="35" y="7832"/>
                    <a:pt x="1" y="7872"/>
                    <a:pt x="1" y="7906"/>
                  </a:cubicBezTo>
                  <a:cubicBezTo>
                    <a:pt x="1" y="7941"/>
                    <a:pt x="35" y="7980"/>
                    <a:pt x="70" y="7980"/>
                  </a:cubicBezTo>
                  <a:cubicBezTo>
                    <a:pt x="109" y="7980"/>
                    <a:pt x="144" y="7941"/>
                    <a:pt x="144" y="7906"/>
                  </a:cubicBezTo>
                  <a:cubicBezTo>
                    <a:pt x="144" y="7872"/>
                    <a:pt x="109" y="7832"/>
                    <a:pt x="70" y="7832"/>
                  </a:cubicBezTo>
                  <a:close/>
                  <a:moveTo>
                    <a:pt x="70" y="8124"/>
                  </a:moveTo>
                  <a:cubicBezTo>
                    <a:pt x="35" y="8124"/>
                    <a:pt x="1" y="8159"/>
                    <a:pt x="1" y="8198"/>
                  </a:cubicBezTo>
                  <a:cubicBezTo>
                    <a:pt x="1" y="8233"/>
                    <a:pt x="35" y="8268"/>
                    <a:pt x="70" y="8268"/>
                  </a:cubicBezTo>
                  <a:cubicBezTo>
                    <a:pt x="109" y="8268"/>
                    <a:pt x="144" y="8233"/>
                    <a:pt x="144" y="8198"/>
                  </a:cubicBezTo>
                  <a:cubicBezTo>
                    <a:pt x="144" y="8159"/>
                    <a:pt x="109" y="8124"/>
                    <a:pt x="70" y="8124"/>
                  </a:cubicBezTo>
                  <a:close/>
                  <a:moveTo>
                    <a:pt x="70" y="8416"/>
                  </a:moveTo>
                  <a:cubicBezTo>
                    <a:pt x="35" y="8416"/>
                    <a:pt x="1" y="8450"/>
                    <a:pt x="1" y="8485"/>
                  </a:cubicBezTo>
                  <a:cubicBezTo>
                    <a:pt x="1" y="8524"/>
                    <a:pt x="35" y="8559"/>
                    <a:pt x="70" y="8559"/>
                  </a:cubicBezTo>
                  <a:cubicBezTo>
                    <a:pt x="109" y="8559"/>
                    <a:pt x="144" y="8524"/>
                    <a:pt x="144" y="8485"/>
                  </a:cubicBezTo>
                  <a:cubicBezTo>
                    <a:pt x="144" y="8450"/>
                    <a:pt x="109" y="8416"/>
                    <a:pt x="70" y="8416"/>
                  </a:cubicBezTo>
                  <a:close/>
                  <a:moveTo>
                    <a:pt x="70" y="8703"/>
                  </a:moveTo>
                  <a:cubicBezTo>
                    <a:pt x="35" y="8703"/>
                    <a:pt x="1" y="8742"/>
                    <a:pt x="1" y="8777"/>
                  </a:cubicBezTo>
                  <a:cubicBezTo>
                    <a:pt x="1" y="8812"/>
                    <a:pt x="35" y="8851"/>
                    <a:pt x="70" y="8851"/>
                  </a:cubicBezTo>
                  <a:cubicBezTo>
                    <a:pt x="109" y="8851"/>
                    <a:pt x="144" y="8812"/>
                    <a:pt x="144" y="8777"/>
                  </a:cubicBezTo>
                  <a:cubicBezTo>
                    <a:pt x="144" y="8742"/>
                    <a:pt x="109" y="8703"/>
                    <a:pt x="70" y="8703"/>
                  </a:cubicBezTo>
                  <a:close/>
                  <a:moveTo>
                    <a:pt x="70" y="8994"/>
                  </a:moveTo>
                  <a:cubicBezTo>
                    <a:pt x="35" y="8994"/>
                    <a:pt x="1" y="9029"/>
                    <a:pt x="1" y="9068"/>
                  </a:cubicBezTo>
                  <a:cubicBezTo>
                    <a:pt x="1" y="9103"/>
                    <a:pt x="35" y="9138"/>
                    <a:pt x="70" y="9138"/>
                  </a:cubicBezTo>
                  <a:cubicBezTo>
                    <a:pt x="109" y="9138"/>
                    <a:pt x="144" y="9103"/>
                    <a:pt x="144" y="9068"/>
                  </a:cubicBezTo>
                  <a:cubicBezTo>
                    <a:pt x="144" y="9029"/>
                    <a:pt x="109" y="8994"/>
                    <a:pt x="70" y="8994"/>
                  </a:cubicBezTo>
                  <a:close/>
                  <a:moveTo>
                    <a:pt x="70" y="9286"/>
                  </a:moveTo>
                  <a:cubicBezTo>
                    <a:pt x="35" y="9286"/>
                    <a:pt x="1" y="9321"/>
                    <a:pt x="1" y="9355"/>
                  </a:cubicBezTo>
                  <a:cubicBezTo>
                    <a:pt x="1" y="9395"/>
                    <a:pt x="35" y="9429"/>
                    <a:pt x="70" y="9429"/>
                  </a:cubicBezTo>
                  <a:cubicBezTo>
                    <a:pt x="109" y="9429"/>
                    <a:pt x="144" y="9395"/>
                    <a:pt x="144" y="9355"/>
                  </a:cubicBezTo>
                  <a:cubicBezTo>
                    <a:pt x="144" y="9321"/>
                    <a:pt x="109" y="9286"/>
                    <a:pt x="70" y="9286"/>
                  </a:cubicBezTo>
                  <a:close/>
                  <a:moveTo>
                    <a:pt x="70" y="9573"/>
                  </a:moveTo>
                  <a:cubicBezTo>
                    <a:pt x="35" y="9573"/>
                    <a:pt x="1" y="9612"/>
                    <a:pt x="1" y="9647"/>
                  </a:cubicBezTo>
                  <a:cubicBezTo>
                    <a:pt x="1" y="9682"/>
                    <a:pt x="35" y="9721"/>
                    <a:pt x="70" y="9721"/>
                  </a:cubicBezTo>
                  <a:cubicBezTo>
                    <a:pt x="109" y="9721"/>
                    <a:pt x="144" y="9682"/>
                    <a:pt x="144" y="9647"/>
                  </a:cubicBezTo>
                  <a:cubicBezTo>
                    <a:pt x="144" y="9612"/>
                    <a:pt x="109" y="9573"/>
                    <a:pt x="70" y="9573"/>
                  </a:cubicBezTo>
                  <a:close/>
                  <a:moveTo>
                    <a:pt x="70" y="9865"/>
                  </a:moveTo>
                  <a:cubicBezTo>
                    <a:pt x="35" y="9865"/>
                    <a:pt x="1" y="9899"/>
                    <a:pt x="1" y="9939"/>
                  </a:cubicBezTo>
                  <a:cubicBezTo>
                    <a:pt x="1" y="9973"/>
                    <a:pt x="35" y="10008"/>
                    <a:pt x="70" y="10008"/>
                  </a:cubicBezTo>
                  <a:cubicBezTo>
                    <a:pt x="109" y="10008"/>
                    <a:pt x="144" y="9973"/>
                    <a:pt x="144" y="9939"/>
                  </a:cubicBezTo>
                  <a:cubicBezTo>
                    <a:pt x="144" y="9899"/>
                    <a:pt x="109" y="9865"/>
                    <a:pt x="70" y="9865"/>
                  </a:cubicBezTo>
                  <a:close/>
                  <a:moveTo>
                    <a:pt x="70" y="10156"/>
                  </a:moveTo>
                  <a:cubicBezTo>
                    <a:pt x="35" y="10156"/>
                    <a:pt x="1" y="10191"/>
                    <a:pt x="1" y="10226"/>
                  </a:cubicBezTo>
                  <a:cubicBezTo>
                    <a:pt x="1" y="10265"/>
                    <a:pt x="35" y="10300"/>
                    <a:pt x="70" y="10300"/>
                  </a:cubicBezTo>
                  <a:cubicBezTo>
                    <a:pt x="109" y="10300"/>
                    <a:pt x="144" y="10265"/>
                    <a:pt x="144" y="10226"/>
                  </a:cubicBezTo>
                  <a:cubicBezTo>
                    <a:pt x="144" y="10191"/>
                    <a:pt x="109" y="10156"/>
                    <a:pt x="70" y="10156"/>
                  </a:cubicBezTo>
                  <a:close/>
                  <a:moveTo>
                    <a:pt x="70" y="10443"/>
                  </a:moveTo>
                  <a:cubicBezTo>
                    <a:pt x="35" y="10443"/>
                    <a:pt x="1" y="10482"/>
                    <a:pt x="1" y="10517"/>
                  </a:cubicBezTo>
                  <a:cubicBezTo>
                    <a:pt x="1" y="10552"/>
                    <a:pt x="35" y="10591"/>
                    <a:pt x="70" y="10591"/>
                  </a:cubicBezTo>
                  <a:cubicBezTo>
                    <a:pt x="109" y="10591"/>
                    <a:pt x="144" y="10552"/>
                    <a:pt x="144" y="10517"/>
                  </a:cubicBezTo>
                  <a:cubicBezTo>
                    <a:pt x="144" y="10482"/>
                    <a:pt x="109" y="10443"/>
                    <a:pt x="70" y="10443"/>
                  </a:cubicBezTo>
                  <a:close/>
                  <a:moveTo>
                    <a:pt x="70" y="10735"/>
                  </a:moveTo>
                  <a:cubicBezTo>
                    <a:pt x="35" y="10735"/>
                    <a:pt x="1" y="10770"/>
                    <a:pt x="1" y="10809"/>
                  </a:cubicBezTo>
                  <a:cubicBezTo>
                    <a:pt x="1" y="10844"/>
                    <a:pt x="35" y="10878"/>
                    <a:pt x="70" y="10878"/>
                  </a:cubicBezTo>
                  <a:cubicBezTo>
                    <a:pt x="109" y="10878"/>
                    <a:pt x="144" y="10844"/>
                    <a:pt x="144" y="10809"/>
                  </a:cubicBezTo>
                  <a:cubicBezTo>
                    <a:pt x="144" y="10770"/>
                    <a:pt x="109" y="10735"/>
                    <a:pt x="70" y="10735"/>
                  </a:cubicBezTo>
                  <a:close/>
                  <a:moveTo>
                    <a:pt x="70" y="11026"/>
                  </a:moveTo>
                  <a:cubicBezTo>
                    <a:pt x="35" y="11026"/>
                    <a:pt x="1" y="11061"/>
                    <a:pt x="1" y="11096"/>
                  </a:cubicBezTo>
                  <a:cubicBezTo>
                    <a:pt x="1" y="11135"/>
                    <a:pt x="35" y="11170"/>
                    <a:pt x="70" y="11170"/>
                  </a:cubicBezTo>
                  <a:cubicBezTo>
                    <a:pt x="109" y="11170"/>
                    <a:pt x="144" y="11135"/>
                    <a:pt x="144" y="11096"/>
                  </a:cubicBezTo>
                  <a:cubicBezTo>
                    <a:pt x="144" y="11061"/>
                    <a:pt x="109" y="11026"/>
                    <a:pt x="70" y="11026"/>
                  </a:cubicBezTo>
                  <a:close/>
                  <a:moveTo>
                    <a:pt x="70" y="11314"/>
                  </a:moveTo>
                  <a:cubicBezTo>
                    <a:pt x="35" y="11314"/>
                    <a:pt x="1" y="11353"/>
                    <a:pt x="1" y="11387"/>
                  </a:cubicBezTo>
                  <a:cubicBezTo>
                    <a:pt x="1" y="11422"/>
                    <a:pt x="35" y="11461"/>
                    <a:pt x="70" y="11461"/>
                  </a:cubicBezTo>
                  <a:cubicBezTo>
                    <a:pt x="109" y="11461"/>
                    <a:pt x="144" y="11422"/>
                    <a:pt x="144" y="11387"/>
                  </a:cubicBezTo>
                  <a:cubicBezTo>
                    <a:pt x="144" y="11353"/>
                    <a:pt x="109" y="11314"/>
                    <a:pt x="70" y="11314"/>
                  </a:cubicBezTo>
                  <a:close/>
                  <a:moveTo>
                    <a:pt x="70" y="11605"/>
                  </a:moveTo>
                  <a:cubicBezTo>
                    <a:pt x="35" y="11605"/>
                    <a:pt x="1" y="11640"/>
                    <a:pt x="1" y="11679"/>
                  </a:cubicBezTo>
                  <a:cubicBezTo>
                    <a:pt x="1" y="11714"/>
                    <a:pt x="35" y="11749"/>
                    <a:pt x="70" y="11749"/>
                  </a:cubicBezTo>
                  <a:cubicBezTo>
                    <a:pt x="109" y="11749"/>
                    <a:pt x="144" y="11714"/>
                    <a:pt x="144" y="11679"/>
                  </a:cubicBezTo>
                  <a:cubicBezTo>
                    <a:pt x="144" y="11640"/>
                    <a:pt x="109" y="11605"/>
                    <a:pt x="70" y="11605"/>
                  </a:cubicBezTo>
                  <a:close/>
                  <a:moveTo>
                    <a:pt x="70" y="11897"/>
                  </a:moveTo>
                  <a:cubicBezTo>
                    <a:pt x="35" y="11897"/>
                    <a:pt x="1" y="11931"/>
                    <a:pt x="1" y="11966"/>
                  </a:cubicBezTo>
                  <a:cubicBezTo>
                    <a:pt x="1" y="12005"/>
                    <a:pt x="35" y="12040"/>
                    <a:pt x="70" y="12040"/>
                  </a:cubicBezTo>
                  <a:cubicBezTo>
                    <a:pt x="109" y="12040"/>
                    <a:pt x="144" y="12005"/>
                    <a:pt x="144" y="11966"/>
                  </a:cubicBezTo>
                  <a:cubicBezTo>
                    <a:pt x="144" y="11931"/>
                    <a:pt x="109" y="11897"/>
                    <a:pt x="70" y="11897"/>
                  </a:cubicBezTo>
                  <a:close/>
                  <a:moveTo>
                    <a:pt x="70" y="12184"/>
                  </a:moveTo>
                  <a:cubicBezTo>
                    <a:pt x="35" y="12184"/>
                    <a:pt x="1" y="12223"/>
                    <a:pt x="1" y="12258"/>
                  </a:cubicBezTo>
                  <a:cubicBezTo>
                    <a:pt x="1" y="12293"/>
                    <a:pt x="35" y="12332"/>
                    <a:pt x="70" y="12332"/>
                  </a:cubicBezTo>
                  <a:cubicBezTo>
                    <a:pt x="109" y="12332"/>
                    <a:pt x="144" y="12293"/>
                    <a:pt x="144" y="12258"/>
                  </a:cubicBezTo>
                  <a:cubicBezTo>
                    <a:pt x="144" y="12223"/>
                    <a:pt x="109" y="12184"/>
                    <a:pt x="70" y="12184"/>
                  </a:cubicBezTo>
                  <a:close/>
                  <a:moveTo>
                    <a:pt x="70" y="12475"/>
                  </a:moveTo>
                  <a:cubicBezTo>
                    <a:pt x="35" y="12475"/>
                    <a:pt x="1" y="12510"/>
                    <a:pt x="1" y="12549"/>
                  </a:cubicBezTo>
                  <a:cubicBezTo>
                    <a:pt x="1" y="12584"/>
                    <a:pt x="35" y="12619"/>
                    <a:pt x="70" y="12619"/>
                  </a:cubicBezTo>
                  <a:cubicBezTo>
                    <a:pt x="109" y="12619"/>
                    <a:pt x="144" y="12584"/>
                    <a:pt x="144" y="12549"/>
                  </a:cubicBezTo>
                  <a:cubicBezTo>
                    <a:pt x="144" y="12510"/>
                    <a:pt x="109" y="12475"/>
                    <a:pt x="70" y="12475"/>
                  </a:cubicBezTo>
                  <a:close/>
                  <a:moveTo>
                    <a:pt x="70" y="12767"/>
                  </a:moveTo>
                  <a:cubicBezTo>
                    <a:pt x="35" y="12767"/>
                    <a:pt x="1" y="12802"/>
                    <a:pt x="1" y="12836"/>
                  </a:cubicBezTo>
                  <a:cubicBezTo>
                    <a:pt x="1" y="12876"/>
                    <a:pt x="35" y="12910"/>
                    <a:pt x="70" y="12910"/>
                  </a:cubicBezTo>
                  <a:cubicBezTo>
                    <a:pt x="109" y="12910"/>
                    <a:pt x="144" y="12876"/>
                    <a:pt x="144" y="12836"/>
                  </a:cubicBezTo>
                  <a:cubicBezTo>
                    <a:pt x="144" y="12802"/>
                    <a:pt x="109" y="12767"/>
                    <a:pt x="70" y="12767"/>
                  </a:cubicBezTo>
                  <a:close/>
                  <a:moveTo>
                    <a:pt x="70" y="13054"/>
                  </a:moveTo>
                  <a:cubicBezTo>
                    <a:pt x="35" y="13054"/>
                    <a:pt x="1" y="13093"/>
                    <a:pt x="1" y="13128"/>
                  </a:cubicBezTo>
                  <a:cubicBezTo>
                    <a:pt x="1" y="13163"/>
                    <a:pt x="35" y="13202"/>
                    <a:pt x="70" y="13202"/>
                  </a:cubicBezTo>
                  <a:cubicBezTo>
                    <a:pt x="109" y="13202"/>
                    <a:pt x="144" y="13163"/>
                    <a:pt x="144" y="13128"/>
                  </a:cubicBezTo>
                  <a:cubicBezTo>
                    <a:pt x="144" y="13093"/>
                    <a:pt x="109" y="13054"/>
                    <a:pt x="70" y="13054"/>
                  </a:cubicBezTo>
                  <a:close/>
                  <a:moveTo>
                    <a:pt x="70" y="13346"/>
                  </a:moveTo>
                  <a:cubicBezTo>
                    <a:pt x="35" y="13346"/>
                    <a:pt x="1" y="13380"/>
                    <a:pt x="1" y="13420"/>
                  </a:cubicBezTo>
                  <a:cubicBezTo>
                    <a:pt x="1" y="13454"/>
                    <a:pt x="35" y="13489"/>
                    <a:pt x="70" y="13489"/>
                  </a:cubicBezTo>
                  <a:cubicBezTo>
                    <a:pt x="109" y="13489"/>
                    <a:pt x="144" y="13454"/>
                    <a:pt x="144" y="13420"/>
                  </a:cubicBezTo>
                  <a:cubicBezTo>
                    <a:pt x="144" y="13380"/>
                    <a:pt x="109" y="13346"/>
                    <a:pt x="70" y="13346"/>
                  </a:cubicBezTo>
                  <a:close/>
                  <a:moveTo>
                    <a:pt x="70" y="13637"/>
                  </a:moveTo>
                  <a:cubicBezTo>
                    <a:pt x="35" y="13637"/>
                    <a:pt x="1" y="13672"/>
                    <a:pt x="1" y="13707"/>
                  </a:cubicBezTo>
                  <a:cubicBezTo>
                    <a:pt x="1" y="13746"/>
                    <a:pt x="35" y="13781"/>
                    <a:pt x="70" y="13781"/>
                  </a:cubicBezTo>
                  <a:cubicBezTo>
                    <a:pt x="109" y="13781"/>
                    <a:pt x="144" y="13746"/>
                    <a:pt x="144" y="13707"/>
                  </a:cubicBezTo>
                  <a:cubicBezTo>
                    <a:pt x="144" y="13672"/>
                    <a:pt x="109" y="13637"/>
                    <a:pt x="70" y="13637"/>
                  </a:cubicBezTo>
                  <a:close/>
                  <a:moveTo>
                    <a:pt x="70" y="13924"/>
                  </a:moveTo>
                  <a:cubicBezTo>
                    <a:pt x="35" y="13924"/>
                    <a:pt x="1" y="13963"/>
                    <a:pt x="1" y="13998"/>
                  </a:cubicBezTo>
                  <a:cubicBezTo>
                    <a:pt x="1" y="14033"/>
                    <a:pt x="35" y="14072"/>
                    <a:pt x="70" y="14072"/>
                  </a:cubicBezTo>
                  <a:cubicBezTo>
                    <a:pt x="109" y="14072"/>
                    <a:pt x="144" y="14033"/>
                    <a:pt x="144" y="13998"/>
                  </a:cubicBezTo>
                  <a:cubicBezTo>
                    <a:pt x="144" y="13963"/>
                    <a:pt x="109" y="13924"/>
                    <a:pt x="70" y="13924"/>
                  </a:cubicBezTo>
                  <a:close/>
                  <a:moveTo>
                    <a:pt x="70" y="14216"/>
                  </a:moveTo>
                  <a:cubicBezTo>
                    <a:pt x="35" y="14216"/>
                    <a:pt x="1" y="14251"/>
                    <a:pt x="1" y="14290"/>
                  </a:cubicBezTo>
                  <a:cubicBezTo>
                    <a:pt x="1" y="14325"/>
                    <a:pt x="35" y="14359"/>
                    <a:pt x="70" y="14359"/>
                  </a:cubicBezTo>
                  <a:cubicBezTo>
                    <a:pt x="109" y="14359"/>
                    <a:pt x="144" y="14325"/>
                    <a:pt x="144" y="14290"/>
                  </a:cubicBezTo>
                  <a:cubicBezTo>
                    <a:pt x="144" y="14251"/>
                    <a:pt x="109" y="14216"/>
                    <a:pt x="70" y="14216"/>
                  </a:cubicBezTo>
                  <a:close/>
                  <a:moveTo>
                    <a:pt x="70" y="14507"/>
                  </a:moveTo>
                  <a:cubicBezTo>
                    <a:pt x="35" y="14507"/>
                    <a:pt x="1" y="14542"/>
                    <a:pt x="1" y="14577"/>
                  </a:cubicBezTo>
                  <a:cubicBezTo>
                    <a:pt x="1" y="14616"/>
                    <a:pt x="35" y="14651"/>
                    <a:pt x="70" y="14651"/>
                  </a:cubicBezTo>
                  <a:cubicBezTo>
                    <a:pt x="109" y="14651"/>
                    <a:pt x="144" y="14616"/>
                    <a:pt x="144" y="14577"/>
                  </a:cubicBezTo>
                  <a:cubicBezTo>
                    <a:pt x="144" y="14542"/>
                    <a:pt x="109" y="14507"/>
                    <a:pt x="70" y="14507"/>
                  </a:cubicBezTo>
                  <a:close/>
                  <a:moveTo>
                    <a:pt x="70" y="14795"/>
                  </a:moveTo>
                  <a:cubicBezTo>
                    <a:pt x="35" y="14795"/>
                    <a:pt x="1" y="14834"/>
                    <a:pt x="1" y="14869"/>
                  </a:cubicBezTo>
                  <a:cubicBezTo>
                    <a:pt x="1" y="14903"/>
                    <a:pt x="35" y="14942"/>
                    <a:pt x="70" y="14942"/>
                  </a:cubicBezTo>
                  <a:cubicBezTo>
                    <a:pt x="109" y="14942"/>
                    <a:pt x="144" y="14903"/>
                    <a:pt x="144" y="14869"/>
                  </a:cubicBezTo>
                  <a:cubicBezTo>
                    <a:pt x="144" y="14834"/>
                    <a:pt x="109" y="14795"/>
                    <a:pt x="70" y="14795"/>
                  </a:cubicBezTo>
                  <a:close/>
                  <a:moveTo>
                    <a:pt x="70" y="15086"/>
                  </a:moveTo>
                  <a:cubicBezTo>
                    <a:pt x="35" y="15086"/>
                    <a:pt x="1" y="15121"/>
                    <a:pt x="1" y="15160"/>
                  </a:cubicBezTo>
                  <a:cubicBezTo>
                    <a:pt x="1" y="15195"/>
                    <a:pt x="35" y="15230"/>
                    <a:pt x="70" y="15230"/>
                  </a:cubicBezTo>
                  <a:cubicBezTo>
                    <a:pt x="109" y="15230"/>
                    <a:pt x="144" y="15195"/>
                    <a:pt x="144" y="15160"/>
                  </a:cubicBezTo>
                  <a:cubicBezTo>
                    <a:pt x="144" y="15121"/>
                    <a:pt x="109" y="15086"/>
                    <a:pt x="70" y="15086"/>
                  </a:cubicBezTo>
                  <a:close/>
                  <a:moveTo>
                    <a:pt x="70" y="15378"/>
                  </a:moveTo>
                  <a:cubicBezTo>
                    <a:pt x="35" y="15378"/>
                    <a:pt x="1" y="15412"/>
                    <a:pt x="1" y="15447"/>
                  </a:cubicBezTo>
                  <a:cubicBezTo>
                    <a:pt x="1" y="15486"/>
                    <a:pt x="35" y="15521"/>
                    <a:pt x="70" y="15521"/>
                  </a:cubicBezTo>
                  <a:cubicBezTo>
                    <a:pt x="109" y="15521"/>
                    <a:pt x="144" y="15486"/>
                    <a:pt x="144" y="15447"/>
                  </a:cubicBezTo>
                  <a:cubicBezTo>
                    <a:pt x="144" y="15412"/>
                    <a:pt x="109" y="15378"/>
                    <a:pt x="70" y="15378"/>
                  </a:cubicBezTo>
                  <a:close/>
                  <a:moveTo>
                    <a:pt x="70" y="15665"/>
                  </a:moveTo>
                  <a:cubicBezTo>
                    <a:pt x="35" y="15665"/>
                    <a:pt x="1" y="15704"/>
                    <a:pt x="1" y="15739"/>
                  </a:cubicBezTo>
                  <a:cubicBezTo>
                    <a:pt x="1" y="15774"/>
                    <a:pt x="35" y="15813"/>
                    <a:pt x="70" y="15813"/>
                  </a:cubicBezTo>
                  <a:cubicBezTo>
                    <a:pt x="109" y="15813"/>
                    <a:pt x="144" y="15774"/>
                    <a:pt x="144" y="15739"/>
                  </a:cubicBezTo>
                  <a:cubicBezTo>
                    <a:pt x="144" y="15704"/>
                    <a:pt x="109" y="15665"/>
                    <a:pt x="70" y="15665"/>
                  </a:cubicBezTo>
                  <a:close/>
                  <a:moveTo>
                    <a:pt x="70" y="15956"/>
                  </a:moveTo>
                  <a:cubicBezTo>
                    <a:pt x="35" y="15956"/>
                    <a:pt x="1" y="15991"/>
                    <a:pt x="1" y="16030"/>
                  </a:cubicBezTo>
                  <a:cubicBezTo>
                    <a:pt x="1" y="16065"/>
                    <a:pt x="35" y="16100"/>
                    <a:pt x="70" y="16100"/>
                  </a:cubicBezTo>
                  <a:cubicBezTo>
                    <a:pt x="109" y="16100"/>
                    <a:pt x="144" y="16065"/>
                    <a:pt x="144" y="16030"/>
                  </a:cubicBezTo>
                  <a:cubicBezTo>
                    <a:pt x="144" y="15991"/>
                    <a:pt x="109" y="15956"/>
                    <a:pt x="70" y="15956"/>
                  </a:cubicBezTo>
                  <a:close/>
                  <a:moveTo>
                    <a:pt x="70" y="16248"/>
                  </a:moveTo>
                  <a:cubicBezTo>
                    <a:pt x="35" y="16248"/>
                    <a:pt x="1" y="16283"/>
                    <a:pt x="1" y="16317"/>
                  </a:cubicBezTo>
                  <a:cubicBezTo>
                    <a:pt x="1" y="16357"/>
                    <a:pt x="35" y="16391"/>
                    <a:pt x="70" y="16391"/>
                  </a:cubicBezTo>
                  <a:cubicBezTo>
                    <a:pt x="109" y="16391"/>
                    <a:pt x="144" y="16357"/>
                    <a:pt x="144" y="16317"/>
                  </a:cubicBezTo>
                  <a:cubicBezTo>
                    <a:pt x="144" y="16283"/>
                    <a:pt x="109" y="16248"/>
                    <a:pt x="70" y="16248"/>
                  </a:cubicBezTo>
                  <a:close/>
                  <a:moveTo>
                    <a:pt x="70" y="16535"/>
                  </a:moveTo>
                  <a:cubicBezTo>
                    <a:pt x="35" y="16535"/>
                    <a:pt x="1" y="16574"/>
                    <a:pt x="1" y="16609"/>
                  </a:cubicBezTo>
                  <a:cubicBezTo>
                    <a:pt x="1" y="16644"/>
                    <a:pt x="35" y="16683"/>
                    <a:pt x="70" y="16683"/>
                  </a:cubicBezTo>
                  <a:cubicBezTo>
                    <a:pt x="109" y="16683"/>
                    <a:pt x="144" y="16644"/>
                    <a:pt x="144" y="16609"/>
                  </a:cubicBezTo>
                  <a:cubicBezTo>
                    <a:pt x="144" y="16574"/>
                    <a:pt x="109" y="16535"/>
                    <a:pt x="70" y="16535"/>
                  </a:cubicBezTo>
                  <a:close/>
                  <a:moveTo>
                    <a:pt x="70" y="16827"/>
                  </a:moveTo>
                  <a:cubicBezTo>
                    <a:pt x="35" y="16827"/>
                    <a:pt x="1" y="16861"/>
                    <a:pt x="1" y="16901"/>
                  </a:cubicBezTo>
                  <a:cubicBezTo>
                    <a:pt x="1" y="16935"/>
                    <a:pt x="35" y="16970"/>
                    <a:pt x="70" y="16970"/>
                  </a:cubicBezTo>
                  <a:cubicBezTo>
                    <a:pt x="109" y="16970"/>
                    <a:pt x="144" y="16935"/>
                    <a:pt x="144" y="16901"/>
                  </a:cubicBezTo>
                  <a:cubicBezTo>
                    <a:pt x="144" y="16861"/>
                    <a:pt x="109" y="16827"/>
                    <a:pt x="70" y="16827"/>
                  </a:cubicBezTo>
                  <a:close/>
                  <a:moveTo>
                    <a:pt x="70" y="17118"/>
                  </a:moveTo>
                  <a:cubicBezTo>
                    <a:pt x="35" y="17118"/>
                    <a:pt x="1" y="17153"/>
                    <a:pt x="1" y="17188"/>
                  </a:cubicBezTo>
                  <a:cubicBezTo>
                    <a:pt x="1" y="17227"/>
                    <a:pt x="35" y="17262"/>
                    <a:pt x="70" y="17262"/>
                  </a:cubicBezTo>
                  <a:cubicBezTo>
                    <a:pt x="109" y="17262"/>
                    <a:pt x="144" y="17227"/>
                    <a:pt x="144" y="17188"/>
                  </a:cubicBezTo>
                  <a:cubicBezTo>
                    <a:pt x="144" y="17153"/>
                    <a:pt x="109" y="17118"/>
                    <a:pt x="70" y="1711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8" name="Google Shape;8938;p111">
              <a:extLst>
                <a:ext uri="{FF2B5EF4-FFF2-40B4-BE49-F238E27FC236}">
                  <a16:creationId xmlns:a16="http://schemas.microsoft.com/office/drawing/2014/main" id="{13E35E42-ADED-D13B-8655-67CEAB8CB0AA}"/>
                </a:ext>
              </a:extLst>
            </p:cNvPr>
            <p:cNvSpPr/>
            <p:nvPr/>
          </p:nvSpPr>
          <p:spPr>
            <a:xfrm>
              <a:off x="6146196" y="4"/>
              <a:ext cx="27348" cy="3533432"/>
            </a:xfrm>
            <a:custGeom>
              <a:avLst/>
              <a:gdLst/>
              <a:ahLst/>
              <a:cxnLst/>
              <a:rect l="l" t="t" r="r" b="b"/>
              <a:pathLst>
                <a:path w="127" h="16409" extrusionOk="0">
                  <a:moveTo>
                    <a:pt x="70" y="0"/>
                  </a:moveTo>
                  <a:cubicBezTo>
                    <a:pt x="35" y="0"/>
                    <a:pt x="1" y="39"/>
                    <a:pt x="1" y="74"/>
                  </a:cubicBezTo>
                  <a:lnTo>
                    <a:pt x="1" y="92"/>
                  </a:lnTo>
                  <a:cubicBezTo>
                    <a:pt x="1" y="131"/>
                    <a:pt x="35" y="166"/>
                    <a:pt x="70" y="166"/>
                  </a:cubicBezTo>
                  <a:cubicBezTo>
                    <a:pt x="109" y="166"/>
                    <a:pt x="127" y="131"/>
                    <a:pt x="127" y="92"/>
                  </a:cubicBezTo>
                  <a:lnTo>
                    <a:pt x="127" y="74"/>
                  </a:lnTo>
                  <a:cubicBezTo>
                    <a:pt x="127" y="39"/>
                    <a:pt x="109" y="0"/>
                    <a:pt x="70" y="0"/>
                  </a:cubicBezTo>
                  <a:close/>
                  <a:moveTo>
                    <a:pt x="70" y="292"/>
                  </a:moveTo>
                  <a:cubicBezTo>
                    <a:pt x="35" y="292"/>
                    <a:pt x="1" y="327"/>
                    <a:pt x="1" y="366"/>
                  </a:cubicBezTo>
                  <a:lnTo>
                    <a:pt x="1" y="383"/>
                  </a:lnTo>
                  <a:cubicBezTo>
                    <a:pt x="1" y="418"/>
                    <a:pt x="35" y="457"/>
                    <a:pt x="70" y="457"/>
                  </a:cubicBezTo>
                  <a:cubicBezTo>
                    <a:pt x="109" y="457"/>
                    <a:pt x="127" y="418"/>
                    <a:pt x="127" y="383"/>
                  </a:cubicBezTo>
                  <a:lnTo>
                    <a:pt x="127" y="366"/>
                  </a:lnTo>
                  <a:cubicBezTo>
                    <a:pt x="127" y="327"/>
                    <a:pt x="109" y="292"/>
                    <a:pt x="70" y="292"/>
                  </a:cubicBezTo>
                  <a:close/>
                  <a:moveTo>
                    <a:pt x="70" y="583"/>
                  </a:moveTo>
                  <a:cubicBezTo>
                    <a:pt x="35" y="583"/>
                    <a:pt x="1" y="618"/>
                    <a:pt x="1" y="653"/>
                  </a:cubicBezTo>
                  <a:lnTo>
                    <a:pt x="1" y="675"/>
                  </a:lnTo>
                  <a:cubicBezTo>
                    <a:pt x="1" y="709"/>
                    <a:pt x="35" y="744"/>
                    <a:pt x="70" y="744"/>
                  </a:cubicBezTo>
                  <a:cubicBezTo>
                    <a:pt x="109" y="744"/>
                    <a:pt x="127" y="709"/>
                    <a:pt x="127" y="675"/>
                  </a:cubicBezTo>
                  <a:lnTo>
                    <a:pt x="127" y="653"/>
                  </a:lnTo>
                  <a:cubicBezTo>
                    <a:pt x="127" y="618"/>
                    <a:pt x="109" y="583"/>
                    <a:pt x="70" y="583"/>
                  </a:cubicBezTo>
                  <a:close/>
                  <a:moveTo>
                    <a:pt x="70" y="870"/>
                  </a:moveTo>
                  <a:cubicBezTo>
                    <a:pt x="35" y="870"/>
                    <a:pt x="1" y="910"/>
                    <a:pt x="1" y="944"/>
                  </a:cubicBezTo>
                  <a:lnTo>
                    <a:pt x="1" y="962"/>
                  </a:lnTo>
                  <a:cubicBezTo>
                    <a:pt x="1" y="1001"/>
                    <a:pt x="35" y="1036"/>
                    <a:pt x="70" y="1036"/>
                  </a:cubicBezTo>
                  <a:cubicBezTo>
                    <a:pt x="109" y="1036"/>
                    <a:pt x="127" y="1001"/>
                    <a:pt x="127" y="962"/>
                  </a:cubicBezTo>
                  <a:lnTo>
                    <a:pt x="127" y="944"/>
                  </a:lnTo>
                  <a:cubicBezTo>
                    <a:pt x="127" y="910"/>
                    <a:pt x="109" y="870"/>
                    <a:pt x="70" y="870"/>
                  </a:cubicBezTo>
                  <a:close/>
                  <a:moveTo>
                    <a:pt x="70" y="1162"/>
                  </a:moveTo>
                  <a:cubicBezTo>
                    <a:pt x="35" y="1162"/>
                    <a:pt x="1" y="1197"/>
                    <a:pt x="1" y="1236"/>
                  </a:cubicBezTo>
                  <a:lnTo>
                    <a:pt x="1" y="1253"/>
                  </a:lnTo>
                  <a:cubicBezTo>
                    <a:pt x="1" y="1288"/>
                    <a:pt x="35" y="1327"/>
                    <a:pt x="70" y="1327"/>
                  </a:cubicBezTo>
                  <a:cubicBezTo>
                    <a:pt x="109" y="1327"/>
                    <a:pt x="127" y="1288"/>
                    <a:pt x="127" y="1253"/>
                  </a:cubicBezTo>
                  <a:lnTo>
                    <a:pt x="127" y="1236"/>
                  </a:lnTo>
                  <a:cubicBezTo>
                    <a:pt x="127" y="1197"/>
                    <a:pt x="109" y="1162"/>
                    <a:pt x="70" y="1162"/>
                  </a:cubicBezTo>
                  <a:close/>
                  <a:moveTo>
                    <a:pt x="70" y="1453"/>
                  </a:moveTo>
                  <a:cubicBezTo>
                    <a:pt x="35" y="1453"/>
                    <a:pt x="1" y="1488"/>
                    <a:pt x="1" y="1523"/>
                  </a:cubicBezTo>
                  <a:lnTo>
                    <a:pt x="1" y="1545"/>
                  </a:lnTo>
                  <a:cubicBezTo>
                    <a:pt x="1" y="1580"/>
                    <a:pt x="35" y="1614"/>
                    <a:pt x="70" y="1614"/>
                  </a:cubicBezTo>
                  <a:cubicBezTo>
                    <a:pt x="109" y="1614"/>
                    <a:pt x="127" y="1580"/>
                    <a:pt x="127" y="1545"/>
                  </a:cubicBezTo>
                  <a:lnTo>
                    <a:pt x="127" y="1523"/>
                  </a:lnTo>
                  <a:cubicBezTo>
                    <a:pt x="127" y="1488"/>
                    <a:pt x="109" y="1453"/>
                    <a:pt x="70" y="1453"/>
                  </a:cubicBezTo>
                  <a:close/>
                  <a:moveTo>
                    <a:pt x="70" y="1741"/>
                  </a:moveTo>
                  <a:cubicBezTo>
                    <a:pt x="35" y="1741"/>
                    <a:pt x="1" y="1780"/>
                    <a:pt x="1" y="1815"/>
                  </a:cubicBezTo>
                  <a:lnTo>
                    <a:pt x="1" y="1832"/>
                  </a:lnTo>
                  <a:cubicBezTo>
                    <a:pt x="1" y="1871"/>
                    <a:pt x="35" y="1906"/>
                    <a:pt x="70" y="1906"/>
                  </a:cubicBezTo>
                  <a:cubicBezTo>
                    <a:pt x="109" y="1906"/>
                    <a:pt x="127" y="1871"/>
                    <a:pt x="127" y="1832"/>
                  </a:cubicBezTo>
                  <a:lnTo>
                    <a:pt x="127" y="1815"/>
                  </a:lnTo>
                  <a:cubicBezTo>
                    <a:pt x="127" y="1780"/>
                    <a:pt x="109" y="1741"/>
                    <a:pt x="70" y="1741"/>
                  </a:cubicBezTo>
                  <a:close/>
                  <a:moveTo>
                    <a:pt x="70" y="2032"/>
                  </a:moveTo>
                  <a:cubicBezTo>
                    <a:pt x="35" y="2032"/>
                    <a:pt x="1" y="2067"/>
                    <a:pt x="1" y="2106"/>
                  </a:cubicBezTo>
                  <a:lnTo>
                    <a:pt x="1" y="2124"/>
                  </a:lnTo>
                  <a:cubicBezTo>
                    <a:pt x="1" y="2158"/>
                    <a:pt x="35" y="2198"/>
                    <a:pt x="70" y="2198"/>
                  </a:cubicBezTo>
                  <a:cubicBezTo>
                    <a:pt x="109" y="2198"/>
                    <a:pt x="127" y="2158"/>
                    <a:pt x="127" y="2124"/>
                  </a:cubicBezTo>
                  <a:lnTo>
                    <a:pt x="127" y="2106"/>
                  </a:lnTo>
                  <a:cubicBezTo>
                    <a:pt x="127" y="2067"/>
                    <a:pt x="109" y="2032"/>
                    <a:pt x="70" y="2032"/>
                  </a:cubicBezTo>
                  <a:close/>
                  <a:moveTo>
                    <a:pt x="70" y="2324"/>
                  </a:moveTo>
                  <a:cubicBezTo>
                    <a:pt x="35" y="2324"/>
                    <a:pt x="1" y="2359"/>
                    <a:pt x="1" y="2393"/>
                  </a:cubicBezTo>
                  <a:lnTo>
                    <a:pt x="1" y="2415"/>
                  </a:lnTo>
                  <a:cubicBezTo>
                    <a:pt x="1" y="2450"/>
                    <a:pt x="35" y="2485"/>
                    <a:pt x="70" y="2485"/>
                  </a:cubicBezTo>
                  <a:cubicBezTo>
                    <a:pt x="109" y="2485"/>
                    <a:pt x="127" y="2450"/>
                    <a:pt x="127" y="2415"/>
                  </a:cubicBezTo>
                  <a:lnTo>
                    <a:pt x="127" y="2393"/>
                  </a:lnTo>
                  <a:cubicBezTo>
                    <a:pt x="127" y="2359"/>
                    <a:pt x="109" y="2324"/>
                    <a:pt x="70" y="2324"/>
                  </a:cubicBezTo>
                  <a:close/>
                  <a:moveTo>
                    <a:pt x="70" y="2611"/>
                  </a:moveTo>
                  <a:cubicBezTo>
                    <a:pt x="35" y="2611"/>
                    <a:pt x="1" y="2650"/>
                    <a:pt x="1" y="2685"/>
                  </a:cubicBezTo>
                  <a:lnTo>
                    <a:pt x="1" y="2702"/>
                  </a:lnTo>
                  <a:cubicBezTo>
                    <a:pt x="1" y="2741"/>
                    <a:pt x="35" y="2776"/>
                    <a:pt x="70" y="2776"/>
                  </a:cubicBezTo>
                  <a:cubicBezTo>
                    <a:pt x="109" y="2776"/>
                    <a:pt x="127" y="2741"/>
                    <a:pt x="127" y="2702"/>
                  </a:cubicBezTo>
                  <a:lnTo>
                    <a:pt x="127" y="2685"/>
                  </a:lnTo>
                  <a:cubicBezTo>
                    <a:pt x="127" y="2650"/>
                    <a:pt x="109" y="2611"/>
                    <a:pt x="70" y="2611"/>
                  </a:cubicBezTo>
                  <a:close/>
                  <a:moveTo>
                    <a:pt x="70" y="2902"/>
                  </a:moveTo>
                  <a:cubicBezTo>
                    <a:pt x="35" y="2902"/>
                    <a:pt x="1" y="2937"/>
                    <a:pt x="1" y="2976"/>
                  </a:cubicBezTo>
                  <a:lnTo>
                    <a:pt x="1" y="2994"/>
                  </a:lnTo>
                  <a:cubicBezTo>
                    <a:pt x="1" y="3029"/>
                    <a:pt x="35" y="3068"/>
                    <a:pt x="70" y="3068"/>
                  </a:cubicBezTo>
                  <a:cubicBezTo>
                    <a:pt x="109" y="3068"/>
                    <a:pt x="127" y="3029"/>
                    <a:pt x="127" y="2994"/>
                  </a:cubicBezTo>
                  <a:lnTo>
                    <a:pt x="127" y="2976"/>
                  </a:lnTo>
                  <a:cubicBezTo>
                    <a:pt x="127" y="2937"/>
                    <a:pt x="109" y="2902"/>
                    <a:pt x="70" y="2902"/>
                  </a:cubicBezTo>
                  <a:close/>
                  <a:moveTo>
                    <a:pt x="70" y="3194"/>
                  </a:moveTo>
                  <a:cubicBezTo>
                    <a:pt x="35" y="3194"/>
                    <a:pt x="1" y="3229"/>
                    <a:pt x="1" y="3264"/>
                  </a:cubicBezTo>
                  <a:lnTo>
                    <a:pt x="1" y="3285"/>
                  </a:lnTo>
                  <a:cubicBezTo>
                    <a:pt x="1" y="3320"/>
                    <a:pt x="35" y="3355"/>
                    <a:pt x="70" y="3355"/>
                  </a:cubicBezTo>
                  <a:cubicBezTo>
                    <a:pt x="109" y="3355"/>
                    <a:pt x="127" y="3320"/>
                    <a:pt x="127" y="3285"/>
                  </a:cubicBezTo>
                  <a:lnTo>
                    <a:pt x="127" y="3264"/>
                  </a:lnTo>
                  <a:cubicBezTo>
                    <a:pt x="127" y="3229"/>
                    <a:pt x="109" y="3194"/>
                    <a:pt x="70" y="3194"/>
                  </a:cubicBezTo>
                  <a:close/>
                  <a:moveTo>
                    <a:pt x="70" y="3481"/>
                  </a:moveTo>
                  <a:cubicBezTo>
                    <a:pt x="35" y="3481"/>
                    <a:pt x="1" y="3520"/>
                    <a:pt x="1" y="3555"/>
                  </a:cubicBezTo>
                  <a:lnTo>
                    <a:pt x="1" y="3573"/>
                  </a:lnTo>
                  <a:cubicBezTo>
                    <a:pt x="1" y="3612"/>
                    <a:pt x="35" y="3647"/>
                    <a:pt x="70" y="3647"/>
                  </a:cubicBezTo>
                  <a:cubicBezTo>
                    <a:pt x="109" y="3647"/>
                    <a:pt x="127" y="3612"/>
                    <a:pt x="127" y="3573"/>
                  </a:cubicBezTo>
                  <a:lnTo>
                    <a:pt x="127" y="3555"/>
                  </a:lnTo>
                  <a:cubicBezTo>
                    <a:pt x="127" y="3520"/>
                    <a:pt x="109" y="3481"/>
                    <a:pt x="70" y="3481"/>
                  </a:cubicBezTo>
                  <a:close/>
                  <a:moveTo>
                    <a:pt x="70" y="3773"/>
                  </a:moveTo>
                  <a:cubicBezTo>
                    <a:pt x="35" y="3773"/>
                    <a:pt x="1" y="3808"/>
                    <a:pt x="1" y="3847"/>
                  </a:cubicBezTo>
                  <a:lnTo>
                    <a:pt x="1" y="3864"/>
                  </a:lnTo>
                  <a:cubicBezTo>
                    <a:pt x="1" y="3899"/>
                    <a:pt x="35" y="3938"/>
                    <a:pt x="70" y="3938"/>
                  </a:cubicBezTo>
                  <a:cubicBezTo>
                    <a:pt x="109" y="3938"/>
                    <a:pt x="127" y="3899"/>
                    <a:pt x="127" y="3864"/>
                  </a:cubicBezTo>
                  <a:lnTo>
                    <a:pt x="127" y="3847"/>
                  </a:lnTo>
                  <a:cubicBezTo>
                    <a:pt x="127" y="3808"/>
                    <a:pt x="109" y="3773"/>
                    <a:pt x="70" y="3773"/>
                  </a:cubicBezTo>
                  <a:close/>
                  <a:moveTo>
                    <a:pt x="70" y="4064"/>
                  </a:moveTo>
                  <a:cubicBezTo>
                    <a:pt x="35" y="4064"/>
                    <a:pt x="1" y="4099"/>
                    <a:pt x="1" y="4134"/>
                  </a:cubicBezTo>
                  <a:lnTo>
                    <a:pt x="1" y="4156"/>
                  </a:lnTo>
                  <a:cubicBezTo>
                    <a:pt x="1" y="4190"/>
                    <a:pt x="35" y="4225"/>
                    <a:pt x="70" y="4225"/>
                  </a:cubicBezTo>
                  <a:cubicBezTo>
                    <a:pt x="109" y="4225"/>
                    <a:pt x="127" y="4190"/>
                    <a:pt x="127" y="4156"/>
                  </a:cubicBezTo>
                  <a:lnTo>
                    <a:pt x="127" y="4134"/>
                  </a:lnTo>
                  <a:cubicBezTo>
                    <a:pt x="127" y="4099"/>
                    <a:pt x="109" y="4064"/>
                    <a:pt x="70" y="4064"/>
                  </a:cubicBezTo>
                  <a:close/>
                  <a:moveTo>
                    <a:pt x="70" y="4351"/>
                  </a:moveTo>
                  <a:cubicBezTo>
                    <a:pt x="35" y="4351"/>
                    <a:pt x="1" y="4391"/>
                    <a:pt x="1" y="4425"/>
                  </a:cubicBezTo>
                  <a:lnTo>
                    <a:pt x="1" y="4443"/>
                  </a:lnTo>
                  <a:cubicBezTo>
                    <a:pt x="1" y="4482"/>
                    <a:pt x="35" y="4517"/>
                    <a:pt x="70" y="4517"/>
                  </a:cubicBezTo>
                  <a:cubicBezTo>
                    <a:pt x="109" y="4517"/>
                    <a:pt x="127" y="4482"/>
                    <a:pt x="127" y="4443"/>
                  </a:cubicBezTo>
                  <a:lnTo>
                    <a:pt x="127" y="4425"/>
                  </a:lnTo>
                  <a:cubicBezTo>
                    <a:pt x="127" y="4391"/>
                    <a:pt x="109" y="4351"/>
                    <a:pt x="70" y="4351"/>
                  </a:cubicBezTo>
                  <a:close/>
                  <a:moveTo>
                    <a:pt x="70" y="4643"/>
                  </a:moveTo>
                  <a:cubicBezTo>
                    <a:pt x="35" y="4643"/>
                    <a:pt x="1" y="4678"/>
                    <a:pt x="1" y="4717"/>
                  </a:cubicBezTo>
                  <a:lnTo>
                    <a:pt x="1" y="4734"/>
                  </a:lnTo>
                  <a:cubicBezTo>
                    <a:pt x="1" y="4769"/>
                    <a:pt x="35" y="4808"/>
                    <a:pt x="70" y="4808"/>
                  </a:cubicBezTo>
                  <a:cubicBezTo>
                    <a:pt x="109" y="4808"/>
                    <a:pt x="127" y="4769"/>
                    <a:pt x="127" y="4734"/>
                  </a:cubicBezTo>
                  <a:lnTo>
                    <a:pt x="127" y="4717"/>
                  </a:lnTo>
                  <a:cubicBezTo>
                    <a:pt x="127" y="4678"/>
                    <a:pt x="109" y="4643"/>
                    <a:pt x="70" y="4643"/>
                  </a:cubicBezTo>
                  <a:close/>
                  <a:moveTo>
                    <a:pt x="70" y="4935"/>
                  </a:moveTo>
                  <a:cubicBezTo>
                    <a:pt x="35" y="4935"/>
                    <a:pt x="1" y="4969"/>
                    <a:pt x="1" y="5004"/>
                  </a:cubicBezTo>
                  <a:lnTo>
                    <a:pt x="1" y="5026"/>
                  </a:lnTo>
                  <a:cubicBezTo>
                    <a:pt x="1" y="5061"/>
                    <a:pt x="35" y="5096"/>
                    <a:pt x="70" y="5096"/>
                  </a:cubicBezTo>
                  <a:cubicBezTo>
                    <a:pt x="109" y="5096"/>
                    <a:pt x="127" y="5061"/>
                    <a:pt x="127" y="5026"/>
                  </a:cubicBezTo>
                  <a:lnTo>
                    <a:pt x="127" y="5004"/>
                  </a:lnTo>
                  <a:cubicBezTo>
                    <a:pt x="127" y="4969"/>
                    <a:pt x="109" y="4935"/>
                    <a:pt x="70" y="4935"/>
                  </a:cubicBezTo>
                  <a:close/>
                  <a:moveTo>
                    <a:pt x="70" y="5222"/>
                  </a:moveTo>
                  <a:cubicBezTo>
                    <a:pt x="35" y="5222"/>
                    <a:pt x="1" y="5261"/>
                    <a:pt x="1" y="5296"/>
                  </a:cubicBezTo>
                  <a:lnTo>
                    <a:pt x="1" y="5313"/>
                  </a:lnTo>
                  <a:cubicBezTo>
                    <a:pt x="1" y="5352"/>
                    <a:pt x="35" y="5387"/>
                    <a:pt x="70" y="5387"/>
                  </a:cubicBezTo>
                  <a:cubicBezTo>
                    <a:pt x="109" y="5387"/>
                    <a:pt x="127" y="5352"/>
                    <a:pt x="127" y="5313"/>
                  </a:cubicBezTo>
                  <a:lnTo>
                    <a:pt x="127" y="5296"/>
                  </a:lnTo>
                  <a:cubicBezTo>
                    <a:pt x="127" y="5261"/>
                    <a:pt x="109" y="5222"/>
                    <a:pt x="70" y="5222"/>
                  </a:cubicBezTo>
                  <a:close/>
                  <a:moveTo>
                    <a:pt x="70" y="5513"/>
                  </a:moveTo>
                  <a:cubicBezTo>
                    <a:pt x="35" y="5513"/>
                    <a:pt x="1" y="5548"/>
                    <a:pt x="1" y="5587"/>
                  </a:cubicBezTo>
                  <a:lnTo>
                    <a:pt x="1" y="5605"/>
                  </a:lnTo>
                  <a:cubicBezTo>
                    <a:pt x="1" y="5639"/>
                    <a:pt x="35" y="5679"/>
                    <a:pt x="70" y="5679"/>
                  </a:cubicBezTo>
                  <a:cubicBezTo>
                    <a:pt x="109" y="5679"/>
                    <a:pt x="127" y="5639"/>
                    <a:pt x="127" y="5605"/>
                  </a:cubicBezTo>
                  <a:lnTo>
                    <a:pt x="127" y="5587"/>
                  </a:lnTo>
                  <a:cubicBezTo>
                    <a:pt x="127" y="5548"/>
                    <a:pt x="109" y="5513"/>
                    <a:pt x="70" y="5513"/>
                  </a:cubicBezTo>
                  <a:close/>
                  <a:moveTo>
                    <a:pt x="70" y="5805"/>
                  </a:moveTo>
                  <a:cubicBezTo>
                    <a:pt x="35" y="5805"/>
                    <a:pt x="1" y="5840"/>
                    <a:pt x="1" y="5874"/>
                  </a:cubicBezTo>
                  <a:lnTo>
                    <a:pt x="1" y="5896"/>
                  </a:lnTo>
                  <a:cubicBezTo>
                    <a:pt x="1" y="5931"/>
                    <a:pt x="35" y="5966"/>
                    <a:pt x="70" y="5966"/>
                  </a:cubicBezTo>
                  <a:cubicBezTo>
                    <a:pt x="109" y="5966"/>
                    <a:pt x="127" y="5931"/>
                    <a:pt x="127" y="5896"/>
                  </a:cubicBezTo>
                  <a:lnTo>
                    <a:pt x="127" y="5874"/>
                  </a:lnTo>
                  <a:cubicBezTo>
                    <a:pt x="127" y="5840"/>
                    <a:pt x="109" y="5805"/>
                    <a:pt x="70" y="5805"/>
                  </a:cubicBezTo>
                  <a:close/>
                  <a:moveTo>
                    <a:pt x="70" y="6092"/>
                  </a:moveTo>
                  <a:cubicBezTo>
                    <a:pt x="35" y="6092"/>
                    <a:pt x="1" y="6131"/>
                    <a:pt x="1" y="6166"/>
                  </a:cubicBezTo>
                  <a:lnTo>
                    <a:pt x="1" y="6183"/>
                  </a:lnTo>
                  <a:cubicBezTo>
                    <a:pt x="1" y="6223"/>
                    <a:pt x="35" y="6257"/>
                    <a:pt x="70" y="6257"/>
                  </a:cubicBezTo>
                  <a:cubicBezTo>
                    <a:pt x="109" y="6257"/>
                    <a:pt x="127" y="6223"/>
                    <a:pt x="127" y="6183"/>
                  </a:cubicBezTo>
                  <a:lnTo>
                    <a:pt x="127" y="6166"/>
                  </a:lnTo>
                  <a:cubicBezTo>
                    <a:pt x="127" y="6131"/>
                    <a:pt x="109" y="6092"/>
                    <a:pt x="70" y="6092"/>
                  </a:cubicBezTo>
                  <a:close/>
                  <a:moveTo>
                    <a:pt x="70" y="6384"/>
                  </a:moveTo>
                  <a:cubicBezTo>
                    <a:pt x="35" y="6384"/>
                    <a:pt x="1" y="6418"/>
                    <a:pt x="1" y="6457"/>
                  </a:cubicBezTo>
                  <a:lnTo>
                    <a:pt x="1" y="6475"/>
                  </a:lnTo>
                  <a:cubicBezTo>
                    <a:pt x="1" y="6510"/>
                    <a:pt x="35" y="6549"/>
                    <a:pt x="70" y="6549"/>
                  </a:cubicBezTo>
                  <a:cubicBezTo>
                    <a:pt x="109" y="6549"/>
                    <a:pt x="127" y="6510"/>
                    <a:pt x="127" y="6475"/>
                  </a:cubicBezTo>
                  <a:lnTo>
                    <a:pt x="127" y="6457"/>
                  </a:lnTo>
                  <a:cubicBezTo>
                    <a:pt x="127" y="6418"/>
                    <a:pt x="109" y="6384"/>
                    <a:pt x="70" y="6384"/>
                  </a:cubicBezTo>
                  <a:close/>
                  <a:moveTo>
                    <a:pt x="70" y="6675"/>
                  </a:moveTo>
                  <a:cubicBezTo>
                    <a:pt x="35" y="6675"/>
                    <a:pt x="1" y="6710"/>
                    <a:pt x="1" y="6745"/>
                  </a:cubicBezTo>
                  <a:lnTo>
                    <a:pt x="1" y="6766"/>
                  </a:lnTo>
                  <a:cubicBezTo>
                    <a:pt x="1" y="6801"/>
                    <a:pt x="35" y="6836"/>
                    <a:pt x="70" y="6836"/>
                  </a:cubicBezTo>
                  <a:cubicBezTo>
                    <a:pt x="109" y="6836"/>
                    <a:pt x="127" y="6801"/>
                    <a:pt x="127" y="6766"/>
                  </a:cubicBezTo>
                  <a:lnTo>
                    <a:pt x="127" y="6745"/>
                  </a:lnTo>
                  <a:cubicBezTo>
                    <a:pt x="127" y="6710"/>
                    <a:pt x="109" y="6675"/>
                    <a:pt x="70" y="6675"/>
                  </a:cubicBezTo>
                  <a:close/>
                  <a:moveTo>
                    <a:pt x="70" y="6962"/>
                  </a:moveTo>
                  <a:cubicBezTo>
                    <a:pt x="35" y="6962"/>
                    <a:pt x="1" y="7001"/>
                    <a:pt x="1" y="7036"/>
                  </a:cubicBezTo>
                  <a:lnTo>
                    <a:pt x="1" y="7054"/>
                  </a:lnTo>
                  <a:cubicBezTo>
                    <a:pt x="1" y="7093"/>
                    <a:pt x="35" y="7128"/>
                    <a:pt x="70" y="7128"/>
                  </a:cubicBezTo>
                  <a:cubicBezTo>
                    <a:pt x="109" y="7128"/>
                    <a:pt x="127" y="7093"/>
                    <a:pt x="127" y="7054"/>
                  </a:cubicBezTo>
                  <a:lnTo>
                    <a:pt x="127" y="7036"/>
                  </a:lnTo>
                  <a:cubicBezTo>
                    <a:pt x="127" y="7001"/>
                    <a:pt x="109" y="6962"/>
                    <a:pt x="70" y="6962"/>
                  </a:cubicBezTo>
                  <a:close/>
                  <a:moveTo>
                    <a:pt x="70" y="7254"/>
                  </a:moveTo>
                  <a:cubicBezTo>
                    <a:pt x="35" y="7254"/>
                    <a:pt x="1" y="7289"/>
                    <a:pt x="1" y="7328"/>
                  </a:cubicBezTo>
                  <a:lnTo>
                    <a:pt x="1" y="7345"/>
                  </a:lnTo>
                  <a:cubicBezTo>
                    <a:pt x="1" y="7380"/>
                    <a:pt x="35" y="7419"/>
                    <a:pt x="70" y="7419"/>
                  </a:cubicBezTo>
                  <a:cubicBezTo>
                    <a:pt x="109" y="7419"/>
                    <a:pt x="127" y="7380"/>
                    <a:pt x="127" y="7345"/>
                  </a:cubicBezTo>
                  <a:lnTo>
                    <a:pt x="127" y="7328"/>
                  </a:lnTo>
                  <a:cubicBezTo>
                    <a:pt x="127" y="7289"/>
                    <a:pt x="109" y="7254"/>
                    <a:pt x="70" y="7254"/>
                  </a:cubicBezTo>
                  <a:close/>
                  <a:moveTo>
                    <a:pt x="70" y="7545"/>
                  </a:moveTo>
                  <a:cubicBezTo>
                    <a:pt x="35" y="7545"/>
                    <a:pt x="1" y="7580"/>
                    <a:pt x="1" y="7615"/>
                  </a:cubicBezTo>
                  <a:lnTo>
                    <a:pt x="1" y="7637"/>
                  </a:lnTo>
                  <a:cubicBezTo>
                    <a:pt x="1" y="7671"/>
                    <a:pt x="35" y="7706"/>
                    <a:pt x="70" y="7706"/>
                  </a:cubicBezTo>
                  <a:cubicBezTo>
                    <a:pt x="109" y="7706"/>
                    <a:pt x="127" y="7671"/>
                    <a:pt x="127" y="7637"/>
                  </a:cubicBezTo>
                  <a:lnTo>
                    <a:pt x="127" y="7615"/>
                  </a:lnTo>
                  <a:cubicBezTo>
                    <a:pt x="127" y="7580"/>
                    <a:pt x="109" y="7545"/>
                    <a:pt x="70" y="7545"/>
                  </a:cubicBezTo>
                  <a:close/>
                  <a:moveTo>
                    <a:pt x="70" y="7832"/>
                  </a:moveTo>
                  <a:cubicBezTo>
                    <a:pt x="35" y="7832"/>
                    <a:pt x="1" y="7872"/>
                    <a:pt x="1" y="7906"/>
                  </a:cubicBezTo>
                  <a:lnTo>
                    <a:pt x="1" y="7924"/>
                  </a:lnTo>
                  <a:cubicBezTo>
                    <a:pt x="1" y="7963"/>
                    <a:pt x="35" y="7998"/>
                    <a:pt x="70" y="7998"/>
                  </a:cubicBezTo>
                  <a:cubicBezTo>
                    <a:pt x="109" y="7998"/>
                    <a:pt x="127" y="7963"/>
                    <a:pt x="127" y="7924"/>
                  </a:cubicBezTo>
                  <a:lnTo>
                    <a:pt x="127" y="7906"/>
                  </a:lnTo>
                  <a:cubicBezTo>
                    <a:pt x="127" y="7872"/>
                    <a:pt x="109" y="7832"/>
                    <a:pt x="70" y="7832"/>
                  </a:cubicBezTo>
                  <a:close/>
                  <a:moveTo>
                    <a:pt x="70" y="8124"/>
                  </a:moveTo>
                  <a:cubicBezTo>
                    <a:pt x="35" y="8124"/>
                    <a:pt x="1" y="8159"/>
                    <a:pt x="1" y="8198"/>
                  </a:cubicBezTo>
                  <a:lnTo>
                    <a:pt x="1" y="8215"/>
                  </a:lnTo>
                  <a:cubicBezTo>
                    <a:pt x="1" y="8250"/>
                    <a:pt x="35" y="8289"/>
                    <a:pt x="70" y="8289"/>
                  </a:cubicBezTo>
                  <a:cubicBezTo>
                    <a:pt x="109" y="8289"/>
                    <a:pt x="127" y="8250"/>
                    <a:pt x="127" y="8215"/>
                  </a:cubicBezTo>
                  <a:lnTo>
                    <a:pt x="127" y="8198"/>
                  </a:lnTo>
                  <a:cubicBezTo>
                    <a:pt x="127" y="8159"/>
                    <a:pt x="109" y="8124"/>
                    <a:pt x="70" y="8124"/>
                  </a:cubicBezTo>
                  <a:close/>
                  <a:moveTo>
                    <a:pt x="70" y="8416"/>
                  </a:moveTo>
                  <a:cubicBezTo>
                    <a:pt x="35" y="8416"/>
                    <a:pt x="1" y="8450"/>
                    <a:pt x="1" y="8485"/>
                  </a:cubicBezTo>
                  <a:lnTo>
                    <a:pt x="1" y="8507"/>
                  </a:lnTo>
                  <a:cubicBezTo>
                    <a:pt x="1" y="8542"/>
                    <a:pt x="35" y="8577"/>
                    <a:pt x="70" y="8577"/>
                  </a:cubicBezTo>
                  <a:cubicBezTo>
                    <a:pt x="109" y="8577"/>
                    <a:pt x="127" y="8542"/>
                    <a:pt x="127" y="8507"/>
                  </a:cubicBezTo>
                  <a:lnTo>
                    <a:pt x="127" y="8485"/>
                  </a:lnTo>
                  <a:cubicBezTo>
                    <a:pt x="127" y="8450"/>
                    <a:pt x="109" y="8416"/>
                    <a:pt x="70" y="8416"/>
                  </a:cubicBezTo>
                  <a:close/>
                  <a:moveTo>
                    <a:pt x="70" y="8703"/>
                  </a:moveTo>
                  <a:cubicBezTo>
                    <a:pt x="35" y="8703"/>
                    <a:pt x="1" y="8742"/>
                    <a:pt x="1" y="8777"/>
                  </a:cubicBezTo>
                  <a:lnTo>
                    <a:pt x="1" y="8794"/>
                  </a:lnTo>
                  <a:cubicBezTo>
                    <a:pt x="1" y="8833"/>
                    <a:pt x="35" y="8868"/>
                    <a:pt x="70" y="8868"/>
                  </a:cubicBezTo>
                  <a:cubicBezTo>
                    <a:pt x="109" y="8868"/>
                    <a:pt x="127" y="8833"/>
                    <a:pt x="127" y="8794"/>
                  </a:cubicBezTo>
                  <a:lnTo>
                    <a:pt x="127" y="8777"/>
                  </a:lnTo>
                  <a:cubicBezTo>
                    <a:pt x="127" y="8742"/>
                    <a:pt x="109" y="8703"/>
                    <a:pt x="70" y="8703"/>
                  </a:cubicBezTo>
                  <a:close/>
                  <a:moveTo>
                    <a:pt x="70" y="8994"/>
                  </a:moveTo>
                  <a:cubicBezTo>
                    <a:pt x="35" y="8994"/>
                    <a:pt x="1" y="9029"/>
                    <a:pt x="1" y="9068"/>
                  </a:cubicBezTo>
                  <a:lnTo>
                    <a:pt x="1" y="9086"/>
                  </a:lnTo>
                  <a:cubicBezTo>
                    <a:pt x="1" y="9120"/>
                    <a:pt x="35" y="9160"/>
                    <a:pt x="70" y="9160"/>
                  </a:cubicBezTo>
                  <a:cubicBezTo>
                    <a:pt x="109" y="9160"/>
                    <a:pt x="127" y="9120"/>
                    <a:pt x="127" y="9086"/>
                  </a:cubicBezTo>
                  <a:lnTo>
                    <a:pt x="127" y="9068"/>
                  </a:lnTo>
                  <a:cubicBezTo>
                    <a:pt x="127" y="9029"/>
                    <a:pt x="109" y="8994"/>
                    <a:pt x="70" y="8994"/>
                  </a:cubicBezTo>
                  <a:close/>
                  <a:moveTo>
                    <a:pt x="70" y="9286"/>
                  </a:moveTo>
                  <a:cubicBezTo>
                    <a:pt x="35" y="9286"/>
                    <a:pt x="1" y="9321"/>
                    <a:pt x="1" y="9355"/>
                  </a:cubicBezTo>
                  <a:lnTo>
                    <a:pt x="1" y="9377"/>
                  </a:lnTo>
                  <a:cubicBezTo>
                    <a:pt x="1" y="9412"/>
                    <a:pt x="35" y="9447"/>
                    <a:pt x="70" y="9447"/>
                  </a:cubicBezTo>
                  <a:cubicBezTo>
                    <a:pt x="109" y="9447"/>
                    <a:pt x="127" y="9412"/>
                    <a:pt x="127" y="9377"/>
                  </a:cubicBezTo>
                  <a:lnTo>
                    <a:pt x="127" y="9355"/>
                  </a:lnTo>
                  <a:cubicBezTo>
                    <a:pt x="127" y="9321"/>
                    <a:pt x="109" y="9286"/>
                    <a:pt x="70" y="9286"/>
                  </a:cubicBezTo>
                  <a:close/>
                  <a:moveTo>
                    <a:pt x="70" y="9573"/>
                  </a:moveTo>
                  <a:cubicBezTo>
                    <a:pt x="35" y="9573"/>
                    <a:pt x="1" y="9612"/>
                    <a:pt x="1" y="9647"/>
                  </a:cubicBezTo>
                  <a:lnTo>
                    <a:pt x="1" y="9664"/>
                  </a:lnTo>
                  <a:cubicBezTo>
                    <a:pt x="1" y="9704"/>
                    <a:pt x="35" y="9738"/>
                    <a:pt x="70" y="9738"/>
                  </a:cubicBezTo>
                  <a:cubicBezTo>
                    <a:pt x="109" y="9738"/>
                    <a:pt x="127" y="9704"/>
                    <a:pt x="127" y="9664"/>
                  </a:cubicBezTo>
                  <a:lnTo>
                    <a:pt x="127" y="9647"/>
                  </a:lnTo>
                  <a:cubicBezTo>
                    <a:pt x="127" y="9612"/>
                    <a:pt x="109" y="9573"/>
                    <a:pt x="70" y="9573"/>
                  </a:cubicBezTo>
                  <a:close/>
                  <a:moveTo>
                    <a:pt x="70" y="9865"/>
                  </a:moveTo>
                  <a:cubicBezTo>
                    <a:pt x="35" y="9865"/>
                    <a:pt x="1" y="9899"/>
                    <a:pt x="1" y="9939"/>
                  </a:cubicBezTo>
                  <a:lnTo>
                    <a:pt x="1" y="9956"/>
                  </a:lnTo>
                  <a:cubicBezTo>
                    <a:pt x="1" y="9991"/>
                    <a:pt x="35" y="10030"/>
                    <a:pt x="70" y="10030"/>
                  </a:cubicBezTo>
                  <a:cubicBezTo>
                    <a:pt x="109" y="10030"/>
                    <a:pt x="127" y="9991"/>
                    <a:pt x="127" y="9956"/>
                  </a:cubicBezTo>
                  <a:lnTo>
                    <a:pt x="127" y="9939"/>
                  </a:lnTo>
                  <a:cubicBezTo>
                    <a:pt x="127" y="9899"/>
                    <a:pt x="109" y="9865"/>
                    <a:pt x="70" y="9865"/>
                  </a:cubicBezTo>
                  <a:close/>
                  <a:moveTo>
                    <a:pt x="70" y="10156"/>
                  </a:moveTo>
                  <a:cubicBezTo>
                    <a:pt x="35" y="10156"/>
                    <a:pt x="1" y="10191"/>
                    <a:pt x="1" y="10226"/>
                  </a:cubicBezTo>
                  <a:lnTo>
                    <a:pt x="1" y="10247"/>
                  </a:lnTo>
                  <a:cubicBezTo>
                    <a:pt x="1" y="10282"/>
                    <a:pt x="35" y="10317"/>
                    <a:pt x="70" y="10317"/>
                  </a:cubicBezTo>
                  <a:cubicBezTo>
                    <a:pt x="109" y="10317"/>
                    <a:pt x="127" y="10282"/>
                    <a:pt x="127" y="10247"/>
                  </a:cubicBezTo>
                  <a:lnTo>
                    <a:pt x="127" y="10226"/>
                  </a:lnTo>
                  <a:cubicBezTo>
                    <a:pt x="127" y="10191"/>
                    <a:pt x="109" y="10156"/>
                    <a:pt x="70" y="10156"/>
                  </a:cubicBezTo>
                  <a:close/>
                  <a:moveTo>
                    <a:pt x="70" y="10443"/>
                  </a:moveTo>
                  <a:cubicBezTo>
                    <a:pt x="35" y="10443"/>
                    <a:pt x="1" y="10482"/>
                    <a:pt x="1" y="10517"/>
                  </a:cubicBezTo>
                  <a:lnTo>
                    <a:pt x="1" y="10535"/>
                  </a:lnTo>
                  <a:cubicBezTo>
                    <a:pt x="1" y="10574"/>
                    <a:pt x="35" y="10609"/>
                    <a:pt x="70" y="10609"/>
                  </a:cubicBezTo>
                  <a:cubicBezTo>
                    <a:pt x="109" y="10609"/>
                    <a:pt x="127" y="10574"/>
                    <a:pt x="127" y="10535"/>
                  </a:cubicBezTo>
                  <a:lnTo>
                    <a:pt x="127" y="10517"/>
                  </a:lnTo>
                  <a:cubicBezTo>
                    <a:pt x="127" y="10482"/>
                    <a:pt x="109" y="10443"/>
                    <a:pt x="70" y="10443"/>
                  </a:cubicBezTo>
                  <a:close/>
                  <a:moveTo>
                    <a:pt x="70" y="10735"/>
                  </a:moveTo>
                  <a:cubicBezTo>
                    <a:pt x="35" y="10735"/>
                    <a:pt x="1" y="10770"/>
                    <a:pt x="1" y="10809"/>
                  </a:cubicBezTo>
                  <a:lnTo>
                    <a:pt x="1" y="10826"/>
                  </a:lnTo>
                  <a:cubicBezTo>
                    <a:pt x="1" y="10861"/>
                    <a:pt x="35" y="10900"/>
                    <a:pt x="70" y="10900"/>
                  </a:cubicBezTo>
                  <a:cubicBezTo>
                    <a:pt x="109" y="10900"/>
                    <a:pt x="127" y="10861"/>
                    <a:pt x="127" y="10826"/>
                  </a:cubicBezTo>
                  <a:lnTo>
                    <a:pt x="127" y="10809"/>
                  </a:lnTo>
                  <a:cubicBezTo>
                    <a:pt x="127" y="10770"/>
                    <a:pt x="109" y="10735"/>
                    <a:pt x="70" y="10735"/>
                  </a:cubicBezTo>
                  <a:close/>
                  <a:moveTo>
                    <a:pt x="70" y="11026"/>
                  </a:moveTo>
                  <a:cubicBezTo>
                    <a:pt x="35" y="11026"/>
                    <a:pt x="1" y="11061"/>
                    <a:pt x="1" y="11096"/>
                  </a:cubicBezTo>
                  <a:lnTo>
                    <a:pt x="1" y="11118"/>
                  </a:lnTo>
                  <a:cubicBezTo>
                    <a:pt x="1" y="11153"/>
                    <a:pt x="35" y="11187"/>
                    <a:pt x="70" y="11187"/>
                  </a:cubicBezTo>
                  <a:cubicBezTo>
                    <a:pt x="109" y="11187"/>
                    <a:pt x="127" y="11153"/>
                    <a:pt x="127" y="11118"/>
                  </a:cubicBezTo>
                  <a:lnTo>
                    <a:pt x="127" y="11096"/>
                  </a:lnTo>
                  <a:cubicBezTo>
                    <a:pt x="127" y="11061"/>
                    <a:pt x="109" y="11026"/>
                    <a:pt x="70" y="11026"/>
                  </a:cubicBezTo>
                  <a:close/>
                  <a:moveTo>
                    <a:pt x="70" y="11314"/>
                  </a:moveTo>
                  <a:cubicBezTo>
                    <a:pt x="35" y="11314"/>
                    <a:pt x="1" y="11353"/>
                    <a:pt x="1" y="11387"/>
                  </a:cubicBezTo>
                  <a:lnTo>
                    <a:pt x="1" y="11405"/>
                  </a:lnTo>
                  <a:cubicBezTo>
                    <a:pt x="1" y="11444"/>
                    <a:pt x="35" y="11479"/>
                    <a:pt x="70" y="11479"/>
                  </a:cubicBezTo>
                  <a:cubicBezTo>
                    <a:pt x="109" y="11479"/>
                    <a:pt x="127" y="11444"/>
                    <a:pt x="127" y="11405"/>
                  </a:cubicBezTo>
                  <a:lnTo>
                    <a:pt x="127" y="11387"/>
                  </a:lnTo>
                  <a:cubicBezTo>
                    <a:pt x="127" y="11353"/>
                    <a:pt x="109" y="11314"/>
                    <a:pt x="70" y="11314"/>
                  </a:cubicBezTo>
                  <a:close/>
                  <a:moveTo>
                    <a:pt x="70" y="11605"/>
                  </a:moveTo>
                  <a:cubicBezTo>
                    <a:pt x="35" y="11605"/>
                    <a:pt x="1" y="11640"/>
                    <a:pt x="1" y="11679"/>
                  </a:cubicBezTo>
                  <a:lnTo>
                    <a:pt x="1" y="11696"/>
                  </a:lnTo>
                  <a:cubicBezTo>
                    <a:pt x="1" y="11731"/>
                    <a:pt x="35" y="11770"/>
                    <a:pt x="70" y="11770"/>
                  </a:cubicBezTo>
                  <a:cubicBezTo>
                    <a:pt x="109" y="11770"/>
                    <a:pt x="127" y="11731"/>
                    <a:pt x="127" y="11696"/>
                  </a:cubicBezTo>
                  <a:lnTo>
                    <a:pt x="127" y="11679"/>
                  </a:lnTo>
                  <a:cubicBezTo>
                    <a:pt x="127" y="11640"/>
                    <a:pt x="109" y="11605"/>
                    <a:pt x="70" y="11605"/>
                  </a:cubicBezTo>
                  <a:close/>
                  <a:moveTo>
                    <a:pt x="70" y="11897"/>
                  </a:moveTo>
                  <a:cubicBezTo>
                    <a:pt x="35" y="11897"/>
                    <a:pt x="1" y="11931"/>
                    <a:pt x="1" y="11966"/>
                  </a:cubicBezTo>
                  <a:lnTo>
                    <a:pt x="1" y="11988"/>
                  </a:lnTo>
                  <a:cubicBezTo>
                    <a:pt x="1" y="12023"/>
                    <a:pt x="35" y="12058"/>
                    <a:pt x="70" y="12058"/>
                  </a:cubicBezTo>
                  <a:cubicBezTo>
                    <a:pt x="109" y="12058"/>
                    <a:pt x="127" y="12023"/>
                    <a:pt x="127" y="11988"/>
                  </a:cubicBezTo>
                  <a:lnTo>
                    <a:pt x="127" y="11966"/>
                  </a:lnTo>
                  <a:cubicBezTo>
                    <a:pt x="127" y="11931"/>
                    <a:pt x="109" y="11897"/>
                    <a:pt x="70" y="11897"/>
                  </a:cubicBezTo>
                  <a:close/>
                  <a:moveTo>
                    <a:pt x="70" y="12184"/>
                  </a:moveTo>
                  <a:cubicBezTo>
                    <a:pt x="35" y="12184"/>
                    <a:pt x="1" y="12223"/>
                    <a:pt x="1" y="12258"/>
                  </a:cubicBezTo>
                  <a:lnTo>
                    <a:pt x="1" y="12275"/>
                  </a:lnTo>
                  <a:cubicBezTo>
                    <a:pt x="1" y="12314"/>
                    <a:pt x="35" y="12349"/>
                    <a:pt x="70" y="12349"/>
                  </a:cubicBezTo>
                  <a:cubicBezTo>
                    <a:pt x="109" y="12349"/>
                    <a:pt x="127" y="12314"/>
                    <a:pt x="127" y="12275"/>
                  </a:cubicBezTo>
                  <a:lnTo>
                    <a:pt x="127" y="12258"/>
                  </a:lnTo>
                  <a:cubicBezTo>
                    <a:pt x="127" y="12223"/>
                    <a:pt x="109" y="12184"/>
                    <a:pt x="70" y="12184"/>
                  </a:cubicBezTo>
                  <a:close/>
                  <a:moveTo>
                    <a:pt x="70" y="12475"/>
                  </a:moveTo>
                  <a:cubicBezTo>
                    <a:pt x="35" y="12475"/>
                    <a:pt x="1" y="12510"/>
                    <a:pt x="1" y="12549"/>
                  </a:cubicBezTo>
                  <a:lnTo>
                    <a:pt x="1" y="12567"/>
                  </a:lnTo>
                  <a:cubicBezTo>
                    <a:pt x="1" y="12601"/>
                    <a:pt x="35" y="12641"/>
                    <a:pt x="70" y="12641"/>
                  </a:cubicBezTo>
                  <a:cubicBezTo>
                    <a:pt x="109" y="12641"/>
                    <a:pt x="127" y="12601"/>
                    <a:pt x="127" y="12567"/>
                  </a:cubicBezTo>
                  <a:lnTo>
                    <a:pt x="127" y="12549"/>
                  </a:lnTo>
                  <a:cubicBezTo>
                    <a:pt x="127" y="12510"/>
                    <a:pt x="109" y="12475"/>
                    <a:pt x="70" y="12475"/>
                  </a:cubicBezTo>
                  <a:close/>
                  <a:moveTo>
                    <a:pt x="70" y="12767"/>
                  </a:moveTo>
                  <a:cubicBezTo>
                    <a:pt x="35" y="12767"/>
                    <a:pt x="1" y="12802"/>
                    <a:pt x="1" y="12836"/>
                  </a:cubicBezTo>
                  <a:lnTo>
                    <a:pt x="1" y="12858"/>
                  </a:lnTo>
                  <a:cubicBezTo>
                    <a:pt x="1" y="12893"/>
                    <a:pt x="35" y="12928"/>
                    <a:pt x="70" y="12928"/>
                  </a:cubicBezTo>
                  <a:cubicBezTo>
                    <a:pt x="109" y="12928"/>
                    <a:pt x="127" y="12893"/>
                    <a:pt x="127" y="12858"/>
                  </a:cubicBezTo>
                  <a:lnTo>
                    <a:pt x="127" y="12836"/>
                  </a:lnTo>
                  <a:cubicBezTo>
                    <a:pt x="127" y="12802"/>
                    <a:pt x="109" y="12767"/>
                    <a:pt x="70" y="12767"/>
                  </a:cubicBezTo>
                  <a:close/>
                  <a:moveTo>
                    <a:pt x="70" y="13054"/>
                  </a:moveTo>
                  <a:cubicBezTo>
                    <a:pt x="35" y="13054"/>
                    <a:pt x="1" y="13093"/>
                    <a:pt x="1" y="13128"/>
                  </a:cubicBezTo>
                  <a:lnTo>
                    <a:pt x="1" y="13145"/>
                  </a:lnTo>
                  <a:cubicBezTo>
                    <a:pt x="1" y="13185"/>
                    <a:pt x="35" y="13219"/>
                    <a:pt x="70" y="13219"/>
                  </a:cubicBezTo>
                  <a:cubicBezTo>
                    <a:pt x="109" y="13219"/>
                    <a:pt x="127" y="13185"/>
                    <a:pt x="127" y="13145"/>
                  </a:cubicBezTo>
                  <a:lnTo>
                    <a:pt x="127" y="13128"/>
                  </a:lnTo>
                  <a:cubicBezTo>
                    <a:pt x="127" y="13093"/>
                    <a:pt x="109" y="13054"/>
                    <a:pt x="70" y="13054"/>
                  </a:cubicBezTo>
                  <a:close/>
                  <a:moveTo>
                    <a:pt x="70" y="13346"/>
                  </a:moveTo>
                  <a:cubicBezTo>
                    <a:pt x="35" y="13346"/>
                    <a:pt x="1" y="13380"/>
                    <a:pt x="1" y="13420"/>
                  </a:cubicBezTo>
                  <a:lnTo>
                    <a:pt x="1" y="13437"/>
                  </a:lnTo>
                  <a:cubicBezTo>
                    <a:pt x="1" y="13472"/>
                    <a:pt x="35" y="13511"/>
                    <a:pt x="70" y="13511"/>
                  </a:cubicBezTo>
                  <a:cubicBezTo>
                    <a:pt x="109" y="13511"/>
                    <a:pt x="127" y="13472"/>
                    <a:pt x="127" y="13437"/>
                  </a:cubicBezTo>
                  <a:lnTo>
                    <a:pt x="127" y="13420"/>
                  </a:lnTo>
                  <a:cubicBezTo>
                    <a:pt x="127" y="13380"/>
                    <a:pt x="109" y="13346"/>
                    <a:pt x="70" y="13346"/>
                  </a:cubicBezTo>
                  <a:close/>
                  <a:moveTo>
                    <a:pt x="70" y="13637"/>
                  </a:moveTo>
                  <a:cubicBezTo>
                    <a:pt x="35" y="13637"/>
                    <a:pt x="1" y="13672"/>
                    <a:pt x="1" y="13707"/>
                  </a:cubicBezTo>
                  <a:lnTo>
                    <a:pt x="1" y="13728"/>
                  </a:lnTo>
                  <a:cubicBezTo>
                    <a:pt x="1" y="13763"/>
                    <a:pt x="35" y="13798"/>
                    <a:pt x="70" y="13798"/>
                  </a:cubicBezTo>
                  <a:cubicBezTo>
                    <a:pt x="109" y="13798"/>
                    <a:pt x="127" y="13763"/>
                    <a:pt x="127" y="13728"/>
                  </a:cubicBezTo>
                  <a:lnTo>
                    <a:pt x="127" y="13707"/>
                  </a:lnTo>
                  <a:cubicBezTo>
                    <a:pt x="127" y="13672"/>
                    <a:pt x="109" y="13637"/>
                    <a:pt x="70" y="13637"/>
                  </a:cubicBezTo>
                  <a:close/>
                  <a:moveTo>
                    <a:pt x="70" y="13924"/>
                  </a:moveTo>
                  <a:cubicBezTo>
                    <a:pt x="35" y="13924"/>
                    <a:pt x="1" y="13963"/>
                    <a:pt x="1" y="13998"/>
                  </a:cubicBezTo>
                  <a:lnTo>
                    <a:pt x="1" y="14016"/>
                  </a:lnTo>
                  <a:cubicBezTo>
                    <a:pt x="1" y="14055"/>
                    <a:pt x="35" y="14090"/>
                    <a:pt x="70" y="14090"/>
                  </a:cubicBezTo>
                  <a:cubicBezTo>
                    <a:pt x="109" y="14090"/>
                    <a:pt x="127" y="14055"/>
                    <a:pt x="127" y="14016"/>
                  </a:cubicBezTo>
                  <a:lnTo>
                    <a:pt x="127" y="13998"/>
                  </a:lnTo>
                  <a:cubicBezTo>
                    <a:pt x="127" y="13963"/>
                    <a:pt x="109" y="13924"/>
                    <a:pt x="70" y="13924"/>
                  </a:cubicBezTo>
                  <a:close/>
                  <a:moveTo>
                    <a:pt x="70" y="14216"/>
                  </a:moveTo>
                  <a:cubicBezTo>
                    <a:pt x="35" y="14216"/>
                    <a:pt x="1" y="14251"/>
                    <a:pt x="1" y="14290"/>
                  </a:cubicBezTo>
                  <a:lnTo>
                    <a:pt x="1" y="14307"/>
                  </a:lnTo>
                  <a:cubicBezTo>
                    <a:pt x="1" y="14342"/>
                    <a:pt x="35" y="14381"/>
                    <a:pt x="70" y="14381"/>
                  </a:cubicBezTo>
                  <a:cubicBezTo>
                    <a:pt x="109" y="14381"/>
                    <a:pt x="127" y="14342"/>
                    <a:pt x="127" y="14307"/>
                  </a:cubicBezTo>
                  <a:lnTo>
                    <a:pt x="127" y="14290"/>
                  </a:lnTo>
                  <a:cubicBezTo>
                    <a:pt x="127" y="14251"/>
                    <a:pt x="109" y="14216"/>
                    <a:pt x="70" y="14216"/>
                  </a:cubicBezTo>
                  <a:close/>
                  <a:moveTo>
                    <a:pt x="70" y="14507"/>
                  </a:moveTo>
                  <a:cubicBezTo>
                    <a:pt x="35" y="14507"/>
                    <a:pt x="1" y="14542"/>
                    <a:pt x="1" y="14577"/>
                  </a:cubicBezTo>
                  <a:lnTo>
                    <a:pt x="1" y="14599"/>
                  </a:lnTo>
                  <a:cubicBezTo>
                    <a:pt x="1" y="14634"/>
                    <a:pt x="35" y="14668"/>
                    <a:pt x="70" y="14668"/>
                  </a:cubicBezTo>
                  <a:cubicBezTo>
                    <a:pt x="109" y="14668"/>
                    <a:pt x="127" y="14634"/>
                    <a:pt x="127" y="14599"/>
                  </a:cubicBezTo>
                  <a:lnTo>
                    <a:pt x="127" y="14577"/>
                  </a:lnTo>
                  <a:cubicBezTo>
                    <a:pt x="127" y="14542"/>
                    <a:pt x="109" y="14507"/>
                    <a:pt x="70" y="14507"/>
                  </a:cubicBezTo>
                  <a:close/>
                  <a:moveTo>
                    <a:pt x="70" y="14795"/>
                  </a:moveTo>
                  <a:cubicBezTo>
                    <a:pt x="35" y="14795"/>
                    <a:pt x="1" y="14834"/>
                    <a:pt x="1" y="14869"/>
                  </a:cubicBezTo>
                  <a:lnTo>
                    <a:pt x="1" y="14886"/>
                  </a:lnTo>
                  <a:cubicBezTo>
                    <a:pt x="1" y="14925"/>
                    <a:pt x="35" y="14960"/>
                    <a:pt x="70" y="14960"/>
                  </a:cubicBezTo>
                  <a:cubicBezTo>
                    <a:pt x="109" y="14960"/>
                    <a:pt x="127" y="14925"/>
                    <a:pt x="127" y="14886"/>
                  </a:cubicBezTo>
                  <a:lnTo>
                    <a:pt x="127" y="14869"/>
                  </a:lnTo>
                  <a:cubicBezTo>
                    <a:pt x="127" y="14834"/>
                    <a:pt x="109" y="14795"/>
                    <a:pt x="70" y="14795"/>
                  </a:cubicBezTo>
                  <a:close/>
                  <a:moveTo>
                    <a:pt x="70" y="15086"/>
                  </a:moveTo>
                  <a:cubicBezTo>
                    <a:pt x="35" y="15086"/>
                    <a:pt x="1" y="15121"/>
                    <a:pt x="1" y="15160"/>
                  </a:cubicBezTo>
                  <a:lnTo>
                    <a:pt x="1" y="15177"/>
                  </a:lnTo>
                  <a:cubicBezTo>
                    <a:pt x="1" y="15212"/>
                    <a:pt x="35" y="15251"/>
                    <a:pt x="70" y="15251"/>
                  </a:cubicBezTo>
                  <a:cubicBezTo>
                    <a:pt x="109" y="15251"/>
                    <a:pt x="127" y="15212"/>
                    <a:pt x="127" y="15177"/>
                  </a:cubicBezTo>
                  <a:lnTo>
                    <a:pt x="127" y="15160"/>
                  </a:lnTo>
                  <a:cubicBezTo>
                    <a:pt x="127" y="15121"/>
                    <a:pt x="109" y="15086"/>
                    <a:pt x="70" y="15086"/>
                  </a:cubicBezTo>
                  <a:close/>
                  <a:moveTo>
                    <a:pt x="70" y="15378"/>
                  </a:moveTo>
                  <a:cubicBezTo>
                    <a:pt x="35" y="15378"/>
                    <a:pt x="1" y="15412"/>
                    <a:pt x="1" y="15447"/>
                  </a:cubicBezTo>
                  <a:lnTo>
                    <a:pt x="1" y="15469"/>
                  </a:lnTo>
                  <a:cubicBezTo>
                    <a:pt x="1" y="15504"/>
                    <a:pt x="35" y="15539"/>
                    <a:pt x="70" y="15539"/>
                  </a:cubicBezTo>
                  <a:cubicBezTo>
                    <a:pt x="109" y="15539"/>
                    <a:pt x="127" y="15504"/>
                    <a:pt x="127" y="15469"/>
                  </a:cubicBezTo>
                  <a:lnTo>
                    <a:pt x="127" y="15447"/>
                  </a:lnTo>
                  <a:cubicBezTo>
                    <a:pt x="127" y="15412"/>
                    <a:pt x="109" y="15378"/>
                    <a:pt x="70" y="15378"/>
                  </a:cubicBezTo>
                  <a:close/>
                  <a:moveTo>
                    <a:pt x="70" y="15665"/>
                  </a:moveTo>
                  <a:cubicBezTo>
                    <a:pt x="35" y="15665"/>
                    <a:pt x="1" y="15704"/>
                    <a:pt x="1" y="15739"/>
                  </a:cubicBezTo>
                  <a:lnTo>
                    <a:pt x="1" y="15756"/>
                  </a:lnTo>
                  <a:cubicBezTo>
                    <a:pt x="1" y="15795"/>
                    <a:pt x="35" y="15830"/>
                    <a:pt x="70" y="15830"/>
                  </a:cubicBezTo>
                  <a:cubicBezTo>
                    <a:pt x="109" y="15830"/>
                    <a:pt x="127" y="15795"/>
                    <a:pt x="127" y="15756"/>
                  </a:cubicBezTo>
                  <a:lnTo>
                    <a:pt x="127" y="15739"/>
                  </a:lnTo>
                  <a:cubicBezTo>
                    <a:pt x="127" y="15704"/>
                    <a:pt x="109" y="15665"/>
                    <a:pt x="70" y="15665"/>
                  </a:cubicBezTo>
                  <a:close/>
                  <a:moveTo>
                    <a:pt x="70" y="15956"/>
                  </a:moveTo>
                  <a:cubicBezTo>
                    <a:pt x="35" y="15956"/>
                    <a:pt x="1" y="15991"/>
                    <a:pt x="1" y="16030"/>
                  </a:cubicBezTo>
                  <a:lnTo>
                    <a:pt x="1" y="16048"/>
                  </a:lnTo>
                  <a:cubicBezTo>
                    <a:pt x="1" y="16083"/>
                    <a:pt x="35" y="16122"/>
                    <a:pt x="70" y="16122"/>
                  </a:cubicBezTo>
                  <a:cubicBezTo>
                    <a:pt x="109" y="16122"/>
                    <a:pt x="127" y="16083"/>
                    <a:pt x="127" y="16048"/>
                  </a:cubicBezTo>
                  <a:lnTo>
                    <a:pt x="127" y="16030"/>
                  </a:lnTo>
                  <a:cubicBezTo>
                    <a:pt x="127" y="15991"/>
                    <a:pt x="109" y="15956"/>
                    <a:pt x="70" y="15956"/>
                  </a:cubicBezTo>
                  <a:close/>
                  <a:moveTo>
                    <a:pt x="70" y="16248"/>
                  </a:moveTo>
                  <a:cubicBezTo>
                    <a:pt x="35" y="16248"/>
                    <a:pt x="1" y="16283"/>
                    <a:pt x="1" y="16317"/>
                  </a:cubicBezTo>
                  <a:lnTo>
                    <a:pt x="1" y="16339"/>
                  </a:lnTo>
                  <a:cubicBezTo>
                    <a:pt x="1" y="16374"/>
                    <a:pt x="35" y="16409"/>
                    <a:pt x="70" y="16409"/>
                  </a:cubicBezTo>
                  <a:cubicBezTo>
                    <a:pt x="109" y="16409"/>
                    <a:pt x="127" y="16374"/>
                    <a:pt x="127" y="16339"/>
                  </a:cubicBezTo>
                  <a:lnTo>
                    <a:pt x="127" y="16317"/>
                  </a:lnTo>
                  <a:cubicBezTo>
                    <a:pt x="127" y="16283"/>
                    <a:pt x="109" y="16248"/>
                    <a:pt x="70" y="1624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9" name="Google Shape;8939;p111">
              <a:extLst>
                <a:ext uri="{FF2B5EF4-FFF2-40B4-BE49-F238E27FC236}">
                  <a16:creationId xmlns:a16="http://schemas.microsoft.com/office/drawing/2014/main" id="{3F8DFB95-E5C6-3B17-96B0-7425BE13CEFE}"/>
                </a:ext>
              </a:extLst>
            </p:cNvPr>
            <p:cNvSpPr/>
            <p:nvPr/>
          </p:nvSpPr>
          <p:spPr>
            <a:xfrm>
              <a:off x="6236206" y="4526"/>
              <a:ext cx="31009" cy="3341569"/>
            </a:xfrm>
            <a:custGeom>
              <a:avLst/>
              <a:gdLst/>
              <a:ahLst/>
              <a:cxnLst/>
              <a:rect l="l" t="t" r="r" b="b"/>
              <a:pathLst>
                <a:path w="144" h="15518" extrusionOk="0">
                  <a:moveTo>
                    <a:pt x="70" y="1"/>
                  </a:moveTo>
                  <a:cubicBezTo>
                    <a:pt x="35" y="1"/>
                    <a:pt x="0" y="18"/>
                    <a:pt x="0" y="53"/>
                  </a:cubicBezTo>
                  <a:lnTo>
                    <a:pt x="0" y="88"/>
                  </a:lnTo>
                  <a:cubicBezTo>
                    <a:pt x="0" y="127"/>
                    <a:pt x="35" y="145"/>
                    <a:pt x="70" y="145"/>
                  </a:cubicBezTo>
                  <a:cubicBezTo>
                    <a:pt x="109" y="145"/>
                    <a:pt x="144" y="127"/>
                    <a:pt x="144" y="88"/>
                  </a:cubicBezTo>
                  <a:lnTo>
                    <a:pt x="144" y="53"/>
                  </a:lnTo>
                  <a:cubicBezTo>
                    <a:pt x="144" y="18"/>
                    <a:pt x="109" y="1"/>
                    <a:pt x="70" y="1"/>
                  </a:cubicBezTo>
                  <a:close/>
                  <a:moveTo>
                    <a:pt x="70" y="288"/>
                  </a:moveTo>
                  <a:cubicBezTo>
                    <a:pt x="35" y="288"/>
                    <a:pt x="0" y="306"/>
                    <a:pt x="0" y="345"/>
                  </a:cubicBezTo>
                  <a:lnTo>
                    <a:pt x="0" y="379"/>
                  </a:lnTo>
                  <a:cubicBezTo>
                    <a:pt x="0" y="414"/>
                    <a:pt x="35" y="436"/>
                    <a:pt x="70" y="436"/>
                  </a:cubicBezTo>
                  <a:cubicBezTo>
                    <a:pt x="109" y="436"/>
                    <a:pt x="144" y="414"/>
                    <a:pt x="144" y="379"/>
                  </a:cubicBezTo>
                  <a:lnTo>
                    <a:pt x="144" y="345"/>
                  </a:lnTo>
                  <a:cubicBezTo>
                    <a:pt x="144" y="306"/>
                    <a:pt x="109" y="288"/>
                    <a:pt x="70" y="288"/>
                  </a:cubicBezTo>
                  <a:close/>
                  <a:moveTo>
                    <a:pt x="70" y="580"/>
                  </a:moveTo>
                  <a:cubicBezTo>
                    <a:pt x="35" y="580"/>
                    <a:pt x="0" y="597"/>
                    <a:pt x="0" y="632"/>
                  </a:cubicBezTo>
                  <a:lnTo>
                    <a:pt x="0" y="671"/>
                  </a:lnTo>
                  <a:cubicBezTo>
                    <a:pt x="0" y="706"/>
                    <a:pt x="35" y="723"/>
                    <a:pt x="70" y="723"/>
                  </a:cubicBezTo>
                  <a:cubicBezTo>
                    <a:pt x="109" y="723"/>
                    <a:pt x="144" y="706"/>
                    <a:pt x="144" y="671"/>
                  </a:cubicBezTo>
                  <a:lnTo>
                    <a:pt x="144" y="632"/>
                  </a:lnTo>
                  <a:cubicBezTo>
                    <a:pt x="144" y="597"/>
                    <a:pt x="109" y="580"/>
                    <a:pt x="70" y="580"/>
                  </a:cubicBezTo>
                  <a:close/>
                  <a:moveTo>
                    <a:pt x="70" y="871"/>
                  </a:moveTo>
                  <a:cubicBezTo>
                    <a:pt x="35" y="871"/>
                    <a:pt x="0" y="889"/>
                    <a:pt x="0" y="923"/>
                  </a:cubicBezTo>
                  <a:lnTo>
                    <a:pt x="0" y="958"/>
                  </a:lnTo>
                  <a:cubicBezTo>
                    <a:pt x="0" y="997"/>
                    <a:pt x="35" y="1015"/>
                    <a:pt x="70" y="1015"/>
                  </a:cubicBezTo>
                  <a:cubicBezTo>
                    <a:pt x="109" y="1015"/>
                    <a:pt x="144" y="997"/>
                    <a:pt x="144" y="958"/>
                  </a:cubicBezTo>
                  <a:lnTo>
                    <a:pt x="144" y="923"/>
                  </a:lnTo>
                  <a:cubicBezTo>
                    <a:pt x="144" y="889"/>
                    <a:pt x="109" y="871"/>
                    <a:pt x="70" y="871"/>
                  </a:cubicBezTo>
                  <a:close/>
                  <a:moveTo>
                    <a:pt x="70" y="1158"/>
                  </a:moveTo>
                  <a:cubicBezTo>
                    <a:pt x="35" y="1158"/>
                    <a:pt x="0" y="1176"/>
                    <a:pt x="0" y="1215"/>
                  </a:cubicBezTo>
                  <a:lnTo>
                    <a:pt x="0" y="1250"/>
                  </a:lnTo>
                  <a:cubicBezTo>
                    <a:pt x="0" y="1285"/>
                    <a:pt x="35" y="1306"/>
                    <a:pt x="70" y="1306"/>
                  </a:cubicBezTo>
                  <a:cubicBezTo>
                    <a:pt x="109" y="1306"/>
                    <a:pt x="144" y="1285"/>
                    <a:pt x="144" y="1250"/>
                  </a:cubicBezTo>
                  <a:lnTo>
                    <a:pt x="144" y="1215"/>
                  </a:lnTo>
                  <a:cubicBezTo>
                    <a:pt x="144" y="1176"/>
                    <a:pt x="109" y="1158"/>
                    <a:pt x="70" y="1158"/>
                  </a:cubicBezTo>
                  <a:close/>
                  <a:moveTo>
                    <a:pt x="70" y="1450"/>
                  </a:moveTo>
                  <a:cubicBezTo>
                    <a:pt x="35" y="1450"/>
                    <a:pt x="0" y="1467"/>
                    <a:pt x="0" y="1502"/>
                  </a:cubicBezTo>
                  <a:lnTo>
                    <a:pt x="0" y="1541"/>
                  </a:lnTo>
                  <a:cubicBezTo>
                    <a:pt x="0" y="1576"/>
                    <a:pt x="35" y="1593"/>
                    <a:pt x="70" y="1593"/>
                  </a:cubicBezTo>
                  <a:cubicBezTo>
                    <a:pt x="109" y="1593"/>
                    <a:pt x="144" y="1576"/>
                    <a:pt x="144" y="1541"/>
                  </a:cubicBezTo>
                  <a:lnTo>
                    <a:pt x="144" y="1502"/>
                  </a:lnTo>
                  <a:cubicBezTo>
                    <a:pt x="144" y="1467"/>
                    <a:pt x="109" y="1450"/>
                    <a:pt x="70" y="1450"/>
                  </a:cubicBezTo>
                  <a:close/>
                  <a:moveTo>
                    <a:pt x="70" y="1741"/>
                  </a:moveTo>
                  <a:cubicBezTo>
                    <a:pt x="35" y="1741"/>
                    <a:pt x="0" y="1759"/>
                    <a:pt x="0" y="1794"/>
                  </a:cubicBezTo>
                  <a:lnTo>
                    <a:pt x="0" y="1828"/>
                  </a:lnTo>
                  <a:cubicBezTo>
                    <a:pt x="0" y="1868"/>
                    <a:pt x="35" y="1885"/>
                    <a:pt x="70" y="1885"/>
                  </a:cubicBezTo>
                  <a:cubicBezTo>
                    <a:pt x="109" y="1885"/>
                    <a:pt x="144" y="1868"/>
                    <a:pt x="144" y="1828"/>
                  </a:cubicBezTo>
                  <a:lnTo>
                    <a:pt x="144" y="1794"/>
                  </a:lnTo>
                  <a:cubicBezTo>
                    <a:pt x="144" y="1759"/>
                    <a:pt x="109" y="1741"/>
                    <a:pt x="70" y="1741"/>
                  </a:cubicBezTo>
                  <a:close/>
                  <a:moveTo>
                    <a:pt x="70" y="2029"/>
                  </a:moveTo>
                  <a:cubicBezTo>
                    <a:pt x="35" y="2029"/>
                    <a:pt x="0" y="2046"/>
                    <a:pt x="0" y="2085"/>
                  </a:cubicBezTo>
                  <a:lnTo>
                    <a:pt x="0" y="2120"/>
                  </a:lnTo>
                  <a:cubicBezTo>
                    <a:pt x="0" y="2155"/>
                    <a:pt x="35" y="2177"/>
                    <a:pt x="70" y="2177"/>
                  </a:cubicBezTo>
                  <a:cubicBezTo>
                    <a:pt x="109" y="2177"/>
                    <a:pt x="144" y="2155"/>
                    <a:pt x="144" y="2120"/>
                  </a:cubicBezTo>
                  <a:lnTo>
                    <a:pt x="144" y="2085"/>
                  </a:lnTo>
                  <a:cubicBezTo>
                    <a:pt x="144" y="2046"/>
                    <a:pt x="109" y="2029"/>
                    <a:pt x="70" y="2029"/>
                  </a:cubicBezTo>
                  <a:close/>
                  <a:moveTo>
                    <a:pt x="70" y="2320"/>
                  </a:moveTo>
                  <a:cubicBezTo>
                    <a:pt x="35" y="2320"/>
                    <a:pt x="0" y="2338"/>
                    <a:pt x="0" y="2372"/>
                  </a:cubicBezTo>
                  <a:lnTo>
                    <a:pt x="0" y="2412"/>
                  </a:lnTo>
                  <a:cubicBezTo>
                    <a:pt x="0" y="2446"/>
                    <a:pt x="35" y="2464"/>
                    <a:pt x="70" y="2464"/>
                  </a:cubicBezTo>
                  <a:cubicBezTo>
                    <a:pt x="109" y="2464"/>
                    <a:pt x="144" y="2446"/>
                    <a:pt x="144" y="2412"/>
                  </a:cubicBezTo>
                  <a:lnTo>
                    <a:pt x="144" y="2372"/>
                  </a:lnTo>
                  <a:cubicBezTo>
                    <a:pt x="144" y="2338"/>
                    <a:pt x="109" y="2320"/>
                    <a:pt x="70" y="2320"/>
                  </a:cubicBezTo>
                  <a:close/>
                  <a:moveTo>
                    <a:pt x="70" y="2612"/>
                  </a:moveTo>
                  <a:cubicBezTo>
                    <a:pt x="35" y="2612"/>
                    <a:pt x="0" y="2629"/>
                    <a:pt x="0" y="2664"/>
                  </a:cubicBezTo>
                  <a:lnTo>
                    <a:pt x="0" y="2699"/>
                  </a:lnTo>
                  <a:cubicBezTo>
                    <a:pt x="0" y="2738"/>
                    <a:pt x="35" y="2755"/>
                    <a:pt x="70" y="2755"/>
                  </a:cubicBezTo>
                  <a:cubicBezTo>
                    <a:pt x="109" y="2755"/>
                    <a:pt x="144" y="2738"/>
                    <a:pt x="144" y="2699"/>
                  </a:cubicBezTo>
                  <a:lnTo>
                    <a:pt x="144" y="2664"/>
                  </a:lnTo>
                  <a:cubicBezTo>
                    <a:pt x="144" y="2629"/>
                    <a:pt x="109" y="2612"/>
                    <a:pt x="70" y="2612"/>
                  </a:cubicBezTo>
                  <a:close/>
                  <a:moveTo>
                    <a:pt x="70" y="2899"/>
                  </a:moveTo>
                  <a:cubicBezTo>
                    <a:pt x="35" y="2899"/>
                    <a:pt x="0" y="2916"/>
                    <a:pt x="0" y="2955"/>
                  </a:cubicBezTo>
                  <a:lnTo>
                    <a:pt x="0" y="2990"/>
                  </a:lnTo>
                  <a:cubicBezTo>
                    <a:pt x="0" y="3025"/>
                    <a:pt x="35" y="3047"/>
                    <a:pt x="70" y="3047"/>
                  </a:cubicBezTo>
                  <a:cubicBezTo>
                    <a:pt x="109" y="3047"/>
                    <a:pt x="144" y="3025"/>
                    <a:pt x="144" y="2990"/>
                  </a:cubicBezTo>
                  <a:lnTo>
                    <a:pt x="144" y="2955"/>
                  </a:lnTo>
                  <a:cubicBezTo>
                    <a:pt x="144" y="2916"/>
                    <a:pt x="109" y="2899"/>
                    <a:pt x="70" y="2899"/>
                  </a:cubicBezTo>
                  <a:close/>
                  <a:moveTo>
                    <a:pt x="70" y="3190"/>
                  </a:moveTo>
                  <a:cubicBezTo>
                    <a:pt x="35" y="3190"/>
                    <a:pt x="0" y="3208"/>
                    <a:pt x="0" y="3243"/>
                  </a:cubicBezTo>
                  <a:lnTo>
                    <a:pt x="0" y="3282"/>
                  </a:lnTo>
                  <a:cubicBezTo>
                    <a:pt x="0" y="3317"/>
                    <a:pt x="35" y="3334"/>
                    <a:pt x="70" y="3334"/>
                  </a:cubicBezTo>
                  <a:cubicBezTo>
                    <a:pt x="109" y="3334"/>
                    <a:pt x="144" y="3317"/>
                    <a:pt x="144" y="3282"/>
                  </a:cubicBezTo>
                  <a:lnTo>
                    <a:pt x="144" y="3243"/>
                  </a:lnTo>
                  <a:cubicBezTo>
                    <a:pt x="144" y="3208"/>
                    <a:pt x="109" y="3190"/>
                    <a:pt x="70" y="3190"/>
                  </a:cubicBezTo>
                  <a:close/>
                  <a:moveTo>
                    <a:pt x="70" y="3482"/>
                  </a:moveTo>
                  <a:cubicBezTo>
                    <a:pt x="35" y="3482"/>
                    <a:pt x="0" y="3499"/>
                    <a:pt x="0" y="3534"/>
                  </a:cubicBezTo>
                  <a:lnTo>
                    <a:pt x="0" y="3569"/>
                  </a:lnTo>
                  <a:cubicBezTo>
                    <a:pt x="0" y="3608"/>
                    <a:pt x="35" y="3626"/>
                    <a:pt x="70" y="3626"/>
                  </a:cubicBezTo>
                  <a:cubicBezTo>
                    <a:pt x="109" y="3626"/>
                    <a:pt x="144" y="3608"/>
                    <a:pt x="144" y="3569"/>
                  </a:cubicBezTo>
                  <a:lnTo>
                    <a:pt x="144" y="3534"/>
                  </a:lnTo>
                  <a:cubicBezTo>
                    <a:pt x="144" y="3499"/>
                    <a:pt x="109" y="3482"/>
                    <a:pt x="70" y="3482"/>
                  </a:cubicBezTo>
                  <a:close/>
                  <a:moveTo>
                    <a:pt x="70" y="3769"/>
                  </a:moveTo>
                  <a:cubicBezTo>
                    <a:pt x="35" y="3769"/>
                    <a:pt x="0" y="3787"/>
                    <a:pt x="0" y="3826"/>
                  </a:cubicBezTo>
                  <a:lnTo>
                    <a:pt x="0" y="3861"/>
                  </a:lnTo>
                  <a:cubicBezTo>
                    <a:pt x="0" y="3895"/>
                    <a:pt x="35" y="3917"/>
                    <a:pt x="70" y="3917"/>
                  </a:cubicBezTo>
                  <a:cubicBezTo>
                    <a:pt x="109" y="3917"/>
                    <a:pt x="144" y="3895"/>
                    <a:pt x="144" y="3861"/>
                  </a:cubicBezTo>
                  <a:lnTo>
                    <a:pt x="144" y="3826"/>
                  </a:lnTo>
                  <a:cubicBezTo>
                    <a:pt x="144" y="3787"/>
                    <a:pt x="109" y="3769"/>
                    <a:pt x="70" y="3769"/>
                  </a:cubicBezTo>
                  <a:close/>
                  <a:moveTo>
                    <a:pt x="70" y="4061"/>
                  </a:moveTo>
                  <a:cubicBezTo>
                    <a:pt x="35" y="4061"/>
                    <a:pt x="0" y="4078"/>
                    <a:pt x="0" y="4113"/>
                  </a:cubicBezTo>
                  <a:lnTo>
                    <a:pt x="0" y="4152"/>
                  </a:lnTo>
                  <a:cubicBezTo>
                    <a:pt x="0" y="4187"/>
                    <a:pt x="35" y="4204"/>
                    <a:pt x="70" y="4204"/>
                  </a:cubicBezTo>
                  <a:cubicBezTo>
                    <a:pt x="109" y="4204"/>
                    <a:pt x="144" y="4187"/>
                    <a:pt x="144" y="4152"/>
                  </a:cubicBezTo>
                  <a:lnTo>
                    <a:pt x="144" y="4113"/>
                  </a:lnTo>
                  <a:cubicBezTo>
                    <a:pt x="144" y="4078"/>
                    <a:pt x="109" y="4061"/>
                    <a:pt x="70" y="4061"/>
                  </a:cubicBezTo>
                  <a:close/>
                  <a:moveTo>
                    <a:pt x="70" y="4352"/>
                  </a:moveTo>
                  <a:cubicBezTo>
                    <a:pt x="35" y="4352"/>
                    <a:pt x="0" y="4370"/>
                    <a:pt x="0" y="4404"/>
                  </a:cubicBezTo>
                  <a:lnTo>
                    <a:pt x="0" y="4439"/>
                  </a:lnTo>
                  <a:cubicBezTo>
                    <a:pt x="0" y="4478"/>
                    <a:pt x="35" y="4496"/>
                    <a:pt x="70" y="4496"/>
                  </a:cubicBezTo>
                  <a:cubicBezTo>
                    <a:pt x="109" y="4496"/>
                    <a:pt x="144" y="4478"/>
                    <a:pt x="144" y="4439"/>
                  </a:cubicBezTo>
                  <a:lnTo>
                    <a:pt x="144" y="4404"/>
                  </a:lnTo>
                  <a:cubicBezTo>
                    <a:pt x="144" y="4370"/>
                    <a:pt x="109" y="4352"/>
                    <a:pt x="70" y="4352"/>
                  </a:cubicBezTo>
                  <a:close/>
                  <a:moveTo>
                    <a:pt x="70" y="4639"/>
                  </a:moveTo>
                  <a:cubicBezTo>
                    <a:pt x="35" y="4639"/>
                    <a:pt x="0" y="4657"/>
                    <a:pt x="0" y="4696"/>
                  </a:cubicBezTo>
                  <a:lnTo>
                    <a:pt x="0" y="4731"/>
                  </a:lnTo>
                  <a:cubicBezTo>
                    <a:pt x="0" y="4766"/>
                    <a:pt x="35" y="4787"/>
                    <a:pt x="70" y="4787"/>
                  </a:cubicBezTo>
                  <a:cubicBezTo>
                    <a:pt x="109" y="4787"/>
                    <a:pt x="144" y="4766"/>
                    <a:pt x="144" y="4731"/>
                  </a:cubicBezTo>
                  <a:lnTo>
                    <a:pt x="144" y="4696"/>
                  </a:lnTo>
                  <a:cubicBezTo>
                    <a:pt x="144" y="4657"/>
                    <a:pt x="109" y="4639"/>
                    <a:pt x="70" y="4639"/>
                  </a:cubicBezTo>
                  <a:close/>
                  <a:moveTo>
                    <a:pt x="70" y="4931"/>
                  </a:moveTo>
                  <a:cubicBezTo>
                    <a:pt x="35" y="4931"/>
                    <a:pt x="0" y="4948"/>
                    <a:pt x="0" y="4983"/>
                  </a:cubicBezTo>
                  <a:lnTo>
                    <a:pt x="0" y="5022"/>
                  </a:lnTo>
                  <a:cubicBezTo>
                    <a:pt x="0" y="5057"/>
                    <a:pt x="35" y="5075"/>
                    <a:pt x="70" y="5075"/>
                  </a:cubicBezTo>
                  <a:cubicBezTo>
                    <a:pt x="109" y="5075"/>
                    <a:pt x="144" y="5057"/>
                    <a:pt x="144" y="5022"/>
                  </a:cubicBezTo>
                  <a:lnTo>
                    <a:pt x="144" y="4983"/>
                  </a:lnTo>
                  <a:cubicBezTo>
                    <a:pt x="144" y="4948"/>
                    <a:pt x="109" y="4931"/>
                    <a:pt x="70" y="4931"/>
                  </a:cubicBezTo>
                  <a:close/>
                  <a:moveTo>
                    <a:pt x="70" y="5222"/>
                  </a:moveTo>
                  <a:cubicBezTo>
                    <a:pt x="35" y="5222"/>
                    <a:pt x="0" y="5240"/>
                    <a:pt x="0" y="5275"/>
                  </a:cubicBezTo>
                  <a:lnTo>
                    <a:pt x="0" y="5309"/>
                  </a:lnTo>
                  <a:cubicBezTo>
                    <a:pt x="0" y="5349"/>
                    <a:pt x="35" y="5366"/>
                    <a:pt x="70" y="5366"/>
                  </a:cubicBezTo>
                  <a:cubicBezTo>
                    <a:pt x="109" y="5366"/>
                    <a:pt x="144" y="5349"/>
                    <a:pt x="144" y="5309"/>
                  </a:cubicBezTo>
                  <a:lnTo>
                    <a:pt x="144" y="5275"/>
                  </a:lnTo>
                  <a:cubicBezTo>
                    <a:pt x="144" y="5240"/>
                    <a:pt x="109" y="5222"/>
                    <a:pt x="70" y="5222"/>
                  </a:cubicBezTo>
                  <a:close/>
                  <a:moveTo>
                    <a:pt x="70" y="5510"/>
                  </a:moveTo>
                  <a:cubicBezTo>
                    <a:pt x="35" y="5510"/>
                    <a:pt x="0" y="5527"/>
                    <a:pt x="0" y="5566"/>
                  </a:cubicBezTo>
                  <a:lnTo>
                    <a:pt x="0" y="5601"/>
                  </a:lnTo>
                  <a:cubicBezTo>
                    <a:pt x="0" y="5636"/>
                    <a:pt x="35" y="5658"/>
                    <a:pt x="70" y="5658"/>
                  </a:cubicBezTo>
                  <a:cubicBezTo>
                    <a:pt x="109" y="5658"/>
                    <a:pt x="144" y="5636"/>
                    <a:pt x="144" y="5601"/>
                  </a:cubicBezTo>
                  <a:lnTo>
                    <a:pt x="144" y="5566"/>
                  </a:lnTo>
                  <a:cubicBezTo>
                    <a:pt x="144" y="5527"/>
                    <a:pt x="109" y="5510"/>
                    <a:pt x="70" y="5510"/>
                  </a:cubicBezTo>
                  <a:close/>
                  <a:moveTo>
                    <a:pt x="70" y="5801"/>
                  </a:moveTo>
                  <a:cubicBezTo>
                    <a:pt x="35" y="5801"/>
                    <a:pt x="0" y="5819"/>
                    <a:pt x="0" y="5853"/>
                  </a:cubicBezTo>
                  <a:lnTo>
                    <a:pt x="0" y="5893"/>
                  </a:lnTo>
                  <a:cubicBezTo>
                    <a:pt x="0" y="5927"/>
                    <a:pt x="35" y="5945"/>
                    <a:pt x="70" y="5945"/>
                  </a:cubicBezTo>
                  <a:cubicBezTo>
                    <a:pt x="109" y="5945"/>
                    <a:pt x="144" y="5927"/>
                    <a:pt x="144" y="5893"/>
                  </a:cubicBezTo>
                  <a:lnTo>
                    <a:pt x="144" y="5853"/>
                  </a:lnTo>
                  <a:cubicBezTo>
                    <a:pt x="144" y="5819"/>
                    <a:pt x="109" y="5801"/>
                    <a:pt x="70" y="5801"/>
                  </a:cubicBezTo>
                  <a:close/>
                  <a:moveTo>
                    <a:pt x="70" y="6093"/>
                  </a:moveTo>
                  <a:cubicBezTo>
                    <a:pt x="35" y="6093"/>
                    <a:pt x="0" y="6110"/>
                    <a:pt x="0" y="6145"/>
                  </a:cubicBezTo>
                  <a:lnTo>
                    <a:pt x="0" y="6180"/>
                  </a:lnTo>
                  <a:cubicBezTo>
                    <a:pt x="0" y="6219"/>
                    <a:pt x="35" y="6236"/>
                    <a:pt x="70" y="6236"/>
                  </a:cubicBezTo>
                  <a:cubicBezTo>
                    <a:pt x="109" y="6236"/>
                    <a:pt x="144" y="6219"/>
                    <a:pt x="144" y="6180"/>
                  </a:cubicBezTo>
                  <a:lnTo>
                    <a:pt x="144" y="6145"/>
                  </a:lnTo>
                  <a:cubicBezTo>
                    <a:pt x="144" y="6110"/>
                    <a:pt x="109" y="6093"/>
                    <a:pt x="70" y="6093"/>
                  </a:cubicBezTo>
                  <a:close/>
                  <a:moveTo>
                    <a:pt x="70" y="6380"/>
                  </a:moveTo>
                  <a:cubicBezTo>
                    <a:pt x="35" y="6380"/>
                    <a:pt x="0" y="6397"/>
                    <a:pt x="0" y="6436"/>
                  </a:cubicBezTo>
                  <a:lnTo>
                    <a:pt x="0" y="6471"/>
                  </a:lnTo>
                  <a:cubicBezTo>
                    <a:pt x="0" y="6506"/>
                    <a:pt x="35" y="6528"/>
                    <a:pt x="70" y="6528"/>
                  </a:cubicBezTo>
                  <a:cubicBezTo>
                    <a:pt x="109" y="6528"/>
                    <a:pt x="144" y="6506"/>
                    <a:pt x="144" y="6471"/>
                  </a:cubicBezTo>
                  <a:lnTo>
                    <a:pt x="144" y="6436"/>
                  </a:lnTo>
                  <a:cubicBezTo>
                    <a:pt x="144" y="6397"/>
                    <a:pt x="109" y="6380"/>
                    <a:pt x="70" y="6380"/>
                  </a:cubicBezTo>
                  <a:close/>
                  <a:moveTo>
                    <a:pt x="70" y="6671"/>
                  </a:moveTo>
                  <a:cubicBezTo>
                    <a:pt x="35" y="6671"/>
                    <a:pt x="0" y="6689"/>
                    <a:pt x="0" y="6724"/>
                  </a:cubicBezTo>
                  <a:lnTo>
                    <a:pt x="0" y="6763"/>
                  </a:lnTo>
                  <a:cubicBezTo>
                    <a:pt x="0" y="6798"/>
                    <a:pt x="35" y="6815"/>
                    <a:pt x="70" y="6815"/>
                  </a:cubicBezTo>
                  <a:cubicBezTo>
                    <a:pt x="109" y="6815"/>
                    <a:pt x="144" y="6798"/>
                    <a:pt x="144" y="6763"/>
                  </a:cubicBezTo>
                  <a:lnTo>
                    <a:pt x="144" y="6724"/>
                  </a:lnTo>
                  <a:cubicBezTo>
                    <a:pt x="144" y="6689"/>
                    <a:pt x="109" y="6671"/>
                    <a:pt x="70" y="6671"/>
                  </a:cubicBezTo>
                  <a:close/>
                  <a:moveTo>
                    <a:pt x="70" y="6963"/>
                  </a:moveTo>
                  <a:cubicBezTo>
                    <a:pt x="35" y="6963"/>
                    <a:pt x="0" y="6980"/>
                    <a:pt x="0" y="7015"/>
                  </a:cubicBezTo>
                  <a:lnTo>
                    <a:pt x="0" y="7050"/>
                  </a:lnTo>
                  <a:cubicBezTo>
                    <a:pt x="0" y="7089"/>
                    <a:pt x="35" y="7107"/>
                    <a:pt x="70" y="7107"/>
                  </a:cubicBezTo>
                  <a:cubicBezTo>
                    <a:pt x="109" y="7107"/>
                    <a:pt x="144" y="7089"/>
                    <a:pt x="144" y="7050"/>
                  </a:cubicBezTo>
                  <a:lnTo>
                    <a:pt x="144" y="7015"/>
                  </a:lnTo>
                  <a:cubicBezTo>
                    <a:pt x="144" y="6980"/>
                    <a:pt x="109" y="6963"/>
                    <a:pt x="70" y="6963"/>
                  </a:cubicBezTo>
                  <a:close/>
                  <a:moveTo>
                    <a:pt x="70" y="7250"/>
                  </a:moveTo>
                  <a:cubicBezTo>
                    <a:pt x="35" y="7250"/>
                    <a:pt x="0" y="7268"/>
                    <a:pt x="0" y="7307"/>
                  </a:cubicBezTo>
                  <a:lnTo>
                    <a:pt x="0" y="7342"/>
                  </a:lnTo>
                  <a:cubicBezTo>
                    <a:pt x="0" y="7376"/>
                    <a:pt x="35" y="7398"/>
                    <a:pt x="70" y="7398"/>
                  </a:cubicBezTo>
                  <a:cubicBezTo>
                    <a:pt x="109" y="7398"/>
                    <a:pt x="144" y="7376"/>
                    <a:pt x="144" y="7342"/>
                  </a:cubicBezTo>
                  <a:lnTo>
                    <a:pt x="144" y="7307"/>
                  </a:lnTo>
                  <a:cubicBezTo>
                    <a:pt x="144" y="7268"/>
                    <a:pt x="109" y="7250"/>
                    <a:pt x="70" y="7250"/>
                  </a:cubicBezTo>
                  <a:close/>
                  <a:moveTo>
                    <a:pt x="70" y="7542"/>
                  </a:moveTo>
                  <a:cubicBezTo>
                    <a:pt x="35" y="7542"/>
                    <a:pt x="0" y="7559"/>
                    <a:pt x="0" y="7594"/>
                  </a:cubicBezTo>
                  <a:lnTo>
                    <a:pt x="0" y="7633"/>
                  </a:lnTo>
                  <a:cubicBezTo>
                    <a:pt x="0" y="7668"/>
                    <a:pt x="35" y="7685"/>
                    <a:pt x="70" y="7685"/>
                  </a:cubicBezTo>
                  <a:cubicBezTo>
                    <a:pt x="109" y="7685"/>
                    <a:pt x="144" y="7668"/>
                    <a:pt x="144" y="7633"/>
                  </a:cubicBezTo>
                  <a:lnTo>
                    <a:pt x="144" y="7594"/>
                  </a:lnTo>
                  <a:cubicBezTo>
                    <a:pt x="144" y="7559"/>
                    <a:pt x="109" y="7542"/>
                    <a:pt x="70" y="7542"/>
                  </a:cubicBezTo>
                  <a:close/>
                  <a:moveTo>
                    <a:pt x="70" y="7833"/>
                  </a:moveTo>
                  <a:cubicBezTo>
                    <a:pt x="35" y="7833"/>
                    <a:pt x="0" y="7851"/>
                    <a:pt x="0" y="7885"/>
                  </a:cubicBezTo>
                  <a:lnTo>
                    <a:pt x="0" y="7920"/>
                  </a:lnTo>
                  <a:cubicBezTo>
                    <a:pt x="0" y="7959"/>
                    <a:pt x="35" y="7977"/>
                    <a:pt x="70" y="7977"/>
                  </a:cubicBezTo>
                  <a:cubicBezTo>
                    <a:pt x="109" y="7977"/>
                    <a:pt x="144" y="7959"/>
                    <a:pt x="144" y="7920"/>
                  </a:cubicBezTo>
                  <a:lnTo>
                    <a:pt x="144" y="7885"/>
                  </a:lnTo>
                  <a:cubicBezTo>
                    <a:pt x="144" y="7851"/>
                    <a:pt x="109" y="7833"/>
                    <a:pt x="70" y="7833"/>
                  </a:cubicBezTo>
                  <a:close/>
                  <a:moveTo>
                    <a:pt x="70" y="8120"/>
                  </a:moveTo>
                  <a:cubicBezTo>
                    <a:pt x="35" y="8120"/>
                    <a:pt x="0" y="8138"/>
                    <a:pt x="0" y="8177"/>
                  </a:cubicBezTo>
                  <a:lnTo>
                    <a:pt x="0" y="8212"/>
                  </a:lnTo>
                  <a:cubicBezTo>
                    <a:pt x="0" y="8247"/>
                    <a:pt x="35" y="8268"/>
                    <a:pt x="70" y="8268"/>
                  </a:cubicBezTo>
                  <a:cubicBezTo>
                    <a:pt x="109" y="8268"/>
                    <a:pt x="144" y="8247"/>
                    <a:pt x="144" y="8212"/>
                  </a:cubicBezTo>
                  <a:lnTo>
                    <a:pt x="144" y="8177"/>
                  </a:lnTo>
                  <a:cubicBezTo>
                    <a:pt x="144" y="8138"/>
                    <a:pt x="109" y="8120"/>
                    <a:pt x="70" y="8120"/>
                  </a:cubicBezTo>
                  <a:close/>
                  <a:moveTo>
                    <a:pt x="70" y="8412"/>
                  </a:moveTo>
                  <a:cubicBezTo>
                    <a:pt x="35" y="8412"/>
                    <a:pt x="0" y="8429"/>
                    <a:pt x="0" y="8464"/>
                  </a:cubicBezTo>
                  <a:lnTo>
                    <a:pt x="0" y="8503"/>
                  </a:lnTo>
                  <a:cubicBezTo>
                    <a:pt x="0" y="8538"/>
                    <a:pt x="35" y="8556"/>
                    <a:pt x="70" y="8556"/>
                  </a:cubicBezTo>
                  <a:cubicBezTo>
                    <a:pt x="109" y="8556"/>
                    <a:pt x="144" y="8538"/>
                    <a:pt x="144" y="8503"/>
                  </a:cubicBezTo>
                  <a:lnTo>
                    <a:pt x="144" y="8464"/>
                  </a:lnTo>
                  <a:cubicBezTo>
                    <a:pt x="144" y="8429"/>
                    <a:pt x="109" y="8412"/>
                    <a:pt x="70" y="8412"/>
                  </a:cubicBezTo>
                  <a:close/>
                  <a:moveTo>
                    <a:pt x="70" y="8703"/>
                  </a:moveTo>
                  <a:cubicBezTo>
                    <a:pt x="35" y="8703"/>
                    <a:pt x="0" y="8721"/>
                    <a:pt x="0" y="8756"/>
                  </a:cubicBezTo>
                  <a:lnTo>
                    <a:pt x="0" y="8791"/>
                  </a:lnTo>
                  <a:cubicBezTo>
                    <a:pt x="0" y="8830"/>
                    <a:pt x="35" y="8847"/>
                    <a:pt x="70" y="8847"/>
                  </a:cubicBezTo>
                  <a:cubicBezTo>
                    <a:pt x="109" y="8847"/>
                    <a:pt x="144" y="8830"/>
                    <a:pt x="144" y="8791"/>
                  </a:cubicBezTo>
                  <a:lnTo>
                    <a:pt x="144" y="8756"/>
                  </a:lnTo>
                  <a:cubicBezTo>
                    <a:pt x="144" y="8721"/>
                    <a:pt x="109" y="8703"/>
                    <a:pt x="70" y="8703"/>
                  </a:cubicBezTo>
                  <a:close/>
                  <a:moveTo>
                    <a:pt x="70" y="8991"/>
                  </a:moveTo>
                  <a:cubicBezTo>
                    <a:pt x="35" y="8991"/>
                    <a:pt x="0" y="9008"/>
                    <a:pt x="0" y="9047"/>
                  </a:cubicBezTo>
                  <a:lnTo>
                    <a:pt x="0" y="9082"/>
                  </a:lnTo>
                  <a:cubicBezTo>
                    <a:pt x="0" y="9117"/>
                    <a:pt x="35" y="9139"/>
                    <a:pt x="70" y="9139"/>
                  </a:cubicBezTo>
                  <a:cubicBezTo>
                    <a:pt x="109" y="9139"/>
                    <a:pt x="144" y="9117"/>
                    <a:pt x="144" y="9082"/>
                  </a:cubicBezTo>
                  <a:lnTo>
                    <a:pt x="144" y="9047"/>
                  </a:lnTo>
                  <a:cubicBezTo>
                    <a:pt x="144" y="9008"/>
                    <a:pt x="109" y="8991"/>
                    <a:pt x="70" y="8991"/>
                  </a:cubicBezTo>
                  <a:close/>
                  <a:moveTo>
                    <a:pt x="70" y="9282"/>
                  </a:moveTo>
                  <a:cubicBezTo>
                    <a:pt x="35" y="9282"/>
                    <a:pt x="0" y="9300"/>
                    <a:pt x="0" y="9334"/>
                  </a:cubicBezTo>
                  <a:lnTo>
                    <a:pt x="0" y="9374"/>
                  </a:lnTo>
                  <a:cubicBezTo>
                    <a:pt x="0" y="9408"/>
                    <a:pt x="35" y="9426"/>
                    <a:pt x="70" y="9426"/>
                  </a:cubicBezTo>
                  <a:cubicBezTo>
                    <a:pt x="109" y="9426"/>
                    <a:pt x="144" y="9408"/>
                    <a:pt x="144" y="9374"/>
                  </a:cubicBezTo>
                  <a:lnTo>
                    <a:pt x="144" y="9334"/>
                  </a:lnTo>
                  <a:cubicBezTo>
                    <a:pt x="144" y="9300"/>
                    <a:pt x="109" y="9282"/>
                    <a:pt x="70" y="9282"/>
                  </a:cubicBezTo>
                  <a:close/>
                  <a:moveTo>
                    <a:pt x="70" y="9574"/>
                  </a:moveTo>
                  <a:cubicBezTo>
                    <a:pt x="35" y="9574"/>
                    <a:pt x="0" y="9591"/>
                    <a:pt x="0" y="9626"/>
                  </a:cubicBezTo>
                  <a:lnTo>
                    <a:pt x="0" y="9661"/>
                  </a:lnTo>
                  <a:cubicBezTo>
                    <a:pt x="0" y="9700"/>
                    <a:pt x="35" y="9717"/>
                    <a:pt x="70" y="9717"/>
                  </a:cubicBezTo>
                  <a:cubicBezTo>
                    <a:pt x="109" y="9717"/>
                    <a:pt x="144" y="9700"/>
                    <a:pt x="144" y="9661"/>
                  </a:cubicBezTo>
                  <a:lnTo>
                    <a:pt x="144" y="9626"/>
                  </a:lnTo>
                  <a:cubicBezTo>
                    <a:pt x="144" y="9591"/>
                    <a:pt x="109" y="9574"/>
                    <a:pt x="70" y="9574"/>
                  </a:cubicBezTo>
                  <a:close/>
                  <a:moveTo>
                    <a:pt x="70" y="9861"/>
                  </a:moveTo>
                  <a:cubicBezTo>
                    <a:pt x="35" y="9861"/>
                    <a:pt x="0" y="9878"/>
                    <a:pt x="0" y="9918"/>
                  </a:cubicBezTo>
                  <a:lnTo>
                    <a:pt x="0" y="9952"/>
                  </a:lnTo>
                  <a:cubicBezTo>
                    <a:pt x="0" y="9987"/>
                    <a:pt x="35" y="10009"/>
                    <a:pt x="70" y="10009"/>
                  </a:cubicBezTo>
                  <a:cubicBezTo>
                    <a:pt x="109" y="10009"/>
                    <a:pt x="144" y="9987"/>
                    <a:pt x="144" y="9952"/>
                  </a:cubicBezTo>
                  <a:lnTo>
                    <a:pt x="144" y="9918"/>
                  </a:lnTo>
                  <a:cubicBezTo>
                    <a:pt x="144" y="9878"/>
                    <a:pt x="109" y="9861"/>
                    <a:pt x="70" y="9861"/>
                  </a:cubicBezTo>
                  <a:close/>
                  <a:moveTo>
                    <a:pt x="70" y="10152"/>
                  </a:moveTo>
                  <a:cubicBezTo>
                    <a:pt x="35" y="10152"/>
                    <a:pt x="0" y="10170"/>
                    <a:pt x="0" y="10205"/>
                  </a:cubicBezTo>
                  <a:lnTo>
                    <a:pt x="0" y="10244"/>
                  </a:lnTo>
                  <a:cubicBezTo>
                    <a:pt x="0" y="10279"/>
                    <a:pt x="35" y="10296"/>
                    <a:pt x="70" y="10296"/>
                  </a:cubicBezTo>
                  <a:cubicBezTo>
                    <a:pt x="109" y="10296"/>
                    <a:pt x="144" y="10279"/>
                    <a:pt x="144" y="10244"/>
                  </a:cubicBezTo>
                  <a:lnTo>
                    <a:pt x="144" y="10205"/>
                  </a:lnTo>
                  <a:cubicBezTo>
                    <a:pt x="144" y="10170"/>
                    <a:pt x="109" y="10152"/>
                    <a:pt x="70" y="10152"/>
                  </a:cubicBezTo>
                  <a:close/>
                  <a:moveTo>
                    <a:pt x="70" y="10444"/>
                  </a:moveTo>
                  <a:cubicBezTo>
                    <a:pt x="35" y="10444"/>
                    <a:pt x="0" y="10461"/>
                    <a:pt x="0" y="10496"/>
                  </a:cubicBezTo>
                  <a:lnTo>
                    <a:pt x="0" y="10531"/>
                  </a:lnTo>
                  <a:cubicBezTo>
                    <a:pt x="0" y="10570"/>
                    <a:pt x="35" y="10588"/>
                    <a:pt x="70" y="10588"/>
                  </a:cubicBezTo>
                  <a:cubicBezTo>
                    <a:pt x="109" y="10588"/>
                    <a:pt x="144" y="10570"/>
                    <a:pt x="144" y="10531"/>
                  </a:cubicBezTo>
                  <a:lnTo>
                    <a:pt x="144" y="10496"/>
                  </a:lnTo>
                  <a:cubicBezTo>
                    <a:pt x="144" y="10461"/>
                    <a:pt x="109" y="10444"/>
                    <a:pt x="70" y="10444"/>
                  </a:cubicBezTo>
                  <a:close/>
                  <a:moveTo>
                    <a:pt x="70" y="10731"/>
                  </a:moveTo>
                  <a:cubicBezTo>
                    <a:pt x="35" y="10731"/>
                    <a:pt x="0" y="10749"/>
                    <a:pt x="0" y="10788"/>
                  </a:cubicBezTo>
                  <a:lnTo>
                    <a:pt x="0" y="10823"/>
                  </a:lnTo>
                  <a:cubicBezTo>
                    <a:pt x="0" y="10857"/>
                    <a:pt x="35" y="10879"/>
                    <a:pt x="70" y="10879"/>
                  </a:cubicBezTo>
                  <a:cubicBezTo>
                    <a:pt x="109" y="10879"/>
                    <a:pt x="144" y="10857"/>
                    <a:pt x="144" y="10823"/>
                  </a:cubicBezTo>
                  <a:lnTo>
                    <a:pt x="144" y="10788"/>
                  </a:lnTo>
                  <a:cubicBezTo>
                    <a:pt x="144" y="10749"/>
                    <a:pt x="109" y="10731"/>
                    <a:pt x="70" y="10731"/>
                  </a:cubicBezTo>
                  <a:close/>
                  <a:moveTo>
                    <a:pt x="70" y="11023"/>
                  </a:moveTo>
                  <a:cubicBezTo>
                    <a:pt x="35" y="11023"/>
                    <a:pt x="0" y="11040"/>
                    <a:pt x="0" y="11075"/>
                  </a:cubicBezTo>
                  <a:lnTo>
                    <a:pt x="0" y="11114"/>
                  </a:lnTo>
                  <a:cubicBezTo>
                    <a:pt x="0" y="11149"/>
                    <a:pt x="35" y="11166"/>
                    <a:pt x="70" y="11166"/>
                  </a:cubicBezTo>
                  <a:cubicBezTo>
                    <a:pt x="109" y="11166"/>
                    <a:pt x="144" y="11149"/>
                    <a:pt x="144" y="11114"/>
                  </a:cubicBezTo>
                  <a:lnTo>
                    <a:pt x="144" y="11075"/>
                  </a:lnTo>
                  <a:cubicBezTo>
                    <a:pt x="144" y="11040"/>
                    <a:pt x="109" y="11023"/>
                    <a:pt x="70" y="11023"/>
                  </a:cubicBezTo>
                  <a:close/>
                  <a:moveTo>
                    <a:pt x="70" y="11314"/>
                  </a:moveTo>
                  <a:cubicBezTo>
                    <a:pt x="35" y="11314"/>
                    <a:pt x="0" y="11332"/>
                    <a:pt x="0" y="11366"/>
                  </a:cubicBezTo>
                  <a:lnTo>
                    <a:pt x="0" y="11401"/>
                  </a:lnTo>
                  <a:cubicBezTo>
                    <a:pt x="0" y="11440"/>
                    <a:pt x="35" y="11458"/>
                    <a:pt x="70" y="11458"/>
                  </a:cubicBezTo>
                  <a:cubicBezTo>
                    <a:pt x="109" y="11458"/>
                    <a:pt x="144" y="11440"/>
                    <a:pt x="144" y="11401"/>
                  </a:cubicBezTo>
                  <a:lnTo>
                    <a:pt x="144" y="11366"/>
                  </a:lnTo>
                  <a:cubicBezTo>
                    <a:pt x="144" y="11332"/>
                    <a:pt x="109" y="11314"/>
                    <a:pt x="70" y="11314"/>
                  </a:cubicBezTo>
                  <a:close/>
                  <a:moveTo>
                    <a:pt x="70" y="11601"/>
                  </a:moveTo>
                  <a:cubicBezTo>
                    <a:pt x="35" y="11601"/>
                    <a:pt x="0" y="11619"/>
                    <a:pt x="0" y="11658"/>
                  </a:cubicBezTo>
                  <a:lnTo>
                    <a:pt x="0" y="11693"/>
                  </a:lnTo>
                  <a:cubicBezTo>
                    <a:pt x="0" y="11728"/>
                    <a:pt x="35" y="11749"/>
                    <a:pt x="70" y="11749"/>
                  </a:cubicBezTo>
                  <a:cubicBezTo>
                    <a:pt x="109" y="11749"/>
                    <a:pt x="144" y="11728"/>
                    <a:pt x="144" y="11693"/>
                  </a:cubicBezTo>
                  <a:lnTo>
                    <a:pt x="144" y="11658"/>
                  </a:lnTo>
                  <a:cubicBezTo>
                    <a:pt x="144" y="11619"/>
                    <a:pt x="109" y="11601"/>
                    <a:pt x="70" y="11601"/>
                  </a:cubicBezTo>
                  <a:close/>
                  <a:moveTo>
                    <a:pt x="70" y="11893"/>
                  </a:moveTo>
                  <a:cubicBezTo>
                    <a:pt x="35" y="11893"/>
                    <a:pt x="0" y="11910"/>
                    <a:pt x="0" y="11945"/>
                  </a:cubicBezTo>
                  <a:lnTo>
                    <a:pt x="0" y="11984"/>
                  </a:lnTo>
                  <a:cubicBezTo>
                    <a:pt x="0" y="12019"/>
                    <a:pt x="35" y="12037"/>
                    <a:pt x="70" y="12037"/>
                  </a:cubicBezTo>
                  <a:cubicBezTo>
                    <a:pt x="109" y="12037"/>
                    <a:pt x="144" y="12019"/>
                    <a:pt x="144" y="11984"/>
                  </a:cubicBezTo>
                  <a:lnTo>
                    <a:pt x="144" y="11945"/>
                  </a:lnTo>
                  <a:cubicBezTo>
                    <a:pt x="144" y="11910"/>
                    <a:pt x="109" y="11893"/>
                    <a:pt x="70" y="11893"/>
                  </a:cubicBezTo>
                  <a:close/>
                  <a:moveTo>
                    <a:pt x="70" y="12185"/>
                  </a:moveTo>
                  <a:cubicBezTo>
                    <a:pt x="35" y="12185"/>
                    <a:pt x="0" y="12202"/>
                    <a:pt x="0" y="12237"/>
                  </a:cubicBezTo>
                  <a:lnTo>
                    <a:pt x="0" y="12272"/>
                  </a:lnTo>
                  <a:cubicBezTo>
                    <a:pt x="0" y="12311"/>
                    <a:pt x="35" y="12328"/>
                    <a:pt x="70" y="12328"/>
                  </a:cubicBezTo>
                  <a:cubicBezTo>
                    <a:pt x="109" y="12328"/>
                    <a:pt x="144" y="12311"/>
                    <a:pt x="144" y="12272"/>
                  </a:cubicBezTo>
                  <a:lnTo>
                    <a:pt x="144" y="12237"/>
                  </a:lnTo>
                  <a:cubicBezTo>
                    <a:pt x="144" y="12202"/>
                    <a:pt x="109" y="12185"/>
                    <a:pt x="70" y="12185"/>
                  </a:cubicBezTo>
                  <a:close/>
                  <a:moveTo>
                    <a:pt x="70" y="12472"/>
                  </a:moveTo>
                  <a:cubicBezTo>
                    <a:pt x="35" y="12472"/>
                    <a:pt x="0" y="12489"/>
                    <a:pt x="0" y="12528"/>
                  </a:cubicBezTo>
                  <a:lnTo>
                    <a:pt x="0" y="12563"/>
                  </a:lnTo>
                  <a:cubicBezTo>
                    <a:pt x="0" y="12598"/>
                    <a:pt x="35" y="12620"/>
                    <a:pt x="70" y="12620"/>
                  </a:cubicBezTo>
                  <a:cubicBezTo>
                    <a:pt x="109" y="12620"/>
                    <a:pt x="144" y="12598"/>
                    <a:pt x="144" y="12563"/>
                  </a:cubicBezTo>
                  <a:lnTo>
                    <a:pt x="144" y="12528"/>
                  </a:lnTo>
                  <a:cubicBezTo>
                    <a:pt x="144" y="12489"/>
                    <a:pt x="109" y="12472"/>
                    <a:pt x="70" y="12472"/>
                  </a:cubicBezTo>
                  <a:close/>
                  <a:moveTo>
                    <a:pt x="70" y="12763"/>
                  </a:moveTo>
                  <a:cubicBezTo>
                    <a:pt x="35" y="12763"/>
                    <a:pt x="0" y="12781"/>
                    <a:pt x="0" y="12815"/>
                  </a:cubicBezTo>
                  <a:lnTo>
                    <a:pt x="0" y="12855"/>
                  </a:lnTo>
                  <a:cubicBezTo>
                    <a:pt x="0" y="12889"/>
                    <a:pt x="35" y="12907"/>
                    <a:pt x="70" y="12907"/>
                  </a:cubicBezTo>
                  <a:cubicBezTo>
                    <a:pt x="109" y="12907"/>
                    <a:pt x="144" y="12889"/>
                    <a:pt x="144" y="12855"/>
                  </a:cubicBezTo>
                  <a:lnTo>
                    <a:pt x="144" y="12815"/>
                  </a:lnTo>
                  <a:cubicBezTo>
                    <a:pt x="144" y="12781"/>
                    <a:pt x="109" y="12763"/>
                    <a:pt x="70" y="12763"/>
                  </a:cubicBezTo>
                  <a:close/>
                  <a:moveTo>
                    <a:pt x="70" y="13055"/>
                  </a:moveTo>
                  <a:cubicBezTo>
                    <a:pt x="35" y="13055"/>
                    <a:pt x="0" y="13072"/>
                    <a:pt x="0" y="13107"/>
                  </a:cubicBezTo>
                  <a:lnTo>
                    <a:pt x="0" y="13142"/>
                  </a:lnTo>
                  <a:cubicBezTo>
                    <a:pt x="0" y="13181"/>
                    <a:pt x="35" y="13198"/>
                    <a:pt x="70" y="13198"/>
                  </a:cubicBezTo>
                  <a:cubicBezTo>
                    <a:pt x="109" y="13198"/>
                    <a:pt x="144" y="13181"/>
                    <a:pt x="144" y="13142"/>
                  </a:cubicBezTo>
                  <a:lnTo>
                    <a:pt x="144" y="13107"/>
                  </a:lnTo>
                  <a:cubicBezTo>
                    <a:pt x="144" y="13072"/>
                    <a:pt x="109" y="13055"/>
                    <a:pt x="70" y="13055"/>
                  </a:cubicBezTo>
                  <a:close/>
                  <a:moveTo>
                    <a:pt x="70" y="13342"/>
                  </a:moveTo>
                  <a:cubicBezTo>
                    <a:pt x="35" y="13342"/>
                    <a:pt x="0" y="13359"/>
                    <a:pt x="0" y="13399"/>
                  </a:cubicBezTo>
                  <a:lnTo>
                    <a:pt x="0" y="13433"/>
                  </a:lnTo>
                  <a:cubicBezTo>
                    <a:pt x="0" y="13468"/>
                    <a:pt x="35" y="13490"/>
                    <a:pt x="70" y="13490"/>
                  </a:cubicBezTo>
                  <a:cubicBezTo>
                    <a:pt x="109" y="13490"/>
                    <a:pt x="144" y="13468"/>
                    <a:pt x="144" y="13433"/>
                  </a:cubicBezTo>
                  <a:lnTo>
                    <a:pt x="144" y="13399"/>
                  </a:lnTo>
                  <a:cubicBezTo>
                    <a:pt x="144" y="13359"/>
                    <a:pt x="109" y="13342"/>
                    <a:pt x="70" y="13342"/>
                  </a:cubicBezTo>
                  <a:close/>
                  <a:moveTo>
                    <a:pt x="70" y="13634"/>
                  </a:moveTo>
                  <a:cubicBezTo>
                    <a:pt x="35" y="13634"/>
                    <a:pt x="0" y="13651"/>
                    <a:pt x="0" y="13686"/>
                  </a:cubicBezTo>
                  <a:lnTo>
                    <a:pt x="0" y="13725"/>
                  </a:lnTo>
                  <a:cubicBezTo>
                    <a:pt x="0" y="13760"/>
                    <a:pt x="35" y="13777"/>
                    <a:pt x="70" y="13777"/>
                  </a:cubicBezTo>
                  <a:cubicBezTo>
                    <a:pt x="109" y="13777"/>
                    <a:pt x="144" y="13760"/>
                    <a:pt x="144" y="13725"/>
                  </a:cubicBezTo>
                  <a:lnTo>
                    <a:pt x="144" y="13686"/>
                  </a:lnTo>
                  <a:cubicBezTo>
                    <a:pt x="144" y="13651"/>
                    <a:pt x="109" y="13634"/>
                    <a:pt x="70" y="13634"/>
                  </a:cubicBezTo>
                  <a:close/>
                  <a:moveTo>
                    <a:pt x="70" y="13925"/>
                  </a:moveTo>
                  <a:cubicBezTo>
                    <a:pt x="35" y="13925"/>
                    <a:pt x="0" y="13942"/>
                    <a:pt x="0" y="13977"/>
                  </a:cubicBezTo>
                  <a:lnTo>
                    <a:pt x="0" y="14012"/>
                  </a:lnTo>
                  <a:cubicBezTo>
                    <a:pt x="0" y="14051"/>
                    <a:pt x="35" y="14069"/>
                    <a:pt x="70" y="14069"/>
                  </a:cubicBezTo>
                  <a:cubicBezTo>
                    <a:pt x="109" y="14069"/>
                    <a:pt x="144" y="14051"/>
                    <a:pt x="144" y="14012"/>
                  </a:cubicBezTo>
                  <a:lnTo>
                    <a:pt x="144" y="13977"/>
                  </a:lnTo>
                  <a:cubicBezTo>
                    <a:pt x="144" y="13942"/>
                    <a:pt x="109" y="13925"/>
                    <a:pt x="70" y="13925"/>
                  </a:cubicBezTo>
                  <a:close/>
                  <a:moveTo>
                    <a:pt x="70" y="14212"/>
                  </a:moveTo>
                  <a:cubicBezTo>
                    <a:pt x="35" y="14212"/>
                    <a:pt x="0" y="14230"/>
                    <a:pt x="0" y="14269"/>
                  </a:cubicBezTo>
                  <a:lnTo>
                    <a:pt x="0" y="14304"/>
                  </a:lnTo>
                  <a:cubicBezTo>
                    <a:pt x="0" y="14338"/>
                    <a:pt x="35" y="14360"/>
                    <a:pt x="70" y="14360"/>
                  </a:cubicBezTo>
                  <a:cubicBezTo>
                    <a:pt x="109" y="14360"/>
                    <a:pt x="144" y="14338"/>
                    <a:pt x="144" y="14304"/>
                  </a:cubicBezTo>
                  <a:lnTo>
                    <a:pt x="144" y="14269"/>
                  </a:lnTo>
                  <a:cubicBezTo>
                    <a:pt x="144" y="14230"/>
                    <a:pt x="109" y="14212"/>
                    <a:pt x="70" y="14212"/>
                  </a:cubicBezTo>
                  <a:close/>
                  <a:moveTo>
                    <a:pt x="70" y="14504"/>
                  </a:moveTo>
                  <a:cubicBezTo>
                    <a:pt x="35" y="14504"/>
                    <a:pt x="0" y="14521"/>
                    <a:pt x="0" y="14556"/>
                  </a:cubicBezTo>
                  <a:lnTo>
                    <a:pt x="0" y="14595"/>
                  </a:lnTo>
                  <a:cubicBezTo>
                    <a:pt x="0" y="14630"/>
                    <a:pt x="35" y="14647"/>
                    <a:pt x="70" y="14647"/>
                  </a:cubicBezTo>
                  <a:cubicBezTo>
                    <a:pt x="109" y="14647"/>
                    <a:pt x="144" y="14630"/>
                    <a:pt x="144" y="14595"/>
                  </a:cubicBezTo>
                  <a:lnTo>
                    <a:pt x="144" y="14556"/>
                  </a:lnTo>
                  <a:cubicBezTo>
                    <a:pt x="144" y="14521"/>
                    <a:pt x="109" y="14504"/>
                    <a:pt x="70" y="14504"/>
                  </a:cubicBezTo>
                  <a:close/>
                  <a:moveTo>
                    <a:pt x="70" y="14795"/>
                  </a:moveTo>
                  <a:cubicBezTo>
                    <a:pt x="35" y="14795"/>
                    <a:pt x="0" y="14813"/>
                    <a:pt x="0" y="14848"/>
                  </a:cubicBezTo>
                  <a:lnTo>
                    <a:pt x="0" y="14882"/>
                  </a:lnTo>
                  <a:cubicBezTo>
                    <a:pt x="0" y="14921"/>
                    <a:pt x="35" y="14939"/>
                    <a:pt x="70" y="14939"/>
                  </a:cubicBezTo>
                  <a:cubicBezTo>
                    <a:pt x="109" y="14939"/>
                    <a:pt x="144" y="14921"/>
                    <a:pt x="144" y="14882"/>
                  </a:cubicBezTo>
                  <a:lnTo>
                    <a:pt x="144" y="14848"/>
                  </a:lnTo>
                  <a:cubicBezTo>
                    <a:pt x="144" y="14813"/>
                    <a:pt x="109" y="14795"/>
                    <a:pt x="70" y="14795"/>
                  </a:cubicBezTo>
                  <a:close/>
                  <a:moveTo>
                    <a:pt x="70" y="15082"/>
                  </a:moveTo>
                  <a:cubicBezTo>
                    <a:pt x="35" y="15082"/>
                    <a:pt x="0" y="15100"/>
                    <a:pt x="0" y="15139"/>
                  </a:cubicBezTo>
                  <a:lnTo>
                    <a:pt x="0" y="15174"/>
                  </a:lnTo>
                  <a:cubicBezTo>
                    <a:pt x="0" y="15209"/>
                    <a:pt x="35" y="15230"/>
                    <a:pt x="70" y="15230"/>
                  </a:cubicBezTo>
                  <a:cubicBezTo>
                    <a:pt x="109" y="15230"/>
                    <a:pt x="144" y="15209"/>
                    <a:pt x="144" y="15174"/>
                  </a:cubicBezTo>
                  <a:lnTo>
                    <a:pt x="144" y="15139"/>
                  </a:lnTo>
                  <a:cubicBezTo>
                    <a:pt x="144" y="15100"/>
                    <a:pt x="109" y="15082"/>
                    <a:pt x="70" y="15082"/>
                  </a:cubicBezTo>
                  <a:close/>
                  <a:moveTo>
                    <a:pt x="70" y="15374"/>
                  </a:moveTo>
                  <a:cubicBezTo>
                    <a:pt x="35" y="15374"/>
                    <a:pt x="0" y="15391"/>
                    <a:pt x="0" y="15426"/>
                  </a:cubicBezTo>
                  <a:lnTo>
                    <a:pt x="0" y="15465"/>
                  </a:lnTo>
                  <a:cubicBezTo>
                    <a:pt x="0" y="15500"/>
                    <a:pt x="35" y="15518"/>
                    <a:pt x="70" y="15518"/>
                  </a:cubicBezTo>
                  <a:cubicBezTo>
                    <a:pt x="109" y="15518"/>
                    <a:pt x="144" y="15500"/>
                    <a:pt x="144" y="15465"/>
                  </a:cubicBezTo>
                  <a:lnTo>
                    <a:pt x="144" y="15426"/>
                  </a:lnTo>
                  <a:cubicBezTo>
                    <a:pt x="144" y="15391"/>
                    <a:pt x="109" y="15374"/>
                    <a:pt x="70" y="1537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0" name="Google Shape;8940;p111">
              <a:extLst>
                <a:ext uri="{FF2B5EF4-FFF2-40B4-BE49-F238E27FC236}">
                  <a16:creationId xmlns:a16="http://schemas.microsoft.com/office/drawing/2014/main" id="{869CF151-7961-1331-631C-5FEA457A7DAF}"/>
                </a:ext>
              </a:extLst>
            </p:cNvPr>
            <p:cNvSpPr/>
            <p:nvPr/>
          </p:nvSpPr>
          <p:spPr>
            <a:xfrm>
              <a:off x="6329877" y="4526"/>
              <a:ext cx="27348" cy="3157888"/>
            </a:xfrm>
            <a:custGeom>
              <a:avLst/>
              <a:gdLst/>
              <a:ahLst/>
              <a:cxnLst/>
              <a:rect l="l" t="t" r="r" b="b"/>
              <a:pathLst>
                <a:path w="127" h="14665" extrusionOk="0">
                  <a:moveTo>
                    <a:pt x="70" y="1"/>
                  </a:moveTo>
                  <a:cubicBezTo>
                    <a:pt x="35" y="1"/>
                    <a:pt x="1" y="18"/>
                    <a:pt x="1" y="53"/>
                  </a:cubicBezTo>
                  <a:lnTo>
                    <a:pt x="1" y="110"/>
                  </a:lnTo>
                  <a:cubicBezTo>
                    <a:pt x="1" y="145"/>
                    <a:pt x="35" y="162"/>
                    <a:pt x="70" y="162"/>
                  </a:cubicBezTo>
                  <a:cubicBezTo>
                    <a:pt x="109" y="162"/>
                    <a:pt x="127" y="145"/>
                    <a:pt x="127" y="110"/>
                  </a:cubicBezTo>
                  <a:lnTo>
                    <a:pt x="127" y="53"/>
                  </a:lnTo>
                  <a:cubicBezTo>
                    <a:pt x="127" y="18"/>
                    <a:pt x="109" y="1"/>
                    <a:pt x="70" y="1"/>
                  </a:cubicBezTo>
                  <a:close/>
                  <a:moveTo>
                    <a:pt x="70" y="288"/>
                  </a:moveTo>
                  <a:cubicBezTo>
                    <a:pt x="35" y="288"/>
                    <a:pt x="1" y="306"/>
                    <a:pt x="1" y="345"/>
                  </a:cubicBezTo>
                  <a:lnTo>
                    <a:pt x="1" y="397"/>
                  </a:lnTo>
                  <a:cubicBezTo>
                    <a:pt x="1" y="436"/>
                    <a:pt x="35" y="453"/>
                    <a:pt x="70" y="453"/>
                  </a:cubicBezTo>
                  <a:cubicBezTo>
                    <a:pt x="109" y="453"/>
                    <a:pt x="127" y="436"/>
                    <a:pt x="127" y="397"/>
                  </a:cubicBezTo>
                  <a:lnTo>
                    <a:pt x="127" y="345"/>
                  </a:lnTo>
                  <a:cubicBezTo>
                    <a:pt x="127" y="306"/>
                    <a:pt x="109" y="288"/>
                    <a:pt x="70" y="288"/>
                  </a:cubicBezTo>
                  <a:close/>
                  <a:moveTo>
                    <a:pt x="70" y="580"/>
                  </a:moveTo>
                  <a:cubicBezTo>
                    <a:pt x="35" y="580"/>
                    <a:pt x="1" y="597"/>
                    <a:pt x="1" y="632"/>
                  </a:cubicBezTo>
                  <a:lnTo>
                    <a:pt x="1" y="688"/>
                  </a:lnTo>
                  <a:cubicBezTo>
                    <a:pt x="1" y="723"/>
                    <a:pt x="35" y="741"/>
                    <a:pt x="70" y="741"/>
                  </a:cubicBezTo>
                  <a:cubicBezTo>
                    <a:pt x="109" y="741"/>
                    <a:pt x="127" y="723"/>
                    <a:pt x="127" y="688"/>
                  </a:cubicBezTo>
                  <a:lnTo>
                    <a:pt x="127" y="632"/>
                  </a:lnTo>
                  <a:cubicBezTo>
                    <a:pt x="127" y="597"/>
                    <a:pt x="109" y="580"/>
                    <a:pt x="70" y="580"/>
                  </a:cubicBezTo>
                  <a:close/>
                  <a:moveTo>
                    <a:pt x="70" y="871"/>
                  </a:moveTo>
                  <a:cubicBezTo>
                    <a:pt x="35" y="871"/>
                    <a:pt x="1" y="889"/>
                    <a:pt x="1" y="923"/>
                  </a:cubicBezTo>
                  <a:lnTo>
                    <a:pt x="1" y="980"/>
                  </a:lnTo>
                  <a:cubicBezTo>
                    <a:pt x="1" y="1015"/>
                    <a:pt x="35" y="1032"/>
                    <a:pt x="70" y="1032"/>
                  </a:cubicBezTo>
                  <a:cubicBezTo>
                    <a:pt x="109" y="1032"/>
                    <a:pt x="127" y="1015"/>
                    <a:pt x="127" y="980"/>
                  </a:cubicBezTo>
                  <a:lnTo>
                    <a:pt x="127" y="923"/>
                  </a:lnTo>
                  <a:cubicBezTo>
                    <a:pt x="127" y="889"/>
                    <a:pt x="109" y="871"/>
                    <a:pt x="70" y="871"/>
                  </a:cubicBezTo>
                  <a:close/>
                  <a:moveTo>
                    <a:pt x="70" y="1158"/>
                  </a:moveTo>
                  <a:cubicBezTo>
                    <a:pt x="35" y="1158"/>
                    <a:pt x="1" y="1176"/>
                    <a:pt x="1" y="1215"/>
                  </a:cubicBezTo>
                  <a:lnTo>
                    <a:pt x="1" y="1267"/>
                  </a:lnTo>
                  <a:cubicBezTo>
                    <a:pt x="1" y="1306"/>
                    <a:pt x="35" y="1324"/>
                    <a:pt x="70" y="1324"/>
                  </a:cubicBezTo>
                  <a:cubicBezTo>
                    <a:pt x="109" y="1324"/>
                    <a:pt x="127" y="1306"/>
                    <a:pt x="127" y="1267"/>
                  </a:cubicBezTo>
                  <a:lnTo>
                    <a:pt x="127" y="1215"/>
                  </a:lnTo>
                  <a:cubicBezTo>
                    <a:pt x="127" y="1176"/>
                    <a:pt x="109" y="1158"/>
                    <a:pt x="70" y="1158"/>
                  </a:cubicBezTo>
                  <a:close/>
                  <a:moveTo>
                    <a:pt x="70" y="1450"/>
                  </a:moveTo>
                  <a:cubicBezTo>
                    <a:pt x="35" y="1450"/>
                    <a:pt x="1" y="1467"/>
                    <a:pt x="1" y="1502"/>
                  </a:cubicBezTo>
                  <a:lnTo>
                    <a:pt x="1" y="1559"/>
                  </a:lnTo>
                  <a:cubicBezTo>
                    <a:pt x="1" y="1593"/>
                    <a:pt x="35" y="1611"/>
                    <a:pt x="70" y="1611"/>
                  </a:cubicBezTo>
                  <a:cubicBezTo>
                    <a:pt x="109" y="1611"/>
                    <a:pt x="127" y="1593"/>
                    <a:pt x="127" y="1559"/>
                  </a:cubicBezTo>
                  <a:lnTo>
                    <a:pt x="127" y="1502"/>
                  </a:lnTo>
                  <a:cubicBezTo>
                    <a:pt x="127" y="1467"/>
                    <a:pt x="109" y="1450"/>
                    <a:pt x="70" y="1450"/>
                  </a:cubicBezTo>
                  <a:close/>
                  <a:moveTo>
                    <a:pt x="70" y="1741"/>
                  </a:moveTo>
                  <a:cubicBezTo>
                    <a:pt x="35" y="1741"/>
                    <a:pt x="1" y="1759"/>
                    <a:pt x="1" y="1794"/>
                  </a:cubicBezTo>
                  <a:lnTo>
                    <a:pt x="1" y="1850"/>
                  </a:lnTo>
                  <a:cubicBezTo>
                    <a:pt x="1" y="1885"/>
                    <a:pt x="35" y="1902"/>
                    <a:pt x="70" y="1902"/>
                  </a:cubicBezTo>
                  <a:cubicBezTo>
                    <a:pt x="109" y="1902"/>
                    <a:pt x="127" y="1885"/>
                    <a:pt x="127" y="1850"/>
                  </a:cubicBezTo>
                  <a:lnTo>
                    <a:pt x="127" y="1794"/>
                  </a:lnTo>
                  <a:cubicBezTo>
                    <a:pt x="127" y="1759"/>
                    <a:pt x="109" y="1741"/>
                    <a:pt x="70" y="1741"/>
                  </a:cubicBezTo>
                  <a:close/>
                  <a:moveTo>
                    <a:pt x="70" y="2029"/>
                  </a:moveTo>
                  <a:cubicBezTo>
                    <a:pt x="35" y="2029"/>
                    <a:pt x="1" y="2046"/>
                    <a:pt x="1" y="2085"/>
                  </a:cubicBezTo>
                  <a:lnTo>
                    <a:pt x="1" y="2137"/>
                  </a:lnTo>
                  <a:cubicBezTo>
                    <a:pt x="1" y="2177"/>
                    <a:pt x="35" y="2194"/>
                    <a:pt x="70" y="2194"/>
                  </a:cubicBezTo>
                  <a:cubicBezTo>
                    <a:pt x="109" y="2194"/>
                    <a:pt x="127" y="2177"/>
                    <a:pt x="127" y="2137"/>
                  </a:cubicBezTo>
                  <a:lnTo>
                    <a:pt x="127" y="2085"/>
                  </a:lnTo>
                  <a:cubicBezTo>
                    <a:pt x="127" y="2046"/>
                    <a:pt x="109" y="2029"/>
                    <a:pt x="70" y="2029"/>
                  </a:cubicBezTo>
                  <a:close/>
                  <a:moveTo>
                    <a:pt x="70" y="2320"/>
                  </a:moveTo>
                  <a:cubicBezTo>
                    <a:pt x="35" y="2320"/>
                    <a:pt x="1" y="2338"/>
                    <a:pt x="1" y="2372"/>
                  </a:cubicBezTo>
                  <a:lnTo>
                    <a:pt x="1" y="2429"/>
                  </a:lnTo>
                  <a:cubicBezTo>
                    <a:pt x="1" y="2464"/>
                    <a:pt x="35" y="2481"/>
                    <a:pt x="70" y="2481"/>
                  </a:cubicBezTo>
                  <a:cubicBezTo>
                    <a:pt x="109" y="2481"/>
                    <a:pt x="127" y="2464"/>
                    <a:pt x="127" y="2429"/>
                  </a:cubicBezTo>
                  <a:lnTo>
                    <a:pt x="127" y="2372"/>
                  </a:lnTo>
                  <a:cubicBezTo>
                    <a:pt x="127" y="2338"/>
                    <a:pt x="109" y="2320"/>
                    <a:pt x="70" y="2320"/>
                  </a:cubicBezTo>
                  <a:close/>
                  <a:moveTo>
                    <a:pt x="70" y="2612"/>
                  </a:moveTo>
                  <a:cubicBezTo>
                    <a:pt x="35" y="2612"/>
                    <a:pt x="1" y="2629"/>
                    <a:pt x="1" y="2664"/>
                  </a:cubicBezTo>
                  <a:lnTo>
                    <a:pt x="1" y="2720"/>
                  </a:lnTo>
                  <a:cubicBezTo>
                    <a:pt x="1" y="2755"/>
                    <a:pt x="35" y="2773"/>
                    <a:pt x="70" y="2773"/>
                  </a:cubicBezTo>
                  <a:cubicBezTo>
                    <a:pt x="109" y="2773"/>
                    <a:pt x="127" y="2755"/>
                    <a:pt x="127" y="2720"/>
                  </a:cubicBezTo>
                  <a:lnTo>
                    <a:pt x="127" y="2664"/>
                  </a:lnTo>
                  <a:cubicBezTo>
                    <a:pt x="127" y="2629"/>
                    <a:pt x="109" y="2612"/>
                    <a:pt x="70" y="2612"/>
                  </a:cubicBezTo>
                  <a:close/>
                  <a:moveTo>
                    <a:pt x="70" y="2899"/>
                  </a:moveTo>
                  <a:cubicBezTo>
                    <a:pt x="35" y="2899"/>
                    <a:pt x="1" y="2916"/>
                    <a:pt x="1" y="2955"/>
                  </a:cubicBezTo>
                  <a:lnTo>
                    <a:pt x="1" y="3008"/>
                  </a:lnTo>
                  <a:cubicBezTo>
                    <a:pt x="1" y="3047"/>
                    <a:pt x="35" y="3064"/>
                    <a:pt x="70" y="3064"/>
                  </a:cubicBezTo>
                  <a:cubicBezTo>
                    <a:pt x="109" y="3064"/>
                    <a:pt x="127" y="3047"/>
                    <a:pt x="127" y="3008"/>
                  </a:cubicBezTo>
                  <a:lnTo>
                    <a:pt x="127" y="2955"/>
                  </a:lnTo>
                  <a:cubicBezTo>
                    <a:pt x="127" y="2916"/>
                    <a:pt x="109" y="2899"/>
                    <a:pt x="70" y="2899"/>
                  </a:cubicBezTo>
                  <a:close/>
                  <a:moveTo>
                    <a:pt x="70" y="3190"/>
                  </a:moveTo>
                  <a:cubicBezTo>
                    <a:pt x="35" y="3190"/>
                    <a:pt x="1" y="3208"/>
                    <a:pt x="1" y="3243"/>
                  </a:cubicBezTo>
                  <a:lnTo>
                    <a:pt x="1" y="3299"/>
                  </a:lnTo>
                  <a:cubicBezTo>
                    <a:pt x="1" y="3334"/>
                    <a:pt x="35" y="3351"/>
                    <a:pt x="70" y="3351"/>
                  </a:cubicBezTo>
                  <a:cubicBezTo>
                    <a:pt x="109" y="3351"/>
                    <a:pt x="127" y="3334"/>
                    <a:pt x="127" y="3299"/>
                  </a:cubicBezTo>
                  <a:lnTo>
                    <a:pt x="127" y="3243"/>
                  </a:lnTo>
                  <a:cubicBezTo>
                    <a:pt x="127" y="3208"/>
                    <a:pt x="109" y="3190"/>
                    <a:pt x="70" y="3190"/>
                  </a:cubicBezTo>
                  <a:close/>
                  <a:moveTo>
                    <a:pt x="70" y="3482"/>
                  </a:moveTo>
                  <a:cubicBezTo>
                    <a:pt x="35" y="3482"/>
                    <a:pt x="1" y="3499"/>
                    <a:pt x="1" y="3534"/>
                  </a:cubicBezTo>
                  <a:lnTo>
                    <a:pt x="1" y="3591"/>
                  </a:lnTo>
                  <a:cubicBezTo>
                    <a:pt x="1" y="3626"/>
                    <a:pt x="35" y="3643"/>
                    <a:pt x="70" y="3643"/>
                  </a:cubicBezTo>
                  <a:cubicBezTo>
                    <a:pt x="109" y="3643"/>
                    <a:pt x="127" y="3626"/>
                    <a:pt x="127" y="3591"/>
                  </a:cubicBezTo>
                  <a:lnTo>
                    <a:pt x="127" y="3534"/>
                  </a:lnTo>
                  <a:cubicBezTo>
                    <a:pt x="127" y="3499"/>
                    <a:pt x="109" y="3482"/>
                    <a:pt x="70" y="3482"/>
                  </a:cubicBezTo>
                  <a:close/>
                  <a:moveTo>
                    <a:pt x="70" y="3769"/>
                  </a:moveTo>
                  <a:cubicBezTo>
                    <a:pt x="35" y="3769"/>
                    <a:pt x="1" y="3787"/>
                    <a:pt x="1" y="3826"/>
                  </a:cubicBezTo>
                  <a:lnTo>
                    <a:pt x="1" y="3878"/>
                  </a:lnTo>
                  <a:cubicBezTo>
                    <a:pt x="1" y="3917"/>
                    <a:pt x="35" y="3934"/>
                    <a:pt x="70" y="3934"/>
                  </a:cubicBezTo>
                  <a:cubicBezTo>
                    <a:pt x="109" y="3934"/>
                    <a:pt x="127" y="3917"/>
                    <a:pt x="127" y="3878"/>
                  </a:cubicBezTo>
                  <a:lnTo>
                    <a:pt x="127" y="3826"/>
                  </a:lnTo>
                  <a:cubicBezTo>
                    <a:pt x="127" y="3787"/>
                    <a:pt x="109" y="3769"/>
                    <a:pt x="70" y="3769"/>
                  </a:cubicBezTo>
                  <a:close/>
                  <a:moveTo>
                    <a:pt x="70" y="4061"/>
                  </a:moveTo>
                  <a:cubicBezTo>
                    <a:pt x="35" y="4061"/>
                    <a:pt x="1" y="4078"/>
                    <a:pt x="1" y="4113"/>
                  </a:cubicBezTo>
                  <a:lnTo>
                    <a:pt x="1" y="4169"/>
                  </a:lnTo>
                  <a:cubicBezTo>
                    <a:pt x="1" y="4204"/>
                    <a:pt x="35" y="4222"/>
                    <a:pt x="70" y="4222"/>
                  </a:cubicBezTo>
                  <a:cubicBezTo>
                    <a:pt x="109" y="4222"/>
                    <a:pt x="127" y="4204"/>
                    <a:pt x="127" y="4169"/>
                  </a:cubicBezTo>
                  <a:lnTo>
                    <a:pt x="127" y="4113"/>
                  </a:lnTo>
                  <a:cubicBezTo>
                    <a:pt x="127" y="4078"/>
                    <a:pt x="109" y="4061"/>
                    <a:pt x="70" y="4061"/>
                  </a:cubicBezTo>
                  <a:close/>
                  <a:moveTo>
                    <a:pt x="70" y="4352"/>
                  </a:moveTo>
                  <a:cubicBezTo>
                    <a:pt x="35" y="4352"/>
                    <a:pt x="1" y="4370"/>
                    <a:pt x="1" y="4404"/>
                  </a:cubicBezTo>
                  <a:lnTo>
                    <a:pt x="1" y="4461"/>
                  </a:lnTo>
                  <a:cubicBezTo>
                    <a:pt x="1" y="4496"/>
                    <a:pt x="35" y="4513"/>
                    <a:pt x="70" y="4513"/>
                  </a:cubicBezTo>
                  <a:cubicBezTo>
                    <a:pt x="109" y="4513"/>
                    <a:pt x="127" y="4496"/>
                    <a:pt x="127" y="4461"/>
                  </a:cubicBezTo>
                  <a:lnTo>
                    <a:pt x="127" y="4404"/>
                  </a:lnTo>
                  <a:cubicBezTo>
                    <a:pt x="127" y="4370"/>
                    <a:pt x="109" y="4352"/>
                    <a:pt x="70" y="4352"/>
                  </a:cubicBezTo>
                  <a:close/>
                  <a:moveTo>
                    <a:pt x="70" y="4639"/>
                  </a:moveTo>
                  <a:cubicBezTo>
                    <a:pt x="35" y="4639"/>
                    <a:pt x="1" y="4657"/>
                    <a:pt x="1" y="4696"/>
                  </a:cubicBezTo>
                  <a:lnTo>
                    <a:pt x="1" y="4748"/>
                  </a:lnTo>
                  <a:cubicBezTo>
                    <a:pt x="1" y="4787"/>
                    <a:pt x="35" y="4805"/>
                    <a:pt x="70" y="4805"/>
                  </a:cubicBezTo>
                  <a:cubicBezTo>
                    <a:pt x="109" y="4805"/>
                    <a:pt x="127" y="4787"/>
                    <a:pt x="127" y="4748"/>
                  </a:cubicBezTo>
                  <a:lnTo>
                    <a:pt x="127" y="4696"/>
                  </a:lnTo>
                  <a:cubicBezTo>
                    <a:pt x="127" y="4657"/>
                    <a:pt x="109" y="4639"/>
                    <a:pt x="70" y="4639"/>
                  </a:cubicBezTo>
                  <a:close/>
                  <a:moveTo>
                    <a:pt x="70" y="4931"/>
                  </a:moveTo>
                  <a:cubicBezTo>
                    <a:pt x="35" y="4931"/>
                    <a:pt x="1" y="4948"/>
                    <a:pt x="1" y="4983"/>
                  </a:cubicBezTo>
                  <a:lnTo>
                    <a:pt x="1" y="5040"/>
                  </a:lnTo>
                  <a:cubicBezTo>
                    <a:pt x="1" y="5075"/>
                    <a:pt x="35" y="5092"/>
                    <a:pt x="70" y="5092"/>
                  </a:cubicBezTo>
                  <a:cubicBezTo>
                    <a:pt x="109" y="5092"/>
                    <a:pt x="127" y="5075"/>
                    <a:pt x="127" y="5040"/>
                  </a:cubicBezTo>
                  <a:lnTo>
                    <a:pt x="127" y="4983"/>
                  </a:lnTo>
                  <a:cubicBezTo>
                    <a:pt x="127" y="4948"/>
                    <a:pt x="109" y="4931"/>
                    <a:pt x="70" y="4931"/>
                  </a:cubicBezTo>
                  <a:close/>
                  <a:moveTo>
                    <a:pt x="70" y="5222"/>
                  </a:moveTo>
                  <a:cubicBezTo>
                    <a:pt x="35" y="5222"/>
                    <a:pt x="1" y="5240"/>
                    <a:pt x="1" y="5275"/>
                  </a:cubicBezTo>
                  <a:lnTo>
                    <a:pt x="1" y="5331"/>
                  </a:lnTo>
                  <a:cubicBezTo>
                    <a:pt x="1" y="5366"/>
                    <a:pt x="35" y="5383"/>
                    <a:pt x="70" y="5383"/>
                  </a:cubicBezTo>
                  <a:cubicBezTo>
                    <a:pt x="109" y="5383"/>
                    <a:pt x="127" y="5366"/>
                    <a:pt x="127" y="5331"/>
                  </a:cubicBezTo>
                  <a:lnTo>
                    <a:pt x="127" y="5275"/>
                  </a:lnTo>
                  <a:cubicBezTo>
                    <a:pt x="127" y="5240"/>
                    <a:pt x="109" y="5222"/>
                    <a:pt x="70" y="5222"/>
                  </a:cubicBezTo>
                  <a:close/>
                  <a:moveTo>
                    <a:pt x="70" y="5510"/>
                  </a:moveTo>
                  <a:cubicBezTo>
                    <a:pt x="35" y="5510"/>
                    <a:pt x="1" y="5527"/>
                    <a:pt x="1" y="5566"/>
                  </a:cubicBezTo>
                  <a:lnTo>
                    <a:pt x="1" y="5618"/>
                  </a:lnTo>
                  <a:cubicBezTo>
                    <a:pt x="1" y="5658"/>
                    <a:pt x="35" y="5675"/>
                    <a:pt x="70" y="5675"/>
                  </a:cubicBezTo>
                  <a:cubicBezTo>
                    <a:pt x="109" y="5675"/>
                    <a:pt x="127" y="5658"/>
                    <a:pt x="127" y="5618"/>
                  </a:cubicBezTo>
                  <a:lnTo>
                    <a:pt x="127" y="5566"/>
                  </a:lnTo>
                  <a:cubicBezTo>
                    <a:pt x="127" y="5527"/>
                    <a:pt x="109" y="5510"/>
                    <a:pt x="70" y="5510"/>
                  </a:cubicBezTo>
                  <a:close/>
                  <a:moveTo>
                    <a:pt x="70" y="5801"/>
                  </a:moveTo>
                  <a:cubicBezTo>
                    <a:pt x="35" y="5801"/>
                    <a:pt x="1" y="5819"/>
                    <a:pt x="1" y="5853"/>
                  </a:cubicBezTo>
                  <a:lnTo>
                    <a:pt x="1" y="5910"/>
                  </a:lnTo>
                  <a:cubicBezTo>
                    <a:pt x="1" y="5945"/>
                    <a:pt x="35" y="5962"/>
                    <a:pt x="70" y="5962"/>
                  </a:cubicBezTo>
                  <a:cubicBezTo>
                    <a:pt x="109" y="5962"/>
                    <a:pt x="127" y="5945"/>
                    <a:pt x="127" y="5910"/>
                  </a:cubicBezTo>
                  <a:lnTo>
                    <a:pt x="127" y="5853"/>
                  </a:lnTo>
                  <a:cubicBezTo>
                    <a:pt x="127" y="5819"/>
                    <a:pt x="109" y="5801"/>
                    <a:pt x="70" y="5801"/>
                  </a:cubicBezTo>
                  <a:close/>
                  <a:moveTo>
                    <a:pt x="70" y="6093"/>
                  </a:moveTo>
                  <a:cubicBezTo>
                    <a:pt x="35" y="6093"/>
                    <a:pt x="1" y="6110"/>
                    <a:pt x="1" y="6145"/>
                  </a:cubicBezTo>
                  <a:lnTo>
                    <a:pt x="1" y="6202"/>
                  </a:lnTo>
                  <a:cubicBezTo>
                    <a:pt x="1" y="6236"/>
                    <a:pt x="35" y="6254"/>
                    <a:pt x="70" y="6254"/>
                  </a:cubicBezTo>
                  <a:cubicBezTo>
                    <a:pt x="109" y="6254"/>
                    <a:pt x="127" y="6236"/>
                    <a:pt x="127" y="6202"/>
                  </a:cubicBezTo>
                  <a:lnTo>
                    <a:pt x="127" y="6145"/>
                  </a:lnTo>
                  <a:cubicBezTo>
                    <a:pt x="127" y="6110"/>
                    <a:pt x="109" y="6093"/>
                    <a:pt x="70" y="6093"/>
                  </a:cubicBezTo>
                  <a:close/>
                  <a:moveTo>
                    <a:pt x="70" y="6380"/>
                  </a:moveTo>
                  <a:cubicBezTo>
                    <a:pt x="35" y="6380"/>
                    <a:pt x="1" y="6397"/>
                    <a:pt x="1" y="6436"/>
                  </a:cubicBezTo>
                  <a:lnTo>
                    <a:pt x="1" y="6489"/>
                  </a:lnTo>
                  <a:cubicBezTo>
                    <a:pt x="1" y="6528"/>
                    <a:pt x="35" y="6545"/>
                    <a:pt x="70" y="6545"/>
                  </a:cubicBezTo>
                  <a:cubicBezTo>
                    <a:pt x="109" y="6545"/>
                    <a:pt x="127" y="6528"/>
                    <a:pt x="127" y="6489"/>
                  </a:cubicBezTo>
                  <a:lnTo>
                    <a:pt x="127" y="6436"/>
                  </a:lnTo>
                  <a:cubicBezTo>
                    <a:pt x="127" y="6397"/>
                    <a:pt x="109" y="6380"/>
                    <a:pt x="70" y="6380"/>
                  </a:cubicBezTo>
                  <a:close/>
                  <a:moveTo>
                    <a:pt x="70" y="6671"/>
                  </a:moveTo>
                  <a:cubicBezTo>
                    <a:pt x="35" y="6671"/>
                    <a:pt x="1" y="6689"/>
                    <a:pt x="1" y="6724"/>
                  </a:cubicBezTo>
                  <a:lnTo>
                    <a:pt x="1" y="6780"/>
                  </a:lnTo>
                  <a:cubicBezTo>
                    <a:pt x="1" y="6815"/>
                    <a:pt x="35" y="6832"/>
                    <a:pt x="70" y="6832"/>
                  </a:cubicBezTo>
                  <a:cubicBezTo>
                    <a:pt x="109" y="6832"/>
                    <a:pt x="127" y="6815"/>
                    <a:pt x="127" y="6780"/>
                  </a:cubicBezTo>
                  <a:lnTo>
                    <a:pt x="127" y="6724"/>
                  </a:lnTo>
                  <a:cubicBezTo>
                    <a:pt x="127" y="6689"/>
                    <a:pt x="109" y="6671"/>
                    <a:pt x="70" y="6671"/>
                  </a:cubicBezTo>
                  <a:close/>
                  <a:moveTo>
                    <a:pt x="70" y="6963"/>
                  </a:moveTo>
                  <a:cubicBezTo>
                    <a:pt x="35" y="6963"/>
                    <a:pt x="1" y="6980"/>
                    <a:pt x="1" y="7015"/>
                  </a:cubicBezTo>
                  <a:lnTo>
                    <a:pt x="1" y="7072"/>
                  </a:lnTo>
                  <a:cubicBezTo>
                    <a:pt x="1" y="7107"/>
                    <a:pt x="35" y="7124"/>
                    <a:pt x="70" y="7124"/>
                  </a:cubicBezTo>
                  <a:cubicBezTo>
                    <a:pt x="109" y="7124"/>
                    <a:pt x="127" y="7107"/>
                    <a:pt x="127" y="7072"/>
                  </a:cubicBezTo>
                  <a:lnTo>
                    <a:pt x="127" y="7015"/>
                  </a:lnTo>
                  <a:cubicBezTo>
                    <a:pt x="127" y="6980"/>
                    <a:pt x="109" y="6963"/>
                    <a:pt x="70" y="6963"/>
                  </a:cubicBezTo>
                  <a:close/>
                  <a:moveTo>
                    <a:pt x="70" y="7250"/>
                  </a:moveTo>
                  <a:cubicBezTo>
                    <a:pt x="35" y="7250"/>
                    <a:pt x="1" y="7268"/>
                    <a:pt x="1" y="7307"/>
                  </a:cubicBezTo>
                  <a:lnTo>
                    <a:pt x="1" y="7359"/>
                  </a:lnTo>
                  <a:cubicBezTo>
                    <a:pt x="1" y="7398"/>
                    <a:pt x="35" y="7416"/>
                    <a:pt x="70" y="7416"/>
                  </a:cubicBezTo>
                  <a:cubicBezTo>
                    <a:pt x="109" y="7416"/>
                    <a:pt x="127" y="7398"/>
                    <a:pt x="127" y="7359"/>
                  </a:cubicBezTo>
                  <a:lnTo>
                    <a:pt x="127" y="7307"/>
                  </a:lnTo>
                  <a:cubicBezTo>
                    <a:pt x="127" y="7268"/>
                    <a:pt x="109" y="7250"/>
                    <a:pt x="70" y="7250"/>
                  </a:cubicBezTo>
                  <a:close/>
                  <a:moveTo>
                    <a:pt x="70" y="7542"/>
                  </a:moveTo>
                  <a:cubicBezTo>
                    <a:pt x="35" y="7542"/>
                    <a:pt x="1" y="7559"/>
                    <a:pt x="1" y="7594"/>
                  </a:cubicBezTo>
                  <a:lnTo>
                    <a:pt x="1" y="7650"/>
                  </a:lnTo>
                  <a:cubicBezTo>
                    <a:pt x="1" y="7685"/>
                    <a:pt x="35" y="7703"/>
                    <a:pt x="70" y="7703"/>
                  </a:cubicBezTo>
                  <a:cubicBezTo>
                    <a:pt x="109" y="7703"/>
                    <a:pt x="127" y="7685"/>
                    <a:pt x="127" y="7650"/>
                  </a:cubicBezTo>
                  <a:lnTo>
                    <a:pt x="127" y="7594"/>
                  </a:lnTo>
                  <a:cubicBezTo>
                    <a:pt x="127" y="7559"/>
                    <a:pt x="109" y="7542"/>
                    <a:pt x="70" y="7542"/>
                  </a:cubicBezTo>
                  <a:close/>
                  <a:moveTo>
                    <a:pt x="70" y="7833"/>
                  </a:moveTo>
                  <a:cubicBezTo>
                    <a:pt x="35" y="7833"/>
                    <a:pt x="1" y="7851"/>
                    <a:pt x="1" y="7885"/>
                  </a:cubicBezTo>
                  <a:lnTo>
                    <a:pt x="1" y="7942"/>
                  </a:lnTo>
                  <a:cubicBezTo>
                    <a:pt x="1" y="7977"/>
                    <a:pt x="35" y="7994"/>
                    <a:pt x="70" y="7994"/>
                  </a:cubicBezTo>
                  <a:cubicBezTo>
                    <a:pt x="109" y="7994"/>
                    <a:pt x="127" y="7977"/>
                    <a:pt x="127" y="7942"/>
                  </a:cubicBezTo>
                  <a:lnTo>
                    <a:pt x="127" y="7885"/>
                  </a:lnTo>
                  <a:cubicBezTo>
                    <a:pt x="127" y="7851"/>
                    <a:pt x="109" y="7833"/>
                    <a:pt x="70" y="7833"/>
                  </a:cubicBezTo>
                  <a:close/>
                  <a:moveTo>
                    <a:pt x="70" y="8120"/>
                  </a:moveTo>
                  <a:cubicBezTo>
                    <a:pt x="35" y="8120"/>
                    <a:pt x="1" y="8138"/>
                    <a:pt x="1" y="8177"/>
                  </a:cubicBezTo>
                  <a:lnTo>
                    <a:pt x="1" y="8229"/>
                  </a:lnTo>
                  <a:cubicBezTo>
                    <a:pt x="1" y="8268"/>
                    <a:pt x="35" y="8286"/>
                    <a:pt x="70" y="8286"/>
                  </a:cubicBezTo>
                  <a:cubicBezTo>
                    <a:pt x="109" y="8286"/>
                    <a:pt x="127" y="8268"/>
                    <a:pt x="127" y="8229"/>
                  </a:cubicBezTo>
                  <a:lnTo>
                    <a:pt x="127" y="8177"/>
                  </a:lnTo>
                  <a:cubicBezTo>
                    <a:pt x="127" y="8138"/>
                    <a:pt x="109" y="8120"/>
                    <a:pt x="70" y="8120"/>
                  </a:cubicBezTo>
                  <a:close/>
                  <a:moveTo>
                    <a:pt x="70" y="8412"/>
                  </a:moveTo>
                  <a:cubicBezTo>
                    <a:pt x="35" y="8412"/>
                    <a:pt x="1" y="8429"/>
                    <a:pt x="1" y="8464"/>
                  </a:cubicBezTo>
                  <a:lnTo>
                    <a:pt x="1" y="8521"/>
                  </a:lnTo>
                  <a:cubicBezTo>
                    <a:pt x="1" y="8556"/>
                    <a:pt x="35" y="8573"/>
                    <a:pt x="70" y="8573"/>
                  </a:cubicBezTo>
                  <a:cubicBezTo>
                    <a:pt x="109" y="8573"/>
                    <a:pt x="127" y="8556"/>
                    <a:pt x="127" y="8521"/>
                  </a:cubicBezTo>
                  <a:lnTo>
                    <a:pt x="127" y="8464"/>
                  </a:lnTo>
                  <a:cubicBezTo>
                    <a:pt x="127" y="8429"/>
                    <a:pt x="109" y="8412"/>
                    <a:pt x="70" y="8412"/>
                  </a:cubicBezTo>
                  <a:close/>
                  <a:moveTo>
                    <a:pt x="70" y="8703"/>
                  </a:moveTo>
                  <a:cubicBezTo>
                    <a:pt x="35" y="8703"/>
                    <a:pt x="1" y="8721"/>
                    <a:pt x="1" y="8756"/>
                  </a:cubicBezTo>
                  <a:lnTo>
                    <a:pt x="1" y="8812"/>
                  </a:lnTo>
                  <a:cubicBezTo>
                    <a:pt x="1" y="8847"/>
                    <a:pt x="35" y="8864"/>
                    <a:pt x="70" y="8864"/>
                  </a:cubicBezTo>
                  <a:cubicBezTo>
                    <a:pt x="109" y="8864"/>
                    <a:pt x="127" y="8847"/>
                    <a:pt x="127" y="8812"/>
                  </a:cubicBezTo>
                  <a:lnTo>
                    <a:pt x="127" y="8756"/>
                  </a:lnTo>
                  <a:cubicBezTo>
                    <a:pt x="127" y="8721"/>
                    <a:pt x="109" y="8703"/>
                    <a:pt x="70" y="8703"/>
                  </a:cubicBezTo>
                  <a:close/>
                  <a:moveTo>
                    <a:pt x="70" y="8991"/>
                  </a:moveTo>
                  <a:cubicBezTo>
                    <a:pt x="35" y="8991"/>
                    <a:pt x="1" y="9008"/>
                    <a:pt x="1" y="9047"/>
                  </a:cubicBezTo>
                  <a:lnTo>
                    <a:pt x="1" y="9099"/>
                  </a:lnTo>
                  <a:cubicBezTo>
                    <a:pt x="1" y="9139"/>
                    <a:pt x="35" y="9156"/>
                    <a:pt x="70" y="9156"/>
                  </a:cubicBezTo>
                  <a:cubicBezTo>
                    <a:pt x="109" y="9156"/>
                    <a:pt x="127" y="9139"/>
                    <a:pt x="127" y="9099"/>
                  </a:cubicBezTo>
                  <a:lnTo>
                    <a:pt x="127" y="9047"/>
                  </a:lnTo>
                  <a:cubicBezTo>
                    <a:pt x="127" y="9008"/>
                    <a:pt x="109" y="8991"/>
                    <a:pt x="70" y="8991"/>
                  </a:cubicBezTo>
                  <a:close/>
                  <a:moveTo>
                    <a:pt x="70" y="9282"/>
                  </a:moveTo>
                  <a:cubicBezTo>
                    <a:pt x="35" y="9282"/>
                    <a:pt x="1" y="9300"/>
                    <a:pt x="1" y="9334"/>
                  </a:cubicBezTo>
                  <a:lnTo>
                    <a:pt x="1" y="9391"/>
                  </a:lnTo>
                  <a:cubicBezTo>
                    <a:pt x="1" y="9426"/>
                    <a:pt x="35" y="9443"/>
                    <a:pt x="70" y="9443"/>
                  </a:cubicBezTo>
                  <a:cubicBezTo>
                    <a:pt x="109" y="9443"/>
                    <a:pt x="127" y="9426"/>
                    <a:pt x="127" y="9391"/>
                  </a:cubicBezTo>
                  <a:lnTo>
                    <a:pt x="127" y="9334"/>
                  </a:lnTo>
                  <a:cubicBezTo>
                    <a:pt x="127" y="9300"/>
                    <a:pt x="109" y="9282"/>
                    <a:pt x="70" y="9282"/>
                  </a:cubicBezTo>
                  <a:close/>
                  <a:moveTo>
                    <a:pt x="70" y="9574"/>
                  </a:moveTo>
                  <a:cubicBezTo>
                    <a:pt x="35" y="9574"/>
                    <a:pt x="1" y="9591"/>
                    <a:pt x="1" y="9626"/>
                  </a:cubicBezTo>
                  <a:lnTo>
                    <a:pt x="1" y="9683"/>
                  </a:lnTo>
                  <a:cubicBezTo>
                    <a:pt x="1" y="9717"/>
                    <a:pt x="35" y="9735"/>
                    <a:pt x="70" y="9735"/>
                  </a:cubicBezTo>
                  <a:cubicBezTo>
                    <a:pt x="109" y="9735"/>
                    <a:pt x="127" y="9717"/>
                    <a:pt x="127" y="9683"/>
                  </a:cubicBezTo>
                  <a:lnTo>
                    <a:pt x="127" y="9626"/>
                  </a:lnTo>
                  <a:cubicBezTo>
                    <a:pt x="127" y="9591"/>
                    <a:pt x="109" y="9574"/>
                    <a:pt x="70" y="9574"/>
                  </a:cubicBezTo>
                  <a:close/>
                  <a:moveTo>
                    <a:pt x="70" y="9861"/>
                  </a:moveTo>
                  <a:cubicBezTo>
                    <a:pt x="35" y="9861"/>
                    <a:pt x="1" y="9878"/>
                    <a:pt x="1" y="9918"/>
                  </a:cubicBezTo>
                  <a:lnTo>
                    <a:pt x="1" y="9970"/>
                  </a:lnTo>
                  <a:cubicBezTo>
                    <a:pt x="1" y="10009"/>
                    <a:pt x="35" y="10026"/>
                    <a:pt x="70" y="10026"/>
                  </a:cubicBezTo>
                  <a:cubicBezTo>
                    <a:pt x="109" y="10026"/>
                    <a:pt x="127" y="10009"/>
                    <a:pt x="127" y="9970"/>
                  </a:cubicBezTo>
                  <a:lnTo>
                    <a:pt x="127" y="9918"/>
                  </a:lnTo>
                  <a:cubicBezTo>
                    <a:pt x="127" y="9878"/>
                    <a:pt x="109" y="9861"/>
                    <a:pt x="70" y="9861"/>
                  </a:cubicBezTo>
                  <a:close/>
                  <a:moveTo>
                    <a:pt x="70" y="10152"/>
                  </a:moveTo>
                  <a:cubicBezTo>
                    <a:pt x="35" y="10152"/>
                    <a:pt x="1" y="10170"/>
                    <a:pt x="1" y="10205"/>
                  </a:cubicBezTo>
                  <a:lnTo>
                    <a:pt x="1" y="10261"/>
                  </a:lnTo>
                  <a:cubicBezTo>
                    <a:pt x="1" y="10296"/>
                    <a:pt x="35" y="10313"/>
                    <a:pt x="70" y="10313"/>
                  </a:cubicBezTo>
                  <a:cubicBezTo>
                    <a:pt x="109" y="10313"/>
                    <a:pt x="127" y="10296"/>
                    <a:pt x="127" y="10261"/>
                  </a:cubicBezTo>
                  <a:lnTo>
                    <a:pt x="127" y="10205"/>
                  </a:lnTo>
                  <a:cubicBezTo>
                    <a:pt x="127" y="10170"/>
                    <a:pt x="109" y="10152"/>
                    <a:pt x="70" y="10152"/>
                  </a:cubicBezTo>
                  <a:close/>
                  <a:moveTo>
                    <a:pt x="70" y="10444"/>
                  </a:moveTo>
                  <a:cubicBezTo>
                    <a:pt x="35" y="10444"/>
                    <a:pt x="1" y="10461"/>
                    <a:pt x="1" y="10496"/>
                  </a:cubicBezTo>
                  <a:lnTo>
                    <a:pt x="1" y="10553"/>
                  </a:lnTo>
                  <a:cubicBezTo>
                    <a:pt x="1" y="10588"/>
                    <a:pt x="35" y="10605"/>
                    <a:pt x="70" y="10605"/>
                  </a:cubicBezTo>
                  <a:cubicBezTo>
                    <a:pt x="109" y="10605"/>
                    <a:pt x="127" y="10588"/>
                    <a:pt x="127" y="10553"/>
                  </a:cubicBezTo>
                  <a:lnTo>
                    <a:pt x="127" y="10496"/>
                  </a:lnTo>
                  <a:cubicBezTo>
                    <a:pt x="127" y="10461"/>
                    <a:pt x="109" y="10444"/>
                    <a:pt x="70" y="10444"/>
                  </a:cubicBezTo>
                  <a:close/>
                  <a:moveTo>
                    <a:pt x="70" y="10731"/>
                  </a:moveTo>
                  <a:cubicBezTo>
                    <a:pt x="35" y="10731"/>
                    <a:pt x="1" y="10749"/>
                    <a:pt x="1" y="10788"/>
                  </a:cubicBezTo>
                  <a:lnTo>
                    <a:pt x="1" y="10840"/>
                  </a:lnTo>
                  <a:cubicBezTo>
                    <a:pt x="1" y="10879"/>
                    <a:pt x="35" y="10897"/>
                    <a:pt x="70" y="10897"/>
                  </a:cubicBezTo>
                  <a:cubicBezTo>
                    <a:pt x="109" y="10897"/>
                    <a:pt x="127" y="10879"/>
                    <a:pt x="127" y="10840"/>
                  </a:cubicBezTo>
                  <a:lnTo>
                    <a:pt x="127" y="10788"/>
                  </a:lnTo>
                  <a:cubicBezTo>
                    <a:pt x="127" y="10749"/>
                    <a:pt x="109" y="10731"/>
                    <a:pt x="70" y="10731"/>
                  </a:cubicBezTo>
                  <a:close/>
                  <a:moveTo>
                    <a:pt x="70" y="11023"/>
                  </a:moveTo>
                  <a:cubicBezTo>
                    <a:pt x="35" y="11023"/>
                    <a:pt x="1" y="11040"/>
                    <a:pt x="1" y="11075"/>
                  </a:cubicBezTo>
                  <a:lnTo>
                    <a:pt x="1" y="11132"/>
                  </a:lnTo>
                  <a:cubicBezTo>
                    <a:pt x="1" y="11166"/>
                    <a:pt x="35" y="11184"/>
                    <a:pt x="70" y="11184"/>
                  </a:cubicBezTo>
                  <a:cubicBezTo>
                    <a:pt x="109" y="11184"/>
                    <a:pt x="127" y="11166"/>
                    <a:pt x="127" y="11132"/>
                  </a:cubicBezTo>
                  <a:lnTo>
                    <a:pt x="127" y="11075"/>
                  </a:lnTo>
                  <a:cubicBezTo>
                    <a:pt x="127" y="11040"/>
                    <a:pt x="109" y="11023"/>
                    <a:pt x="70" y="11023"/>
                  </a:cubicBezTo>
                  <a:close/>
                  <a:moveTo>
                    <a:pt x="70" y="11314"/>
                  </a:moveTo>
                  <a:cubicBezTo>
                    <a:pt x="35" y="11314"/>
                    <a:pt x="1" y="11332"/>
                    <a:pt x="1" y="11366"/>
                  </a:cubicBezTo>
                  <a:lnTo>
                    <a:pt x="1" y="11423"/>
                  </a:lnTo>
                  <a:cubicBezTo>
                    <a:pt x="1" y="11458"/>
                    <a:pt x="35" y="11475"/>
                    <a:pt x="70" y="11475"/>
                  </a:cubicBezTo>
                  <a:cubicBezTo>
                    <a:pt x="109" y="11475"/>
                    <a:pt x="127" y="11458"/>
                    <a:pt x="127" y="11423"/>
                  </a:cubicBezTo>
                  <a:lnTo>
                    <a:pt x="127" y="11366"/>
                  </a:lnTo>
                  <a:cubicBezTo>
                    <a:pt x="127" y="11332"/>
                    <a:pt x="109" y="11314"/>
                    <a:pt x="70" y="11314"/>
                  </a:cubicBezTo>
                  <a:close/>
                  <a:moveTo>
                    <a:pt x="70" y="11601"/>
                  </a:moveTo>
                  <a:cubicBezTo>
                    <a:pt x="35" y="11601"/>
                    <a:pt x="1" y="11619"/>
                    <a:pt x="1" y="11658"/>
                  </a:cubicBezTo>
                  <a:lnTo>
                    <a:pt x="1" y="11710"/>
                  </a:lnTo>
                  <a:cubicBezTo>
                    <a:pt x="1" y="11749"/>
                    <a:pt x="35" y="11767"/>
                    <a:pt x="70" y="11767"/>
                  </a:cubicBezTo>
                  <a:cubicBezTo>
                    <a:pt x="109" y="11767"/>
                    <a:pt x="127" y="11749"/>
                    <a:pt x="127" y="11710"/>
                  </a:cubicBezTo>
                  <a:lnTo>
                    <a:pt x="127" y="11658"/>
                  </a:lnTo>
                  <a:cubicBezTo>
                    <a:pt x="127" y="11619"/>
                    <a:pt x="109" y="11601"/>
                    <a:pt x="70" y="11601"/>
                  </a:cubicBezTo>
                  <a:close/>
                  <a:moveTo>
                    <a:pt x="70" y="11893"/>
                  </a:moveTo>
                  <a:cubicBezTo>
                    <a:pt x="35" y="11893"/>
                    <a:pt x="1" y="11910"/>
                    <a:pt x="1" y="11945"/>
                  </a:cubicBezTo>
                  <a:lnTo>
                    <a:pt x="1" y="12002"/>
                  </a:lnTo>
                  <a:cubicBezTo>
                    <a:pt x="1" y="12037"/>
                    <a:pt x="35" y="12054"/>
                    <a:pt x="70" y="12054"/>
                  </a:cubicBezTo>
                  <a:cubicBezTo>
                    <a:pt x="109" y="12054"/>
                    <a:pt x="127" y="12037"/>
                    <a:pt x="127" y="12002"/>
                  </a:cubicBezTo>
                  <a:lnTo>
                    <a:pt x="127" y="11945"/>
                  </a:lnTo>
                  <a:cubicBezTo>
                    <a:pt x="127" y="11910"/>
                    <a:pt x="109" y="11893"/>
                    <a:pt x="70" y="11893"/>
                  </a:cubicBezTo>
                  <a:close/>
                  <a:moveTo>
                    <a:pt x="70" y="12185"/>
                  </a:moveTo>
                  <a:cubicBezTo>
                    <a:pt x="35" y="12185"/>
                    <a:pt x="1" y="12202"/>
                    <a:pt x="1" y="12237"/>
                  </a:cubicBezTo>
                  <a:lnTo>
                    <a:pt x="1" y="12293"/>
                  </a:lnTo>
                  <a:cubicBezTo>
                    <a:pt x="1" y="12328"/>
                    <a:pt x="35" y="12346"/>
                    <a:pt x="70" y="12346"/>
                  </a:cubicBezTo>
                  <a:cubicBezTo>
                    <a:pt x="109" y="12346"/>
                    <a:pt x="127" y="12328"/>
                    <a:pt x="127" y="12293"/>
                  </a:cubicBezTo>
                  <a:lnTo>
                    <a:pt x="127" y="12237"/>
                  </a:lnTo>
                  <a:cubicBezTo>
                    <a:pt x="127" y="12202"/>
                    <a:pt x="109" y="12185"/>
                    <a:pt x="70" y="12185"/>
                  </a:cubicBezTo>
                  <a:close/>
                  <a:moveTo>
                    <a:pt x="70" y="12472"/>
                  </a:moveTo>
                  <a:cubicBezTo>
                    <a:pt x="35" y="12472"/>
                    <a:pt x="1" y="12489"/>
                    <a:pt x="1" y="12528"/>
                  </a:cubicBezTo>
                  <a:lnTo>
                    <a:pt x="1" y="12580"/>
                  </a:lnTo>
                  <a:cubicBezTo>
                    <a:pt x="1" y="12620"/>
                    <a:pt x="35" y="12637"/>
                    <a:pt x="70" y="12637"/>
                  </a:cubicBezTo>
                  <a:cubicBezTo>
                    <a:pt x="109" y="12637"/>
                    <a:pt x="127" y="12620"/>
                    <a:pt x="127" y="12580"/>
                  </a:cubicBezTo>
                  <a:lnTo>
                    <a:pt x="127" y="12528"/>
                  </a:lnTo>
                  <a:cubicBezTo>
                    <a:pt x="127" y="12489"/>
                    <a:pt x="109" y="12472"/>
                    <a:pt x="70" y="12472"/>
                  </a:cubicBezTo>
                  <a:close/>
                  <a:moveTo>
                    <a:pt x="70" y="12763"/>
                  </a:moveTo>
                  <a:cubicBezTo>
                    <a:pt x="35" y="12763"/>
                    <a:pt x="1" y="12781"/>
                    <a:pt x="1" y="12815"/>
                  </a:cubicBezTo>
                  <a:lnTo>
                    <a:pt x="1" y="12872"/>
                  </a:lnTo>
                  <a:cubicBezTo>
                    <a:pt x="1" y="12907"/>
                    <a:pt x="35" y="12924"/>
                    <a:pt x="70" y="12924"/>
                  </a:cubicBezTo>
                  <a:cubicBezTo>
                    <a:pt x="109" y="12924"/>
                    <a:pt x="127" y="12907"/>
                    <a:pt x="127" y="12872"/>
                  </a:cubicBezTo>
                  <a:lnTo>
                    <a:pt x="127" y="12815"/>
                  </a:lnTo>
                  <a:cubicBezTo>
                    <a:pt x="127" y="12781"/>
                    <a:pt x="109" y="12763"/>
                    <a:pt x="70" y="12763"/>
                  </a:cubicBezTo>
                  <a:close/>
                  <a:moveTo>
                    <a:pt x="70" y="13055"/>
                  </a:moveTo>
                  <a:cubicBezTo>
                    <a:pt x="35" y="13055"/>
                    <a:pt x="1" y="13072"/>
                    <a:pt x="1" y="13107"/>
                  </a:cubicBezTo>
                  <a:lnTo>
                    <a:pt x="1" y="13164"/>
                  </a:lnTo>
                  <a:cubicBezTo>
                    <a:pt x="1" y="13198"/>
                    <a:pt x="35" y="13216"/>
                    <a:pt x="70" y="13216"/>
                  </a:cubicBezTo>
                  <a:cubicBezTo>
                    <a:pt x="109" y="13216"/>
                    <a:pt x="127" y="13198"/>
                    <a:pt x="127" y="13164"/>
                  </a:cubicBezTo>
                  <a:lnTo>
                    <a:pt x="127" y="13107"/>
                  </a:lnTo>
                  <a:cubicBezTo>
                    <a:pt x="127" y="13072"/>
                    <a:pt x="109" y="13055"/>
                    <a:pt x="70" y="13055"/>
                  </a:cubicBezTo>
                  <a:close/>
                  <a:moveTo>
                    <a:pt x="70" y="13342"/>
                  </a:moveTo>
                  <a:cubicBezTo>
                    <a:pt x="35" y="13342"/>
                    <a:pt x="1" y="13359"/>
                    <a:pt x="1" y="13399"/>
                  </a:cubicBezTo>
                  <a:lnTo>
                    <a:pt x="1" y="13451"/>
                  </a:lnTo>
                  <a:cubicBezTo>
                    <a:pt x="1" y="13490"/>
                    <a:pt x="35" y="13507"/>
                    <a:pt x="70" y="13507"/>
                  </a:cubicBezTo>
                  <a:cubicBezTo>
                    <a:pt x="109" y="13507"/>
                    <a:pt x="127" y="13490"/>
                    <a:pt x="127" y="13451"/>
                  </a:cubicBezTo>
                  <a:lnTo>
                    <a:pt x="127" y="13399"/>
                  </a:lnTo>
                  <a:cubicBezTo>
                    <a:pt x="127" y="13359"/>
                    <a:pt x="109" y="13342"/>
                    <a:pt x="70" y="13342"/>
                  </a:cubicBezTo>
                  <a:close/>
                  <a:moveTo>
                    <a:pt x="70" y="13634"/>
                  </a:moveTo>
                  <a:cubicBezTo>
                    <a:pt x="35" y="13634"/>
                    <a:pt x="1" y="13651"/>
                    <a:pt x="1" y="13686"/>
                  </a:cubicBezTo>
                  <a:lnTo>
                    <a:pt x="1" y="13742"/>
                  </a:lnTo>
                  <a:cubicBezTo>
                    <a:pt x="1" y="13777"/>
                    <a:pt x="35" y="13795"/>
                    <a:pt x="70" y="13795"/>
                  </a:cubicBezTo>
                  <a:cubicBezTo>
                    <a:pt x="109" y="13795"/>
                    <a:pt x="127" y="13777"/>
                    <a:pt x="127" y="13742"/>
                  </a:cubicBezTo>
                  <a:lnTo>
                    <a:pt x="127" y="13686"/>
                  </a:lnTo>
                  <a:cubicBezTo>
                    <a:pt x="127" y="13651"/>
                    <a:pt x="109" y="13634"/>
                    <a:pt x="70" y="13634"/>
                  </a:cubicBezTo>
                  <a:close/>
                  <a:moveTo>
                    <a:pt x="70" y="13925"/>
                  </a:moveTo>
                  <a:cubicBezTo>
                    <a:pt x="35" y="13925"/>
                    <a:pt x="1" y="13942"/>
                    <a:pt x="1" y="13977"/>
                  </a:cubicBezTo>
                  <a:lnTo>
                    <a:pt x="1" y="14034"/>
                  </a:lnTo>
                  <a:cubicBezTo>
                    <a:pt x="1" y="14069"/>
                    <a:pt x="35" y="14086"/>
                    <a:pt x="70" y="14086"/>
                  </a:cubicBezTo>
                  <a:cubicBezTo>
                    <a:pt x="109" y="14086"/>
                    <a:pt x="127" y="14069"/>
                    <a:pt x="127" y="14034"/>
                  </a:cubicBezTo>
                  <a:lnTo>
                    <a:pt x="127" y="13977"/>
                  </a:lnTo>
                  <a:cubicBezTo>
                    <a:pt x="127" y="13942"/>
                    <a:pt x="109" y="13925"/>
                    <a:pt x="70" y="13925"/>
                  </a:cubicBezTo>
                  <a:close/>
                  <a:moveTo>
                    <a:pt x="70" y="14212"/>
                  </a:moveTo>
                  <a:cubicBezTo>
                    <a:pt x="35" y="14212"/>
                    <a:pt x="1" y="14230"/>
                    <a:pt x="1" y="14269"/>
                  </a:cubicBezTo>
                  <a:lnTo>
                    <a:pt x="1" y="14321"/>
                  </a:lnTo>
                  <a:cubicBezTo>
                    <a:pt x="1" y="14360"/>
                    <a:pt x="35" y="14378"/>
                    <a:pt x="70" y="14378"/>
                  </a:cubicBezTo>
                  <a:cubicBezTo>
                    <a:pt x="109" y="14378"/>
                    <a:pt x="127" y="14360"/>
                    <a:pt x="127" y="14321"/>
                  </a:cubicBezTo>
                  <a:lnTo>
                    <a:pt x="127" y="14269"/>
                  </a:lnTo>
                  <a:cubicBezTo>
                    <a:pt x="127" y="14230"/>
                    <a:pt x="109" y="14212"/>
                    <a:pt x="70" y="14212"/>
                  </a:cubicBezTo>
                  <a:close/>
                  <a:moveTo>
                    <a:pt x="70" y="14504"/>
                  </a:moveTo>
                  <a:cubicBezTo>
                    <a:pt x="35" y="14504"/>
                    <a:pt x="1" y="14521"/>
                    <a:pt x="1" y="14556"/>
                  </a:cubicBezTo>
                  <a:lnTo>
                    <a:pt x="1" y="14613"/>
                  </a:lnTo>
                  <a:cubicBezTo>
                    <a:pt x="1" y="14647"/>
                    <a:pt x="35" y="14665"/>
                    <a:pt x="70" y="14665"/>
                  </a:cubicBezTo>
                  <a:cubicBezTo>
                    <a:pt x="109" y="14665"/>
                    <a:pt x="127" y="14647"/>
                    <a:pt x="127" y="14613"/>
                  </a:cubicBezTo>
                  <a:lnTo>
                    <a:pt x="127" y="14556"/>
                  </a:lnTo>
                  <a:cubicBezTo>
                    <a:pt x="127" y="14521"/>
                    <a:pt x="109" y="14504"/>
                    <a:pt x="70" y="14504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1" name="Google Shape;8941;p111">
              <a:extLst>
                <a:ext uri="{FF2B5EF4-FFF2-40B4-BE49-F238E27FC236}">
                  <a16:creationId xmlns:a16="http://schemas.microsoft.com/office/drawing/2014/main" id="{3F529509-BF17-040C-EB97-414635B0945A}"/>
                </a:ext>
              </a:extLst>
            </p:cNvPr>
            <p:cNvSpPr/>
            <p:nvPr/>
          </p:nvSpPr>
          <p:spPr>
            <a:xfrm>
              <a:off x="6423547" y="4526"/>
              <a:ext cx="23687" cy="2975284"/>
            </a:xfrm>
            <a:custGeom>
              <a:avLst/>
              <a:gdLst/>
              <a:ahLst/>
              <a:cxnLst/>
              <a:rect l="l" t="t" r="r" b="b"/>
              <a:pathLst>
                <a:path w="110" h="13817" extrusionOk="0">
                  <a:moveTo>
                    <a:pt x="53" y="1"/>
                  </a:moveTo>
                  <a:cubicBezTo>
                    <a:pt x="18" y="1"/>
                    <a:pt x="1" y="18"/>
                    <a:pt x="1" y="53"/>
                  </a:cubicBezTo>
                  <a:lnTo>
                    <a:pt x="1" y="127"/>
                  </a:lnTo>
                  <a:cubicBezTo>
                    <a:pt x="1" y="145"/>
                    <a:pt x="18" y="179"/>
                    <a:pt x="53" y="179"/>
                  </a:cubicBezTo>
                  <a:cubicBezTo>
                    <a:pt x="88" y="179"/>
                    <a:pt x="109" y="145"/>
                    <a:pt x="109" y="127"/>
                  </a:cubicBezTo>
                  <a:lnTo>
                    <a:pt x="109" y="53"/>
                  </a:lnTo>
                  <a:cubicBezTo>
                    <a:pt x="109" y="18"/>
                    <a:pt x="88" y="1"/>
                    <a:pt x="53" y="1"/>
                  </a:cubicBezTo>
                  <a:close/>
                  <a:moveTo>
                    <a:pt x="53" y="288"/>
                  </a:moveTo>
                  <a:cubicBezTo>
                    <a:pt x="18" y="288"/>
                    <a:pt x="1" y="306"/>
                    <a:pt x="1" y="345"/>
                  </a:cubicBezTo>
                  <a:lnTo>
                    <a:pt x="1" y="414"/>
                  </a:lnTo>
                  <a:cubicBezTo>
                    <a:pt x="1" y="436"/>
                    <a:pt x="18" y="471"/>
                    <a:pt x="53" y="471"/>
                  </a:cubicBezTo>
                  <a:cubicBezTo>
                    <a:pt x="88" y="471"/>
                    <a:pt x="109" y="436"/>
                    <a:pt x="109" y="414"/>
                  </a:cubicBezTo>
                  <a:lnTo>
                    <a:pt x="109" y="345"/>
                  </a:lnTo>
                  <a:cubicBezTo>
                    <a:pt x="109" y="306"/>
                    <a:pt x="88" y="288"/>
                    <a:pt x="53" y="288"/>
                  </a:cubicBezTo>
                  <a:close/>
                  <a:moveTo>
                    <a:pt x="53" y="580"/>
                  </a:moveTo>
                  <a:cubicBezTo>
                    <a:pt x="18" y="580"/>
                    <a:pt x="1" y="597"/>
                    <a:pt x="1" y="632"/>
                  </a:cubicBezTo>
                  <a:lnTo>
                    <a:pt x="1" y="706"/>
                  </a:lnTo>
                  <a:cubicBezTo>
                    <a:pt x="1" y="723"/>
                    <a:pt x="18" y="762"/>
                    <a:pt x="53" y="762"/>
                  </a:cubicBezTo>
                  <a:cubicBezTo>
                    <a:pt x="88" y="762"/>
                    <a:pt x="109" y="723"/>
                    <a:pt x="109" y="706"/>
                  </a:cubicBezTo>
                  <a:lnTo>
                    <a:pt x="109" y="632"/>
                  </a:lnTo>
                  <a:cubicBezTo>
                    <a:pt x="109" y="597"/>
                    <a:pt x="88" y="580"/>
                    <a:pt x="53" y="580"/>
                  </a:cubicBezTo>
                  <a:close/>
                  <a:moveTo>
                    <a:pt x="53" y="871"/>
                  </a:moveTo>
                  <a:cubicBezTo>
                    <a:pt x="18" y="871"/>
                    <a:pt x="1" y="889"/>
                    <a:pt x="1" y="923"/>
                  </a:cubicBezTo>
                  <a:lnTo>
                    <a:pt x="1" y="997"/>
                  </a:lnTo>
                  <a:cubicBezTo>
                    <a:pt x="1" y="1015"/>
                    <a:pt x="18" y="1050"/>
                    <a:pt x="53" y="1050"/>
                  </a:cubicBezTo>
                  <a:cubicBezTo>
                    <a:pt x="88" y="1050"/>
                    <a:pt x="109" y="1015"/>
                    <a:pt x="109" y="997"/>
                  </a:cubicBezTo>
                  <a:lnTo>
                    <a:pt x="109" y="923"/>
                  </a:lnTo>
                  <a:cubicBezTo>
                    <a:pt x="109" y="889"/>
                    <a:pt x="88" y="871"/>
                    <a:pt x="53" y="871"/>
                  </a:cubicBezTo>
                  <a:close/>
                  <a:moveTo>
                    <a:pt x="53" y="1158"/>
                  </a:moveTo>
                  <a:cubicBezTo>
                    <a:pt x="18" y="1158"/>
                    <a:pt x="1" y="1176"/>
                    <a:pt x="1" y="1215"/>
                  </a:cubicBezTo>
                  <a:lnTo>
                    <a:pt x="1" y="1285"/>
                  </a:lnTo>
                  <a:cubicBezTo>
                    <a:pt x="1" y="1306"/>
                    <a:pt x="18" y="1341"/>
                    <a:pt x="53" y="1341"/>
                  </a:cubicBezTo>
                  <a:cubicBezTo>
                    <a:pt x="88" y="1341"/>
                    <a:pt x="109" y="1306"/>
                    <a:pt x="109" y="1285"/>
                  </a:cubicBezTo>
                  <a:lnTo>
                    <a:pt x="109" y="1215"/>
                  </a:lnTo>
                  <a:cubicBezTo>
                    <a:pt x="109" y="1176"/>
                    <a:pt x="88" y="1158"/>
                    <a:pt x="53" y="1158"/>
                  </a:cubicBezTo>
                  <a:close/>
                  <a:moveTo>
                    <a:pt x="53" y="1450"/>
                  </a:moveTo>
                  <a:cubicBezTo>
                    <a:pt x="18" y="1450"/>
                    <a:pt x="1" y="1467"/>
                    <a:pt x="1" y="1502"/>
                  </a:cubicBezTo>
                  <a:lnTo>
                    <a:pt x="1" y="1576"/>
                  </a:lnTo>
                  <a:cubicBezTo>
                    <a:pt x="1" y="1593"/>
                    <a:pt x="18" y="1633"/>
                    <a:pt x="53" y="1633"/>
                  </a:cubicBezTo>
                  <a:cubicBezTo>
                    <a:pt x="88" y="1633"/>
                    <a:pt x="109" y="1593"/>
                    <a:pt x="109" y="1576"/>
                  </a:cubicBezTo>
                  <a:lnTo>
                    <a:pt x="109" y="1502"/>
                  </a:lnTo>
                  <a:cubicBezTo>
                    <a:pt x="109" y="1467"/>
                    <a:pt x="88" y="1450"/>
                    <a:pt x="53" y="1450"/>
                  </a:cubicBezTo>
                  <a:close/>
                  <a:moveTo>
                    <a:pt x="53" y="1741"/>
                  </a:moveTo>
                  <a:cubicBezTo>
                    <a:pt x="18" y="1741"/>
                    <a:pt x="1" y="1759"/>
                    <a:pt x="1" y="1794"/>
                  </a:cubicBezTo>
                  <a:lnTo>
                    <a:pt x="1" y="1868"/>
                  </a:lnTo>
                  <a:cubicBezTo>
                    <a:pt x="1" y="1885"/>
                    <a:pt x="18" y="1920"/>
                    <a:pt x="53" y="1920"/>
                  </a:cubicBezTo>
                  <a:cubicBezTo>
                    <a:pt x="88" y="1920"/>
                    <a:pt x="109" y="1885"/>
                    <a:pt x="109" y="1868"/>
                  </a:cubicBezTo>
                  <a:lnTo>
                    <a:pt x="109" y="1794"/>
                  </a:lnTo>
                  <a:cubicBezTo>
                    <a:pt x="109" y="1759"/>
                    <a:pt x="88" y="1741"/>
                    <a:pt x="53" y="1741"/>
                  </a:cubicBezTo>
                  <a:close/>
                  <a:moveTo>
                    <a:pt x="53" y="2029"/>
                  </a:moveTo>
                  <a:cubicBezTo>
                    <a:pt x="18" y="2029"/>
                    <a:pt x="1" y="2046"/>
                    <a:pt x="1" y="2085"/>
                  </a:cubicBezTo>
                  <a:lnTo>
                    <a:pt x="1" y="2155"/>
                  </a:lnTo>
                  <a:cubicBezTo>
                    <a:pt x="1" y="2177"/>
                    <a:pt x="18" y="2211"/>
                    <a:pt x="53" y="2211"/>
                  </a:cubicBezTo>
                  <a:cubicBezTo>
                    <a:pt x="88" y="2211"/>
                    <a:pt x="109" y="2177"/>
                    <a:pt x="109" y="2155"/>
                  </a:cubicBezTo>
                  <a:lnTo>
                    <a:pt x="109" y="2085"/>
                  </a:lnTo>
                  <a:cubicBezTo>
                    <a:pt x="109" y="2046"/>
                    <a:pt x="88" y="2029"/>
                    <a:pt x="53" y="2029"/>
                  </a:cubicBezTo>
                  <a:close/>
                  <a:moveTo>
                    <a:pt x="53" y="2320"/>
                  </a:moveTo>
                  <a:cubicBezTo>
                    <a:pt x="18" y="2320"/>
                    <a:pt x="1" y="2338"/>
                    <a:pt x="1" y="2372"/>
                  </a:cubicBezTo>
                  <a:lnTo>
                    <a:pt x="1" y="2446"/>
                  </a:lnTo>
                  <a:cubicBezTo>
                    <a:pt x="1" y="2464"/>
                    <a:pt x="18" y="2503"/>
                    <a:pt x="53" y="2503"/>
                  </a:cubicBezTo>
                  <a:cubicBezTo>
                    <a:pt x="88" y="2503"/>
                    <a:pt x="109" y="2464"/>
                    <a:pt x="109" y="2446"/>
                  </a:cubicBezTo>
                  <a:lnTo>
                    <a:pt x="109" y="2372"/>
                  </a:lnTo>
                  <a:cubicBezTo>
                    <a:pt x="109" y="2338"/>
                    <a:pt x="88" y="2320"/>
                    <a:pt x="53" y="2320"/>
                  </a:cubicBezTo>
                  <a:close/>
                  <a:moveTo>
                    <a:pt x="53" y="2612"/>
                  </a:moveTo>
                  <a:cubicBezTo>
                    <a:pt x="18" y="2612"/>
                    <a:pt x="1" y="2629"/>
                    <a:pt x="1" y="2664"/>
                  </a:cubicBezTo>
                  <a:lnTo>
                    <a:pt x="1" y="2738"/>
                  </a:lnTo>
                  <a:cubicBezTo>
                    <a:pt x="1" y="2755"/>
                    <a:pt x="18" y="2790"/>
                    <a:pt x="53" y="2790"/>
                  </a:cubicBezTo>
                  <a:cubicBezTo>
                    <a:pt x="88" y="2790"/>
                    <a:pt x="109" y="2755"/>
                    <a:pt x="109" y="2738"/>
                  </a:cubicBezTo>
                  <a:lnTo>
                    <a:pt x="109" y="2664"/>
                  </a:lnTo>
                  <a:cubicBezTo>
                    <a:pt x="109" y="2629"/>
                    <a:pt x="88" y="2612"/>
                    <a:pt x="53" y="2612"/>
                  </a:cubicBezTo>
                  <a:close/>
                  <a:moveTo>
                    <a:pt x="53" y="2899"/>
                  </a:moveTo>
                  <a:cubicBezTo>
                    <a:pt x="18" y="2899"/>
                    <a:pt x="1" y="2916"/>
                    <a:pt x="1" y="2955"/>
                  </a:cubicBezTo>
                  <a:lnTo>
                    <a:pt x="1" y="3025"/>
                  </a:lnTo>
                  <a:cubicBezTo>
                    <a:pt x="1" y="3047"/>
                    <a:pt x="18" y="3082"/>
                    <a:pt x="53" y="3082"/>
                  </a:cubicBezTo>
                  <a:cubicBezTo>
                    <a:pt x="88" y="3082"/>
                    <a:pt x="109" y="3047"/>
                    <a:pt x="109" y="3025"/>
                  </a:cubicBezTo>
                  <a:lnTo>
                    <a:pt x="109" y="2955"/>
                  </a:lnTo>
                  <a:cubicBezTo>
                    <a:pt x="109" y="2916"/>
                    <a:pt x="88" y="2899"/>
                    <a:pt x="53" y="2899"/>
                  </a:cubicBezTo>
                  <a:close/>
                  <a:moveTo>
                    <a:pt x="53" y="3190"/>
                  </a:moveTo>
                  <a:cubicBezTo>
                    <a:pt x="18" y="3190"/>
                    <a:pt x="1" y="3208"/>
                    <a:pt x="1" y="3243"/>
                  </a:cubicBezTo>
                  <a:lnTo>
                    <a:pt x="1" y="3317"/>
                  </a:lnTo>
                  <a:cubicBezTo>
                    <a:pt x="1" y="3334"/>
                    <a:pt x="18" y="3373"/>
                    <a:pt x="53" y="3373"/>
                  </a:cubicBezTo>
                  <a:cubicBezTo>
                    <a:pt x="88" y="3373"/>
                    <a:pt x="109" y="3334"/>
                    <a:pt x="109" y="3317"/>
                  </a:cubicBezTo>
                  <a:lnTo>
                    <a:pt x="109" y="3243"/>
                  </a:lnTo>
                  <a:cubicBezTo>
                    <a:pt x="109" y="3208"/>
                    <a:pt x="88" y="3190"/>
                    <a:pt x="53" y="3190"/>
                  </a:cubicBezTo>
                  <a:close/>
                  <a:moveTo>
                    <a:pt x="53" y="3482"/>
                  </a:moveTo>
                  <a:cubicBezTo>
                    <a:pt x="18" y="3482"/>
                    <a:pt x="1" y="3499"/>
                    <a:pt x="1" y="3534"/>
                  </a:cubicBezTo>
                  <a:lnTo>
                    <a:pt x="1" y="3608"/>
                  </a:lnTo>
                  <a:cubicBezTo>
                    <a:pt x="1" y="3626"/>
                    <a:pt x="18" y="3660"/>
                    <a:pt x="53" y="3660"/>
                  </a:cubicBezTo>
                  <a:cubicBezTo>
                    <a:pt x="88" y="3660"/>
                    <a:pt x="109" y="3626"/>
                    <a:pt x="109" y="3608"/>
                  </a:cubicBezTo>
                  <a:lnTo>
                    <a:pt x="109" y="3534"/>
                  </a:lnTo>
                  <a:cubicBezTo>
                    <a:pt x="109" y="3499"/>
                    <a:pt x="88" y="3482"/>
                    <a:pt x="53" y="3482"/>
                  </a:cubicBezTo>
                  <a:close/>
                  <a:moveTo>
                    <a:pt x="53" y="3769"/>
                  </a:moveTo>
                  <a:cubicBezTo>
                    <a:pt x="18" y="3769"/>
                    <a:pt x="1" y="3787"/>
                    <a:pt x="1" y="3826"/>
                  </a:cubicBezTo>
                  <a:lnTo>
                    <a:pt x="1" y="3895"/>
                  </a:lnTo>
                  <a:cubicBezTo>
                    <a:pt x="1" y="3917"/>
                    <a:pt x="18" y="3952"/>
                    <a:pt x="53" y="3952"/>
                  </a:cubicBezTo>
                  <a:cubicBezTo>
                    <a:pt x="88" y="3952"/>
                    <a:pt x="109" y="3917"/>
                    <a:pt x="109" y="3895"/>
                  </a:cubicBezTo>
                  <a:lnTo>
                    <a:pt x="109" y="3826"/>
                  </a:lnTo>
                  <a:cubicBezTo>
                    <a:pt x="109" y="3787"/>
                    <a:pt x="88" y="3769"/>
                    <a:pt x="53" y="3769"/>
                  </a:cubicBezTo>
                  <a:close/>
                  <a:moveTo>
                    <a:pt x="53" y="4061"/>
                  </a:moveTo>
                  <a:cubicBezTo>
                    <a:pt x="18" y="4061"/>
                    <a:pt x="1" y="4078"/>
                    <a:pt x="1" y="4113"/>
                  </a:cubicBezTo>
                  <a:lnTo>
                    <a:pt x="1" y="4187"/>
                  </a:lnTo>
                  <a:cubicBezTo>
                    <a:pt x="1" y="4204"/>
                    <a:pt x="18" y="4243"/>
                    <a:pt x="53" y="4243"/>
                  </a:cubicBezTo>
                  <a:cubicBezTo>
                    <a:pt x="88" y="4243"/>
                    <a:pt x="109" y="4204"/>
                    <a:pt x="109" y="4187"/>
                  </a:cubicBezTo>
                  <a:lnTo>
                    <a:pt x="109" y="4113"/>
                  </a:lnTo>
                  <a:cubicBezTo>
                    <a:pt x="109" y="4078"/>
                    <a:pt x="88" y="4061"/>
                    <a:pt x="53" y="4061"/>
                  </a:cubicBezTo>
                  <a:close/>
                  <a:moveTo>
                    <a:pt x="53" y="4352"/>
                  </a:moveTo>
                  <a:cubicBezTo>
                    <a:pt x="18" y="4352"/>
                    <a:pt x="1" y="4370"/>
                    <a:pt x="1" y="4404"/>
                  </a:cubicBezTo>
                  <a:lnTo>
                    <a:pt x="1" y="4478"/>
                  </a:lnTo>
                  <a:cubicBezTo>
                    <a:pt x="1" y="4496"/>
                    <a:pt x="18" y="4531"/>
                    <a:pt x="53" y="4531"/>
                  </a:cubicBezTo>
                  <a:cubicBezTo>
                    <a:pt x="88" y="4531"/>
                    <a:pt x="109" y="4496"/>
                    <a:pt x="109" y="4478"/>
                  </a:cubicBezTo>
                  <a:lnTo>
                    <a:pt x="109" y="4404"/>
                  </a:lnTo>
                  <a:cubicBezTo>
                    <a:pt x="109" y="4370"/>
                    <a:pt x="88" y="4352"/>
                    <a:pt x="53" y="4352"/>
                  </a:cubicBezTo>
                  <a:close/>
                  <a:moveTo>
                    <a:pt x="53" y="4639"/>
                  </a:moveTo>
                  <a:cubicBezTo>
                    <a:pt x="18" y="4639"/>
                    <a:pt x="1" y="4657"/>
                    <a:pt x="1" y="4696"/>
                  </a:cubicBezTo>
                  <a:lnTo>
                    <a:pt x="1" y="4766"/>
                  </a:lnTo>
                  <a:cubicBezTo>
                    <a:pt x="1" y="4787"/>
                    <a:pt x="18" y="4822"/>
                    <a:pt x="53" y="4822"/>
                  </a:cubicBezTo>
                  <a:cubicBezTo>
                    <a:pt x="88" y="4822"/>
                    <a:pt x="109" y="4787"/>
                    <a:pt x="109" y="4766"/>
                  </a:cubicBezTo>
                  <a:lnTo>
                    <a:pt x="109" y="4696"/>
                  </a:lnTo>
                  <a:cubicBezTo>
                    <a:pt x="109" y="4657"/>
                    <a:pt x="88" y="4639"/>
                    <a:pt x="53" y="4639"/>
                  </a:cubicBezTo>
                  <a:close/>
                  <a:moveTo>
                    <a:pt x="53" y="4931"/>
                  </a:moveTo>
                  <a:cubicBezTo>
                    <a:pt x="18" y="4931"/>
                    <a:pt x="1" y="4948"/>
                    <a:pt x="1" y="4983"/>
                  </a:cubicBezTo>
                  <a:lnTo>
                    <a:pt x="1" y="5057"/>
                  </a:lnTo>
                  <a:cubicBezTo>
                    <a:pt x="1" y="5075"/>
                    <a:pt x="18" y="5114"/>
                    <a:pt x="53" y="5114"/>
                  </a:cubicBezTo>
                  <a:cubicBezTo>
                    <a:pt x="88" y="5114"/>
                    <a:pt x="109" y="5075"/>
                    <a:pt x="109" y="5057"/>
                  </a:cubicBezTo>
                  <a:lnTo>
                    <a:pt x="109" y="4983"/>
                  </a:lnTo>
                  <a:cubicBezTo>
                    <a:pt x="109" y="4948"/>
                    <a:pt x="88" y="4931"/>
                    <a:pt x="53" y="4931"/>
                  </a:cubicBezTo>
                  <a:close/>
                  <a:moveTo>
                    <a:pt x="53" y="5222"/>
                  </a:moveTo>
                  <a:cubicBezTo>
                    <a:pt x="18" y="5222"/>
                    <a:pt x="1" y="5240"/>
                    <a:pt x="1" y="5275"/>
                  </a:cubicBezTo>
                  <a:lnTo>
                    <a:pt x="1" y="5349"/>
                  </a:lnTo>
                  <a:cubicBezTo>
                    <a:pt x="1" y="5366"/>
                    <a:pt x="18" y="5401"/>
                    <a:pt x="53" y="5401"/>
                  </a:cubicBezTo>
                  <a:cubicBezTo>
                    <a:pt x="88" y="5401"/>
                    <a:pt x="109" y="5366"/>
                    <a:pt x="109" y="5349"/>
                  </a:cubicBezTo>
                  <a:lnTo>
                    <a:pt x="109" y="5275"/>
                  </a:lnTo>
                  <a:cubicBezTo>
                    <a:pt x="109" y="5240"/>
                    <a:pt x="88" y="5222"/>
                    <a:pt x="53" y="5222"/>
                  </a:cubicBezTo>
                  <a:close/>
                  <a:moveTo>
                    <a:pt x="53" y="5510"/>
                  </a:moveTo>
                  <a:cubicBezTo>
                    <a:pt x="18" y="5510"/>
                    <a:pt x="1" y="5527"/>
                    <a:pt x="1" y="5566"/>
                  </a:cubicBezTo>
                  <a:lnTo>
                    <a:pt x="1" y="5636"/>
                  </a:lnTo>
                  <a:cubicBezTo>
                    <a:pt x="1" y="5658"/>
                    <a:pt x="18" y="5692"/>
                    <a:pt x="53" y="5692"/>
                  </a:cubicBezTo>
                  <a:cubicBezTo>
                    <a:pt x="88" y="5692"/>
                    <a:pt x="109" y="5658"/>
                    <a:pt x="109" y="5636"/>
                  </a:cubicBezTo>
                  <a:lnTo>
                    <a:pt x="109" y="5566"/>
                  </a:lnTo>
                  <a:cubicBezTo>
                    <a:pt x="109" y="5527"/>
                    <a:pt x="88" y="5510"/>
                    <a:pt x="53" y="5510"/>
                  </a:cubicBezTo>
                  <a:close/>
                  <a:moveTo>
                    <a:pt x="53" y="5801"/>
                  </a:moveTo>
                  <a:cubicBezTo>
                    <a:pt x="18" y="5801"/>
                    <a:pt x="1" y="5819"/>
                    <a:pt x="1" y="5853"/>
                  </a:cubicBezTo>
                  <a:lnTo>
                    <a:pt x="1" y="5927"/>
                  </a:lnTo>
                  <a:cubicBezTo>
                    <a:pt x="1" y="5945"/>
                    <a:pt x="18" y="5984"/>
                    <a:pt x="53" y="5984"/>
                  </a:cubicBezTo>
                  <a:cubicBezTo>
                    <a:pt x="88" y="5984"/>
                    <a:pt x="109" y="5945"/>
                    <a:pt x="109" y="5927"/>
                  </a:cubicBezTo>
                  <a:lnTo>
                    <a:pt x="109" y="5853"/>
                  </a:lnTo>
                  <a:cubicBezTo>
                    <a:pt x="109" y="5819"/>
                    <a:pt x="88" y="5801"/>
                    <a:pt x="53" y="5801"/>
                  </a:cubicBezTo>
                  <a:close/>
                  <a:moveTo>
                    <a:pt x="53" y="6093"/>
                  </a:moveTo>
                  <a:cubicBezTo>
                    <a:pt x="18" y="6093"/>
                    <a:pt x="1" y="6110"/>
                    <a:pt x="1" y="6145"/>
                  </a:cubicBezTo>
                  <a:lnTo>
                    <a:pt x="1" y="6219"/>
                  </a:lnTo>
                  <a:cubicBezTo>
                    <a:pt x="1" y="6236"/>
                    <a:pt x="18" y="6271"/>
                    <a:pt x="53" y="6271"/>
                  </a:cubicBezTo>
                  <a:cubicBezTo>
                    <a:pt x="88" y="6271"/>
                    <a:pt x="109" y="6236"/>
                    <a:pt x="109" y="6219"/>
                  </a:cubicBezTo>
                  <a:lnTo>
                    <a:pt x="109" y="6145"/>
                  </a:lnTo>
                  <a:cubicBezTo>
                    <a:pt x="109" y="6110"/>
                    <a:pt x="88" y="6093"/>
                    <a:pt x="53" y="6093"/>
                  </a:cubicBezTo>
                  <a:close/>
                  <a:moveTo>
                    <a:pt x="53" y="6380"/>
                  </a:moveTo>
                  <a:cubicBezTo>
                    <a:pt x="18" y="6380"/>
                    <a:pt x="1" y="6397"/>
                    <a:pt x="1" y="6436"/>
                  </a:cubicBezTo>
                  <a:lnTo>
                    <a:pt x="1" y="6506"/>
                  </a:lnTo>
                  <a:cubicBezTo>
                    <a:pt x="1" y="6528"/>
                    <a:pt x="18" y="6563"/>
                    <a:pt x="53" y="6563"/>
                  </a:cubicBezTo>
                  <a:cubicBezTo>
                    <a:pt x="88" y="6563"/>
                    <a:pt x="109" y="6528"/>
                    <a:pt x="109" y="6506"/>
                  </a:cubicBezTo>
                  <a:lnTo>
                    <a:pt x="109" y="6436"/>
                  </a:lnTo>
                  <a:cubicBezTo>
                    <a:pt x="109" y="6397"/>
                    <a:pt x="88" y="6380"/>
                    <a:pt x="53" y="6380"/>
                  </a:cubicBezTo>
                  <a:close/>
                  <a:moveTo>
                    <a:pt x="53" y="6671"/>
                  </a:moveTo>
                  <a:cubicBezTo>
                    <a:pt x="18" y="6671"/>
                    <a:pt x="1" y="6689"/>
                    <a:pt x="1" y="6724"/>
                  </a:cubicBezTo>
                  <a:lnTo>
                    <a:pt x="1" y="6798"/>
                  </a:lnTo>
                  <a:cubicBezTo>
                    <a:pt x="1" y="6815"/>
                    <a:pt x="18" y="6854"/>
                    <a:pt x="53" y="6854"/>
                  </a:cubicBezTo>
                  <a:cubicBezTo>
                    <a:pt x="88" y="6854"/>
                    <a:pt x="109" y="6815"/>
                    <a:pt x="109" y="6798"/>
                  </a:cubicBezTo>
                  <a:lnTo>
                    <a:pt x="109" y="6724"/>
                  </a:lnTo>
                  <a:cubicBezTo>
                    <a:pt x="109" y="6689"/>
                    <a:pt x="88" y="6671"/>
                    <a:pt x="53" y="6671"/>
                  </a:cubicBezTo>
                  <a:close/>
                  <a:moveTo>
                    <a:pt x="53" y="6963"/>
                  </a:moveTo>
                  <a:cubicBezTo>
                    <a:pt x="18" y="6963"/>
                    <a:pt x="1" y="6980"/>
                    <a:pt x="1" y="7015"/>
                  </a:cubicBezTo>
                  <a:lnTo>
                    <a:pt x="1" y="7089"/>
                  </a:lnTo>
                  <a:cubicBezTo>
                    <a:pt x="1" y="7107"/>
                    <a:pt x="18" y="7141"/>
                    <a:pt x="53" y="7141"/>
                  </a:cubicBezTo>
                  <a:cubicBezTo>
                    <a:pt x="88" y="7141"/>
                    <a:pt x="109" y="7107"/>
                    <a:pt x="109" y="7089"/>
                  </a:cubicBezTo>
                  <a:lnTo>
                    <a:pt x="109" y="7015"/>
                  </a:lnTo>
                  <a:cubicBezTo>
                    <a:pt x="109" y="6980"/>
                    <a:pt x="88" y="6963"/>
                    <a:pt x="53" y="6963"/>
                  </a:cubicBezTo>
                  <a:close/>
                  <a:moveTo>
                    <a:pt x="53" y="7250"/>
                  </a:moveTo>
                  <a:cubicBezTo>
                    <a:pt x="18" y="7250"/>
                    <a:pt x="1" y="7268"/>
                    <a:pt x="1" y="7307"/>
                  </a:cubicBezTo>
                  <a:lnTo>
                    <a:pt x="1" y="7376"/>
                  </a:lnTo>
                  <a:cubicBezTo>
                    <a:pt x="1" y="7398"/>
                    <a:pt x="18" y="7433"/>
                    <a:pt x="53" y="7433"/>
                  </a:cubicBezTo>
                  <a:cubicBezTo>
                    <a:pt x="88" y="7433"/>
                    <a:pt x="109" y="7398"/>
                    <a:pt x="109" y="7376"/>
                  </a:cubicBezTo>
                  <a:lnTo>
                    <a:pt x="109" y="7307"/>
                  </a:lnTo>
                  <a:cubicBezTo>
                    <a:pt x="109" y="7268"/>
                    <a:pt x="88" y="7250"/>
                    <a:pt x="53" y="7250"/>
                  </a:cubicBezTo>
                  <a:close/>
                  <a:moveTo>
                    <a:pt x="53" y="7542"/>
                  </a:moveTo>
                  <a:cubicBezTo>
                    <a:pt x="18" y="7542"/>
                    <a:pt x="1" y="7559"/>
                    <a:pt x="1" y="7594"/>
                  </a:cubicBezTo>
                  <a:lnTo>
                    <a:pt x="1" y="7668"/>
                  </a:lnTo>
                  <a:cubicBezTo>
                    <a:pt x="1" y="7685"/>
                    <a:pt x="18" y="7724"/>
                    <a:pt x="53" y="7724"/>
                  </a:cubicBezTo>
                  <a:cubicBezTo>
                    <a:pt x="88" y="7724"/>
                    <a:pt x="109" y="7685"/>
                    <a:pt x="109" y="7668"/>
                  </a:cubicBezTo>
                  <a:lnTo>
                    <a:pt x="109" y="7594"/>
                  </a:lnTo>
                  <a:cubicBezTo>
                    <a:pt x="109" y="7559"/>
                    <a:pt x="88" y="7542"/>
                    <a:pt x="53" y="7542"/>
                  </a:cubicBezTo>
                  <a:close/>
                  <a:moveTo>
                    <a:pt x="53" y="7833"/>
                  </a:moveTo>
                  <a:cubicBezTo>
                    <a:pt x="18" y="7833"/>
                    <a:pt x="1" y="7851"/>
                    <a:pt x="1" y="7885"/>
                  </a:cubicBezTo>
                  <a:lnTo>
                    <a:pt x="1" y="7959"/>
                  </a:lnTo>
                  <a:cubicBezTo>
                    <a:pt x="1" y="7977"/>
                    <a:pt x="18" y="8012"/>
                    <a:pt x="53" y="8012"/>
                  </a:cubicBezTo>
                  <a:cubicBezTo>
                    <a:pt x="88" y="8012"/>
                    <a:pt x="109" y="7977"/>
                    <a:pt x="109" y="7959"/>
                  </a:cubicBezTo>
                  <a:lnTo>
                    <a:pt x="109" y="7885"/>
                  </a:lnTo>
                  <a:cubicBezTo>
                    <a:pt x="109" y="7851"/>
                    <a:pt x="88" y="7833"/>
                    <a:pt x="53" y="7833"/>
                  </a:cubicBezTo>
                  <a:close/>
                  <a:moveTo>
                    <a:pt x="53" y="8120"/>
                  </a:moveTo>
                  <a:cubicBezTo>
                    <a:pt x="18" y="8120"/>
                    <a:pt x="1" y="8138"/>
                    <a:pt x="1" y="8177"/>
                  </a:cubicBezTo>
                  <a:lnTo>
                    <a:pt x="1" y="8247"/>
                  </a:lnTo>
                  <a:cubicBezTo>
                    <a:pt x="1" y="8268"/>
                    <a:pt x="18" y="8303"/>
                    <a:pt x="53" y="8303"/>
                  </a:cubicBezTo>
                  <a:cubicBezTo>
                    <a:pt x="88" y="8303"/>
                    <a:pt x="109" y="8268"/>
                    <a:pt x="109" y="8247"/>
                  </a:cubicBezTo>
                  <a:lnTo>
                    <a:pt x="109" y="8177"/>
                  </a:lnTo>
                  <a:cubicBezTo>
                    <a:pt x="109" y="8138"/>
                    <a:pt x="88" y="8120"/>
                    <a:pt x="53" y="8120"/>
                  </a:cubicBezTo>
                  <a:close/>
                  <a:moveTo>
                    <a:pt x="53" y="8412"/>
                  </a:moveTo>
                  <a:cubicBezTo>
                    <a:pt x="18" y="8412"/>
                    <a:pt x="1" y="8429"/>
                    <a:pt x="1" y="8464"/>
                  </a:cubicBezTo>
                  <a:lnTo>
                    <a:pt x="1" y="8538"/>
                  </a:lnTo>
                  <a:cubicBezTo>
                    <a:pt x="1" y="8556"/>
                    <a:pt x="18" y="8595"/>
                    <a:pt x="53" y="8595"/>
                  </a:cubicBezTo>
                  <a:cubicBezTo>
                    <a:pt x="88" y="8595"/>
                    <a:pt x="109" y="8556"/>
                    <a:pt x="109" y="8538"/>
                  </a:cubicBezTo>
                  <a:lnTo>
                    <a:pt x="109" y="8464"/>
                  </a:lnTo>
                  <a:cubicBezTo>
                    <a:pt x="109" y="8429"/>
                    <a:pt x="88" y="8412"/>
                    <a:pt x="53" y="8412"/>
                  </a:cubicBezTo>
                  <a:close/>
                  <a:moveTo>
                    <a:pt x="53" y="8703"/>
                  </a:moveTo>
                  <a:cubicBezTo>
                    <a:pt x="18" y="8703"/>
                    <a:pt x="1" y="8721"/>
                    <a:pt x="1" y="8756"/>
                  </a:cubicBezTo>
                  <a:lnTo>
                    <a:pt x="1" y="8830"/>
                  </a:lnTo>
                  <a:cubicBezTo>
                    <a:pt x="1" y="8847"/>
                    <a:pt x="18" y="8882"/>
                    <a:pt x="53" y="8882"/>
                  </a:cubicBezTo>
                  <a:cubicBezTo>
                    <a:pt x="88" y="8882"/>
                    <a:pt x="109" y="8847"/>
                    <a:pt x="109" y="8830"/>
                  </a:cubicBezTo>
                  <a:lnTo>
                    <a:pt x="109" y="8756"/>
                  </a:lnTo>
                  <a:cubicBezTo>
                    <a:pt x="109" y="8721"/>
                    <a:pt x="88" y="8703"/>
                    <a:pt x="53" y="8703"/>
                  </a:cubicBezTo>
                  <a:close/>
                  <a:moveTo>
                    <a:pt x="53" y="8991"/>
                  </a:moveTo>
                  <a:cubicBezTo>
                    <a:pt x="18" y="8991"/>
                    <a:pt x="1" y="9008"/>
                    <a:pt x="1" y="9047"/>
                  </a:cubicBezTo>
                  <a:lnTo>
                    <a:pt x="1" y="9117"/>
                  </a:lnTo>
                  <a:cubicBezTo>
                    <a:pt x="1" y="9139"/>
                    <a:pt x="18" y="9173"/>
                    <a:pt x="53" y="9173"/>
                  </a:cubicBezTo>
                  <a:cubicBezTo>
                    <a:pt x="88" y="9173"/>
                    <a:pt x="109" y="9139"/>
                    <a:pt x="109" y="9117"/>
                  </a:cubicBezTo>
                  <a:lnTo>
                    <a:pt x="109" y="9047"/>
                  </a:lnTo>
                  <a:cubicBezTo>
                    <a:pt x="109" y="9008"/>
                    <a:pt x="88" y="8991"/>
                    <a:pt x="53" y="8991"/>
                  </a:cubicBezTo>
                  <a:close/>
                  <a:moveTo>
                    <a:pt x="53" y="9282"/>
                  </a:moveTo>
                  <a:cubicBezTo>
                    <a:pt x="18" y="9282"/>
                    <a:pt x="1" y="9300"/>
                    <a:pt x="1" y="9334"/>
                  </a:cubicBezTo>
                  <a:lnTo>
                    <a:pt x="1" y="9408"/>
                  </a:lnTo>
                  <a:cubicBezTo>
                    <a:pt x="1" y="9426"/>
                    <a:pt x="18" y="9465"/>
                    <a:pt x="53" y="9465"/>
                  </a:cubicBezTo>
                  <a:cubicBezTo>
                    <a:pt x="88" y="9465"/>
                    <a:pt x="109" y="9426"/>
                    <a:pt x="109" y="9408"/>
                  </a:cubicBezTo>
                  <a:lnTo>
                    <a:pt x="109" y="9334"/>
                  </a:lnTo>
                  <a:cubicBezTo>
                    <a:pt x="109" y="9300"/>
                    <a:pt x="88" y="9282"/>
                    <a:pt x="53" y="9282"/>
                  </a:cubicBezTo>
                  <a:close/>
                  <a:moveTo>
                    <a:pt x="53" y="9574"/>
                  </a:moveTo>
                  <a:cubicBezTo>
                    <a:pt x="18" y="9574"/>
                    <a:pt x="1" y="9591"/>
                    <a:pt x="1" y="9626"/>
                  </a:cubicBezTo>
                  <a:lnTo>
                    <a:pt x="1" y="9700"/>
                  </a:lnTo>
                  <a:cubicBezTo>
                    <a:pt x="1" y="9717"/>
                    <a:pt x="18" y="9752"/>
                    <a:pt x="53" y="9752"/>
                  </a:cubicBezTo>
                  <a:cubicBezTo>
                    <a:pt x="88" y="9752"/>
                    <a:pt x="109" y="9717"/>
                    <a:pt x="109" y="9700"/>
                  </a:cubicBezTo>
                  <a:lnTo>
                    <a:pt x="109" y="9626"/>
                  </a:lnTo>
                  <a:cubicBezTo>
                    <a:pt x="109" y="9591"/>
                    <a:pt x="88" y="9574"/>
                    <a:pt x="53" y="9574"/>
                  </a:cubicBezTo>
                  <a:close/>
                  <a:moveTo>
                    <a:pt x="53" y="9861"/>
                  </a:moveTo>
                  <a:cubicBezTo>
                    <a:pt x="18" y="9861"/>
                    <a:pt x="1" y="9878"/>
                    <a:pt x="1" y="9918"/>
                  </a:cubicBezTo>
                  <a:lnTo>
                    <a:pt x="1" y="9987"/>
                  </a:lnTo>
                  <a:cubicBezTo>
                    <a:pt x="1" y="10009"/>
                    <a:pt x="18" y="10044"/>
                    <a:pt x="53" y="10044"/>
                  </a:cubicBezTo>
                  <a:cubicBezTo>
                    <a:pt x="88" y="10044"/>
                    <a:pt x="109" y="10009"/>
                    <a:pt x="109" y="9987"/>
                  </a:cubicBezTo>
                  <a:lnTo>
                    <a:pt x="109" y="9918"/>
                  </a:lnTo>
                  <a:cubicBezTo>
                    <a:pt x="109" y="9878"/>
                    <a:pt x="88" y="9861"/>
                    <a:pt x="53" y="9861"/>
                  </a:cubicBezTo>
                  <a:close/>
                  <a:moveTo>
                    <a:pt x="53" y="10152"/>
                  </a:moveTo>
                  <a:cubicBezTo>
                    <a:pt x="18" y="10152"/>
                    <a:pt x="1" y="10170"/>
                    <a:pt x="1" y="10205"/>
                  </a:cubicBezTo>
                  <a:lnTo>
                    <a:pt x="1" y="10279"/>
                  </a:lnTo>
                  <a:cubicBezTo>
                    <a:pt x="1" y="10296"/>
                    <a:pt x="18" y="10335"/>
                    <a:pt x="53" y="10335"/>
                  </a:cubicBezTo>
                  <a:cubicBezTo>
                    <a:pt x="88" y="10335"/>
                    <a:pt x="109" y="10296"/>
                    <a:pt x="109" y="10279"/>
                  </a:cubicBezTo>
                  <a:lnTo>
                    <a:pt x="109" y="10205"/>
                  </a:lnTo>
                  <a:cubicBezTo>
                    <a:pt x="109" y="10170"/>
                    <a:pt x="88" y="10152"/>
                    <a:pt x="53" y="10152"/>
                  </a:cubicBezTo>
                  <a:close/>
                  <a:moveTo>
                    <a:pt x="53" y="10444"/>
                  </a:moveTo>
                  <a:cubicBezTo>
                    <a:pt x="18" y="10444"/>
                    <a:pt x="1" y="10461"/>
                    <a:pt x="1" y="10496"/>
                  </a:cubicBezTo>
                  <a:lnTo>
                    <a:pt x="1" y="10570"/>
                  </a:lnTo>
                  <a:cubicBezTo>
                    <a:pt x="1" y="10588"/>
                    <a:pt x="18" y="10622"/>
                    <a:pt x="53" y="10622"/>
                  </a:cubicBezTo>
                  <a:cubicBezTo>
                    <a:pt x="88" y="10622"/>
                    <a:pt x="109" y="10588"/>
                    <a:pt x="109" y="10570"/>
                  </a:cubicBezTo>
                  <a:lnTo>
                    <a:pt x="109" y="10496"/>
                  </a:lnTo>
                  <a:cubicBezTo>
                    <a:pt x="109" y="10461"/>
                    <a:pt x="88" y="10444"/>
                    <a:pt x="53" y="10444"/>
                  </a:cubicBezTo>
                  <a:close/>
                  <a:moveTo>
                    <a:pt x="53" y="10731"/>
                  </a:moveTo>
                  <a:cubicBezTo>
                    <a:pt x="18" y="10731"/>
                    <a:pt x="1" y="10749"/>
                    <a:pt x="1" y="10788"/>
                  </a:cubicBezTo>
                  <a:lnTo>
                    <a:pt x="1" y="10857"/>
                  </a:lnTo>
                  <a:cubicBezTo>
                    <a:pt x="1" y="10879"/>
                    <a:pt x="18" y="10914"/>
                    <a:pt x="53" y="10914"/>
                  </a:cubicBezTo>
                  <a:cubicBezTo>
                    <a:pt x="88" y="10914"/>
                    <a:pt x="109" y="10879"/>
                    <a:pt x="109" y="10857"/>
                  </a:cubicBezTo>
                  <a:lnTo>
                    <a:pt x="109" y="10788"/>
                  </a:lnTo>
                  <a:cubicBezTo>
                    <a:pt x="109" y="10749"/>
                    <a:pt x="88" y="10731"/>
                    <a:pt x="53" y="10731"/>
                  </a:cubicBezTo>
                  <a:close/>
                  <a:moveTo>
                    <a:pt x="53" y="11023"/>
                  </a:moveTo>
                  <a:cubicBezTo>
                    <a:pt x="18" y="11023"/>
                    <a:pt x="1" y="11040"/>
                    <a:pt x="1" y="11075"/>
                  </a:cubicBezTo>
                  <a:lnTo>
                    <a:pt x="1" y="11149"/>
                  </a:lnTo>
                  <a:cubicBezTo>
                    <a:pt x="1" y="11166"/>
                    <a:pt x="18" y="11205"/>
                    <a:pt x="53" y="11205"/>
                  </a:cubicBezTo>
                  <a:cubicBezTo>
                    <a:pt x="88" y="11205"/>
                    <a:pt x="109" y="11166"/>
                    <a:pt x="109" y="11149"/>
                  </a:cubicBezTo>
                  <a:lnTo>
                    <a:pt x="109" y="11075"/>
                  </a:lnTo>
                  <a:cubicBezTo>
                    <a:pt x="109" y="11040"/>
                    <a:pt x="88" y="11023"/>
                    <a:pt x="53" y="11023"/>
                  </a:cubicBezTo>
                  <a:close/>
                  <a:moveTo>
                    <a:pt x="53" y="11314"/>
                  </a:moveTo>
                  <a:cubicBezTo>
                    <a:pt x="18" y="11314"/>
                    <a:pt x="1" y="11332"/>
                    <a:pt x="1" y="11366"/>
                  </a:cubicBezTo>
                  <a:lnTo>
                    <a:pt x="1" y="11440"/>
                  </a:lnTo>
                  <a:cubicBezTo>
                    <a:pt x="1" y="11458"/>
                    <a:pt x="18" y="11493"/>
                    <a:pt x="53" y="11493"/>
                  </a:cubicBezTo>
                  <a:cubicBezTo>
                    <a:pt x="88" y="11493"/>
                    <a:pt x="109" y="11458"/>
                    <a:pt x="109" y="11440"/>
                  </a:cubicBezTo>
                  <a:lnTo>
                    <a:pt x="109" y="11366"/>
                  </a:lnTo>
                  <a:cubicBezTo>
                    <a:pt x="109" y="11332"/>
                    <a:pt x="88" y="11314"/>
                    <a:pt x="53" y="11314"/>
                  </a:cubicBezTo>
                  <a:close/>
                  <a:moveTo>
                    <a:pt x="53" y="11601"/>
                  </a:moveTo>
                  <a:cubicBezTo>
                    <a:pt x="18" y="11601"/>
                    <a:pt x="1" y="11619"/>
                    <a:pt x="1" y="11658"/>
                  </a:cubicBezTo>
                  <a:lnTo>
                    <a:pt x="1" y="11728"/>
                  </a:lnTo>
                  <a:cubicBezTo>
                    <a:pt x="1" y="11749"/>
                    <a:pt x="18" y="11784"/>
                    <a:pt x="53" y="11784"/>
                  </a:cubicBezTo>
                  <a:cubicBezTo>
                    <a:pt x="88" y="11784"/>
                    <a:pt x="109" y="11749"/>
                    <a:pt x="109" y="11728"/>
                  </a:cubicBezTo>
                  <a:lnTo>
                    <a:pt x="109" y="11658"/>
                  </a:lnTo>
                  <a:cubicBezTo>
                    <a:pt x="109" y="11619"/>
                    <a:pt x="88" y="11601"/>
                    <a:pt x="53" y="11601"/>
                  </a:cubicBezTo>
                  <a:close/>
                  <a:moveTo>
                    <a:pt x="53" y="11893"/>
                  </a:moveTo>
                  <a:cubicBezTo>
                    <a:pt x="18" y="11893"/>
                    <a:pt x="1" y="11910"/>
                    <a:pt x="1" y="11945"/>
                  </a:cubicBezTo>
                  <a:lnTo>
                    <a:pt x="1" y="12019"/>
                  </a:lnTo>
                  <a:cubicBezTo>
                    <a:pt x="1" y="12037"/>
                    <a:pt x="18" y="12076"/>
                    <a:pt x="53" y="12076"/>
                  </a:cubicBezTo>
                  <a:cubicBezTo>
                    <a:pt x="88" y="12076"/>
                    <a:pt x="109" y="12037"/>
                    <a:pt x="109" y="12019"/>
                  </a:cubicBezTo>
                  <a:lnTo>
                    <a:pt x="109" y="11945"/>
                  </a:lnTo>
                  <a:cubicBezTo>
                    <a:pt x="109" y="11910"/>
                    <a:pt x="88" y="11893"/>
                    <a:pt x="53" y="11893"/>
                  </a:cubicBezTo>
                  <a:close/>
                  <a:moveTo>
                    <a:pt x="53" y="12185"/>
                  </a:moveTo>
                  <a:cubicBezTo>
                    <a:pt x="18" y="12185"/>
                    <a:pt x="1" y="12202"/>
                    <a:pt x="1" y="12237"/>
                  </a:cubicBezTo>
                  <a:lnTo>
                    <a:pt x="1" y="12311"/>
                  </a:lnTo>
                  <a:cubicBezTo>
                    <a:pt x="1" y="12328"/>
                    <a:pt x="18" y="12363"/>
                    <a:pt x="53" y="12363"/>
                  </a:cubicBezTo>
                  <a:cubicBezTo>
                    <a:pt x="88" y="12363"/>
                    <a:pt x="109" y="12328"/>
                    <a:pt x="109" y="12311"/>
                  </a:cubicBezTo>
                  <a:lnTo>
                    <a:pt x="109" y="12237"/>
                  </a:lnTo>
                  <a:cubicBezTo>
                    <a:pt x="109" y="12202"/>
                    <a:pt x="88" y="12185"/>
                    <a:pt x="53" y="12185"/>
                  </a:cubicBezTo>
                  <a:close/>
                  <a:moveTo>
                    <a:pt x="53" y="12472"/>
                  </a:moveTo>
                  <a:cubicBezTo>
                    <a:pt x="18" y="12472"/>
                    <a:pt x="1" y="12489"/>
                    <a:pt x="1" y="12528"/>
                  </a:cubicBezTo>
                  <a:lnTo>
                    <a:pt x="1" y="12598"/>
                  </a:lnTo>
                  <a:cubicBezTo>
                    <a:pt x="1" y="12620"/>
                    <a:pt x="18" y="12654"/>
                    <a:pt x="53" y="12654"/>
                  </a:cubicBezTo>
                  <a:cubicBezTo>
                    <a:pt x="88" y="12654"/>
                    <a:pt x="109" y="12620"/>
                    <a:pt x="109" y="12598"/>
                  </a:cubicBezTo>
                  <a:lnTo>
                    <a:pt x="109" y="12528"/>
                  </a:lnTo>
                  <a:cubicBezTo>
                    <a:pt x="109" y="12489"/>
                    <a:pt x="88" y="12472"/>
                    <a:pt x="53" y="12472"/>
                  </a:cubicBezTo>
                  <a:close/>
                  <a:moveTo>
                    <a:pt x="53" y="12763"/>
                  </a:moveTo>
                  <a:cubicBezTo>
                    <a:pt x="18" y="12763"/>
                    <a:pt x="1" y="12781"/>
                    <a:pt x="1" y="12815"/>
                  </a:cubicBezTo>
                  <a:lnTo>
                    <a:pt x="1" y="12889"/>
                  </a:lnTo>
                  <a:cubicBezTo>
                    <a:pt x="1" y="12907"/>
                    <a:pt x="18" y="12946"/>
                    <a:pt x="53" y="12946"/>
                  </a:cubicBezTo>
                  <a:cubicBezTo>
                    <a:pt x="88" y="12946"/>
                    <a:pt x="109" y="12907"/>
                    <a:pt x="109" y="12889"/>
                  </a:cubicBezTo>
                  <a:lnTo>
                    <a:pt x="109" y="12815"/>
                  </a:lnTo>
                  <a:cubicBezTo>
                    <a:pt x="109" y="12781"/>
                    <a:pt x="88" y="12763"/>
                    <a:pt x="53" y="12763"/>
                  </a:cubicBezTo>
                  <a:close/>
                  <a:moveTo>
                    <a:pt x="53" y="13055"/>
                  </a:moveTo>
                  <a:cubicBezTo>
                    <a:pt x="18" y="13055"/>
                    <a:pt x="1" y="13072"/>
                    <a:pt x="1" y="13107"/>
                  </a:cubicBezTo>
                  <a:lnTo>
                    <a:pt x="1" y="13181"/>
                  </a:lnTo>
                  <a:cubicBezTo>
                    <a:pt x="1" y="13198"/>
                    <a:pt x="18" y="13233"/>
                    <a:pt x="53" y="13233"/>
                  </a:cubicBezTo>
                  <a:cubicBezTo>
                    <a:pt x="88" y="13233"/>
                    <a:pt x="109" y="13198"/>
                    <a:pt x="109" y="13181"/>
                  </a:cubicBezTo>
                  <a:lnTo>
                    <a:pt x="109" y="13107"/>
                  </a:lnTo>
                  <a:cubicBezTo>
                    <a:pt x="109" y="13072"/>
                    <a:pt x="88" y="13055"/>
                    <a:pt x="53" y="13055"/>
                  </a:cubicBezTo>
                  <a:close/>
                  <a:moveTo>
                    <a:pt x="53" y="13342"/>
                  </a:moveTo>
                  <a:cubicBezTo>
                    <a:pt x="18" y="13342"/>
                    <a:pt x="1" y="13359"/>
                    <a:pt x="1" y="13399"/>
                  </a:cubicBezTo>
                  <a:lnTo>
                    <a:pt x="1" y="13468"/>
                  </a:lnTo>
                  <a:cubicBezTo>
                    <a:pt x="1" y="13490"/>
                    <a:pt x="18" y="13525"/>
                    <a:pt x="53" y="13525"/>
                  </a:cubicBezTo>
                  <a:cubicBezTo>
                    <a:pt x="88" y="13525"/>
                    <a:pt x="109" y="13490"/>
                    <a:pt x="109" y="13468"/>
                  </a:cubicBezTo>
                  <a:lnTo>
                    <a:pt x="109" y="13399"/>
                  </a:lnTo>
                  <a:cubicBezTo>
                    <a:pt x="109" y="13359"/>
                    <a:pt x="88" y="13342"/>
                    <a:pt x="53" y="13342"/>
                  </a:cubicBezTo>
                  <a:close/>
                  <a:moveTo>
                    <a:pt x="53" y="13634"/>
                  </a:moveTo>
                  <a:cubicBezTo>
                    <a:pt x="18" y="13634"/>
                    <a:pt x="1" y="13651"/>
                    <a:pt x="1" y="13686"/>
                  </a:cubicBezTo>
                  <a:lnTo>
                    <a:pt x="1" y="13760"/>
                  </a:lnTo>
                  <a:cubicBezTo>
                    <a:pt x="1" y="13777"/>
                    <a:pt x="18" y="13816"/>
                    <a:pt x="53" y="13816"/>
                  </a:cubicBezTo>
                  <a:cubicBezTo>
                    <a:pt x="88" y="13816"/>
                    <a:pt x="109" y="13777"/>
                    <a:pt x="109" y="13760"/>
                  </a:cubicBezTo>
                  <a:lnTo>
                    <a:pt x="109" y="13686"/>
                  </a:lnTo>
                  <a:cubicBezTo>
                    <a:pt x="109" y="13651"/>
                    <a:pt x="88" y="13634"/>
                    <a:pt x="53" y="13634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2" name="Google Shape;8942;p111">
              <a:extLst>
                <a:ext uri="{FF2B5EF4-FFF2-40B4-BE49-F238E27FC236}">
                  <a16:creationId xmlns:a16="http://schemas.microsoft.com/office/drawing/2014/main" id="{5A2B2B28-F705-DEF6-DB31-3424C777E22C}"/>
                </a:ext>
              </a:extLst>
            </p:cNvPr>
            <p:cNvSpPr/>
            <p:nvPr/>
          </p:nvSpPr>
          <p:spPr>
            <a:xfrm>
              <a:off x="6517218" y="4526"/>
              <a:ext cx="23687" cy="2787727"/>
            </a:xfrm>
            <a:custGeom>
              <a:avLst/>
              <a:gdLst/>
              <a:ahLst/>
              <a:cxnLst/>
              <a:rect l="l" t="t" r="r" b="b"/>
              <a:pathLst>
                <a:path w="110" h="12946" extrusionOk="0">
                  <a:moveTo>
                    <a:pt x="53" y="1"/>
                  </a:moveTo>
                  <a:cubicBezTo>
                    <a:pt x="18" y="1"/>
                    <a:pt x="1" y="18"/>
                    <a:pt x="1" y="53"/>
                  </a:cubicBezTo>
                  <a:lnTo>
                    <a:pt x="1" y="127"/>
                  </a:lnTo>
                  <a:cubicBezTo>
                    <a:pt x="1" y="162"/>
                    <a:pt x="18" y="179"/>
                    <a:pt x="53" y="179"/>
                  </a:cubicBezTo>
                  <a:cubicBezTo>
                    <a:pt x="70" y="179"/>
                    <a:pt x="110" y="162"/>
                    <a:pt x="110" y="127"/>
                  </a:cubicBezTo>
                  <a:lnTo>
                    <a:pt x="110" y="53"/>
                  </a:lnTo>
                  <a:cubicBezTo>
                    <a:pt x="110" y="18"/>
                    <a:pt x="70" y="1"/>
                    <a:pt x="53" y="1"/>
                  </a:cubicBezTo>
                  <a:close/>
                  <a:moveTo>
                    <a:pt x="53" y="288"/>
                  </a:moveTo>
                  <a:cubicBezTo>
                    <a:pt x="18" y="288"/>
                    <a:pt x="1" y="306"/>
                    <a:pt x="1" y="345"/>
                  </a:cubicBezTo>
                  <a:lnTo>
                    <a:pt x="1" y="414"/>
                  </a:lnTo>
                  <a:cubicBezTo>
                    <a:pt x="1" y="453"/>
                    <a:pt x="18" y="471"/>
                    <a:pt x="53" y="471"/>
                  </a:cubicBezTo>
                  <a:cubicBezTo>
                    <a:pt x="70" y="471"/>
                    <a:pt x="110" y="453"/>
                    <a:pt x="110" y="414"/>
                  </a:cubicBezTo>
                  <a:lnTo>
                    <a:pt x="110" y="345"/>
                  </a:lnTo>
                  <a:cubicBezTo>
                    <a:pt x="110" y="306"/>
                    <a:pt x="70" y="288"/>
                    <a:pt x="53" y="288"/>
                  </a:cubicBezTo>
                  <a:close/>
                  <a:moveTo>
                    <a:pt x="53" y="580"/>
                  </a:moveTo>
                  <a:cubicBezTo>
                    <a:pt x="18" y="580"/>
                    <a:pt x="1" y="597"/>
                    <a:pt x="1" y="632"/>
                  </a:cubicBezTo>
                  <a:lnTo>
                    <a:pt x="1" y="706"/>
                  </a:lnTo>
                  <a:cubicBezTo>
                    <a:pt x="1" y="741"/>
                    <a:pt x="18" y="762"/>
                    <a:pt x="53" y="762"/>
                  </a:cubicBezTo>
                  <a:cubicBezTo>
                    <a:pt x="70" y="762"/>
                    <a:pt x="110" y="741"/>
                    <a:pt x="110" y="706"/>
                  </a:cubicBezTo>
                  <a:lnTo>
                    <a:pt x="110" y="632"/>
                  </a:lnTo>
                  <a:cubicBezTo>
                    <a:pt x="110" y="597"/>
                    <a:pt x="70" y="580"/>
                    <a:pt x="53" y="580"/>
                  </a:cubicBezTo>
                  <a:close/>
                  <a:moveTo>
                    <a:pt x="53" y="871"/>
                  </a:moveTo>
                  <a:cubicBezTo>
                    <a:pt x="18" y="871"/>
                    <a:pt x="1" y="889"/>
                    <a:pt x="1" y="923"/>
                  </a:cubicBezTo>
                  <a:lnTo>
                    <a:pt x="1" y="997"/>
                  </a:lnTo>
                  <a:cubicBezTo>
                    <a:pt x="1" y="1032"/>
                    <a:pt x="18" y="1050"/>
                    <a:pt x="53" y="1050"/>
                  </a:cubicBezTo>
                  <a:cubicBezTo>
                    <a:pt x="70" y="1050"/>
                    <a:pt x="110" y="1032"/>
                    <a:pt x="110" y="997"/>
                  </a:cubicBezTo>
                  <a:lnTo>
                    <a:pt x="110" y="923"/>
                  </a:lnTo>
                  <a:cubicBezTo>
                    <a:pt x="110" y="889"/>
                    <a:pt x="70" y="871"/>
                    <a:pt x="53" y="871"/>
                  </a:cubicBezTo>
                  <a:close/>
                  <a:moveTo>
                    <a:pt x="53" y="1158"/>
                  </a:moveTo>
                  <a:cubicBezTo>
                    <a:pt x="18" y="1158"/>
                    <a:pt x="1" y="1176"/>
                    <a:pt x="1" y="1215"/>
                  </a:cubicBezTo>
                  <a:lnTo>
                    <a:pt x="1" y="1285"/>
                  </a:lnTo>
                  <a:cubicBezTo>
                    <a:pt x="1" y="1324"/>
                    <a:pt x="18" y="1341"/>
                    <a:pt x="53" y="1341"/>
                  </a:cubicBezTo>
                  <a:cubicBezTo>
                    <a:pt x="70" y="1341"/>
                    <a:pt x="110" y="1324"/>
                    <a:pt x="110" y="1285"/>
                  </a:cubicBezTo>
                  <a:lnTo>
                    <a:pt x="110" y="1215"/>
                  </a:lnTo>
                  <a:cubicBezTo>
                    <a:pt x="110" y="1176"/>
                    <a:pt x="70" y="1158"/>
                    <a:pt x="53" y="1158"/>
                  </a:cubicBezTo>
                  <a:close/>
                  <a:moveTo>
                    <a:pt x="53" y="1450"/>
                  </a:moveTo>
                  <a:cubicBezTo>
                    <a:pt x="18" y="1450"/>
                    <a:pt x="1" y="1467"/>
                    <a:pt x="1" y="1502"/>
                  </a:cubicBezTo>
                  <a:lnTo>
                    <a:pt x="1" y="1576"/>
                  </a:lnTo>
                  <a:cubicBezTo>
                    <a:pt x="1" y="1611"/>
                    <a:pt x="18" y="1633"/>
                    <a:pt x="53" y="1633"/>
                  </a:cubicBezTo>
                  <a:cubicBezTo>
                    <a:pt x="70" y="1633"/>
                    <a:pt x="110" y="1611"/>
                    <a:pt x="110" y="1576"/>
                  </a:cubicBezTo>
                  <a:lnTo>
                    <a:pt x="110" y="1502"/>
                  </a:lnTo>
                  <a:cubicBezTo>
                    <a:pt x="110" y="1467"/>
                    <a:pt x="70" y="1450"/>
                    <a:pt x="53" y="1450"/>
                  </a:cubicBezTo>
                  <a:close/>
                  <a:moveTo>
                    <a:pt x="53" y="1741"/>
                  </a:moveTo>
                  <a:cubicBezTo>
                    <a:pt x="18" y="1741"/>
                    <a:pt x="1" y="1759"/>
                    <a:pt x="1" y="1794"/>
                  </a:cubicBezTo>
                  <a:lnTo>
                    <a:pt x="1" y="1868"/>
                  </a:lnTo>
                  <a:cubicBezTo>
                    <a:pt x="1" y="1902"/>
                    <a:pt x="18" y="1920"/>
                    <a:pt x="53" y="1920"/>
                  </a:cubicBezTo>
                  <a:cubicBezTo>
                    <a:pt x="70" y="1920"/>
                    <a:pt x="110" y="1902"/>
                    <a:pt x="110" y="1868"/>
                  </a:cubicBezTo>
                  <a:lnTo>
                    <a:pt x="110" y="1794"/>
                  </a:lnTo>
                  <a:cubicBezTo>
                    <a:pt x="110" y="1759"/>
                    <a:pt x="70" y="1741"/>
                    <a:pt x="53" y="1741"/>
                  </a:cubicBezTo>
                  <a:close/>
                  <a:moveTo>
                    <a:pt x="53" y="2029"/>
                  </a:moveTo>
                  <a:cubicBezTo>
                    <a:pt x="18" y="2029"/>
                    <a:pt x="1" y="2046"/>
                    <a:pt x="1" y="2085"/>
                  </a:cubicBezTo>
                  <a:lnTo>
                    <a:pt x="1" y="2155"/>
                  </a:lnTo>
                  <a:cubicBezTo>
                    <a:pt x="1" y="2194"/>
                    <a:pt x="18" y="2211"/>
                    <a:pt x="53" y="2211"/>
                  </a:cubicBezTo>
                  <a:cubicBezTo>
                    <a:pt x="70" y="2211"/>
                    <a:pt x="110" y="2194"/>
                    <a:pt x="110" y="2155"/>
                  </a:cubicBezTo>
                  <a:lnTo>
                    <a:pt x="110" y="2085"/>
                  </a:lnTo>
                  <a:cubicBezTo>
                    <a:pt x="110" y="2046"/>
                    <a:pt x="70" y="2029"/>
                    <a:pt x="53" y="2029"/>
                  </a:cubicBezTo>
                  <a:close/>
                  <a:moveTo>
                    <a:pt x="53" y="2320"/>
                  </a:moveTo>
                  <a:cubicBezTo>
                    <a:pt x="18" y="2320"/>
                    <a:pt x="1" y="2338"/>
                    <a:pt x="1" y="2372"/>
                  </a:cubicBezTo>
                  <a:lnTo>
                    <a:pt x="1" y="2446"/>
                  </a:lnTo>
                  <a:cubicBezTo>
                    <a:pt x="1" y="2481"/>
                    <a:pt x="18" y="2503"/>
                    <a:pt x="53" y="2503"/>
                  </a:cubicBezTo>
                  <a:cubicBezTo>
                    <a:pt x="70" y="2503"/>
                    <a:pt x="110" y="2481"/>
                    <a:pt x="110" y="2446"/>
                  </a:cubicBezTo>
                  <a:lnTo>
                    <a:pt x="110" y="2372"/>
                  </a:lnTo>
                  <a:cubicBezTo>
                    <a:pt x="110" y="2338"/>
                    <a:pt x="70" y="2320"/>
                    <a:pt x="53" y="2320"/>
                  </a:cubicBezTo>
                  <a:close/>
                  <a:moveTo>
                    <a:pt x="53" y="2612"/>
                  </a:moveTo>
                  <a:cubicBezTo>
                    <a:pt x="18" y="2612"/>
                    <a:pt x="1" y="2629"/>
                    <a:pt x="1" y="2664"/>
                  </a:cubicBezTo>
                  <a:lnTo>
                    <a:pt x="1" y="2738"/>
                  </a:lnTo>
                  <a:cubicBezTo>
                    <a:pt x="1" y="2773"/>
                    <a:pt x="18" y="2790"/>
                    <a:pt x="53" y="2790"/>
                  </a:cubicBezTo>
                  <a:cubicBezTo>
                    <a:pt x="70" y="2790"/>
                    <a:pt x="110" y="2773"/>
                    <a:pt x="110" y="2738"/>
                  </a:cubicBezTo>
                  <a:lnTo>
                    <a:pt x="110" y="2664"/>
                  </a:lnTo>
                  <a:cubicBezTo>
                    <a:pt x="110" y="2629"/>
                    <a:pt x="70" y="2612"/>
                    <a:pt x="53" y="2612"/>
                  </a:cubicBezTo>
                  <a:close/>
                  <a:moveTo>
                    <a:pt x="53" y="2899"/>
                  </a:moveTo>
                  <a:cubicBezTo>
                    <a:pt x="18" y="2899"/>
                    <a:pt x="1" y="2916"/>
                    <a:pt x="1" y="2955"/>
                  </a:cubicBezTo>
                  <a:lnTo>
                    <a:pt x="1" y="3025"/>
                  </a:lnTo>
                  <a:cubicBezTo>
                    <a:pt x="1" y="3064"/>
                    <a:pt x="18" y="3082"/>
                    <a:pt x="53" y="3082"/>
                  </a:cubicBezTo>
                  <a:cubicBezTo>
                    <a:pt x="70" y="3082"/>
                    <a:pt x="110" y="3064"/>
                    <a:pt x="110" y="3025"/>
                  </a:cubicBezTo>
                  <a:lnTo>
                    <a:pt x="110" y="2955"/>
                  </a:lnTo>
                  <a:cubicBezTo>
                    <a:pt x="110" y="2916"/>
                    <a:pt x="70" y="2899"/>
                    <a:pt x="53" y="2899"/>
                  </a:cubicBezTo>
                  <a:close/>
                  <a:moveTo>
                    <a:pt x="53" y="3190"/>
                  </a:moveTo>
                  <a:cubicBezTo>
                    <a:pt x="18" y="3190"/>
                    <a:pt x="1" y="3208"/>
                    <a:pt x="1" y="3243"/>
                  </a:cubicBezTo>
                  <a:lnTo>
                    <a:pt x="1" y="3317"/>
                  </a:lnTo>
                  <a:cubicBezTo>
                    <a:pt x="1" y="3351"/>
                    <a:pt x="18" y="3373"/>
                    <a:pt x="53" y="3373"/>
                  </a:cubicBezTo>
                  <a:cubicBezTo>
                    <a:pt x="70" y="3373"/>
                    <a:pt x="110" y="3351"/>
                    <a:pt x="110" y="3317"/>
                  </a:cubicBezTo>
                  <a:lnTo>
                    <a:pt x="110" y="3243"/>
                  </a:lnTo>
                  <a:cubicBezTo>
                    <a:pt x="110" y="3208"/>
                    <a:pt x="70" y="3190"/>
                    <a:pt x="53" y="3190"/>
                  </a:cubicBezTo>
                  <a:close/>
                  <a:moveTo>
                    <a:pt x="53" y="3482"/>
                  </a:moveTo>
                  <a:cubicBezTo>
                    <a:pt x="18" y="3482"/>
                    <a:pt x="1" y="3499"/>
                    <a:pt x="1" y="3534"/>
                  </a:cubicBezTo>
                  <a:lnTo>
                    <a:pt x="1" y="3608"/>
                  </a:lnTo>
                  <a:cubicBezTo>
                    <a:pt x="1" y="3643"/>
                    <a:pt x="18" y="3660"/>
                    <a:pt x="53" y="3660"/>
                  </a:cubicBezTo>
                  <a:cubicBezTo>
                    <a:pt x="70" y="3660"/>
                    <a:pt x="110" y="3643"/>
                    <a:pt x="110" y="3608"/>
                  </a:cubicBezTo>
                  <a:lnTo>
                    <a:pt x="110" y="3534"/>
                  </a:lnTo>
                  <a:cubicBezTo>
                    <a:pt x="110" y="3499"/>
                    <a:pt x="70" y="3482"/>
                    <a:pt x="53" y="3482"/>
                  </a:cubicBezTo>
                  <a:close/>
                  <a:moveTo>
                    <a:pt x="53" y="3769"/>
                  </a:moveTo>
                  <a:cubicBezTo>
                    <a:pt x="18" y="3769"/>
                    <a:pt x="1" y="3787"/>
                    <a:pt x="1" y="3826"/>
                  </a:cubicBezTo>
                  <a:lnTo>
                    <a:pt x="1" y="3895"/>
                  </a:lnTo>
                  <a:cubicBezTo>
                    <a:pt x="1" y="3934"/>
                    <a:pt x="18" y="3952"/>
                    <a:pt x="53" y="3952"/>
                  </a:cubicBezTo>
                  <a:cubicBezTo>
                    <a:pt x="70" y="3952"/>
                    <a:pt x="110" y="3934"/>
                    <a:pt x="110" y="3895"/>
                  </a:cubicBezTo>
                  <a:lnTo>
                    <a:pt x="110" y="3826"/>
                  </a:lnTo>
                  <a:cubicBezTo>
                    <a:pt x="110" y="3787"/>
                    <a:pt x="70" y="3769"/>
                    <a:pt x="53" y="3769"/>
                  </a:cubicBezTo>
                  <a:close/>
                  <a:moveTo>
                    <a:pt x="53" y="4061"/>
                  </a:moveTo>
                  <a:cubicBezTo>
                    <a:pt x="18" y="4061"/>
                    <a:pt x="1" y="4078"/>
                    <a:pt x="1" y="4113"/>
                  </a:cubicBezTo>
                  <a:lnTo>
                    <a:pt x="1" y="4187"/>
                  </a:lnTo>
                  <a:cubicBezTo>
                    <a:pt x="1" y="4222"/>
                    <a:pt x="18" y="4243"/>
                    <a:pt x="53" y="4243"/>
                  </a:cubicBezTo>
                  <a:cubicBezTo>
                    <a:pt x="70" y="4243"/>
                    <a:pt x="110" y="4222"/>
                    <a:pt x="110" y="4187"/>
                  </a:cubicBezTo>
                  <a:lnTo>
                    <a:pt x="110" y="4113"/>
                  </a:lnTo>
                  <a:cubicBezTo>
                    <a:pt x="110" y="4078"/>
                    <a:pt x="70" y="4061"/>
                    <a:pt x="53" y="4061"/>
                  </a:cubicBezTo>
                  <a:close/>
                  <a:moveTo>
                    <a:pt x="53" y="4352"/>
                  </a:moveTo>
                  <a:cubicBezTo>
                    <a:pt x="18" y="4352"/>
                    <a:pt x="1" y="4370"/>
                    <a:pt x="1" y="4404"/>
                  </a:cubicBezTo>
                  <a:lnTo>
                    <a:pt x="1" y="4478"/>
                  </a:lnTo>
                  <a:cubicBezTo>
                    <a:pt x="1" y="4513"/>
                    <a:pt x="18" y="4531"/>
                    <a:pt x="53" y="4531"/>
                  </a:cubicBezTo>
                  <a:cubicBezTo>
                    <a:pt x="70" y="4531"/>
                    <a:pt x="110" y="4513"/>
                    <a:pt x="110" y="4478"/>
                  </a:cubicBezTo>
                  <a:lnTo>
                    <a:pt x="110" y="4404"/>
                  </a:lnTo>
                  <a:cubicBezTo>
                    <a:pt x="110" y="4370"/>
                    <a:pt x="70" y="4352"/>
                    <a:pt x="53" y="4352"/>
                  </a:cubicBezTo>
                  <a:close/>
                  <a:moveTo>
                    <a:pt x="53" y="4639"/>
                  </a:moveTo>
                  <a:cubicBezTo>
                    <a:pt x="18" y="4639"/>
                    <a:pt x="1" y="4657"/>
                    <a:pt x="1" y="4696"/>
                  </a:cubicBezTo>
                  <a:lnTo>
                    <a:pt x="1" y="4766"/>
                  </a:lnTo>
                  <a:cubicBezTo>
                    <a:pt x="1" y="4805"/>
                    <a:pt x="18" y="4822"/>
                    <a:pt x="53" y="4822"/>
                  </a:cubicBezTo>
                  <a:cubicBezTo>
                    <a:pt x="70" y="4822"/>
                    <a:pt x="110" y="4805"/>
                    <a:pt x="110" y="4766"/>
                  </a:cubicBezTo>
                  <a:lnTo>
                    <a:pt x="110" y="4696"/>
                  </a:lnTo>
                  <a:cubicBezTo>
                    <a:pt x="110" y="4657"/>
                    <a:pt x="70" y="4639"/>
                    <a:pt x="53" y="4639"/>
                  </a:cubicBezTo>
                  <a:close/>
                  <a:moveTo>
                    <a:pt x="53" y="4931"/>
                  </a:moveTo>
                  <a:cubicBezTo>
                    <a:pt x="18" y="4931"/>
                    <a:pt x="1" y="4948"/>
                    <a:pt x="1" y="4983"/>
                  </a:cubicBezTo>
                  <a:lnTo>
                    <a:pt x="1" y="5057"/>
                  </a:lnTo>
                  <a:cubicBezTo>
                    <a:pt x="1" y="5092"/>
                    <a:pt x="18" y="5114"/>
                    <a:pt x="53" y="5114"/>
                  </a:cubicBezTo>
                  <a:cubicBezTo>
                    <a:pt x="70" y="5114"/>
                    <a:pt x="110" y="5092"/>
                    <a:pt x="110" y="5057"/>
                  </a:cubicBezTo>
                  <a:lnTo>
                    <a:pt x="110" y="4983"/>
                  </a:lnTo>
                  <a:cubicBezTo>
                    <a:pt x="110" y="4948"/>
                    <a:pt x="70" y="4931"/>
                    <a:pt x="53" y="4931"/>
                  </a:cubicBezTo>
                  <a:close/>
                  <a:moveTo>
                    <a:pt x="53" y="5222"/>
                  </a:moveTo>
                  <a:cubicBezTo>
                    <a:pt x="18" y="5222"/>
                    <a:pt x="1" y="5240"/>
                    <a:pt x="1" y="5275"/>
                  </a:cubicBezTo>
                  <a:lnTo>
                    <a:pt x="1" y="5349"/>
                  </a:lnTo>
                  <a:cubicBezTo>
                    <a:pt x="1" y="5383"/>
                    <a:pt x="18" y="5401"/>
                    <a:pt x="53" y="5401"/>
                  </a:cubicBezTo>
                  <a:cubicBezTo>
                    <a:pt x="70" y="5401"/>
                    <a:pt x="110" y="5383"/>
                    <a:pt x="110" y="5349"/>
                  </a:cubicBezTo>
                  <a:lnTo>
                    <a:pt x="110" y="5275"/>
                  </a:lnTo>
                  <a:cubicBezTo>
                    <a:pt x="110" y="5240"/>
                    <a:pt x="70" y="5222"/>
                    <a:pt x="53" y="5222"/>
                  </a:cubicBezTo>
                  <a:close/>
                  <a:moveTo>
                    <a:pt x="53" y="5510"/>
                  </a:moveTo>
                  <a:cubicBezTo>
                    <a:pt x="18" y="5510"/>
                    <a:pt x="1" y="5527"/>
                    <a:pt x="1" y="5566"/>
                  </a:cubicBezTo>
                  <a:lnTo>
                    <a:pt x="1" y="5636"/>
                  </a:lnTo>
                  <a:cubicBezTo>
                    <a:pt x="1" y="5675"/>
                    <a:pt x="18" y="5692"/>
                    <a:pt x="53" y="5692"/>
                  </a:cubicBezTo>
                  <a:cubicBezTo>
                    <a:pt x="70" y="5692"/>
                    <a:pt x="110" y="5675"/>
                    <a:pt x="110" y="5636"/>
                  </a:cubicBezTo>
                  <a:lnTo>
                    <a:pt x="110" y="5566"/>
                  </a:lnTo>
                  <a:cubicBezTo>
                    <a:pt x="110" y="5527"/>
                    <a:pt x="70" y="5510"/>
                    <a:pt x="53" y="5510"/>
                  </a:cubicBezTo>
                  <a:close/>
                  <a:moveTo>
                    <a:pt x="53" y="5801"/>
                  </a:moveTo>
                  <a:cubicBezTo>
                    <a:pt x="18" y="5801"/>
                    <a:pt x="1" y="5819"/>
                    <a:pt x="1" y="5853"/>
                  </a:cubicBezTo>
                  <a:lnTo>
                    <a:pt x="1" y="5927"/>
                  </a:lnTo>
                  <a:cubicBezTo>
                    <a:pt x="1" y="5962"/>
                    <a:pt x="18" y="5984"/>
                    <a:pt x="53" y="5984"/>
                  </a:cubicBezTo>
                  <a:cubicBezTo>
                    <a:pt x="70" y="5984"/>
                    <a:pt x="110" y="5962"/>
                    <a:pt x="110" y="5927"/>
                  </a:cubicBezTo>
                  <a:lnTo>
                    <a:pt x="110" y="5853"/>
                  </a:lnTo>
                  <a:cubicBezTo>
                    <a:pt x="110" y="5819"/>
                    <a:pt x="70" y="5801"/>
                    <a:pt x="53" y="5801"/>
                  </a:cubicBezTo>
                  <a:close/>
                  <a:moveTo>
                    <a:pt x="53" y="6093"/>
                  </a:moveTo>
                  <a:cubicBezTo>
                    <a:pt x="18" y="6093"/>
                    <a:pt x="1" y="6110"/>
                    <a:pt x="1" y="6145"/>
                  </a:cubicBezTo>
                  <a:lnTo>
                    <a:pt x="1" y="6219"/>
                  </a:lnTo>
                  <a:cubicBezTo>
                    <a:pt x="1" y="6254"/>
                    <a:pt x="18" y="6271"/>
                    <a:pt x="53" y="6271"/>
                  </a:cubicBezTo>
                  <a:cubicBezTo>
                    <a:pt x="70" y="6271"/>
                    <a:pt x="110" y="6254"/>
                    <a:pt x="110" y="6219"/>
                  </a:cubicBezTo>
                  <a:lnTo>
                    <a:pt x="110" y="6145"/>
                  </a:lnTo>
                  <a:cubicBezTo>
                    <a:pt x="110" y="6110"/>
                    <a:pt x="70" y="6093"/>
                    <a:pt x="53" y="6093"/>
                  </a:cubicBezTo>
                  <a:close/>
                  <a:moveTo>
                    <a:pt x="53" y="6380"/>
                  </a:moveTo>
                  <a:cubicBezTo>
                    <a:pt x="18" y="6380"/>
                    <a:pt x="1" y="6397"/>
                    <a:pt x="1" y="6436"/>
                  </a:cubicBezTo>
                  <a:lnTo>
                    <a:pt x="1" y="6506"/>
                  </a:lnTo>
                  <a:cubicBezTo>
                    <a:pt x="1" y="6545"/>
                    <a:pt x="18" y="6563"/>
                    <a:pt x="53" y="6563"/>
                  </a:cubicBezTo>
                  <a:cubicBezTo>
                    <a:pt x="70" y="6563"/>
                    <a:pt x="110" y="6545"/>
                    <a:pt x="110" y="6506"/>
                  </a:cubicBezTo>
                  <a:lnTo>
                    <a:pt x="110" y="6436"/>
                  </a:lnTo>
                  <a:cubicBezTo>
                    <a:pt x="110" y="6397"/>
                    <a:pt x="70" y="6380"/>
                    <a:pt x="53" y="6380"/>
                  </a:cubicBezTo>
                  <a:close/>
                  <a:moveTo>
                    <a:pt x="53" y="6671"/>
                  </a:moveTo>
                  <a:cubicBezTo>
                    <a:pt x="18" y="6671"/>
                    <a:pt x="1" y="6689"/>
                    <a:pt x="1" y="6724"/>
                  </a:cubicBezTo>
                  <a:lnTo>
                    <a:pt x="1" y="6798"/>
                  </a:lnTo>
                  <a:cubicBezTo>
                    <a:pt x="1" y="6832"/>
                    <a:pt x="18" y="6854"/>
                    <a:pt x="53" y="6854"/>
                  </a:cubicBezTo>
                  <a:cubicBezTo>
                    <a:pt x="70" y="6854"/>
                    <a:pt x="110" y="6832"/>
                    <a:pt x="110" y="6798"/>
                  </a:cubicBezTo>
                  <a:lnTo>
                    <a:pt x="110" y="6724"/>
                  </a:lnTo>
                  <a:cubicBezTo>
                    <a:pt x="110" y="6689"/>
                    <a:pt x="70" y="6671"/>
                    <a:pt x="53" y="6671"/>
                  </a:cubicBezTo>
                  <a:close/>
                  <a:moveTo>
                    <a:pt x="53" y="6963"/>
                  </a:moveTo>
                  <a:cubicBezTo>
                    <a:pt x="18" y="6963"/>
                    <a:pt x="1" y="6980"/>
                    <a:pt x="1" y="7015"/>
                  </a:cubicBezTo>
                  <a:lnTo>
                    <a:pt x="1" y="7089"/>
                  </a:lnTo>
                  <a:cubicBezTo>
                    <a:pt x="1" y="7124"/>
                    <a:pt x="18" y="7141"/>
                    <a:pt x="53" y="7141"/>
                  </a:cubicBezTo>
                  <a:cubicBezTo>
                    <a:pt x="70" y="7141"/>
                    <a:pt x="110" y="7124"/>
                    <a:pt x="110" y="7089"/>
                  </a:cubicBezTo>
                  <a:lnTo>
                    <a:pt x="110" y="7015"/>
                  </a:lnTo>
                  <a:cubicBezTo>
                    <a:pt x="110" y="6980"/>
                    <a:pt x="70" y="6963"/>
                    <a:pt x="53" y="6963"/>
                  </a:cubicBezTo>
                  <a:close/>
                  <a:moveTo>
                    <a:pt x="53" y="7250"/>
                  </a:moveTo>
                  <a:cubicBezTo>
                    <a:pt x="18" y="7250"/>
                    <a:pt x="1" y="7268"/>
                    <a:pt x="1" y="7307"/>
                  </a:cubicBezTo>
                  <a:lnTo>
                    <a:pt x="1" y="7376"/>
                  </a:lnTo>
                  <a:cubicBezTo>
                    <a:pt x="1" y="7416"/>
                    <a:pt x="18" y="7433"/>
                    <a:pt x="53" y="7433"/>
                  </a:cubicBezTo>
                  <a:cubicBezTo>
                    <a:pt x="70" y="7433"/>
                    <a:pt x="110" y="7416"/>
                    <a:pt x="110" y="7376"/>
                  </a:cubicBezTo>
                  <a:lnTo>
                    <a:pt x="110" y="7307"/>
                  </a:lnTo>
                  <a:cubicBezTo>
                    <a:pt x="110" y="7268"/>
                    <a:pt x="70" y="7250"/>
                    <a:pt x="53" y="7250"/>
                  </a:cubicBezTo>
                  <a:close/>
                  <a:moveTo>
                    <a:pt x="53" y="7542"/>
                  </a:moveTo>
                  <a:cubicBezTo>
                    <a:pt x="18" y="7542"/>
                    <a:pt x="1" y="7559"/>
                    <a:pt x="1" y="7594"/>
                  </a:cubicBezTo>
                  <a:lnTo>
                    <a:pt x="1" y="7668"/>
                  </a:lnTo>
                  <a:cubicBezTo>
                    <a:pt x="1" y="7703"/>
                    <a:pt x="18" y="7724"/>
                    <a:pt x="53" y="7724"/>
                  </a:cubicBezTo>
                  <a:cubicBezTo>
                    <a:pt x="70" y="7724"/>
                    <a:pt x="110" y="7703"/>
                    <a:pt x="110" y="7668"/>
                  </a:cubicBezTo>
                  <a:lnTo>
                    <a:pt x="110" y="7594"/>
                  </a:lnTo>
                  <a:cubicBezTo>
                    <a:pt x="110" y="7559"/>
                    <a:pt x="70" y="7542"/>
                    <a:pt x="53" y="7542"/>
                  </a:cubicBezTo>
                  <a:close/>
                  <a:moveTo>
                    <a:pt x="53" y="7833"/>
                  </a:moveTo>
                  <a:cubicBezTo>
                    <a:pt x="18" y="7833"/>
                    <a:pt x="1" y="7851"/>
                    <a:pt x="1" y="7885"/>
                  </a:cubicBezTo>
                  <a:lnTo>
                    <a:pt x="1" y="7959"/>
                  </a:lnTo>
                  <a:cubicBezTo>
                    <a:pt x="1" y="7994"/>
                    <a:pt x="18" y="8012"/>
                    <a:pt x="53" y="8012"/>
                  </a:cubicBezTo>
                  <a:cubicBezTo>
                    <a:pt x="70" y="8012"/>
                    <a:pt x="110" y="7994"/>
                    <a:pt x="110" y="7959"/>
                  </a:cubicBezTo>
                  <a:lnTo>
                    <a:pt x="110" y="7885"/>
                  </a:lnTo>
                  <a:cubicBezTo>
                    <a:pt x="110" y="7851"/>
                    <a:pt x="70" y="7833"/>
                    <a:pt x="53" y="7833"/>
                  </a:cubicBezTo>
                  <a:close/>
                  <a:moveTo>
                    <a:pt x="53" y="8120"/>
                  </a:moveTo>
                  <a:cubicBezTo>
                    <a:pt x="18" y="8120"/>
                    <a:pt x="1" y="8138"/>
                    <a:pt x="1" y="8177"/>
                  </a:cubicBezTo>
                  <a:lnTo>
                    <a:pt x="1" y="8247"/>
                  </a:lnTo>
                  <a:cubicBezTo>
                    <a:pt x="1" y="8286"/>
                    <a:pt x="18" y="8303"/>
                    <a:pt x="53" y="8303"/>
                  </a:cubicBezTo>
                  <a:cubicBezTo>
                    <a:pt x="70" y="8303"/>
                    <a:pt x="110" y="8286"/>
                    <a:pt x="110" y="8247"/>
                  </a:cubicBezTo>
                  <a:lnTo>
                    <a:pt x="110" y="8177"/>
                  </a:lnTo>
                  <a:cubicBezTo>
                    <a:pt x="110" y="8138"/>
                    <a:pt x="70" y="8120"/>
                    <a:pt x="53" y="8120"/>
                  </a:cubicBezTo>
                  <a:close/>
                  <a:moveTo>
                    <a:pt x="53" y="8412"/>
                  </a:moveTo>
                  <a:cubicBezTo>
                    <a:pt x="18" y="8412"/>
                    <a:pt x="1" y="8429"/>
                    <a:pt x="1" y="8464"/>
                  </a:cubicBezTo>
                  <a:lnTo>
                    <a:pt x="1" y="8538"/>
                  </a:lnTo>
                  <a:cubicBezTo>
                    <a:pt x="1" y="8573"/>
                    <a:pt x="18" y="8595"/>
                    <a:pt x="53" y="8595"/>
                  </a:cubicBezTo>
                  <a:cubicBezTo>
                    <a:pt x="70" y="8595"/>
                    <a:pt x="110" y="8573"/>
                    <a:pt x="110" y="8538"/>
                  </a:cubicBezTo>
                  <a:lnTo>
                    <a:pt x="110" y="8464"/>
                  </a:lnTo>
                  <a:cubicBezTo>
                    <a:pt x="110" y="8429"/>
                    <a:pt x="70" y="8412"/>
                    <a:pt x="53" y="8412"/>
                  </a:cubicBezTo>
                  <a:close/>
                  <a:moveTo>
                    <a:pt x="53" y="8703"/>
                  </a:moveTo>
                  <a:cubicBezTo>
                    <a:pt x="18" y="8703"/>
                    <a:pt x="1" y="8721"/>
                    <a:pt x="1" y="8756"/>
                  </a:cubicBezTo>
                  <a:lnTo>
                    <a:pt x="1" y="8830"/>
                  </a:lnTo>
                  <a:cubicBezTo>
                    <a:pt x="1" y="8864"/>
                    <a:pt x="18" y="8882"/>
                    <a:pt x="53" y="8882"/>
                  </a:cubicBezTo>
                  <a:cubicBezTo>
                    <a:pt x="70" y="8882"/>
                    <a:pt x="110" y="8864"/>
                    <a:pt x="110" y="8830"/>
                  </a:cubicBezTo>
                  <a:lnTo>
                    <a:pt x="110" y="8756"/>
                  </a:lnTo>
                  <a:cubicBezTo>
                    <a:pt x="110" y="8721"/>
                    <a:pt x="70" y="8703"/>
                    <a:pt x="53" y="8703"/>
                  </a:cubicBezTo>
                  <a:close/>
                  <a:moveTo>
                    <a:pt x="53" y="8991"/>
                  </a:moveTo>
                  <a:cubicBezTo>
                    <a:pt x="18" y="8991"/>
                    <a:pt x="1" y="9008"/>
                    <a:pt x="1" y="9047"/>
                  </a:cubicBezTo>
                  <a:lnTo>
                    <a:pt x="1" y="9117"/>
                  </a:lnTo>
                  <a:cubicBezTo>
                    <a:pt x="1" y="9156"/>
                    <a:pt x="18" y="9173"/>
                    <a:pt x="53" y="9173"/>
                  </a:cubicBezTo>
                  <a:cubicBezTo>
                    <a:pt x="70" y="9173"/>
                    <a:pt x="110" y="9156"/>
                    <a:pt x="110" y="9117"/>
                  </a:cubicBezTo>
                  <a:lnTo>
                    <a:pt x="110" y="9047"/>
                  </a:lnTo>
                  <a:cubicBezTo>
                    <a:pt x="110" y="9008"/>
                    <a:pt x="70" y="8991"/>
                    <a:pt x="53" y="8991"/>
                  </a:cubicBezTo>
                  <a:close/>
                  <a:moveTo>
                    <a:pt x="53" y="9282"/>
                  </a:moveTo>
                  <a:cubicBezTo>
                    <a:pt x="18" y="9282"/>
                    <a:pt x="1" y="9300"/>
                    <a:pt x="1" y="9334"/>
                  </a:cubicBezTo>
                  <a:lnTo>
                    <a:pt x="1" y="9408"/>
                  </a:lnTo>
                  <a:cubicBezTo>
                    <a:pt x="1" y="9443"/>
                    <a:pt x="18" y="9465"/>
                    <a:pt x="53" y="9465"/>
                  </a:cubicBezTo>
                  <a:cubicBezTo>
                    <a:pt x="70" y="9465"/>
                    <a:pt x="110" y="9443"/>
                    <a:pt x="110" y="9408"/>
                  </a:cubicBezTo>
                  <a:lnTo>
                    <a:pt x="110" y="9334"/>
                  </a:lnTo>
                  <a:cubicBezTo>
                    <a:pt x="110" y="9300"/>
                    <a:pt x="70" y="9282"/>
                    <a:pt x="53" y="9282"/>
                  </a:cubicBezTo>
                  <a:close/>
                  <a:moveTo>
                    <a:pt x="53" y="9574"/>
                  </a:moveTo>
                  <a:cubicBezTo>
                    <a:pt x="18" y="9574"/>
                    <a:pt x="1" y="9591"/>
                    <a:pt x="1" y="9626"/>
                  </a:cubicBezTo>
                  <a:lnTo>
                    <a:pt x="1" y="9700"/>
                  </a:lnTo>
                  <a:cubicBezTo>
                    <a:pt x="1" y="9735"/>
                    <a:pt x="18" y="9752"/>
                    <a:pt x="53" y="9752"/>
                  </a:cubicBezTo>
                  <a:cubicBezTo>
                    <a:pt x="70" y="9752"/>
                    <a:pt x="110" y="9735"/>
                    <a:pt x="110" y="9700"/>
                  </a:cubicBezTo>
                  <a:lnTo>
                    <a:pt x="110" y="9626"/>
                  </a:lnTo>
                  <a:cubicBezTo>
                    <a:pt x="110" y="9591"/>
                    <a:pt x="70" y="9574"/>
                    <a:pt x="53" y="9574"/>
                  </a:cubicBezTo>
                  <a:close/>
                  <a:moveTo>
                    <a:pt x="53" y="9861"/>
                  </a:moveTo>
                  <a:cubicBezTo>
                    <a:pt x="18" y="9861"/>
                    <a:pt x="1" y="9878"/>
                    <a:pt x="1" y="9918"/>
                  </a:cubicBezTo>
                  <a:lnTo>
                    <a:pt x="1" y="9987"/>
                  </a:lnTo>
                  <a:cubicBezTo>
                    <a:pt x="1" y="10026"/>
                    <a:pt x="18" y="10044"/>
                    <a:pt x="53" y="10044"/>
                  </a:cubicBezTo>
                  <a:cubicBezTo>
                    <a:pt x="70" y="10044"/>
                    <a:pt x="110" y="10026"/>
                    <a:pt x="110" y="9987"/>
                  </a:cubicBezTo>
                  <a:lnTo>
                    <a:pt x="110" y="9918"/>
                  </a:lnTo>
                  <a:cubicBezTo>
                    <a:pt x="110" y="9878"/>
                    <a:pt x="70" y="9861"/>
                    <a:pt x="53" y="9861"/>
                  </a:cubicBezTo>
                  <a:close/>
                  <a:moveTo>
                    <a:pt x="53" y="10152"/>
                  </a:moveTo>
                  <a:cubicBezTo>
                    <a:pt x="18" y="10152"/>
                    <a:pt x="1" y="10170"/>
                    <a:pt x="1" y="10205"/>
                  </a:cubicBezTo>
                  <a:lnTo>
                    <a:pt x="1" y="10279"/>
                  </a:lnTo>
                  <a:cubicBezTo>
                    <a:pt x="1" y="10313"/>
                    <a:pt x="18" y="10335"/>
                    <a:pt x="53" y="10335"/>
                  </a:cubicBezTo>
                  <a:cubicBezTo>
                    <a:pt x="70" y="10335"/>
                    <a:pt x="110" y="10313"/>
                    <a:pt x="110" y="10279"/>
                  </a:cubicBezTo>
                  <a:lnTo>
                    <a:pt x="110" y="10205"/>
                  </a:lnTo>
                  <a:cubicBezTo>
                    <a:pt x="110" y="10170"/>
                    <a:pt x="70" y="10152"/>
                    <a:pt x="53" y="10152"/>
                  </a:cubicBezTo>
                  <a:close/>
                  <a:moveTo>
                    <a:pt x="53" y="10444"/>
                  </a:moveTo>
                  <a:cubicBezTo>
                    <a:pt x="18" y="10444"/>
                    <a:pt x="1" y="10461"/>
                    <a:pt x="1" y="10496"/>
                  </a:cubicBezTo>
                  <a:lnTo>
                    <a:pt x="1" y="10570"/>
                  </a:lnTo>
                  <a:cubicBezTo>
                    <a:pt x="1" y="10605"/>
                    <a:pt x="18" y="10622"/>
                    <a:pt x="53" y="10622"/>
                  </a:cubicBezTo>
                  <a:cubicBezTo>
                    <a:pt x="70" y="10622"/>
                    <a:pt x="110" y="10605"/>
                    <a:pt x="110" y="10570"/>
                  </a:cubicBezTo>
                  <a:lnTo>
                    <a:pt x="110" y="10496"/>
                  </a:lnTo>
                  <a:cubicBezTo>
                    <a:pt x="110" y="10461"/>
                    <a:pt x="70" y="10444"/>
                    <a:pt x="53" y="10444"/>
                  </a:cubicBezTo>
                  <a:close/>
                  <a:moveTo>
                    <a:pt x="53" y="10731"/>
                  </a:moveTo>
                  <a:cubicBezTo>
                    <a:pt x="18" y="10731"/>
                    <a:pt x="1" y="10749"/>
                    <a:pt x="1" y="10788"/>
                  </a:cubicBezTo>
                  <a:lnTo>
                    <a:pt x="1" y="10857"/>
                  </a:lnTo>
                  <a:cubicBezTo>
                    <a:pt x="1" y="10897"/>
                    <a:pt x="18" y="10914"/>
                    <a:pt x="53" y="10914"/>
                  </a:cubicBezTo>
                  <a:cubicBezTo>
                    <a:pt x="70" y="10914"/>
                    <a:pt x="110" y="10897"/>
                    <a:pt x="110" y="10857"/>
                  </a:cubicBezTo>
                  <a:lnTo>
                    <a:pt x="110" y="10788"/>
                  </a:lnTo>
                  <a:cubicBezTo>
                    <a:pt x="110" y="10749"/>
                    <a:pt x="70" y="10731"/>
                    <a:pt x="53" y="10731"/>
                  </a:cubicBezTo>
                  <a:close/>
                  <a:moveTo>
                    <a:pt x="53" y="11023"/>
                  </a:moveTo>
                  <a:cubicBezTo>
                    <a:pt x="18" y="11023"/>
                    <a:pt x="1" y="11040"/>
                    <a:pt x="1" y="11075"/>
                  </a:cubicBezTo>
                  <a:lnTo>
                    <a:pt x="1" y="11149"/>
                  </a:lnTo>
                  <a:cubicBezTo>
                    <a:pt x="1" y="11184"/>
                    <a:pt x="18" y="11205"/>
                    <a:pt x="53" y="11205"/>
                  </a:cubicBezTo>
                  <a:cubicBezTo>
                    <a:pt x="70" y="11205"/>
                    <a:pt x="110" y="11184"/>
                    <a:pt x="110" y="11149"/>
                  </a:cubicBezTo>
                  <a:lnTo>
                    <a:pt x="110" y="11075"/>
                  </a:lnTo>
                  <a:cubicBezTo>
                    <a:pt x="110" y="11040"/>
                    <a:pt x="70" y="11023"/>
                    <a:pt x="53" y="11023"/>
                  </a:cubicBezTo>
                  <a:close/>
                  <a:moveTo>
                    <a:pt x="53" y="11314"/>
                  </a:moveTo>
                  <a:cubicBezTo>
                    <a:pt x="18" y="11314"/>
                    <a:pt x="1" y="11332"/>
                    <a:pt x="1" y="11366"/>
                  </a:cubicBezTo>
                  <a:lnTo>
                    <a:pt x="1" y="11440"/>
                  </a:lnTo>
                  <a:cubicBezTo>
                    <a:pt x="1" y="11475"/>
                    <a:pt x="18" y="11493"/>
                    <a:pt x="53" y="11493"/>
                  </a:cubicBezTo>
                  <a:cubicBezTo>
                    <a:pt x="70" y="11493"/>
                    <a:pt x="110" y="11475"/>
                    <a:pt x="110" y="11440"/>
                  </a:cubicBezTo>
                  <a:lnTo>
                    <a:pt x="110" y="11366"/>
                  </a:lnTo>
                  <a:cubicBezTo>
                    <a:pt x="110" y="11332"/>
                    <a:pt x="70" y="11314"/>
                    <a:pt x="53" y="11314"/>
                  </a:cubicBezTo>
                  <a:close/>
                  <a:moveTo>
                    <a:pt x="53" y="11601"/>
                  </a:moveTo>
                  <a:cubicBezTo>
                    <a:pt x="18" y="11601"/>
                    <a:pt x="1" y="11619"/>
                    <a:pt x="1" y="11658"/>
                  </a:cubicBezTo>
                  <a:lnTo>
                    <a:pt x="1" y="11728"/>
                  </a:lnTo>
                  <a:cubicBezTo>
                    <a:pt x="1" y="11767"/>
                    <a:pt x="18" y="11784"/>
                    <a:pt x="53" y="11784"/>
                  </a:cubicBezTo>
                  <a:cubicBezTo>
                    <a:pt x="70" y="11784"/>
                    <a:pt x="110" y="11767"/>
                    <a:pt x="110" y="11728"/>
                  </a:cubicBezTo>
                  <a:lnTo>
                    <a:pt x="110" y="11658"/>
                  </a:lnTo>
                  <a:cubicBezTo>
                    <a:pt x="110" y="11619"/>
                    <a:pt x="70" y="11601"/>
                    <a:pt x="53" y="11601"/>
                  </a:cubicBezTo>
                  <a:close/>
                  <a:moveTo>
                    <a:pt x="53" y="11893"/>
                  </a:moveTo>
                  <a:cubicBezTo>
                    <a:pt x="18" y="11893"/>
                    <a:pt x="1" y="11910"/>
                    <a:pt x="1" y="11945"/>
                  </a:cubicBezTo>
                  <a:lnTo>
                    <a:pt x="1" y="12019"/>
                  </a:lnTo>
                  <a:cubicBezTo>
                    <a:pt x="1" y="12054"/>
                    <a:pt x="18" y="12076"/>
                    <a:pt x="53" y="12076"/>
                  </a:cubicBezTo>
                  <a:cubicBezTo>
                    <a:pt x="70" y="12076"/>
                    <a:pt x="110" y="12054"/>
                    <a:pt x="110" y="12019"/>
                  </a:cubicBezTo>
                  <a:lnTo>
                    <a:pt x="110" y="11945"/>
                  </a:lnTo>
                  <a:cubicBezTo>
                    <a:pt x="110" y="11910"/>
                    <a:pt x="70" y="11893"/>
                    <a:pt x="53" y="11893"/>
                  </a:cubicBezTo>
                  <a:close/>
                  <a:moveTo>
                    <a:pt x="53" y="12185"/>
                  </a:moveTo>
                  <a:cubicBezTo>
                    <a:pt x="18" y="12185"/>
                    <a:pt x="1" y="12202"/>
                    <a:pt x="1" y="12237"/>
                  </a:cubicBezTo>
                  <a:lnTo>
                    <a:pt x="1" y="12311"/>
                  </a:lnTo>
                  <a:cubicBezTo>
                    <a:pt x="1" y="12346"/>
                    <a:pt x="18" y="12363"/>
                    <a:pt x="53" y="12363"/>
                  </a:cubicBezTo>
                  <a:cubicBezTo>
                    <a:pt x="70" y="12363"/>
                    <a:pt x="110" y="12346"/>
                    <a:pt x="110" y="12311"/>
                  </a:cubicBezTo>
                  <a:lnTo>
                    <a:pt x="110" y="12237"/>
                  </a:lnTo>
                  <a:cubicBezTo>
                    <a:pt x="110" y="12202"/>
                    <a:pt x="70" y="12185"/>
                    <a:pt x="53" y="12185"/>
                  </a:cubicBezTo>
                  <a:close/>
                  <a:moveTo>
                    <a:pt x="53" y="12472"/>
                  </a:moveTo>
                  <a:cubicBezTo>
                    <a:pt x="18" y="12472"/>
                    <a:pt x="1" y="12489"/>
                    <a:pt x="1" y="12528"/>
                  </a:cubicBezTo>
                  <a:lnTo>
                    <a:pt x="1" y="12598"/>
                  </a:lnTo>
                  <a:cubicBezTo>
                    <a:pt x="1" y="12637"/>
                    <a:pt x="18" y="12654"/>
                    <a:pt x="53" y="12654"/>
                  </a:cubicBezTo>
                  <a:cubicBezTo>
                    <a:pt x="70" y="12654"/>
                    <a:pt x="110" y="12637"/>
                    <a:pt x="110" y="12598"/>
                  </a:cubicBezTo>
                  <a:lnTo>
                    <a:pt x="110" y="12528"/>
                  </a:lnTo>
                  <a:cubicBezTo>
                    <a:pt x="110" y="12489"/>
                    <a:pt x="70" y="12472"/>
                    <a:pt x="53" y="12472"/>
                  </a:cubicBezTo>
                  <a:close/>
                  <a:moveTo>
                    <a:pt x="53" y="12763"/>
                  </a:moveTo>
                  <a:cubicBezTo>
                    <a:pt x="18" y="12763"/>
                    <a:pt x="1" y="12781"/>
                    <a:pt x="1" y="12815"/>
                  </a:cubicBezTo>
                  <a:lnTo>
                    <a:pt x="1" y="12889"/>
                  </a:lnTo>
                  <a:cubicBezTo>
                    <a:pt x="1" y="12907"/>
                    <a:pt x="18" y="12946"/>
                    <a:pt x="53" y="12946"/>
                  </a:cubicBezTo>
                  <a:cubicBezTo>
                    <a:pt x="70" y="12946"/>
                    <a:pt x="110" y="12907"/>
                    <a:pt x="110" y="12889"/>
                  </a:cubicBezTo>
                  <a:lnTo>
                    <a:pt x="110" y="12815"/>
                  </a:lnTo>
                  <a:cubicBezTo>
                    <a:pt x="110" y="12781"/>
                    <a:pt x="70" y="12763"/>
                    <a:pt x="53" y="1276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3" name="Google Shape;8943;p111">
              <a:extLst>
                <a:ext uri="{FF2B5EF4-FFF2-40B4-BE49-F238E27FC236}">
                  <a16:creationId xmlns:a16="http://schemas.microsoft.com/office/drawing/2014/main" id="{6710FA56-D1EC-4BD8-F8B8-723AC960C6C1}"/>
                </a:ext>
              </a:extLst>
            </p:cNvPr>
            <p:cNvSpPr/>
            <p:nvPr/>
          </p:nvSpPr>
          <p:spPr>
            <a:xfrm>
              <a:off x="6606367" y="4526"/>
              <a:ext cx="23472" cy="2588327"/>
            </a:xfrm>
            <a:custGeom>
              <a:avLst/>
              <a:gdLst/>
              <a:ahLst/>
              <a:cxnLst/>
              <a:rect l="l" t="t" r="r" b="b"/>
              <a:pathLst>
                <a:path w="109" h="12020" extrusionOk="0">
                  <a:moveTo>
                    <a:pt x="57" y="1"/>
                  </a:moveTo>
                  <a:cubicBezTo>
                    <a:pt x="39" y="1"/>
                    <a:pt x="0" y="36"/>
                    <a:pt x="0" y="53"/>
                  </a:cubicBezTo>
                  <a:lnTo>
                    <a:pt x="0" y="145"/>
                  </a:lnTo>
                  <a:cubicBezTo>
                    <a:pt x="0" y="179"/>
                    <a:pt x="39" y="197"/>
                    <a:pt x="57" y="197"/>
                  </a:cubicBezTo>
                  <a:cubicBezTo>
                    <a:pt x="92" y="197"/>
                    <a:pt x="109" y="179"/>
                    <a:pt x="109" y="145"/>
                  </a:cubicBezTo>
                  <a:lnTo>
                    <a:pt x="109" y="53"/>
                  </a:lnTo>
                  <a:cubicBezTo>
                    <a:pt x="109" y="36"/>
                    <a:pt x="92" y="1"/>
                    <a:pt x="57" y="1"/>
                  </a:cubicBezTo>
                  <a:close/>
                  <a:moveTo>
                    <a:pt x="57" y="288"/>
                  </a:moveTo>
                  <a:cubicBezTo>
                    <a:pt x="39" y="288"/>
                    <a:pt x="0" y="327"/>
                    <a:pt x="0" y="345"/>
                  </a:cubicBezTo>
                  <a:lnTo>
                    <a:pt x="0" y="436"/>
                  </a:lnTo>
                  <a:cubicBezTo>
                    <a:pt x="0" y="471"/>
                    <a:pt x="39" y="488"/>
                    <a:pt x="57" y="488"/>
                  </a:cubicBezTo>
                  <a:cubicBezTo>
                    <a:pt x="92" y="488"/>
                    <a:pt x="109" y="471"/>
                    <a:pt x="109" y="436"/>
                  </a:cubicBezTo>
                  <a:lnTo>
                    <a:pt x="109" y="345"/>
                  </a:lnTo>
                  <a:cubicBezTo>
                    <a:pt x="109" y="327"/>
                    <a:pt x="92" y="288"/>
                    <a:pt x="57" y="288"/>
                  </a:cubicBezTo>
                  <a:close/>
                  <a:moveTo>
                    <a:pt x="57" y="580"/>
                  </a:moveTo>
                  <a:cubicBezTo>
                    <a:pt x="39" y="580"/>
                    <a:pt x="0" y="614"/>
                    <a:pt x="0" y="632"/>
                  </a:cubicBezTo>
                  <a:lnTo>
                    <a:pt x="0" y="723"/>
                  </a:lnTo>
                  <a:cubicBezTo>
                    <a:pt x="0" y="762"/>
                    <a:pt x="39" y="780"/>
                    <a:pt x="57" y="780"/>
                  </a:cubicBezTo>
                  <a:cubicBezTo>
                    <a:pt x="92" y="780"/>
                    <a:pt x="109" y="762"/>
                    <a:pt x="109" y="723"/>
                  </a:cubicBezTo>
                  <a:lnTo>
                    <a:pt x="109" y="632"/>
                  </a:lnTo>
                  <a:cubicBezTo>
                    <a:pt x="109" y="614"/>
                    <a:pt x="92" y="580"/>
                    <a:pt x="57" y="580"/>
                  </a:cubicBezTo>
                  <a:close/>
                  <a:moveTo>
                    <a:pt x="57" y="871"/>
                  </a:moveTo>
                  <a:cubicBezTo>
                    <a:pt x="39" y="871"/>
                    <a:pt x="0" y="906"/>
                    <a:pt x="0" y="923"/>
                  </a:cubicBezTo>
                  <a:lnTo>
                    <a:pt x="0" y="1015"/>
                  </a:lnTo>
                  <a:cubicBezTo>
                    <a:pt x="0" y="1050"/>
                    <a:pt x="39" y="1067"/>
                    <a:pt x="57" y="1067"/>
                  </a:cubicBezTo>
                  <a:cubicBezTo>
                    <a:pt x="92" y="1067"/>
                    <a:pt x="109" y="1050"/>
                    <a:pt x="109" y="1015"/>
                  </a:cubicBezTo>
                  <a:lnTo>
                    <a:pt x="109" y="923"/>
                  </a:lnTo>
                  <a:cubicBezTo>
                    <a:pt x="109" y="906"/>
                    <a:pt x="92" y="871"/>
                    <a:pt x="57" y="871"/>
                  </a:cubicBezTo>
                  <a:close/>
                  <a:moveTo>
                    <a:pt x="57" y="1158"/>
                  </a:moveTo>
                  <a:cubicBezTo>
                    <a:pt x="39" y="1158"/>
                    <a:pt x="0" y="1198"/>
                    <a:pt x="0" y="1215"/>
                  </a:cubicBezTo>
                  <a:lnTo>
                    <a:pt x="0" y="1306"/>
                  </a:lnTo>
                  <a:cubicBezTo>
                    <a:pt x="0" y="1341"/>
                    <a:pt x="39" y="1359"/>
                    <a:pt x="57" y="1359"/>
                  </a:cubicBezTo>
                  <a:cubicBezTo>
                    <a:pt x="92" y="1359"/>
                    <a:pt x="109" y="1341"/>
                    <a:pt x="109" y="1306"/>
                  </a:cubicBezTo>
                  <a:lnTo>
                    <a:pt x="109" y="1215"/>
                  </a:lnTo>
                  <a:cubicBezTo>
                    <a:pt x="109" y="1198"/>
                    <a:pt x="92" y="1158"/>
                    <a:pt x="57" y="1158"/>
                  </a:cubicBezTo>
                  <a:close/>
                  <a:moveTo>
                    <a:pt x="57" y="1450"/>
                  </a:moveTo>
                  <a:cubicBezTo>
                    <a:pt x="39" y="1450"/>
                    <a:pt x="0" y="1485"/>
                    <a:pt x="0" y="1502"/>
                  </a:cubicBezTo>
                  <a:lnTo>
                    <a:pt x="0" y="1593"/>
                  </a:lnTo>
                  <a:cubicBezTo>
                    <a:pt x="0" y="1633"/>
                    <a:pt x="39" y="1650"/>
                    <a:pt x="57" y="1650"/>
                  </a:cubicBezTo>
                  <a:cubicBezTo>
                    <a:pt x="92" y="1650"/>
                    <a:pt x="109" y="1633"/>
                    <a:pt x="109" y="1593"/>
                  </a:cubicBezTo>
                  <a:lnTo>
                    <a:pt x="109" y="1502"/>
                  </a:lnTo>
                  <a:cubicBezTo>
                    <a:pt x="109" y="1485"/>
                    <a:pt x="92" y="1450"/>
                    <a:pt x="57" y="1450"/>
                  </a:cubicBezTo>
                  <a:close/>
                  <a:moveTo>
                    <a:pt x="57" y="1741"/>
                  </a:moveTo>
                  <a:cubicBezTo>
                    <a:pt x="39" y="1741"/>
                    <a:pt x="0" y="1776"/>
                    <a:pt x="0" y="1794"/>
                  </a:cubicBezTo>
                  <a:lnTo>
                    <a:pt x="0" y="1885"/>
                  </a:lnTo>
                  <a:cubicBezTo>
                    <a:pt x="0" y="1920"/>
                    <a:pt x="39" y="1937"/>
                    <a:pt x="57" y="1937"/>
                  </a:cubicBezTo>
                  <a:cubicBezTo>
                    <a:pt x="92" y="1937"/>
                    <a:pt x="109" y="1920"/>
                    <a:pt x="109" y="1885"/>
                  </a:cubicBezTo>
                  <a:lnTo>
                    <a:pt x="109" y="1794"/>
                  </a:lnTo>
                  <a:cubicBezTo>
                    <a:pt x="109" y="1776"/>
                    <a:pt x="92" y="1741"/>
                    <a:pt x="57" y="1741"/>
                  </a:cubicBezTo>
                  <a:close/>
                  <a:moveTo>
                    <a:pt x="57" y="2029"/>
                  </a:moveTo>
                  <a:cubicBezTo>
                    <a:pt x="39" y="2029"/>
                    <a:pt x="0" y="2068"/>
                    <a:pt x="0" y="2085"/>
                  </a:cubicBezTo>
                  <a:lnTo>
                    <a:pt x="0" y="2177"/>
                  </a:lnTo>
                  <a:cubicBezTo>
                    <a:pt x="0" y="2211"/>
                    <a:pt x="39" y="2229"/>
                    <a:pt x="57" y="2229"/>
                  </a:cubicBezTo>
                  <a:cubicBezTo>
                    <a:pt x="92" y="2229"/>
                    <a:pt x="109" y="2211"/>
                    <a:pt x="109" y="2177"/>
                  </a:cubicBezTo>
                  <a:lnTo>
                    <a:pt x="109" y="2085"/>
                  </a:lnTo>
                  <a:cubicBezTo>
                    <a:pt x="109" y="2068"/>
                    <a:pt x="92" y="2029"/>
                    <a:pt x="57" y="2029"/>
                  </a:cubicBezTo>
                  <a:close/>
                  <a:moveTo>
                    <a:pt x="57" y="2320"/>
                  </a:moveTo>
                  <a:cubicBezTo>
                    <a:pt x="39" y="2320"/>
                    <a:pt x="0" y="2355"/>
                    <a:pt x="0" y="2372"/>
                  </a:cubicBezTo>
                  <a:lnTo>
                    <a:pt x="0" y="2464"/>
                  </a:lnTo>
                  <a:cubicBezTo>
                    <a:pt x="0" y="2503"/>
                    <a:pt x="39" y="2520"/>
                    <a:pt x="57" y="2520"/>
                  </a:cubicBezTo>
                  <a:cubicBezTo>
                    <a:pt x="92" y="2520"/>
                    <a:pt x="109" y="2503"/>
                    <a:pt x="109" y="2464"/>
                  </a:cubicBezTo>
                  <a:lnTo>
                    <a:pt x="109" y="2372"/>
                  </a:lnTo>
                  <a:cubicBezTo>
                    <a:pt x="109" y="2355"/>
                    <a:pt x="92" y="2320"/>
                    <a:pt x="57" y="2320"/>
                  </a:cubicBezTo>
                  <a:close/>
                  <a:moveTo>
                    <a:pt x="57" y="2612"/>
                  </a:moveTo>
                  <a:cubicBezTo>
                    <a:pt x="39" y="2612"/>
                    <a:pt x="0" y="2647"/>
                    <a:pt x="0" y="2664"/>
                  </a:cubicBezTo>
                  <a:lnTo>
                    <a:pt x="0" y="2755"/>
                  </a:lnTo>
                  <a:cubicBezTo>
                    <a:pt x="0" y="2790"/>
                    <a:pt x="39" y="2808"/>
                    <a:pt x="57" y="2808"/>
                  </a:cubicBezTo>
                  <a:cubicBezTo>
                    <a:pt x="92" y="2808"/>
                    <a:pt x="109" y="2790"/>
                    <a:pt x="109" y="2755"/>
                  </a:cubicBezTo>
                  <a:lnTo>
                    <a:pt x="109" y="2664"/>
                  </a:lnTo>
                  <a:cubicBezTo>
                    <a:pt x="109" y="2647"/>
                    <a:pt x="92" y="2612"/>
                    <a:pt x="57" y="2612"/>
                  </a:cubicBezTo>
                  <a:close/>
                  <a:moveTo>
                    <a:pt x="57" y="2899"/>
                  </a:moveTo>
                  <a:cubicBezTo>
                    <a:pt x="39" y="2899"/>
                    <a:pt x="0" y="2938"/>
                    <a:pt x="0" y="2955"/>
                  </a:cubicBezTo>
                  <a:lnTo>
                    <a:pt x="0" y="3047"/>
                  </a:lnTo>
                  <a:cubicBezTo>
                    <a:pt x="0" y="3082"/>
                    <a:pt x="39" y="3099"/>
                    <a:pt x="57" y="3099"/>
                  </a:cubicBezTo>
                  <a:cubicBezTo>
                    <a:pt x="92" y="3099"/>
                    <a:pt x="109" y="3082"/>
                    <a:pt x="109" y="3047"/>
                  </a:cubicBezTo>
                  <a:lnTo>
                    <a:pt x="109" y="2955"/>
                  </a:lnTo>
                  <a:cubicBezTo>
                    <a:pt x="109" y="2938"/>
                    <a:pt x="92" y="2899"/>
                    <a:pt x="57" y="2899"/>
                  </a:cubicBezTo>
                  <a:close/>
                  <a:moveTo>
                    <a:pt x="57" y="3190"/>
                  </a:moveTo>
                  <a:cubicBezTo>
                    <a:pt x="39" y="3190"/>
                    <a:pt x="0" y="3225"/>
                    <a:pt x="0" y="3243"/>
                  </a:cubicBezTo>
                  <a:lnTo>
                    <a:pt x="0" y="3334"/>
                  </a:lnTo>
                  <a:cubicBezTo>
                    <a:pt x="0" y="3373"/>
                    <a:pt x="39" y="3391"/>
                    <a:pt x="57" y="3391"/>
                  </a:cubicBezTo>
                  <a:cubicBezTo>
                    <a:pt x="92" y="3391"/>
                    <a:pt x="109" y="3373"/>
                    <a:pt x="109" y="3334"/>
                  </a:cubicBezTo>
                  <a:lnTo>
                    <a:pt x="109" y="3243"/>
                  </a:lnTo>
                  <a:cubicBezTo>
                    <a:pt x="109" y="3225"/>
                    <a:pt x="92" y="3190"/>
                    <a:pt x="57" y="3190"/>
                  </a:cubicBezTo>
                  <a:close/>
                  <a:moveTo>
                    <a:pt x="57" y="3482"/>
                  </a:moveTo>
                  <a:cubicBezTo>
                    <a:pt x="39" y="3482"/>
                    <a:pt x="0" y="3517"/>
                    <a:pt x="0" y="3534"/>
                  </a:cubicBezTo>
                  <a:lnTo>
                    <a:pt x="0" y="3626"/>
                  </a:lnTo>
                  <a:cubicBezTo>
                    <a:pt x="0" y="3660"/>
                    <a:pt x="39" y="3678"/>
                    <a:pt x="57" y="3678"/>
                  </a:cubicBezTo>
                  <a:cubicBezTo>
                    <a:pt x="92" y="3678"/>
                    <a:pt x="109" y="3660"/>
                    <a:pt x="109" y="3626"/>
                  </a:cubicBezTo>
                  <a:lnTo>
                    <a:pt x="109" y="3534"/>
                  </a:lnTo>
                  <a:cubicBezTo>
                    <a:pt x="109" y="3517"/>
                    <a:pt x="92" y="3482"/>
                    <a:pt x="57" y="3482"/>
                  </a:cubicBezTo>
                  <a:close/>
                  <a:moveTo>
                    <a:pt x="57" y="3769"/>
                  </a:moveTo>
                  <a:cubicBezTo>
                    <a:pt x="39" y="3769"/>
                    <a:pt x="0" y="3808"/>
                    <a:pt x="0" y="3826"/>
                  </a:cubicBezTo>
                  <a:lnTo>
                    <a:pt x="0" y="3917"/>
                  </a:lnTo>
                  <a:cubicBezTo>
                    <a:pt x="0" y="3952"/>
                    <a:pt x="39" y="3969"/>
                    <a:pt x="57" y="3969"/>
                  </a:cubicBezTo>
                  <a:cubicBezTo>
                    <a:pt x="92" y="3969"/>
                    <a:pt x="109" y="3952"/>
                    <a:pt x="109" y="3917"/>
                  </a:cubicBezTo>
                  <a:lnTo>
                    <a:pt x="109" y="3826"/>
                  </a:lnTo>
                  <a:cubicBezTo>
                    <a:pt x="109" y="3808"/>
                    <a:pt x="92" y="3769"/>
                    <a:pt x="57" y="3769"/>
                  </a:cubicBezTo>
                  <a:close/>
                  <a:moveTo>
                    <a:pt x="57" y="4061"/>
                  </a:moveTo>
                  <a:cubicBezTo>
                    <a:pt x="39" y="4061"/>
                    <a:pt x="0" y="4095"/>
                    <a:pt x="0" y="4113"/>
                  </a:cubicBezTo>
                  <a:lnTo>
                    <a:pt x="0" y="4204"/>
                  </a:lnTo>
                  <a:cubicBezTo>
                    <a:pt x="0" y="4243"/>
                    <a:pt x="39" y="4261"/>
                    <a:pt x="57" y="4261"/>
                  </a:cubicBezTo>
                  <a:cubicBezTo>
                    <a:pt x="92" y="4261"/>
                    <a:pt x="109" y="4243"/>
                    <a:pt x="109" y="4204"/>
                  </a:cubicBezTo>
                  <a:lnTo>
                    <a:pt x="109" y="4113"/>
                  </a:lnTo>
                  <a:cubicBezTo>
                    <a:pt x="109" y="4095"/>
                    <a:pt x="92" y="4061"/>
                    <a:pt x="57" y="4061"/>
                  </a:cubicBezTo>
                  <a:close/>
                  <a:moveTo>
                    <a:pt x="57" y="4352"/>
                  </a:moveTo>
                  <a:cubicBezTo>
                    <a:pt x="39" y="4352"/>
                    <a:pt x="0" y="4387"/>
                    <a:pt x="0" y="4404"/>
                  </a:cubicBezTo>
                  <a:lnTo>
                    <a:pt x="0" y="4496"/>
                  </a:lnTo>
                  <a:cubicBezTo>
                    <a:pt x="0" y="4531"/>
                    <a:pt x="39" y="4548"/>
                    <a:pt x="57" y="4548"/>
                  </a:cubicBezTo>
                  <a:cubicBezTo>
                    <a:pt x="92" y="4548"/>
                    <a:pt x="109" y="4531"/>
                    <a:pt x="109" y="4496"/>
                  </a:cubicBezTo>
                  <a:lnTo>
                    <a:pt x="109" y="4404"/>
                  </a:lnTo>
                  <a:cubicBezTo>
                    <a:pt x="109" y="4387"/>
                    <a:pt x="92" y="4352"/>
                    <a:pt x="57" y="4352"/>
                  </a:cubicBezTo>
                  <a:close/>
                  <a:moveTo>
                    <a:pt x="57" y="4639"/>
                  </a:moveTo>
                  <a:cubicBezTo>
                    <a:pt x="39" y="4639"/>
                    <a:pt x="0" y="4679"/>
                    <a:pt x="0" y="4696"/>
                  </a:cubicBezTo>
                  <a:lnTo>
                    <a:pt x="0" y="4787"/>
                  </a:lnTo>
                  <a:cubicBezTo>
                    <a:pt x="0" y="4822"/>
                    <a:pt x="39" y="4840"/>
                    <a:pt x="57" y="4840"/>
                  </a:cubicBezTo>
                  <a:cubicBezTo>
                    <a:pt x="92" y="4840"/>
                    <a:pt x="109" y="4822"/>
                    <a:pt x="109" y="4787"/>
                  </a:cubicBezTo>
                  <a:lnTo>
                    <a:pt x="109" y="4696"/>
                  </a:lnTo>
                  <a:cubicBezTo>
                    <a:pt x="109" y="4679"/>
                    <a:pt x="92" y="4639"/>
                    <a:pt x="57" y="4639"/>
                  </a:cubicBezTo>
                  <a:close/>
                  <a:moveTo>
                    <a:pt x="57" y="4931"/>
                  </a:moveTo>
                  <a:cubicBezTo>
                    <a:pt x="39" y="4931"/>
                    <a:pt x="0" y="4966"/>
                    <a:pt x="0" y="4983"/>
                  </a:cubicBezTo>
                  <a:lnTo>
                    <a:pt x="0" y="5075"/>
                  </a:lnTo>
                  <a:cubicBezTo>
                    <a:pt x="0" y="5114"/>
                    <a:pt x="39" y="5131"/>
                    <a:pt x="57" y="5131"/>
                  </a:cubicBezTo>
                  <a:cubicBezTo>
                    <a:pt x="92" y="5131"/>
                    <a:pt x="109" y="5114"/>
                    <a:pt x="109" y="5075"/>
                  </a:cubicBezTo>
                  <a:lnTo>
                    <a:pt x="109" y="4983"/>
                  </a:lnTo>
                  <a:cubicBezTo>
                    <a:pt x="109" y="4966"/>
                    <a:pt x="92" y="4931"/>
                    <a:pt x="57" y="4931"/>
                  </a:cubicBezTo>
                  <a:close/>
                  <a:moveTo>
                    <a:pt x="57" y="5222"/>
                  </a:moveTo>
                  <a:cubicBezTo>
                    <a:pt x="39" y="5222"/>
                    <a:pt x="0" y="5257"/>
                    <a:pt x="0" y="5275"/>
                  </a:cubicBezTo>
                  <a:lnTo>
                    <a:pt x="0" y="5366"/>
                  </a:lnTo>
                  <a:cubicBezTo>
                    <a:pt x="0" y="5401"/>
                    <a:pt x="39" y="5418"/>
                    <a:pt x="57" y="5418"/>
                  </a:cubicBezTo>
                  <a:cubicBezTo>
                    <a:pt x="92" y="5418"/>
                    <a:pt x="109" y="5401"/>
                    <a:pt x="109" y="5366"/>
                  </a:cubicBezTo>
                  <a:lnTo>
                    <a:pt x="109" y="5275"/>
                  </a:lnTo>
                  <a:cubicBezTo>
                    <a:pt x="109" y="5257"/>
                    <a:pt x="92" y="5222"/>
                    <a:pt x="57" y="5222"/>
                  </a:cubicBezTo>
                  <a:close/>
                  <a:moveTo>
                    <a:pt x="57" y="5510"/>
                  </a:moveTo>
                  <a:cubicBezTo>
                    <a:pt x="39" y="5510"/>
                    <a:pt x="0" y="5549"/>
                    <a:pt x="0" y="5566"/>
                  </a:cubicBezTo>
                  <a:lnTo>
                    <a:pt x="0" y="5658"/>
                  </a:lnTo>
                  <a:cubicBezTo>
                    <a:pt x="0" y="5692"/>
                    <a:pt x="39" y="5710"/>
                    <a:pt x="57" y="5710"/>
                  </a:cubicBezTo>
                  <a:cubicBezTo>
                    <a:pt x="92" y="5710"/>
                    <a:pt x="109" y="5692"/>
                    <a:pt x="109" y="5658"/>
                  </a:cubicBezTo>
                  <a:lnTo>
                    <a:pt x="109" y="5566"/>
                  </a:lnTo>
                  <a:cubicBezTo>
                    <a:pt x="109" y="5549"/>
                    <a:pt x="92" y="5510"/>
                    <a:pt x="57" y="5510"/>
                  </a:cubicBezTo>
                  <a:close/>
                  <a:moveTo>
                    <a:pt x="57" y="5801"/>
                  </a:moveTo>
                  <a:cubicBezTo>
                    <a:pt x="39" y="5801"/>
                    <a:pt x="0" y="5836"/>
                    <a:pt x="0" y="5853"/>
                  </a:cubicBezTo>
                  <a:lnTo>
                    <a:pt x="0" y="5945"/>
                  </a:lnTo>
                  <a:cubicBezTo>
                    <a:pt x="0" y="5984"/>
                    <a:pt x="39" y="6001"/>
                    <a:pt x="57" y="6001"/>
                  </a:cubicBezTo>
                  <a:cubicBezTo>
                    <a:pt x="92" y="6001"/>
                    <a:pt x="109" y="5984"/>
                    <a:pt x="109" y="5945"/>
                  </a:cubicBezTo>
                  <a:lnTo>
                    <a:pt x="109" y="5853"/>
                  </a:lnTo>
                  <a:cubicBezTo>
                    <a:pt x="109" y="5836"/>
                    <a:pt x="92" y="5801"/>
                    <a:pt x="57" y="5801"/>
                  </a:cubicBezTo>
                  <a:close/>
                  <a:moveTo>
                    <a:pt x="57" y="6093"/>
                  </a:moveTo>
                  <a:cubicBezTo>
                    <a:pt x="39" y="6093"/>
                    <a:pt x="0" y="6128"/>
                    <a:pt x="0" y="6145"/>
                  </a:cubicBezTo>
                  <a:lnTo>
                    <a:pt x="0" y="6236"/>
                  </a:lnTo>
                  <a:cubicBezTo>
                    <a:pt x="0" y="6271"/>
                    <a:pt x="39" y="6289"/>
                    <a:pt x="57" y="6289"/>
                  </a:cubicBezTo>
                  <a:cubicBezTo>
                    <a:pt x="92" y="6289"/>
                    <a:pt x="109" y="6271"/>
                    <a:pt x="109" y="6236"/>
                  </a:cubicBezTo>
                  <a:lnTo>
                    <a:pt x="109" y="6145"/>
                  </a:lnTo>
                  <a:cubicBezTo>
                    <a:pt x="109" y="6128"/>
                    <a:pt x="92" y="6093"/>
                    <a:pt x="57" y="6093"/>
                  </a:cubicBezTo>
                  <a:close/>
                  <a:moveTo>
                    <a:pt x="57" y="6380"/>
                  </a:moveTo>
                  <a:cubicBezTo>
                    <a:pt x="39" y="6380"/>
                    <a:pt x="0" y="6419"/>
                    <a:pt x="0" y="6436"/>
                  </a:cubicBezTo>
                  <a:lnTo>
                    <a:pt x="0" y="6528"/>
                  </a:lnTo>
                  <a:cubicBezTo>
                    <a:pt x="0" y="6563"/>
                    <a:pt x="39" y="6580"/>
                    <a:pt x="57" y="6580"/>
                  </a:cubicBezTo>
                  <a:cubicBezTo>
                    <a:pt x="92" y="6580"/>
                    <a:pt x="109" y="6563"/>
                    <a:pt x="109" y="6528"/>
                  </a:cubicBezTo>
                  <a:lnTo>
                    <a:pt x="109" y="6436"/>
                  </a:lnTo>
                  <a:cubicBezTo>
                    <a:pt x="109" y="6419"/>
                    <a:pt x="92" y="6380"/>
                    <a:pt x="57" y="6380"/>
                  </a:cubicBezTo>
                  <a:close/>
                  <a:moveTo>
                    <a:pt x="57" y="6671"/>
                  </a:moveTo>
                  <a:cubicBezTo>
                    <a:pt x="39" y="6671"/>
                    <a:pt x="0" y="6706"/>
                    <a:pt x="0" y="6724"/>
                  </a:cubicBezTo>
                  <a:lnTo>
                    <a:pt x="0" y="6815"/>
                  </a:lnTo>
                  <a:cubicBezTo>
                    <a:pt x="0" y="6854"/>
                    <a:pt x="39" y="6872"/>
                    <a:pt x="57" y="6872"/>
                  </a:cubicBezTo>
                  <a:cubicBezTo>
                    <a:pt x="92" y="6872"/>
                    <a:pt x="109" y="6854"/>
                    <a:pt x="109" y="6815"/>
                  </a:cubicBezTo>
                  <a:lnTo>
                    <a:pt x="109" y="6724"/>
                  </a:lnTo>
                  <a:cubicBezTo>
                    <a:pt x="109" y="6706"/>
                    <a:pt x="92" y="6671"/>
                    <a:pt x="57" y="6671"/>
                  </a:cubicBezTo>
                  <a:close/>
                  <a:moveTo>
                    <a:pt x="57" y="6963"/>
                  </a:moveTo>
                  <a:cubicBezTo>
                    <a:pt x="39" y="6963"/>
                    <a:pt x="0" y="6998"/>
                    <a:pt x="0" y="7015"/>
                  </a:cubicBezTo>
                  <a:lnTo>
                    <a:pt x="0" y="7107"/>
                  </a:lnTo>
                  <a:cubicBezTo>
                    <a:pt x="0" y="7141"/>
                    <a:pt x="39" y="7159"/>
                    <a:pt x="57" y="7159"/>
                  </a:cubicBezTo>
                  <a:cubicBezTo>
                    <a:pt x="92" y="7159"/>
                    <a:pt x="109" y="7141"/>
                    <a:pt x="109" y="7107"/>
                  </a:cubicBezTo>
                  <a:lnTo>
                    <a:pt x="109" y="7015"/>
                  </a:lnTo>
                  <a:cubicBezTo>
                    <a:pt x="109" y="6998"/>
                    <a:pt x="92" y="6963"/>
                    <a:pt x="57" y="6963"/>
                  </a:cubicBezTo>
                  <a:close/>
                  <a:moveTo>
                    <a:pt x="57" y="7250"/>
                  </a:moveTo>
                  <a:cubicBezTo>
                    <a:pt x="39" y="7250"/>
                    <a:pt x="0" y="7289"/>
                    <a:pt x="0" y="7307"/>
                  </a:cubicBezTo>
                  <a:lnTo>
                    <a:pt x="0" y="7398"/>
                  </a:lnTo>
                  <a:cubicBezTo>
                    <a:pt x="0" y="7433"/>
                    <a:pt x="39" y="7450"/>
                    <a:pt x="57" y="7450"/>
                  </a:cubicBezTo>
                  <a:cubicBezTo>
                    <a:pt x="92" y="7450"/>
                    <a:pt x="109" y="7433"/>
                    <a:pt x="109" y="7398"/>
                  </a:cubicBezTo>
                  <a:lnTo>
                    <a:pt x="109" y="7307"/>
                  </a:lnTo>
                  <a:cubicBezTo>
                    <a:pt x="109" y="7289"/>
                    <a:pt x="92" y="7250"/>
                    <a:pt x="57" y="7250"/>
                  </a:cubicBezTo>
                  <a:close/>
                  <a:moveTo>
                    <a:pt x="57" y="7542"/>
                  </a:moveTo>
                  <a:cubicBezTo>
                    <a:pt x="39" y="7542"/>
                    <a:pt x="0" y="7577"/>
                    <a:pt x="0" y="7594"/>
                  </a:cubicBezTo>
                  <a:lnTo>
                    <a:pt x="0" y="7685"/>
                  </a:lnTo>
                  <a:cubicBezTo>
                    <a:pt x="0" y="7724"/>
                    <a:pt x="39" y="7742"/>
                    <a:pt x="57" y="7742"/>
                  </a:cubicBezTo>
                  <a:cubicBezTo>
                    <a:pt x="92" y="7742"/>
                    <a:pt x="109" y="7724"/>
                    <a:pt x="109" y="7685"/>
                  </a:cubicBezTo>
                  <a:lnTo>
                    <a:pt x="109" y="7594"/>
                  </a:lnTo>
                  <a:cubicBezTo>
                    <a:pt x="109" y="7577"/>
                    <a:pt x="92" y="7542"/>
                    <a:pt x="57" y="7542"/>
                  </a:cubicBezTo>
                  <a:close/>
                  <a:moveTo>
                    <a:pt x="57" y="7833"/>
                  </a:moveTo>
                  <a:cubicBezTo>
                    <a:pt x="39" y="7833"/>
                    <a:pt x="0" y="7868"/>
                    <a:pt x="0" y="7885"/>
                  </a:cubicBezTo>
                  <a:lnTo>
                    <a:pt x="0" y="7977"/>
                  </a:lnTo>
                  <a:cubicBezTo>
                    <a:pt x="0" y="8012"/>
                    <a:pt x="39" y="8029"/>
                    <a:pt x="57" y="8029"/>
                  </a:cubicBezTo>
                  <a:cubicBezTo>
                    <a:pt x="92" y="8029"/>
                    <a:pt x="109" y="8012"/>
                    <a:pt x="109" y="7977"/>
                  </a:cubicBezTo>
                  <a:lnTo>
                    <a:pt x="109" y="7885"/>
                  </a:lnTo>
                  <a:cubicBezTo>
                    <a:pt x="109" y="7868"/>
                    <a:pt x="92" y="7833"/>
                    <a:pt x="57" y="7833"/>
                  </a:cubicBezTo>
                  <a:close/>
                  <a:moveTo>
                    <a:pt x="57" y="8120"/>
                  </a:moveTo>
                  <a:cubicBezTo>
                    <a:pt x="39" y="8120"/>
                    <a:pt x="0" y="8160"/>
                    <a:pt x="0" y="8177"/>
                  </a:cubicBezTo>
                  <a:lnTo>
                    <a:pt x="0" y="8268"/>
                  </a:lnTo>
                  <a:cubicBezTo>
                    <a:pt x="0" y="8303"/>
                    <a:pt x="39" y="8321"/>
                    <a:pt x="57" y="8321"/>
                  </a:cubicBezTo>
                  <a:cubicBezTo>
                    <a:pt x="92" y="8321"/>
                    <a:pt x="109" y="8303"/>
                    <a:pt x="109" y="8268"/>
                  </a:cubicBezTo>
                  <a:lnTo>
                    <a:pt x="109" y="8177"/>
                  </a:lnTo>
                  <a:cubicBezTo>
                    <a:pt x="109" y="8160"/>
                    <a:pt x="92" y="8120"/>
                    <a:pt x="57" y="8120"/>
                  </a:cubicBezTo>
                  <a:close/>
                  <a:moveTo>
                    <a:pt x="57" y="8412"/>
                  </a:moveTo>
                  <a:cubicBezTo>
                    <a:pt x="39" y="8412"/>
                    <a:pt x="0" y="8447"/>
                    <a:pt x="0" y="8464"/>
                  </a:cubicBezTo>
                  <a:lnTo>
                    <a:pt x="0" y="8556"/>
                  </a:lnTo>
                  <a:cubicBezTo>
                    <a:pt x="0" y="8595"/>
                    <a:pt x="39" y="8612"/>
                    <a:pt x="57" y="8612"/>
                  </a:cubicBezTo>
                  <a:cubicBezTo>
                    <a:pt x="92" y="8612"/>
                    <a:pt x="109" y="8595"/>
                    <a:pt x="109" y="8556"/>
                  </a:cubicBezTo>
                  <a:lnTo>
                    <a:pt x="109" y="8464"/>
                  </a:lnTo>
                  <a:cubicBezTo>
                    <a:pt x="109" y="8447"/>
                    <a:pt x="92" y="8412"/>
                    <a:pt x="57" y="8412"/>
                  </a:cubicBezTo>
                  <a:close/>
                  <a:moveTo>
                    <a:pt x="57" y="8703"/>
                  </a:moveTo>
                  <a:cubicBezTo>
                    <a:pt x="39" y="8703"/>
                    <a:pt x="0" y="8738"/>
                    <a:pt x="0" y="8756"/>
                  </a:cubicBezTo>
                  <a:lnTo>
                    <a:pt x="0" y="8847"/>
                  </a:lnTo>
                  <a:cubicBezTo>
                    <a:pt x="0" y="8882"/>
                    <a:pt x="39" y="8899"/>
                    <a:pt x="57" y="8899"/>
                  </a:cubicBezTo>
                  <a:cubicBezTo>
                    <a:pt x="92" y="8899"/>
                    <a:pt x="109" y="8882"/>
                    <a:pt x="109" y="8847"/>
                  </a:cubicBezTo>
                  <a:lnTo>
                    <a:pt x="109" y="8756"/>
                  </a:lnTo>
                  <a:cubicBezTo>
                    <a:pt x="109" y="8738"/>
                    <a:pt x="92" y="8703"/>
                    <a:pt x="57" y="8703"/>
                  </a:cubicBezTo>
                  <a:close/>
                  <a:moveTo>
                    <a:pt x="57" y="8991"/>
                  </a:moveTo>
                  <a:cubicBezTo>
                    <a:pt x="39" y="8991"/>
                    <a:pt x="0" y="9030"/>
                    <a:pt x="0" y="9047"/>
                  </a:cubicBezTo>
                  <a:lnTo>
                    <a:pt x="0" y="9139"/>
                  </a:lnTo>
                  <a:cubicBezTo>
                    <a:pt x="0" y="9173"/>
                    <a:pt x="39" y="9191"/>
                    <a:pt x="57" y="9191"/>
                  </a:cubicBezTo>
                  <a:cubicBezTo>
                    <a:pt x="92" y="9191"/>
                    <a:pt x="109" y="9173"/>
                    <a:pt x="109" y="9139"/>
                  </a:cubicBezTo>
                  <a:lnTo>
                    <a:pt x="109" y="9047"/>
                  </a:lnTo>
                  <a:cubicBezTo>
                    <a:pt x="109" y="9030"/>
                    <a:pt x="92" y="8991"/>
                    <a:pt x="57" y="8991"/>
                  </a:cubicBezTo>
                  <a:close/>
                  <a:moveTo>
                    <a:pt x="57" y="9282"/>
                  </a:moveTo>
                  <a:cubicBezTo>
                    <a:pt x="39" y="9282"/>
                    <a:pt x="0" y="9317"/>
                    <a:pt x="0" y="9334"/>
                  </a:cubicBezTo>
                  <a:lnTo>
                    <a:pt x="0" y="9426"/>
                  </a:lnTo>
                  <a:cubicBezTo>
                    <a:pt x="0" y="9465"/>
                    <a:pt x="39" y="9482"/>
                    <a:pt x="57" y="9482"/>
                  </a:cubicBezTo>
                  <a:cubicBezTo>
                    <a:pt x="92" y="9482"/>
                    <a:pt x="109" y="9465"/>
                    <a:pt x="109" y="9426"/>
                  </a:cubicBezTo>
                  <a:lnTo>
                    <a:pt x="109" y="9334"/>
                  </a:lnTo>
                  <a:cubicBezTo>
                    <a:pt x="109" y="9317"/>
                    <a:pt x="92" y="9282"/>
                    <a:pt x="57" y="9282"/>
                  </a:cubicBezTo>
                  <a:close/>
                  <a:moveTo>
                    <a:pt x="57" y="9574"/>
                  </a:moveTo>
                  <a:cubicBezTo>
                    <a:pt x="39" y="9574"/>
                    <a:pt x="0" y="9609"/>
                    <a:pt x="0" y="9626"/>
                  </a:cubicBezTo>
                  <a:lnTo>
                    <a:pt x="0" y="9717"/>
                  </a:lnTo>
                  <a:cubicBezTo>
                    <a:pt x="0" y="9752"/>
                    <a:pt x="39" y="9770"/>
                    <a:pt x="57" y="9770"/>
                  </a:cubicBezTo>
                  <a:cubicBezTo>
                    <a:pt x="92" y="9770"/>
                    <a:pt x="109" y="9752"/>
                    <a:pt x="109" y="9717"/>
                  </a:cubicBezTo>
                  <a:lnTo>
                    <a:pt x="109" y="9626"/>
                  </a:lnTo>
                  <a:cubicBezTo>
                    <a:pt x="109" y="9609"/>
                    <a:pt x="92" y="9574"/>
                    <a:pt x="57" y="9574"/>
                  </a:cubicBezTo>
                  <a:close/>
                  <a:moveTo>
                    <a:pt x="57" y="9861"/>
                  </a:moveTo>
                  <a:cubicBezTo>
                    <a:pt x="39" y="9861"/>
                    <a:pt x="0" y="9900"/>
                    <a:pt x="0" y="9918"/>
                  </a:cubicBezTo>
                  <a:lnTo>
                    <a:pt x="0" y="10009"/>
                  </a:lnTo>
                  <a:cubicBezTo>
                    <a:pt x="0" y="10044"/>
                    <a:pt x="39" y="10061"/>
                    <a:pt x="57" y="10061"/>
                  </a:cubicBezTo>
                  <a:cubicBezTo>
                    <a:pt x="92" y="10061"/>
                    <a:pt x="109" y="10044"/>
                    <a:pt x="109" y="10009"/>
                  </a:cubicBezTo>
                  <a:lnTo>
                    <a:pt x="109" y="9918"/>
                  </a:lnTo>
                  <a:cubicBezTo>
                    <a:pt x="109" y="9900"/>
                    <a:pt x="92" y="9861"/>
                    <a:pt x="57" y="9861"/>
                  </a:cubicBezTo>
                  <a:close/>
                  <a:moveTo>
                    <a:pt x="57" y="10152"/>
                  </a:moveTo>
                  <a:cubicBezTo>
                    <a:pt x="39" y="10152"/>
                    <a:pt x="0" y="10187"/>
                    <a:pt x="0" y="10205"/>
                  </a:cubicBezTo>
                  <a:lnTo>
                    <a:pt x="0" y="10296"/>
                  </a:lnTo>
                  <a:cubicBezTo>
                    <a:pt x="0" y="10335"/>
                    <a:pt x="39" y="10353"/>
                    <a:pt x="57" y="10353"/>
                  </a:cubicBezTo>
                  <a:cubicBezTo>
                    <a:pt x="92" y="10353"/>
                    <a:pt x="109" y="10335"/>
                    <a:pt x="109" y="10296"/>
                  </a:cubicBezTo>
                  <a:lnTo>
                    <a:pt x="109" y="10205"/>
                  </a:lnTo>
                  <a:cubicBezTo>
                    <a:pt x="109" y="10187"/>
                    <a:pt x="92" y="10152"/>
                    <a:pt x="57" y="10152"/>
                  </a:cubicBezTo>
                  <a:close/>
                  <a:moveTo>
                    <a:pt x="57" y="10444"/>
                  </a:moveTo>
                  <a:cubicBezTo>
                    <a:pt x="39" y="10444"/>
                    <a:pt x="0" y="10479"/>
                    <a:pt x="0" y="10496"/>
                  </a:cubicBezTo>
                  <a:lnTo>
                    <a:pt x="0" y="10588"/>
                  </a:lnTo>
                  <a:cubicBezTo>
                    <a:pt x="0" y="10622"/>
                    <a:pt x="39" y="10640"/>
                    <a:pt x="57" y="10640"/>
                  </a:cubicBezTo>
                  <a:cubicBezTo>
                    <a:pt x="92" y="10640"/>
                    <a:pt x="109" y="10622"/>
                    <a:pt x="109" y="10588"/>
                  </a:cubicBezTo>
                  <a:lnTo>
                    <a:pt x="109" y="10496"/>
                  </a:lnTo>
                  <a:cubicBezTo>
                    <a:pt x="109" y="10479"/>
                    <a:pt x="92" y="10444"/>
                    <a:pt x="57" y="10444"/>
                  </a:cubicBezTo>
                  <a:close/>
                  <a:moveTo>
                    <a:pt x="57" y="10731"/>
                  </a:moveTo>
                  <a:cubicBezTo>
                    <a:pt x="39" y="10731"/>
                    <a:pt x="0" y="10770"/>
                    <a:pt x="0" y="10788"/>
                  </a:cubicBezTo>
                  <a:lnTo>
                    <a:pt x="0" y="10879"/>
                  </a:lnTo>
                  <a:cubicBezTo>
                    <a:pt x="0" y="10914"/>
                    <a:pt x="39" y="10931"/>
                    <a:pt x="57" y="10931"/>
                  </a:cubicBezTo>
                  <a:cubicBezTo>
                    <a:pt x="92" y="10931"/>
                    <a:pt x="109" y="10914"/>
                    <a:pt x="109" y="10879"/>
                  </a:cubicBezTo>
                  <a:lnTo>
                    <a:pt x="109" y="10788"/>
                  </a:lnTo>
                  <a:cubicBezTo>
                    <a:pt x="109" y="10770"/>
                    <a:pt x="92" y="10731"/>
                    <a:pt x="57" y="10731"/>
                  </a:cubicBezTo>
                  <a:close/>
                  <a:moveTo>
                    <a:pt x="57" y="11023"/>
                  </a:moveTo>
                  <a:cubicBezTo>
                    <a:pt x="39" y="11023"/>
                    <a:pt x="0" y="11058"/>
                    <a:pt x="0" y="11075"/>
                  </a:cubicBezTo>
                  <a:lnTo>
                    <a:pt x="0" y="11166"/>
                  </a:lnTo>
                  <a:cubicBezTo>
                    <a:pt x="0" y="11205"/>
                    <a:pt x="39" y="11223"/>
                    <a:pt x="57" y="11223"/>
                  </a:cubicBezTo>
                  <a:cubicBezTo>
                    <a:pt x="92" y="11223"/>
                    <a:pt x="109" y="11205"/>
                    <a:pt x="109" y="11166"/>
                  </a:cubicBezTo>
                  <a:lnTo>
                    <a:pt x="109" y="11075"/>
                  </a:lnTo>
                  <a:cubicBezTo>
                    <a:pt x="109" y="11058"/>
                    <a:pt x="92" y="11023"/>
                    <a:pt x="57" y="11023"/>
                  </a:cubicBezTo>
                  <a:close/>
                  <a:moveTo>
                    <a:pt x="57" y="11314"/>
                  </a:moveTo>
                  <a:cubicBezTo>
                    <a:pt x="39" y="11314"/>
                    <a:pt x="0" y="11349"/>
                    <a:pt x="0" y="11366"/>
                  </a:cubicBezTo>
                  <a:lnTo>
                    <a:pt x="0" y="11458"/>
                  </a:lnTo>
                  <a:cubicBezTo>
                    <a:pt x="0" y="11493"/>
                    <a:pt x="39" y="11510"/>
                    <a:pt x="57" y="11510"/>
                  </a:cubicBezTo>
                  <a:cubicBezTo>
                    <a:pt x="92" y="11510"/>
                    <a:pt x="109" y="11493"/>
                    <a:pt x="109" y="11458"/>
                  </a:cubicBezTo>
                  <a:lnTo>
                    <a:pt x="109" y="11366"/>
                  </a:lnTo>
                  <a:cubicBezTo>
                    <a:pt x="109" y="11349"/>
                    <a:pt x="92" y="11314"/>
                    <a:pt x="57" y="11314"/>
                  </a:cubicBezTo>
                  <a:close/>
                  <a:moveTo>
                    <a:pt x="57" y="11601"/>
                  </a:moveTo>
                  <a:cubicBezTo>
                    <a:pt x="39" y="11601"/>
                    <a:pt x="0" y="11641"/>
                    <a:pt x="0" y="11658"/>
                  </a:cubicBezTo>
                  <a:lnTo>
                    <a:pt x="0" y="11749"/>
                  </a:lnTo>
                  <a:cubicBezTo>
                    <a:pt x="0" y="11784"/>
                    <a:pt x="39" y="11802"/>
                    <a:pt x="57" y="11802"/>
                  </a:cubicBezTo>
                  <a:cubicBezTo>
                    <a:pt x="92" y="11802"/>
                    <a:pt x="109" y="11784"/>
                    <a:pt x="109" y="11749"/>
                  </a:cubicBezTo>
                  <a:lnTo>
                    <a:pt x="109" y="11658"/>
                  </a:lnTo>
                  <a:cubicBezTo>
                    <a:pt x="109" y="11641"/>
                    <a:pt x="92" y="11601"/>
                    <a:pt x="57" y="11601"/>
                  </a:cubicBezTo>
                  <a:close/>
                  <a:moveTo>
                    <a:pt x="57" y="11893"/>
                  </a:moveTo>
                  <a:cubicBezTo>
                    <a:pt x="39" y="11893"/>
                    <a:pt x="0" y="11928"/>
                    <a:pt x="0" y="11945"/>
                  </a:cubicBezTo>
                  <a:lnTo>
                    <a:pt x="0" y="11967"/>
                  </a:lnTo>
                  <a:cubicBezTo>
                    <a:pt x="0" y="12002"/>
                    <a:pt x="39" y="12019"/>
                    <a:pt x="57" y="12019"/>
                  </a:cubicBezTo>
                  <a:cubicBezTo>
                    <a:pt x="92" y="12019"/>
                    <a:pt x="109" y="12002"/>
                    <a:pt x="109" y="11967"/>
                  </a:cubicBezTo>
                  <a:lnTo>
                    <a:pt x="109" y="11945"/>
                  </a:lnTo>
                  <a:cubicBezTo>
                    <a:pt x="109" y="11928"/>
                    <a:pt x="92" y="11893"/>
                    <a:pt x="57" y="11893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4" name="Google Shape;8944;p111">
              <a:extLst>
                <a:ext uri="{FF2B5EF4-FFF2-40B4-BE49-F238E27FC236}">
                  <a16:creationId xmlns:a16="http://schemas.microsoft.com/office/drawing/2014/main" id="{7B46AB9E-632E-A615-A65A-F2F97E84DE97}"/>
                </a:ext>
              </a:extLst>
            </p:cNvPr>
            <p:cNvSpPr/>
            <p:nvPr/>
          </p:nvSpPr>
          <p:spPr>
            <a:xfrm>
              <a:off x="6700038" y="4526"/>
              <a:ext cx="19811" cy="2357703"/>
            </a:xfrm>
            <a:custGeom>
              <a:avLst/>
              <a:gdLst/>
              <a:ahLst/>
              <a:cxnLst/>
              <a:rect l="l" t="t" r="r" b="b"/>
              <a:pathLst>
                <a:path w="92" h="10949" extrusionOk="0">
                  <a:moveTo>
                    <a:pt x="57" y="1"/>
                  </a:moveTo>
                  <a:cubicBezTo>
                    <a:pt x="22" y="1"/>
                    <a:pt x="0" y="36"/>
                    <a:pt x="0" y="53"/>
                  </a:cubicBezTo>
                  <a:lnTo>
                    <a:pt x="0" y="162"/>
                  </a:lnTo>
                  <a:cubicBezTo>
                    <a:pt x="0" y="197"/>
                    <a:pt x="22" y="218"/>
                    <a:pt x="57" y="218"/>
                  </a:cubicBezTo>
                  <a:cubicBezTo>
                    <a:pt x="74" y="218"/>
                    <a:pt x="92" y="197"/>
                    <a:pt x="92" y="162"/>
                  </a:cubicBezTo>
                  <a:lnTo>
                    <a:pt x="92" y="53"/>
                  </a:lnTo>
                  <a:cubicBezTo>
                    <a:pt x="92" y="36"/>
                    <a:pt x="74" y="1"/>
                    <a:pt x="57" y="1"/>
                  </a:cubicBezTo>
                  <a:close/>
                  <a:moveTo>
                    <a:pt x="57" y="288"/>
                  </a:moveTo>
                  <a:cubicBezTo>
                    <a:pt x="22" y="288"/>
                    <a:pt x="0" y="327"/>
                    <a:pt x="0" y="345"/>
                  </a:cubicBezTo>
                  <a:lnTo>
                    <a:pt x="0" y="453"/>
                  </a:lnTo>
                  <a:cubicBezTo>
                    <a:pt x="0" y="488"/>
                    <a:pt x="22" y="506"/>
                    <a:pt x="57" y="506"/>
                  </a:cubicBezTo>
                  <a:cubicBezTo>
                    <a:pt x="74" y="506"/>
                    <a:pt x="92" y="488"/>
                    <a:pt x="92" y="453"/>
                  </a:cubicBezTo>
                  <a:lnTo>
                    <a:pt x="92" y="345"/>
                  </a:lnTo>
                  <a:cubicBezTo>
                    <a:pt x="92" y="327"/>
                    <a:pt x="74" y="288"/>
                    <a:pt x="57" y="288"/>
                  </a:cubicBezTo>
                  <a:close/>
                  <a:moveTo>
                    <a:pt x="57" y="580"/>
                  </a:moveTo>
                  <a:cubicBezTo>
                    <a:pt x="22" y="580"/>
                    <a:pt x="0" y="614"/>
                    <a:pt x="0" y="632"/>
                  </a:cubicBezTo>
                  <a:lnTo>
                    <a:pt x="0" y="741"/>
                  </a:lnTo>
                  <a:cubicBezTo>
                    <a:pt x="0" y="780"/>
                    <a:pt x="22" y="797"/>
                    <a:pt x="57" y="797"/>
                  </a:cubicBezTo>
                  <a:cubicBezTo>
                    <a:pt x="74" y="797"/>
                    <a:pt x="92" y="780"/>
                    <a:pt x="92" y="741"/>
                  </a:cubicBezTo>
                  <a:lnTo>
                    <a:pt x="92" y="632"/>
                  </a:lnTo>
                  <a:cubicBezTo>
                    <a:pt x="92" y="614"/>
                    <a:pt x="74" y="580"/>
                    <a:pt x="57" y="580"/>
                  </a:cubicBezTo>
                  <a:close/>
                  <a:moveTo>
                    <a:pt x="57" y="871"/>
                  </a:moveTo>
                  <a:cubicBezTo>
                    <a:pt x="22" y="871"/>
                    <a:pt x="0" y="906"/>
                    <a:pt x="0" y="923"/>
                  </a:cubicBezTo>
                  <a:lnTo>
                    <a:pt x="0" y="1032"/>
                  </a:lnTo>
                  <a:cubicBezTo>
                    <a:pt x="0" y="1067"/>
                    <a:pt x="22" y="1089"/>
                    <a:pt x="57" y="1089"/>
                  </a:cubicBezTo>
                  <a:cubicBezTo>
                    <a:pt x="74" y="1089"/>
                    <a:pt x="92" y="1067"/>
                    <a:pt x="92" y="1032"/>
                  </a:cubicBezTo>
                  <a:lnTo>
                    <a:pt x="92" y="923"/>
                  </a:lnTo>
                  <a:cubicBezTo>
                    <a:pt x="92" y="906"/>
                    <a:pt x="74" y="871"/>
                    <a:pt x="57" y="871"/>
                  </a:cubicBezTo>
                  <a:close/>
                  <a:moveTo>
                    <a:pt x="57" y="1158"/>
                  </a:moveTo>
                  <a:cubicBezTo>
                    <a:pt x="22" y="1158"/>
                    <a:pt x="0" y="1198"/>
                    <a:pt x="0" y="1215"/>
                  </a:cubicBezTo>
                  <a:lnTo>
                    <a:pt x="0" y="1324"/>
                  </a:lnTo>
                  <a:cubicBezTo>
                    <a:pt x="0" y="1359"/>
                    <a:pt x="22" y="1376"/>
                    <a:pt x="57" y="1376"/>
                  </a:cubicBezTo>
                  <a:cubicBezTo>
                    <a:pt x="74" y="1376"/>
                    <a:pt x="92" y="1359"/>
                    <a:pt x="92" y="1324"/>
                  </a:cubicBezTo>
                  <a:lnTo>
                    <a:pt x="92" y="1215"/>
                  </a:lnTo>
                  <a:cubicBezTo>
                    <a:pt x="92" y="1198"/>
                    <a:pt x="74" y="1158"/>
                    <a:pt x="57" y="1158"/>
                  </a:cubicBezTo>
                  <a:close/>
                  <a:moveTo>
                    <a:pt x="57" y="1450"/>
                  </a:moveTo>
                  <a:cubicBezTo>
                    <a:pt x="22" y="1450"/>
                    <a:pt x="0" y="1485"/>
                    <a:pt x="0" y="1502"/>
                  </a:cubicBezTo>
                  <a:lnTo>
                    <a:pt x="0" y="1611"/>
                  </a:lnTo>
                  <a:cubicBezTo>
                    <a:pt x="0" y="1650"/>
                    <a:pt x="22" y="1667"/>
                    <a:pt x="57" y="1667"/>
                  </a:cubicBezTo>
                  <a:cubicBezTo>
                    <a:pt x="74" y="1667"/>
                    <a:pt x="92" y="1650"/>
                    <a:pt x="92" y="1611"/>
                  </a:cubicBezTo>
                  <a:lnTo>
                    <a:pt x="92" y="1502"/>
                  </a:lnTo>
                  <a:cubicBezTo>
                    <a:pt x="92" y="1485"/>
                    <a:pt x="74" y="1450"/>
                    <a:pt x="57" y="1450"/>
                  </a:cubicBezTo>
                  <a:close/>
                  <a:moveTo>
                    <a:pt x="57" y="1741"/>
                  </a:moveTo>
                  <a:cubicBezTo>
                    <a:pt x="22" y="1741"/>
                    <a:pt x="0" y="1776"/>
                    <a:pt x="0" y="1794"/>
                  </a:cubicBezTo>
                  <a:lnTo>
                    <a:pt x="0" y="1902"/>
                  </a:lnTo>
                  <a:cubicBezTo>
                    <a:pt x="0" y="1937"/>
                    <a:pt x="22" y="1959"/>
                    <a:pt x="57" y="1959"/>
                  </a:cubicBezTo>
                  <a:cubicBezTo>
                    <a:pt x="74" y="1959"/>
                    <a:pt x="92" y="1937"/>
                    <a:pt x="92" y="1902"/>
                  </a:cubicBezTo>
                  <a:lnTo>
                    <a:pt x="92" y="1794"/>
                  </a:lnTo>
                  <a:cubicBezTo>
                    <a:pt x="92" y="1776"/>
                    <a:pt x="74" y="1741"/>
                    <a:pt x="57" y="1741"/>
                  </a:cubicBezTo>
                  <a:close/>
                  <a:moveTo>
                    <a:pt x="57" y="2029"/>
                  </a:moveTo>
                  <a:cubicBezTo>
                    <a:pt x="22" y="2029"/>
                    <a:pt x="0" y="2068"/>
                    <a:pt x="0" y="2085"/>
                  </a:cubicBezTo>
                  <a:lnTo>
                    <a:pt x="0" y="2194"/>
                  </a:lnTo>
                  <a:cubicBezTo>
                    <a:pt x="0" y="2229"/>
                    <a:pt x="22" y="2246"/>
                    <a:pt x="57" y="2246"/>
                  </a:cubicBezTo>
                  <a:cubicBezTo>
                    <a:pt x="74" y="2246"/>
                    <a:pt x="92" y="2229"/>
                    <a:pt x="92" y="2194"/>
                  </a:cubicBezTo>
                  <a:lnTo>
                    <a:pt x="92" y="2085"/>
                  </a:lnTo>
                  <a:cubicBezTo>
                    <a:pt x="92" y="2068"/>
                    <a:pt x="74" y="2029"/>
                    <a:pt x="57" y="2029"/>
                  </a:cubicBezTo>
                  <a:close/>
                  <a:moveTo>
                    <a:pt x="57" y="2320"/>
                  </a:moveTo>
                  <a:cubicBezTo>
                    <a:pt x="22" y="2320"/>
                    <a:pt x="0" y="2355"/>
                    <a:pt x="0" y="2372"/>
                  </a:cubicBezTo>
                  <a:lnTo>
                    <a:pt x="0" y="2481"/>
                  </a:lnTo>
                  <a:cubicBezTo>
                    <a:pt x="0" y="2520"/>
                    <a:pt x="22" y="2538"/>
                    <a:pt x="57" y="2538"/>
                  </a:cubicBezTo>
                  <a:cubicBezTo>
                    <a:pt x="74" y="2538"/>
                    <a:pt x="92" y="2520"/>
                    <a:pt x="92" y="2481"/>
                  </a:cubicBezTo>
                  <a:lnTo>
                    <a:pt x="92" y="2372"/>
                  </a:lnTo>
                  <a:cubicBezTo>
                    <a:pt x="92" y="2355"/>
                    <a:pt x="74" y="2320"/>
                    <a:pt x="57" y="2320"/>
                  </a:cubicBezTo>
                  <a:close/>
                  <a:moveTo>
                    <a:pt x="57" y="2612"/>
                  </a:moveTo>
                  <a:cubicBezTo>
                    <a:pt x="22" y="2612"/>
                    <a:pt x="0" y="2647"/>
                    <a:pt x="0" y="2664"/>
                  </a:cubicBezTo>
                  <a:lnTo>
                    <a:pt x="0" y="2773"/>
                  </a:lnTo>
                  <a:cubicBezTo>
                    <a:pt x="0" y="2808"/>
                    <a:pt x="22" y="2829"/>
                    <a:pt x="57" y="2829"/>
                  </a:cubicBezTo>
                  <a:cubicBezTo>
                    <a:pt x="74" y="2829"/>
                    <a:pt x="92" y="2808"/>
                    <a:pt x="92" y="2773"/>
                  </a:cubicBezTo>
                  <a:lnTo>
                    <a:pt x="92" y="2664"/>
                  </a:lnTo>
                  <a:cubicBezTo>
                    <a:pt x="92" y="2647"/>
                    <a:pt x="74" y="2612"/>
                    <a:pt x="57" y="2612"/>
                  </a:cubicBezTo>
                  <a:close/>
                  <a:moveTo>
                    <a:pt x="57" y="2899"/>
                  </a:moveTo>
                  <a:cubicBezTo>
                    <a:pt x="22" y="2899"/>
                    <a:pt x="0" y="2938"/>
                    <a:pt x="0" y="2955"/>
                  </a:cubicBezTo>
                  <a:lnTo>
                    <a:pt x="0" y="3064"/>
                  </a:lnTo>
                  <a:cubicBezTo>
                    <a:pt x="0" y="3099"/>
                    <a:pt x="22" y="3116"/>
                    <a:pt x="57" y="3116"/>
                  </a:cubicBezTo>
                  <a:cubicBezTo>
                    <a:pt x="74" y="3116"/>
                    <a:pt x="92" y="3099"/>
                    <a:pt x="92" y="3064"/>
                  </a:cubicBezTo>
                  <a:lnTo>
                    <a:pt x="92" y="2955"/>
                  </a:lnTo>
                  <a:cubicBezTo>
                    <a:pt x="92" y="2938"/>
                    <a:pt x="74" y="2899"/>
                    <a:pt x="57" y="2899"/>
                  </a:cubicBezTo>
                  <a:close/>
                  <a:moveTo>
                    <a:pt x="57" y="3190"/>
                  </a:moveTo>
                  <a:cubicBezTo>
                    <a:pt x="22" y="3190"/>
                    <a:pt x="0" y="3225"/>
                    <a:pt x="0" y="3243"/>
                  </a:cubicBezTo>
                  <a:lnTo>
                    <a:pt x="0" y="3351"/>
                  </a:lnTo>
                  <a:cubicBezTo>
                    <a:pt x="0" y="3391"/>
                    <a:pt x="22" y="3408"/>
                    <a:pt x="57" y="3408"/>
                  </a:cubicBezTo>
                  <a:cubicBezTo>
                    <a:pt x="74" y="3408"/>
                    <a:pt x="92" y="3391"/>
                    <a:pt x="92" y="3351"/>
                  </a:cubicBezTo>
                  <a:lnTo>
                    <a:pt x="92" y="3243"/>
                  </a:lnTo>
                  <a:cubicBezTo>
                    <a:pt x="92" y="3225"/>
                    <a:pt x="74" y="3190"/>
                    <a:pt x="57" y="3190"/>
                  </a:cubicBezTo>
                  <a:close/>
                  <a:moveTo>
                    <a:pt x="57" y="3482"/>
                  </a:moveTo>
                  <a:cubicBezTo>
                    <a:pt x="22" y="3482"/>
                    <a:pt x="0" y="3517"/>
                    <a:pt x="0" y="3534"/>
                  </a:cubicBezTo>
                  <a:lnTo>
                    <a:pt x="0" y="3643"/>
                  </a:lnTo>
                  <a:cubicBezTo>
                    <a:pt x="0" y="3678"/>
                    <a:pt x="22" y="3700"/>
                    <a:pt x="57" y="3700"/>
                  </a:cubicBezTo>
                  <a:cubicBezTo>
                    <a:pt x="74" y="3700"/>
                    <a:pt x="92" y="3678"/>
                    <a:pt x="92" y="3643"/>
                  </a:cubicBezTo>
                  <a:lnTo>
                    <a:pt x="92" y="3534"/>
                  </a:lnTo>
                  <a:cubicBezTo>
                    <a:pt x="92" y="3517"/>
                    <a:pt x="74" y="3482"/>
                    <a:pt x="57" y="3482"/>
                  </a:cubicBezTo>
                  <a:close/>
                  <a:moveTo>
                    <a:pt x="57" y="3769"/>
                  </a:moveTo>
                  <a:cubicBezTo>
                    <a:pt x="22" y="3769"/>
                    <a:pt x="0" y="3808"/>
                    <a:pt x="0" y="3826"/>
                  </a:cubicBezTo>
                  <a:lnTo>
                    <a:pt x="0" y="3934"/>
                  </a:lnTo>
                  <a:cubicBezTo>
                    <a:pt x="0" y="3969"/>
                    <a:pt x="22" y="3987"/>
                    <a:pt x="57" y="3987"/>
                  </a:cubicBezTo>
                  <a:cubicBezTo>
                    <a:pt x="74" y="3987"/>
                    <a:pt x="92" y="3969"/>
                    <a:pt x="92" y="3934"/>
                  </a:cubicBezTo>
                  <a:lnTo>
                    <a:pt x="92" y="3826"/>
                  </a:lnTo>
                  <a:cubicBezTo>
                    <a:pt x="92" y="3808"/>
                    <a:pt x="74" y="3769"/>
                    <a:pt x="57" y="3769"/>
                  </a:cubicBezTo>
                  <a:close/>
                  <a:moveTo>
                    <a:pt x="57" y="4061"/>
                  </a:moveTo>
                  <a:cubicBezTo>
                    <a:pt x="22" y="4061"/>
                    <a:pt x="0" y="4095"/>
                    <a:pt x="0" y="4113"/>
                  </a:cubicBezTo>
                  <a:lnTo>
                    <a:pt x="0" y="4222"/>
                  </a:lnTo>
                  <a:cubicBezTo>
                    <a:pt x="0" y="4261"/>
                    <a:pt x="22" y="4278"/>
                    <a:pt x="57" y="4278"/>
                  </a:cubicBezTo>
                  <a:cubicBezTo>
                    <a:pt x="74" y="4278"/>
                    <a:pt x="92" y="4261"/>
                    <a:pt x="92" y="4222"/>
                  </a:cubicBezTo>
                  <a:lnTo>
                    <a:pt x="92" y="4113"/>
                  </a:lnTo>
                  <a:cubicBezTo>
                    <a:pt x="92" y="4095"/>
                    <a:pt x="74" y="4061"/>
                    <a:pt x="57" y="4061"/>
                  </a:cubicBezTo>
                  <a:close/>
                  <a:moveTo>
                    <a:pt x="57" y="4352"/>
                  </a:moveTo>
                  <a:cubicBezTo>
                    <a:pt x="22" y="4352"/>
                    <a:pt x="0" y="4387"/>
                    <a:pt x="0" y="4404"/>
                  </a:cubicBezTo>
                  <a:lnTo>
                    <a:pt x="0" y="4513"/>
                  </a:lnTo>
                  <a:cubicBezTo>
                    <a:pt x="0" y="4548"/>
                    <a:pt x="22" y="4570"/>
                    <a:pt x="57" y="4570"/>
                  </a:cubicBezTo>
                  <a:cubicBezTo>
                    <a:pt x="74" y="4570"/>
                    <a:pt x="92" y="4548"/>
                    <a:pt x="92" y="4513"/>
                  </a:cubicBezTo>
                  <a:lnTo>
                    <a:pt x="92" y="4404"/>
                  </a:lnTo>
                  <a:cubicBezTo>
                    <a:pt x="92" y="4387"/>
                    <a:pt x="74" y="4352"/>
                    <a:pt x="57" y="4352"/>
                  </a:cubicBezTo>
                  <a:close/>
                  <a:moveTo>
                    <a:pt x="57" y="4639"/>
                  </a:moveTo>
                  <a:cubicBezTo>
                    <a:pt x="22" y="4639"/>
                    <a:pt x="0" y="4679"/>
                    <a:pt x="0" y="4696"/>
                  </a:cubicBezTo>
                  <a:lnTo>
                    <a:pt x="0" y="4805"/>
                  </a:lnTo>
                  <a:cubicBezTo>
                    <a:pt x="0" y="4840"/>
                    <a:pt x="22" y="4857"/>
                    <a:pt x="57" y="4857"/>
                  </a:cubicBezTo>
                  <a:cubicBezTo>
                    <a:pt x="74" y="4857"/>
                    <a:pt x="92" y="4840"/>
                    <a:pt x="92" y="4805"/>
                  </a:cubicBezTo>
                  <a:lnTo>
                    <a:pt x="92" y="4696"/>
                  </a:lnTo>
                  <a:cubicBezTo>
                    <a:pt x="92" y="4679"/>
                    <a:pt x="74" y="4639"/>
                    <a:pt x="57" y="4639"/>
                  </a:cubicBezTo>
                  <a:close/>
                  <a:moveTo>
                    <a:pt x="57" y="4931"/>
                  </a:moveTo>
                  <a:cubicBezTo>
                    <a:pt x="22" y="4931"/>
                    <a:pt x="0" y="4966"/>
                    <a:pt x="0" y="4983"/>
                  </a:cubicBezTo>
                  <a:lnTo>
                    <a:pt x="0" y="5092"/>
                  </a:lnTo>
                  <a:cubicBezTo>
                    <a:pt x="0" y="5131"/>
                    <a:pt x="22" y="5148"/>
                    <a:pt x="57" y="5148"/>
                  </a:cubicBezTo>
                  <a:cubicBezTo>
                    <a:pt x="74" y="5148"/>
                    <a:pt x="92" y="5131"/>
                    <a:pt x="92" y="5092"/>
                  </a:cubicBezTo>
                  <a:lnTo>
                    <a:pt x="92" y="4983"/>
                  </a:lnTo>
                  <a:cubicBezTo>
                    <a:pt x="92" y="4966"/>
                    <a:pt x="74" y="4931"/>
                    <a:pt x="57" y="4931"/>
                  </a:cubicBezTo>
                  <a:close/>
                  <a:moveTo>
                    <a:pt x="57" y="5222"/>
                  </a:moveTo>
                  <a:cubicBezTo>
                    <a:pt x="22" y="5222"/>
                    <a:pt x="0" y="5257"/>
                    <a:pt x="0" y="5275"/>
                  </a:cubicBezTo>
                  <a:lnTo>
                    <a:pt x="0" y="5383"/>
                  </a:lnTo>
                  <a:cubicBezTo>
                    <a:pt x="0" y="5418"/>
                    <a:pt x="22" y="5440"/>
                    <a:pt x="57" y="5440"/>
                  </a:cubicBezTo>
                  <a:cubicBezTo>
                    <a:pt x="74" y="5440"/>
                    <a:pt x="92" y="5418"/>
                    <a:pt x="92" y="5383"/>
                  </a:cubicBezTo>
                  <a:lnTo>
                    <a:pt x="92" y="5275"/>
                  </a:lnTo>
                  <a:cubicBezTo>
                    <a:pt x="92" y="5257"/>
                    <a:pt x="74" y="5222"/>
                    <a:pt x="57" y="5222"/>
                  </a:cubicBezTo>
                  <a:close/>
                  <a:moveTo>
                    <a:pt x="57" y="5510"/>
                  </a:moveTo>
                  <a:cubicBezTo>
                    <a:pt x="22" y="5510"/>
                    <a:pt x="0" y="5549"/>
                    <a:pt x="0" y="5566"/>
                  </a:cubicBezTo>
                  <a:lnTo>
                    <a:pt x="0" y="5675"/>
                  </a:lnTo>
                  <a:cubicBezTo>
                    <a:pt x="0" y="5710"/>
                    <a:pt x="22" y="5727"/>
                    <a:pt x="57" y="5727"/>
                  </a:cubicBezTo>
                  <a:cubicBezTo>
                    <a:pt x="74" y="5727"/>
                    <a:pt x="92" y="5710"/>
                    <a:pt x="92" y="5675"/>
                  </a:cubicBezTo>
                  <a:lnTo>
                    <a:pt x="92" y="5566"/>
                  </a:lnTo>
                  <a:cubicBezTo>
                    <a:pt x="92" y="5549"/>
                    <a:pt x="74" y="5510"/>
                    <a:pt x="57" y="5510"/>
                  </a:cubicBezTo>
                  <a:close/>
                  <a:moveTo>
                    <a:pt x="57" y="5801"/>
                  </a:moveTo>
                  <a:cubicBezTo>
                    <a:pt x="22" y="5801"/>
                    <a:pt x="0" y="5836"/>
                    <a:pt x="0" y="5853"/>
                  </a:cubicBezTo>
                  <a:lnTo>
                    <a:pt x="0" y="5962"/>
                  </a:lnTo>
                  <a:cubicBezTo>
                    <a:pt x="0" y="6001"/>
                    <a:pt x="22" y="6019"/>
                    <a:pt x="57" y="6019"/>
                  </a:cubicBezTo>
                  <a:cubicBezTo>
                    <a:pt x="74" y="6019"/>
                    <a:pt x="92" y="6001"/>
                    <a:pt x="92" y="5962"/>
                  </a:cubicBezTo>
                  <a:lnTo>
                    <a:pt x="92" y="5853"/>
                  </a:lnTo>
                  <a:cubicBezTo>
                    <a:pt x="92" y="5836"/>
                    <a:pt x="74" y="5801"/>
                    <a:pt x="57" y="5801"/>
                  </a:cubicBezTo>
                  <a:close/>
                  <a:moveTo>
                    <a:pt x="57" y="6093"/>
                  </a:moveTo>
                  <a:cubicBezTo>
                    <a:pt x="22" y="6093"/>
                    <a:pt x="0" y="6128"/>
                    <a:pt x="0" y="6145"/>
                  </a:cubicBezTo>
                  <a:lnTo>
                    <a:pt x="0" y="6254"/>
                  </a:lnTo>
                  <a:cubicBezTo>
                    <a:pt x="0" y="6289"/>
                    <a:pt x="22" y="6310"/>
                    <a:pt x="57" y="6310"/>
                  </a:cubicBezTo>
                  <a:cubicBezTo>
                    <a:pt x="74" y="6310"/>
                    <a:pt x="92" y="6289"/>
                    <a:pt x="92" y="6254"/>
                  </a:cubicBezTo>
                  <a:lnTo>
                    <a:pt x="92" y="6145"/>
                  </a:lnTo>
                  <a:cubicBezTo>
                    <a:pt x="92" y="6128"/>
                    <a:pt x="74" y="6093"/>
                    <a:pt x="57" y="6093"/>
                  </a:cubicBezTo>
                  <a:close/>
                  <a:moveTo>
                    <a:pt x="57" y="6380"/>
                  </a:moveTo>
                  <a:cubicBezTo>
                    <a:pt x="22" y="6380"/>
                    <a:pt x="0" y="6419"/>
                    <a:pt x="0" y="6436"/>
                  </a:cubicBezTo>
                  <a:lnTo>
                    <a:pt x="0" y="6545"/>
                  </a:lnTo>
                  <a:cubicBezTo>
                    <a:pt x="0" y="6580"/>
                    <a:pt x="22" y="6597"/>
                    <a:pt x="57" y="6597"/>
                  </a:cubicBezTo>
                  <a:cubicBezTo>
                    <a:pt x="74" y="6597"/>
                    <a:pt x="92" y="6580"/>
                    <a:pt x="92" y="6545"/>
                  </a:cubicBezTo>
                  <a:lnTo>
                    <a:pt x="92" y="6436"/>
                  </a:lnTo>
                  <a:cubicBezTo>
                    <a:pt x="92" y="6419"/>
                    <a:pt x="74" y="6380"/>
                    <a:pt x="57" y="6380"/>
                  </a:cubicBezTo>
                  <a:close/>
                  <a:moveTo>
                    <a:pt x="57" y="6671"/>
                  </a:moveTo>
                  <a:cubicBezTo>
                    <a:pt x="22" y="6671"/>
                    <a:pt x="0" y="6706"/>
                    <a:pt x="0" y="6724"/>
                  </a:cubicBezTo>
                  <a:lnTo>
                    <a:pt x="0" y="6832"/>
                  </a:lnTo>
                  <a:cubicBezTo>
                    <a:pt x="0" y="6872"/>
                    <a:pt x="22" y="6889"/>
                    <a:pt x="57" y="6889"/>
                  </a:cubicBezTo>
                  <a:cubicBezTo>
                    <a:pt x="74" y="6889"/>
                    <a:pt x="92" y="6872"/>
                    <a:pt x="92" y="6832"/>
                  </a:cubicBezTo>
                  <a:lnTo>
                    <a:pt x="92" y="6724"/>
                  </a:lnTo>
                  <a:cubicBezTo>
                    <a:pt x="92" y="6706"/>
                    <a:pt x="74" y="6671"/>
                    <a:pt x="57" y="6671"/>
                  </a:cubicBezTo>
                  <a:close/>
                  <a:moveTo>
                    <a:pt x="57" y="6963"/>
                  </a:moveTo>
                  <a:cubicBezTo>
                    <a:pt x="22" y="6963"/>
                    <a:pt x="0" y="6998"/>
                    <a:pt x="0" y="7015"/>
                  </a:cubicBezTo>
                  <a:lnTo>
                    <a:pt x="0" y="7124"/>
                  </a:lnTo>
                  <a:cubicBezTo>
                    <a:pt x="0" y="7159"/>
                    <a:pt x="22" y="7181"/>
                    <a:pt x="57" y="7181"/>
                  </a:cubicBezTo>
                  <a:cubicBezTo>
                    <a:pt x="74" y="7181"/>
                    <a:pt x="92" y="7159"/>
                    <a:pt x="92" y="7124"/>
                  </a:cubicBezTo>
                  <a:lnTo>
                    <a:pt x="92" y="7015"/>
                  </a:lnTo>
                  <a:cubicBezTo>
                    <a:pt x="92" y="6998"/>
                    <a:pt x="74" y="6963"/>
                    <a:pt x="57" y="6963"/>
                  </a:cubicBezTo>
                  <a:close/>
                  <a:moveTo>
                    <a:pt x="57" y="7250"/>
                  </a:moveTo>
                  <a:cubicBezTo>
                    <a:pt x="22" y="7250"/>
                    <a:pt x="0" y="7289"/>
                    <a:pt x="0" y="7307"/>
                  </a:cubicBezTo>
                  <a:lnTo>
                    <a:pt x="0" y="7416"/>
                  </a:lnTo>
                  <a:cubicBezTo>
                    <a:pt x="0" y="7450"/>
                    <a:pt x="22" y="7468"/>
                    <a:pt x="57" y="7468"/>
                  </a:cubicBezTo>
                  <a:cubicBezTo>
                    <a:pt x="74" y="7468"/>
                    <a:pt x="92" y="7450"/>
                    <a:pt x="92" y="7416"/>
                  </a:cubicBezTo>
                  <a:lnTo>
                    <a:pt x="92" y="7307"/>
                  </a:lnTo>
                  <a:cubicBezTo>
                    <a:pt x="92" y="7289"/>
                    <a:pt x="74" y="7250"/>
                    <a:pt x="57" y="7250"/>
                  </a:cubicBezTo>
                  <a:close/>
                  <a:moveTo>
                    <a:pt x="57" y="7542"/>
                  </a:moveTo>
                  <a:cubicBezTo>
                    <a:pt x="22" y="7542"/>
                    <a:pt x="0" y="7577"/>
                    <a:pt x="0" y="7594"/>
                  </a:cubicBezTo>
                  <a:lnTo>
                    <a:pt x="0" y="7703"/>
                  </a:lnTo>
                  <a:cubicBezTo>
                    <a:pt x="0" y="7742"/>
                    <a:pt x="22" y="7759"/>
                    <a:pt x="57" y="7759"/>
                  </a:cubicBezTo>
                  <a:cubicBezTo>
                    <a:pt x="74" y="7759"/>
                    <a:pt x="92" y="7742"/>
                    <a:pt x="92" y="7703"/>
                  </a:cubicBezTo>
                  <a:lnTo>
                    <a:pt x="92" y="7594"/>
                  </a:lnTo>
                  <a:cubicBezTo>
                    <a:pt x="92" y="7577"/>
                    <a:pt x="74" y="7542"/>
                    <a:pt x="57" y="7542"/>
                  </a:cubicBezTo>
                  <a:close/>
                  <a:moveTo>
                    <a:pt x="57" y="7833"/>
                  </a:moveTo>
                  <a:cubicBezTo>
                    <a:pt x="22" y="7833"/>
                    <a:pt x="0" y="7868"/>
                    <a:pt x="0" y="7885"/>
                  </a:cubicBezTo>
                  <a:lnTo>
                    <a:pt x="0" y="7994"/>
                  </a:lnTo>
                  <a:cubicBezTo>
                    <a:pt x="0" y="8029"/>
                    <a:pt x="22" y="8051"/>
                    <a:pt x="57" y="8051"/>
                  </a:cubicBezTo>
                  <a:cubicBezTo>
                    <a:pt x="74" y="8051"/>
                    <a:pt x="92" y="8029"/>
                    <a:pt x="92" y="7994"/>
                  </a:cubicBezTo>
                  <a:lnTo>
                    <a:pt x="92" y="7885"/>
                  </a:lnTo>
                  <a:cubicBezTo>
                    <a:pt x="92" y="7868"/>
                    <a:pt x="74" y="7833"/>
                    <a:pt x="57" y="7833"/>
                  </a:cubicBezTo>
                  <a:close/>
                  <a:moveTo>
                    <a:pt x="57" y="8120"/>
                  </a:moveTo>
                  <a:cubicBezTo>
                    <a:pt x="22" y="8120"/>
                    <a:pt x="0" y="8160"/>
                    <a:pt x="0" y="8177"/>
                  </a:cubicBezTo>
                  <a:lnTo>
                    <a:pt x="0" y="8286"/>
                  </a:lnTo>
                  <a:cubicBezTo>
                    <a:pt x="0" y="8321"/>
                    <a:pt x="22" y="8338"/>
                    <a:pt x="57" y="8338"/>
                  </a:cubicBezTo>
                  <a:cubicBezTo>
                    <a:pt x="74" y="8338"/>
                    <a:pt x="92" y="8321"/>
                    <a:pt x="92" y="8286"/>
                  </a:cubicBezTo>
                  <a:lnTo>
                    <a:pt x="92" y="8177"/>
                  </a:lnTo>
                  <a:cubicBezTo>
                    <a:pt x="92" y="8160"/>
                    <a:pt x="74" y="8120"/>
                    <a:pt x="57" y="8120"/>
                  </a:cubicBezTo>
                  <a:close/>
                  <a:moveTo>
                    <a:pt x="57" y="8412"/>
                  </a:moveTo>
                  <a:cubicBezTo>
                    <a:pt x="22" y="8412"/>
                    <a:pt x="0" y="8447"/>
                    <a:pt x="0" y="8464"/>
                  </a:cubicBezTo>
                  <a:lnTo>
                    <a:pt x="0" y="8573"/>
                  </a:lnTo>
                  <a:cubicBezTo>
                    <a:pt x="0" y="8612"/>
                    <a:pt x="22" y="8630"/>
                    <a:pt x="57" y="8630"/>
                  </a:cubicBezTo>
                  <a:cubicBezTo>
                    <a:pt x="74" y="8630"/>
                    <a:pt x="92" y="8612"/>
                    <a:pt x="92" y="8573"/>
                  </a:cubicBezTo>
                  <a:lnTo>
                    <a:pt x="92" y="8464"/>
                  </a:lnTo>
                  <a:cubicBezTo>
                    <a:pt x="92" y="8447"/>
                    <a:pt x="74" y="8412"/>
                    <a:pt x="57" y="8412"/>
                  </a:cubicBezTo>
                  <a:close/>
                  <a:moveTo>
                    <a:pt x="57" y="8703"/>
                  </a:moveTo>
                  <a:cubicBezTo>
                    <a:pt x="22" y="8703"/>
                    <a:pt x="0" y="8738"/>
                    <a:pt x="0" y="8756"/>
                  </a:cubicBezTo>
                  <a:lnTo>
                    <a:pt x="0" y="8864"/>
                  </a:lnTo>
                  <a:cubicBezTo>
                    <a:pt x="0" y="8899"/>
                    <a:pt x="22" y="8921"/>
                    <a:pt x="57" y="8921"/>
                  </a:cubicBezTo>
                  <a:cubicBezTo>
                    <a:pt x="74" y="8921"/>
                    <a:pt x="92" y="8899"/>
                    <a:pt x="92" y="8864"/>
                  </a:cubicBezTo>
                  <a:lnTo>
                    <a:pt x="92" y="8756"/>
                  </a:lnTo>
                  <a:cubicBezTo>
                    <a:pt x="92" y="8738"/>
                    <a:pt x="74" y="8703"/>
                    <a:pt x="57" y="8703"/>
                  </a:cubicBezTo>
                  <a:close/>
                  <a:moveTo>
                    <a:pt x="57" y="8991"/>
                  </a:moveTo>
                  <a:cubicBezTo>
                    <a:pt x="22" y="8991"/>
                    <a:pt x="0" y="9030"/>
                    <a:pt x="0" y="9047"/>
                  </a:cubicBezTo>
                  <a:lnTo>
                    <a:pt x="0" y="9156"/>
                  </a:lnTo>
                  <a:cubicBezTo>
                    <a:pt x="0" y="9191"/>
                    <a:pt x="22" y="9208"/>
                    <a:pt x="57" y="9208"/>
                  </a:cubicBezTo>
                  <a:cubicBezTo>
                    <a:pt x="74" y="9208"/>
                    <a:pt x="92" y="9191"/>
                    <a:pt x="92" y="9156"/>
                  </a:cubicBezTo>
                  <a:lnTo>
                    <a:pt x="92" y="9047"/>
                  </a:lnTo>
                  <a:cubicBezTo>
                    <a:pt x="92" y="9030"/>
                    <a:pt x="74" y="8991"/>
                    <a:pt x="57" y="8991"/>
                  </a:cubicBezTo>
                  <a:close/>
                  <a:moveTo>
                    <a:pt x="57" y="9282"/>
                  </a:moveTo>
                  <a:cubicBezTo>
                    <a:pt x="22" y="9282"/>
                    <a:pt x="0" y="9317"/>
                    <a:pt x="0" y="9334"/>
                  </a:cubicBezTo>
                  <a:lnTo>
                    <a:pt x="0" y="9443"/>
                  </a:lnTo>
                  <a:cubicBezTo>
                    <a:pt x="0" y="9482"/>
                    <a:pt x="22" y="9500"/>
                    <a:pt x="57" y="9500"/>
                  </a:cubicBezTo>
                  <a:cubicBezTo>
                    <a:pt x="74" y="9500"/>
                    <a:pt x="92" y="9482"/>
                    <a:pt x="92" y="9443"/>
                  </a:cubicBezTo>
                  <a:lnTo>
                    <a:pt x="92" y="9334"/>
                  </a:lnTo>
                  <a:cubicBezTo>
                    <a:pt x="92" y="9317"/>
                    <a:pt x="74" y="9282"/>
                    <a:pt x="57" y="9282"/>
                  </a:cubicBezTo>
                  <a:close/>
                  <a:moveTo>
                    <a:pt x="57" y="9574"/>
                  </a:moveTo>
                  <a:cubicBezTo>
                    <a:pt x="22" y="9574"/>
                    <a:pt x="0" y="9609"/>
                    <a:pt x="0" y="9626"/>
                  </a:cubicBezTo>
                  <a:lnTo>
                    <a:pt x="0" y="9735"/>
                  </a:lnTo>
                  <a:cubicBezTo>
                    <a:pt x="0" y="9770"/>
                    <a:pt x="22" y="9791"/>
                    <a:pt x="57" y="9791"/>
                  </a:cubicBezTo>
                  <a:cubicBezTo>
                    <a:pt x="74" y="9791"/>
                    <a:pt x="92" y="9770"/>
                    <a:pt x="92" y="9735"/>
                  </a:cubicBezTo>
                  <a:lnTo>
                    <a:pt x="92" y="9626"/>
                  </a:lnTo>
                  <a:cubicBezTo>
                    <a:pt x="92" y="9609"/>
                    <a:pt x="74" y="9574"/>
                    <a:pt x="57" y="9574"/>
                  </a:cubicBezTo>
                  <a:close/>
                  <a:moveTo>
                    <a:pt x="57" y="9861"/>
                  </a:moveTo>
                  <a:cubicBezTo>
                    <a:pt x="22" y="9861"/>
                    <a:pt x="0" y="9900"/>
                    <a:pt x="0" y="9918"/>
                  </a:cubicBezTo>
                  <a:lnTo>
                    <a:pt x="0" y="10026"/>
                  </a:lnTo>
                  <a:cubicBezTo>
                    <a:pt x="0" y="10061"/>
                    <a:pt x="22" y="10079"/>
                    <a:pt x="57" y="10079"/>
                  </a:cubicBezTo>
                  <a:cubicBezTo>
                    <a:pt x="74" y="10079"/>
                    <a:pt x="92" y="10061"/>
                    <a:pt x="92" y="10026"/>
                  </a:cubicBezTo>
                  <a:lnTo>
                    <a:pt x="92" y="9918"/>
                  </a:lnTo>
                  <a:cubicBezTo>
                    <a:pt x="92" y="9900"/>
                    <a:pt x="74" y="9861"/>
                    <a:pt x="57" y="9861"/>
                  </a:cubicBezTo>
                  <a:close/>
                  <a:moveTo>
                    <a:pt x="57" y="10152"/>
                  </a:moveTo>
                  <a:cubicBezTo>
                    <a:pt x="22" y="10152"/>
                    <a:pt x="0" y="10187"/>
                    <a:pt x="0" y="10205"/>
                  </a:cubicBezTo>
                  <a:lnTo>
                    <a:pt x="0" y="10313"/>
                  </a:lnTo>
                  <a:cubicBezTo>
                    <a:pt x="0" y="10353"/>
                    <a:pt x="22" y="10370"/>
                    <a:pt x="57" y="10370"/>
                  </a:cubicBezTo>
                  <a:cubicBezTo>
                    <a:pt x="74" y="10370"/>
                    <a:pt x="92" y="10353"/>
                    <a:pt x="92" y="10313"/>
                  </a:cubicBezTo>
                  <a:lnTo>
                    <a:pt x="92" y="10205"/>
                  </a:lnTo>
                  <a:cubicBezTo>
                    <a:pt x="92" y="10187"/>
                    <a:pt x="74" y="10152"/>
                    <a:pt x="57" y="10152"/>
                  </a:cubicBezTo>
                  <a:close/>
                  <a:moveTo>
                    <a:pt x="57" y="10444"/>
                  </a:moveTo>
                  <a:cubicBezTo>
                    <a:pt x="22" y="10444"/>
                    <a:pt x="0" y="10479"/>
                    <a:pt x="0" y="10496"/>
                  </a:cubicBezTo>
                  <a:lnTo>
                    <a:pt x="0" y="10605"/>
                  </a:lnTo>
                  <a:cubicBezTo>
                    <a:pt x="0" y="10640"/>
                    <a:pt x="22" y="10662"/>
                    <a:pt x="57" y="10662"/>
                  </a:cubicBezTo>
                  <a:cubicBezTo>
                    <a:pt x="74" y="10662"/>
                    <a:pt x="92" y="10640"/>
                    <a:pt x="92" y="10605"/>
                  </a:cubicBezTo>
                  <a:lnTo>
                    <a:pt x="92" y="10496"/>
                  </a:lnTo>
                  <a:cubicBezTo>
                    <a:pt x="92" y="10479"/>
                    <a:pt x="74" y="10444"/>
                    <a:pt x="57" y="10444"/>
                  </a:cubicBezTo>
                  <a:close/>
                  <a:moveTo>
                    <a:pt x="57" y="10731"/>
                  </a:moveTo>
                  <a:cubicBezTo>
                    <a:pt x="22" y="10731"/>
                    <a:pt x="0" y="10770"/>
                    <a:pt x="0" y="10788"/>
                  </a:cubicBezTo>
                  <a:lnTo>
                    <a:pt x="0" y="10897"/>
                  </a:lnTo>
                  <a:cubicBezTo>
                    <a:pt x="0" y="10931"/>
                    <a:pt x="22" y="10949"/>
                    <a:pt x="57" y="10949"/>
                  </a:cubicBezTo>
                  <a:cubicBezTo>
                    <a:pt x="74" y="10949"/>
                    <a:pt x="92" y="10931"/>
                    <a:pt x="92" y="10897"/>
                  </a:cubicBezTo>
                  <a:lnTo>
                    <a:pt x="92" y="10788"/>
                  </a:lnTo>
                  <a:cubicBezTo>
                    <a:pt x="92" y="10770"/>
                    <a:pt x="74" y="10731"/>
                    <a:pt x="57" y="1073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5" name="Google Shape;8945;p111">
              <a:extLst>
                <a:ext uri="{FF2B5EF4-FFF2-40B4-BE49-F238E27FC236}">
                  <a16:creationId xmlns:a16="http://schemas.microsoft.com/office/drawing/2014/main" id="{B060423E-9A4A-E0BF-7A3C-D363BD84BFCC}"/>
                </a:ext>
              </a:extLst>
            </p:cNvPr>
            <p:cNvSpPr/>
            <p:nvPr/>
          </p:nvSpPr>
          <p:spPr>
            <a:xfrm>
              <a:off x="6793708" y="8402"/>
              <a:ext cx="19811" cy="2166485"/>
            </a:xfrm>
            <a:custGeom>
              <a:avLst/>
              <a:gdLst/>
              <a:ahLst/>
              <a:cxnLst/>
              <a:rect l="l" t="t" r="r" b="b"/>
              <a:pathLst>
                <a:path w="92" h="10061" extrusionOk="0">
                  <a:moveTo>
                    <a:pt x="40" y="0"/>
                  </a:moveTo>
                  <a:cubicBezTo>
                    <a:pt x="22" y="0"/>
                    <a:pt x="0" y="18"/>
                    <a:pt x="0" y="35"/>
                  </a:cubicBezTo>
                  <a:lnTo>
                    <a:pt x="0" y="161"/>
                  </a:lnTo>
                  <a:cubicBezTo>
                    <a:pt x="0" y="179"/>
                    <a:pt x="22" y="200"/>
                    <a:pt x="40" y="200"/>
                  </a:cubicBezTo>
                  <a:cubicBezTo>
                    <a:pt x="74" y="200"/>
                    <a:pt x="92" y="179"/>
                    <a:pt x="92" y="161"/>
                  </a:cubicBezTo>
                  <a:lnTo>
                    <a:pt x="92" y="35"/>
                  </a:lnTo>
                  <a:cubicBezTo>
                    <a:pt x="92" y="18"/>
                    <a:pt x="74" y="0"/>
                    <a:pt x="40" y="0"/>
                  </a:cubicBezTo>
                  <a:close/>
                  <a:moveTo>
                    <a:pt x="40" y="288"/>
                  </a:moveTo>
                  <a:cubicBezTo>
                    <a:pt x="22" y="288"/>
                    <a:pt x="0" y="309"/>
                    <a:pt x="0" y="327"/>
                  </a:cubicBezTo>
                  <a:lnTo>
                    <a:pt x="0" y="453"/>
                  </a:lnTo>
                  <a:cubicBezTo>
                    <a:pt x="0" y="470"/>
                    <a:pt x="22" y="488"/>
                    <a:pt x="40" y="488"/>
                  </a:cubicBezTo>
                  <a:cubicBezTo>
                    <a:pt x="74" y="488"/>
                    <a:pt x="92" y="470"/>
                    <a:pt x="92" y="453"/>
                  </a:cubicBezTo>
                  <a:lnTo>
                    <a:pt x="92" y="327"/>
                  </a:lnTo>
                  <a:cubicBezTo>
                    <a:pt x="92" y="309"/>
                    <a:pt x="74" y="288"/>
                    <a:pt x="40" y="288"/>
                  </a:cubicBezTo>
                  <a:close/>
                  <a:moveTo>
                    <a:pt x="40" y="579"/>
                  </a:moveTo>
                  <a:cubicBezTo>
                    <a:pt x="22" y="579"/>
                    <a:pt x="0" y="596"/>
                    <a:pt x="0" y="614"/>
                  </a:cubicBezTo>
                  <a:lnTo>
                    <a:pt x="0" y="744"/>
                  </a:lnTo>
                  <a:cubicBezTo>
                    <a:pt x="0" y="762"/>
                    <a:pt x="22" y="779"/>
                    <a:pt x="40" y="779"/>
                  </a:cubicBezTo>
                  <a:cubicBezTo>
                    <a:pt x="74" y="779"/>
                    <a:pt x="92" y="762"/>
                    <a:pt x="92" y="744"/>
                  </a:cubicBezTo>
                  <a:lnTo>
                    <a:pt x="92" y="614"/>
                  </a:lnTo>
                  <a:cubicBezTo>
                    <a:pt x="92" y="596"/>
                    <a:pt x="74" y="579"/>
                    <a:pt x="40" y="579"/>
                  </a:cubicBezTo>
                  <a:close/>
                  <a:moveTo>
                    <a:pt x="40" y="871"/>
                  </a:moveTo>
                  <a:cubicBezTo>
                    <a:pt x="22" y="871"/>
                    <a:pt x="0" y="888"/>
                    <a:pt x="0" y="905"/>
                  </a:cubicBezTo>
                  <a:lnTo>
                    <a:pt x="0" y="1032"/>
                  </a:lnTo>
                  <a:cubicBezTo>
                    <a:pt x="0" y="1049"/>
                    <a:pt x="22" y="1071"/>
                    <a:pt x="40" y="1071"/>
                  </a:cubicBezTo>
                  <a:cubicBezTo>
                    <a:pt x="74" y="1071"/>
                    <a:pt x="92" y="1049"/>
                    <a:pt x="92" y="1032"/>
                  </a:cubicBezTo>
                  <a:lnTo>
                    <a:pt x="92" y="905"/>
                  </a:lnTo>
                  <a:cubicBezTo>
                    <a:pt x="92" y="888"/>
                    <a:pt x="74" y="871"/>
                    <a:pt x="40" y="871"/>
                  </a:cubicBezTo>
                  <a:close/>
                  <a:moveTo>
                    <a:pt x="40" y="1158"/>
                  </a:moveTo>
                  <a:cubicBezTo>
                    <a:pt x="22" y="1158"/>
                    <a:pt x="0" y="1180"/>
                    <a:pt x="0" y="1197"/>
                  </a:cubicBezTo>
                  <a:lnTo>
                    <a:pt x="0" y="1323"/>
                  </a:lnTo>
                  <a:cubicBezTo>
                    <a:pt x="0" y="1341"/>
                    <a:pt x="22" y="1358"/>
                    <a:pt x="40" y="1358"/>
                  </a:cubicBezTo>
                  <a:cubicBezTo>
                    <a:pt x="74" y="1358"/>
                    <a:pt x="92" y="1341"/>
                    <a:pt x="92" y="1323"/>
                  </a:cubicBezTo>
                  <a:lnTo>
                    <a:pt x="92" y="1197"/>
                  </a:lnTo>
                  <a:cubicBezTo>
                    <a:pt x="92" y="1180"/>
                    <a:pt x="74" y="1158"/>
                    <a:pt x="40" y="1158"/>
                  </a:cubicBezTo>
                  <a:close/>
                  <a:moveTo>
                    <a:pt x="40" y="1449"/>
                  </a:moveTo>
                  <a:cubicBezTo>
                    <a:pt x="22" y="1449"/>
                    <a:pt x="0" y="1467"/>
                    <a:pt x="0" y="1484"/>
                  </a:cubicBezTo>
                  <a:lnTo>
                    <a:pt x="0" y="1615"/>
                  </a:lnTo>
                  <a:cubicBezTo>
                    <a:pt x="0" y="1632"/>
                    <a:pt x="22" y="1649"/>
                    <a:pt x="40" y="1649"/>
                  </a:cubicBezTo>
                  <a:cubicBezTo>
                    <a:pt x="74" y="1649"/>
                    <a:pt x="92" y="1632"/>
                    <a:pt x="92" y="1615"/>
                  </a:cubicBezTo>
                  <a:lnTo>
                    <a:pt x="92" y="1484"/>
                  </a:lnTo>
                  <a:cubicBezTo>
                    <a:pt x="92" y="1467"/>
                    <a:pt x="74" y="1449"/>
                    <a:pt x="40" y="1449"/>
                  </a:cubicBezTo>
                  <a:close/>
                  <a:moveTo>
                    <a:pt x="40" y="1741"/>
                  </a:moveTo>
                  <a:cubicBezTo>
                    <a:pt x="22" y="1741"/>
                    <a:pt x="0" y="1758"/>
                    <a:pt x="0" y="1776"/>
                  </a:cubicBezTo>
                  <a:lnTo>
                    <a:pt x="0" y="1902"/>
                  </a:lnTo>
                  <a:cubicBezTo>
                    <a:pt x="0" y="1919"/>
                    <a:pt x="22" y="1941"/>
                    <a:pt x="40" y="1941"/>
                  </a:cubicBezTo>
                  <a:cubicBezTo>
                    <a:pt x="74" y="1941"/>
                    <a:pt x="92" y="1919"/>
                    <a:pt x="92" y="1902"/>
                  </a:cubicBezTo>
                  <a:lnTo>
                    <a:pt x="92" y="1776"/>
                  </a:lnTo>
                  <a:cubicBezTo>
                    <a:pt x="92" y="1758"/>
                    <a:pt x="74" y="1741"/>
                    <a:pt x="40" y="1741"/>
                  </a:cubicBezTo>
                  <a:close/>
                  <a:moveTo>
                    <a:pt x="40" y="2028"/>
                  </a:moveTo>
                  <a:cubicBezTo>
                    <a:pt x="22" y="2028"/>
                    <a:pt x="0" y="2050"/>
                    <a:pt x="0" y="2067"/>
                  </a:cubicBezTo>
                  <a:lnTo>
                    <a:pt x="0" y="2193"/>
                  </a:lnTo>
                  <a:cubicBezTo>
                    <a:pt x="0" y="2211"/>
                    <a:pt x="22" y="2228"/>
                    <a:pt x="40" y="2228"/>
                  </a:cubicBezTo>
                  <a:cubicBezTo>
                    <a:pt x="74" y="2228"/>
                    <a:pt x="92" y="2211"/>
                    <a:pt x="92" y="2193"/>
                  </a:cubicBezTo>
                  <a:lnTo>
                    <a:pt x="92" y="2067"/>
                  </a:lnTo>
                  <a:cubicBezTo>
                    <a:pt x="92" y="2050"/>
                    <a:pt x="74" y="2028"/>
                    <a:pt x="40" y="2028"/>
                  </a:cubicBezTo>
                  <a:close/>
                  <a:moveTo>
                    <a:pt x="40" y="2320"/>
                  </a:moveTo>
                  <a:cubicBezTo>
                    <a:pt x="22" y="2320"/>
                    <a:pt x="0" y="2337"/>
                    <a:pt x="0" y="2354"/>
                  </a:cubicBezTo>
                  <a:lnTo>
                    <a:pt x="0" y="2485"/>
                  </a:lnTo>
                  <a:cubicBezTo>
                    <a:pt x="0" y="2502"/>
                    <a:pt x="22" y="2520"/>
                    <a:pt x="40" y="2520"/>
                  </a:cubicBezTo>
                  <a:cubicBezTo>
                    <a:pt x="74" y="2520"/>
                    <a:pt x="92" y="2502"/>
                    <a:pt x="92" y="2485"/>
                  </a:cubicBezTo>
                  <a:lnTo>
                    <a:pt x="92" y="2354"/>
                  </a:lnTo>
                  <a:cubicBezTo>
                    <a:pt x="92" y="2337"/>
                    <a:pt x="74" y="2320"/>
                    <a:pt x="40" y="2320"/>
                  </a:cubicBezTo>
                  <a:close/>
                  <a:moveTo>
                    <a:pt x="40" y="2611"/>
                  </a:moveTo>
                  <a:cubicBezTo>
                    <a:pt x="22" y="2611"/>
                    <a:pt x="0" y="2629"/>
                    <a:pt x="0" y="2646"/>
                  </a:cubicBezTo>
                  <a:lnTo>
                    <a:pt x="0" y="2772"/>
                  </a:lnTo>
                  <a:cubicBezTo>
                    <a:pt x="0" y="2790"/>
                    <a:pt x="22" y="2811"/>
                    <a:pt x="40" y="2811"/>
                  </a:cubicBezTo>
                  <a:cubicBezTo>
                    <a:pt x="74" y="2811"/>
                    <a:pt x="92" y="2790"/>
                    <a:pt x="92" y="2772"/>
                  </a:cubicBezTo>
                  <a:lnTo>
                    <a:pt x="92" y="2646"/>
                  </a:lnTo>
                  <a:cubicBezTo>
                    <a:pt x="92" y="2629"/>
                    <a:pt x="74" y="2611"/>
                    <a:pt x="40" y="2611"/>
                  </a:cubicBezTo>
                  <a:close/>
                  <a:moveTo>
                    <a:pt x="40" y="2898"/>
                  </a:moveTo>
                  <a:cubicBezTo>
                    <a:pt x="22" y="2898"/>
                    <a:pt x="0" y="2920"/>
                    <a:pt x="0" y="2937"/>
                  </a:cubicBezTo>
                  <a:lnTo>
                    <a:pt x="0" y="3064"/>
                  </a:lnTo>
                  <a:cubicBezTo>
                    <a:pt x="0" y="3081"/>
                    <a:pt x="22" y="3098"/>
                    <a:pt x="40" y="3098"/>
                  </a:cubicBezTo>
                  <a:cubicBezTo>
                    <a:pt x="74" y="3098"/>
                    <a:pt x="92" y="3081"/>
                    <a:pt x="92" y="3064"/>
                  </a:cubicBezTo>
                  <a:lnTo>
                    <a:pt x="92" y="2937"/>
                  </a:lnTo>
                  <a:cubicBezTo>
                    <a:pt x="92" y="2920"/>
                    <a:pt x="74" y="2898"/>
                    <a:pt x="40" y="2898"/>
                  </a:cubicBezTo>
                  <a:close/>
                  <a:moveTo>
                    <a:pt x="40" y="3190"/>
                  </a:moveTo>
                  <a:cubicBezTo>
                    <a:pt x="22" y="3190"/>
                    <a:pt x="0" y="3207"/>
                    <a:pt x="0" y="3225"/>
                  </a:cubicBezTo>
                  <a:lnTo>
                    <a:pt x="0" y="3355"/>
                  </a:lnTo>
                  <a:cubicBezTo>
                    <a:pt x="0" y="3373"/>
                    <a:pt x="22" y="3390"/>
                    <a:pt x="40" y="3390"/>
                  </a:cubicBezTo>
                  <a:cubicBezTo>
                    <a:pt x="74" y="3390"/>
                    <a:pt x="92" y="3373"/>
                    <a:pt x="92" y="3355"/>
                  </a:cubicBezTo>
                  <a:lnTo>
                    <a:pt x="92" y="3225"/>
                  </a:lnTo>
                  <a:cubicBezTo>
                    <a:pt x="92" y="3207"/>
                    <a:pt x="74" y="3190"/>
                    <a:pt x="40" y="3190"/>
                  </a:cubicBezTo>
                  <a:close/>
                  <a:moveTo>
                    <a:pt x="40" y="3481"/>
                  </a:moveTo>
                  <a:cubicBezTo>
                    <a:pt x="22" y="3481"/>
                    <a:pt x="0" y="3499"/>
                    <a:pt x="0" y="3516"/>
                  </a:cubicBezTo>
                  <a:lnTo>
                    <a:pt x="0" y="3642"/>
                  </a:lnTo>
                  <a:cubicBezTo>
                    <a:pt x="0" y="3660"/>
                    <a:pt x="22" y="3682"/>
                    <a:pt x="40" y="3682"/>
                  </a:cubicBezTo>
                  <a:cubicBezTo>
                    <a:pt x="74" y="3682"/>
                    <a:pt x="92" y="3660"/>
                    <a:pt x="92" y="3642"/>
                  </a:cubicBezTo>
                  <a:lnTo>
                    <a:pt x="92" y="3516"/>
                  </a:lnTo>
                  <a:cubicBezTo>
                    <a:pt x="92" y="3499"/>
                    <a:pt x="74" y="3481"/>
                    <a:pt x="40" y="3481"/>
                  </a:cubicBezTo>
                  <a:close/>
                  <a:moveTo>
                    <a:pt x="40" y="3769"/>
                  </a:moveTo>
                  <a:cubicBezTo>
                    <a:pt x="22" y="3769"/>
                    <a:pt x="0" y="3790"/>
                    <a:pt x="0" y="3808"/>
                  </a:cubicBezTo>
                  <a:lnTo>
                    <a:pt x="0" y="3934"/>
                  </a:lnTo>
                  <a:cubicBezTo>
                    <a:pt x="0" y="3951"/>
                    <a:pt x="22" y="3969"/>
                    <a:pt x="40" y="3969"/>
                  </a:cubicBezTo>
                  <a:cubicBezTo>
                    <a:pt x="74" y="3969"/>
                    <a:pt x="92" y="3951"/>
                    <a:pt x="92" y="3934"/>
                  </a:cubicBezTo>
                  <a:lnTo>
                    <a:pt x="92" y="3808"/>
                  </a:lnTo>
                  <a:cubicBezTo>
                    <a:pt x="92" y="3790"/>
                    <a:pt x="74" y="3769"/>
                    <a:pt x="40" y="3769"/>
                  </a:cubicBezTo>
                  <a:close/>
                  <a:moveTo>
                    <a:pt x="40" y="4060"/>
                  </a:moveTo>
                  <a:cubicBezTo>
                    <a:pt x="22" y="4060"/>
                    <a:pt x="0" y="4077"/>
                    <a:pt x="0" y="4095"/>
                  </a:cubicBezTo>
                  <a:lnTo>
                    <a:pt x="0" y="4225"/>
                  </a:lnTo>
                  <a:cubicBezTo>
                    <a:pt x="0" y="4243"/>
                    <a:pt x="22" y="4260"/>
                    <a:pt x="40" y="4260"/>
                  </a:cubicBezTo>
                  <a:cubicBezTo>
                    <a:pt x="74" y="4260"/>
                    <a:pt x="92" y="4243"/>
                    <a:pt x="92" y="4225"/>
                  </a:cubicBezTo>
                  <a:lnTo>
                    <a:pt x="92" y="4095"/>
                  </a:lnTo>
                  <a:cubicBezTo>
                    <a:pt x="92" y="4077"/>
                    <a:pt x="74" y="4060"/>
                    <a:pt x="40" y="4060"/>
                  </a:cubicBezTo>
                  <a:close/>
                  <a:moveTo>
                    <a:pt x="40" y="4352"/>
                  </a:moveTo>
                  <a:cubicBezTo>
                    <a:pt x="22" y="4352"/>
                    <a:pt x="0" y="4369"/>
                    <a:pt x="0" y="4386"/>
                  </a:cubicBezTo>
                  <a:lnTo>
                    <a:pt x="0" y="4513"/>
                  </a:lnTo>
                  <a:cubicBezTo>
                    <a:pt x="0" y="4530"/>
                    <a:pt x="22" y="4552"/>
                    <a:pt x="40" y="4552"/>
                  </a:cubicBezTo>
                  <a:cubicBezTo>
                    <a:pt x="74" y="4552"/>
                    <a:pt x="92" y="4530"/>
                    <a:pt x="92" y="4513"/>
                  </a:cubicBezTo>
                  <a:lnTo>
                    <a:pt x="92" y="4386"/>
                  </a:lnTo>
                  <a:cubicBezTo>
                    <a:pt x="92" y="4369"/>
                    <a:pt x="74" y="4352"/>
                    <a:pt x="40" y="4352"/>
                  </a:cubicBezTo>
                  <a:close/>
                  <a:moveTo>
                    <a:pt x="40" y="4639"/>
                  </a:moveTo>
                  <a:cubicBezTo>
                    <a:pt x="22" y="4639"/>
                    <a:pt x="0" y="4661"/>
                    <a:pt x="0" y="4678"/>
                  </a:cubicBezTo>
                  <a:lnTo>
                    <a:pt x="0" y="4804"/>
                  </a:lnTo>
                  <a:cubicBezTo>
                    <a:pt x="0" y="4822"/>
                    <a:pt x="22" y="4839"/>
                    <a:pt x="40" y="4839"/>
                  </a:cubicBezTo>
                  <a:cubicBezTo>
                    <a:pt x="74" y="4839"/>
                    <a:pt x="92" y="4822"/>
                    <a:pt x="92" y="4804"/>
                  </a:cubicBezTo>
                  <a:lnTo>
                    <a:pt x="92" y="4678"/>
                  </a:lnTo>
                  <a:cubicBezTo>
                    <a:pt x="92" y="4661"/>
                    <a:pt x="74" y="4639"/>
                    <a:pt x="40" y="4639"/>
                  </a:cubicBezTo>
                  <a:close/>
                  <a:moveTo>
                    <a:pt x="40" y="4930"/>
                  </a:moveTo>
                  <a:cubicBezTo>
                    <a:pt x="22" y="4930"/>
                    <a:pt x="0" y="4948"/>
                    <a:pt x="0" y="4965"/>
                  </a:cubicBezTo>
                  <a:lnTo>
                    <a:pt x="0" y="5096"/>
                  </a:lnTo>
                  <a:cubicBezTo>
                    <a:pt x="0" y="5113"/>
                    <a:pt x="22" y="5130"/>
                    <a:pt x="40" y="5130"/>
                  </a:cubicBezTo>
                  <a:cubicBezTo>
                    <a:pt x="74" y="5130"/>
                    <a:pt x="92" y="5113"/>
                    <a:pt x="92" y="5096"/>
                  </a:cubicBezTo>
                  <a:lnTo>
                    <a:pt x="92" y="4965"/>
                  </a:lnTo>
                  <a:cubicBezTo>
                    <a:pt x="92" y="4948"/>
                    <a:pt x="74" y="4930"/>
                    <a:pt x="40" y="4930"/>
                  </a:cubicBezTo>
                  <a:close/>
                  <a:moveTo>
                    <a:pt x="40" y="5222"/>
                  </a:moveTo>
                  <a:cubicBezTo>
                    <a:pt x="22" y="5222"/>
                    <a:pt x="0" y="5239"/>
                    <a:pt x="0" y="5257"/>
                  </a:cubicBezTo>
                  <a:lnTo>
                    <a:pt x="0" y="5383"/>
                  </a:lnTo>
                  <a:cubicBezTo>
                    <a:pt x="0" y="5400"/>
                    <a:pt x="22" y="5422"/>
                    <a:pt x="40" y="5422"/>
                  </a:cubicBezTo>
                  <a:cubicBezTo>
                    <a:pt x="74" y="5422"/>
                    <a:pt x="92" y="5400"/>
                    <a:pt x="92" y="5383"/>
                  </a:cubicBezTo>
                  <a:lnTo>
                    <a:pt x="92" y="5257"/>
                  </a:lnTo>
                  <a:cubicBezTo>
                    <a:pt x="92" y="5239"/>
                    <a:pt x="74" y="5222"/>
                    <a:pt x="40" y="5222"/>
                  </a:cubicBezTo>
                  <a:close/>
                  <a:moveTo>
                    <a:pt x="40" y="5509"/>
                  </a:moveTo>
                  <a:cubicBezTo>
                    <a:pt x="22" y="5509"/>
                    <a:pt x="0" y="5531"/>
                    <a:pt x="0" y="5548"/>
                  </a:cubicBezTo>
                  <a:lnTo>
                    <a:pt x="0" y="5674"/>
                  </a:lnTo>
                  <a:cubicBezTo>
                    <a:pt x="0" y="5692"/>
                    <a:pt x="22" y="5709"/>
                    <a:pt x="40" y="5709"/>
                  </a:cubicBezTo>
                  <a:cubicBezTo>
                    <a:pt x="74" y="5709"/>
                    <a:pt x="92" y="5692"/>
                    <a:pt x="92" y="5674"/>
                  </a:cubicBezTo>
                  <a:lnTo>
                    <a:pt x="92" y="5548"/>
                  </a:lnTo>
                  <a:cubicBezTo>
                    <a:pt x="92" y="5531"/>
                    <a:pt x="74" y="5509"/>
                    <a:pt x="40" y="5509"/>
                  </a:cubicBezTo>
                  <a:close/>
                  <a:moveTo>
                    <a:pt x="40" y="5801"/>
                  </a:moveTo>
                  <a:cubicBezTo>
                    <a:pt x="22" y="5801"/>
                    <a:pt x="0" y="5818"/>
                    <a:pt x="0" y="5835"/>
                  </a:cubicBezTo>
                  <a:lnTo>
                    <a:pt x="0" y="5966"/>
                  </a:lnTo>
                  <a:cubicBezTo>
                    <a:pt x="0" y="5983"/>
                    <a:pt x="22" y="6001"/>
                    <a:pt x="40" y="6001"/>
                  </a:cubicBezTo>
                  <a:cubicBezTo>
                    <a:pt x="74" y="6001"/>
                    <a:pt x="92" y="5983"/>
                    <a:pt x="92" y="5966"/>
                  </a:cubicBezTo>
                  <a:lnTo>
                    <a:pt x="92" y="5835"/>
                  </a:lnTo>
                  <a:cubicBezTo>
                    <a:pt x="92" y="5818"/>
                    <a:pt x="74" y="5801"/>
                    <a:pt x="40" y="5801"/>
                  </a:cubicBezTo>
                  <a:close/>
                  <a:moveTo>
                    <a:pt x="40" y="6092"/>
                  </a:moveTo>
                  <a:cubicBezTo>
                    <a:pt x="22" y="6092"/>
                    <a:pt x="0" y="6110"/>
                    <a:pt x="0" y="6127"/>
                  </a:cubicBezTo>
                  <a:lnTo>
                    <a:pt x="0" y="6253"/>
                  </a:lnTo>
                  <a:cubicBezTo>
                    <a:pt x="0" y="6271"/>
                    <a:pt x="22" y="6292"/>
                    <a:pt x="40" y="6292"/>
                  </a:cubicBezTo>
                  <a:cubicBezTo>
                    <a:pt x="74" y="6292"/>
                    <a:pt x="92" y="6271"/>
                    <a:pt x="92" y="6253"/>
                  </a:cubicBezTo>
                  <a:lnTo>
                    <a:pt x="92" y="6127"/>
                  </a:lnTo>
                  <a:cubicBezTo>
                    <a:pt x="92" y="6110"/>
                    <a:pt x="74" y="6092"/>
                    <a:pt x="40" y="6092"/>
                  </a:cubicBezTo>
                  <a:close/>
                  <a:moveTo>
                    <a:pt x="40" y="6379"/>
                  </a:moveTo>
                  <a:cubicBezTo>
                    <a:pt x="22" y="6379"/>
                    <a:pt x="0" y="6401"/>
                    <a:pt x="0" y="6418"/>
                  </a:cubicBezTo>
                  <a:lnTo>
                    <a:pt x="0" y="6545"/>
                  </a:lnTo>
                  <a:cubicBezTo>
                    <a:pt x="0" y="6562"/>
                    <a:pt x="22" y="6579"/>
                    <a:pt x="40" y="6579"/>
                  </a:cubicBezTo>
                  <a:cubicBezTo>
                    <a:pt x="74" y="6579"/>
                    <a:pt x="92" y="6562"/>
                    <a:pt x="92" y="6545"/>
                  </a:cubicBezTo>
                  <a:lnTo>
                    <a:pt x="92" y="6418"/>
                  </a:lnTo>
                  <a:cubicBezTo>
                    <a:pt x="92" y="6401"/>
                    <a:pt x="74" y="6379"/>
                    <a:pt x="40" y="6379"/>
                  </a:cubicBezTo>
                  <a:close/>
                  <a:moveTo>
                    <a:pt x="40" y="6671"/>
                  </a:moveTo>
                  <a:cubicBezTo>
                    <a:pt x="22" y="6671"/>
                    <a:pt x="0" y="6688"/>
                    <a:pt x="0" y="6706"/>
                  </a:cubicBezTo>
                  <a:lnTo>
                    <a:pt x="0" y="6836"/>
                  </a:lnTo>
                  <a:cubicBezTo>
                    <a:pt x="0" y="6854"/>
                    <a:pt x="22" y="6871"/>
                    <a:pt x="40" y="6871"/>
                  </a:cubicBezTo>
                  <a:cubicBezTo>
                    <a:pt x="74" y="6871"/>
                    <a:pt x="92" y="6854"/>
                    <a:pt x="92" y="6836"/>
                  </a:cubicBezTo>
                  <a:lnTo>
                    <a:pt x="92" y="6706"/>
                  </a:lnTo>
                  <a:cubicBezTo>
                    <a:pt x="92" y="6688"/>
                    <a:pt x="74" y="6671"/>
                    <a:pt x="40" y="6671"/>
                  </a:cubicBezTo>
                  <a:close/>
                  <a:moveTo>
                    <a:pt x="40" y="6962"/>
                  </a:moveTo>
                  <a:cubicBezTo>
                    <a:pt x="22" y="6962"/>
                    <a:pt x="0" y="6980"/>
                    <a:pt x="0" y="6997"/>
                  </a:cubicBezTo>
                  <a:lnTo>
                    <a:pt x="0" y="7123"/>
                  </a:lnTo>
                  <a:cubicBezTo>
                    <a:pt x="0" y="7141"/>
                    <a:pt x="22" y="7163"/>
                    <a:pt x="40" y="7163"/>
                  </a:cubicBezTo>
                  <a:cubicBezTo>
                    <a:pt x="74" y="7163"/>
                    <a:pt x="92" y="7141"/>
                    <a:pt x="92" y="7123"/>
                  </a:cubicBezTo>
                  <a:lnTo>
                    <a:pt x="92" y="6997"/>
                  </a:lnTo>
                  <a:cubicBezTo>
                    <a:pt x="92" y="6980"/>
                    <a:pt x="74" y="6962"/>
                    <a:pt x="40" y="6962"/>
                  </a:cubicBezTo>
                  <a:close/>
                  <a:moveTo>
                    <a:pt x="40" y="7250"/>
                  </a:moveTo>
                  <a:cubicBezTo>
                    <a:pt x="22" y="7250"/>
                    <a:pt x="0" y="7271"/>
                    <a:pt x="0" y="7289"/>
                  </a:cubicBezTo>
                  <a:lnTo>
                    <a:pt x="0" y="7415"/>
                  </a:lnTo>
                  <a:cubicBezTo>
                    <a:pt x="0" y="7432"/>
                    <a:pt x="22" y="7450"/>
                    <a:pt x="40" y="7450"/>
                  </a:cubicBezTo>
                  <a:cubicBezTo>
                    <a:pt x="74" y="7450"/>
                    <a:pt x="92" y="7432"/>
                    <a:pt x="92" y="7415"/>
                  </a:cubicBezTo>
                  <a:lnTo>
                    <a:pt x="92" y="7289"/>
                  </a:lnTo>
                  <a:cubicBezTo>
                    <a:pt x="92" y="7271"/>
                    <a:pt x="74" y="7250"/>
                    <a:pt x="40" y="7250"/>
                  </a:cubicBezTo>
                  <a:close/>
                  <a:moveTo>
                    <a:pt x="40" y="7541"/>
                  </a:moveTo>
                  <a:cubicBezTo>
                    <a:pt x="22" y="7541"/>
                    <a:pt x="0" y="7559"/>
                    <a:pt x="0" y="7576"/>
                  </a:cubicBezTo>
                  <a:lnTo>
                    <a:pt x="0" y="7706"/>
                  </a:lnTo>
                  <a:cubicBezTo>
                    <a:pt x="0" y="7724"/>
                    <a:pt x="22" y="7741"/>
                    <a:pt x="40" y="7741"/>
                  </a:cubicBezTo>
                  <a:cubicBezTo>
                    <a:pt x="74" y="7741"/>
                    <a:pt x="92" y="7724"/>
                    <a:pt x="92" y="7706"/>
                  </a:cubicBezTo>
                  <a:lnTo>
                    <a:pt x="92" y="7576"/>
                  </a:lnTo>
                  <a:cubicBezTo>
                    <a:pt x="92" y="7559"/>
                    <a:pt x="74" y="7541"/>
                    <a:pt x="40" y="7541"/>
                  </a:cubicBezTo>
                  <a:close/>
                  <a:moveTo>
                    <a:pt x="40" y="7833"/>
                  </a:moveTo>
                  <a:cubicBezTo>
                    <a:pt x="22" y="7833"/>
                    <a:pt x="0" y="7850"/>
                    <a:pt x="0" y="7867"/>
                  </a:cubicBezTo>
                  <a:lnTo>
                    <a:pt x="0" y="7994"/>
                  </a:lnTo>
                  <a:cubicBezTo>
                    <a:pt x="0" y="8011"/>
                    <a:pt x="22" y="8033"/>
                    <a:pt x="40" y="8033"/>
                  </a:cubicBezTo>
                  <a:cubicBezTo>
                    <a:pt x="74" y="8033"/>
                    <a:pt x="92" y="8011"/>
                    <a:pt x="92" y="7994"/>
                  </a:cubicBezTo>
                  <a:lnTo>
                    <a:pt x="92" y="7867"/>
                  </a:lnTo>
                  <a:cubicBezTo>
                    <a:pt x="92" y="7850"/>
                    <a:pt x="74" y="7833"/>
                    <a:pt x="40" y="7833"/>
                  </a:cubicBezTo>
                  <a:close/>
                  <a:moveTo>
                    <a:pt x="40" y="8120"/>
                  </a:moveTo>
                  <a:cubicBezTo>
                    <a:pt x="22" y="8120"/>
                    <a:pt x="0" y="8142"/>
                    <a:pt x="0" y="8159"/>
                  </a:cubicBezTo>
                  <a:lnTo>
                    <a:pt x="0" y="8285"/>
                  </a:lnTo>
                  <a:cubicBezTo>
                    <a:pt x="0" y="8303"/>
                    <a:pt x="22" y="8320"/>
                    <a:pt x="40" y="8320"/>
                  </a:cubicBezTo>
                  <a:cubicBezTo>
                    <a:pt x="74" y="8320"/>
                    <a:pt x="92" y="8303"/>
                    <a:pt x="92" y="8285"/>
                  </a:cubicBezTo>
                  <a:lnTo>
                    <a:pt x="92" y="8159"/>
                  </a:lnTo>
                  <a:cubicBezTo>
                    <a:pt x="92" y="8142"/>
                    <a:pt x="74" y="8120"/>
                    <a:pt x="40" y="8120"/>
                  </a:cubicBezTo>
                  <a:close/>
                  <a:moveTo>
                    <a:pt x="40" y="8411"/>
                  </a:moveTo>
                  <a:cubicBezTo>
                    <a:pt x="22" y="8411"/>
                    <a:pt x="0" y="8429"/>
                    <a:pt x="0" y="8446"/>
                  </a:cubicBezTo>
                  <a:lnTo>
                    <a:pt x="0" y="8577"/>
                  </a:lnTo>
                  <a:cubicBezTo>
                    <a:pt x="0" y="8594"/>
                    <a:pt x="22" y="8612"/>
                    <a:pt x="40" y="8612"/>
                  </a:cubicBezTo>
                  <a:cubicBezTo>
                    <a:pt x="74" y="8612"/>
                    <a:pt x="92" y="8594"/>
                    <a:pt x="92" y="8577"/>
                  </a:cubicBezTo>
                  <a:lnTo>
                    <a:pt x="92" y="8446"/>
                  </a:lnTo>
                  <a:cubicBezTo>
                    <a:pt x="92" y="8429"/>
                    <a:pt x="74" y="8411"/>
                    <a:pt x="40" y="8411"/>
                  </a:cubicBezTo>
                  <a:close/>
                  <a:moveTo>
                    <a:pt x="40" y="8703"/>
                  </a:moveTo>
                  <a:cubicBezTo>
                    <a:pt x="22" y="8703"/>
                    <a:pt x="0" y="8720"/>
                    <a:pt x="0" y="8738"/>
                  </a:cubicBezTo>
                  <a:lnTo>
                    <a:pt x="0" y="8864"/>
                  </a:lnTo>
                  <a:cubicBezTo>
                    <a:pt x="0" y="8881"/>
                    <a:pt x="22" y="8903"/>
                    <a:pt x="40" y="8903"/>
                  </a:cubicBezTo>
                  <a:cubicBezTo>
                    <a:pt x="74" y="8903"/>
                    <a:pt x="92" y="8881"/>
                    <a:pt x="92" y="8864"/>
                  </a:cubicBezTo>
                  <a:lnTo>
                    <a:pt x="92" y="8738"/>
                  </a:lnTo>
                  <a:cubicBezTo>
                    <a:pt x="92" y="8720"/>
                    <a:pt x="74" y="8703"/>
                    <a:pt x="40" y="8703"/>
                  </a:cubicBezTo>
                  <a:close/>
                  <a:moveTo>
                    <a:pt x="40" y="8990"/>
                  </a:moveTo>
                  <a:cubicBezTo>
                    <a:pt x="22" y="8990"/>
                    <a:pt x="0" y="9012"/>
                    <a:pt x="0" y="9029"/>
                  </a:cubicBezTo>
                  <a:lnTo>
                    <a:pt x="0" y="9155"/>
                  </a:lnTo>
                  <a:cubicBezTo>
                    <a:pt x="0" y="9173"/>
                    <a:pt x="22" y="9190"/>
                    <a:pt x="40" y="9190"/>
                  </a:cubicBezTo>
                  <a:cubicBezTo>
                    <a:pt x="74" y="9190"/>
                    <a:pt x="92" y="9173"/>
                    <a:pt x="92" y="9155"/>
                  </a:cubicBezTo>
                  <a:lnTo>
                    <a:pt x="92" y="9029"/>
                  </a:lnTo>
                  <a:cubicBezTo>
                    <a:pt x="92" y="9012"/>
                    <a:pt x="74" y="8990"/>
                    <a:pt x="40" y="8990"/>
                  </a:cubicBezTo>
                  <a:close/>
                  <a:moveTo>
                    <a:pt x="40" y="9282"/>
                  </a:moveTo>
                  <a:cubicBezTo>
                    <a:pt x="22" y="9282"/>
                    <a:pt x="0" y="9299"/>
                    <a:pt x="0" y="9316"/>
                  </a:cubicBezTo>
                  <a:lnTo>
                    <a:pt x="0" y="9447"/>
                  </a:lnTo>
                  <a:cubicBezTo>
                    <a:pt x="0" y="9464"/>
                    <a:pt x="22" y="9482"/>
                    <a:pt x="40" y="9482"/>
                  </a:cubicBezTo>
                  <a:cubicBezTo>
                    <a:pt x="74" y="9482"/>
                    <a:pt x="92" y="9464"/>
                    <a:pt x="92" y="9447"/>
                  </a:cubicBezTo>
                  <a:lnTo>
                    <a:pt x="92" y="9316"/>
                  </a:lnTo>
                  <a:cubicBezTo>
                    <a:pt x="92" y="9299"/>
                    <a:pt x="74" y="9282"/>
                    <a:pt x="40" y="9282"/>
                  </a:cubicBezTo>
                  <a:close/>
                  <a:moveTo>
                    <a:pt x="40" y="9573"/>
                  </a:moveTo>
                  <a:cubicBezTo>
                    <a:pt x="22" y="9573"/>
                    <a:pt x="0" y="9591"/>
                    <a:pt x="0" y="9608"/>
                  </a:cubicBezTo>
                  <a:lnTo>
                    <a:pt x="0" y="9734"/>
                  </a:lnTo>
                  <a:cubicBezTo>
                    <a:pt x="0" y="9752"/>
                    <a:pt x="22" y="9773"/>
                    <a:pt x="40" y="9773"/>
                  </a:cubicBezTo>
                  <a:cubicBezTo>
                    <a:pt x="74" y="9773"/>
                    <a:pt x="92" y="9752"/>
                    <a:pt x="92" y="9734"/>
                  </a:cubicBezTo>
                  <a:lnTo>
                    <a:pt x="92" y="9608"/>
                  </a:lnTo>
                  <a:cubicBezTo>
                    <a:pt x="92" y="9591"/>
                    <a:pt x="74" y="9573"/>
                    <a:pt x="40" y="9573"/>
                  </a:cubicBezTo>
                  <a:close/>
                  <a:moveTo>
                    <a:pt x="40" y="9860"/>
                  </a:moveTo>
                  <a:cubicBezTo>
                    <a:pt x="22" y="9860"/>
                    <a:pt x="0" y="9882"/>
                    <a:pt x="0" y="9900"/>
                  </a:cubicBezTo>
                  <a:lnTo>
                    <a:pt x="0" y="10026"/>
                  </a:lnTo>
                  <a:cubicBezTo>
                    <a:pt x="0" y="10043"/>
                    <a:pt x="22" y="10061"/>
                    <a:pt x="40" y="10061"/>
                  </a:cubicBezTo>
                  <a:cubicBezTo>
                    <a:pt x="74" y="10061"/>
                    <a:pt x="92" y="10043"/>
                    <a:pt x="92" y="10026"/>
                  </a:cubicBezTo>
                  <a:lnTo>
                    <a:pt x="92" y="9900"/>
                  </a:lnTo>
                  <a:cubicBezTo>
                    <a:pt x="92" y="9882"/>
                    <a:pt x="74" y="9860"/>
                    <a:pt x="40" y="9860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6" name="Google Shape;8946;p111">
              <a:extLst>
                <a:ext uri="{FF2B5EF4-FFF2-40B4-BE49-F238E27FC236}">
                  <a16:creationId xmlns:a16="http://schemas.microsoft.com/office/drawing/2014/main" id="{ACF0FCD7-E555-8BC1-28D9-5FC99CB64F69}"/>
                </a:ext>
              </a:extLst>
            </p:cNvPr>
            <p:cNvSpPr/>
            <p:nvPr/>
          </p:nvSpPr>
          <p:spPr>
            <a:xfrm>
              <a:off x="6883718" y="8402"/>
              <a:ext cx="19811" cy="1982805"/>
            </a:xfrm>
            <a:custGeom>
              <a:avLst/>
              <a:gdLst/>
              <a:ahLst/>
              <a:cxnLst/>
              <a:rect l="l" t="t" r="r" b="b"/>
              <a:pathLst>
                <a:path w="92" h="9208" extrusionOk="0">
                  <a:moveTo>
                    <a:pt x="57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179"/>
                  </a:lnTo>
                  <a:cubicBezTo>
                    <a:pt x="0" y="200"/>
                    <a:pt x="18" y="218"/>
                    <a:pt x="57" y="218"/>
                  </a:cubicBezTo>
                  <a:cubicBezTo>
                    <a:pt x="74" y="218"/>
                    <a:pt x="92" y="200"/>
                    <a:pt x="92" y="179"/>
                  </a:cubicBezTo>
                  <a:lnTo>
                    <a:pt x="92" y="35"/>
                  </a:lnTo>
                  <a:cubicBezTo>
                    <a:pt x="92" y="18"/>
                    <a:pt x="74" y="0"/>
                    <a:pt x="57" y="0"/>
                  </a:cubicBezTo>
                  <a:close/>
                  <a:moveTo>
                    <a:pt x="57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470"/>
                  </a:lnTo>
                  <a:cubicBezTo>
                    <a:pt x="0" y="488"/>
                    <a:pt x="18" y="505"/>
                    <a:pt x="57" y="505"/>
                  </a:cubicBezTo>
                  <a:cubicBezTo>
                    <a:pt x="74" y="505"/>
                    <a:pt x="92" y="488"/>
                    <a:pt x="92" y="470"/>
                  </a:cubicBezTo>
                  <a:lnTo>
                    <a:pt x="92" y="327"/>
                  </a:lnTo>
                  <a:cubicBezTo>
                    <a:pt x="92" y="309"/>
                    <a:pt x="74" y="288"/>
                    <a:pt x="57" y="288"/>
                  </a:cubicBezTo>
                  <a:close/>
                  <a:moveTo>
                    <a:pt x="57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62"/>
                  </a:lnTo>
                  <a:cubicBezTo>
                    <a:pt x="0" y="779"/>
                    <a:pt x="18" y="797"/>
                    <a:pt x="57" y="797"/>
                  </a:cubicBezTo>
                  <a:cubicBezTo>
                    <a:pt x="74" y="797"/>
                    <a:pt x="92" y="779"/>
                    <a:pt x="92" y="762"/>
                  </a:cubicBezTo>
                  <a:lnTo>
                    <a:pt x="92" y="614"/>
                  </a:lnTo>
                  <a:cubicBezTo>
                    <a:pt x="92" y="596"/>
                    <a:pt x="74" y="579"/>
                    <a:pt x="57" y="579"/>
                  </a:cubicBezTo>
                  <a:close/>
                  <a:moveTo>
                    <a:pt x="57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49"/>
                  </a:lnTo>
                  <a:cubicBezTo>
                    <a:pt x="0" y="1071"/>
                    <a:pt x="18" y="1088"/>
                    <a:pt x="57" y="1088"/>
                  </a:cubicBezTo>
                  <a:cubicBezTo>
                    <a:pt x="74" y="1088"/>
                    <a:pt x="92" y="1071"/>
                    <a:pt x="92" y="1049"/>
                  </a:cubicBezTo>
                  <a:lnTo>
                    <a:pt x="92" y="905"/>
                  </a:lnTo>
                  <a:cubicBezTo>
                    <a:pt x="92" y="888"/>
                    <a:pt x="74" y="871"/>
                    <a:pt x="57" y="871"/>
                  </a:cubicBezTo>
                  <a:close/>
                  <a:moveTo>
                    <a:pt x="57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41"/>
                  </a:lnTo>
                  <a:cubicBezTo>
                    <a:pt x="0" y="1358"/>
                    <a:pt x="18" y="1375"/>
                    <a:pt x="57" y="1375"/>
                  </a:cubicBezTo>
                  <a:cubicBezTo>
                    <a:pt x="74" y="1375"/>
                    <a:pt x="92" y="1358"/>
                    <a:pt x="92" y="1341"/>
                  </a:cubicBezTo>
                  <a:lnTo>
                    <a:pt x="92" y="1197"/>
                  </a:lnTo>
                  <a:cubicBezTo>
                    <a:pt x="92" y="1180"/>
                    <a:pt x="74" y="1158"/>
                    <a:pt x="57" y="1158"/>
                  </a:cubicBezTo>
                  <a:close/>
                  <a:moveTo>
                    <a:pt x="57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32"/>
                  </a:lnTo>
                  <a:cubicBezTo>
                    <a:pt x="0" y="1649"/>
                    <a:pt x="18" y="1667"/>
                    <a:pt x="57" y="1667"/>
                  </a:cubicBezTo>
                  <a:cubicBezTo>
                    <a:pt x="74" y="1667"/>
                    <a:pt x="92" y="1649"/>
                    <a:pt x="92" y="1632"/>
                  </a:cubicBezTo>
                  <a:lnTo>
                    <a:pt x="92" y="1484"/>
                  </a:lnTo>
                  <a:cubicBezTo>
                    <a:pt x="92" y="1467"/>
                    <a:pt x="74" y="1449"/>
                    <a:pt x="57" y="1449"/>
                  </a:cubicBezTo>
                  <a:close/>
                  <a:moveTo>
                    <a:pt x="57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19"/>
                  </a:lnTo>
                  <a:cubicBezTo>
                    <a:pt x="0" y="1941"/>
                    <a:pt x="18" y="1958"/>
                    <a:pt x="57" y="1958"/>
                  </a:cubicBezTo>
                  <a:cubicBezTo>
                    <a:pt x="74" y="1958"/>
                    <a:pt x="92" y="1941"/>
                    <a:pt x="92" y="1919"/>
                  </a:cubicBezTo>
                  <a:lnTo>
                    <a:pt x="92" y="1776"/>
                  </a:lnTo>
                  <a:cubicBezTo>
                    <a:pt x="92" y="1758"/>
                    <a:pt x="74" y="1741"/>
                    <a:pt x="57" y="1741"/>
                  </a:cubicBezTo>
                  <a:close/>
                  <a:moveTo>
                    <a:pt x="57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11"/>
                  </a:lnTo>
                  <a:cubicBezTo>
                    <a:pt x="0" y="2228"/>
                    <a:pt x="18" y="2246"/>
                    <a:pt x="57" y="2246"/>
                  </a:cubicBezTo>
                  <a:cubicBezTo>
                    <a:pt x="74" y="2246"/>
                    <a:pt x="92" y="2228"/>
                    <a:pt x="92" y="2211"/>
                  </a:cubicBezTo>
                  <a:lnTo>
                    <a:pt x="92" y="2067"/>
                  </a:lnTo>
                  <a:cubicBezTo>
                    <a:pt x="92" y="2050"/>
                    <a:pt x="74" y="2028"/>
                    <a:pt x="57" y="2028"/>
                  </a:cubicBezTo>
                  <a:close/>
                  <a:moveTo>
                    <a:pt x="57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02"/>
                  </a:lnTo>
                  <a:cubicBezTo>
                    <a:pt x="0" y="2520"/>
                    <a:pt x="18" y="2537"/>
                    <a:pt x="57" y="2537"/>
                  </a:cubicBezTo>
                  <a:cubicBezTo>
                    <a:pt x="74" y="2537"/>
                    <a:pt x="92" y="2520"/>
                    <a:pt x="92" y="2502"/>
                  </a:cubicBezTo>
                  <a:lnTo>
                    <a:pt x="92" y="2354"/>
                  </a:lnTo>
                  <a:cubicBezTo>
                    <a:pt x="92" y="2337"/>
                    <a:pt x="74" y="2320"/>
                    <a:pt x="57" y="2320"/>
                  </a:cubicBezTo>
                  <a:close/>
                  <a:moveTo>
                    <a:pt x="57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790"/>
                  </a:lnTo>
                  <a:cubicBezTo>
                    <a:pt x="0" y="2811"/>
                    <a:pt x="18" y="2829"/>
                    <a:pt x="57" y="2829"/>
                  </a:cubicBezTo>
                  <a:cubicBezTo>
                    <a:pt x="74" y="2829"/>
                    <a:pt x="92" y="2811"/>
                    <a:pt x="92" y="2790"/>
                  </a:cubicBezTo>
                  <a:lnTo>
                    <a:pt x="92" y="2646"/>
                  </a:lnTo>
                  <a:cubicBezTo>
                    <a:pt x="92" y="2629"/>
                    <a:pt x="74" y="2611"/>
                    <a:pt x="57" y="2611"/>
                  </a:cubicBezTo>
                  <a:close/>
                  <a:moveTo>
                    <a:pt x="57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081"/>
                  </a:lnTo>
                  <a:cubicBezTo>
                    <a:pt x="0" y="3098"/>
                    <a:pt x="18" y="3116"/>
                    <a:pt x="57" y="3116"/>
                  </a:cubicBezTo>
                  <a:cubicBezTo>
                    <a:pt x="74" y="3116"/>
                    <a:pt x="92" y="3098"/>
                    <a:pt x="92" y="3081"/>
                  </a:cubicBezTo>
                  <a:lnTo>
                    <a:pt x="92" y="2937"/>
                  </a:lnTo>
                  <a:cubicBezTo>
                    <a:pt x="92" y="2920"/>
                    <a:pt x="74" y="2898"/>
                    <a:pt x="57" y="2898"/>
                  </a:cubicBezTo>
                  <a:close/>
                  <a:moveTo>
                    <a:pt x="57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373"/>
                  </a:lnTo>
                  <a:cubicBezTo>
                    <a:pt x="0" y="3390"/>
                    <a:pt x="18" y="3407"/>
                    <a:pt x="57" y="3407"/>
                  </a:cubicBezTo>
                  <a:cubicBezTo>
                    <a:pt x="74" y="3407"/>
                    <a:pt x="92" y="3390"/>
                    <a:pt x="92" y="3373"/>
                  </a:cubicBezTo>
                  <a:lnTo>
                    <a:pt x="92" y="3225"/>
                  </a:lnTo>
                  <a:cubicBezTo>
                    <a:pt x="92" y="3207"/>
                    <a:pt x="74" y="3190"/>
                    <a:pt x="57" y="3190"/>
                  </a:cubicBezTo>
                  <a:close/>
                  <a:moveTo>
                    <a:pt x="57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60"/>
                  </a:lnTo>
                  <a:cubicBezTo>
                    <a:pt x="0" y="3682"/>
                    <a:pt x="18" y="3699"/>
                    <a:pt x="57" y="3699"/>
                  </a:cubicBezTo>
                  <a:cubicBezTo>
                    <a:pt x="74" y="3699"/>
                    <a:pt x="92" y="3682"/>
                    <a:pt x="92" y="3660"/>
                  </a:cubicBezTo>
                  <a:lnTo>
                    <a:pt x="92" y="3516"/>
                  </a:lnTo>
                  <a:cubicBezTo>
                    <a:pt x="92" y="3499"/>
                    <a:pt x="74" y="3481"/>
                    <a:pt x="57" y="3481"/>
                  </a:cubicBezTo>
                  <a:close/>
                  <a:moveTo>
                    <a:pt x="57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51"/>
                  </a:lnTo>
                  <a:cubicBezTo>
                    <a:pt x="0" y="3969"/>
                    <a:pt x="18" y="3986"/>
                    <a:pt x="57" y="3986"/>
                  </a:cubicBezTo>
                  <a:cubicBezTo>
                    <a:pt x="74" y="3986"/>
                    <a:pt x="92" y="3969"/>
                    <a:pt x="92" y="3951"/>
                  </a:cubicBezTo>
                  <a:lnTo>
                    <a:pt x="92" y="3808"/>
                  </a:lnTo>
                  <a:cubicBezTo>
                    <a:pt x="92" y="3790"/>
                    <a:pt x="74" y="3769"/>
                    <a:pt x="57" y="3769"/>
                  </a:cubicBezTo>
                  <a:close/>
                  <a:moveTo>
                    <a:pt x="57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43"/>
                  </a:lnTo>
                  <a:cubicBezTo>
                    <a:pt x="0" y="4260"/>
                    <a:pt x="18" y="4278"/>
                    <a:pt x="57" y="4278"/>
                  </a:cubicBezTo>
                  <a:cubicBezTo>
                    <a:pt x="74" y="4278"/>
                    <a:pt x="92" y="4260"/>
                    <a:pt x="92" y="4243"/>
                  </a:cubicBezTo>
                  <a:lnTo>
                    <a:pt x="92" y="4095"/>
                  </a:lnTo>
                  <a:cubicBezTo>
                    <a:pt x="92" y="4077"/>
                    <a:pt x="74" y="4060"/>
                    <a:pt x="57" y="4060"/>
                  </a:cubicBezTo>
                  <a:close/>
                  <a:moveTo>
                    <a:pt x="57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30"/>
                  </a:lnTo>
                  <a:cubicBezTo>
                    <a:pt x="0" y="4552"/>
                    <a:pt x="18" y="4569"/>
                    <a:pt x="57" y="4569"/>
                  </a:cubicBezTo>
                  <a:cubicBezTo>
                    <a:pt x="74" y="4569"/>
                    <a:pt x="92" y="4552"/>
                    <a:pt x="92" y="4530"/>
                  </a:cubicBezTo>
                  <a:lnTo>
                    <a:pt x="92" y="4386"/>
                  </a:lnTo>
                  <a:cubicBezTo>
                    <a:pt x="92" y="4369"/>
                    <a:pt x="74" y="4352"/>
                    <a:pt x="57" y="4352"/>
                  </a:cubicBezTo>
                  <a:close/>
                  <a:moveTo>
                    <a:pt x="57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22"/>
                  </a:lnTo>
                  <a:cubicBezTo>
                    <a:pt x="0" y="4839"/>
                    <a:pt x="18" y="4856"/>
                    <a:pt x="57" y="4856"/>
                  </a:cubicBezTo>
                  <a:cubicBezTo>
                    <a:pt x="74" y="4856"/>
                    <a:pt x="92" y="4839"/>
                    <a:pt x="92" y="4822"/>
                  </a:cubicBezTo>
                  <a:lnTo>
                    <a:pt x="92" y="4678"/>
                  </a:lnTo>
                  <a:cubicBezTo>
                    <a:pt x="92" y="4661"/>
                    <a:pt x="74" y="4639"/>
                    <a:pt x="57" y="4639"/>
                  </a:cubicBezTo>
                  <a:close/>
                  <a:moveTo>
                    <a:pt x="57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13"/>
                  </a:lnTo>
                  <a:cubicBezTo>
                    <a:pt x="0" y="5130"/>
                    <a:pt x="18" y="5148"/>
                    <a:pt x="57" y="5148"/>
                  </a:cubicBezTo>
                  <a:cubicBezTo>
                    <a:pt x="74" y="5148"/>
                    <a:pt x="92" y="5130"/>
                    <a:pt x="92" y="5113"/>
                  </a:cubicBezTo>
                  <a:lnTo>
                    <a:pt x="92" y="4965"/>
                  </a:lnTo>
                  <a:cubicBezTo>
                    <a:pt x="92" y="4948"/>
                    <a:pt x="74" y="4930"/>
                    <a:pt x="57" y="4930"/>
                  </a:cubicBezTo>
                  <a:close/>
                  <a:moveTo>
                    <a:pt x="57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00"/>
                  </a:lnTo>
                  <a:cubicBezTo>
                    <a:pt x="0" y="5422"/>
                    <a:pt x="18" y="5439"/>
                    <a:pt x="57" y="5439"/>
                  </a:cubicBezTo>
                  <a:cubicBezTo>
                    <a:pt x="74" y="5439"/>
                    <a:pt x="92" y="5422"/>
                    <a:pt x="92" y="5400"/>
                  </a:cubicBezTo>
                  <a:lnTo>
                    <a:pt x="92" y="5257"/>
                  </a:lnTo>
                  <a:cubicBezTo>
                    <a:pt x="92" y="5239"/>
                    <a:pt x="74" y="5222"/>
                    <a:pt x="57" y="5222"/>
                  </a:cubicBezTo>
                  <a:close/>
                  <a:moveTo>
                    <a:pt x="57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692"/>
                  </a:lnTo>
                  <a:cubicBezTo>
                    <a:pt x="0" y="5709"/>
                    <a:pt x="18" y="5727"/>
                    <a:pt x="57" y="5727"/>
                  </a:cubicBezTo>
                  <a:cubicBezTo>
                    <a:pt x="74" y="5727"/>
                    <a:pt x="92" y="5709"/>
                    <a:pt x="92" y="5692"/>
                  </a:cubicBezTo>
                  <a:lnTo>
                    <a:pt x="92" y="5548"/>
                  </a:lnTo>
                  <a:cubicBezTo>
                    <a:pt x="92" y="5531"/>
                    <a:pt x="74" y="5509"/>
                    <a:pt x="57" y="5509"/>
                  </a:cubicBezTo>
                  <a:close/>
                  <a:moveTo>
                    <a:pt x="57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5983"/>
                  </a:lnTo>
                  <a:cubicBezTo>
                    <a:pt x="0" y="6001"/>
                    <a:pt x="18" y="6018"/>
                    <a:pt x="57" y="6018"/>
                  </a:cubicBezTo>
                  <a:cubicBezTo>
                    <a:pt x="74" y="6018"/>
                    <a:pt x="92" y="6001"/>
                    <a:pt x="92" y="5983"/>
                  </a:cubicBezTo>
                  <a:lnTo>
                    <a:pt x="92" y="5835"/>
                  </a:lnTo>
                  <a:cubicBezTo>
                    <a:pt x="92" y="5818"/>
                    <a:pt x="74" y="5801"/>
                    <a:pt x="57" y="5801"/>
                  </a:cubicBezTo>
                  <a:close/>
                  <a:moveTo>
                    <a:pt x="57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271"/>
                  </a:lnTo>
                  <a:cubicBezTo>
                    <a:pt x="0" y="6292"/>
                    <a:pt x="18" y="6310"/>
                    <a:pt x="57" y="6310"/>
                  </a:cubicBezTo>
                  <a:cubicBezTo>
                    <a:pt x="74" y="6310"/>
                    <a:pt x="92" y="6292"/>
                    <a:pt x="92" y="6271"/>
                  </a:cubicBezTo>
                  <a:lnTo>
                    <a:pt x="92" y="6127"/>
                  </a:lnTo>
                  <a:cubicBezTo>
                    <a:pt x="92" y="6110"/>
                    <a:pt x="74" y="6092"/>
                    <a:pt x="57" y="6092"/>
                  </a:cubicBezTo>
                  <a:close/>
                  <a:moveTo>
                    <a:pt x="57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562"/>
                  </a:lnTo>
                  <a:cubicBezTo>
                    <a:pt x="0" y="6579"/>
                    <a:pt x="18" y="6597"/>
                    <a:pt x="57" y="6597"/>
                  </a:cubicBezTo>
                  <a:cubicBezTo>
                    <a:pt x="74" y="6597"/>
                    <a:pt x="92" y="6579"/>
                    <a:pt x="92" y="6562"/>
                  </a:cubicBezTo>
                  <a:lnTo>
                    <a:pt x="92" y="6418"/>
                  </a:lnTo>
                  <a:cubicBezTo>
                    <a:pt x="92" y="6401"/>
                    <a:pt x="74" y="6379"/>
                    <a:pt x="57" y="6379"/>
                  </a:cubicBezTo>
                  <a:close/>
                  <a:moveTo>
                    <a:pt x="57" y="6671"/>
                  </a:moveTo>
                  <a:cubicBezTo>
                    <a:pt x="18" y="6671"/>
                    <a:pt x="0" y="6688"/>
                    <a:pt x="0" y="6706"/>
                  </a:cubicBezTo>
                  <a:lnTo>
                    <a:pt x="0" y="6854"/>
                  </a:lnTo>
                  <a:cubicBezTo>
                    <a:pt x="0" y="6871"/>
                    <a:pt x="18" y="6888"/>
                    <a:pt x="57" y="6888"/>
                  </a:cubicBezTo>
                  <a:cubicBezTo>
                    <a:pt x="74" y="6888"/>
                    <a:pt x="92" y="6871"/>
                    <a:pt x="92" y="6854"/>
                  </a:cubicBezTo>
                  <a:lnTo>
                    <a:pt x="92" y="6706"/>
                  </a:lnTo>
                  <a:cubicBezTo>
                    <a:pt x="92" y="6688"/>
                    <a:pt x="74" y="6671"/>
                    <a:pt x="57" y="6671"/>
                  </a:cubicBezTo>
                  <a:close/>
                  <a:moveTo>
                    <a:pt x="57" y="6962"/>
                  </a:moveTo>
                  <a:cubicBezTo>
                    <a:pt x="18" y="6962"/>
                    <a:pt x="0" y="6980"/>
                    <a:pt x="0" y="6997"/>
                  </a:cubicBezTo>
                  <a:lnTo>
                    <a:pt x="0" y="7141"/>
                  </a:lnTo>
                  <a:cubicBezTo>
                    <a:pt x="0" y="7163"/>
                    <a:pt x="18" y="7180"/>
                    <a:pt x="57" y="7180"/>
                  </a:cubicBezTo>
                  <a:cubicBezTo>
                    <a:pt x="74" y="7180"/>
                    <a:pt x="92" y="7163"/>
                    <a:pt x="92" y="7141"/>
                  </a:cubicBezTo>
                  <a:lnTo>
                    <a:pt x="92" y="6997"/>
                  </a:lnTo>
                  <a:cubicBezTo>
                    <a:pt x="92" y="6980"/>
                    <a:pt x="74" y="6962"/>
                    <a:pt x="57" y="6962"/>
                  </a:cubicBezTo>
                  <a:close/>
                  <a:moveTo>
                    <a:pt x="57" y="7250"/>
                  </a:moveTo>
                  <a:cubicBezTo>
                    <a:pt x="18" y="7250"/>
                    <a:pt x="0" y="7271"/>
                    <a:pt x="0" y="7289"/>
                  </a:cubicBezTo>
                  <a:lnTo>
                    <a:pt x="0" y="7432"/>
                  </a:lnTo>
                  <a:cubicBezTo>
                    <a:pt x="0" y="7450"/>
                    <a:pt x="18" y="7467"/>
                    <a:pt x="57" y="7467"/>
                  </a:cubicBezTo>
                  <a:cubicBezTo>
                    <a:pt x="74" y="7467"/>
                    <a:pt x="92" y="7450"/>
                    <a:pt x="92" y="7432"/>
                  </a:cubicBezTo>
                  <a:lnTo>
                    <a:pt x="92" y="7289"/>
                  </a:lnTo>
                  <a:cubicBezTo>
                    <a:pt x="92" y="7271"/>
                    <a:pt x="74" y="7250"/>
                    <a:pt x="57" y="7250"/>
                  </a:cubicBezTo>
                  <a:close/>
                  <a:moveTo>
                    <a:pt x="57" y="7541"/>
                  </a:moveTo>
                  <a:cubicBezTo>
                    <a:pt x="18" y="7541"/>
                    <a:pt x="0" y="7559"/>
                    <a:pt x="0" y="7576"/>
                  </a:cubicBezTo>
                  <a:lnTo>
                    <a:pt x="0" y="7724"/>
                  </a:lnTo>
                  <a:cubicBezTo>
                    <a:pt x="0" y="7741"/>
                    <a:pt x="18" y="7759"/>
                    <a:pt x="57" y="7759"/>
                  </a:cubicBezTo>
                  <a:cubicBezTo>
                    <a:pt x="74" y="7759"/>
                    <a:pt x="92" y="7741"/>
                    <a:pt x="92" y="7724"/>
                  </a:cubicBezTo>
                  <a:lnTo>
                    <a:pt x="92" y="7576"/>
                  </a:lnTo>
                  <a:cubicBezTo>
                    <a:pt x="92" y="7559"/>
                    <a:pt x="74" y="7541"/>
                    <a:pt x="57" y="7541"/>
                  </a:cubicBezTo>
                  <a:close/>
                  <a:moveTo>
                    <a:pt x="57" y="7833"/>
                  </a:moveTo>
                  <a:cubicBezTo>
                    <a:pt x="18" y="7833"/>
                    <a:pt x="0" y="7850"/>
                    <a:pt x="0" y="7867"/>
                  </a:cubicBezTo>
                  <a:lnTo>
                    <a:pt x="0" y="8011"/>
                  </a:lnTo>
                  <a:cubicBezTo>
                    <a:pt x="0" y="8033"/>
                    <a:pt x="18" y="8050"/>
                    <a:pt x="57" y="8050"/>
                  </a:cubicBezTo>
                  <a:cubicBezTo>
                    <a:pt x="74" y="8050"/>
                    <a:pt x="92" y="8033"/>
                    <a:pt x="92" y="8011"/>
                  </a:cubicBezTo>
                  <a:lnTo>
                    <a:pt x="92" y="7867"/>
                  </a:lnTo>
                  <a:cubicBezTo>
                    <a:pt x="92" y="7850"/>
                    <a:pt x="74" y="7833"/>
                    <a:pt x="57" y="7833"/>
                  </a:cubicBezTo>
                  <a:close/>
                  <a:moveTo>
                    <a:pt x="57" y="8120"/>
                  </a:moveTo>
                  <a:cubicBezTo>
                    <a:pt x="18" y="8120"/>
                    <a:pt x="0" y="8142"/>
                    <a:pt x="0" y="8159"/>
                  </a:cubicBezTo>
                  <a:lnTo>
                    <a:pt x="0" y="8303"/>
                  </a:lnTo>
                  <a:cubicBezTo>
                    <a:pt x="0" y="8320"/>
                    <a:pt x="18" y="8337"/>
                    <a:pt x="57" y="8337"/>
                  </a:cubicBezTo>
                  <a:cubicBezTo>
                    <a:pt x="74" y="8337"/>
                    <a:pt x="92" y="8320"/>
                    <a:pt x="92" y="8303"/>
                  </a:cubicBezTo>
                  <a:lnTo>
                    <a:pt x="92" y="8159"/>
                  </a:lnTo>
                  <a:cubicBezTo>
                    <a:pt x="92" y="8142"/>
                    <a:pt x="74" y="8120"/>
                    <a:pt x="57" y="8120"/>
                  </a:cubicBezTo>
                  <a:close/>
                  <a:moveTo>
                    <a:pt x="57" y="8411"/>
                  </a:moveTo>
                  <a:cubicBezTo>
                    <a:pt x="18" y="8411"/>
                    <a:pt x="0" y="8429"/>
                    <a:pt x="0" y="8446"/>
                  </a:cubicBezTo>
                  <a:lnTo>
                    <a:pt x="0" y="8594"/>
                  </a:lnTo>
                  <a:cubicBezTo>
                    <a:pt x="0" y="8612"/>
                    <a:pt x="18" y="8629"/>
                    <a:pt x="57" y="8629"/>
                  </a:cubicBezTo>
                  <a:cubicBezTo>
                    <a:pt x="74" y="8629"/>
                    <a:pt x="92" y="8612"/>
                    <a:pt x="92" y="8594"/>
                  </a:cubicBezTo>
                  <a:lnTo>
                    <a:pt x="92" y="8446"/>
                  </a:lnTo>
                  <a:cubicBezTo>
                    <a:pt x="92" y="8429"/>
                    <a:pt x="74" y="8411"/>
                    <a:pt x="57" y="8411"/>
                  </a:cubicBezTo>
                  <a:close/>
                  <a:moveTo>
                    <a:pt x="57" y="8703"/>
                  </a:moveTo>
                  <a:cubicBezTo>
                    <a:pt x="18" y="8703"/>
                    <a:pt x="0" y="8720"/>
                    <a:pt x="0" y="8738"/>
                  </a:cubicBezTo>
                  <a:lnTo>
                    <a:pt x="0" y="8881"/>
                  </a:lnTo>
                  <a:cubicBezTo>
                    <a:pt x="0" y="8903"/>
                    <a:pt x="18" y="8920"/>
                    <a:pt x="57" y="8920"/>
                  </a:cubicBezTo>
                  <a:cubicBezTo>
                    <a:pt x="74" y="8920"/>
                    <a:pt x="92" y="8903"/>
                    <a:pt x="92" y="8881"/>
                  </a:cubicBezTo>
                  <a:lnTo>
                    <a:pt x="92" y="8738"/>
                  </a:lnTo>
                  <a:cubicBezTo>
                    <a:pt x="92" y="8720"/>
                    <a:pt x="74" y="8703"/>
                    <a:pt x="57" y="8703"/>
                  </a:cubicBezTo>
                  <a:close/>
                  <a:moveTo>
                    <a:pt x="57" y="8990"/>
                  </a:moveTo>
                  <a:cubicBezTo>
                    <a:pt x="18" y="8990"/>
                    <a:pt x="0" y="9012"/>
                    <a:pt x="0" y="9029"/>
                  </a:cubicBezTo>
                  <a:lnTo>
                    <a:pt x="0" y="9173"/>
                  </a:lnTo>
                  <a:cubicBezTo>
                    <a:pt x="0" y="9190"/>
                    <a:pt x="18" y="9208"/>
                    <a:pt x="57" y="9208"/>
                  </a:cubicBezTo>
                  <a:cubicBezTo>
                    <a:pt x="74" y="9208"/>
                    <a:pt x="92" y="9190"/>
                    <a:pt x="92" y="9173"/>
                  </a:cubicBezTo>
                  <a:lnTo>
                    <a:pt x="92" y="9029"/>
                  </a:lnTo>
                  <a:cubicBezTo>
                    <a:pt x="92" y="9012"/>
                    <a:pt x="74" y="8990"/>
                    <a:pt x="57" y="899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7" name="Google Shape;8947;p111">
              <a:extLst>
                <a:ext uri="{FF2B5EF4-FFF2-40B4-BE49-F238E27FC236}">
                  <a16:creationId xmlns:a16="http://schemas.microsoft.com/office/drawing/2014/main" id="{5BF3093C-FF03-6B1A-E53E-DA0185E4615C}"/>
                </a:ext>
              </a:extLst>
            </p:cNvPr>
            <p:cNvSpPr/>
            <p:nvPr/>
          </p:nvSpPr>
          <p:spPr>
            <a:xfrm>
              <a:off x="6977389" y="8402"/>
              <a:ext cx="16150" cy="1791587"/>
            </a:xfrm>
            <a:custGeom>
              <a:avLst/>
              <a:gdLst/>
              <a:ahLst/>
              <a:cxnLst/>
              <a:rect l="l" t="t" r="r" b="b"/>
              <a:pathLst>
                <a:path w="75" h="8320" extrusionOk="0">
                  <a:moveTo>
                    <a:pt x="39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200"/>
                  </a:lnTo>
                  <a:cubicBezTo>
                    <a:pt x="0" y="218"/>
                    <a:pt x="18" y="235"/>
                    <a:pt x="39" y="235"/>
                  </a:cubicBezTo>
                  <a:cubicBezTo>
                    <a:pt x="57" y="235"/>
                    <a:pt x="74" y="218"/>
                    <a:pt x="74" y="200"/>
                  </a:cubicBezTo>
                  <a:lnTo>
                    <a:pt x="74" y="35"/>
                  </a:lnTo>
                  <a:cubicBezTo>
                    <a:pt x="74" y="18"/>
                    <a:pt x="57" y="0"/>
                    <a:pt x="39" y="0"/>
                  </a:cubicBezTo>
                  <a:close/>
                  <a:moveTo>
                    <a:pt x="39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488"/>
                  </a:lnTo>
                  <a:cubicBezTo>
                    <a:pt x="0" y="505"/>
                    <a:pt x="18" y="527"/>
                    <a:pt x="39" y="527"/>
                  </a:cubicBezTo>
                  <a:cubicBezTo>
                    <a:pt x="57" y="527"/>
                    <a:pt x="74" y="505"/>
                    <a:pt x="74" y="488"/>
                  </a:cubicBezTo>
                  <a:lnTo>
                    <a:pt x="74" y="327"/>
                  </a:lnTo>
                  <a:cubicBezTo>
                    <a:pt x="74" y="309"/>
                    <a:pt x="57" y="288"/>
                    <a:pt x="39" y="288"/>
                  </a:cubicBezTo>
                  <a:close/>
                  <a:moveTo>
                    <a:pt x="39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79"/>
                  </a:lnTo>
                  <a:cubicBezTo>
                    <a:pt x="0" y="797"/>
                    <a:pt x="18" y="814"/>
                    <a:pt x="39" y="814"/>
                  </a:cubicBezTo>
                  <a:cubicBezTo>
                    <a:pt x="57" y="814"/>
                    <a:pt x="74" y="797"/>
                    <a:pt x="74" y="779"/>
                  </a:cubicBezTo>
                  <a:lnTo>
                    <a:pt x="74" y="614"/>
                  </a:lnTo>
                  <a:cubicBezTo>
                    <a:pt x="74" y="596"/>
                    <a:pt x="57" y="579"/>
                    <a:pt x="39" y="579"/>
                  </a:cubicBezTo>
                  <a:close/>
                  <a:moveTo>
                    <a:pt x="39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71"/>
                  </a:lnTo>
                  <a:cubicBezTo>
                    <a:pt x="0" y="1088"/>
                    <a:pt x="18" y="1106"/>
                    <a:pt x="39" y="1106"/>
                  </a:cubicBezTo>
                  <a:cubicBezTo>
                    <a:pt x="57" y="1106"/>
                    <a:pt x="74" y="1088"/>
                    <a:pt x="74" y="1071"/>
                  </a:cubicBezTo>
                  <a:lnTo>
                    <a:pt x="74" y="905"/>
                  </a:lnTo>
                  <a:cubicBezTo>
                    <a:pt x="74" y="888"/>
                    <a:pt x="57" y="871"/>
                    <a:pt x="39" y="871"/>
                  </a:cubicBezTo>
                  <a:close/>
                  <a:moveTo>
                    <a:pt x="39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58"/>
                  </a:lnTo>
                  <a:cubicBezTo>
                    <a:pt x="0" y="1375"/>
                    <a:pt x="18" y="1397"/>
                    <a:pt x="39" y="1397"/>
                  </a:cubicBezTo>
                  <a:cubicBezTo>
                    <a:pt x="57" y="1397"/>
                    <a:pt x="74" y="1375"/>
                    <a:pt x="74" y="1358"/>
                  </a:cubicBezTo>
                  <a:lnTo>
                    <a:pt x="74" y="1197"/>
                  </a:lnTo>
                  <a:cubicBezTo>
                    <a:pt x="74" y="1180"/>
                    <a:pt x="57" y="1158"/>
                    <a:pt x="39" y="1158"/>
                  </a:cubicBezTo>
                  <a:close/>
                  <a:moveTo>
                    <a:pt x="39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49"/>
                  </a:lnTo>
                  <a:cubicBezTo>
                    <a:pt x="0" y="1667"/>
                    <a:pt x="18" y="1684"/>
                    <a:pt x="39" y="1684"/>
                  </a:cubicBezTo>
                  <a:cubicBezTo>
                    <a:pt x="57" y="1684"/>
                    <a:pt x="74" y="1667"/>
                    <a:pt x="74" y="1649"/>
                  </a:cubicBezTo>
                  <a:lnTo>
                    <a:pt x="74" y="1484"/>
                  </a:lnTo>
                  <a:cubicBezTo>
                    <a:pt x="74" y="1467"/>
                    <a:pt x="57" y="1449"/>
                    <a:pt x="39" y="1449"/>
                  </a:cubicBezTo>
                  <a:close/>
                  <a:moveTo>
                    <a:pt x="39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41"/>
                  </a:lnTo>
                  <a:cubicBezTo>
                    <a:pt x="0" y="1958"/>
                    <a:pt x="18" y="1976"/>
                    <a:pt x="39" y="1976"/>
                  </a:cubicBezTo>
                  <a:cubicBezTo>
                    <a:pt x="57" y="1976"/>
                    <a:pt x="74" y="1958"/>
                    <a:pt x="74" y="1941"/>
                  </a:cubicBezTo>
                  <a:lnTo>
                    <a:pt x="74" y="1776"/>
                  </a:lnTo>
                  <a:cubicBezTo>
                    <a:pt x="74" y="1758"/>
                    <a:pt x="57" y="1741"/>
                    <a:pt x="39" y="1741"/>
                  </a:cubicBezTo>
                  <a:close/>
                  <a:moveTo>
                    <a:pt x="39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28"/>
                  </a:lnTo>
                  <a:cubicBezTo>
                    <a:pt x="0" y="2246"/>
                    <a:pt x="18" y="2267"/>
                    <a:pt x="39" y="2267"/>
                  </a:cubicBezTo>
                  <a:cubicBezTo>
                    <a:pt x="57" y="2267"/>
                    <a:pt x="74" y="2246"/>
                    <a:pt x="74" y="2228"/>
                  </a:cubicBezTo>
                  <a:lnTo>
                    <a:pt x="74" y="2067"/>
                  </a:lnTo>
                  <a:cubicBezTo>
                    <a:pt x="74" y="2050"/>
                    <a:pt x="57" y="2028"/>
                    <a:pt x="39" y="2028"/>
                  </a:cubicBezTo>
                  <a:close/>
                  <a:moveTo>
                    <a:pt x="39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20"/>
                  </a:lnTo>
                  <a:cubicBezTo>
                    <a:pt x="0" y="2537"/>
                    <a:pt x="18" y="2555"/>
                    <a:pt x="39" y="2555"/>
                  </a:cubicBezTo>
                  <a:cubicBezTo>
                    <a:pt x="57" y="2555"/>
                    <a:pt x="74" y="2537"/>
                    <a:pt x="74" y="2520"/>
                  </a:cubicBezTo>
                  <a:lnTo>
                    <a:pt x="74" y="2354"/>
                  </a:lnTo>
                  <a:cubicBezTo>
                    <a:pt x="74" y="2337"/>
                    <a:pt x="57" y="2320"/>
                    <a:pt x="39" y="2320"/>
                  </a:cubicBezTo>
                  <a:close/>
                  <a:moveTo>
                    <a:pt x="39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811"/>
                  </a:lnTo>
                  <a:cubicBezTo>
                    <a:pt x="0" y="2829"/>
                    <a:pt x="18" y="2846"/>
                    <a:pt x="39" y="2846"/>
                  </a:cubicBezTo>
                  <a:cubicBezTo>
                    <a:pt x="57" y="2846"/>
                    <a:pt x="74" y="2829"/>
                    <a:pt x="74" y="2811"/>
                  </a:cubicBezTo>
                  <a:lnTo>
                    <a:pt x="74" y="2646"/>
                  </a:lnTo>
                  <a:cubicBezTo>
                    <a:pt x="74" y="2629"/>
                    <a:pt x="57" y="2611"/>
                    <a:pt x="39" y="2611"/>
                  </a:cubicBezTo>
                  <a:close/>
                  <a:moveTo>
                    <a:pt x="39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098"/>
                  </a:lnTo>
                  <a:cubicBezTo>
                    <a:pt x="0" y="3116"/>
                    <a:pt x="18" y="3138"/>
                    <a:pt x="39" y="3138"/>
                  </a:cubicBezTo>
                  <a:cubicBezTo>
                    <a:pt x="57" y="3138"/>
                    <a:pt x="74" y="3116"/>
                    <a:pt x="74" y="3098"/>
                  </a:cubicBezTo>
                  <a:lnTo>
                    <a:pt x="74" y="2937"/>
                  </a:lnTo>
                  <a:cubicBezTo>
                    <a:pt x="74" y="2920"/>
                    <a:pt x="57" y="2898"/>
                    <a:pt x="39" y="2898"/>
                  </a:cubicBezTo>
                  <a:close/>
                  <a:moveTo>
                    <a:pt x="39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390"/>
                  </a:lnTo>
                  <a:cubicBezTo>
                    <a:pt x="0" y="3407"/>
                    <a:pt x="18" y="3425"/>
                    <a:pt x="39" y="3425"/>
                  </a:cubicBezTo>
                  <a:cubicBezTo>
                    <a:pt x="57" y="3425"/>
                    <a:pt x="74" y="3407"/>
                    <a:pt x="74" y="3390"/>
                  </a:cubicBezTo>
                  <a:lnTo>
                    <a:pt x="74" y="3225"/>
                  </a:lnTo>
                  <a:cubicBezTo>
                    <a:pt x="74" y="3207"/>
                    <a:pt x="57" y="3190"/>
                    <a:pt x="39" y="3190"/>
                  </a:cubicBezTo>
                  <a:close/>
                  <a:moveTo>
                    <a:pt x="39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82"/>
                  </a:lnTo>
                  <a:cubicBezTo>
                    <a:pt x="0" y="3699"/>
                    <a:pt x="18" y="3716"/>
                    <a:pt x="39" y="3716"/>
                  </a:cubicBezTo>
                  <a:cubicBezTo>
                    <a:pt x="57" y="3716"/>
                    <a:pt x="74" y="3699"/>
                    <a:pt x="74" y="3682"/>
                  </a:cubicBezTo>
                  <a:lnTo>
                    <a:pt x="74" y="3516"/>
                  </a:lnTo>
                  <a:cubicBezTo>
                    <a:pt x="74" y="3499"/>
                    <a:pt x="57" y="3481"/>
                    <a:pt x="39" y="3481"/>
                  </a:cubicBezTo>
                  <a:close/>
                  <a:moveTo>
                    <a:pt x="39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69"/>
                  </a:lnTo>
                  <a:cubicBezTo>
                    <a:pt x="0" y="3986"/>
                    <a:pt x="18" y="4008"/>
                    <a:pt x="39" y="4008"/>
                  </a:cubicBezTo>
                  <a:cubicBezTo>
                    <a:pt x="57" y="4008"/>
                    <a:pt x="74" y="3986"/>
                    <a:pt x="74" y="3969"/>
                  </a:cubicBezTo>
                  <a:lnTo>
                    <a:pt x="74" y="3808"/>
                  </a:lnTo>
                  <a:cubicBezTo>
                    <a:pt x="74" y="3790"/>
                    <a:pt x="57" y="3769"/>
                    <a:pt x="39" y="3769"/>
                  </a:cubicBezTo>
                  <a:close/>
                  <a:moveTo>
                    <a:pt x="39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60"/>
                  </a:lnTo>
                  <a:cubicBezTo>
                    <a:pt x="0" y="4278"/>
                    <a:pt x="18" y="4295"/>
                    <a:pt x="39" y="4295"/>
                  </a:cubicBezTo>
                  <a:cubicBezTo>
                    <a:pt x="57" y="4295"/>
                    <a:pt x="74" y="4278"/>
                    <a:pt x="74" y="4260"/>
                  </a:cubicBezTo>
                  <a:lnTo>
                    <a:pt x="74" y="4095"/>
                  </a:lnTo>
                  <a:cubicBezTo>
                    <a:pt x="74" y="4077"/>
                    <a:pt x="57" y="4060"/>
                    <a:pt x="39" y="4060"/>
                  </a:cubicBezTo>
                  <a:close/>
                  <a:moveTo>
                    <a:pt x="39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52"/>
                  </a:lnTo>
                  <a:cubicBezTo>
                    <a:pt x="0" y="4569"/>
                    <a:pt x="18" y="4587"/>
                    <a:pt x="39" y="4587"/>
                  </a:cubicBezTo>
                  <a:cubicBezTo>
                    <a:pt x="57" y="4587"/>
                    <a:pt x="74" y="4569"/>
                    <a:pt x="74" y="4552"/>
                  </a:cubicBezTo>
                  <a:lnTo>
                    <a:pt x="74" y="4386"/>
                  </a:lnTo>
                  <a:cubicBezTo>
                    <a:pt x="74" y="4369"/>
                    <a:pt x="57" y="4352"/>
                    <a:pt x="39" y="4352"/>
                  </a:cubicBezTo>
                  <a:close/>
                  <a:moveTo>
                    <a:pt x="39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39"/>
                  </a:lnTo>
                  <a:cubicBezTo>
                    <a:pt x="0" y="4856"/>
                    <a:pt x="18" y="4878"/>
                    <a:pt x="39" y="4878"/>
                  </a:cubicBezTo>
                  <a:cubicBezTo>
                    <a:pt x="57" y="4878"/>
                    <a:pt x="74" y="4856"/>
                    <a:pt x="74" y="4839"/>
                  </a:cubicBezTo>
                  <a:lnTo>
                    <a:pt x="74" y="4678"/>
                  </a:lnTo>
                  <a:cubicBezTo>
                    <a:pt x="74" y="4661"/>
                    <a:pt x="57" y="4639"/>
                    <a:pt x="39" y="4639"/>
                  </a:cubicBezTo>
                  <a:close/>
                  <a:moveTo>
                    <a:pt x="39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30"/>
                  </a:lnTo>
                  <a:cubicBezTo>
                    <a:pt x="0" y="5148"/>
                    <a:pt x="18" y="5165"/>
                    <a:pt x="39" y="5165"/>
                  </a:cubicBezTo>
                  <a:cubicBezTo>
                    <a:pt x="57" y="5165"/>
                    <a:pt x="74" y="5148"/>
                    <a:pt x="74" y="5130"/>
                  </a:cubicBezTo>
                  <a:lnTo>
                    <a:pt x="74" y="4965"/>
                  </a:lnTo>
                  <a:cubicBezTo>
                    <a:pt x="74" y="4948"/>
                    <a:pt x="57" y="4930"/>
                    <a:pt x="39" y="4930"/>
                  </a:cubicBezTo>
                  <a:close/>
                  <a:moveTo>
                    <a:pt x="39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22"/>
                  </a:lnTo>
                  <a:cubicBezTo>
                    <a:pt x="0" y="5439"/>
                    <a:pt x="18" y="5457"/>
                    <a:pt x="39" y="5457"/>
                  </a:cubicBezTo>
                  <a:cubicBezTo>
                    <a:pt x="57" y="5457"/>
                    <a:pt x="74" y="5439"/>
                    <a:pt x="74" y="5422"/>
                  </a:cubicBezTo>
                  <a:lnTo>
                    <a:pt x="74" y="5257"/>
                  </a:lnTo>
                  <a:cubicBezTo>
                    <a:pt x="74" y="5239"/>
                    <a:pt x="57" y="5222"/>
                    <a:pt x="39" y="5222"/>
                  </a:cubicBezTo>
                  <a:close/>
                  <a:moveTo>
                    <a:pt x="39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709"/>
                  </a:lnTo>
                  <a:cubicBezTo>
                    <a:pt x="0" y="5727"/>
                    <a:pt x="18" y="5748"/>
                    <a:pt x="39" y="5748"/>
                  </a:cubicBezTo>
                  <a:cubicBezTo>
                    <a:pt x="57" y="5748"/>
                    <a:pt x="74" y="5727"/>
                    <a:pt x="74" y="5709"/>
                  </a:cubicBezTo>
                  <a:lnTo>
                    <a:pt x="74" y="5548"/>
                  </a:lnTo>
                  <a:cubicBezTo>
                    <a:pt x="74" y="5531"/>
                    <a:pt x="57" y="5509"/>
                    <a:pt x="39" y="5509"/>
                  </a:cubicBezTo>
                  <a:close/>
                  <a:moveTo>
                    <a:pt x="39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6001"/>
                  </a:lnTo>
                  <a:cubicBezTo>
                    <a:pt x="0" y="6018"/>
                    <a:pt x="18" y="6036"/>
                    <a:pt x="39" y="6036"/>
                  </a:cubicBezTo>
                  <a:cubicBezTo>
                    <a:pt x="57" y="6036"/>
                    <a:pt x="74" y="6018"/>
                    <a:pt x="74" y="6001"/>
                  </a:cubicBezTo>
                  <a:lnTo>
                    <a:pt x="74" y="5835"/>
                  </a:lnTo>
                  <a:cubicBezTo>
                    <a:pt x="74" y="5818"/>
                    <a:pt x="57" y="5801"/>
                    <a:pt x="39" y="5801"/>
                  </a:cubicBezTo>
                  <a:close/>
                  <a:moveTo>
                    <a:pt x="39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292"/>
                  </a:lnTo>
                  <a:cubicBezTo>
                    <a:pt x="0" y="6310"/>
                    <a:pt x="18" y="6327"/>
                    <a:pt x="39" y="6327"/>
                  </a:cubicBezTo>
                  <a:cubicBezTo>
                    <a:pt x="57" y="6327"/>
                    <a:pt x="74" y="6310"/>
                    <a:pt x="74" y="6292"/>
                  </a:cubicBezTo>
                  <a:lnTo>
                    <a:pt x="74" y="6127"/>
                  </a:lnTo>
                  <a:cubicBezTo>
                    <a:pt x="74" y="6110"/>
                    <a:pt x="57" y="6092"/>
                    <a:pt x="39" y="6092"/>
                  </a:cubicBezTo>
                  <a:close/>
                  <a:moveTo>
                    <a:pt x="39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579"/>
                  </a:lnTo>
                  <a:cubicBezTo>
                    <a:pt x="0" y="6597"/>
                    <a:pt x="18" y="6619"/>
                    <a:pt x="39" y="6619"/>
                  </a:cubicBezTo>
                  <a:cubicBezTo>
                    <a:pt x="57" y="6619"/>
                    <a:pt x="74" y="6597"/>
                    <a:pt x="74" y="6579"/>
                  </a:cubicBezTo>
                  <a:lnTo>
                    <a:pt x="74" y="6418"/>
                  </a:lnTo>
                  <a:cubicBezTo>
                    <a:pt x="74" y="6401"/>
                    <a:pt x="57" y="6379"/>
                    <a:pt x="39" y="6379"/>
                  </a:cubicBezTo>
                  <a:close/>
                  <a:moveTo>
                    <a:pt x="39" y="6671"/>
                  </a:moveTo>
                  <a:cubicBezTo>
                    <a:pt x="18" y="6671"/>
                    <a:pt x="0" y="6688"/>
                    <a:pt x="0" y="6706"/>
                  </a:cubicBezTo>
                  <a:lnTo>
                    <a:pt x="0" y="6871"/>
                  </a:lnTo>
                  <a:cubicBezTo>
                    <a:pt x="0" y="6888"/>
                    <a:pt x="18" y="6906"/>
                    <a:pt x="39" y="6906"/>
                  </a:cubicBezTo>
                  <a:cubicBezTo>
                    <a:pt x="57" y="6906"/>
                    <a:pt x="74" y="6888"/>
                    <a:pt x="74" y="6871"/>
                  </a:cubicBezTo>
                  <a:lnTo>
                    <a:pt x="74" y="6706"/>
                  </a:lnTo>
                  <a:cubicBezTo>
                    <a:pt x="74" y="6688"/>
                    <a:pt x="57" y="6671"/>
                    <a:pt x="39" y="6671"/>
                  </a:cubicBezTo>
                  <a:close/>
                  <a:moveTo>
                    <a:pt x="39" y="6962"/>
                  </a:moveTo>
                  <a:cubicBezTo>
                    <a:pt x="18" y="6962"/>
                    <a:pt x="0" y="6980"/>
                    <a:pt x="0" y="6997"/>
                  </a:cubicBezTo>
                  <a:lnTo>
                    <a:pt x="0" y="7163"/>
                  </a:lnTo>
                  <a:cubicBezTo>
                    <a:pt x="0" y="7180"/>
                    <a:pt x="18" y="7197"/>
                    <a:pt x="39" y="7197"/>
                  </a:cubicBezTo>
                  <a:cubicBezTo>
                    <a:pt x="57" y="7197"/>
                    <a:pt x="74" y="7180"/>
                    <a:pt x="74" y="7163"/>
                  </a:cubicBezTo>
                  <a:lnTo>
                    <a:pt x="74" y="6997"/>
                  </a:lnTo>
                  <a:cubicBezTo>
                    <a:pt x="74" y="6980"/>
                    <a:pt x="57" y="6962"/>
                    <a:pt x="39" y="6962"/>
                  </a:cubicBezTo>
                  <a:close/>
                  <a:moveTo>
                    <a:pt x="39" y="7250"/>
                  </a:moveTo>
                  <a:cubicBezTo>
                    <a:pt x="18" y="7250"/>
                    <a:pt x="0" y="7271"/>
                    <a:pt x="0" y="7289"/>
                  </a:cubicBezTo>
                  <a:lnTo>
                    <a:pt x="0" y="7450"/>
                  </a:lnTo>
                  <a:cubicBezTo>
                    <a:pt x="0" y="7467"/>
                    <a:pt x="18" y="7489"/>
                    <a:pt x="39" y="7489"/>
                  </a:cubicBezTo>
                  <a:cubicBezTo>
                    <a:pt x="57" y="7489"/>
                    <a:pt x="74" y="7467"/>
                    <a:pt x="74" y="7450"/>
                  </a:cubicBezTo>
                  <a:lnTo>
                    <a:pt x="74" y="7289"/>
                  </a:lnTo>
                  <a:cubicBezTo>
                    <a:pt x="74" y="7271"/>
                    <a:pt x="57" y="7250"/>
                    <a:pt x="39" y="7250"/>
                  </a:cubicBezTo>
                  <a:close/>
                  <a:moveTo>
                    <a:pt x="39" y="7541"/>
                  </a:moveTo>
                  <a:cubicBezTo>
                    <a:pt x="18" y="7541"/>
                    <a:pt x="0" y="7559"/>
                    <a:pt x="0" y="7576"/>
                  </a:cubicBezTo>
                  <a:lnTo>
                    <a:pt x="0" y="7741"/>
                  </a:lnTo>
                  <a:cubicBezTo>
                    <a:pt x="0" y="7759"/>
                    <a:pt x="18" y="7776"/>
                    <a:pt x="39" y="7776"/>
                  </a:cubicBezTo>
                  <a:cubicBezTo>
                    <a:pt x="57" y="7776"/>
                    <a:pt x="74" y="7759"/>
                    <a:pt x="74" y="7741"/>
                  </a:cubicBezTo>
                  <a:lnTo>
                    <a:pt x="74" y="7576"/>
                  </a:lnTo>
                  <a:cubicBezTo>
                    <a:pt x="74" y="7559"/>
                    <a:pt x="57" y="7541"/>
                    <a:pt x="39" y="7541"/>
                  </a:cubicBezTo>
                  <a:close/>
                  <a:moveTo>
                    <a:pt x="39" y="7833"/>
                  </a:moveTo>
                  <a:cubicBezTo>
                    <a:pt x="18" y="7833"/>
                    <a:pt x="0" y="7850"/>
                    <a:pt x="0" y="7867"/>
                  </a:cubicBezTo>
                  <a:lnTo>
                    <a:pt x="0" y="8033"/>
                  </a:lnTo>
                  <a:cubicBezTo>
                    <a:pt x="0" y="8050"/>
                    <a:pt x="18" y="8068"/>
                    <a:pt x="39" y="8068"/>
                  </a:cubicBezTo>
                  <a:cubicBezTo>
                    <a:pt x="57" y="8068"/>
                    <a:pt x="74" y="8050"/>
                    <a:pt x="74" y="8033"/>
                  </a:cubicBezTo>
                  <a:lnTo>
                    <a:pt x="74" y="7867"/>
                  </a:lnTo>
                  <a:cubicBezTo>
                    <a:pt x="74" y="7850"/>
                    <a:pt x="57" y="7833"/>
                    <a:pt x="39" y="7833"/>
                  </a:cubicBezTo>
                  <a:close/>
                  <a:moveTo>
                    <a:pt x="39" y="8120"/>
                  </a:moveTo>
                  <a:cubicBezTo>
                    <a:pt x="18" y="8120"/>
                    <a:pt x="0" y="8142"/>
                    <a:pt x="0" y="8159"/>
                  </a:cubicBezTo>
                  <a:lnTo>
                    <a:pt x="0" y="8285"/>
                  </a:lnTo>
                  <a:cubicBezTo>
                    <a:pt x="0" y="8303"/>
                    <a:pt x="18" y="8320"/>
                    <a:pt x="39" y="8320"/>
                  </a:cubicBezTo>
                  <a:cubicBezTo>
                    <a:pt x="57" y="8320"/>
                    <a:pt x="74" y="8303"/>
                    <a:pt x="74" y="8285"/>
                  </a:cubicBezTo>
                  <a:lnTo>
                    <a:pt x="74" y="8159"/>
                  </a:lnTo>
                  <a:cubicBezTo>
                    <a:pt x="74" y="8142"/>
                    <a:pt x="57" y="8120"/>
                    <a:pt x="39" y="812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8" name="Google Shape;8948;p111">
              <a:extLst>
                <a:ext uri="{FF2B5EF4-FFF2-40B4-BE49-F238E27FC236}">
                  <a16:creationId xmlns:a16="http://schemas.microsoft.com/office/drawing/2014/main" id="{E4CD5C3B-F036-42C9-1FBE-3410E0919267}"/>
                </a:ext>
              </a:extLst>
            </p:cNvPr>
            <p:cNvSpPr/>
            <p:nvPr/>
          </p:nvSpPr>
          <p:spPr>
            <a:xfrm>
              <a:off x="7071060" y="8402"/>
              <a:ext cx="16150" cy="1593048"/>
            </a:xfrm>
            <a:custGeom>
              <a:avLst/>
              <a:gdLst/>
              <a:ahLst/>
              <a:cxnLst/>
              <a:rect l="l" t="t" r="r" b="b"/>
              <a:pathLst>
                <a:path w="75" h="7398" extrusionOk="0">
                  <a:moveTo>
                    <a:pt x="40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200"/>
                  </a:lnTo>
                  <a:cubicBezTo>
                    <a:pt x="0" y="235"/>
                    <a:pt x="18" y="235"/>
                    <a:pt x="40" y="235"/>
                  </a:cubicBezTo>
                  <a:cubicBezTo>
                    <a:pt x="57" y="235"/>
                    <a:pt x="74" y="235"/>
                    <a:pt x="74" y="200"/>
                  </a:cubicBezTo>
                  <a:lnTo>
                    <a:pt x="74" y="35"/>
                  </a:lnTo>
                  <a:cubicBezTo>
                    <a:pt x="74" y="18"/>
                    <a:pt x="57" y="0"/>
                    <a:pt x="40" y="0"/>
                  </a:cubicBezTo>
                  <a:close/>
                  <a:moveTo>
                    <a:pt x="40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488"/>
                  </a:lnTo>
                  <a:cubicBezTo>
                    <a:pt x="0" y="527"/>
                    <a:pt x="18" y="527"/>
                    <a:pt x="40" y="527"/>
                  </a:cubicBezTo>
                  <a:cubicBezTo>
                    <a:pt x="57" y="527"/>
                    <a:pt x="74" y="527"/>
                    <a:pt x="74" y="488"/>
                  </a:cubicBezTo>
                  <a:lnTo>
                    <a:pt x="74" y="327"/>
                  </a:lnTo>
                  <a:cubicBezTo>
                    <a:pt x="74" y="309"/>
                    <a:pt x="57" y="288"/>
                    <a:pt x="40" y="288"/>
                  </a:cubicBezTo>
                  <a:close/>
                  <a:moveTo>
                    <a:pt x="40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79"/>
                  </a:lnTo>
                  <a:cubicBezTo>
                    <a:pt x="0" y="814"/>
                    <a:pt x="18" y="814"/>
                    <a:pt x="40" y="814"/>
                  </a:cubicBezTo>
                  <a:cubicBezTo>
                    <a:pt x="57" y="814"/>
                    <a:pt x="74" y="814"/>
                    <a:pt x="74" y="779"/>
                  </a:cubicBezTo>
                  <a:lnTo>
                    <a:pt x="74" y="614"/>
                  </a:lnTo>
                  <a:cubicBezTo>
                    <a:pt x="74" y="596"/>
                    <a:pt x="57" y="579"/>
                    <a:pt x="40" y="579"/>
                  </a:cubicBezTo>
                  <a:close/>
                  <a:moveTo>
                    <a:pt x="40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71"/>
                  </a:lnTo>
                  <a:cubicBezTo>
                    <a:pt x="0" y="1106"/>
                    <a:pt x="18" y="1106"/>
                    <a:pt x="40" y="1106"/>
                  </a:cubicBezTo>
                  <a:cubicBezTo>
                    <a:pt x="57" y="1106"/>
                    <a:pt x="74" y="1106"/>
                    <a:pt x="74" y="1071"/>
                  </a:cubicBezTo>
                  <a:lnTo>
                    <a:pt x="74" y="905"/>
                  </a:lnTo>
                  <a:cubicBezTo>
                    <a:pt x="74" y="888"/>
                    <a:pt x="57" y="871"/>
                    <a:pt x="40" y="871"/>
                  </a:cubicBezTo>
                  <a:close/>
                  <a:moveTo>
                    <a:pt x="40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58"/>
                  </a:lnTo>
                  <a:cubicBezTo>
                    <a:pt x="0" y="1397"/>
                    <a:pt x="18" y="1397"/>
                    <a:pt x="40" y="1397"/>
                  </a:cubicBezTo>
                  <a:cubicBezTo>
                    <a:pt x="57" y="1397"/>
                    <a:pt x="74" y="1397"/>
                    <a:pt x="74" y="1358"/>
                  </a:cubicBezTo>
                  <a:lnTo>
                    <a:pt x="74" y="1197"/>
                  </a:lnTo>
                  <a:cubicBezTo>
                    <a:pt x="74" y="1180"/>
                    <a:pt x="57" y="1158"/>
                    <a:pt x="40" y="1158"/>
                  </a:cubicBezTo>
                  <a:close/>
                  <a:moveTo>
                    <a:pt x="40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49"/>
                  </a:lnTo>
                  <a:cubicBezTo>
                    <a:pt x="0" y="1684"/>
                    <a:pt x="18" y="1684"/>
                    <a:pt x="40" y="1684"/>
                  </a:cubicBezTo>
                  <a:cubicBezTo>
                    <a:pt x="57" y="1684"/>
                    <a:pt x="74" y="1684"/>
                    <a:pt x="74" y="1649"/>
                  </a:cubicBezTo>
                  <a:lnTo>
                    <a:pt x="74" y="1484"/>
                  </a:lnTo>
                  <a:cubicBezTo>
                    <a:pt x="74" y="1467"/>
                    <a:pt x="57" y="1449"/>
                    <a:pt x="40" y="1449"/>
                  </a:cubicBezTo>
                  <a:close/>
                  <a:moveTo>
                    <a:pt x="40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41"/>
                  </a:lnTo>
                  <a:cubicBezTo>
                    <a:pt x="0" y="1976"/>
                    <a:pt x="18" y="1976"/>
                    <a:pt x="40" y="1976"/>
                  </a:cubicBezTo>
                  <a:cubicBezTo>
                    <a:pt x="57" y="1976"/>
                    <a:pt x="74" y="1976"/>
                    <a:pt x="74" y="1941"/>
                  </a:cubicBezTo>
                  <a:lnTo>
                    <a:pt x="74" y="1776"/>
                  </a:lnTo>
                  <a:cubicBezTo>
                    <a:pt x="74" y="1758"/>
                    <a:pt x="57" y="1741"/>
                    <a:pt x="40" y="1741"/>
                  </a:cubicBezTo>
                  <a:close/>
                  <a:moveTo>
                    <a:pt x="40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28"/>
                  </a:lnTo>
                  <a:cubicBezTo>
                    <a:pt x="0" y="2267"/>
                    <a:pt x="18" y="2267"/>
                    <a:pt x="40" y="2267"/>
                  </a:cubicBezTo>
                  <a:cubicBezTo>
                    <a:pt x="57" y="2267"/>
                    <a:pt x="74" y="2267"/>
                    <a:pt x="74" y="2228"/>
                  </a:cubicBezTo>
                  <a:lnTo>
                    <a:pt x="74" y="2067"/>
                  </a:lnTo>
                  <a:cubicBezTo>
                    <a:pt x="74" y="2050"/>
                    <a:pt x="57" y="2028"/>
                    <a:pt x="40" y="2028"/>
                  </a:cubicBezTo>
                  <a:close/>
                  <a:moveTo>
                    <a:pt x="40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20"/>
                  </a:lnTo>
                  <a:cubicBezTo>
                    <a:pt x="0" y="2555"/>
                    <a:pt x="18" y="2555"/>
                    <a:pt x="40" y="2555"/>
                  </a:cubicBezTo>
                  <a:cubicBezTo>
                    <a:pt x="57" y="2555"/>
                    <a:pt x="74" y="2555"/>
                    <a:pt x="74" y="2520"/>
                  </a:cubicBezTo>
                  <a:lnTo>
                    <a:pt x="74" y="2354"/>
                  </a:lnTo>
                  <a:cubicBezTo>
                    <a:pt x="74" y="2337"/>
                    <a:pt x="57" y="2320"/>
                    <a:pt x="40" y="2320"/>
                  </a:cubicBezTo>
                  <a:close/>
                  <a:moveTo>
                    <a:pt x="40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811"/>
                  </a:lnTo>
                  <a:cubicBezTo>
                    <a:pt x="0" y="2846"/>
                    <a:pt x="18" y="2846"/>
                    <a:pt x="40" y="2846"/>
                  </a:cubicBezTo>
                  <a:cubicBezTo>
                    <a:pt x="57" y="2846"/>
                    <a:pt x="74" y="2846"/>
                    <a:pt x="74" y="2811"/>
                  </a:cubicBezTo>
                  <a:lnTo>
                    <a:pt x="74" y="2646"/>
                  </a:lnTo>
                  <a:cubicBezTo>
                    <a:pt x="74" y="2629"/>
                    <a:pt x="57" y="2611"/>
                    <a:pt x="40" y="2611"/>
                  </a:cubicBezTo>
                  <a:close/>
                  <a:moveTo>
                    <a:pt x="40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098"/>
                  </a:lnTo>
                  <a:cubicBezTo>
                    <a:pt x="0" y="3138"/>
                    <a:pt x="18" y="3138"/>
                    <a:pt x="40" y="3138"/>
                  </a:cubicBezTo>
                  <a:cubicBezTo>
                    <a:pt x="57" y="3138"/>
                    <a:pt x="74" y="3138"/>
                    <a:pt x="74" y="3098"/>
                  </a:cubicBezTo>
                  <a:lnTo>
                    <a:pt x="74" y="2937"/>
                  </a:lnTo>
                  <a:cubicBezTo>
                    <a:pt x="74" y="2920"/>
                    <a:pt x="57" y="2898"/>
                    <a:pt x="40" y="2898"/>
                  </a:cubicBezTo>
                  <a:close/>
                  <a:moveTo>
                    <a:pt x="40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390"/>
                  </a:lnTo>
                  <a:cubicBezTo>
                    <a:pt x="0" y="3425"/>
                    <a:pt x="18" y="3425"/>
                    <a:pt x="40" y="3425"/>
                  </a:cubicBezTo>
                  <a:cubicBezTo>
                    <a:pt x="57" y="3425"/>
                    <a:pt x="74" y="3425"/>
                    <a:pt x="74" y="3390"/>
                  </a:cubicBezTo>
                  <a:lnTo>
                    <a:pt x="74" y="3225"/>
                  </a:lnTo>
                  <a:cubicBezTo>
                    <a:pt x="74" y="3207"/>
                    <a:pt x="57" y="3190"/>
                    <a:pt x="40" y="3190"/>
                  </a:cubicBezTo>
                  <a:close/>
                  <a:moveTo>
                    <a:pt x="40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82"/>
                  </a:lnTo>
                  <a:cubicBezTo>
                    <a:pt x="0" y="3716"/>
                    <a:pt x="18" y="3716"/>
                    <a:pt x="40" y="3716"/>
                  </a:cubicBezTo>
                  <a:cubicBezTo>
                    <a:pt x="57" y="3716"/>
                    <a:pt x="74" y="3716"/>
                    <a:pt x="74" y="3682"/>
                  </a:cubicBezTo>
                  <a:lnTo>
                    <a:pt x="74" y="3516"/>
                  </a:lnTo>
                  <a:cubicBezTo>
                    <a:pt x="74" y="3499"/>
                    <a:pt x="57" y="3481"/>
                    <a:pt x="40" y="3481"/>
                  </a:cubicBezTo>
                  <a:close/>
                  <a:moveTo>
                    <a:pt x="40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69"/>
                  </a:lnTo>
                  <a:cubicBezTo>
                    <a:pt x="0" y="4008"/>
                    <a:pt x="18" y="4008"/>
                    <a:pt x="40" y="4008"/>
                  </a:cubicBezTo>
                  <a:cubicBezTo>
                    <a:pt x="57" y="4008"/>
                    <a:pt x="74" y="4008"/>
                    <a:pt x="74" y="3969"/>
                  </a:cubicBezTo>
                  <a:lnTo>
                    <a:pt x="74" y="3808"/>
                  </a:lnTo>
                  <a:cubicBezTo>
                    <a:pt x="74" y="3790"/>
                    <a:pt x="57" y="3769"/>
                    <a:pt x="40" y="3769"/>
                  </a:cubicBezTo>
                  <a:close/>
                  <a:moveTo>
                    <a:pt x="40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60"/>
                  </a:lnTo>
                  <a:cubicBezTo>
                    <a:pt x="0" y="4295"/>
                    <a:pt x="18" y="4295"/>
                    <a:pt x="40" y="4295"/>
                  </a:cubicBezTo>
                  <a:cubicBezTo>
                    <a:pt x="57" y="4295"/>
                    <a:pt x="74" y="4295"/>
                    <a:pt x="74" y="4260"/>
                  </a:cubicBezTo>
                  <a:lnTo>
                    <a:pt x="74" y="4095"/>
                  </a:lnTo>
                  <a:cubicBezTo>
                    <a:pt x="74" y="4077"/>
                    <a:pt x="57" y="4060"/>
                    <a:pt x="40" y="4060"/>
                  </a:cubicBezTo>
                  <a:close/>
                  <a:moveTo>
                    <a:pt x="40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52"/>
                  </a:lnTo>
                  <a:cubicBezTo>
                    <a:pt x="0" y="4587"/>
                    <a:pt x="18" y="4587"/>
                    <a:pt x="40" y="4587"/>
                  </a:cubicBezTo>
                  <a:cubicBezTo>
                    <a:pt x="57" y="4587"/>
                    <a:pt x="74" y="4587"/>
                    <a:pt x="74" y="4552"/>
                  </a:cubicBezTo>
                  <a:lnTo>
                    <a:pt x="74" y="4386"/>
                  </a:lnTo>
                  <a:cubicBezTo>
                    <a:pt x="74" y="4369"/>
                    <a:pt x="57" y="4352"/>
                    <a:pt x="40" y="4352"/>
                  </a:cubicBezTo>
                  <a:close/>
                  <a:moveTo>
                    <a:pt x="40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39"/>
                  </a:lnTo>
                  <a:cubicBezTo>
                    <a:pt x="0" y="4878"/>
                    <a:pt x="18" y="4878"/>
                    <a:pt x="40" y="4878"/>
                  </a:cubicBezTo>
                  <a:cubicBezTo>
                    <a:pt x="57" y="4878"/>
                    <a:pt x="74" y="4878"/>
                    <a:pt x="74" y="4839"/>
                  </a:cubicBezTo>
                  <a:lnTo>
                    <a:pt x="74" y="4678"/>
                  </a:lnTo>
                  <a:cubicBezTo>
                    <a:pt x="74" y="4661"/>
                    <a:pt x="57" y="4639"/>
                    <a:pt x="40" y="4639"/>
                  </a:cubicBezTo>
                  <a:close/>
                  <a:moveTo>
                    <a:pt x="40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30"/>
                  </a:lnTo>
                  <a:cubicBezTo>
                    <a:pt x="0" y="5165"/>
                    <a:pt x="18" y="5165"/>
                    <a:pt x="40" y="5165"/>
                  </a:cubicBezTo>
                  <a:cubicBezTo>
                    <a:pt x="57" y="5165"/>
                    <a:pt x="74" y="5165"/>
                    <a:pt x="74" y="5130"/>
                  </a:cubicBezTo>
                  <a:lnTo>
                    <a:pt x="74" y="4965"/>
                  </a:lnTo>
                  <a:cubicBezTo>
                    <a:pt x="74" y="4948"/>
                    <a:pt x="57" y="4930"/>
                    <a:pt x="40" y="4930"/>
                  </a:cubicBezTo>
                  <a:close/>
                  <a:moveTo>
                    <a:pt x="40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22"/>
                  </a:lnTo>
                  <a:cubicBezTo>
                    <a:pt x="0" y="5457"/>
                    <a:pt x="18" y="5457"/>
                    <a:pt x="40" y="5457"/>
                  </a:cubicBezTo>
                  <a:cubicBezTo>
                    <a:pt x="57" y="5457"/>
                    <a:pt x="74" y="5457"/>
                    <a:pt x="74" y="5422"/>
                  </a:cubicBezTo>
                  <a:lnTo>
                    <a:pt x="74" y="5257"/>
                  </a:lnTo>
                  <a:cubicBezTo>
                    <a:pt x="74" y="5239"/>
                    <a:pt x="57" y="5222"/>
                    <a:pt x="40" y="5222"/>
                  </a:cubicBezTo>
                  <a:close/>
                  <a:moveTo>
                    <a:pt x="40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709"/>
                  </a:lnTo>
                  <a:cubicBezTo>
                    <a:pt x="0" y="5748"/>
                    <a:pt x="18" y="5748"/>
                    <a:pt x="40" y="5748"/>
                  </a:cubicBezTo>
                  <a:cubicBezTo>
                    <a:pt x="57" y="5748"/>
                    <a:pt x="74" y="5748"/>
                    <a:pt x="74" y="5709"/>
                  </a:cubicBezTo>
                  <a:lnTo>
                    <a:pt x="74" y="5548"/>
                  </a:lnTo>
                  <a:cubicBezTo>
                    <a:pt x="74" y="5531"/>
                    <a:pt x="57" y="5509"/>
                    <a:pt x="40" y="5509"/>
                  </a:cubicBezTo>
                  <a:close/>
                  <a:moveTo>
                    <a:pt x="40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6001"/>
                  </a:lnTo>
                  <a:cubicBezTo>
                    <a:pt x="0" y="6036"/>
                    <a:pt x="18" y="6036"/>
                    <a:pt x="40" y="6036"/>
                  </a:cubicBezTo>
                  <a:cubicBezTo>
                    <a:pt x="57" y="6036"/>
                    <a:pt x="74" y="6036"/>
                    <a:pt x="74" y="6001"/>
                  </a:cubicBezTo>
                  <a:lnTo>
                    <a:pt x="74" y="5835"/>
                  </a:lnTo>
                  <a:cubicBezTo>
                    <a:pt x="74" y="5818"/>
                    <a:pt x="57" y="5801"/>
                    <a:pt x="40" y="5801"/>
                  </a:cubicBezTo>
                  <a:close/>
                  <a:moveTo>
                    <a:pt x="40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292"/>
                  </a:lnTo>
                  <a:cubicBezTo>
                    <a:pt x="0" y="6327"/>
                    <a:pt x="18" y="6327"/>
                    <a:pt x="40" y="6327"/>
                  </a:cubicBezTo>
                  <a:cubicBezTo>
                    <a:pt x="57" y="6327"/>
                    <a:pt x="74" y="6327"/>
                    <a:pt x="74" y="6292"/>
                  </a:cubicBezTo>
                  <a:lnTo>
                    <a:pt x="74" y="6127"/>
                  </a:lnTo>
                  <a:cubicBezTo>
                    <a:pt x="74" y="6110"/>
                    <a:pt x="57" y="6092"/>
                    <a:pt x="40" y="6092"/>
                  </a:cubicBezTo>
                  <a:close/>
                  <a:moveTo>
                    <a:pt x="40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579"/>
                  </a:lnTo>
                  <a:cubicBezTo>
                    <a:pt x="0" y="6619"/>
                    <a:pt x="18" y="6619"/>
                    <a:pt x="40" y="6619"/>
                  </a:cubicBezTo>
                  <a:cubicBezTo>
                    <a:pt x="57" y="6619"/>
                    <a:pt x="74" y="6619"/>
                    <a:pt x="74" y="6579"/>
                  </a:cubicBezTo>
                  <a:lnTo>
                    <a:pt x="74" y="6418"/>
                  </a:lnTo>
                  <a:cubicBezTo>
                    <a:pt x="74" y="6401"/>
                    <a:pt x="57" y="6379"/>
                    <a:pt x="40" y="6379"/>
                  </a:cubicBezTo>
                  <a:close/>
                  <a:moveTo>
                    <a:pt x="40" y="6671"/>
                  </a:moveTo>
                  <a:cubicBezTo>
                    <a:pt x="18" y="6671"/>
                    <a:pt x="0" y="6688"/>
                    <a:pt x="0" y="6706"/>
                  </a:cubicBezTo>
                  <a:lnTo>
                    <a:pt x="0" y="6871"/>
                  </a:lnTo>
                  <a:cubicBezTo>
                    <a:pt x="0" y="6906"/>
                    <a:pt x="18" y="6906"/>
                    <a:pt x="40" y="6906"/>
                  </a:cubicBezTo>
                  <a:cubicBezTo>
                    <a:pt x="57" y="6906"/>
                    <a:pt x="74" y="6906"/>
                    <a:pt x="74" y="6871"/>
                  </a:cubicBezTo>
                  <a:lnTo>
                    <a:pt x="74" y="6706"/>
                  </a:lnTo>
                  <a:cubicBezTo>
                    <a:pt x="74" y="6688"/>
                    <a:pt x="57" y="6671"/>
                    <a:pt x="40" y="6671"/>
                  </a:cubicBezTo>
                  <a:close/>
                  <a:moveTo>
                    <a:pt x="40" y="6962"/>
                  </a:moveTo>
                  <a:cubicBezTo>
                    <a:pt x="18" y="6962"/>
                    <a:pt x="0" y="6980"/>
                    <a:pt x="0" y="6997"/>
                  </a:cubicBezTo>
                  <a:lnTo>
                    <a:pt x="0" y="7163"/>
                  </a:lnTo>
                  <a:cubicBezTo>
                    <a:pt x="0" y="7197"/>
                    <a:pt x="18" y="7197"/>
                    <a:pt x="40" y="7197"/>
                  </a:cubicBezTo>
                  <a:cubicBezTo>
                    <a:pt x="57" y="7197"/>
                    <a:pt x="74" y="7197"/>
                    <a:pt x="74" y="7163"/>
                  </a:cubicBezTo>
                  <a:lnTo>
                    <a:pt x="74" y="6997"/>
                  </a:lnTo>
                  <a:cubicBezTo>
                    <a:pt x="74" y="6980"/>
                    <a:pt x="57" y="6962"/>
                    <a:pt x="40" y="6962"/>
                  </a:cubicBezTo>
                  <a:close/>
                  <a:moveTo>
                    <a:pt x="40" y="7250"/>
                  </a:moveTo>
                  <a:cubicBezTo>
                    <a:pt x="18" y="7250"/>
                    <a:pt x="0" y="7271"/>
                    <a:pt x="0" y="7289"/>
                  </a:cubicBezTo>
                  <a:lnTo>
                    <a:pt x="0" y="7358"/>
                  </a:lnTo>
                  <a:cubicBezTo>
                    <a:pt x="0" y="7380"/>
                    <a:pt x="18" y="7398"/>
                    <a:pt x="40" y="7398"/>
                  </a:cubicBezTo>
                  <a:cubicBezTo>
                    <a:pt x="57" y="7398"/>
                    <a:pt x="74" y="7380"/>
                    <a:pt x="74" y="7358"/>
                  </a:cubicBezTo>
                  <a:lnTo>
                    <a:pt x="74" y="7289"/>
                  </a:lnTo>
                  <a:cubicBezTo>
                    <a:pt x="74" y="7271"/>
                    <a:pt x="57" y="7250"/>
                    <a:pt x="40" y="725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9" name="Google Shape;8949;p111">
              <a:extLst>
                <a:ext uri="{FF2B5EF4-FFF2-40B4-BE49-F238E27FC236}">
                  <a16:creationId xmlns:a16="http://schemas.microsoft.com/office/drawing/2014/main" id="{0D7960A9-6B77-A962-B4C4-1E51E7D5DAE7}"/>
                </a:ext>
              </a:extLst>
            </p:cNvPr>
            <p:cNvSpPr/>
            <p:nvPr/>
          </p:nvSpPr>
          <p:spPr>
            <a:xfrm>
              <a:off x="7161070" y="8402"/>
              <a:ext cx="16150" cy="1397309"/>
            </a:xfrm>
            <a:custGeom>
              <a:avLst/>
              <a:gdLst/>
              <a:ahLst/>
              <a:cxnLst/>
              <a:rect l="l" t="t" r="r" b="b"/>
              <a:pathLst>
                <a:path w="75" h="6489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lnTo>
                    <a:pt x="0" y="218"/>
                  </a:lnTo>
                  <a:cubicBezTo>
                    <a:pt x="0" y="235"/>
                    <a:pt x="18" y="253"/>
                    <a:pt x="35" y="253"/>
                  </a:cubicBezTo>
                  <a:cubicBezTo>
                    <a:pt x="57" y="253"/>
                    <a:pt x="74" y="235"/>
                    <a:pt x="74" y="218"/>
                  </a:cubicBezTo>
                  <a:lnTo>
                    <a:pt x="74" y="35"/>
                  </a:lnTo>
                  <a:cubicBezTo>
                    <a:pt x="74" y="18"/>
                    <a:pt x="57" y="0"/>
                    <a:pt x="35" y="0"/>
                  </a:cubicBezTo>
                  <a:close/>
                  <a:moveTo>
                    <a:pt x="35" y="288"/>
                  </a:moveTo>
                  <a:cubicBezTo>
                    <a:pt x="18" y="288"/>
                    <a:pt x="0" y="309"/>
                    <a:pt x="0" y="327"/>
                  </a:cubicBezTo>
                  <a:lnTo>
                    <a:pt x="0" y="505"/>
                  </a:lnTo>
                  <a:cubicBezTo>
                    <a:pt x="0" y="527"/>
                    <a:pt x="18" y="544"/>
                    <a:pt x="35" y="544"/>
                  </a:cubicBezTo>
                  <a:cubicBezTo>
                    <a:pt x="57" y="544"/>
                    <a:pt x="74" y="527"/>
                    <a:pt x="74" y="505"/>
                  </a:cubicBezTo>
                  <a:lnTo>
                    <a:pt x="74" y="327"/>
                  </a:lnTo>
                  <a:cubicBezTo>
                    <a:pt x="74" y="309"/>
                    <a:pt x="57" y="288"/>
                    <a:pt x="35" y="288"/>
                  </a:cubicBezTo>
                  <a:close/>
                  <a:moveTo>
                    <a:pt x="35" y="579"/>
                  </a:moveTo>
                  <a:cubicBezTo>
                    <a:pt x="18" y="579"/>
                    <a:pt x="0" y="596"/>
                    <a:pt x="0" y="614"/>
                  </a:cubicBezTo>
                  <a:lnTo>
                    <a:pt x="0" y="797"/>
                  </a:lnTo>
                  <a:cubicBezTo>
                    <a:pt x="0" y="814"/>
                    <a:pt x="18" y="831"/>
                    <a:pt x="35" y="831"/>
                  </a:cubicBezTo>
                  <a:cubicBezTo>
                    <a:pt x="57" y="831"/>
                    <a:pt x="74" y="814"/>
                    <a:pt x="74" y="797"/>
                  </a:cubicBezTo>
                  <a:lnTo>
                    <a:pt x="74" y="614"/>
                  </a:lnTo>
                  <a:cubicBezTo>
                    <a:pt x="74" y="596"/>
                    <a:pt x="57" y="579"/>
                    <a:pt x="35" y="579"/>
                  </a:cubicBezTo>
                  <a:close/>
                  <a:moveTo>
                    <a:pt x="35" y="871"/>
                  </a:moveTo>
                  <a:cubicBezTo>
                    <a:pt x="18" y="871"/>
                    <a:pt x="0" y="888"/>
                    <a:pt x="0" y="905"/>
                  </a:cubicBezTo>
                  <a:lnTo>
                    <a:pt x="0" y="1088"/>
                  </a:lnTo>
                  <a:cubicBezTo>
                    <a:pt x="0" y="1106"/>
                    <a:pt x="18" y="1123"/>
                    <a:pt x="35" y="1123"/>
                  </a:cubicBezTo>
                  <a:cubicBezTo>
                    <a:pt x="57" y="1123"/>
                    <a:pt x="74" y="1106"/>
                    <a:pt x="74" y="1088"/>
                  </a:cubicBezTo>
                  <a:lnTo>
                    <a:pt x="74" y="905"/>
                  </a:lnTo>
                  <a:cubicBezTo>
                    <a:pt x="74" y="888"/>
                    <a:pt x="57" y="871"/>
                    <a:pt x="35" y="871"/>
                  </a:cubicBezTo>
                  <a:close/>
                  <a:moveTo>
                    <a:pt x="35" y="1158"/>
                  </a:moveTo>
                  <a:cubicBezTo>
                    <a:pt x="18" y="1158"/>
                    <a:pt x="0" y="1180"/>
                    <a:pt x="0" y="1197"/>
                  </a:cubicBezTo>
                  <a:lnTo>
                    <a:pt x="0" y="1375"/>
                  </a:lnTo>
                  <a:cubicBezTo>
                    <a:pt x="0" y="1397"/>
                    <a:pt x="18" y="1414"/>
                    <a:pt x="35" y="1414"/>
                  </a:cubicBezTo>
                  <a:cubicBezTo>
                    <a:pt x="57" y="1414"/>
                    <a:pt x="74" y="1397"/>
                    <a:pt x="74" y="1375"/>
                  </a:cubicBezTo>
                  <a:lnTo>
                    <a:pt x="74" y="1197"/>
                  </a:lnTo>
                  <a:cubicBezTo>
                    <a:pt x="74" y="1180"/>
                    <a:pt x="57" y="1158"/>
                    <a:pt x="35" y="1158"/>
                  </a:cubicBezTo>
                  <a:close/>
                  <a:moveTo>
                    <a:pt x="35" y="1449"/>
                  </a:moveTo>
                  <a:cubicBezTo>
                    <a:pt x="18" y="1449"/>
                    <a:pt x="0" y="1467"/>
                    <a:pt x="0" y="1484"/>
                  </a:cubicBezTo>
                  <a:lnTo>
                    <a:pt x="0" y="1667"/>
                  </a:lnTo>
                  <a:cubicBezTo>
                    <a:pt x="0" y="1684"/>
                    <a:pt x="18" y="1702"/>
                    <a:pt x="35" y="1702"/>
                  </a:cubicBezTo>
                  <a:cubicBezTo>
                    <a:pt x="57" y="1702"/>
                    <a:pt x="74" y="1684"/>
                    <a:pt x="74" y="1667"/>
                  </a:cubicBezTo>
                  <a:lnTo>
                    <a:pt x="74" y="1484"/>
                  </a:lnTo>
                  <a:cubicBezTo>
                    <a:pt x="74" y="1467"/>
                    <a:pt x="57" y="1449"/>
                    <a:pt x="35" y="1449"/>
                  </a:cubicBezTo>
                  <a:close/>
                  <a:moveTo>
                    <a:pt x="35" y="1741"/>
                  </a:moveTo>
                  <a:cubicBezTo>
                    <a:pt x="18" y="1741"/>
                    <a:pt x="0" y="1758"/>
                    <a:pt x="0" y="1776"/>
                  </a:cubicBezTo>
                  <a:lnTo>
                    <a:pt x="0" y="1958"/>
                  </a:lnTo>
                  <a:cubicBezTo>
                    <a:pt x="0" y="1976"/>
                    <a:pt x="18" y="1993"/>
                    <a:pt x="35" y="1993"/>
                  </a:cubicBezTo>
                  <a:cubicBezTo>
                    <a:pt x="57" y="1993"/>
                    <a:pt x="74" y="1976"/>
                    <a:pt x="74" y="1958"/>
                  </a:cubicBezTo>
                  <a:lnTo>
                    <a:pt x="74" y="1776"/>
                  </a:lnTo>
                  <a:cubicBezTo>
                    <a:pt x="74" y="1758"/>
                    <a:pt x="57" y="1741"/>
                    <a:pt x="35" y="1741"/>
                  </a:cubicBezTo>
                  <a:close/>
                  <a:moveTo>
                    <a:pt x="35" y="2028"/>
                  </a:moveTo>
                  <a:cubicBezTo>
                    <a:pt x="18" y="2028"/>
                    <a:pt x="0" y="2050"/>
                    <a:pt x="0" y="2067"/>
                  </a:cubicBezTo>
                  <a:lnTo>
                    <a:pt x="0" y="2246"/>
                  </a:lnTo>
                  <a:cubicBezTo>
                    <a:pt x="0" y="2267"/>
                    <a:pt x="18" y="2285"/>
                    <a:pt x="35" y="2285"/>
                  </a:cubicBezTo>
                  <a:cubicBezTo>
                    <a:pt x="57" y="2285"/>
                    <a:pt x="74" y="2267"/>
                    <a:pt x="74" y="2246"/>
                  </a:cubicBezTo>
                  <a:lnTo>
                    <a:pt x="74" y="2067"/>
                  </a:lnTo>
                  <a:cubicBezTo>
                    <a:pt x="74" y="2050"/>
                    <a:pt x="57" y="2028"/>
                    <a:pt x="35" y="2028"/>
                  </a:cubicBezTo>
                  <a:close/>
                  <a:moveTo>
                    <a:pt x="35" y="2320"/>
                  </a:moveTo>
                  <a:cubicBezTo>
                    <a:pt x="18" y="2320"/>
                    <a:pt x="0" y="2337"/>
                    <a:pt x="0" y="2354"/>
                  </a:cubicBezTo>
                  <a:lnTo>
                    <a:pt x="0" y="2537"/>
                  </a:lnTo>
                  <a:cubicBezTo>
                    <a:pt x="0" y="2555"/>
                    <a:pt x="18" y="2572"/>
                    <a:pt x="35" y="2572"/>
                  </a:cubicBezTo>
                  <a:cubicBezTo>
                    <a:pt x="57" y="2572"/>
                    <a:pt x="74" y="2555"/>
                    <a:pt x="74" y="2537"/>
                  </a:cubicBezTo>
                  <a:lnTo>
                    <a:pt x="74" y="2354"/>
                  </a:lnTo>
                  <a:cubicBezTo>
                    <a:pt x="74" y="2337"/>
                    <a:pt x="57" y="2320"/>
                    <a:pt x="35" y="2320"/>
                  </a:cubicBezTo>
                  <a:close/>
                  <a:moveTo>
                    <a:pt x="35" y="2611"/>
                  </a:moveTo>
                  <a:cubicBezTo>
                    <a:pt x="18" y="2611"/>
                    <a:pt x="0" y="2629"/>
                    <a:pt x="0" y="2646"/>
                  </a:cubicBezTo>
                  <a:lnTo>
                    <a:pt x="0" y="2829"/>
                  </a:lnTo>
                  <a:cubicBezTo>
                    <a:pt x="0" y="2846"/>
                    <a:pt x="18" y="2863"/>
                    <a:pt x="35" y="2863"/>
                  </a:cubicBezTo>
                  <a:cubicBezTo>
                    <a:pt x="57" y="2863"/>
                    <a:pt x="74" y="2846"/>
                    <a:pt x="74" y="2829"/>
                  </a:cubicBezTo>
                  <a:lnTo>
                    <a:pt x="74" y="2646"/>
                  </a:lnTo>
                  <a:cubicBezTo>
                    <a:pt x="74" y="2629"/>
                    <a:pt x="57" y="2611"/>
                    <a:pt x="35" y="2611"/>
                  </a:cubicBezTo>
                  <a:close/>
                  <a:moveTo>
                    <a:pt x="35" y="2898"/>
                  </a:moveTo>
                  <a:cubicBezTo>
                    <a:pt x="18" y="2898"/>
                    <a:pt x="0" y="2920"/>
                    <a:pt x="0" y="2937"/>
                  </a:cubicBezTo>
                  <a:lnTo>
                    <a:pt x="0" y="3116"/>
                  </a:lnTo>
                  <a:cubicBezTo>
                    <a:pt x="0" y="3138"/>
                    <a:pt x="18" y="3155"/>
                    <a:pt x="35" y="3155"/>
                  </a:cubicBezTo>
                  <a:cubicBezTo>
                    <a:pt x="57" y="3155"/>
                    <a:pt x="74" y="3138"/>
                    <a:pt x="74" y="3116"/>
                  </a:cubicBezTo>
                  <a:lnTo>
                    <a:pt x="74" y="2937"/>
                  </a:lnTo>
                  <a:cubicBezTo>
                    <a:pt x="74" y="2920"/>
                    <a:pt x="57" y="2898"/>
                    <a:pt x="35" y="2898"/>
                  </a:cubicBezTo>
                  <a:close/>
                  <a:moveTo>
                    <a:pt x="35" y="3190"/>
                  </a:moveTo>
                  <a:cubicBezTo>
                    <a:pt x="18" y="3190"/>
                    <a:pt x="0" y="3207"/>
                    <a:pt x="0" y="3225"/>
                  </a:cubicBezTo>
                  <a:lnTo>
                    <a:pt x="0" y="3407"/>
                  </a:lnTo>
                  <a:cubicBezTo>
                    <a:pt x="0" y="3425"/>
                    <a:pt x="18" y="3442"/>
                    <a:pt x="35" y="3442"/>
                  </a:cubicBezTo>
                  <a:cubicBezTo>
                    <a:pt x="57" y="3442"/>
                    <a:pt x="74" y="3425"/>
                    <a:pt x="74" y="3407"/>
                  </a:cubicBezTo>
                  <a:lnTo>
                    <a:pt x="74" y="3225"/>
                  </a:lnTo>
                  <a:cubicBezTo>
                    <a:pt x="74" y="3207"/>
                    <a:pt x="57" y="3190"/>
                    <a:pt x="35" y="3190"/>
                  </a:cubicBezTo>
                  <a:close/>
                  <a:moveTo>
                    <a:pt x="35" y="3481"/>
                  </a:moveTo>
                  <a:cubicBezTo>
                    <a:pt x="18" y="3481"/>
                    <a:pt x="0" y="3499"/>
                    <a:pt x="0" y="3516"/>
                  </a:cubicBezTo>
                  <a:lnTo>
                    <a:pt x="0" y="3699"/>
                  </a:lnTo>
                  <a:cubicBezTo>
                    <a:pt x="0" y="3716"/>
                    <a:pt x="18" y="3734"/>
                    <a:pt x="35" y="3734"/>
                  </a:cubicBezTo>
                  <a:cubicBezTo>
                    <a:pt x="57" y="3734"/>
                    <a:pt x="74" y="3716"/>
                    <a:pt x="74" y="3699"/>
                  </a:cubicBezTo>
                  <a:lnTo>
                    <a:pt x="74" y="3516"/>
                  </a:lnTo>
                  <a:cubicBezTo>
                    <a:pt x="74" y="3499"/>
                    <a:pt x="57" y="3481"/>
                    <a:pt x="35" y="3481"/>
                  </a:cubicBezTo>
                  <a:close/>
                  <a:moveTo>
                    <a:pt x="35" y="3769"/>
                  </a:moveTo>
                  <a:cubicBezTo>
                    <a:pt x="18" y="3769"/>
                    <a:pt x="0" y="3790"/>
                    <a:pt x="0" y="3808"/>
                  </a:cubicBezTo>
                  <a:lnTo>
                    <a:pt x="0" y="3986"/>
                  </a:lnTo>
                  <a:cubicBezTo>
                    <a:pt x="0" y="4008"/>
                    <a:pt x="18" y="4025"/>
                    <a:pt x="35" y="4025"/>
                  </a:cubicBezTo>
                  <a:cubicBezTo>
                    <a:pt x="57" y="4025"/>
                    <a:pt x="74" y="4008"/>
                    <a:pt x="74" y="3986"/>
                  </a:cubicBezTo>
                  <a:lnTo>
                    <a:pt x="74" y="3808"/>
                  </a:lnTo>
                  <a:cubicBezTo>
                    <a:pt x="74" y="3790"/>
                    <a:pt x="57" y="3769"/>
                    <a:pt x="35" y="3769"/>
                  </a:cubicBezTo>
                  <a:close/>
                  <a:moveTo>
                    <a:pt x="35" y="4060"/>
                  </a:moveTo>
                  <a:cubicBezTo>
                    <a:pt x="18" y="4060"/>
                    <a:pt x="0" y="4077"/>
                    <a:pt x="0" y="4095"/>
                  </a:cubicBezTo>
                  <a:lnTo>
                    <a:pt x="0" y="4278"/>
                  </a:lnTo>
                  <a:cubicBezTo>
                    <a:pt x="0" y="4295"/>
                    <a:pt x="18" y="4312"/>
                    <a:pt x="35" y="4312"/>
                  </a:cubicBezTo>
                  <a:cubicBezTo>
                    <a:pt x="57" y="4312"/>
                    <a:pt x="74" y="4295"/>
                    <a:pt x="74" y="4278"/>
                  </a:cubicBezTo>
                  <a:lnTo>
                    <a:pt x="74" y="4095"/>
                  </a:lnTo>
                  <a:cubicBezTo>
                    <a:pt x="74" y="4077"/>
                    <a:pt x="57" y="4060"/>
                    <a:pt x="35" y="4060"/>
                  </a:cubicBezTo>
                  <a:close/>
                  <a:moveTo>
                    <a:pt x="35" y="4352"/>
                  </a:moveTo>
                  <a:cubicBezTo>
                    <a:pt x="18" y="4352"/>
                    <a:pt x="0" y="4369"/>
                    <a:pt x="0" y="4386"/>
                  </a:cubicBezTo>
                  <a:lnTo>
                    <a:pt x="0" y="4569"/>
                  </a:lnTo>
                  <a:cubicBezTo>
                    <a:pt x="0" y="4587"/>
                    <a:pt x="18" y="4604"/>
                    <a:pt x="35" y="4604"/>
                  </a:cubicBezTo>
                  <a:cubicBezTo>
                    <a:pt x="57" y="4604"/>
                    <a:pt x="74" y="4587"/>
                    <a:pt x="74" y="4569"/>
                  </a:cubicBezTo>
                  <a:lnTo>
                    <a:pt x="74" y="4386"/>
                  </a:lnTo>
                  <a:cubicBezTo>
                    <a:pt x="74" y="4369"/>
                    <a:pt x="57" y="4352"/>
                    <a:pt x="35" y="4352"/>
                  </a:cubicBezTo>
                  <a:close/>
                  <a:moveTo>
                    <a:pt x="35" y="4639"/>
                  </a:moveTo>
                  <a:cubicBezTo>
                    <a:pt x="18" y="4639"/>
                    <a:pt x="0" y="4661"/>
                    <a:pt x="0" y="4678"/>
                  </a:cubicBezTo>
                  <a:lnTo>
                    <a:pt x="0" y="4856"/>
                  </a:lnTo>
                  <a:cubicBezTo>
                    <a:pt x="0" y="4878"/>
                    <a:pt x="18" y="4896"/>
                    <a:pt x="35" y="4896"/>
                  </a:cubicBezTo>
                  <a:cubicBezTo>
                    <a:pt x="57" y="4896"/>
                    <a:pt x="74" y="4878"/>
                    <a:pt x="74" y="4856"/>
                  </a:cubicBezTo>
                  <a:lnTo>
                    <a:pt x="74" y="4678"/>
                  </a:lnTo>
                  <a:cubicBezTo>
                    <a:pt x="74" y="4661"/>
                    <a:pt x="57" y="4639"/>
                    <a:pt x="35" y="4639"/>
                  </a:cubicBezTo>
                  <a:close/>
                  <a:moveTo>
                    <a:pt x="35" y="4930"/>
                  </a:moveTo>
                  <a:cubicBezTo>
                    <a:pt x="18" y="4930"/>
                    <a:pt x="0" y="4948"/>
                    <a:pt x="0" y="4965"/>
                  </a:cubicBezTo>
                  <a:lnTo>
                    <a:pt x="0" y="5148"/>
                  </a:lnTo>
                  <a:cubicBezTo>
                    <a:pt x="0" y="5165"/>
                    <a:pt x="18" y="5183"/>
                    <a:pt x="35" y="5183"/>
                  </a:cubicBezTo>
                  <a:cubicBezTo>
                    <a:pt x="57" y="5183"/>
                    <a:pt x="74" y="5165"/>
                    <a:pt x="74" y="5148"/>
                  </a:cubicBezTo>
                  <a:lnTo>
                    <a:pt x="74" y="4965"/>
                  </a:lnTo>
                  <a:cubicBezTo>
                    <a:pt x="74" y="4948"/>
                    <a:pt x="57" y="4930"/>
                    <a:pt x="35" y="4930"/>
                  </a:cubicBezTo>
                  <a:close/>
                  <a:moveTo>
                    <a:pt x="35" y="5222"/>
                  </a:moveTo>
                  <a:cubicBezTo>
                    <a:pt x="18" y="5222"/>
                    <a:pt x="0" y="5239"/>
                    <a:pt x="0" y="5257"/>
                  </a:cubicBezTo>
                  <a:lnTo>
                    <a:pt x="0" y="5439"/>
                  </a:lnTo>
                  <a:cubicBezTo>
                    <a:pt x="0" y="5457"/>
                    <a:pt x="18" y="5474"/>
                    <a:pt x="35" y="5474"/>
                  </a:cubicBezTo>
                  <a:cubicBezTo>
                    <a:pt x="57" y="5474"/>
                    <a:pt x="74" y="5457"/>
                    <a:pt x="74" y="5439"/>
                  </a:cubicBezTo>
                  <a:lnTo>
                    <a:pt x="74" y="5257"/>
                  </a:lnTo>
                  <a:cubicBezTo>
                    <a:pt x="74" y="5239"/>
                    <a:pt x="57" y="5222"/>
                    <a:pt x="35" y="5222"/>
                  </a:cubicBezTo>
                  <a:close/>
                  <a:moveTo>
                    <a:pt x="35" y="5509"/>
                  </a:moveTo>
                  <a:cubicBezTo>
                    <a:pt x="18" y="5509"/>
                    <a:pt x="0" y="5531"/>
                    <a:pt x="0" y="5548"/>
                  </a:cubicBezTo>
                  <a:lnTo>
                    <a:pt x="0" y="5727"/>
                  </a:lnTo>
                  <a:cubicBezTo>
                    <a:pt x="0" y="5748"/>
                    <a:pt x="18" y="5766"/>
                    <a:pt x="35" y="5766"/>
                  </a:cubicBezTo>
                  <a:cubicBezTo>
                    <a:pt x="57" y="5766"/>
                    <a:pt x="74" y="5748"/>
                    <a:pt x="74" y="5727"/>
                  </a:cubicBezTo>
                  <a:lnTo>
                    <a:pt x="74" y="5548"/>
                  </a:lnTo>
                  <a:cubicBezTo>
                    <a:pt x="74" y="5531"/>
                    <a:pt x="57" y="5509"/>
                    <a:pt x="35" y="5509"/>
                  </a:cubicBezTo>
                  <a:close/>
                  <a:moveTo>
                    <a:pt x="35" y="5801"/>
                  </a:moveTo>
                  <a:cubicBezTo>
                    <a:pt x="18" y="5801"/>
                    <a:pt x="0" y="5818"/>
                    <a:pt x="0" y="5835"/>
                  </a:cubicBezTo>
                  <a:lnTo>
                    <a:pt x="0" y="6018"/>
                  </a:lnTo>
                  <a:cubicBezTo>
                    <a:pt x="0" y="6036"/>
                    <a:pt x="18" y="6053"/>
                    <a:pt x="35" y="6053"/>
                  </a:cubicBezTo>
                  <a:cubicBezTo>
                    <a:pt x="57" y="6053"/>
                    <a:pt x="74" y="6036"/>
                    <a:pt x="74" y="6018"/>
                  </a:cubicBezTo>
                  <a:lnTo>
                    <a:pt x="74" y="5835"/>
                  </a:lnTo>
                  <a:cubicBezTo>
                    <a:pt x="74" y="5818"/>
                    <a:pt x="57" y="5801"/>
                    <a:pt x="35" y="5801"/>
                  </a:cubicBezTo>
                  <a:close/>
                  <a:moveTo>
                    <a:pt x="35" y="6092"/>
                  </a:moveTo>
                  <a:cubicBezTo>
                    <a:pt x="18" y="6092"/>
                    <a:pt x="0" y="6110"/>
                    <a:pt x="0" y="6127"/>
                  </a:cubicBezTo>
                  <a:lnTo>
                    <a:pt x="0" y="6310"/>
                  </a:lnTo>
                  <a:cubicBezTo>
                    <a:pt x="0" y="6327"/>
                    <a:pt x="18" y="6345"/>
                    <a:pt x="35" y="6345"/>
                  </a:cubicBezTo>
                  <a:cubicBezTo>
                    <a:pt x="57" y="6345"/>
                    <a:pt x="74" y="6327"/>
                    <a:pt x="74" y="6310"/>
                  </a:cubicBezTo>
                  <a:lnTo>
                    <a:pt x="74" y="6127"/>
                  </a:lnTo>
                  <a:cubicBezTo>
                    <a:pt x="74" y="6110"/>
                    <a:pt x="57" y="6092"/>
                    <a:pt x="35" y="6092"/>
                  </a:cubicBezTo>
                  <a:close/>
                  <a:moveTo>
                    <a:pt x="35" y="6379"/>
                  </a:moveTo>
                  <a:cubicBezTo>
                    <a:pt x="18" y="6379"/>
                    <a:pt x="0" y="6401"/>
                    <a:pt x="0" y="6418"/>
                  </a:cubicBezTo>
                  <a:lnTo>
                    <a:pt x="0" y="6453"/>
                  </a:lnTo>
                  <a:cubicBezTo>
                    <a:pt x="0" y="6471"/>
                    <a:pt x="18" y="6488"/>
                    <a:pt x="35" y="6488"/>
                  </a:cubicBezTo>
                  <a:cubicBezTo>
                    <a:pt x="57" y="6488"/>
                    <a:pt x="74" y="6471"/>
                    <a:pt x="74" y="6453"/>
                  </a:cubicBezTo>
                  <a:lnTo>
                    <a:pt x="74" y="6418"/>
                  </a:lnTo>
                  <a:cubicBezTo>
                    <a:pt x="74" y="6401"/>
                    <a:pt x="57" y="6379"/>
                    <a:pt x="35" y="6379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0" name="Google Shape;8950;p111">
              <a:extLst>
                <a:ext uri="{FF2B5EF4-FFF2-40B4-BE49-F238E27FC236}">
                  <a16:creationId xmlns:a16="http://schemas.microsoft.com/office/drawing/2014/main" id="{AD10FBCB-DE4C-4593-E585-3BFA220F04D2}"/>
                </a:ext>
              </a:extLst>
            </p:cNvPr>
            <p:cNvSpPr/>
            <p:nvPr/>
          </p:nvSpPr>
          <p:spPr>
            <a:xfrm>
              <a:off x="7254741" y="12062"/>
              <a:ext cx="12274" cy="1178959"/>
            </a:xfrm>
            <a:custGeom>
              <a:avLst/>
              <a:gdLst/>
              <a:ahLst/>
              <a:cxnLst/>
              <a:rect l="l" t="t" r="r" b="b"/>
              <a:pathLst>
                <a:path w="57" h="5475" extrusionOk="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218"/>
                  </a:lnTo>
                  <a:cubicBezTo>
                    <a:pt x="0" y="236"/>
                    <a:pt x="18" y="253"/>
                    <a:pt x="35" y="253"/>
                  </a:cubicBezTo>
                  <a:cubicBezTo>
                    <a:pt x="57" y="253"/>
                    <a:pt x="57" y="236"/>
                    <a:pt x="57" y="218"/>
                  </a:cubicBezTo>
                  <a:lnTo>
                    <a:pt x="57" y="18"/>
                  </a:lnTo>
                  <a:cubicBezTo>
                    <a:pt x="57" y="1"/>
                    <a:pt x="57" y="1"/>
                    <a:pt x="35" y="1"/>
                  </a:cubicBezTo>
                  <a:close/>
                  <a:moveTo>
                    <a:pt x="35" y="292"/>
                  </a:moveTo>
                  <a:cubicBezTo>
                    <a:pt x="18" y="292"/>
                    <a:pt x="0" y="292"/>
                    <a:pt x="0" y="310"/>
                  </a:cubicBezTo>
                  <a:lnTo>
                    <a:pt x="0" y="510"/>
                  </a:lnTo>
                  <a:cubicBezTo>
                    <a:pt x="0" y="527"/>
                    <a:pt x="18" y="545"/>
                    <a:pt x="35" y="545"/>
                  </a:cubicBezTo>
                  <a:cubicBezTo>
                    <a:pt x="57" y="545"/>
                    <a:pt x="57" y="527"/>
                    <a:pt x="57" y="510"/>
                  </a:cubicBezTo>
                  <a:lnTo>
                    <a:pt x="57" y="310"/>
                  </a:lnTo>
                  <a:cubicBezTo>
                    <a:pt x="57" y="292"/>
                    <a:pt x="57" y="292"/>
                    <a:pt x="35" y="292"/>
                  </a:cubicBezTo>
                  <a:close/>
                  <a:moveTo>
                    <a:pt x="35" y="579"/>
                  </a:moveTo>
                  <a:cubicBezTo>
                    <a:pt x="18" y="579"/>
                    <a:pt x="0" y="579"/>
                    <a:pt x="0" y="597"/>
                  </a:cubicBezTo>
                  <a:lnTo>
                    <a:pt x="0" y="797"/>
                  </a:lnTo>
                  <a:cubicBezTo>
                    <a:pt x="0" y="814"/>
                    <a:pt x="18" y="836"/>
                    <a:pt x="35" y="836"/>
                  </a:cubicBezTo>
                  <a:cubicBezTo>
                    <a:pt x="57" y="836"/>
                    <a:pt x="57" y="814"/>
                    <a:pt x="57" y="797"/>
                  </a:cubicBezTo>
                  <a:lnTo>
                    <a:pt x="57" y="597"/>
                  </a:lnTo>
                  <a:cubicBezTo>
                    <a:pt x="57" y="579"/>
                    <a:pt x="57" y="579"/>
                    <a:pt x="35" y="579"/>
                  </a:cubicBezTo>
                  <a:close/>
                  <a:moveTo>
                    <a:pt x="35" y="871"/>
                  </a:moveTo>
                  <a:cubicBezTo>
                    <a:pt x="18" y="871"/>
                    <a:pt x="0" y="871"/>
                    <a:pt x="0" y="888"/>
                  </a:cubicBezTo>
                  <a:lnTo>
                    <a:pt x="0" y="1089"/>
                  </a:lnTo>
                  <a:cubicBezTo>
                    <a:pt x="0" y="1106"/>
                    <a:pt x="18" y="1123"/>
                    <a:pt x="35" y="1123"/>
                  </a:cubicBezTo>
                  <a:cubicBezTo>
                    <a:pt x="57" y="1123"/>
                    <a:pt x="57" y="1106"/>
                    <a:pt x="57" y="1089"/>
                  </a:cubicBezTo>
                  <a:lnTo>
                    <a:pt x="57" y="888"/>
                  </a:lnTo>
                  <a:cubicBezTo>
                    <a:pt x="57" y="871"/>
                    <a:pt x="57" y="871"/>
                    <a:pt x="35" y="871"/>
                  </a:cubicBezTo>
                  <a:close/>
                  <a:moveTo>
                    <a:pt x="35" y="1163"/>
                  </a:moveTo>
                  <a:cubicBezTo>
                    <a:pt x="18" y="1163"/>
                    <a:pt x="0" y="1163"/>
                    <a:pt x="0" y="1180"/>
                  </a:cubicBezTo>
                  <a:lnTo>
                    <a:pt x="0" y="1380"/>
                  </a:lnTo>
                  <a:cubicBezTo>
                    <a:pt x="0" y="1397"/>
                    <a:pt x="18" y="1415"/>
                    <a:pt x="35" y="1415"/>
                  </a:cubicBezTo>
                  <a:cubicBezTo>
                    <a:pt x="57" y="1415"/>
                    <a:pt x="57" y="1397"/>
                    <a:pt x="57" y="1380"/>
                  </a:cubicBezTo>
                  <a:lnTo>
                    <a:pt x="57" y="1180"/>
                  </a:lnTo>
                  <a:cubicBezTo>
                    <a:pt x="57" y="1163"/>
                    <a:pt x="57" y="1163"/>
                    <a:pt x="35" y="1163"/>
                  </a:cubicBezTo>
                  <a:close/>
                  <a:moveTo>
                    <a:pt x="35" y="1450"/>
                  </a:moveTo>
                  <a:cubicBezTo>
                    <a:pt x="18" y="1450"/>
                    <a:pt x="0" y="1450"/>
                    <a:pt x="0" y="1467"/>
                  </a:cubicBezTo>
                  <a:lnTo>
                    <a:pt x="0" y="1667"/>
                  </a:lnTo>
                  <a:cubicBezTo>
                    <a:pt x="0" y="1685"/>
                    <a:pt x="18" y="1706"/>
                    <a:pt x="35" y="1706"/>
                  </a:cubicBezTo>
                  <a:cubicBezTo>
                    <a:pt x="57" y="1706"/>
                    <a:pt x="57" y="1685"/>
                    <a:pt x="57" y="1667"/>
                  </a:cubicBezTo>
                  <a:lnTo>
                    <a:pt x="57" y="1467"/>
                  </a:lnTo>
                  <a:cubicBezTo>
                    <a:pt x="57" y="1450"/>
                    <a:pt x="57" y="1450"/>
                    <a:pt x="35" y="1450"/>
                  </a:cubicBezTo>
                  <a:close/>
                  <a:moveTo>
                    <a:pt x="35" y="1741"/>
                  </a:moveTo>
                  <a:cubicBezTo>
                    <a:pt x="18" y="1741"/>
                    <a:pt x="0" y="1741"/>
                    <a:pt x="0" y="1759"/>
                  </a:cubicBezTo>
                  <a:lnTo>
                    <a:pt x="0" y="1959"/>
                  </a:lnTo>
                  <a:cubicBezTo>
                    <a:pt x="0" y="1976"/>
                    <a:pt x="18" y="1994"/>
                    <a:pt x="35" y="1994"/>
                  </a:cubicBezTo>
                  <a:cubicBezTo>
                    <a:pt x="57" y="1994"/>
                    <a:pt x="57" y="1976"/>
                    <a:pt x="57" y="1959"/>
                  </a:cubicBezTo>
                  <a:lnTo>
                    <a:pt x="57" y="1759"/>
                  </a:lnTo>
                  <a:cubicBezTo>
                    <a:pt x="57" y="1741"/>
                    <a:pt x="57" y="1741"/>
                    <a:pt x="35" y="1741"/>
                  </a:cubicBezTo>
                  <a:close/>
                  <a:moveTo>
                    <a:pt x="35" y="2033"/>
                  </a:moveTo>
                  <a:cubicBezTo>
                    <a:pt x="18" y="2033"/>
                    <a:pt x="0" y="2033"/>
                    <a:pt x="0" y="2050"/>
                  </a:cubicBezTo>
                  <a:lnTo>
                    <a:pt x="0" y="2250"/>
                  </a:lnTo>
                  <a:cubicBezTo>
                    <a:pt x="0" y="2268"/>
                    <a:pt x="18" y="2285"/>
                    <a:pt x="35" y="2285"/>
                  </a:cubicBezTo>
                  <a:cubicBezTo>
                    <a:pt x="57" y="2285"/>
                    <a:pt x="57" y="2268"/>
                    <a:pt x="57" y="2250"/>
                  </a:cubicBezTo>
                  <a:lnTo>
                    <a:pt x="57" y="2050"/>
                  </a:lnTo>
                  <a:cubicBezTo>
                    <a:pt x="57" y="2033"/>
                    <a:pt x="57" y="2033"/>
                    <a:pt x="35" y="2033"/>
                  </a:cubicBezTo>
                  <a:close/>
                  <a:moveTo>
                    <a:pt x="35" y="2320"/>
                  </a:moveTo>
                  <a:cubicBezTo>
                    <a:pt x="18" y="2320"/>
                    <a:pt x="0" y="2320"/>
                    <a:pt x="0" y="2337"/>
                  </a:cubicBezTo>
                  <a:lnTo>
                    <a:pt x="0" y="2538"/>
                  </a:lnTo>
                  <a:cubicBezTo>
                    <a:pt x="0" y="2555"/>
                    <a:pt x="18" y="2577"/>
                    <a:pt x="35" y="2577"/>
                  </a:cubicBezTo>
                  <a:cubicBezTo>
                    <a:pt x="57" y="2577"/>
                    <a:pt x="57" y="2555"/>
                    <a:pt x="57" y="2538"/>
                  </a:cubicBezTo>
                  <a:lnTo>
                    <a:pt x="57" y="2337"/>
                  </a:lnTo>
                  <a:cubicBezTo>
                    <a:pt x="57" y="2320"/>
                    <a:pt x="57" y="2320"/>
                    <a:pt x="35" y="2320"/>
                  </a:cubicBezTo>
                  <a:close/>
                  <a:moveTo>
                    <a:pt x="35" y="2612"/>
                  </a:moveTo>
                  <a:cubicBezTo>
                    <a:pt x="18" y="2612"/>
                    <a:pt x="0" y="2612"/>
                    <a:pt x="0" y="2629"/>
                  </a:cubicBezTo>
                  <a:lnTo>
                    <a:pt x="0" y="2829"/>
                  </a:lnTo>
                  <a:cubicBezTo>
                    <a:pt x="0" y="2846"/>
                    <a:pt x="18" y="2864"/>
                    <a:pt x="35" y="2864"/>
                  </a:cubicBezTo>
                  <a:cubicBezTo>
                    <a:pt x="57" y="2864"/>
                    <a:pt x="57" y="2846"/>
                    <a:pt x="57" y="2829"/>
                  </a:cubicBezTo>
                  <a:lnTo>
                    <a:pt x="57" y="2629"/>
                  </a:lnTo>
                  <a:cubicBezTo>
                    <a:pt x="57" y="2612"/>
                    <a:pt x="57" y="2612"/>
                    <a:pt x="35" y="2612"/>
                  </a:cubicBezTo>
                  <a:close/>
                  <a:moveTo>
                    <a:pt x="35" y="2903"/>
                  </a:moveTo>
                  <a:cubicBezTo>
                    <a:pt x="18" y="2903"/>
                    <a:pt x="0" y="2903"/>
                    <a:pt x="0" y="2920"/>
                  </a:cubicBezTo>
                  <a:lnTo>
                    <a:pt x="0" y="3121"/>
                  </a:lnTo>
                  <a:cubicBezTo>
                    <a:pt x="0" y="3138"/>
                    <a:pt x="18" y="3155"/>
                    <a:pt x="35" y="3155"/>
                  </a:cubicBezTo>
                  <a:cubicBezTo>
                    <a:pt x="57" y="3155"/>
                    <a:pt x="57" y="3138"/>
                    <a:pt x="57" y="3121"/>
                  </a:cubicBezTo>
                  <a:lnTo>
                    <a:pt x="57" y="2920"/>
                  </a:lnTo>
                  <a:cubicBezTo>
                    <a:pt x="57" y="2903"/>
                    <a:pt x="57" y="2903"/>
                    <a:pt x="35" y="2903"/>
                  </a:cubicBezTo>
                  <a:close/>
                  <a:moveTo>
                    <a:pt x="35" y="3190"/>
                  </a:moveTo>
                  <a:cubicBezTo>
                    <a:pt x="18" y="3190"/>
                    <a:pt x="0" y="3190"/>
                    <a:pt x="0" y="3208"/>
                  </a:cubicBezTo>
                  <a:lnTo>
                    <a:pt x="0" y="3408"/>
                  </a:lnTo>
                  <a:cubicBezTo>
                    <a:pt x="0" y="3425"/>
                    <a:pt x="18" y="3447"/>
                    <a:pt x="35" y="3447"/>
                  </a:cubicBezTo>
                  <a:cubicBezTo>
                    <a:pt x="57" y="3447"/>
                    <a:pt x="57" y="3425"/>
                    <a:pt x="57" y="3408"/>
                  </a:cubicBezTo>
                  <a:lnTo>
                    <a:pt x="57" y="3208"/>
                  </a:lnTo>
                  <a:cubicBezTo>
                    <a:pt x="57" y="3190"/>
                    <a:pt x="57" y="3190"/>
                    <a:pt x="35" y="3190"/>
                  </a:cubicBezTo>
                  <a:close/>
                  <a:moveTo>
                    <a:pt x="35" y="3482"/>
                  </a:moveTo>
                  <a:cubicBezTo>
                    <a:pt x="18" y="3482"/>
                    <a:pt x="0" y="3482"/>
                    <a:pt x="0" y="3499"/>
                  </a:cubicBezTo>
                  <a:lnTo>
                    <a:pt x="0" y="3699"/>
                  </a:lnTo>
                  <a:cubicBezTo>
                    <a:pt x="0" y="3717"/>
                    <a:pt x="18" y="3734"/>
                    <a:pt x="35" y="3734"/>
                  </a:cubicBezTo>
                  <a:cubicBezTo>
                    <a:pt x="57" y="3734"/>
                    <a:pt x="57" y="3717"/>
                    <a:pt x="57" y="3699"/>
                  </a:cubicBezTo>
                  <a:lnTo>
                    <a:pt x="57" y="3499"/>
                  </a:lnTo>
                  <a:cubicBezTo>
                    <a:pt x="57" y="3482"/>
                    <a:pt x="57" y="3482"/>
                    <a:pt x="35" y="3482"/>
                  </a:cubicBezTo>
                  <a:close/>
                  <a:moveTo>
                    <a:pt x="35" y="3773"/>
                  </a:moveTo>
                  <a:cubicBezTo>
                    <a:pt x="18" y="3773"/>
                    <a:pt x="0" y="3773"/>
                    <a:pt x="0" y="3791"/>
                  </a:cubicBezTo>
                  <a:lnTo>
                    <a:pt x="0" y="3991"/>
                  </a:lnTo>
                  <a:cubicBezTo>
                    <a:pt x="0" y="4008"/>
                    <a:pt x="18" y="4026"/>
                    <a:pt x="35" y="4026"/>
                  </a:cubicBezTo>
                  <a:cubicBezTo>
                    <a:pt x="57" y="4026"/>
                    <a:pt x="57" y="4008"/>
                    <a:pt x="57" y="3991"/>
                  </a:cubicBezTo>
                  <a:lnTo>
                    <a:pt x="57" y="3791"/>
                  </a:lnTo>
                  <a:cubicBezTo>
                    <a:pt x="57" y="3773"/>
                    <a:pt x="57" y="3773"/>
                    <a:pt x="35" y="3773"/>
                  </a:cubicBezTo>
                  <a:close/>
                  <a:moveTo>
                    <a:pt x="35" y="4060"/>
                  </a:moveTo>
                  <a:cubicBezTo>
                    <a:pt x="18" y="4060"/>
                    <a:pt x="0" y="4060"/>
                    <a:pt x="0" y="4078"/>
                  </a:cubicBezTo>
                  <a:lnTo>
                    <a:pt x="0" y="4278"/>
                  </a:lnTo>
                  <a:cubicBezTo>
                    <a:pt x="0" y="4295"/>
                    <a:pt x="18" y="4317"/>
                    <a:pt x="35" y="4317"/>
                  </a:cubicBezTo>
                  <a:cubicBezTo>
                    <a:pt x="57" y="4317"/>
                    <a:pt x="57" y="4295"/>
                    <a:pt x="57" y="4278"/>
                  </a:cubicBezTo>
                  <a:lnTo>
                    <a:pt x="57" y="4078"/>
                  </a:lnTo>
                  <a:cubicBezTo>
                    <a:pt x="57" y="4060"/>
                    <a:pt x="57" y="4060"/>
                    <a:pt x="35" y="4060"/>
                  </a:cubicBezTo>
                  <a:close/>
                  <a:moveTo>
                    <a:pt x="35" y="4352"/>
                  </a:moveTo>
                  <a:cubicBezTo>
                    <a:pt x="18" y="4352"/>
                    <a:pt x="0" y="4352"/>
                    <a:pt x="0" y="4369"/>
                  </a:cubicBezTo>
                  <a:lnTo>
                    <a:pt x="0" y="4570"/>
                  </a:lnTo>
                  <a:cubicBezTo>
                    <a:pt x="0" y="4587"/>
                    <a:pt x="18" y="4604"/>
                    <a:pt x="35" y="4604"/>
                  </a:cubicBezTo>
                  <a:cubicBezTo>
                    <a:pt x="57" y="4604"/>
                    <a:pt x="57" y="4587"/>
                    <a:pt x="57" y="4570"/>
                  </a:cubicBezTo>
                  <a:lnTo>
                    <a:pt x="57" y="4369"/>
                  </a:lnTo>
                  <a:cubicBezTo>
                    <a:pt x="57" y="4352"/>
                    <a:pt x="57" y="4352"/>
                    <a:pt x="35" y="4352"/>
                  </a:cubicBezTo>
                  <a:close/>
                  <a:moveTo>
                    <a:pt x="35" y="4644"/>
                  </a:moveTo>
                  <a:cubicBezTo>
                    <a:pt x="18" y="4644"/>
                    <a:pt x="0" y="4644"/>
                    <a:pt x="0" y="4661"/>
                  </a:cubicBezTo>
                  <a:lnTo>
                    <a:pt x="0" y="4861"/>
                  </a:lnTo>
                  <a:cubicBezTo>
                    <a:pt x="0" y="4879"/>
                    <a:pt x="18" y="4896"/>
                    <a:pt x="35" y="4896"/>
                  </a:cubicBezTo>
                  <a:cubicBezTo>
                    <a:pt x="57" y="4896"/>
                    <a:pt x="57" y="4879"/>
                    <a:pt x="57" y="4861"/>
                  </a:cubicBezTo>
                  <a:lnTo>
                    <a:pt x="57" y="4661"/>
                  </a:lnTo>
                  <a:cubicBezTo>
                    <a:pt x="57" y="4644"/>
                    <a:pt x="57" y="4644"/>
                    <a:pt x="35" y="4644"/>
                  </a:cubicBezTo>
                  <a:close/>
                  <a:moveTo>
                    <a:pt x="35" y="4931"/>
                  </a:moveTo>
                  <a:cubicBezTo>
                    <a:pt x="18" y="4931"/>
                    <a:pt x="0" y="4931"/>
                    <a:pt x="0" y="4948"/>
                  </a:cubicBezTo>
                  <a:lnTo>
                    <a:pt x="0" y="5148"/>
                  </a:lnTo>
                  <a:cubicBezTo>
                    <a:pt x="0" y="5166"/>
                    <a:pt x="18" y="5187"/>
                    <a:pt x="35" y="5187"/>
                  </a:cubicBezTo>
                  <a:cubicBezTo>
                    <a:pt x="57" y="5187"/>
                    <a:pt x="57" y="5166"/>
                    <a:pt x="57" y="5148"/>
                  </a:cubicBezTo>
                  <a:lnTo>
                    <a:pt x="57" y="4948"/>
                  </a:lnTo>
                  <a:cubicBezTo>
                    <a:pt x="57" y="4931"/>
                    <a:pt x="57" y="4931"/>
                    <a:pt x="35" y="4931"/>
                  </a:cubicBezTo>
                  <a:close/>
                  <a:moveTo>
                    <a:pt x="35" y="5222"/>
                  </a:moveTo>
                  <a:cubicBezTo>
                    <a:pt x="18" y="5222"/>
                    <a:pt x="0" y="5222"/>
                    <a:pt x="0" y="5240"/>
                  </a:cubicBezTo>
                  <a:lnTo>
                    <a:pt x="0" y="5440"/>
                  </a:lnTo>
                  <a:cubicBezTo>
                    <a:pt x="0" y="5457"/>
                    <a:pt x="18" y="5475"/>
                    <a:pt x="35" y="5475"/>
                  </a:cubicBezTo>
                  <a:cubicBezTo>
                    <a:pt x="57" y="5475"/>
                    <a:pt x="57" y="5457"/>
                    <a:pt x="57" y="5440"/>
                  </a:cubicBezTo>
                  <a:lnTo>
                    <a:pt x="57" y="5240"/>
                  </a:lnTo>
                  <a:cubicBezTo>
                    <a:pt x="57" y="5222"/>
                    <a:pt x="57" y="5222"/>
                    <a:pt x="35" y="522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1" name="Google Shape;8951;p111">
              <a:extLst>
                <a:ext uri="{FF2B5EF4-FFF2-40B4-BE49-F238E27FC236}">
                  <a16:creationId xmlns:a16="http://schemas.microsoft.com/office/drawing/2014/main" id="{E9A2A462-3476-8725-A90C-7E0F6465D9B2}"/>
                </a:ext>
              </a:extLst>
            </p:cNvPr>
            <p:cNvSpPr/>
            <p:nvPr/>
          </p:nvSpPr>
          <p:spPr>
            <a:xfrm>
              <a:off x="7348411" y="12062"/>
              <a:ext cx="12274" cy="991618"/>
            </a:xfrm>
            <a:custGeom>
              <a:avLst/>
              <a:gdLst/>
              <a:ahLst/>
              <a:cxnLst/>
              <a:rect l="l" t="t" r="r" b="b"/>
              <a:pathLst>
                <a:path w="57" h="4605" extrusionOk="0">
                  <a:moveTo>
                    <a:pt x="18" y="1"/>
                  </a:moveTo>
                  <a:cubicBezTo>
                    <a:pt x="0" y="1"/>
                    <a:pt x="0" y="1"/>
                    <a:pt x="0" y="18"/>
                  </a:cubicBezTo>
                  <a:lnTo>
                    <a:pt x="0" y="236"/>
                  </a:lnTo>
                  <a:cubicBezTo>
                    <a:pt x="0" y="253"/>
                    <a:pt x="0" y="253"/>
                    <a:pt x="18" y="253"/>
                  </a:cubicBezTo>
                  <a:cubicBezTo>
                    <a:pt x="35" y="253"/>
                    <a:pt x="57" y="253"/>
                    <a:pt x="57" y="236"/>
                  </a:cubicBezTo>
                  <a:lnTo>
                    <a:pt x="57" y="18"/>
                  </a:lnTo>
                  <a:cubicBezTo>
                    <a:pt x="57" y="1"/>
                    <a:pt x="35" y="1"/>
                    <a:pt x="18" y="1"/>
                  </a:cubicBezTo>
                  <a:close/>
                  <a:moveTo>
                    <a:pt x="18" y="292"/>
                  </a:moveTo>
                  <a:cubicBezTo>
                    <a:pt x="0" y="292"/>
                    <a:pt x="0" y="292"/>
                    <a:pt x="0" y="310"/>
                  </a:cubicBezTo>
                  <a:lnTo>
                    <a:pt x="0" y="527"/>
                  </a:lnTo>
                  <a:cubicBezTo>
                    <a:pt x="0" y="545"/>
                    <a:pt x="0" y="545"/>
                    <a:pt x="18" y="545"/>
                  </a:cubicBezTo>
                  <a:cubicBezTo>
                    <a:pt x="35" y="545"/>
                    <a:pt x="57" y="545"/>
                    <a:pt x="57" y="527"/>
                  </a:cubicBezTo>
                  <a:lnTo>
                    <a:pt x="57" y="310"/>
                  </a:lnTo>
                  <a:cubicBezTo>
                    <a:pt x="57" y="292"/>
                    <a:pt x="35" y="292"/>
                    <a:pt x="18" y="292"/>
                  </a:cubicBezTo>
                  <a:close/>
                  <a:moveTo>
                    <a:pt x="18" y="579"/>
                  </a:moveTo>
                  <a:cubicBezTo>
                    <a:pt x="0" y="579"/>
                    <a:pt x="0" y="579"/>
                    <a:pt x="0" y="597"/>
                  </a:cubicBezTo>
                  <a:lnTo>
                    <a:pt x="0" y="814"/>
                  </a:lnTo>
                  <a:cubicBezTo>
                    <a:pt x="0" y="836"/>
                    <a:pt x="0" y="836"/>
                    <a:pt x="18" y="836"/>
                  </a:cubicBezTo>
                  <a:cubicBezTo>
                    <a:pt x="35" y="836"/>
                    <a:pt x="57" y="836"/>
                    <a:pt x="57" y="814"/>
                  </a:cubicBezTo>
                  <a:lnTo>
                    <a:pt x="57" y="597"/>
                  </a:lnTo>
                  <a:cubicBezTo>
                    <a:pt x="57" y="579"/>
                    <a:pt x="35" y="579"/>
                    <a:pt x="18" y="579"/>
                  </a:cubicBezTo>
                  <a:close/>
                  <a:moveTo>
                    <a:pt x="18" y="871"/>
                  </a:moveTo>
                  <a:cubicBezTo>
                    <a:pt x="0" y="871"/>
                    <a:pt x="0" y="871"/>
                    <a:pt x="0" y="888"/>
                  </a:cubicBezTo>
                  <a:lnTo>
                    <a:pt x="0" y="1106"/>
                  </a:lnTo>
                  <a:cubicBezTo>
                    <a:pt x="0" y="1123"/>
                    <a:pt x="0" y="1123"/>
                    <a:pt x="18" y="1123"/>
                  </a:cubicBezTo>
                  <a:cubicBezTo>
                    <a:pt x="35" y="1123"/>
                    <a:pt x="57" y="1123"/>
                    <a:pt x="57" y="1106"/>
                  </a:cubicBezTo>
                  <a:lnTo>
                    <a:pt x="57" y="888"/>
                  </a:lnTo>
                  <a:cubicBezTo>
                    <a:pt x="57" y="871"/>
                    <a:pt x="35" y="871"/>
                    <a:pt x="18" y="871"/>
                  </a:cubicBezTo>
                  <a:close/>
                  <a:moveTo>
                    <a:pt x="18" y="1163"/>
                  </a:moveTo>
                  <a:cubicBezTo>
                    <a:pt x="0" y="1163"/>
                    <a:pt x="0" y="1163"/>
                    <a:pt x="0" y="1180"/>
                  </a:cubicBezTo>
                  <a:lnTo>
                    <a:pt x="0" y="1397"/>
                  </a:lnTo>
                  <a:cubicBezTo>
                    <a:pt x="0" y="1415"/>
                    <a:pt x="0" y="1415"/>
                    <a:pt x="18" y="1415"/>
                  </a:cubicBezTo>
                  <a:cubicBezTo>
                    <a:pt x="35" y="1415"/>
                    <a:pt x="57" y="1415"/>
                    <a:pt x="57" y="1397"/>
                  </a:cubicBezTo>
                  <a:lnTo>
                    <a:pt x="57" y="1180"/>
                  </a:lnTo>
                  <a:cubicBezTo>
                    <a:pt x="57" y="1163"/>
                    <a:pt x="35" y="1163"/>
                    <a:pt x="18" y="1163"/>
                  </a:cubicBezTo>
                  <a:close/>
                  <a:moveTo>
                    <a:pt x="18" y="1450"/>
                  </a:moveTo>
                  <a:cubicBezTo>
                    <a:pt x="0" y="1450"/>
                    <a:pt x="0" y="1450"/>
                    <a:pt x="0" y="1467"/>
                  </a:cubicBezTo>
                  <a:lnTo>
                    <a:pt x="0" y="1685"/>
                  </a:lnTo>
                  <a:cubicBezTo>
                    <a:pt x="0" y="1706"/>
                    <a:pt x="0" y="1706"/>
                    <a:pt x="18" y="1706"/>
                  </a:cubicBezTo>
                  <a:cubicBezTo>
                    <a:pt x="35" y="1706"/>
                    <a:pt x="57" y="1706"/>
                    <a:pt x="57" y="1685"/>
                  </a:cubicBezTo>
                  <a:lnTo>
                    <a:pt x="57" y="1467"/>
                  </a:lnTo>
                  <a:cubicBezTo>
                    <a:pt x="57" y="1450"/>
                    <a:pt x="35" y="1450"/>
                    <a:pt x="18" y="1450"/>
                  </a:cubicBezTo>
                  <a:close/>
                  <a:moveTo>
                    <a:pt x="18" y="1741"/>
                  </a:moveTo>
                  <a:cubicBezTo>
                    <a:pt x="0" y="1741"/>
                    <a:pt x="0" y="1741"/>
                    <a:pt x="0" y="1759"/>
                  </a:cubicBezTo>
                  <a:lnTo>
                    <a:pt x="0" y="1976"/>
                  </a:lnTo>
                  <a:cubicBezTo>
                    <a:pt x="0" y="1994"/>
                    <a:pt x="0" y="1994"/>
                    <a:pt x="18" y="1994"/>
                  </a:cubicBezTo>
                  <a:cubicBezTo>
                    <a:pt x="35" y="1994"/>
                    <a:pt x="57" y="1994"/>
                    <a:pt x="57" y="1976"/>
                  </a:cubicBezTo>
                  <a:lnTo>
                    <a:pt x="57" y="1759"/>
                  </a:lnTo>
                  <a:cubicBezTo>
                    <a:pt x="57" y="1741"/>
                    <a:pt x="35" y="1741"/>
                    <a:pt x="18" y="1741"/>
                  </a:cubicBezTo>
                  <a:close/>
                  <a:moveTo>
                    <a:pt x="18" y="2033"/>
                  </a:moveTo>
                  <a:cubicBezTo>
                    <a:pt x="0" y="2033"/>
                    <a:pt x="0" y="2033"/>
                    <a:pt x="0" y="2050"/>
                  </a:cubicBezTo>
                  <a:lnTo>
                    <a:pt x="0" y="2268"/>
                  </a:lnTo>
                  <a:cubicBezTo>
                    <a:pt x="0" y="2285"/>
                    <a:pt x="0" y="2285"/>
                    <a:pt x="18" y="2285"/>
                  </a:cubicBezTo>
                  <a:cubicBezTo>
                    <a:pt x="35" y="2285"/>
                    <a:pt x="57" y="2285"/>
                    <a:pt x="57" y="2268"/>
                  </a:cubicBezTo>
                  <a:lnTo>
                    <a:pt x="57" y="2050"/>
                  </a:lnTo>
                  <a:cubicBezTo>
                    <a:pt x="57" y="2033"/>
                    <a:pt x="35" y="2033"/>
                    <a:pt x="18" y="2033"/>
                  </a:cubicBezTo>
                  <a:close/>
                  <a:moveTo>
                    <a:pt x="18" y="2320"/>
                  </a:moveTo>
                  <a:cubicBezTo>
                    <a:pt x="0" y="2320"/>
                    <a:pt x="0" y="2320"/>
                    <a:pt x="0" y="2337"/>
                  </a:cubicBezTo>
                  <a:lnTo>
                    <a:pt x="0" y="2555"/>
                  </a:lnTo>
                  <a:cubicBezTo>
                    <a:pt x="0" y="2577"/>
                    <a:pt x="0" y="2577"/>
                    <a:pt x="18" y="2577"/>
                  </a:cubicBezTo>
                  <a:cubicBezTo>
                    <a:pt x="35" y="2577"/>
                    <a:pt x="57" y="2577"/>
                    <a:pt x="57" y="2555"/>
                  </a:cubicBezTo>
                  <a:lnTo>
                    <a:pt x="57" y="2337"/>
                  </a:lnTo>
                  <a:cubicBezTo>
                    <a:pt x="57" y="2320"/>
                    <a:pt x="35" y="2320"/>
                    <a:pt x="18" y="2320"/>
                  </a:cubicBezTo>
                  <a:close/>
                  <a:moveTo>
                    <a:pt x="18" y="2612"/>
                  </a:moveTo>
                  <a:cubicBezTo>
                    <a:pt x="0" y="2612"/>
                    <a:pt x="0" y="2612"/>
                    <a:pt x="0" y="2629"/>
                  </a:cubicBezTo>
                  <a:lnTo>
                    <a:pt x="0" y="2846"/>
                  </a:lnTo>
                  <a:cubicBezTo>
                    <a:pt x="0" y="2864"/>
                    <a:pt x="0" y="2864"/>
                    <a:pt x="18" y="2864"/>
                  </a:cubicBezTo>
                  <a:cubicBezTo>
                    <a:pt x="35" y="2864"/>
                    <a:pt x="57" y="2864"/>
                    <a:pt x="57" y="2846"/>
                  </a:cubicBezTo>
                  <a:lnTo>
                    <a:pt x="57" y="2629"/>
                  </a:lnTo>
                  <a:cubicBezTo>
                    <a:pt x="57" y="2612"/>
                    <a:pt x="35" y="2612"/>
                    <a:pt x="18" y="2612"/>
                  </a:cubicBezTo>
                  <a:close/>
                  <a:moveTo>
                    <a:pt x="18" y="2903"/>
                  </a:moveTo>
                  <a:cubicBezTo>
                    <a:pt x="0" y="2903"/>
                    <a:pt x="0" y="2903"/>
                    <a:pt x="0" y="2920"/>
                  </a:cubicBezTo>
                  <a:lnTo>
                    <a:pt x="0" y="3138"/>
                  </a:lnTo>
                  <a:cubicBezTo>
                    <a:pt x="0" y="3155"/>
                    <a:pt x="0" y="3155"/>
                    <a:pt x="18" y="3155"/>
                  </a:cubicBezTo>
                  <a:cubicBezTo>
                    <a:pt x="35" y="3155"/>
                    <a:pt x="57" y="3155"/>
                    <a:pt x="57" y="3138"/>
                  </a:cubicBezTo>
                  <a:lnTo>
                    <a:pt x="57" y="2920"/>
                  </a:lnTo>
                  <a:cubicBezTo>
                    <a:pt x="57" y="2903"/>
                    <a:pt x="35" y="2903"/>
                    <a:pt x="18" y="2903"/>
                  </a:cubicBezTo>
                  <a:close/>
                  <a:moveTo>
                    <a:pt x="18" y="3190"/>
                  </a:moveTo>
                  <a:cubicBezTo>
                    <a:pt x="0" y="3190"/>
                    <a:pt x="0" y="3190"/>
                    <a:pt x="0" y="3208"/>
                  </a:cubicBezTo>
                  <a:lnTo>
                    <a:pt x="0" y="3425"/>
                  </a:lnTo>
                  <a:cubicBezTo>
                    <a:pt x="0" y="3447"/>
                    <a:pt x="0" y="3447"/>
                    <a:pt x="18" y="3447"/>
                  </a:cubicBezTo>
                  <a:cubicBezTo>
                    <a:pt x="35" y="3447"/>
                    <a:pt x="57" y="3447"/>
                    <a:pt x="57" y="3425"/>
                  </a:cubicBezTo>
                  <a:lnTo>
                    <a:pt x="57" y="3208"/>
                  </a:lnTo>
                  <a:cubicBezTo>
                    <a:pt x="57" y="3190"/>
                    <a:pt x="35" y="3190"/>
                    <a:pt x="18" y="3190"/>
                  </a:cubicBezTo>
                  <a:close/>
                  <a:moveTo>
                    <a:pt x="18" y="3482"/>
                  </a:moveTo>
                  <a:cubicBezTo>
                    <a:pt x="0" y="3482"/>
                    <a:pt x="0" y="3482"/>
                    <a:pt x="0" y="3499"/>
                  </a:cubicBezTo>
                  <a:lnTo>
                    <a:pt x="0" y="3717"/>
                  </a:lnTo>
                  <a:cubicBezTo>
                    <a:pt x="0" y="3734"/>
                    <a:pt x="0" y="3734"/>
                    <a:pt x="18" y="3734"/>
                  </a:cubicBezTo>
                  <a:cubicBezTo>
                    <a:pt x="35" y="3734"/>
                    <a:pt x="57" y="3734"/>
                    <a:pt x="57" y="3717"/>
                  </a:cubicBezTo>
                  <a:lnTo>
                    <a:pt x="57" y="3499"/>
                  </a:lnTo>
                  <a:cubicBezTo>
                    <a:pt x="57" y="3482"/>
                    <a:pt x="35" y="3482"/>
                    <a:pt x="18" y="3482"/>
                  </a:cubicBezTo>
                  <a:close/>
                  <a:moveTo>
                    <a:pt x="18" y="3773"/>
                  </a:moveTo>
                  <a:cubicBezTo>
                    <a:pt x="0" y="3773"/>
                    <a:pt x="0" y="3773"/>
                    <a:pt x="0" y="3791"/>
                  </a:cubicBezTo>
                  <a:lnTo>
                    <a:pt x="0" y="4008"/>
                  </a:lnTo>
                  <a:cubicBezTo>
                    <a:pt x="0" y="4026"/>
                    <a:pt x="0" y="4026"/>
                    <a:pt x="18" y="4026"/>
                  </a:cubicBezTo>
                  <a:cubicBezTo>
                    <a:pt x="35" y="4026"/>
                    <a:pt x="57" y="4026"/>
                    <a:pt x="57" y="4008"/>
                  </a:cubicBezTo>
                  <a:lnTo>
                    <a:pt x="57" y="3791"/>
                  </a:lnTo>
                  <a:cubicBezTo>
                    <a:pt x="57" y="3773"/>
                    <a:pt x="35" y="3773"/>
                    <a:pt x="18" y="3773"/>
                  </a:cubicBezTo>
                  <a:close/>
                  <a:moveTo>
                    <a:pt x="18" y="4060"/>
                  </a:moveTo>
                  <a:cubicBezTo>
                    <a:pt x="0" y="4060"/>
                    <a:pt x="0" y="4060"/>
                    <a:pt x="0" y="4078"/>
                  </a:cubicBezTo>
                  <a:lnTo>
                    <a:pt x="0" y="4295"/>
                  </a:lnTo>
                  <a:cubicBezTo>
                    <a:pt x="0" y="4317"/>
                    <a:pt x="0" y="4317"/>
                    <a:pt x="18" y="4317"/>
                  </a:cubicBezTo>
                  <a:cubicBezTo>
                    <a:pt x="35" y="4317"/>
                    <a:pt x="57" y="4317"/>
                    <a:pt x="57" y="4295"/>
                  </a:cubicBezTo>
                  <a:lnTo>
                    <a:pt x="57" y="4078"/>
                  </a:lnTo>
                  <a:cubicBezTo>
                    <a:pt x="57" y="4060"/>
                    <a:pt x="35" y="4060"/>
                    <a:pt x="18" y="4060"/>
                  </a:cubicBezTo>
                  <a:close/>
                  <a:moveTo>
                    <a:pt x="18" y="4352"/>
                  </a:moveTo>
                  <a:cubicBezTo>
                    <a:pt x="0" y="4352"/>
                    <a:pt x="0" y="4352"/>
                    <a:pt x="0" y="4369"/>
                  </a:cubicBezTo>
                  <a:lnTo>
                    <a:pt x="0" y="4587"/>
                  </a:lnTo>
                  <a:cubicBezTo>
                    <a:pt x="0" y="4604"/>
                    <a:pt x="0" y="4604"/>
                    <a:pt x="18" y="4604"/>
                  </a:cubicBezTo>
                  <a:cubicBezTo>
                    <a:pt x="35" y="4604"/>
                    <a:pt x="57" y="4604"/>
                    <a:pt x="57" y="4587"/>
                  </a:cubicBezTo>
                  <a:lnTo>
                    <a:pt x="57" y="4369"/>
                  </a:lnTo>
                  <a:cubicBezTo>
                    <a:pt x="57" y="4352"/>
                    <a:pt x="35" y="4352"/>
                    <a:pt x="18" y="435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2" name="Google Shape;8952;p111">
              <a:extLst>
                <a:ext uri="{FF2B5EF4-FFF2-40B4-BE49-F238E27FC236}">
                  <a16:creationId xmlns:a16="http://schemas.microsoft.com/office/drawing/2014/main" id="{9A33C476-C341-6D51-DB24-6B585173E344}"/>
                </a:ext>
              </a:extLst>
            </p:cNvPr>
            <p:cNvSpPr/>
            <p:nvPr/>
          </p:nvSpPr>
          <p:spPr>
            <a:xfrm>
              <a:off x="7438421" y="12062"/>
              <a:ext cx="11413" cy="800400"/>
            </a:xfrm>
            <a:custGeom>
              <a:avLst/>
              <a:gdLst/>
              <a:ahLst/>
              <a:cxnLst/>
              <a:rect l="l" t="t" r="r" b="b"/>
              <a:pathLst>
                <a:path w="53" h="3717" extrusionOk="0">
                  <a:moveTo>
                    <a:pt x="35" y="1"/>
                  </a:moveTo>
                  <a:cubicBezTo>
                    <a:pt x="18" y="1"/>
                    <a:pt x="0" y="1"/>
                    <a:pt x="0" y="18"/>
                  </a:cubicBezTo>
                  <a:lnTo>
                    <a:pt x="0" y="253"/>
                  </a:lnTo>
                  <a:cubicBezTo>
                    <a:pt x="0" y="253"/>
                    <a:pt x="18" y="271"/>
                    <a:pt x="35" y="271"/>
                  </a:cubicBezTo>
                  <a:lnTo>
                    <a:pt x="52" y="253"/>
                  </a:lnTo>
                  <a:lnTo>
                    <a:pt x="52" y="18"/>
                  </a:lnTo>
                  <a:cubicBezTo>
                    <a:pt x="52" y="1"/>
                    <a:pt x="35" y="1"/>
                    <a:pt x="35" y="1"/>
                  </a:cubicBezTo>
                  <a:close/>
                  <a:moveTo>
                    <a:pt x="35" y="292"/>
                  </a:moveTo>
                  <a:cubicBezTo>
                    <a:pt x="18" y="292"/>
                    <a:pt x="0" y="292"/>
                    <a:pt x="0" y="310"/>
                  </a:cubicBezTo>
                  <a:lnTo>
                    <a:pt x="0" y="545"/>
                  </a:lnTo>
                  <a:cubicBezTo>
                    <a:pt x="0" y="545"/>
                    <a:pt x="18" y="562"/>
                    <a:pt x="35" y="562"/>
                  </a:cubicBezTo>
                  <a:lnTo>
                    <a:pt x="52" y="545"/>
                  </a:lnTo>
                  <a:lnTo>
                    <a:pt x="52" y="310"/>
                  </a:lnTo>
                  <a:cubicBezTo>
                    <a:pt x="52" y="292"/>
                    <a:pt x="35" y="292"/>
                    <a:pt x="35" y="292"/>
                  </a:cubicBezTo>
                  <a:close/>
                  <a:moveTo>
                    <a:pt x="35" y="579"/>
                  </a:moveTo>
                  <a:cubicBezTo>
                    <a:pt x="18" y="579"/>
                    <a:pt x="0" y="579"/>
                    <a:pt x="0" y="597"/>
                  </a:cubicBezTo>
                  <a:lnTo>
                    <a:pt x="0" y="836"/>
                  </a:lnTo>
                  <a:cubicBezTo>
                    <a:pt x="0" y="836"/>
                    <a:pt x="18" y="854"/>
                    <a:pt x="35" y="854"/>
                  </a:cubicBezTo>
                  <a:lnTo>
                    <a:pt x="52" y="836"/>
                  </a:lnTo>
                  <a:lnTo>
                    <a:pt x="52" y="597"/>
                  </a:lnTo>
                  <a:cubicBezTo>
                    <a:pt x="52" y="579"/>
                    <a:pt x="35" y="579"/>
                    <a:pt x="35" y="579"/>
                  </a:cubicBezTo>
                  <a:close/>
                  <a:moveTo>
                    <a:pt x="35" y="871"/>
                  </a:moveTo>
                  <a:cubicBezTo>
                    <a:pt x="18" y="871"/>
                    <a:pt x="0" y="871"/>
                    <a:pt x="0" y="888"/>
                  </a:cubicBezTo>
                  <a:lnTo>
                    <a:pt x="0" y="1123"/>
                  </a:lnTo>
                  <a:cubicBezTo>
                    <a:pt x="0" y="1123"/>
                    <a:pt x="18" y="1141"/>
                    <a:pt x="35" y="1141"/>
                  </a:cubicBezTo>
                  <a:lnTo>
                    <a:pt x="52" y="1123"/>
                  </a:lnTo>
                  <a:lnTo>
                    <a:pt x="52" y="888"/>
                  </a:lnTo>
                  <a:cubicBezTo>
                    <a:pt x="52" y="871"/>
                    <a:pt x="35" y="871"/>
                    <a:pt x="35" y="871"/>
                  </a:cubicBezTo>
                  <a:close/>
                  <a:moveTo>
                    <a:pt x="35" y="1163"/>
                  </a:moveTo>
                  <a:cubicBezTo>
                    <a:pt x="18" y="1163"/>
                    <a:pt x="0" y="1163"/>
                    <a:pt x="0" y="1180"/>
                  </a:cubicBezTo>
                  <a:lnTo>
                    <a:pt x="0" y="1415"/>
                  </a:lnTo>
                  <a:cubicBezTo>
                    <a:pt x="0" y="1415"/>
                    <a:pt x="18" y="1432"/>
                    <a:pt x="35" y="1432"/>
                  </a:cubicBezTo>
                  <a:lnTo>
                    <a:pt x="52" y="1415"/>
                  </a:lnTo>
                  <a:lnTo>
                    <a:pt x="52" y="1180"/>
                  </a:lnTo>
                  <a:cubicBezTo>
                    <a:pt x="52" y="1163"/>
                    <a:pt x="35" y="1163"/>
                    <a:pt x="35" y="1163"/>
                  </a:cubicBezTo>
                  <a:close/>
                  <a:moveTo>
                    <a:pt x="35" y="1450"/>
                  </a:moveTo>
                  <a:cubicBezTo>
                    <a:pt x="18" y="1450"/>
                    <a:pt x="0" y="1450"/>
                    <a:pt x="0" y="1467"/>
                  </a:cubicBezTo>
                  <a:lnTo>
                    <a:pt x="0" y="1706"/>
                  </a:lnTo>
                  <a:cubicBezTo>
                    <a:pt x="0" y="1706"/>
                    <a:pt x="18" y="1724"/>
                    <a:pt x="35" y="1724"/>
                  </a:cubicBezTo>
                  <a:lnTo>
                    <a:pt x="52" y="1706"/>
                  </a:lnTo>
                  <a:lnTo>
                    <a:pt x="52" y="1467"/>
                  </a:lnTo>
                  <a:cubicBezTo>
                    <a:pt x="52" y="1450"/>
                    <a:pt x="35" y="1450"/>
                    <a:pt x="35" y="1450"/>
                  </a:cubicBezTo>
                  <a:close/>
                  <a:moveTo>
                    <a:pt x="35" y="1741"/>
                  </a:moveTo>
                  <a:cubicBezTo>
                    <a:pt x="18" y="1741"/>
                    <a:pt x="0" y="1741"/>
                    <a:pt x="0" y="1759"/>
                  </a:cubicBezTo>
                  <a:lnTo>
                    <a:pt x="0" y="1994"/>
                  </a:lnTo>
                  <a:cubicBezTo>
                    <a:pt x="0" y="1994"/>
                    <a:pt x="18" y="2011"/>
                    <a:pt x="35" y="2011"/>
                  </a:cubicBezTo>
                  <a:lnTo>
                    <a:pt x="52" y="1994"/>
                  </a:lnTo>
                  <a:lnTo>
                    <a:pt x="52" y="1759"/>
                  </a:lnTo>
                  <a:cubicBezTo>
                    <a:pt x="52" y="1741"/>
                    <a:pt x="35" y="1741"/>
                    <a:pt x="35" y="1741"/>
                  </a:cubicBezTo>
                  <a:close/>
                  <a:moveTo>
                    <a:pt x="35" y="2033"/>
                  </a:moveTo>
                  <a:cubicBezTo>
                    <a:pt x="18" y="2033"/>
                    <a:pt x="0" y="2033"/>
                    <a:pt x="0" y="2050"/>
                  </a:cubicBezTo>
                  <a:lnTo>
                    <a:pt x="0" y="2285"/>
                  </a:lnTo>
                  <a:cubicBezTo>
                    <a:pt x="0" y="2285"/>
                    <a:pt x="18" y="2303"/>
                    <a:pt x="35" y="2303"/>
                  </a:cubicBezTo>
                  <a:lnTo>
                    <a:pt x="52" y="2285"/>
                  </a:lnTo>
                  <a:lnTo>
                    <a:pt x="52" y="2050"/>
                  </a:lnTo>
                  <a:cubicBezTo>
                    <a:pt x="52" y="2033"/>
                    <a:pt x="35" y="2033"/>
                    <a:pt x="35" y="2033"/>
                  </a:cubicBezTo>
                  <a:close/>
                  <a:moveTo>
                    <a:pt x="35" y="2320"/>
                  </a:moveTo>
                  <a:cubicBezTo>
                    <a:pt x="18" y="2320"/>
                    <a:pt x="0" y="2320"/>
                    <a:pt x="0" y="2337"/>
                  </a:cubicBezTo>
                  <a:lnTo>
                    <a:pt x="0" y="2577"/>
                  </a:lnTo>
                  <a:cubicBezTo>
                    <a:pt x="0" y="2577"/>
                    <a:pt x="18" y="2594"/>
                    <a:pt x="35" y="2594"/>
                  </a:cubicBezTo>
                  <a:lnTo>
                    <a:pt x="52" y="2577"/>
                  </a:lnTo>
                  <a:lnTo>
                    <a:pt x="52" y="2337"/>
                  </a:lnTo>
                  <a:cubicBezTo>
                    <a:pt x="52" y="2320"/>
                    <a:pt x="35" y="2320"/>
                    <a:pt x="35" y="2320"/>
                  </a:cubicBezTo>
                  <a:close/>
                  <a:moveTo>
                    <a:pt x="35" y="2612"/>
                  </a:moveTo>
                  <a:cubicBezTo>
                    <a:pt x="18" y="2612"/>
                    <a:pt x="0" y="2612"/>
                    <a:pt x="0" y="2629"/>
                  </a:cubicBezTo>
                  <a:lnTo>
                    <a:pt x="0" y="2864"/>
                  </a:lnTo>
                  <a:cubicBezTo>
                    <a:pt x="0" y="2864"/>
                    <a:pt x="18" y="2881"/>
                    <a:pt x="35" y="2881"/>
                  </a:cubicBezTo>
                  <a:lnTo>
                    <a:pt x="52" y="2864"/>
                  </a:lnTo>
                  <a:lnTo>
                    <a:pt x="52" y="2629"/>
                  </a:lnTo>
                  <a:cubicBezTo>
                    <a:pt x="52" y="2612"/>
                    <a:pt x="35" y="2612"/>
                    <a:pt x="35" y="2612"/>
                  </a:cubicBezTo>
                  <a:close/>
                  <a:moveTo>
                    <a:pt x="35" y="2903"/>
                  </a:moveTo>
                  <a:cubicBezTo>
                    <a:pt x="18" y="2903"/>
                    <a:pt x="0" y="2903"/>
                    <a:pt x="0" y="2920"/>
                  </a:cubicBezTo>
                  <a:lnTo>
                    <a:pt x="0" y="3155"/>
                  </a:lnTo>
                  <a:cubicBezTo>
                    <a:pt x="0" y="3155"/>
                    <a:pt x="18" y="3173"/>
                    <a:pt x="35" y="3173"/>
                  </a:cubicBezTo>
                  <a:lnTo>
                    <a:pt x="52" y="3155"/>
                  </a:lnTo>
                  <a:lnTo>
                    <a:pt x="52" y="2920"/>
                  </a:lnTo>
                  <a:cubicBezTo>
                    <a:pt x="52" y="2903"/>
                    <a:pt x="35" y="2903"/>
                    <a:pt x="35" y="2903"/>
                  </a:cubicBezTo>
                  <a:close/>
                  <a:moveTo>
                    <a:pt x="35" y="3190"/>
                  </a:moveTo>
                  <a:cubicBezTo>
                    <a:pt x="18" y="3190"/>
                    <a:pt x="0" y="3190"/>
                    <a:pt x="0" y="3208"/>
                  </a:cubicBezTo>
                  <a:lnTo>
                    <a:pt x="0" y="3447"/>
                  </a:lnTo>
                  <a:cubicBezTo>
                    <a:pt x="0" y="3447"/>
                    <a:pt x="18" y="3464"/>
                    <a:pt x="35" y="3464"/>
                  </a:cubicBezTo>
                  <a:lnTo>
                    <a:pt x="52" y="3447"/>
                  </a:lnTo>
                  <a:lnTo>
                    <a:pt x="52" y="3208"/>
                  </a:lnTo>
                  <a:cubicBezTo>
                    <a:pt x="52" y="3190"/>
                    <a:pt x="35" y="3190"/>
                    <a:pt x="35" y="3190"/>
                  </a:cubicBezTo>
                  <a:close/>
                  <a:moveTo>
                    <a:pt x="35" y="3482"/>
                  </a:moveTo>
                  <a:cubicBezTo>
                    <a:pt x="18" y="3482"/>
                    <a:pt x="0" y="3482"/>
                    <a:pt x="0" y="3499"/>
                  </a:cubicBezTo>
                  <a:lnTo>
                    <a:pt x="0" y="3682"/>
                  </a:lnTo>
                  <a:cubicBezTo>
                    <a:pt x="0" y="3699"/>
                    <a:pt x="18" y="3717"/>
                    <a:pt x="35" y="3717"/>
                  </a:cubicBezTo>
                  <a:cubicBezTo>
                    <a:pt x="35" y="3717"/>
                    <a:pt x="52" y="3699"/>
                    <a:pt x="52" y="3682"/>
                  </a:cubicBezTo>
                  <a:lnTo>
                    <a:pt x="52" y="3499"/>
                  </a:lnTo>
                  <a:cubicBezTo>
                    <a:pt x="52" y="3482"/>
                    <a:pt x="35" y="3482"/>
                    <a:pt x="35" y="348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3" name="Google Shape;8953;p111">
              <a:extLst>
                <a:ext uri="{FF2B5EF4-FFF2-40B4-BE49-F238E27FC236}">
                  <a16:creationId xmlns:a16="http://schemas.microsoft.com/office/drawing/2014/main" id="{5FF89F83-2096-AB47-5AA3-E80682D71E69}"/>
                </a:ext>
              </a:extLst>
            </p:cNvPr>
            <p:cNvSpPr/>
            <p:nvPr/>
          </p:nvSpPr>
          <p:spPr>
            <a:xfrm>
              <a:off x="7532092" y="12062"/>
              <a:ext cx="7752" cy="601861"/>
            </a:xfrm>
            <a:custGeom>
              <a:avLst/>
              <a:gdLst/>
              <a:ahLst/>
              <a:cxnLst/>
              <a:rect l="l" t="t" r="r" b="b"/>
              <a:pathLst>
                <a:path w="36" h="2795" extrusionOk="0">
                  <a:moveTo>
                    <a:pt x="18" y="1"/>
                  </a:moveTo>
                  <a:lnTo>
                    <a:pt x="0" y="18"/>
                  </a:lnTo>
                  <a:lnTo>
                    <a:pt x="0" y="271"/>
                  </a:lnTo>
                  <a:lnTo>
                    <a:pt x="18" y="292"/>
                  </a:lnTo>
                  <a:cubicBezTo>
                    <a:pt x="35" y="292"/>
                    <a:pt x="35" y="271"/>
                    <a:pt x="35" y="271"/>
                  </a:cubicBezTo>
                  <a:lnTo>
                    <a:pt x="35" y="18"/>
                  </a:lnTo>
                  <a:cubicBezTo>
                    <a:pt x="35" y="18"/>
                    <a:pt x="35" y="1"/>
                    <a:pt x="18" y="1"/>
                  </a:cubicBezTo>
                  <a:close/>
                  <a:moveTo>
                    <a:pt x="18" y="292"/>
                  </a:moveTo>
                  <a:lnTo>
                    <a:pt x="0" y="310"/>
                  </a:lnTo>
                  <a:lnTo>
                    <a:pt x="0" y="562"/>
                  </a:lnTo>
                  <a:lnTo>
                    <a:pt x="18" y="579"/>
                  </a:lnTo>
                  <a:cubicBezTo>
                    <a:pt x="35" y="579"/>
                    <a:pt x="35" y="562"/>
                    <a:pt x="35" y="562"/>
                  </a:cubicBezTo>
                  <a:lnTo>
                    <a:pt x="35" y="310"/>
                  </a:lnTo>
                  <a:cubicBezTo>
                    <a:pt x="35" y="310"/>
                    <a:pt x="35" y="292"/>
                    <a:pt x="18" y="292"/>
                  </a:cubicBezTo>
                  <a:close/>
                  <a:moveTo>
                    <a:pt x="18" y="579"/>
                  </a:moveTo>
                  <a:lnTo>
                    <a:pt x="0" y="597"/>
                  </a:lnTo>
                  <a:lnTo>
                    <a:pt x="0" y="854"/>
                  </a:lnTo>
                  <a:lnTo>
                    <a:pt x="18" y="871"/>
                  </a:lnTo>
                  <a:cubicBezTo>
                    <a:pt x="35" y="871"/>
                    <a:pt x="35" y="854"/>
                    <a:pt x="35" y="854"/>
                  </a:cubicBezTo>
                  <a:lnTo>
                    <a:pt x="35" y="597"/>
                  </a:lnTo>
                  <a:cubicBezTo>
                    <a:pt x="35" y="597"/>
                    <a:pt x="35" y="579"/>
                    <a:pt x="18" y="579"/>
                  </a:cubicBezTo>
                  <a:close/>
                  <a:moveTo>
                    <a:pt x="18" y="871"/>
                  </a:moveTo>
                  <a:lnTo>
                    <a:pt x="0" y="888"/>
                  </a:lnTo>
                  <a:lnTo>
                    <a:pt x="0" y="1141"/>
                  </a:lnTo>
                  <a:lnTo>
                    <a:pt x="18" y="1163"/>
                  </a:lnTo>
                  <a:cubicBezTo>
                    <a:pt x="35" y="1163"/>
                    <a:pt x="35" y="1141"/>
                    <a:pt x="35" y="1141"/>
                  </a:cubicBezTo>
                  <a:lnTo>
                    <a:pt x="35" y="888"/>
                  </a:lnTo>
                  <a:cubicBezTo>
                    <a:pt x="35" y="888"/>
                    <a:pt x="35" y="871"/>
                    <a:pt x="18" y="871"/>
                  </a:cubicBezTo>
                  <a:close/>
                  <a:moveTo>
                    <a:pt x="18" y="1163"/>
                  </a:moveTo>
                  <a:lnTo>
                    <a:pt x="0" y="1180"/>
                  </a:lnTo>
                  <a:lnTo>
                    <a:pt x="0" y="1432"/>
                  </a:lnTo>
                  <a:lnTo>
                    <a:pt x="18" y="1450"/>
                  </a:lnTo>
                  <a:cubicBezTo>
                    <a:pt x="35" y="1450"/>
                    <a:pt x="35" y="1432"/>
                    <a:pt x="35" y="1432"/>
                  </a:cubicBezTo>
                  <a:lnTo>
                    <a:pt x="35" y="1180"/>
                  </a:lnTo>
                  <a:cubicBezTo>
                    <a:pt x="35" y="1180"/>
                    <a:pt x="35" y="1163"/>
                    <a:pt x="18" y="1163"/>
                  </a:cubicBezTo>
                  <a:close/>
                  <a:moveTo>
                    <a:pt x="18" y="1450"/>
                  </a:moveTo>
                  <a:lnTo>
                    <a:pt x="0" y="1467"/>
                  </a:lnTo>
                  <a:lnTo>
                    <a:pt x="0" y="1724"/>
                  </a:lnTo>
                  <a:lnTo>
                    <a:pt x="18" y="1741"/>
                  </a:lnTo>
                  <a:cubicBezTo>
                    <a:pt x="35" y="1741"/>
                    <a:pt x="35" y="1724"/>
                    <a:pt x="35" y="1724"/>
                  </a:cubicBezTo>
                  <a:lnTo>
                    <a:pt x="35" y="1467"/>
                  </a:lnTo>
                  <a:cubicBezTo>
                    <a:pt x="35" y="1467"/>
                    <a:pt x="35" y="1450"/>
                    <a:pt x="18" y="1450"/>
                  </a:cubicBezTo>
                  <a:close/>
                  <a:moveTo>
                    <a:pt x="18" y="1741"/>
                  </a:moveTo>
                  <a:lnTo>
                    <a:pt x="0" y="1759"/>
                  </a:lnTo>
                  <a:lnTo>
                    <a:pt x="0" y="2011"/>
                  </a:lnTo>
                  <a:lnTo>
                    <a:pt x="18" y="2033"/>
                  </a:lnTo>
                  <a:cubicBezTo>
                    <a:pt x="35" y="2033"/>
                    <a:pt x="35" y="2011"/>
                    <a:pt x="35" y="2011"/>
                  </a:cubicBezTo>
                  <a:lnTo>
                    <a:pt x="35" y="1759"/>
                  </a:lnTo>
                  <a:cubicBezTo>
                    <a:pt x="35" y="1759"/>
                    <a:pt x="35" y="1741"/>
                    <a:pt x="18" y="1741"/>
                  </a:cubicBezTo>
                  <a:close/>
                  <a:moveTo>
                    <a:pt x="18" y="2033"/>
                  </a:moveTo>
                  <a:lnTo>
                    <a:pt x="0" y="2050"/>
                  </a:lnTo>
                  <a:lnTo>
                    <a:pt x="0" y="2303"/>
                  </a:lnTo>
                  <a:lnTo>
                    <a:pt x="18" y="2320"/>
                  </a:lnTo>
                  <a:cubicBezTo>
                    <a:pt x="35" y="2320"/>
                    <a:pt x="35" y="2303"/>
                    <a:pt x="35" y="2303"/>
                  </a:cubicBezTo>
                  <a:lnTo>
                    <a:pt x="35" y="2050"/>
                  </a:lnTo>
                  <a:cubicBezTo>
                    <a:pt x="35" y="2050"/>
                    <a:pt x="35" y="2033"/>
                    <a:pt x="18" y="2033"/>
                  </a:cubicBezTo>
                  <a:close/>
                  <a:moveTo>
                    <a:pt x="18" y="2320"/>
                  </a:moveTo>
                  <a:lnTo>
                    <a:pt x="0" y="2337"/>
                  </a:lnTo>
                  <a:lnTo>
                    <a:pt x="0" y="2594"/>
                  </a:lnTo>
                  <a:lnTo>
                    <a:pt x="18" y="2612"/>
                  </a:lnTo>
                  <a:cubicBezTo>
                    <a:pt x="35" y="2612"/>
                    <a:pt x="35" y="2594"/>
                    <a:pt x="35" y="2594"/>
                  </a:cubicBezTo>
                  <a:lnTo>
                    <a:pt x="35" y="2337"/>
                  </a:lnTo>
                  <a:cubicBezTo>
                    <a:pt x="35" y="2337"/>
                    <a:pt x="35" y="2320"/>
                    <a:pt x="18" y="2320"/>
                  </a:cubicBezTo>
                  <a:close/>
                  <a:moveTo>
                    <a:pt x="18" y="2612"/>
                  </a:moveTo>
                  <a:lnTo>
                    <a:pt x="0" y="2629"/>
                  </a:lnTo>
                  <a:lnTo>
                    <a:pt x="0" y="2773"/>
                  </a:lnTo>
                  <a:lnTo>
                    <a:pt x="18" y="2794"/>
                  </a:lnTo>
                  <a:cubicBezTo>
                    <a:pt x="35" y="2794"/>
                    <a:pt x="35" y="2773"/>
                    <a:pt x="35" y="2773"/>
                  </a:cubicBezTo>
                  <a:lnTo>
                    <a:pt x="35" y="2629"/>
                  </a:lnTo>
                  <a:cubicBezTo>
                    <a:pt x="35" y="2629"/>
                    <a:pt x="35" y="2612"/>
                    <a:pt x="18" y="2612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4" name="Google Shape;8954;p111">
              <a:extLst>
                <a:ext uri="{FF2B5EF4-FFF2-40B4-BE49-F238E27FC236}">
                  <a16:creationId xmlns:a16="http://schemas.microsoft.com/office/drawing/2014/main" id="{75D276CD-E703-F958-D89C-971F1646BD29}"/>
                </a:ext>
              </a:extLst>
            </p:cNvPr>
            <p:cNvSpPr/>
            <p:nvPr/>
          </p:nvSpPr>
          <p:spPr>
            <a:xfrm>
              <a:off x="7625763" y="12062"/>
              <a:ext cx="7752" cy="402246"/>
            </a:xfrm>
            <a:custGeom>
              <a:avLst/>
              <a:gdLst/>
              <a:ahLst/>
              <a:cxnLst/>
              <a:rect l="l" t="t" r="r" b="b"/>
              <a:pathLst>
                <a:path w="36" h="1868" extrusionOk="0">
                  <a:moveTo>
                    <a:pt x="18" y="1"/>
                  </a:moveTo>
                  <a:cubicBezTo>
                    <a:pt x="0" y="1"/>
                    <a:pt x="0" y="18"/>
                    <a:pt x="0" y="18"/>
                  </a:cubicBezTo>
                  <a:lnTo>
                    <a:pt x="0" y="271"/>
                  </a:lnTo>
                  <a:lnTo>
                    <a:pt x="0" y="292"/>
                  </a:lnTo>
                  <a:lnTo>
                    <a:pt x="0" y="310"/>
                  </a:lnTo>
                  <a:lnTo>
                    <a:pt x="0" y="562"/>
                  </a:lnTo>
                  <a:lnTo>
                    <a:pt x="0" y="579"/>
                  </a:lnTo>
                  <a:lnTo>
                    <a:pt x="0" y="597"/>
                  </a:lnTo>
                  <a:lnTo>
                    <a:pt x="0" y="854"/>
                  </a:lnTo>
                  <a:lnTo>
                    <a:pt x="0" y="871"/>
                  </a:lnTo>
                  <a:lnTo>
                    <a:pt x="0" y="888"/>
                  </a:lnTo>
                  <a:lnTo>
                    <a:pt x="0" y="1141"/>
                  </a:lnTo>
                  <a:lnTo>
                    <a:pt x="0" y="1163"/>
                  </a:lnTo>
                  <a:lnTo>
                    <a:pt x="0" y="1180"/>
                  </a:lnTo>
                  <a:lnTo>
                    <a:pt x="0" y="1432"/>
                  </a:lnTo>
                  <a:lnTo>
                    <a:pt x="0" y="1450"/>
                  </a:lnTo>
                  <a:lnTo>
                    <a:pt x="0" y="1467"/>
                  </a:lnTo>
                  <a:lnTo>
                    <a:pt x="0" y="1724"/>
                  </a:lnTo>
                  <a:lnTo>
                    <a:pt x="0" y="1741"/>
                  </a:lnTo>
                  <a:lnTo>
                    <a:pt x="0" y="1759"/>
                  </a:lnTo>
                  <a:lnTo>
                    <a:pt x="0" y="1850"/>
                  </a:lnTo>
                  <a:cubicBezTo>
                    <a:pt x="0" y="1867"/>
                    <a:pt x="0" y="1867"/>
                    <a:pt x="18" y="1867"/>
                  </a:cubicBezTo>
                  <a:cubicBezTo>
                    <a:pt x="18" y="1867"/>
                    <a:pt x="35" y="1867"/>
                    <a:pt x="35" y="1850"/>
                  </a:cubicBezTo>
                  <a:lnTo>
                    <a:pt x="35" y="1759"/>
                  </a:lnTo>
                  <a:lnTo>
                    <a:pt x="18" y="1741"/>
                  </a:lnTo>
                  <a:cubicBezTo>
                    <a:pt x="18" y="1741"/>
                    <a:pt x="35" y="1741"/>
                    <a:pt x="35" y="1724"/>
                  </a:cubicBezTo>
                  <a:lnTo>
                    <a:pt x="35" y="1467"/>
                  </a:lnTo>
                  <a:lnTo>
                    <a:pt x="18" y="1450"/>
                  </a:lnTo>
                  <a:cubicBezTo>
                    <a:pt x="18" y="1450"/>
                    <a:pt x="35" y="1450"/>
                    <a:pt x="35" y="1432"/>
                  </a:cubicBezTo>
                  <a:lnTo>
                    <a:pt x="35" y="1180"/>
                  </a:lnTo>
                  <a:lnTo>
                    <a:pt x="18" y="1163"/>
                  </a:lnTo>
                  <a:cubicBezTo>
                    <a:pt x="18" y="1163"/>
                    <a:pt x="35" y="1163"/>
                    <a:pt x="35" y="1141"/>
                  </a:cubicBezTo>
                  <a:lnTo>
                    <a:pt x="35" y="888"/>
                  </a:lnTo>
                  <a:lnTo>
                    <a:pt x="18" y="871"/>
                  </a:lnTo>
                  <a:cubicBezTo>
                    <a:pt x="18" y="871"/>
                    <a:pt x="35" y="871"/>
                    <a:pt x="35" y="854"/>
                  </a:cubicBezTo>
                  <a:lnTo>
                    <a:pt x="35" y="597"/>
                  </a:lnTo>
                  <a:lnTo>
                    <a:pt x="18" y="579"/>
                  </a:lnTo>
                  <a:cubicBezTo>
                    <a:pt x="18" y="579"/>
                    <a:pt x="35" y="579"/>
                    <a:pt x="35" y="562"/>
                  </a:cubicBezTo>
                  <a:lnTo>
                    <a:pt x="35" y="310"/>
                  </a:lnTo>
                  <a:lnTo>
                    <a:pt x="18" y="292"/>
                  </a:lnTo>
                  <a:cubicBezTo>
                    <a:pt x="18" y="292"/>
                    <a:pt x="35" y="292"/>
                    <a:pt x="35" y="271"/>
                  </a:cubicBezTo>
                  <a:lnTo>
                    <a:pt x="35" y="18"/>
                  </a:lnTo>
                  <a:lnTo>
                    <a:pt x="18" y="1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5" name="Google Shape;8955;p111">
              <a:extLst>
                <a:ext uri="{FF2B5EF4-FFF2-40B4-BE49-F238E27FC236}">
                  <a16:creationId xmlns:a16="http://schemas.microsoft.com/office/drawing/2014/main" id="{9E0F9ACF-FD63-FEDD-1270-B8EB81D05851}"/>
                </a:ext>
              </a:extLst>
            </p:cNvPr>
            <p:cNvSpPr/>
            <p:nvPr/>
          </p:nvSpPr>
          <p:spPr>
            <a:xfrm>
              <a:off x="7719433" y="12062"/>
              <a:ext cx="3876" cy="203492"/>
            </a:xfrm>
            <a:custGeom>
              <a:avLst/>
              <a:gdLst/>
              <a:ahLst/>
              <a:cxnLst/>
              <a:rect l="l" t="t" r="r" b="b"/>
              <a:pathLst>
                <a:path w="18" h="945" extrusionOk="0">
                  <a:moveTo>
                    <a:pt x="1" y="1"/>
                  </a:moveTo>
                  <a:lnTo>
                    <a:pt x="1" y="18"/>
                  </a:lnTo>
                  <a:lnTo>
                    <a:pt x="1" y="292"/>
                  </a:lnTo>
                  <a:lnTo>
                    <a:pt x="1" y="310"/>
                  </a:lnTo>
                  <a:lnTo>
                    <a:pt x="1" y="579"/>
                  </a:lnTo>
                  <a:lnTo>
                    <a:pt x="1" y="597"/>
                  </a:lnTo>
                  <a:lnTo>
                    <a:pt x="1" y="871"/>
                  </a:lnTo>
                  <a:lnTo>
                    <a:pt x="1" y="888"/>
                  </a:lnTo>
                  <a:lnTo>
                    <a:pt x="1" y="945"/>
                  </a:lnTo>
                  <a:lnTo>
                    <a:pt x="18" y="945"/>
                  </a:lnTo>
                  <a:lnTo>
                    <a:pt x="18" y="888"/>
                  </a:lnTo>
                  <a:lnTo>
                    <a:pt x="18" y="871"/>
                  </a:lnTo>
                  <a:lnTo>
                    <a:pt x="18" y="597"/>
                  </a:lnTo>
                  <a:lnTo>
                    <a:pt x="18" y="579"/>
                  </a:lnTo>
                  <a:lnTo>
                    <a:pt x="18" y="310"/>
                  </a:lnTo>
                  <a:lnTo>
                    <a:pt x="18" y="292"/>
                  </a:lnTo>
                  <a:lnTo>
                    <a:pt x="18" y="18"/>
                  </a:lnTo>
                  <a:cubicBezTo>
                    <a:pt x="18" y="18"/>
                    <a:pt x="18" y="1"/>
                    <a:pt x="1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A830CBE-F156-B9B5-800D-FBCBCC04E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658" y="1335201"/>
            <a:ext cx="3726788" cy="28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249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ECE0911-56A7-19F4-FE68-FE59BAF79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3886" y="1476543"/>
            <a:ext cx="677621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Alzheimer’s disease is a neurodegenerative disorder 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leading to cognitive decline. Early detection is crucial for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better management.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Build a machine learning model to predict 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whether a patient has Alzheimer’s based on health data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grpSp>
        <p:nvGrpSpPr>
          <p:cNvPr id="13" name="Google Shape;3230;p59">
            <a:extLst>
              <a:ext uri="{FF2B5EF4-FFF2-40B4-BE49-F238E27FC236}">
                <a16:creationId xmlns:a16="http://schemas.microsoft.com/office/drawing/2014/main" id="{AB17AC8F-8AEA-B6B0-365A-27793E0339F3}"/>
              </a:ext>
            </a:extLst>
          </p:cNvPr>
          <p:cNvGrpSpPr/>
          <p:nvPr/>
        </p:nvGrpSpPr>
        <p:grpSpPr>
          <a:xfrm>
            <a:off x="7214288" y="0"/>
            <a:ext cx="1929712" cy="5044383"/>
            <a:chOff x="7664075" y="-234946"/>
            <a:chExt cx="2354950" cy="5619747"/>
          </a:xfrm>
        </p:grpSpPr>
        <p:sp>
          <p:nvSpPr>
            <p:cNvPr id="14" name="Google Shape;3231;p59">
              <a:extLst>
                <a:ext uri="{FF2B5EF4-FFF2-40B4-BE49-F238E27FC236}">
                  <a16:creationId xmlns:a16="http://schemas.microsoft.com/office/drawing/2014/main" id="{318874DB-E07A-A488-EEF5-CBCD1A32909B}"/>
                </a:ext>
              </a:extLst>
            </p:cNvPr>
            <p:cNvSpPr/>
            <p:nvPr/>
          </p:nvSpPr>
          <p:spPr>
            <a:xfrm rot="-5400000">
              <a:off x="5728526" y="1772142"/>
              <a:ext cx="5521738" cy="1650639"/>
            </a:xfrm>
            <a:custGeom>
              <a:avLst/>
              <a:gdLst/>
              <a:ahLst/>
              <a:cxnLst/>
              <a:rect l="l" t="t" r="r" b="b"/>
              <a:pathLst>
                <a:path w="30874" h="10117" extrusionOk="0">
                  <a:moveTo>
                    <a:pt x="10640" y="0"/>
                  </a:moveTo>
                  <a:cubicBezTo>
                    <a:pt x="10605" y="0"/>
                    <a:pt x="10570" y="39"/>
                    <a:pt x="10570" y="74"/>
                  </a:cubicBezTo>
                  <a:cubicBezTo>
                    <a:pt x="10570" y="109"/>
                    <a:pt x="10605" y="148"/>
                    <a:pt x="10640" y="148"/>
                  </a:cubicBezTo>
                  <a:cubicBezTo>
                    <a:pt x="10696" y="148"/>
                    <a:pt x="10714" y="109"/>
                    <a:pt x="10714" y="74"/>
                  </a:cubicBezTo>
                  <a:cubicBezTo>
                    <a:pt x="10714" y="39"/>
                    <a:pt x="10679" y="0"/>
                    <a:pt x="10640" y="0"/>
                  </a:cubicBezTo>
                  <a:close/>
                  <a:moveTo>
                    <a:pt x="11005" y="0"/>
                  </a:moveTo>
                  <a:cubicBezTo>
                    <a:pt x="10966" y="0"/>
                    <a:pt x="10931" y="39"/>
                    <a:pt x="10931" y="74"/>
                  </a:cubicBezTo>
                  <a:cubicBezTo>
                    <a:pt x="10931" y="109"/>
                    <a:pt x="10966" y="148"/>
                    <a:pt x="11005" y="148"/>
                  </a:cubicBezTo>
                  <a:cubicBezTo>
                    <a:pt x="11040" y="148"/>
                    <a:pt x="11075" y="109"/>
                    <a:pt x="11075" y="74"/>
                  </a:cubicBezTo>
                  <a:cubicBezTo>
                    <a:pt x="11075" y="39"/>
                    <a:pt x="11057" y="0"/>
                    <a:pt x="11005" y="0"/>
                  </a:cubicBezTo>
                  <a:close/>
                  <a:moveTo>
                    <a:pt x="10278" y="22"/>
                  </a:moveTo>
                  <a:cubicBezTo>
                    <a:pt x="10244" y="22"/>
                    <a:pt x="10205" y="57"/>
                    <a:pt x="10205" y="91"/>
                  </a:cubicBezTo>
                  <a:cubicBezTo>
                    <a:pt x="10205" y="131"/>
                    <a:pt x="10244" y="165"/>
                    <a:pt x="10278" y="165"/>
                  </a:cubicBezTo>
                  <a:lnTo>
                    <a:pt x="10296" y="165"/>
                  </a:lnTo>
                  <a:cubicBezTo>
                    <a:pt x="10335" y="165"/>
                    <a:pt x="10352" y="131"/>
                    <a:pt x="10352" y="91"/>
                  </a:cubicBezTo>
                  <a:cubicBezTo>
                    <a:pt x="10352" y="57"/>
                    <a:pt x="10313" y="22"/>
                    <a:pt x="10278" y="22"/>
                  </a:cubicBezTo>
                  <a:close/>
                  <a:moveTo>
                    <a:pt x="11366" y="22"/>
                  </a:moveTo>
                  <a:cubicBezTo>
                    <a:pt x="11332" y="22"/>
                    <a:pt x="11292" y="39"/>
                    <a:pt x="11292" y="91"/>
                  </a:cubicBezTo>
                  <a:cubicBezTo>
                    <a:pt x="11292" y="131"/>
                    <a:pt x="11332" y="165"/>
                    <a:pt x="11366" y="165"/>
                  </a:cubicBezTo>
                  <a:cubicBezTo>
                    <a:pt x="11401" y="165"/>
                    <a:pt x="11440" y="131"/>
                    <a:pt x="11440" y="91"/>
                  </a:cubicBezTo>
                  <a:cubicBezTo>
                    <a:pt x="11440" y="57"/>
                    <a:pt x="11423" y="22"/>
                    <a:pt x="11384" y="22"/>
                  </a:cubicBezTo>
                  <a:close/>
                  <a:moveTo>
                    <a:pt x="9917" y="57"/>
                  </a:moveTo>
                  <a:cubicBezTo>
                    <a:pt x="9878" y="57"/>
                    <a:pt x="9843" y="91"/>
                    <a:pt x="9843" y="131"/>
                  </a:cubicBezTo>
                  <a:cubicBezTo>
                    <a:pt x="9861" y="183"/>
                    <a:pt x="9878" y="200"/>
                    <a:pt x="9917" y="200"/>
                  </a:cubicBezTo>
                  <a:lnTo>
                    <a:pt x="9935" y="200"/>
                  </a:lnTo>
                  <a:cubicBezTo>
                    <a:pt x="9970" y="200"/>
                    <a:pt x="10009" y="165"/>
                    <a:pt x="9987" y="131"/>
                  </a:cubicBezTo>
                  <a:cubicBezTo>
                    <a:pt x="9987" y="74"/>
                    <a:pt x="9952" y="57"/>
                    <a:pt x="9917" y="57"/>
                  </a:cubicBezTo>
                  <a:close/>
                  <a:moveTo>
                    <a:pt x="11727" y="57"/>
                  </a:moveTo>
                  <a:cubicBezTo>
                    <a:pt x="11693" y="57"/>
                    <a:pt x="11658" y="74"/>
                    <a:pt x="11658" y="109"/>
                  </a:cubicBezTo>
                  <a:cubicBezTo>
                    <a:pt x="11658" y="165"/>
                    <a:pt x="11675" y="200"/>
                    <a:pt x="11727" y="200"/>
                  </a:cubicBezTo>
                  <a:cubicBezTo>
                    <a:pt x="11767" y="200"/>
                    <a:pt x="11801" y="165"/>
                    <a:pt x="11801" y="131"/>
                  </a:cubicBezTo>
                  <a:cubicBezTo>
                    <a:pt x="11801" y="91"/>
                    <a:pt x="11784" y="57"/>
                    <a:pt x="11749" y="57"/>
                  </a:cubicBezTo>
                  <a:close/>
                  <a:moveTo>
                    <a:pt x="9552" y="109"/>
                  </a:moveTo>
                  <a:cubicBezTo>
                    <a:pt x="9517" y="109"/>
                    <a:pt x="9482" y="148"/>
                    <a:pt x="9500" y="183"/>
                  </a:cubicBezTo>
                  <a:cubicBezTo>
                    <a:pt x="9500" y="218"/>
                    <a:pt x="9534" y="257"/>
                    <a:pt x="9574" y="257"/>
                  </a:cubicBezTo>
                  <a:cubicBezTo>
                    <a:pt x="9608" y="239"/>
                    <a:pt x="9643" y="200"/>
                    <a:pt x="9643" y="165"/>
                  </a:cubicBezTo>
                  <a:cubicBezTo>
                    <a:pt x="9626" y="131"/>
                    <a:pt x="9591" y="109"/>
                    <a:pt x="9574" y="109"/>
                  </a:cubicBezTo>
                  <a:close/>
                  <a:moveTo>
                    <a:pt x="12093" y="109"/>
                  </a:moveTo>
                  <a:cubicBezTo>
                    <a:pt x="12054" y="109"/>
                    <a:pt x="12019" y="131"/>
                    <a:pt x="12019" y="165"/>
                  </a:cubicBezTo>
                  <a:cubicBezTo>
                    <a:pt x="12019" y="218"/>
                    <a:pt x="12036" y="257"/>
                    <a:pt x="12076" y="257"/>
                  </a:cubicBezTo>
                  <a:lnTo>
                    <a:pt x="12093" y="257"/>
                  </a:lnTo>
                  <a:cubicBezTo>
                    <a:pt x="12128" y="257"/>
                    <a:pt x="12145" y="239"/>
                    <a:pt x="12163" y="200"/>
                  </a:cubicBezTo>
                  <a:cubicBezTo>
                    <a:pt x="12163" y="165"/>
                    <a:pt x="12145" y="131"/>
                    <a:pt x="12110" y="109"/>
                  </a:cubicBezTo>
                  <a:close/>
                  <a:moveTo>
                    <a:pt x="9208" y="165"/>
                  </a:moveTo>
                  <a:cubicBezTo>
                    <a:pt x="9208" y="165"/>
                    <a:pt x="9191" y="165"/>
                    <a:pt x="9191" y="183"/>
                  </a:cubicBezTo>
                  <a:cubicBezTo>
                    <a:pt x="9156" y="183"/>
                    <a:pt x="9138" y="218"/>
                    <a:pt x="9138" y="257"/>
                  </a:cubicBezTo>
                  <a:cubicBezTo>
                    <a:pt x="9138" y="292"/>
                    <a:pt x="9173" y="309"/>
                    <a:pt x="9208" y="309"/>
                  </a:cubicBezTo>
                  <a:lnTo>
                    <a:pt x="9225" y="309"/>
                  </a:lnTo>
                  <a:cubicBezTo>
                    <a:pt x="9265" y="309"/>
                    <a:pt x="9282" y="274"/>
                    <a:pt x="9282" y="239"/>
                  </a:cubicBezTo>
                  <a:cubicBezTo>
                    <a:pt x="9265" y="200"/>
                    <a:pt x="9247" y="165"/>
                    <a:pt x="9208" y="165"/>
                  </a:cubicBezTo>
                  <a:close/>
                  <a:moveTo>
                    <a:pt x="12437" y="183"/>
                  </a:moveTo>
                  <a:cubicBezTo>
                    <a:pt x="12419" y="183"/>
                    <a:pt x="12380" y="218"/>
                    <a:pt x="12363" y="257"/>
                  </a:cubicBezTo>
                  <a:cubicBezTo>
                    <a:pt x="12363" y="292"/>
                    <a:pt x="12380" y="326"/>
                    <a:pt x="12419" y="326"/>
                  </a:cubicBezTo>
                  <a:lnTo>
                    <a:pt x="12437" y="326"/>
                  </a:lnTo>
                  <a:cubicBezTo>
                    <a:pt x="12472" y="326"/>
                    <a:pt x="12511" y="309"/>
                    <a:pt x="12511" y="274"/>
                  </a:cubicBezTo>
                  <a:cubicBezTo>
                    <a:pt x="12528" y="239"/>
                    <a:pt x="12489" y="200"/>
                    <a:pt x="12454" y="200"/>
                  </a:cubicBezTo>
                  <a:cubicBezTo>
                    <a:pt x="12454" y="200"/>
                    <a:pt x="12454" y="183"/>
                    <a:pt x="12437" y="183"/>
                  </a:cubicBezTo>
                  <a:close/>
                  <a:moveTo>
                    <a:pt x="8830" y="257"/>
                  </a:moveTo>
                  <a:cubicBezTo>
                    <a:pt x="8790" y="257"/>
                    <a:pt x="8773" y="309"/>
                    <a:pt x="8773" y="348"/>
                  </a:cubicBezTo>
                  <a:cubicBezTo>
                    <a:pt x="8790" y="383"/>
                    <a:pt x="8830" y="400"/>
                    <a:pt x="8847" y="400"/>
                  </a:cubicBezTo>
                  <a:lnTo>
                    <a:pt x="8864" y="400"/>
                  </a:lnTo>
                  <a:cubicBezTo>
                    <a:pt x="8899" y="383"/>
                    <a:pt x="8938" y="348"/>
                    <a:pt x="8921" y="309"/>
                  </a:cubicBezTo>
                  <a:cubicBezTo>
                    <a:pt x="8921" y="274"/>
                    <a:pt x="8882" y="257"/>
                    <a:pt x="8847" y="257"/>
                  </a:cubicBezTo>
                  <a:close/>
                  <a:moveTo>
                    <a:pt x="12798" y="292"/>
                  </a:moveTo>
                  <a:cubicBezTo>
                    <a:pt x="12763" y="292"/>
                    <a:pt x="12728" y="309"/>
                    <a:pt x="12728" y="348"/>
                  </a:cubicBezTo>
                  <a:cubicBezTo>
                    <a:pt x="12707" y="383"/>
                    <a:pt x="12728" y="418"/>
                    <a:pt x="12763" y="435"/>
                  </a:cubicBezTo>
                  <a:lnTo>
                    <a:pt x="12798" y="435"/>
                  </a:lnTo>
                  <a:cubicBezTo>
                    <a:pt x="12815" y="435"/>
                    <a:pt x="12854" y="418"/>
                    <a:pt x="12854" y="383"/>
                  </a:cubicBezTo>
                  <a:cubicBezTo>
                    <a:pt x="12872" y="348"/>
                    <a:pt x="12854" y="309"/>
                    <a:pt x="12815" y="292"/>
                  </a:cubicBezTo>
                  <a:close/>
                  <a:moveTo>
                    <a:pt x="8486" y="348"/>
                  </a:moveTo>
                  <a:cubicBezTo>
                    <a:pt x="8447" y="366"/>
                    <a:pt x="8429" y="400"/>
                    <a:pt x="8429" y="435"/>
                  </a:cubicBezTo>
                  <a:cubicBezTo>
                    <a:pt x="8447" y="474"/>
                    <a:pt x="8464" y="492"/>
                    <a:pt x="8503" y="492"/>
                  </a:cubicBezTo>
                  <a:lnTo>
                    <a:pt x="8521" y="492"/>
                  </a:lnTo>
                  <a:cubicBezTo>
                    <a:pt x="8555" y="474"/>
                    <a:pt x="8573" y="435"/>
                    <a:pt x="8573" y="400"/>
                  </a:cubicBezTo>
                  <a:cubicBezTo>
                    <a:pt x="8555" y="366"/>
                    <a:pt x="8538" y="348"/>
                    <a:pt x="8503" y="348"/>
                  </a:cubicBezTo>
                  <a:close/>
                  <a:moveTo>
                    <a:pt x="13124" y="418"/>
                  </a:moveTo>
                  <a:cubicBezTo>
                    <a:pt x="13107" y="418"/>
                    <a:pt x="13072" y="435"/>
                    <a:pt x="13072" y="457"/>
                  </a:cubicBezTo>
                  <a:cubicBezTo>
                    <a:pt x="13055" y="492"/>
                    <a:pt x="13072" y="544"/>
                    <a:pt x="13107" y="566"/>
                  </a:cubicBezTo>
                  <a:lnTo>
                    <a:pt x="13124" y="566"/>
                  </a:lnTo>
                  <a:cubicBezTo>
                    <a:pt x="13163" y="566"/>
                    <a:pt x="13181" y="544"/>
                    <a:pt x="13198" y="509"/>
                  </a:cubicBezTo>
                  <a:cubicBezTo>
                    <a:pt x="13216" y="474"/>
                    <a:pt x="13198" y="435"/>
                    <a:pt x="13163" y="418"/>
                  </a:cubicBezTo>
                  <a:close/>
                  <a:moveTo>
                    <a:pt x="8159" y="435"/>
                  </a:moveTo>
                  <a:cubicBezTo>
                    <a:pt x="8138" y="435"/>
                    <a:pt x="8138" y="457"/>
                    <a:pt x="8138" y="457"/>
                  </a:cubicBezTo>
                  <a:cubicBezTo>
                    <a:pt x="8103" y="457"/>
                    <a:pt x="8068" y="509"/>
                    <a:pt x="8085" y="544"/>
                  </a:cubicBezTo>
                  <a:cubicBezTo>
                    <a:pt x="8103" y="566"/>
                    <a:pt x="8120" y="583"/>
                    <a:pt x="8159" y="583"/>
                  </a:cubicBezTo>
                  <a:lnTo>
                    <a:pt x="8177" y="583"/>
                  </a:lnTo>
                  <a:cubicBezTo>
                    <a:pt x="8212" y="583"/>
                    <a:pt x="8229" y="527"/>
                    <a:pt x="8229" y="492"/>
                  </a:cubicBezTo>
                  <a:cubicBezTo>
                    <a:pt x="8212" y="474"/>
                    <a:pt x="8194" y="435"/>
                    <a:pt x="8159" y="435"/>
                  </a:cubicBezTo>
                  <a:close/>
                  <a:moveTo>
                    <a:pt x="24855" y="544"/>
                  </a:moveTo>
                  <a:cubicBezTo>
                    <a:pt x="24821" y="544"/>
                    <a:pt x="24803" y="583"/>
                    <a:pt x="24803" y="618"/>
                  </a:cubicBezTo>
                  <a:cubicBezTo>
                    <a:pt x="24781" y="653"/>
                    <a:pt x="24821" y="692"/>
                    <a:pt x="24855" y="692"/>
                  </a:cubicBezTo>
                  <a:lnTo>
                    <a:pt x="24873" y="692"/>
                  </a:lnTo>
                  <a:cubicBezTo>
                    <a:pt x="24912" y="692"/>
                    <a:pt x="24929" y="653"/>
                    <a:pt x="24947" y="618"/>
                  </a:cubicBezTo>
                  <a:cubicBezTo>
                    <a:pt x="24947" y="583"/>
                    <a:pt x="24912" y="544"/>
                    <a:pt x="24873" y="544"/>
                  </a:cubicBezTo>
                  <a:close/>
                  <a:moveTo>
                    <a:pt x="7776" y="566"/>
                  </a:moveTo>
                  <a:cubicBezTo>
                    <a:pt x="7742" y="583"/>
                    <a:pt x="7724" y="618"/>
                    <a:pt x="7742" y="653"/>
                  </a:cubicBezTo>
                  <a:cubicBezTo>
                    <a:pt x="7759" y="692"/>
                    <a:pt x="7776" y="709"/>
                    <a:pt x="7811" y="709"/>
                  </a:cubicBezTo>
                  <a:cubicBezTo>
                    <a:pt x="7811" y="709"/>
                    <a:pt x="7833" y="709"/>
                    <a:pt x="7833" y="692"/>
                  </a:cubicBezTo>
                  <a:cubicBezTo>
                    <a:pt x="7868" y="692"/>
                    <a:pt x="7885" y="635"/>
                    <a:pt x="7885" y="601"/>
                  </a:cubicBezTo>
                  <a:cubicBezTo>
                    <a:pt x="7868" y="583"/>
                    <a:pt x="7833" y="566"/>
                    <a:pt x="7811" y="566"/>
                  </a:cubicBezTo>
                  <a:close/>
                  <a:moveTo>
                    <a:pt x="13468" y="566"/>
                  </a:moveTo>
                  <a:cubicBezTo>
                    <a:pt x="13433" y="566"/>
                    <a:pt x="13416" y="583"/>
                    <a:pt x="13398" y="601"/>
                  </a:cubicBezTo>
                  <a:cubicBezTo>
                    <a:pt x="13381" y="635"/>
                    <a:pt x="13398" y="675"/>
                    <a:pt x="13433" y="692"/>
                  </a:cubicBezTo>
                  <a:cubicBezTo>
                    <a:pt x="13451" y="709"/>
                    <a:pt x="13451" y="709"/>
                    <a:pt x="13468" y="709"/>
                  </a:cubicBezTo>
                  <a:cubicBezTo>
                    <a:pt x="13490" y="709"/>
                    <a:pt x="13525" y="692"/>
                    <a:pt x="13525" y="653"/>
                  </a:cubicBezTo>
                  <a:cubicBezTo>
                    <a:pt x="13542" y="618"/>
                    <a:pt x="13525" y="583"/>
                    <a:pt x="13490" y="566"/>
                  </a:cubicBezTo>
                  <a:close/>
                  <a:moveTo>
                    <a:pt x="24494" y="566"/>
                  </a:moveTo>
                  <a:cubicBezTo>
                    <a:pt x="24455" y="566"/>
                    <a:pt x="24420" y="601"/>
                    <a:pt x="24438" y="635"/>
                  </a:cubicBezTo>
                  <a:cubicBezTo>
                    <a:pt x="24438" y="675"/>
                    <a:pt x="24455" y="709"/>
                    <a:pt x="24512" y="709"/>
                  </a:cubicBezTo>
                  <a:cubicBezTo>
                    <a:pt x="24546" y="709"/>
                    <a:pt x="24586" y="675"/>
                    <a:pt x="24586" y="618"/>
                  </a:cubicBezTo>
                  <a:cubicBezTo>
                    <a:pt x="24564" y="583"/>
                    <a:pt x="24546" y="566"/>
                    <a:pt x="24512" y="566"/>
                  </a:cubicBezTo>
                  <a:close/>
                  <a:moveTo>
                    <a:pt x="25217" y="583"/>
                  </a:moveTo>
                  <a:cubicBezTo>
                    <a:pt x="25182" y="583"/>
                    <a:pt x="25164" y="601"/>
                    <a:pt x="25147" y="635"/>
                  </a:cubicBezTo>
                  <a:cubicBezTo>
                    <a:pt x="25147" y="692"/>
                    <a:pt x="25182" y="727"/>
                    <a:pt x="25217" y="727"/>
                  </a:cubicBezTo>
                  <a:cubicBezTo>
                    <a:pt x="25256" y="727"/>
                    <a:pt x="25290" y="709"/>
                    <a:pt x="25290" y="675"/>
                  </a:cubicBezTo>
                  <a:cubicBezTo>
                    <a:pt x="25308" y="618"/>
                    <a:pt x="25273" y="583"/>
                    <a:pt x="25238" y="583"/>
                  </a:cubicBezTo>
                  <a:close/>
                  <a:moveTo>
                    <a:pt x="24129" y="618"/>
                  </a:moveTo>
                  <a:cubicBezTo>
                    <a:pt x="24094" y="618"/>
                    <a:pt x="24059" y="653"/>
                    <a:pt x="24076" y="709"/>
                  </a:cubicBezTo>
                  <a:cubicBezTo>
                    <a:pt x="24076" y="727"/>
                    <a:pt x="24111" y="762"/>
                    <a:pt x="24150" y="762"/>
                  </a:cubicBezTo>
                  <a:lnTo>
                    <a:pt x="24168" y="762"/>
                  </a:lnTo>
                  <a:cubicBezTo>
                    <a:pt x="24203" y="744"/>
                    <a:pt x="24220" y="709"/>
                    <a:pt x="24220" y="675"/>
                  </a:cubicBezTo>
                  <a:cubicBezTo>
                    <a:pt x="24203" y="635"/>
                    <a:pt x="24185" y="618"/>
                    <a:pt x="24150" y="618"/>
                  </a:cubicBezTo>
                  <a:close/>
                  <a:moveTo>
                    <a:pt x="25582" y="653"/>
                  </a:moveTo>
                  <a:cubicBezTo>
                    <a:pt x="25543" y="653"/>
                    <a:pt x="25525" y="692"/>
                    <a:pt x="25508" y="709"/>
                  </a:cubicBezTo>
                  <a:cubicBezTo>
                    <a:pt x="25491" y="744"/>
                    <a:pt x="25525" y="801"/>
                    <a:pt x="25565" y="801"/>
                  </a:cubicBezTo>
                  <a:lnTo>
                    <a:pt x="25582" y="801"/>
                  </a:lnTo>
                  <a:cubicBezTo>
                    <a:pt x="25617" y="801"/>
                    <a:pt x="25634" y="783"/>
                    <a:pt x="25652" y="762"/>
                  </a:cubicBezTo>
                  <a:cubicBezTo>
                    <a:pt x="25652" y="709"/>
                    <a:pt x="25634" y="675"/>
                    <a:pt x="25599" y="675"/>
                  </a:cubicBezTo>
                  <a:cubicBezTo>
                    <a:pt x="25599" y="653"/>
                    <a:pt x="25582" y="653"/>
                    <a:pt x="25582" y="653"/>
                  </a:cubicBezTo>
                  <a:close/>
                  <a:moveTo>
                    <a:pt x="7450" y="692"/>
                  </a:moveTo>
                  <a:cubicBezTo>
                    <a:pt x="7398" y="709"/>
                    <a:pt x="7376" y="744"/>
                    <a:pt x="7398" y="783"/>
                  </a:cubicBezTo>
                  <a:cubicBezTo>
                    <a:pt x="7415" y="818"/>
                    <a:pt x="7433" y="836"/>
                    <a:pt x="7468" y="836"/>
                  </a:cubicBezTo>
                  <a:lnTo>
                    <a:pt x="7485" y="818"/>
                  </a:lnTo>
                  <a:cubicBezTo>
                    <a:pt x="7524" y="801"/>
                    <a:pt x="7542" y="762"/>
                    <a:pt x="7542" y="727"/>
                  </a:cubicBezTo>
                  <a:cubicBezTo>
                    <a:pt x="7524" y="692"/>
                    <a:pt x="7507" y="692"/>
                    <a:pt x="7468" y="692"/>
                  </a:cubicBezTo>
                  <a:close/>
                  <a:moveTo>
                    <a:pt x="23768" y="709"/>
                  </a:moveTo>
                  <a:cubicBezTo>
                    <a:pt x="23733" y="709"/>
                    <a:pt x="23715" y="762"/>
                    <a:pt x="23733" y="801"/>
                  </a:cubicBezTo>
                  <a:cubicBezTo>
                    <a:pt x="23733" y="836"/>
                    <a:pt x="23768" y="853"/>
                    <a:pt x="23785" y="853"/>
                  </a:cubicBezTo>
                  <a:cubicBezTo>
                    <a:pt x="23802" y="853"/>
                    <a:pt x="23802" y="853"/>
                    <a:pt x="23824" y="836"/>
                  </a:cubicBezTo>
                  <a:cubicBezTo>
                    <a:pt x="23859" y="836"/>
                    <a:pt x="23876" y="801"/>
                    <a:pt x="23859" y="744"/>
                  </a:cubicBezTo>
                  <a:cubicBezTo>
                    <a:pt x="23859" y="727"/>
                    <a:pt x="23824" y="709"/>
                    <a:pt x="23785" y="709"/>
                  </a:cubicBezTo>
                  <a:close/>
                  <a:moveTo>
                    <a:pt x="13794" y="727"/>
                  </a:moveTo>
                  <a:cubicBezTo>
                    <a:pt x="13760" y="727"/>
                    <a:pt x="13742" y="744"/>
                    <a:pt x="13725" y="762"/>
                  </a:cubicBezTo>
                  <a:cubicBezTo>
                    <a:pt x="13707" y="801"/>
                    <a:pt x="13725" y="836"/>
                    <a:pt x="13760" y="853"/>
                  </a:cubicBezTo>
                  <a:cubicBezTo>
                    <a:pt x="13760" y="870"/>
                    <a:pt x="13777" y="870"/>
                    <a:pt x="13794" y="870"/>
                  </a:cubicBezTo>
                  <a:cubicBezTo>
                    <a:pt x="13816" y="870"/>
                    <a:pt x="13834" y="853"/>
                    <a:pt x="13851" y="836"/>
                  </a:cubicBezTo>
                  <a:cubicBezTo>
                    <a:pt x="13868" y="801"/>
                    <a:pt x="13851" y="744"/>
                    <a:pt x="13816" y="727"/>
                  </a:cubicBezTo>
                  <a:close/>
                  <a:moveTo>
                    <a:pt x="25908" y="801"/>
                  </a:moveTo>
                  <a:cubicBezTo>
                    <a:pt x="25891" y="801"/>
                    <a:pt x="25869" y="818"/>
                    <a:pt x="25852" y="836"/>
                  </a:cubicBezTo>
                  <a:cubicBezTo>
                    <a:pt x="25834" y="870"/>
                    <a:pt x="25834" y="927"/>
                    <a:pt x="25869" y="944"/>
                  </a:cubicBezTo>
                  <a:lnTo>
                    <a:pt x="25908" y="944"/>
                  </a:lnTo>
                  <a:cubicBezTo>
                    <a:pt x="25943" y="944"/>
                    <a:pt x="25961" y="927"/>
                    <a:pt x="25978" y="909"/>
                  </a:cubicBezTo>
                  <a:cubicBezTo>
                    <a:pt x="26000" y="870"/>
                    <a:pt x="25978" y="836"/>
                    <a:pt x="25943" y="818"/>
                  </a:cubicBezTo>
                  <a:cubicBezTo>
                    <a:pt x="25943" y="801"/>
                    <a:pt x="25926" y="801"/>
                    <a:pt x="25908" y="801"/>
                  </a:cubicBezTo>
                  <a:close/>
                  <a:moveTo>
                    <a:pt x="7106" y="818"/>
                  </a:moveTo>
                  <a:cubicBezTo>
                    <a:pt x="7072" y="836"/>
                    <a:pt x="7050" y="870"/>
                    <a:pt x="7072" y="909"/>
                  </a:cubicBezTo>
                  <a:cubicBezTo>
                    <a:pt x="7072" y="944"/>
                    <a:pt x="7106" y="962"/>
                    <a:pt x="7124" y="962"/>
                  </a:cubicBezTo>
                  <a:lnTo>
                    <a:pt x="7159" y="962"/>
                  </a:lnTo>
                  <a:cubicBezTo>
                    <a:pt x="7198" y="944"/>
                    <a:pt x="7215" y="892"/>
                    <a:pt x="7198" y="853"/>
                  </a:cubicBezTo>
                  <a:cubicBezTo>
                    <a:pt x="7180" y="836"/>
                    <a:pt x="7159" y="818"/>
                    <a:pt x="7124" y="818"/>
                  </a:cubicBezTo>
                  <a:close/>
                  <a:moveTo>
                    <a:pt x="23424" y="818"/>
                  </a:moveTo>
                  <a:cubicBezTo>
                    <a:pt x="23389" y="836"/>
                    <a:pt x="23367" y="892"/>
                    <a:pt x="23389" y="927"/>
                  </a:cubicBezTo>
                  <a:cubicBezTo>
                    <a:pt x="23389" y="944"/>
                    <a:pt x="23424" y="962"/>
                    <a:pt x="23459" y="962"/>
                  </a:cubicBezTo>
                  <a:lnTo>
                    <a:pt x="23476" y="962"/>
                  </a:lnTo>
                  <a:cubicBezTo>
                    <a:pt x="23515" y="944"/>
                    <a:pt x="23533" y="909"/>
                    <a:pt x="23515" y="870"/>
                  </a:cubicBezTo>
                  <a:cubicBezTo>
                    <a:pt x="23515" y="836"/>
                    <a:pt x="23476" y="818"/>
                    <a:pt x="23459" y="818"/>
                  </a:cubicBezTo>
                  <a:close/>
                  <a:moveTo>
                    <a:pt x="14103" y="909"/>
                  </a:moveTo>
                  <a:cubicBezTo>
                    <a:pt x="14068" y="909"/>
                    <a:pt x="14051" y="927"/>
                    <a:pt x="14034" y="944"/>
                  </a:cubicBezTo>
                  <a:cubicBezTo>
                    <a:pt x="14012" y="979"/>
                    <a:pt x="14034" y="1018"/>
                    <a:pt x="14068" y="1036"/>
                  </a:cubicBezTo>
                  <a:cubicBezTo>
                    <a:pt x="14068" y="1053"/>
                    <a:pt x="14086" y="1053"/>
                    <a:pt x="14103" y="1053"/>
                  </a:cubicBezTo>
                  <a:cubicBezTo>
                    <a:pt x="14121" y="1053"/>
                    <a:pt x="14142" y="1036"/>
                    <a:pt x="14160" y="1018"/>
                  </a:cubicBezTo>
                  <a:cubicBezTo>
                    <a:pt x="14177" y="979"/>
                    <a:pt x="14177" y="944"/>
                    <a:pt x="14142" y="927"/>
                  </a:cubicBezTo>
                  <a:cubicBezTo>
                    <a:pt x="14121" y="909"/>
                    <a:pt x="14121" y="909"/>
                    <a:pt x="14103" y="909"/>
                  </a:cubicBezTo>
                  <a:close/>
                  <a:moveTo>
                    <a:pt x="6763" y="962"/>
                  </a:moveTo>
                  <a:cubicBezTo>
                    <a:pt x="6723" y="979"/>
                    <a:pt x="6706" y="1018"/>
                    <a:pt x="6723" y="1053"/>
                  </a:cubicBezTo>
                  <a:cubicBezTo>
                    <a:pt x="6745" y="1088"/>
                    <a:pt x="6763" y="1110"/>
                    <a:pt x="6797" y="1110"/>
                  </a:cubicBezTo>
                  <a:cubicBezTo>
                    <a:pt x="6797" y="1110"/>
                    <a:pt x="6815" y="1110"/>
                    <a:pt x="6815" y="1088"/>
                  </a:cubicBezTo>
                  <a:cubicBezTo>
                    <a:pt x="6854" y="1070"/>
                    <a:pt x="6871" y="1036"/>
                    <a:pt x="6871" y="1001"/>
                  </a:cubicBezTo>
                  <a:cubicBezTo>
                    <a:pt x="6854" y="979"/>
                    <a:pt x="6815" y="962"/>
                    <a:pt x="6797" y="962"/>
                  </a:cubicBezTo>
                  <a:close/>
                  <a:moveTo>
                    <a:pt x="23080" y="962"/>
                  </a:moveTo>
                  <a:cubicBezTo>
                    <a:pt x="23041" y="979"/>
                    <a:pt x="23041" y="1036"/>
                    <a:pt x="23063" y="1070"/>
                  </a:cubicBezTo>
                  <a:cubicBezTo>
                    <a:pt x="23063" y="1088"/>
                    <a:pt x="23097" y="1110"/>
                    <a:pt x="23115" y="1110"/>
                  </a:cubicBezTo>
                  <a:lnTo>
                    <a:pt x="23150" y="1110"/>
                  </a:lnTo>
                  <a:cubicBezTo>
                    <a:pt x="23189" y="1088"/>
                    <a:pt x="23206" y="1036"/>
                    <a:pt x="23189" y="1001"/>
                  </a:cubicBezTo>
                  <a:cubicBezTo>
                    <a:pt x="23171" y="979"/>
                    <a:pt x="23150" y="962"/>
                    <a:pt x="23115" y="962"/>
                  </a:cubicBezTo>
                  <a:close/>
                  <a:moveTo>
                    <a:pt x="26217" y="1001"/>
                  </a:moveTo>
                  <a:cubicBezTo>
                    <a:pt x="26196" y="1001"/>
                    <a:pt x="26178" y="1001"/>
                    <a:pt x="26161" y="1018"/>
                  </a:cubicBezTo>
                  <a:cubicBezTo>
                    <a:pt x="26143" y="1053"/>
                    <a:pt x="26143" y="1110"/>
                    <a:pt x="26178" y="1127"/>
                  </a:cubicBezTo>
                  <a:cubicBezTo>
                    <a:pt x="26196" y="1127"/>
                    <a:pt x="26196" y="1144"/>
                    <a:pt x="26217" y="1144"/>
                  </a:cubicBezTo>
                  <a:cubicBezTo>
                    <a:pt x="26235" y="1144"/>
                    <a:pt x="26270" y="1127"/>
                    <a:pt x="26270" y="1110"/>
                  </a:cubicBezTo>
                  <a:cubicBezTo>
                    <a:pt x="26304" y="1070"/>
                    <a:pt x="26287" y="1036"/>
                    <a:pt x="26270" y="1001"/>
                  </a:cubicBezTo>
                  <a:close/>
                  <a:moveTo>
                    <a:pt x="6436" y="1110"/>
                  </a:moveTo>
                  <a:cubicBezTo>
                    <a:pt x="6397" y="1127"/>
                    <a:pt x="6380" y="1179"/>
                    <a:pt x="6397" y="1218"/>
                  </a:cubicBezTo>
                  <a:cubicBezTo>
                    <a:pt x="6419" y="1236"/>
                    <a:pt x="6436" y="1253"/>
                    <a:pt x="6471" y="1253"/>
                  </a:cubicBezTo>
                  <a:cubicBezTo>
                    <a:pt x="6471" y="1253"/>
                    <a:pt x="6489" y="1253"/>
                    <a:pt x="6489" y="1236"/>
                  </a:cubicBezTo>
                  <a:cubicBezTo>
                    <a:pt x="6528" y="1236"/>
                    <a:pt x="6545" y="1179"/>
                    <a:pt x="6528" y="1144"/>
                  </a:cubicBezTo>
                  <a:cubicBezTo>
                    <a:pt x="6528" y="1127"/>
                    <a:pt x="6489" y="1110"/>
                    <a:pt x="6471" y="1110"/>
                  </a:cubicBezTo>
                  <a:close/>
                  <a:moveTo>
                    <a:pt x="14412" y="1110"/>
                  </a:moveTo>
                  <a:cubicBezTo>
                    <a:pt x="14377" y="1110"/>
                    <a:pt x="14360" y="1110"/>
                    <a:pt x="14338" y="1144"/>
                  </a:cubicBezTo>
                  <a:cubicBezTo>
                    <a:pt x="14321" y="1162"/>
                    <a:pt x="14321" y="1218"/>
                    <a:pt x="14360" y="1236"/>
                  </a:cubicBezTo>
                  <a:cubicBezTo>
                    <a:pt x="14377" y="1253"/>
                    <a:pt x="14395" y="1253"/>
                    <a:pt x="14412" y="1253"/>
                  </a:cubicBezTo>
                  <a:cubicBezTo>
                    <a:pt x="14430" y="1253"/>
                    <a:pt x="14447" y="1236"/>
                    <a:pt x="14469" y="1218"/>
                  </a:cubicBezTo>
                  <a:cubicBezTo>
                    <a:pt x="14486" y="1179"/>
                    <a:pt x="14486" y="1144"/>
                    <a:pt x="14447" y="1127"/>
                  </a:cubicBezTo>
                  <a:cubicBezTo>
                    <a:pt x="14430" y="1110"/>
                    <a:pt x="14412" y="1110"/>
                    <a:pt x="14412" y="1110"/>
                  </a:cubicBezTo>
                  <a:close/>
                  <a:moveTo>
                    <a:pt x="22788" y="1127"/>
                  </a:moveTo>
                  <a:cubicBezTo>
                    <a:pt x="22788" y="1127"/>
                    <a:pt x="22771" y="1127"/>
                    <a:pt x="22754" y="1144"/>
                  </a:cubicBezTo>
                  <a:cubicBezTo>
                    <a:pt x="22715" y="1162"/>
                    <a:pt x="22715" y="1197"/>
                    <a:pt x="22736" y="1236"/>
                  </a:cubicBezTo>
                  <a:cubicBezTo>
                    <a:pt x="22736" y="1253"/>
                    <a:pt x="22771" y="1271"/>
                    <a:pt x="22788" y="1271"/>
                  </a:cubicBezTo>
                  <a:lnTo>
                    <a:pt x="22823" y="1271"/>
                  </a:lnTo>
                  <a:cubicBezTo>
                    <a:pt x="22862" y="1253"/>
                    <a:pt x="22880" y="1197"/>
                    <a:pt x="22862" y="1162"/>
                  </a:cubicBezTo>
                  <a:cubicBezTo>
                    <a:pt x="22845" y="1144"/>
                    <a:pt x="22823" y="1127"/>
                    <a:pt x="22788" y="1127"/>
                  </a:cubicBezTo>
                  <a:close/>
                  <a:moveTo>
                    <a:pt x="26504" y="1218"/>
                  </a:moveTo>
                  <a:cubicBezTo>
                    <a:pt x="26470" y="1218"/>
                    <a:pt x="26452" y="1236"/>
                    <a:pt x="26452" y="1253"/>
                  </a:cubicBezTo>
                  <a:cubicBezTo>
                    <a:pt x="26413" y="1271"/>
                    <a:pt x="26413" y="1327"/>
                    <a:pt x="26452" y="1345"/>
                  </a:cubicBezTo>
                  <a:cubicBezTo>
                    <a:pt x="26470" y="1362"/>
                    <a:pt x="26487" y="1362"/>
                    <a:pt x="26504" y="1362"/>
                  </a:cubicBezTo>
                  <a:cubicBezTo>
                    <a:pt x="26522" y="1362"/>
                    <a:pt x="26544" y="1362"/>
                    <a:pt x="26544" y="1345"/>
                  </a:cubicBezTo>
                  <a:cubicBezTo>
                    <a:pt x="26578" y="1327"/>
                    <a:pt x="26578" y="1271"/>
                    <a:pt x="26544" y="1253"/>
                  </a:cubicBezTo>
                  <a:cubicBezTo>
                    <a:pt x="26544" y="1236"/>
                    <a:pt x="26522" y="1218"/>
                    <a:pt x="26504" y="1218"/>
                  </a:cubicBezTo>
                  <a:close/>
                  <a:moveTo>
                    <a:pt x="6145" y="1253"/>
                  </a:moveTo>
                  <a:cubicBezTo>
                    <a:pt x="6127" y="1253"/>
                    <a:pt x="6110" y="1271"/>
                    <a:pt x="6110" y="1271"/>
                  </a:cubicBezTo>
                  <a:cubicBezTo>
                    <a:pt x="6071" y="1288"/>
                    <a:pt x="6053" y="1327"/>
                    <a:pt x="6071" y="1362"/>
                  </a:cubicBezTo>
                  <a:cubicBezTo>
                    <a:pt x="6093" y="1397"/>
                    <a:pt x="6110" y="1397"/>
                    <a:pt x="6145" y="1397"/>
                  </a:cubicBezTo>
                  <a:lnTo>
                    <a:pt x="6162" y="1397"/>
                  </a:lnTo>
                  <a:cubicBezTo>
                    <a:pt x="6201" y="1379"/>
                    <a:pt x="6219" y="1345"/>
                    <a:pt x="6201" y="1305"/>
                  </a:cubicBezTo>
                  <a:cubicBezTo>
                    <a:pt x="6180" y="1271"/>
                    <a:pt x="6162" y="1253"/>
                    <a:pt x="6145" y="1253"/>
                  </a:cubicBezTo>
                  <a:close/>
                  <a:moveTo>
                    <a:pt x="22445" y="1305"/>
                  </a:moveTo>
                  <a:cubicBezTo>
                    <a:pt x="22410" y="1345"/>
                    <a:pt x="22388" y="1379"/>
                    <a:pt x="22410" y="1414"/>
                  </a:cubicBezTo>
                  <a:cubicBezTo>
                    <a:pt x="22427" y="1436"/>
                    <a:pt x="22462" y="1453"/>
                    <a:pt x="22480" y="1453"/>
                  </a:cubicBezTo>
                  <a:cubicBezTo>
                    <a:pt x="22497" y="1453"/>
                    <a:pt x="22497" y="1453"/>
                    <a:pt x="22519" y="1436"/>
                  </a:cubicBezTo>
                  <a:cubicBezTo>
                    <a:pt x="22554" y="1414"/>
                    <a:pt x="22554" y="1379"/>
                    <a:pt x="22536" y="1345"/>
                  </a:cubicBezTo>
                  <a:cubicBezTo>
                    <a:pt x="22536" y="1327"/>
                    <a:pt x="22497" y="1305"/>
                    <a:pt x="22480" y="1305"/>
                  </a:cubicBezTo>
                  <a:close/>
                  <a:moveTo>
                    <a:pt x="14704" y="1327"/>
                  </a:moveTo>
                  <a:cubicBezTo>
                    <a:pt x="14665" y="1327"/>
                    <a:pt x="14647" y="1327"/>
                    <a:pt x="14630" y="1345"/>
                  </a:cubicBezTo>
                  <a:cubicBezTo>
                    <a:pt x="14612" y="1379"/>
                    <a:pt x="14612" y="1414"/>
                    <a:pt x="14647" y="1453"/>
                  </a:cubicBezTo>
                  <a:cubicBezTo>
                    <a:pt x="14665" y="1453"/>
                    <a:pt x="14686" y="1471"/>
                    <a:pt x="14704" y="1471"/>
                  </a:cubicBezTo>
                  <a:cubicBezTo>
                    <a:pt x="14721" y="1471"/>
                    <a:pt x="14739" y="1453"/>
                    <a:pt x="14756" y="1436"/>
                  </a:cubicBezTo>
                  <a:cubicBezTo>
                    <a:pt x="14773" y="1397"/>
                    <a:pt x="14773" y="1362"/>
                    <a:pt x="14739" y="1327"/>
                  </a:cubicBezTo>
                  <a:lnTo>
                    <a:pt x="14739" y="1345"/>
                  </a:lnTo>
                  <a:cubicBezTo>
                    <a:pt x="14721" y="1327"/>
                    <a:pt x="14721" y="1327"/>
                    <a:pt x="14704" y="1327"/>
                  </a:cubicBezTo>
                  <a:close/>
                  <a:moveTo>
                    <a:pt x="5818" y="1414"/>
                  </a:moveTo>
                  <a:cubicBezTo>
                    <a:pt x="5801" y="1414"/>
                    <a:pt x="5784" y="1436"/>
                    <a:pt x="5784" y="1436"/>
                  </a:cubicBezTo>
                  <a:cubicBezTo>
                    <a:pt x="5744" y="1453"/>
                    <a:pt x="5727" y="1488"/>
                    <a:pt x="5744" y="1523"/>
                  </a:cubicBezTo>
                  <a:cubicBezTo>
                    <a:pt x="5766" y="1562"/>
                    <a:pt x="5784" y="1562"/>
                    <a:pt x="5818" y="1562"/>
                  </a:cubicBezTo>
                  <a:lnTo>
                    <a:pt x="5853" y="1562"/>
                  </a:lnTo>
                  <a:cubicBezTo>
                    <a:pt x="5875" y="1545"/>
                    <a:pt x="5892" y="1506"/>
                    <a:pt x="5875" y="1471"/>
                  </a:cubicBezTo>
                  <a:cubicBezTo>
                    <a:pt x="5875" y="1436"/>
                    <a:pt x="5836" y="1414"/>
                    <a:pt x="5818" y="1414"/>
                  </a:cubicBezTo>
                  <a:close/>
                  <a:moveTo>
                    <a:pt x="22171" y="1488"/>
                  </a:moveTo>
                  <a:cubicBezTo>
                    <a:pt x="22153" y="1488"/>
                    <a:pt x="22136" y="1506"/>
                    <a:pt x="22136" y="1506"/>
                  </a:cubicBezTo>
                  <a:cubicBezTo>
                    <a:pt x="22101" y="1523"/>
                    <a:pt x="22084" y="1580"/>
                    <a:pt x="22101" y="1614"/>
                  </a:cubicBezTo>
                  <a:cubicBezTo>
                    <a:pt x="22118" y="1632"/>
                    <a:pt x="22153" y="1632"/>
                    <a:pt x="22171" y="1632"/>
                  </a:cubicBezTo>
                  <a:lnTo>
                    <a:pt x="22210" y="1632"/>
                  </a:lnTo>
                  <a:cubicBezTo>
                    <a:pt x="22245" y="1614"/>
                    <a:pt x="22245" y="1562"/>
                    <a:pt x="22227" y="1523"/>
                  </a:cubicBezTo>
                  <a:cubicBezTo>
                    <a:pt x="22210" y="1506"/>
                    <a:pt x="22192" y="1488"/>
                    <a:pt x="22171" y="1488"/>
                  </a:cubicBezTo>
                  <a:close/>
                  <a:moveTo>
                    <a:pt x="26739" y="1488"/>
                  </a:moveTo>
                  <a:cubicBezTo>
                    <a:pt x="26722" y="1488"/>
                    <a:pt x="26705" y="1488"/>
                    <a:pt x="26705" y="1506"/>
                  </a:cubicBezTo>
                  <a:cubicBezTo>
                    <a:pt x="26670" y="1523"/>
                    <a:pt x="26670" y="1580"/>
                    <a:pt x="26687" y="1614"/>
                  </a:cubicBezTo>
                  <a:cubicBezTo>
                    <a:pt x="26705" y="1632"/>
                    <a:pt x="26722" y="1632"/>
                    <a:pt x="26739" y="1632"/>
                  </a:cubicBezTo>
                  <a:cubicBezTo>
                    <a:pt x="26761" y="1632"/>
                    <a:pt x="26779" y="1632"/>
                    <a:pt x="26796" y="1614"/>
                  </a:cubicBezTo>
                  <a:cubicBezTo>
                    <a:pt x="26813" y="1597"/>
                    <a:pt x="26831" y="1545"/>
                    <a:pt x="26796" y="1523"/>
                  </a:cubicBezTo>
                  <a:cubicBezTo>
                    <a:pt x="26779" y="1506"/>
                    <a:pt x="26761" y="1488"/>
                    <a:pt x="26739" y="1488"/>
                  </a:cubicBezTo>
                  <a:close/>
                  <a:moveTo>
                    <a:pt x="14974" y="1545"/>
                  </a:moveTo>
                  <a:cubicBezTo>
                    <a:pt x="14956" y="1545"/>
                    <a:pt x="14939" y="1562"/>
                    <a:pt x="14921" y="1580"/>
                  </a:cubicBezTo>
                  <a:cubicBezTo>
                    <a:pt x="14904" y="1597"/>
                    <a:pt x="14904" y="1654"/>
                    <a:pt x="14939" y="1671"/>
                  </a:cubicBezTo>
                  <a:cubicBezTo>
                    <a:pt x="14939" y="1688"/>
                    <a:pt x="14956" y="1688"/>
                    <a:pt x="14974" y="1688"/>
                  </a:cubicBezTo>
                  <a:cubicBezTo>
                    <a:pt x="14991" y="1688"/>
                    <a:pt x="15030" y="1688"/>
                    <a:pt x="15030" y="1671"/>
                  </a:cubicBezTo>
                  <a:cubicBezTo>
                    <a:pt x="15065" y="1632"/>
                    <a:pt x="15048" y="1597"/>
                    <a:pt x="15030" y="1562"/>
                  </a:cubicBezTo>
                  <a:cubicBezTo>
                    <a:pt x="15013" y="1562"/>
                    <a:pt x="14991" y="1545"/>
                    <a:pt x="14974" y="1545"/>
                  </a:cubicBezTo>
                  <a:close/>
                  <a:moveTo>
                    <a:pt x="5457" y="1597"/>
                  </a:moveTo>
                  <a:cubicBezTo>
                    <a:pt x="5418" y="1614"/>
                    <a:pt x="5401" y="1671"/>
                    <a:pt x="5418" y="1706"/>
                  </a:cubicBezTo>
                  <a:cubicBezTo>
                    <a:pt x="5440" y="1723"/>
                    <a:pt x="5475" y="1741"/>
                    <a:pt x="5492" y="1741"/>
                  </a:cubicBezTo>
                  <a:cubicBezTo>
                    <a:pt x="5509" y="1741"/>
                    <a:pt x="5509" y="1741"/>
                    <a:pt x="5527" y="1723"/>
                  </a:cubicBezTo>
                  <a:cubicBezTo>
                    <a:pt x="5566" y="1706"/>
                    <a:pt x="5583" y="1671"/>
                    <a:pt x="5566" y="1632"/>
                  </a:cubicBezTo>
                  <a:cubicBezTo>
                    <a:pt x="5549" y="1614"/>
                    <a:pt x="5509" y="1597"/>
                    <a:pt x="5492" y="1597"/>
                  </a:cubicBezTo>
                  <a:close/>
                  <a:moveTo>
                    <a:pt x="21866" y="1688"/>
                  </a:moveTo>
                  <a:cubicBezTo>
                    <a:pt x="21844" y="1688"/>
                    <a:pt x="21844" y="1706"/>
                    <a:pt x="21827" y="1706"/>
                  </a:cubicBezTo>
                  <a:cubicBezTo>
                    <a:pt x="21792" y="1723"/>
                    <a:pt x="21792" y="1780"/>
                    <a:pt x="21809" y="1815"/>
                  </a:cubicBezTo>
                  <a:cubicBezTo>
                    <a:pt x="21827" y="1832"/>
                    <a:pt x="21844" y="1832"/>
                    <a:pt x="21866" y="1832"/>
                  </a:cubicBezTo>
                  <a:lnTo>
                    <a:pt x="21901" y="1832"/>
                  </a:lnTo>
                  <a:cubicBezTo>
                    <a:pt x="21936" y="1797"/>
                    <a:pt x="21953" y="1762"/>
                    <a:pt x="21918" y="1723"/>
                  </a:cubicBezTo>
                  <a:cubicBezTo>
                    <a:pt x="21918" y="1706"/>
                    <a:pt x="21883" y="1688"/>
                    <a:pt x="21866" y="1688"/>
                  </a:cubicBezTo>
                  <a:close/>
                  <a:moveTo>
                    <a:pt x="5148" y="1780"/>
                  </a:moveTo>
                  <a:cubicBezTo>
                    <a:pt x="5113" y="1797"/>
                    <a:pt x="5092" y="1849"/>
                    <a:pt x="5113" y="1889"/>
                  </a:cubicBezTo>
                  <a:cubicBezTo>
                    <a:pt x="5131" y="1906"/>
                    <a:pt x="5148" y="1923"/>
                    <a:pt x="5183" y="1923"/>
                  </a:cubicBezTo>
                  <a:cubicBezTo>
                    <a:pt x="5183" y="1923"/>
                    <a:pt x="5201" y="1906"/>
                    <a:pt x="5222" y="1906"/>
                  </a:cubicBezTo>
                  <a:cubicBezTo>
                    <a:pt x="5240" y="1889"/>
                    <a:pt x="5257" y="1849"/>
                    <a:pt x="5240" y="1815"/>
                  </a:cubicBezTo>
                  <a:cubicBezTo>
                    <a:pt x="5222" y="1780"/>
                    <a:pt x="5201" y="1780"/>
                    <a:pt x="5183" y="1780"/>
                  </a:cubicBezTo>
                  <a:close/>
                  <a:moveTo>
                    <a:pt x="15265" y="1780"/>
                  </a:moveTo>
                  <a:cubicBezTo>
                    <a:pt x="15248" y="1780"/>
                    <a:pt x="15230" y="1780"/>
                    <a:pt x="15209" y="1797"/>
                  </a:cubicBezTo>
                  <a:cubicBezTo>
                    <a:pt x="15174" y="1832"/>
                    <a:pt x="15174" y="1871"/>
                    <a:pt x="15209" y="1906"/>
                  </a:cubicBezTo>
                  <a:cubicBezTo>
                    <a:pt x="15230" y="1906"/>
                    <a:pt x="15248" y="1923"/>
                    <a:pt x="15265" y="1923"/>
                  </a:cubicBezTo>
                  <a:cubicBezTo>
                    <a:pt x="15282" y="1923"/>
                    <a:pt x="15300" y="1906"/>
                    <a:pt x="15317" y="1906"/>
                  </a:cubicBezTo>
                  <a:cubicBezTo>
                    <a:pt x="15339" y="1871"/>
                    <a:pt x="15339" y="1815"/>
                    <a:pt x="15300" y="1797"/>
                  </a:cubicBezTo>
                  <a:cubicBezTo>
                    <a:pt x="15300" y="1780"/>
                    <a:pt x="15282" y="1780"/>
                    <a:pt x="15265" y="1780"/>
                  </a:cubicBezTo>
                  <a:close/>
                  <a:moveTo>
                    <a:pt x="26957" y="1780"/>
                  </a:moveTo>
                  <a:cubicBezTo>
                    <a:pt x="26940" y="1780"/>
                    <a:pt x="26940" y="1780"/>
                    <a:pt x="26922" y="1797"/>
                  </a:cubicBezTo>
                  <a:cubicBezTo>
                    <a:pt x="26887" y="1815"/>
                    <a:pt x="26887" y="1849"/>
                    <a:pt x="26905" y="1889"/>
                  </a:cubicBezTo>
                  <a:cubicBezTo>
                    <a:pt x="26922" y="1906"/>
                    <a:pt x="26940" y="1923"/>
                    <a:pt x="26957" y="1923"/>
                  </a:cubicBezTo>
                  <a:cubicBezTo>
                    <a:pt x="26979" y="1923"/>
                    <a:pt x="26996" y="1923"/>
                    <a:pt x="26996" y="1906"/>
                  </a:cubicBezTo>
                  <a:cubicBezTo>
                    <a:pt x="27031" y="1889"/>
                    <a:pt x="27048" y="1849"/>
                    <a:pt x="27014" y="1815"/>
                  </a:cubicBezTo>
                  <a:cubicBezTo>
                    <a:pt x="27014" y="1797"/>
                    <a:pt x="26979" y="1780"/>
                    <a:pt x="26957" y="1780"/>
                  </a:cubicBezTo>
                  <a:close/>
                  <a:moveTo>
                    <a:pt x="21574" y="1906"/>
                  </a:moveTo>
                  <a:cubicBezTo>
                    <a:pt x="21557" y="1906"/>
                    <a:pt x="21540" y="1906"/>
                    <a:pt x="21518" y="1923"/>
                  </a:cubicBezTo>
                  <a:cubicBezTo>
                    <a:pt x="21501" y="1941"/>
                    <a:pt x="21483" y="1980"/>
                    <a:pt x="21518" y="2015"/>
                  </a:cubicBezTo>
                  <a:cubicBezTo>
                    <a:pt x="21518" y="2032"/>
                    <a:pt x="21557" y="2050"/>
                    <a:pt x="21574" y="2050"/>
                  </a:cubicBezTo>
                  <a:cubicBezTo>
                    <a:pt x="21592" y="2050"/>
                    <a:pt x="21592" y="2050"/>
                    <a:pt x="21609" y="2032"/>
                  </a:cubicBezTo>
                  <a:cubicBezTo>
                    <a:pt x="21648" y="2015"/>
                    <a:pt x="21648" y="1958"/>
                    <a:pt x="21627" y="1941"/>
                  </a:cubicBezTo>
                  <a:cubicBezTo>
                    <a:pt x="21609" y="1906"/>
                    <a:pt x="21592" y="1906"/>
                    <a:pt x="21574" y="1906"/>
                  </a:cubicBezTo>
                  <a:close/>
                  <a:moveTo>
                    <a:pt x="4822" y="1958"/>
                  </a:moveTo>
                  <a:cubicBezTo>
                    <a:pt x="4787" y="1980"/>
                    <a:pt x="4787" y="2032"/>
                    <a:pt x="4805" y="2067"/>
                  </a:cubicBezTo>
                  <a:cubicBezTo>
                    <a:pt x="4822" y="2089"/>
                    <a:pt x="4839" y="2106"/>
                    <a:pt x="4857" y="2106"/>
                  </a:cubicBezTo>
                  <a:cubicBezTo>
                    <a:pt x="4874" y="2106"/>
                    <a:pt x="4896" y="2089"/>
                    <a:pt x="4896" y="2089"/>
                  </a:cubicBezTo>
                  <a:cubicBezTo>
                    <a:pt x="4931" y="2067"/>
                    <a:pt x="4948" y="2015"/>
                    <a:pt x="4931" y="1997"/>
                  </a:cubicBezTo>
                  <a:cubicBezTo>
                    <a:pt x="4913" y="1958"/>
                    <a:pt x="4896" y="1958"/>
                    <a:pt x="4857" y="1958"/>
                  </a:cubicBezTo>
                  <a:close/>
                  <a:moveTo>
                    <a:pt x="15500" y="2032"/>
                  </a:moveTo>
                  <a:cubicBezTo>
                    <a:pt x="15483" y="2032"/>
                    <a:pt x="15465" y="2050"/>
                    <a:pt x="15465" y="2050"/>
                  </a:cubicBezTo>
                  <a:cubicBezTo>
                    <a:pt x="15426" y="2089"/>
                    <a:pt x="15426" y="2124"/>
                    <a:pt x="15448" y="2158"/>
                  </a:cubicBezTo>
                  <a:cubicBezTo>
                    <a:pt x="15465" y="2176"/>
                    <a:pt x="15483" y="2176"/>
                    <a:pt x="15500" y="2176"/>
                  </a:cubicBezTo>
                  <a:lnTo>
                    <a:pt x="15557" y="2176"/>
                  </a:lnTo>
                  <a:cubicBezTo>
                    <a:pt x="15591" y="2141"/>
                    <a:pt x="15591" y="2106"/>
                    <a:pt x="15557" y="2067"/>
                  </a:cubicBezTo>
                  <a:cubicBezTo>
                    <a:pt x="15557" y="2050"/>
                    <a:pt x="15517" y="2032"/>
                    <a:pt x="15500" y="2032"/>
                  </a:cubicBezTo>
                  <a:close/>
                  <a:moveTo>
                    <a:pt x="27157" y="2089"/>
                  </a:moveTo>
                  <a:cubicBezTo>
                    <a:pt x="27140" y="2089"/>
                    <a:pt x="27122" y="2089"/>
                    <a:pt x="27122" y="2106"/>
                  </a:cubicBezTo>
                  <a:cubicBezTo>
                    <a:pt x="27088" y="2124"/>
                    <a:pt x="27066" y="2158"/>
                    <a:pt x="27088" y="2197"/>
                  </a:cubicBezTo>
                  <a:cubicBezTo>
                    <a:pt x="27105" y="2215"/>
                    <a:pt x="27122" y="2232"/>
                    <a:pt x="27157" y="2232"/>
                  </a:cubicBezTo>
                  <a:lnTo>
                    <a:pt x="27196" y="2232"/>
                  </a:lnTo>
                  <a:cubicBezTo>
                    <a:pt x="27231" y="2197"/>
                    <a:pt x="27231" y="2158"/>
                    <a:pt x="27214" y="2124"/>
                  </a:cubicBezTo>
                  <a:cubicBezTo>
                    <a:pt x="27196" y="2106"/>
                    <a:pt x="27175" y="2089"/>
                    <a:pt x="27157" y="2089"/>
                  </a:cubicBezTo>
                  <a:close/>
                  <a:moveTo>
                    <a:pt x="21231" y="2124"/>
                  </a:moveTo>
                  <a:cubicBezTo>
                    <a:pt x="21192" y="2158"/>
                    <a:pt x="21192" y="2197"/>
                    <a:pt x="21213" y="2232"/>
                  </a:cubicBezTo>
                  <a:cubicBezTo>
                    <a:pt x="21231" y="2250"/>
                    <a:pt x="21248" y="2267"/>
                    <a:pt x="21283" y="2267"/>
                  </a:cubicBezTo>
                  <a:cubicBezTo>
                    <a:pt x="21283" y="2267"/>
                    <a:pt x="21300" y="2250"/>
                    <a:pt x="21322" y="2250"/>
                  </a:cubicBezTo>
                  <a:cubicBezTo>
                    <a:pt x="21357" y="2232"/>
                    <a:pt x="21357" y="2176"/>
                    <a:pt x="21340" y="2141"/>
                  </a:cubicBezTo>
                  <a:cubicBezTo>
                    <a:pt x="21322" y="2124"/>
                    <a:pt x="21300" y="2124"/>
                    <a:pt x="21283" y="2124"/>
                  </a:cubicBezTo>
                  <a:close/>
                  <a:moveTo>
                    <a:pt x="4548" y="2141"/>
                  </a:moveTo>
                  <a:cubicBezTo>
                    <a:pt x="4530" y="2141"/>
                    <a:pt x="4530" y="2141"/>
                    <a:pt x="4513" y="2158"/>
                  </a:cubicBezTo>
                  <a:cubicBezTo>
                    <a:pt x="4478" y="2176"/>
                    <a:pt x="4478" y="2215"/>
                    <a:pt x="4496" y="2250"/>
                  </a:cubicBezTo>
                  <a:cubicBezTo>
                    <a:pt x="4513" y="2267"/>
                    <a:pt x="4530" y="2284"/>
                    <a:pt x="4548" y="2284"/>
                  </a:cubicBezTo>
                  <a:cubicBezTo>
                    <a:pt x="4570" y="2284"/>
                    <a:pt x="4587" y="2284"/>
                    <a:pt x="4587" y="2267"/>
                  </a:cubicBezTo>
                  <a:cubicBezTo>
                    <a:pt x="4622" y="2250"/>
                    <a:pt x="4639" y="2215"/>
                    <a:pt x="4622" y="2176"/>
                  </a:cubicBezTo>
                  <a:cubicBezTo>
                    <a:pt x="4604" y="2158"/>
                    <a:pt x="4587" y="2141"/>
                    <a:pt x="4548" y="2141"/>
                  </a:cubicBezTo>
                  <a:close/>
                  <a:moveTo>
                    <a:pt x="15718" y="2324"/>
                  </a:moveTo>
                  <a:cubicBezTo>
                    <a:pt x="15718" y="2324"/>
                    <a:pt x="15700" y="2341"/>
                    <a:pt x="15683" y="2341"/>
                  </a:cubicBezTo>
                  <a:cubicBezTo>
                    <a:pt x="15644" y="2358"/>
                    <a:pt x="15644" y="2415"/>
                    <a:pt x="15665" y="2450"/>
                  </a:cubicBezTo>
                  <a:cubicBezTo>
                    <a:pt x="15683" y="2467"/>
                    <a:pt x="15700" y="2467"/>
                    <a:pt x="15718" y="2467"/>
                  </a:cubicBezTo>
                  <a:lnTo>
                    <a:pt x="15774" y="2467"/>
                  </a:lnTo>
                  <a:cubicBezTo>
                    <a:pt x="15809" y="2432"/>
                    <a:pt x="15809" y="2393"/>
                    <a:pt x="15792" y="2358"/>
                  </a:cubicBezTo>
                  <a:cubicBezTo>
                    <a:pt x="15774" y="2341"/>
                    <a:pt x="15752" y="2324"/>
                    <a:pt x="15718" y="2324"/>
                  </a:cubicBezTo>
                  <a:close/>
                  <a:moveTo>
                    <a:pt x="4204" y="2341"/>
                  </a:moveTo>
                  <a:cubicBezTo>
                    <a:pt x="4169" y="2358"/>
                    <a:pt x="4169" y="2415"/>
                    <a:pt x="4187" y="2450"/>
                  </a:cubicBezTo>
                  <a:cubicBezTo>
                    <a:pt x="4204" y="2467"/>
                    <a:pt x="4221" y="2485"/>
                    <a:pt x="4243" y="2485"/>
                  </a:cubicBezTo>
                  <a:cubicBezTo>
                    <a:pt x="4261" y="2485"/>
                    <a:pt x="4278" y="2467"/>
                    <a:pt x="4278" y="2467"/>
                  </a:cubicBezTo>
                  <a:cubicBezTo>
                    <a:pt x="4313" y="2450"/>
                    <a:pt x="4330" y="2393"/>
                    <a:pt x="4313" y="2358"/>
                  </a:cubicBezTo>
                  <a:cubicBezTo>
                    <a:pt x="4295" y="2341"/>
                    <a:pt x="4278" y="2341"/>
                    <a:pt x="4243" y="2341"/>
                  </a:cubicBezTo>
                  <a:close/>
                  <a:moveTo>
                    <a:pt x="20939" y="2341"/>
                  </a:moveTo>
                  <a:cubicBezTo>
                    <a:pt x="20904" y="2376"/>
                    <a:pt x="20904" y="2415"/>
                    <a:pt x="20922" y="2450"/>
                  </a:cubicBezTo>
                  <a:cubicBezTo>
                    <a:pt x="20939" y="2467"/>
                    <a:pt x="20957" y="2485"/>
                    <a:pt x="20974" y="2485"/>
                  </a:cubicBezTo>
                  <a:cubicBezTo>
                    <a:pt x="20996" y="2485"/>
                    <a:pt x="21013" y="2467"/>
                    <a:pt x="21031" y="2467"/>
                  </a:cubicBezTo>
                  <a:cubicBezTo>
                    <a:pt x="21065" y="2432"/>
                    <a:pt x="21065" y="2393"/>
                    <a:pt x="21048" y="2358"/>
                  </a:cubicBezTo>
                  <a:cubicBezTo>
                    <a:pt x="21031" y="2341"/>
                    <a:pt x="21013" y="2341"/>
                    <a:pt x="20974" y="2341"/>
                  </a:cubicBezTo>
                  <a:close/>
                  <a:moveTo>
                    <a:pt x="27283" y="2415"/>
                  </a:moveTo>
                  <a:cubicBezTo>
                    <a:pt x="27249" y="2432"/>
                    <a:pt x="27231" y="2485"/>
                    <a:pt x="27249" y="2524"/>
                  </a:cubicBezTo>
                  <a:cubicBezTo>
                    <a:pt x="27266" y="2541"/>
                    <a:pt x="27283" y="2559"/>
                    <a:pt x="27323" y="2559"/>
                  </a:cubicBezTo>
                  <a:cubicBezTo>
                    <a:pt x="27323" y="2559"/>
                    <a:pt x="27340" y="2559"/>
                    <a:pt x="27357" y="2541"/>
                  </a:cubicBezTo>
                  <a:cubicBezTo>
                    <a:pt x="27392" y="2524"/>
                    <a:pt x="27392" y="2485"/>
                    <a:pt x="27375" y="2450"/>
                  </a:cubicBezTo>
                  <a:cubicBezTo>
                    <a:pt x="27375" y="2432"/>
                    <a:pt x="27340" y="2415"/>
                    <a:pt x="27323" y="2415"/>
                  </a:cubicBezTo>
                  <a:close/>
                  <a:moveTo>
                    <a:pt x="3895" y="2541"/>
                  </a:moveTo>
                  <a:cubicBezTo>
                    <a:pt x="3860" y="2559"/>
                    <a:pt x="3860" y="2611"/>
                    <a:pt x="3878" y="2650"/>
                  </a:cubicBezTo>
                  <a:cubicBezTo>
                    <a:pt x="3895" y="2667"/>
                    <a:pt x="3917" y="2685"/>
                    <a:pt x="3934" y="2685"/>
                  </a:cubicBezTo>
                  <a:cubicBezTo>
                    <a:pt x="3952" y="2685"/>
                    <a:pt x="3969" y="2667"/>
                    <a:pt x="3987" y="2667"/>
                  </a:cubicBezTo>
                  <a:cubicBezTo>
                    <a:pt x="4026" y="2650"/>
                    <a:pt x="4026" y="2593"/>
                    <a:pt x="4004" y="2559"/>
                  </a:cubicBezTo>
                  <a:cubicBezTo>
                    <a:pt x="3987" y="2541"/>
                    <a:pt x="3969" y="2541"/>
                    <a:pt x="3934" y="2541"/>
                  </a:cubicBezTo>
                  <a:close/>
                  <a:moveTo>
                    <a:pt x="20648" y="2559"/>
                  </a:moveTo>
                  <a:cubicBezTo>
                    <a:pt x="20613" y="2593"/>
                    <a:pt x="20613" y="2633"/>
                    <a:pt x="20630" y="2667"/>
                  </a:cubicBezTo>
                  <a:cubicBezTo>
                    <a:pt x="20648" y="2685"/>
                    <a:pt x="20669" y="2702"/>
                    <a:pt x="20704" y="2702"/>
                  </a:cubicBezTo>
                  <a:cubicBezTo>
                    <a:pt x="20704" y="2702"/>
                    <a:pt x="20722" y="2685"/>
                    <a:pt x="20739" y="2685"/>
                  </a:cubicBezTo>
                  <a:cubicBezTo>
                    <a:pt x="20778" y="2667"/>
                    <a:pt x="20778" y="2611"/>
                    <a:pt x="20756" y="2576"/>
                  </a:cubicBezTo>
                  <a:cubicBezTo>
                    <a:pt x="20739" y="2559"/>
                    <a:pt x="20722" y="2559"/>
                    <a:pt x="20704" y="2559"/>
                  </a:cubicBezTo>
                  <a:close/>
                  <a:moveTo>
                    <a:pt x="15935" y="2633"/>
                  </a:moveTo>
                  <a:cubicBezTo>
                    <a:pt x="15918" y="2633"/>
                    <a:pt x="15900" y="2633"/>
                    <a:pt x="15883" y="2650"/>
                  </a:cubicBezTo>
                  <a:cubicBezTo>
                    <a:pt x="15861" y="2667"/>
                    <a:pt x="15844" y="2702"/>
                    <a:pt x="15861" y="2741"/>
                  </a:cubicBezTo>
                  <a:cubicBezTo>
                    <a:pt x="15883" y="2759"/>
                    <a:pt x="15900" y="2776"/>
                    <a:pt x="15935" y="2776"/>
                  </a:cubicBezTo>
                  <a:cubicBezTo>
                    <a:pt x="15935" y="2776"/>
                    <a:pt x="15953" y="2776"/>
                    <a:pt x="15970" y="2759"/>
                  </a:cubicBezTo>
                  <a:cubicBezTo>
                    <a:pt x="16009" y="2741"/>
                    <a:pt x="16009" y="2702"/>
                    <a:pt x="15992" y="2667"/>
                  </a:cubicBezTo>
                  <a:cubicBezTo>
                    <a:pt x="15970" y="2650"/>
                    <a:pt x="15953" y="2633"/>
                    <a:pt x="15935" y="2633"/>
                  </a:cubicBezTo>
                  <a:close/>
                  <a:moveTo>
                    <a:pt x="3608" y="2741"/>
                  </a:moveTo>
                  <a:cubicBezTo>
                    <a:pt x="3569" y="2776"/>
                    <a:pt x="3551" y="2811"/>
                    <a:pt x="3591" y="2850"/>
                  </a:cubicBezTo>
                  <a:cubicBezTo>
                    <a:pt x="3591" y="2868"/>
                    <a:pt x="3625" y="2885"/>
                    <a:pt x="3643" y="2885"/>
                  </a:cubicBezTo>
                  <a:cubicBezTo>
                    <a:pt x="3660" y="2885"/>
                    <a:pt x="3660" y="2868"/>
                    <a:pt x="3678" y="2868"/>
                  </a:cubicBezTo>
                  <a:cubicBezTo>
                    <a:pt x="3717" y="2850"/>
                    <a:pt x="3717" y="2794"/>
                    <a:pt x="3699" y="2759"/>
                  </a:cubicBezTo>
                  <a:cubicBezTo>
                    <a:pt x="3678" y="2741"/>
                    <a:pt x="3660" y="2741"/>
                    <a:pt x="3643" y="2741"/>
                  </a:cubicBezTo>
                  <a:close/>
                  <a:moveTo>
                    <a:pt x="27449" y="2741"/>
                  </a:moveTo>
                  <a:cubicBezTo>
                    <a:pt x="27414" y="2759"/>
                    <a:pt x="27392" y="2811"/>
                    <a:pt x="27392" y="2850"/>
                  </a:cubicBezTo>
                  <a:cubicBezTo>
                    <a:pt x="27414" y="2868"/>
                    <a:pt x="27449" y="2885"/>
                    <a:pt x="27466" y="2885"/>
                  </a:cubicBezTo>
                  <a:lnTo>
                    <a:pt x="27501" y="2885"/>
                  </a:lnTo>
                  <a:cubicBezTo>
                    <a:pt x="27540" y="2868"/>
                    <a:pt x="27558" y="2828"/>
                    <a:pt x="27540" y="2776"/>
                  </a:cubicBezTo>
                  <a:cubicBezTo>
                    <a:pt x="27523" y="2759"/>
                    <a:pt x="27501" y="2741"/>
                    <a:pt x="27466" y="2741"/>
                  </a:cubicBezTo>
                  <a:close/>
                  <a:moveTo>
                    <a:pt x="20413" y="2776"/>
                  </a:moveTo>
                  <a:cubicBezTo>
                    <a:pt x="20395" y="2776"/>
                    <a:pt x="20378" y="2776"/>
                    <a:pt x="20360" y="2794"/>
                  </a:cubicBezTo>
                  <a:cubicBezTo>
                    <a:pt x="20321" y="2811"/>
                    <a:pt x="20321" y="2850"/>
                    <a:pt x="20343" y="2885"/>
                  </a:cubicBezTo>
                  <a:cubicBezTo>
                    <a:pt x="20360" y="2902"/>
                    <a:pt x="20378" y="2920"/>
                    <a:pt x="20413" y="2920"/>
                  </a:cubicBezTo>
                  <a:cubicBezTo>
                    <a:pt x="20413" y="2920"/>
                    <a:pt x="20430" y="2920"/>
                    <a:pt x="20452" y="2902"/>
                  </a:cubicBezTo>
                  <a:cubicBezTo>
                    <a:pt x="20487" y="2885"/>
                    <a:pt x="20487" y="2828"/>
                    <a:pt x="20469" y="2794"/>
                  </a:cubicBezTo>
                  <a:cubicBezTo>
                    <a:pt x="20452" y="2776"/>
                    <a:pt x="20430" y="2776"/>
                    <a:pt x="20413" y="2776"/>
                  </a:cubicBezTo>
                  <a:close/>
                  <a:moveTo>
                    <a:pt x="3351" y="2937"/>
                  </a:moveTo>
                  <a:cubicBezTo>
                    <a:pt x="3334" y="2937"/>
                    <a:pt x="3316" y="2937"/>
                    <a:pt x="3299" y="2959"/>
                  </a:cubicBezTo>
                  <a:cubicBezTo>
                    <a:pt x="3264" y="2976"/>
                    <a:pt x="3264" y="3029"/>
                    <a:pt x="3282" y="3046"/>
                  </a:cubicBezTo>
                  <a:cubicBezTo>
                    <a:pt x="3299" y="3085"/>
                    <a:pt x="3316" y="3085"/>
                    <a:pt x="3334" y="3085"/>
                  </a:cubicBezTo>
                  <a:cubicBezTo>
                    <a:pt x="3351" y="3085"/>
                    <a:pt x="3373" y="3085"/>
                    <a:pt x="3390" y="3068"/>
                  </a:cubicBezTo>
                  <a:cubicBezTo>
                    <a:pt x="3425" y="3046"/>
                    <a:pt x="3425" y="3011"/>
                    <a:pt x="3408" y="2976"/>
                  </a:cubicBezTo>
                  <a:cubicBezTo>
                    <a:pt x="3390" y="2959"/>
                    <a:pt x="3373" y="2937"/>
                    <a:pt x="3351" y="2937"/>
                  </a:cubicBezTo>
                  <a:close/>
                  <a:moveTo>
                    <a:pt x="16079" y="2937"/>
                  </a:moveTo>
                  <a:cubicBezTo>
                    <a:pt x="16044" y="2976"/>
                    <a:pt x="16044" y="3011"/>
                    <a:pt x="16061" y="3046"/>
                  </a:cubicBezTo>
                  <a:cubicBezTo>
                    <a:pt x="16079" y="3068"/>
                    <a:pt x="16101" y="3085"/>
                    <a:pt x="16118" y="3085"/>
                  </a:cubicBezTo>
                  <a:cubicBezTo>
                    <a:pt x="16135" y="3085"/>
                    <a:pt x="16153" y="3085"/>
                    <a:pt x="16153" y="3068"/>
                  </a:cubicBezTo>
                  <a:cubicBezTo>
                    <a:pt x="16188" y="3046"/>
                    <a:pt x="16209" y="3011"/>
                    <a:pt x="16188" y="2976"/>
                  </a:cubicBezTo>
                  <a:cubicBezTo>
                    <a:pt x="16170" y="2959"/>
                    <a:pt x="16153" y="2937"/>
                    <a:pt x="16118" y="2937"/>
                  </a:cubicBezTo>
                  <a:close/>
                  <a:moveTo>
                    <a:pt x="20125" y="2994"/>
                  </a:moveTo>
                  <a:cubicBezTo>
                    <a:pt x="20104" y="2994"/>
                    <a:pt x="20086" y="2994"/>
                    <a:pt x="20069" y="3011"/>
                  </a:cubicBezTo>
                  <a:cubicBezTo>
                    <a:pt x="20052" y="3029"/>
                    <a:pt x="20034" y="3085"/>
                    <a:pt x="20052" y="3103"/>
                  </a:cubicBezTo>
                  <a:cubicBezTo>
                    <a:pt x="20069" y="3120"/>
                    <a:pt x="20086" y="3137"/>
                    <a:pt x="20125" y="3137"/>
                  </a:cubicBezTo>
                  <a:cubicBezTo>
                    <a:pt x="20143" y="3137"/>
                    <a:pt x="20143" y="3137"/>
                    <a:pt x="20160" y="3120"/>
                  </a:cubicBezTo>
                  <a:cubicBezTo>
                    <a:pt x="20195" y="3103"/>
                    <a:pt x="20195" y="3046"/>
                    <a:pt x="20178" y="3011"/>
                  </a:cubicBezTo>
                  <a:cubicBezTo>
                    <a:pt x="20160" y="2994"/>
                    <a:pt x="20143" y="2994"/>
                    <a:pt x="20125" y="2994"/>
                  </a:cubicBezTo>
                  <a:close/>
                  <a:moveTo>
                    <a:pt x="27575" y="3085"/>
                  </a:moveTo>
                  <a:cubicBezTo>
                    <a:pt x="27540" y="3103"/>
                    <a:pt x="27523" y="3137"/>
                    <a:pt x="27540" y="3177"/>
                  </a:cubicBezTo>
                  <a:cubicBezTo>
                    <a:pt x="27540" y="3211"/>
                    <a:pt x="27575" y="3229"/>
                    <a:pt x="27610" y="3229"/>
                  </a:cubicBezTo>
                  <a:cubicBezTo>
                    <a:pt x="27610" y="3229"/>
                    <a:pt x="27631" y="3229"/>
                    <a:pt x="27631" y="3211"/>
                  </a:cubicBezTo>
                  <a:cubicBezTo>
                    <a:pt x="27666" y="3211"/>
                    <a:pt x="27684" y="3155"/>
                    <a:pt x="27666" y="3120"/>
                  </a:cubicBezTo>
                  <a:cubicBezTo>
                    <a:pt x="27666" y="3103"/>
                    <a:pt x="27631" y="3085"/>
                    <a:pt x="27610" y="3085"/>
                  </a:cubicBezTo>
                  <a:close/>
                  <a:moveTo>
                    <a:pt x="3047" y="3155"/>
                  </a:moveTo>
                  <a:cubicBezTo>
                    <a:pt x="3025" y="3155"/>
                    <a:pt x="3025" y="3155"/>
                    <a:pt x="3007" y="3177"/>
                  </a:cubicBezTo>
                  <a:cubicBezTo>
                    <a:pt x="2973" y="3194"/>
                    <a:pt x="2973" y="3229"/>
                    <a:pt x="2990" y="3264"/>
                  </a:cubicBezTo>
                  <a:cubicBezTo>
                    <a:pt x="3007" y="3285"/>
                    <a:pt x="3025" y="3303"/>
                    <a:pt x="3047" y="3303"/>
                  </a:cubicBezTo>
                  <a:cubicBezTo>
                    <a:pt x="3064" y="3303"/>
                    <a:pt x="3081" y="3303"/>
                    <a:pt x="3099" y="3285"/>
                  </a:cubicBezTo>
                  <a:cubicBezTo>
                    <a:pt x="3116" y="3264"/>
                    <a:pt x="3134" y="3211"/>
                    <a:pt x="3099" y="3177"/>
                  </a:cubicBezTo>
                  <a:cubicBezTo>
                    <a:pt x="3099" y="3155"/>
                    <a:pt x="3064" y="3155"/>
                    <a:pt x="3047" y="3155"/>
                  </a:cubicBezTo>
                  <a:close/>
                  <a:moveTo>
                    <a:pt x="19834" y="3211"/>
                  </a:moveTo>
                  <a:cubicBezTo>
                    <a:pt x="19817" y="3211"/>
                    <a:pt x="19799" y="3211"/>
                    <a:pt x="19777" y="3229"/>
                  </a:cubicBezTo>
                  <a:cubicBezTo>
                    <a:pt x="19743" y="3246"/>
                    <a:pt x="19743" y="3285"/>
                    <a:pt x="19760" y="3320"/>
                  </a:cubicBezTo>
                  <a:cubicBezTo>
                    <a:pt x="19777" y="3338"/>
                    <a:pt x="19799" y="3355"/>
                    <a:pt x="19834" y="3355"/>
                  </a:cubicBezTo>
                  <a:cubicBezTo>
                    <a:pt x="19834" y="3355"/>
                    <a:pt x="19851" y="3355"/>
                    <a:pt x="19869" y="3338"/>
                  </a:cubicBezTo>
                  <a:cubicBezTo>
                    <a:pt x="19908" y="3320"/>
                    <a:pt x="19908" y="3264"/>
                    <a:pt x="19886" y="3229"/>
                  </a:cubicBezTo>
                  <a:cubicBezTo>
                    <a:pt x="19869" y="3211"/>
                    <a:pt x="19851" y="3211"/>
                    <a:pt x="19834" y="3211"/>
                  </a:cubicBezTo>
                  <a:close/>
                  <a:moveTo>
                    <a:pt x="16279" y="3246"/>
                  </a:moveTo>
                  <a:cubicBezTo>
                    <a:pt x="16244" y="3285"/>
                    <a:pt x="16227" y="3320"/>
                    <a:pt x="16262" y="3355"/>
                  </a:cubicBezTo>
                  <a:cubicBezTo>
                    <a:pt x="16262" y="3372"/>
                    <a:pt x="16296" y="3394"/>
                    <a:pt x="16318" y="3394"/>
                  </a:cubicBezTo>
                  <a:cubicBezTo>
                    <a:pt x="16336" y="3394"/>
                    <a:pt x="16336" y="3394"/>
                    <a:pt x="16353" y="3372"/>
                  </a:cubicBezTo>
                  <a:cubicBezTo>
                    <a:pt x="16388" y="3355"/>
                    <a:pt x="16405" y="3320"/>
                    <a:pt x="16370" y="3285"/>
                  </a:cubicBezTo>
                  <a:cubicBezTo>
                    <a:pt x="16370" y="3246"/>
                    <a:pt x="16336" y="3246"/>
                    <a:pt x="16318" y="3246"/>
                  </a:cubicBezTo>
                  <a:close/>
                  <a:moveTo>
                    <a:pt x="2755" y="3372"/>
                  </a:moveTo>
                  <a:cubicBezTo>
                    <a:pt x="2738" y="3372"/>
                    <a:pt x="2738" y="3372"/>
                    <a:pt x="2720" y="3394"/>
                  </a:cubicBezTo>
                  <a:cubicBezTo>
                    <a:pt x="2681" y="3411"/>
                    <a:pt x="2681" y="3446"/>
                    <a:pt x="2699" y="3481"/>
                  </a:cubicBezTo>
                  <a:cubicBezTo>
                    <a:pt x="2720" y="3503"/>
                    <a:pt x="2738" y="3520"/>
                    <a:pt x="2755" y="3520"/>
                  </a:cubicBezTo>
                  <a:cubicBezTo>
                    <a:pt x="2772" y="3520"/>
                    <a:pt x="2790" y="3520"/>
                    <a:pt x="2807" y="3503"/>
                  </a:cubicBezTo>
                  <a:cubicBezTo>
                    <a:pt x="2829" y="3481"/>
                    <a:pt x="2846" y="3429"/>
                    <a:pt x="2807" y="3394"/>
                  </a:cubicBezTo>
                  <a:cubicBezTo>
                    <a:pt x="2807" y="3372"/>
                    <a:pt x="2772" y="3372"/>
                    <a:pt x="2755" y="3372"/>
                  </a:cubicBezTo>
                  <a:close/>
                  <a:moveTo>
                    <a:pt x="27740" y="3411"/>
                  </a:moveTo>
                  <a:cubicBezTo>
                    <a:pt x="27719" y="3411"/>
                    <a:pt x="27719" y="3411"/>
                    <a:pt x="27701" y="3429"/>
                  </a:cubicBezTo>
                  <a:cubicBezTo>
                    <a:pt x="27666" y="3429"/>
                    <a:pt x="27649" y="3481"/>
                    <a:pt x="27666" y="3520"/>
                  </a:cubicBezTo>
                  <a:cubicBezTo>
                    <a:pt x="27666" y="3538"/>
                    <a:pt x="27701" y="3555"/>
                    <a:pt x="27740" y="3555"/>
                  </a:cubicBezTo>
                  <a:lnTo>
                    <a:pt x="27758" y="3555"/>
                  </a:lnTo>
                  <a:cubicBezTo>
                    <a:pt x="27792" y="3538"/>
                    <a:pt x="27810" y="3503"/>
                    <a:pt x="27792" y="3464"/>
                  </a:cubicBezTo>
                  <a:cubicBezTo>
                    <a:pt x="27792" y="3429"/>
                    <a:pt x="27758" y="3411"/>
                    <a:pt x="27740" y="3411"/>
                  </a:cubicBezTo>
                  <a:close/>
                  <a:moveTo>
                    <a:pt x="19490" y="3429"/>
                  </a:moveTo>
                  <a:cubicBezTo>
                    <a:pt x="19451" y="3464"/>
                    <a:pt x="19451" y="3503"/>
                    <a:pt x="19473" y="3538"/>
                  </a:cubicBezTo>
                  <a:cubicBezTo>
                    <a:pt x="19490" y="3555"/>
                    <a:pt x="19508" y="3572"/>
                    <a:pt x="19525" y="3572"/>
                  </a:cubicBezTo>
                  <a:cubicBezTo>
                    <a:pt x="19542" y="3572"/>
                    <a:pt x="19560" y="3555"/>
                    <a:pt x="19582" y="3555"/>
                  </a:cubicBezTo>
                  <a:cubicBezTo>
                    <a:pt x="19616" y="3538"/>
                    <a:pt x="19616" y="3481"/>
                    <a:pt x="19599" y="3446"/>
                  </a:cubicBezTo>
                  <a:cubicBezTo>
                    <a:pt x="19582" y="3429"/>
                    <a:pt x="19560" y="3429"/>
                    <a:pt x="19525" y="3429"/>
                  </a:cubicBezTo>
                  <a:close/>
                  <a:moveTo>
                    <a:pt x="16479" y="3555"/>
                  </a:moveTo>
                  <a:cubicBezTo>
                    <a:pt x="16444" y="3590"/>
                    <a:pt x="16427" y="3629"/>
                    <a:pt x="16462" y="3664"/>
                  </a:cubicBezTo>
                  <a:cubicBezTo>
                    <a:pt x="16462" y="3681"/>
                    <a:pt x="16497" y="3699"/>
                    <a:pt x="16514" y="3699"/>
                  </a:cubicBezTo>
                  <a:cubicBezTo>
                    <a:pt x="16536" y="3699"/>
                    <a:pt x="16553" y="3681"/>
                    <a:pt x="16553" y="3681"/>
                  </a:cubicBezTo>
                  <a:cubicBezTo>
                    <a:pt x="16588" y="3664"/>
                    <a:pt x="16605" y="3612"/>
                    <a:pt x="16570" y="3572"/>
                  </a:cubicBezTo>
                  <a:cubicBezTo>
                    <a:pt x="16570" y="3555"/>
                    <a:pt x="16536" y="3555"/>
                    <a:pt x="16514" y="3555"/>
                  </a:cubicBezTo>
                  <a:close/>
                  <a:moveTo>
                    <a:pt x="2481" y="3590"/>
                  </a:moveTo>
                  <a:cubicBezTo>
                    <a:pt x="2464" y="3590"/>
                    <a:pt x="2446" y="3612"/>
                    <a:pt x="2429" y="3612"/>
                  </a:cubicBezTo>
                  <a:cubicBezTo>
                    <a:pt x="2394" y="3646"/>
                    <a:pt x="2394" y="3699"/>
                    <a:pt x="2429" y="3720"/>
                  </a:cubicBezTo>
                  <a:cubicBezTo>
                    <a:pt x="2446" y="3738"/>
                    <a:pt x="2464" y="3738"/>
                    <a:pt x="2481" y="3738"/>
                  </a:cubicBezTo>
                  <a:cubicBezTo>
                    <a:pt x="2503" y="3738"/>
                    <a:pt x="2520" y="3738"/>
                    <a:pt x="2520" y="3720"/>
                  </a:cubicBezTo>
                  <a:cubicBezTo>
                    <a:pt x="2555" y="3699"/>
                    <a:pt x="2555" y="3646"/>
                    <a:pt x="2520" y="3629"/>
                  </a:cubicBezTo>
                  <a:cubicBezTo>
                    <a:pt x="2520" y="3612"/>
                    <a:pt x="2503" y="3590"/>
                    <a:pt x="2481" y="3590"/>
                  </a:cubicBezTo>
                  <a:close/>
                  <a:moveTo>
                    <a:pt x="19233" y="3629"/>
                  </a:moveTo>
                  <a:cubicBezTo>
                    <a:pt x="19216" y="3629"/>
                    <a:pt x="19199" y="3629"/>
                    <a:pt x="19199" y="3646"/>
                  </a:cubicBezTo>
                  <a:cubicBezTo>
                    <a:pt x="19164" y="3664"/>
                    <a:pt x="19146" y="3699"/>
                    <a:pt x="19181" y="3738"/>
                  </a:cubicBezTo>
                  <a:cubicBezTo>
                    <a:pt x="19181" y="3755"/>
                    <a:pt x="19216" y="3773"/>
                    <a:pt x="19233" y="3773"/>
                  </a:cubicBezTo>
                  <a:cubicBezTo>
                    <a:pt x="19255" y="3773"/>
                    <a:pt x="19273" y="3773"/>
                    <a:pt x="19273" y="3755"/>
                  </a:cubicBezTo>
                  <a:cubicBezTo>
                    <a:pt x="19307" y="3738"/>
                    <a:pt x="19325" y="3699"/>
                    <a:pt x="19290" y="3664"/>
                  </a:cubicBezTo>
                  <a:cubicBezTo>
                    <a:pt x="19290" y="3646"/>
                    <a:pt x="19255" y="3629"/>
                    <a:pt x="19233" y="3629"/>
                  </a:cubicBezTo>
                  <a:close/>
                  <a:moveTo>
                    <a:pt x="27827" y="3755"/>
                  </a:moveTo>
                  <a:cubicBezTo>
                    <a:pt x="27792" y="3773"/>
                    <a:pt x="27775" y="3807"/>
                    <a:pt x="27792" y="3864"/>
                  </a:cubicBezTo>
                  <a:cubicBezTo>
                    <a:pt x="27792" y="3881"/>
                    <a:pt x="27827" y="3899"/>
                    <a:pt x="27849" y="3899"/>
                  </a:cubicBezTo>
                  <a:lnTo>
                    <a:pt x="27884" y="3899"/>
                  </a:lnTo>
                  <a:cubicBezTo>
                    <a:pt x="27919" y="3881"/>
                    <a:pt x="27936" y="3847"/>
                    <a:pt x="27919" y="3807"/>
                  </a:cubicBezTo>
                  <a:cubicBezTo>
                    <a:pt x="27919" y="3773"/>
                    <a:pt x="27884" y="3755"/>
                    <a:pt x="27849" y="3755"/>
                  </a:cubicBezTo>
                  <a:close/>
                  <a:moveTo>
                    <a:pt x="18929" y="3829"/>
                  </a:moveTo>
                  <a:cubicBezTo>
                    <a:pt x="18929" y="3829"/>
                    <a:pt x="18907" y="3829"/>
                    <a:pt x="18890" y="3847"/>
                  </a:cubicBezTo>
                  <a:cubicBezTo>
                    <a:pt x="18855" y="3864"/>
                    <a:pt x="18855" y="3899"/>
                    <a:pt x="18872" y="3938"/>
                  </a:cubicBezTo>
                  <a:cubicBezTo>
                    <a:pt x="18890" y="3955"/>
                    <a:pt x="18907" y="3973"/>
                    <a:pt x="18929" y="3973"/>
                  </a:cubicBezTo>
                  <a:cubicBezTo>
                    <a:pt x="18946" y="3973"/>
                    <a:pt x="18964" y="3973"/>
                    <a:pt x="18964" y="3955"/>
                  </a:cubicBezTo>
                  <a:cubicBezTo>
                    <a:pt x="18999" y="3938"/>
                    <a:pt x="19016" y="3899"/>
                    <a:pt x="18999" y="3864"/>
                  </a:cubicBezTo>
                  <a:cubicBezTo>
                    <a:pt x="18981" y="3847"/>
                    <a:pt x="18964" y="3829"/>
                    <a:pt x="18929" y="3829"/>
                  </a:cubicBezTo>
                  <a:close/>
                  <a:moveTo>
                    <a:pt x="16731" y="3847"/>
                  </a:moveTo>
                  <a:cubicBezTo>
                    <a:pt x="16714" y="3847"/>
                    <a:pt x="16697" y="3847"/>
                    <a:pt x="16679" y="3864"/>
                  </a:cubicBezTo>
                  <a:cubicBezTo>
                    <a:pt x="16662" y="3881"/>
                    <a:pt x="16644" y="3916"/>
                    <a:pt x="16679" y="3955"/>
                  </a:cubicBezTo>
                  <a:cubicBezTo>
                    <a:pt x="16697" y="3973"/>
                    <a:pt x="16714" y="3990"/>
                    <a:pt x="16731" y="3990"/>
                  </a:cubicBezTo>
                  <a:cubicBezTo>
                    <a:pt x="16753" y="3990"/>
                    <a:pt x="16771" y="3973"/>
                    <a:pt x="16771" y="3973"/>
                  </a:cubicBezTo>
                  <a:cubicBezTo>
                    <a:pt x="16805" y="3938"/>
                    <a:pt x="16805" y="3899"/>
                    <a:pt x="16788" y="3864"/>
                  </a:cubicBezTo>
                  <a:cubicBezTo>
                    <a:pt x="16771" y="3847"/>
                    <a:pt x="16753" y="3847"/>
                    <a:pt x="16731" y="3847"/>
                  </a:cubicBezTo>
                  <a:close/>
                  <a:moveTo>
                    <a:pt x="2229" y="3864"/>
                  </a:moveTo>
                  <a:cubicBezTo>
                    <a:pt x="2211" y="3864"/>
                    <a:pt x="2176" y="3864"/>
                    <a:pt x="2176" y="3881"/>
                  </a:cubicBezTo>
                  <a:cubicBezTo>
                    <a:pt x="2137" y="3916"/>
                    <a:pt x="2137" y="3955"/>
                    <a:pt x="2176" y="3990"/>
                  </a:cubicBezTo>
                  <a:cubicBezTo>
                    <a:pt x="2194" y="3990"/>
                    <a:pt x="2211" y="4008"/>
                    <a:pt x="2229" y="4008"/>
                  </a:cubicBezTo>
                  <a:cubicBezTo>
                    <a:pt x="2246" y="4008"/>
                    <a:pt x="2263" y="3990"/>
                    <a:pt x="2285" y="3973"/>
                  </a:cubicBezTo>
                  <a:cubicBezTo>
                    <a:pt x="2303" y="3955"/>
                    <a:pt x="2303" y="3899"/>
                    <a:pt x="2263" y="3881"/>
                  </a:cubicBezTo>
                  <a:cubicBezTo>
                    <a:pt x="2263" y="3864"/>
                    <a:pt x="2246" y="3864"/>
                    <a:pt x="2229" y="3864"/>
                  </a:cubicBezTo>
                  <a:close/>
                  <a:moveTo>
                    <a:pt x="18620" y="4008"/>
                  </a:moveTo>
                  <a:cubicBezTo>
                    <a:pt x="18620" y="4008"/>
                    <a:pt x="18603" y="4025"/>
                    <a:pt x="18581" y="4025"/>
                  </a:cubicBezTo>
                  <a:cubicBezTo>
                    <a:pt x="18546" y="4047"/>
                    <a:pt x="18546" y="4099"/>
                    <a:pt x="18563" y="4116"/>
                  </a:cubicBezTo>
                  <a:cubicBezTo>
                    <a:pt x="18563" y="4156"/>
                    <a:pt x="18603" y="4156"/>
                    <a:pt x="18620" y="4156"/>
                  </a:cubicBezTo>
                  <a:lnTo>
                    <a:pt x="18655" y="4156"/>
                  </a:lnTo>
                  <a:cubicBezTo>
                    <a:pt x="18690" y="4134"/>
                    <a:pt x="18711" y="4082"/>
                    <a:pt x="18690" y="4047"/>
                  </a:cubicBezTo>
                  <a:cubicBezTo>
                    <a:pt x="18672" y="4025"/>
                    <a:pt x="18655" y="4008"/>
                    <a:pt x="18620" y="4008"/>
                  </a:cubicBezTo>
                  <a:close/>
                  <a:moveTo>
                    <a:pt x="16971" y="4099"/>
                  </a:moveTo>
                  <a:cubicBezTo>
                    <a:pt x="16949" y="4099"/>
                    <a:pt x="16932" y="4116"/>
                    <a:pt x="16932" y="4134"/>
                  </a:cubicBezTo>
                  <a:cubicBezTo>
                    <a:pt x="16897" y="4156"/>
                    <a:pt x="16897" y="4208"/>
                    <a:pt x="16932" y="4225"/>
                  </a:cubicBezTo>
                  <a:cubicBezTo>
                    <a:pt x="16949" y="4243"/>
                    <a:pt x="16971" y="4243"/>
                    <a:pt x="16988" y="4243"/>
                  </a:cubicBezTo>
                  <a:cubicBezTo>
                    <a:pt x="17006" y="4243"/>
                    <a:pt x="17023" y="4243"/>
                    <a:pt x="17023" y="4225"/>
                  </a:cubicBezTo>
                  <a:cubicBezTo>
                    <a:pt x="17058" y="4190"/>
                    <a:pt x="17058" y="4156"/>
                    <a:pt x="17023" y="4116"/>
                  </a:cubicBezTo>
                  <a:cubicBezTo>
                    <a:pt x="17006" y="4116"/>
                    <a:pt x="16988" y="4099"/>
                    <a:pt x="16971" y="4099"/>
                  </a:cubicBezTo>
                  <a:close/>
                  <a:moveTo>
                    <a:pt x="27958" y="4099"/>
                  </a:moveTo>
                  <a:cubicBezTo>
                    <a:pt x="27919" y="4116"/>
                    <a:pt x="27901" y="4156"/>
                    <a:pt x="27901" y="4190"/>
                  </a:cubicBezTo>
                  <a:cubicBezTo>
                    <a:pt x="27919" y="4225"/>
                    <a:pt x="27958" y="4243"/>
                    <a:pt x="27975" y="4243"/>
                  </a:cubicBezTo>
                  <a:lnTo>
                    <a:pt x="28010" y="4243"/>
                  </a:lnTo>
                  <a:cubicBezTo>
                    <a:pt x="28045" y="4225"/>
                    <a:pt x="28067" y="4190"/>
                    <a:pt x="28045" y="4156"/>
                  </a:cubicBezTo>
                  <a:cubicBezTo>
                    <a:pt x="28027" y="4116"/>
                    <a:pt x="28010" y="4099"/>
                    <a:pt x="27975" y="4099"/>
                  </a:cubicBezTo>
                  <a:close/>
                  <a:moveTo>
                    <a:pt x="1976" y="4134"/>
                  </a:moveTo>
                  <a:cubicBezTo>
                    <a:pt x="1959" y="4134"/>
                    <a:pt x="1937" y="4134"/>
                    <a:pt x="1920" y="4156"/>
                  </a:cubicBezTo>
                  <a:cubicBezTo>
                    <a:pt x="1902" y="4190"/>
                    <a:pt x="1902" y="4225"/>
                    <a:pt x="1937" y="4264"/>
                  </a:cubicBezTo>
                  <a:cubicBezTo>
                    <a:pt x="1959" y="4264"/>
                    <a:pt x="1976" y="4282"/>
                    <a:pt x="1976" y="4282"/>
                  </a:cubicBezTo>
                  <a:cubicBezTo>
                    <a:pt x="2011" y="4282"/>
                    <a:pt x="2028" y="4264"/>
                    <a:pt x="2046" y="4243"/>
                  </a:cubicBezTo>
                  <a:cubicBezTo>
                    <a:pt x="2068" y="4225"/>
                    <a:pt x="2068" y="4173"/>
                    <a:pt x="2028" y="4156"/>
                  </a:cubicBezTo>
                  <a:cubicBezTo>
                    <a:pt x="2011" y="4134"/>
                    <a:pt x="1994" y="4134"/>
                    <a:pt x="1976" y="4134"/>
                  </a:cubicBezTo>
                  <a:close/>
                  <a:moveTo>
                    <a:pt x="18276" y="4190"/>
                  </a:moveTo>
                  <a:cubicBezTo>
                    <a:pt x="18237" y="4208"/>
                    <a:pt x="18220" y="4264"/>
                    <a:pt x="18237" y="4299"/>
                  </a:cubicBezTo>
                  <a:cubicBezTo>
                    <a:pt x="18254" y="4317"/>
                    <a:pt x="18276" y="4334"/>
                    <a:pt x="18311" y="4334"/>
                  </a:cubicBezTo>
                  <a:lnTo>
                    <a:pt x="18328" y="4334"/>
                  </a:lnTo>
                  <a:cubicBezTo>
                    <a:pt x="18363" y="4317"/>
                    <a:pt x="18385" y="4264"/>
                    <a:pt x="18363" y="4225"/>
                  </a:cubicBezTo>
                  <a:cubicBezTo>
                    <a:pt x="18346" y="4208"/>
                    <a:pt x="18328" y="4190"/>
                    <a:pt x="18311" y="4190"/>
                  </a:cubicBezTo>
                  <a:close/>
                  <a:moveTo>
                    <a:pt x="17275" y="4317"/>
                  </a:moveTo>
                  <a:cubicBezTo>
                    <a:pt x="17241" y="4317"/>
                    <a:pt x="17223" y="4334"/>
                    <a:pt x="17206" y="4351"/>
                  </a:cubicBezTo>
                  <a:cubicBezTo>
                    <a:pt x="17188" y="4391"/>
                    <a:pt x="17206" y="4425"/>
                    <a:pt x="17241" y="4443"/>
                  </a:cubicBezTo>
                  <a:cubicBezTo>
                    <a:pt x="17258" y="4460"/>
                    <a:pt x="17258" y="4460"/>
                    <a:pt x="17275" y="4460"/>
                  </a:cubicBezTo>
                  <a:cubicBezTo>
                    <a:pt x="17297" y="4460"/>
                    <a:pt x="17332" y="4443"/>
                    <a:pt x="17332" y="4408"/>
                  </a:cubicBezTo>
                  <a:cubicBezTo>
                    <a:pt x="17349" y="4391"/>
                    <a:pt x="17349" y="4334"/>
                    <a:pt x="17315" y="4317"/>
                  </a:cubicBezTo>
                  <a:close/>
                  <a:moveTo>
                    <a:pt x="17967" y="4334"/>
                  </a:moveTo>
                  <a:lnTo>
                    <a:pt x="17950" y="4351"/>
                  </a:lnTo>
                  <a:cubicBezTo>
                    <a:pt x="17911" y="4351"/>
                    <a:pt x="17893" y="4408"/>
                    <a:pt x="17911" y="4443"/>
                  </a:cubicBezTo>
                  <a:cubicBezTo>
                    <a:pt x="17911" y="4460"/>
                    <a:pt x="17950" y="4482"/>
                    <a:pt x="17985" y="4482"/>
                  </a:cubicBezTo>
                  <a:lnTo>
                    <a:pt x="18002" y="4482"/>
                  </a:lnTo>
                  <a:cubicBezTo>
                    <a:pt x="18037" y="4460"/>
                    <a:pt x="18059" y="4425"/>
                    <a:pt x="18037" y="4391"/>
                  </a:cubicBezTo>
                  <a:cubicBezTo>
                    <a:pt x="18037" y="4351"/>
                    <a:pt x="18002" y="4334"/>
                    <a:pt x="17967" y="4334"/>
                  </a:cubicBezTo>
                  <a:close/>
                  <a:moveTo>
                    <a:pt x="1759" y="4408"/>
                  </a:moveTo>
                  <a:cubicBezTo>
                    <a:pt x="1741" y="4408"/>
                    <a:pt x="1719" y="4425"/>
                    <a:pt x="1702" y="4443"/>
                  </a:cubicBezTo>
                  <a:cubicBezTo>
                    <a:pt x="1685" y="4482"/>
                    <a:pt x="1685" y="4517"/>
                    <a:pt x="1719" y="4552"/>
                  </a:cubicBezTo>
                  <a:lnTo>
                    <a:pt x="1759" y="4552"/>
                  </a:lnTo>
                  <a:cubicBezTo>
                    <a:pt x="1776" y="4552"/>
                    <a:pt x="1793" y="4552"/>
                    <a:pt x="1811" y="4534"/>
                  </a:cubicBezTo>
                  <a:cubicBezTo>
                    <a:pt x="1850" y="4499"/>
                    <a:pt x="1828" y="4443"/>
                    <a:pt x="1793" y="4425"/>
                  </a:cubicBezTo>
                  <a:cubicBezTo>
                    <a:pt x="1793" y="4425"/>
                    <a:pt x="1776" y="4408"/>
                    <a:pt x="1759" y="4408"/>
                  </a:cubicBezTo>
                  <a:close/>
                  <a:moveTo>
                    <a:pt x="17623" y="4408"/>
                  </a:moveTo>
                  <a:cubicBezTo>
                    <a:pt x="17584" y="4408"/>
                    <a:pt x="17550" y="4425"/>
                    <a:pt x="17550" y="4482"/>
                  </a:cubicBezTo>
                  <a:cubicBezTo>
                    <a:pt x="17550" y="4517"/>
                    <a:pt x="17584" y="4552"/>
                    <a:pt x="17623" y="4552"/>
                  </a:cubicBezTo>
                  <a:cubicBezTo>
                    <a:pt x="17658" y="4552"/>
                    <a:pt x="17693" y="4517"/>
                    <a:pt x="17693" y="4482"/>
                  </a:cubicBezTo>
                  <a:cubicBezTo>
                    <a:pt x="17693" y="4443"/>
                    <a:pt x="17658" y="4408"/>
                    <a:pt x="17623" y="4408"/>
                  </a:cubicBezTo>
                  <a:close/>
                  <a:moveTo>
                    <a:pt x="28084" y="4443"/>
                  </a:moveTo>
                  <a:cubicBezTo>
                    <a:pt x="28045" y="4460"/>
                    <a:pt x="28027" y="4499"/>
                    <a:pt x="28027" y="4534"/>
                  </a:cubicBezTo>
                  <a:cubicBezTo>
                    <a:pt x="28045" y="4569"/>
                    <a:pt x="28084" y="4591"/>
                    <a:pt x="28101" y="4591"/>
                  </a:cubicBezTo>
                  <a:cubicBezTo>
                    <a:pt x="28119" y="4591"/>
                    <a:pt x="28119" y="4591"/>
                    <a:pt x="28136" y="4569"/>
                  </a:cubicBezTo>
                  <a:cubicBezTo>
                    <a:pt x="28175" y="4569"/>
                    <a:pt x="28193" y="4517"/>
                    <a:pt x="28175" y="4482"/>
                  </a:cubicBezTo>
                  <a:cubicBezTo>
                    <a:pt x="28154" y="4460"/>
                    <a:pt x="28136" y="4443"/>
                    <a:pt x="28101" y="4443"/>
                  </a:cubicBezTo>
                  <a:close/>
                  <a:moveTo>
                    <a:pt x="1541" y="4717"/>
                  </a:moveTo>
                  <a:cubicBezTo>
                    <a:pt x="1524" y="4717"/>
                    <a:pt x="1502" y="4717"/>
                    <a:pt x="1485" y="4734"/>
                  </a:cubicBezTo>
                  <a:cubicBezTo>
                    <a:pt x="1467" y="4769"/>
                    <a:pt x="1467" y="4826"/>
                    <a:pt x="1502" y="4843"/>
                  </a:cubicBezTo>
                  <a:cubicBezTo>
                    <a:pt x="1524" y="4843"/>
                    <a:pt x="1541" y="4860"/>
                    <a:pt x="1541" y="4860"/>
                  </a:cubicBezTo>
                  <a:cubicBezTo>
                    <a:pt x="1576" y="4860"/>
                    <a:pt x="1593" y="4843"/>
                    <a:pt x="1611" y="4826"/>
                  </a:cubicBezTo>
                  <a:cubicBezTo>
                    <a:pt x="1632" y="4786"/>
                    <a:pt x="1632" y="4752"/>
                    <a:pt x="1593" y="4717"/>
                  </a:cubicBezTo>
                  <a:close/>
                  <a:moveTo>
                    <a:pt x="28245" y="4769"/>
                  </a:moveTo>
                  <a:cubicBezTo>
                    <a:pt x="28228" y="4769"/>
                    <a:pt x="28228" y="4769"/>
                    <a:pt x="28210" y="4786"/>
                  </a:cubicBezTo>
                  <a:cubicBezTo>
                    <a:pt x="28175" y="4786"/>
                    <a:pt x="28154" y="4843"/>
                    <a:pt x="28175" y="4878"/>
                  </a:cubicBezTo>
                  <a:cubicBezTo>
                    <a:pt x="28193" y="4895"/>
                    <a:pt x="28210" y="4917"/>
                    <a:pt x="28245" y="4917"/>
                  </a:cubicBezTo>
                  <a:lnTo>
                    <a:pt x="28262" y="4917"/>
                  </a:lnTo>
                  <a:cubicBezTo>
                    <a:pt x="28302" y="4895"/>
                    <a:pt x="28319" y="4860"/>
                    <a:pt x="28302" y="4826"/>
                  </a:cubicBezTo>
                  <a:cubicBezTo>
                    <a:pt x="28302" y="4786"/>
                    <a:pt x="28262" y="4769"/>
                    <a:pt x="28245" y="4769"/>
                  </a:cubicBezTo>
                  <a:close/>
                  <a:moveTo>
                    <a:pt x="1358" y="5004"/>
                  </a:moveTo>
                  <a:cubicBezTo>
                    <a:pt x="1324" y="5004"/>
                    <a:pt x="1306" y="5026"/>
                    <a:pt x="1284" y="5043"/>
                  </a:cubicBezTo>
                  <a:cubicBezTo>
                    <a:pt x="1267" y="5078"/>
                    <a:pt x="1284" y="5135"/>
                    <a:pt x="1306" y="5152"/>
                  </a:cubicBezTo>
                  <a:lnTo>
                    <a:pt x="1358" y="5152"/>
                  </a:lnTo>
                  <a:cubicBezTo>
                    <a:pt x="1376" y="5152"/>
                    <a:pt x="1393" y="5152"/>
                    <a:pt x="1415" y="5135"/>
                  </a:cubicBezTo>
                  <a:cubicBezTo>
                    <a:pt x="1432" y="5095"/>
                    <a:pt x="1432" y="5043"/>
                    <a:pt x="1393" y="5026"/>
                  </a:cubicBezTo>
                  <a:cubicBezTo>
                    <a:pt x="1376" y="5026"/>
                    <a:pt x="1358" y="5004"/>
                    <a:pt x="1358" y="5004"/>
                  </a:cubicBezTo>
                  <a:close/>
                  <a:moveTo>
                    <a:pt x="28393" y="5095"/>
                  </a:moveTo>
                  <a:cubicBezTo>
                    <a:pt x="28371" y="5095"/>
                    <a:pt x="28371" y="5113"/>
                    <a:pt x="28354" y="5113"/>
                  </a:cubicBezTo>
                  <a:cubicBezTo>
                    <a:pt x="28319" y="5135"/>
                    <a:pt x="28302" y="5169"/>
                    <a:pt x="28319" y="5204"/>
                  </a:cubicBezTo>
                  <a:cubicBezTo>
                    <a:pt x="28336" y="5243"/>
                    <a:pt x="28371" y="5243"/>
                    <a:pt x="28393" y="5243"/>
                  </a:cubicBezTo>
                  <a:lnTo>
                    <a:pt x="28428" y="5243"/>
                  </a:lnTo>
                  <a:cubicBezTo>
                    <a:pt x="28463" y="5222"/>
                    <a:pt x="28480" y="5187"/>
                    <a:pt x="28463" y="5152"/>
                  </a:cubicBezTo>
                  <a:cubicBezTo>
                    <a:pt x="28445" y="5113"/>
                    <a:pt x="28428" y="5095"/>
                    <a:pt x="28393" y="5095"/>
                  </a:cubicBezTo>
                  <a:close/>
                  <a:moveTo>
                    <a:pt x="1158" y="5330"/>
                  </a:moveTo>
                  <a:cubicBezTo>
                    <a:pt x="1141" y="5330"/>
                    <a:pt x="1123" y="5330"/>
                    <a:pt x="1106" y="5370"/>
                  </a:cubicBezTo>
                  <a:cubicBezTo>
                    <a:pt x="1089" y="5404"/>
                    <a:pt x="1089" y="5439"/>
                    <a:pt x="1123" y="5461"/>
                  </a:cubicBezTo>
                  <a:cubicBezTo>
                    <a:pt x="1141" y="5461"/>
                    <a:pt x="1158" y="5478"/>
                    <a:pt x="1158" y="5478"/>
                  </a:cubicBezTo>
                  <a:cubicBezTo>
                    <a:pt x="1197" y="5478"/>
                    <a:pt x="1215" y="5461"/>
                    <a:pt x="1232" y="5439"/>
                  </a:cubicBezTo>
                  <a:cubicBezTo>
                    <a:pt x="1250" y="5404"/>
                    <a:pt x="1232" y="5352"/>
                    <a:pt x="1197" y="5330"/>
                  </a:cubicBezTo>
                  <a:close/>
                  <a:moveTo>
                    <a:pt x="28554" y="5422"/>
                  </a:moveTo>
                  <a:cubicBezTo>
                    <a:pt x="28537" y="5422"/>
                    <a:pt x="28537" y="5439"/>
                    <a:pt x="28519" y="5439"/>
                  </a:cubicBezTo>
                  <a:cubicBezTo>
                    <a:pt x="28480" y="5461"/>
                    <a:pt x="28463" y="5496"/>
                    <a:pt x="28480" y="5531"/>
                  </a:cubicBezTo>
                  <a:cubicBezTo>
                    <a:pt x="28502" y="5570"/>
                    <a:pt x="28519" y="5570"/>
                    <a:pt x="28554" y="5570"/>
                  </a:cubicBezTo>
                  <a:lnTo>
                    <a:pt x="28589" y="5570"/>
                  </a:lnTo>
                  <a:cubicBezTo>
                    <a:pt x="28628" y="5548"/>
                    <a:pt x="28628" y="5513"/>
                    <a:pt x="28611" y="5478"/>
                  </a:cubicBezTo>
                  <a:cubicBezTo>
                    <a:pt x="28611" y="5439"/>
                    <a:pt x="28571" y="5422"/>
                    <a:pt x="28554" y="5422"/>
                  </a:cubicBezTo>
                  <a:close/>
                  <a:moveTo>
                    <a:pt x="997" y="5639"/>
                  </a:moveTo>
                  <a:cubicBezTo>
                    <a:pt x="958" y="5639"/>
                    <a:pt x="941" y="5657"/>
                    <a:pt x="923" y="5679"/>
                  </a:cubicBezTo>
                  <a:cubicBezTo>
                    <a:pt x="906" y="5713"/>
                    <a:pt x="923" y="5766"/>
                    <a:pt x="958" y="5787"/>
                  </a:cubicBezTo>
                  <a:lnTo>
                    <a:pt x="997" y="5787"/>
                  </a:lnTo>
                  <a:cubicBezTo>
                    <a:pt x="1015" y="5787"/>
                    <a:pt x="1049" y="5766"/>
                    <a:pt x="1049" y="5748"/>
                  </a:cubicBezTo>
                  <a:cubicBezTo>
                    <a:pt x="1067" y="5713"/>
                    <a:pt x="1067" y="5679"/>
                    <a:pt x="1032" y="5657"/>
                  </a:cubicBezTo>
                  <a:cubicBezTo>
                    <a:pt x="1015" y="5639"/>
                    <a:pt x="997" y="5639"/>
                    <a:pt x="997" y="5639"/>
                  </a:cubicBezTo>
                  <a:close/>
                  <a:moveTo>
                    <a:pt x="28719" y="5748"/>
                  </a:moveTo>
                  <a:cubicBezTo>
                    <a:pt x="28698" y="5748"/>
                    <a:pt x="28698" y="5748"/>
                    <a:pt x="28680" y="5766"/>
                  </a:cubicBezTo>
                  <a:cubicBezTo>
                    <a:pt x="28645" y="5787"/>
                    <a:pt x="28628" y="5822"/>
                    <a:pt x="28645" y="5857"/>
                  </a:cubicBezTo>
                  <a:cubicBezTo>
                    <a:pt x="28663" y="5896"/>
                    <a:pt x="28680" y="5896"/>
                    <a:pt x="28719" y="5896"/>
                  </a:cubicBezTo>
                  <a:lnTo>
                    <a:pt x="28754" y="5896"/>
                  </a:lnTo>
                  <a:cubicBezTo>
                    <a:pt x="28789" y="5874"/>
                    <a:pt x="28789" y="5822"/>
                    <a:pt x="28772" y="5787"/>
                  </a:cubicBezTo>
                  <a:cubicBezTo>
                    <a:pt x="28772" y="5766"/>
                    <a:pt x="28737" y="5748"/>
                    <a:pt x="28719" y="5748"/>
                  </a:cubicBezTo>
                  <a:close/>
                  <a:moveTo>
                    <a:pt x="832" y="5966"/>
                  </a:moveTo>
                  <a:cubicBezTo>
                    <a:pt x="797" y="5966"/>
                    <a:pt x="780" y="5983"/>
                    <a:pt x="762" y="6005"/>
                  </a:cubicBezTo>
                  <a:cubicBezTo>
                    <a:pt x="740" y="6040"/>
                    <a:pt x="762" y="6092"/>
                    <a:pt x="797" y="6114"/>
                  </a:cubicBezTo>
                  <a:lnTo>
                    <a:pt x="832" y="6114"/>
                  </a:lnTo>
                  <a:cubicBezTo>
                    <a:pt x="849" y="6114"/>
                    <a:pt x="888" y="6092"/>
                    <a:pt x="888" y="6074"/>
                  </a:cubicBezTo>
                  <a:cubicBezTo>
                    <a:pt x="906" y="6040"/>
                    <a:pt x="906" y="5983"/>
                    <a:pt x="871" y="5966"/>
                  </a:cubicBezTo>
                  <a:close/>
                  <a:moveTo>
                    <a:pt x="28880" y="6074"/>
                  </a:moveTo>
                  <a:cubicBezTo>
                    <a:pt x="28863" y="6074"/>
                    <a:pt x="28863" y="6074"/>
                    <a:pt x="28845" y="6092"/>
                  </a:cubicBezTo>
                  <a:cubicBezTo>
                    <a:pt x="28806" y="6114"/>
                    <a:pt x="28789" y="6148"/>
                    <a:pt x="28806" y="6183"/>
                  </a:cubicBezTo>
                  <a:cubicBezTo>
                    <a:pt x="28828" y="6201"/>
                    <a:pt x="28863" y="6222"/>
                    <a:pt x="28880" y="6222"/>
                  </a:cubicBezTo>
                  <a:lnTo>
                    <a:pt x="28915" y="6222"/>
                  </a:lnTo>
                  <a:cubicBezTo>
                    <a:pt x="28954" y="6201"/>
                    <a:pt x="28972" y="6148"/>
                    <a:pt x="28954" y="6114"/>
                  </a:cubicBezTo>
                  <a:cubicBezTo>
                    <a:pt x="28937" y="6092"/>
                    <a:pt x="28898" y="6074"/>
                    <a:pt x="28880" y="6074"/>
                  </a:cubicBezTo>
                  <a:close/>
                  <a:moveTo>
                    <a:pt x="671" y="6292"/>
                  </a:moveTo>
                  <a:cubicBezTo>
                    <a:pt x="653" y="6292"/>
                    <a:pt x="614" y="6309"/>
                    <a:pt x="614" y="6349"/>
                  </a:cubicBezTo>
                  <a:cubicBezTo>
                    <a:pt x="597" y="6383"/>
                    <a:pt x="614" y="6418"/>
                    <a:pt x="653" y="6440"/>
                  </a:cubicBezTo>
                  <a:lnTo>
                    <a:pt x="671" y="6440"/>
                  </a:lnTo>
                  <a:cubicBezTo>
                    <a:pt x="706" y="6440"/>
                    <a:pt x="723" y="6418"/>
                    <a:pt x="740" y="6401"/>
                  </a:cubicBezTo>
                  <a:cubicBezTo>
                    <a:pt x="762" y="6366"/>
                    <a:pt x="740" y="6309"/>
                    <a:pt x="706" y="6309"/>
                  </a:cubicBezTo>
                  <a:cubicBezTo>
                    <a:pt x="706" y="6292"/>
                    <a:pt x="688" y="6292"/>
                    <a:pt x="671" y="6292"/>
                  </a:cubicBezTo>
                  <a:close/>
                  <a:moveTo>
                    <a:pt x="29006" y="6401"/>
                  </a:moveTo>
                  <a:cubicBezTo>
                    <a:pt x="28972" y="6418"/>
                    <a:pt x="28972" y="6475"/>
                    <a:pt x="28989" y="6510"/>
                  </a:cubicBezTo>
                  <a:cubicBezTo>
                    <a:pt x="28989" y="6527"/>
                    <a:pt x="29024" y="6549"/>
                    <a:pt x="29046" y="6549"/>
                  </a:cubicBezTo>
                  <a:cubicBezTo>
                    <a:pt x="29063" y="6549"/>
                    <a:pt x="29080" y="6549"/>
                    <a:pt x="29080" y="6527"/>
                  </a:cubicBezTo>
                  <a:cubicBezTo>
                    <a:pt x="29115" y="6510"/>
                    <a:pt x="29133" y="6475"/>
                    <a:pt x="29115" y="6440"/>
                  </a:cubicBezTo>
                  <a:cubicBezTo>
                    <a:pt x="29098" y="6418"/>
                    <a:pt x="29080" y="6401"/>
                    <a:pt x="29046" y="6401"/>
                  </a:cubicBezTo>
                  <a:close/>
                  <a:moveTo>
                    <a:pt x="545" y="6636"/>
                  </a:moveTo>
                  <a:cubicBezTo>
                    <a:pt x="505" y="6636"/>
                    <a:pt x="488" y="6658"/>
                    <a:pt x="471" y="6675"/>
                  </a:cubicBezTo>
                  <a:cubicBezTo>
                    <a:pt x="453" y="6710"/>
                    <a:pt x="471" y="6766"/>
                    <a:pt x="505" y="6766"/>
                  </a:cubicBezTo>
                  <a:cubicBezTo>
                    <a:pt x="523" y="6784"/>
                    <a:pt x="523" y="6784"/>
                    <a:pt x="545" y="6784"/>
                  </a:cubicBezTo>
                  <a:cubicBezTo>
                    <a:pt x="562" y="6784"/>
                    <a:pt x="597" y="6766"/>
                    <a:pt x="597" y="6727"/>
                  </a:cubicBezTo>
                  <a:cubicBezTo>
                    <a:pt x="614" y="6692"/>
                    <a:pt x="597" y="6658"/>
                    <a:pt x="562" y="6636"/>
                  </a:cubicBezTo>
                  <a:close/>
                  <a:moveTo>
                    <a:pt x="29224" y="6710"/>
                  </a:moveTo>
                  <a:cubicBezTo>
                    <a:pt x="29207" y="6710"/>
                    <a:pt x="29189" y="6727"/>
                    <a:pt x="29189" y="6727"/>
                  </a:cubicBezTo>
                  <a:cubicBezTo>
                    <a:pt x="29154" y="6745"/>
                    <a:pt x="29133" y="6784"/>
                    <a:pt x="29154" y="6819"/>
                  </a:cubicBezTo>
                  <a:cubicBezTo>
                    <a:pt x="29172" y="6853"/>
                    <a:pt x="29189" y="6853"/>
                    <a:pt x="29224" y="6853"/>
                  </a:cubicBezTo>
                  <a:lnTo>
                    <a:pt x="29263" y="6853"/>
                  </a:lnTo>
                  <a:cubicBezTo>
                    <a:pt x="29298" y="6836"/>
                    <a:pt x="29298" y="6784"/>
                    <a:pt x="29281" y="6766"/>
                  </a:cubicBezTo>
                  <a:cubicBezTo>
                    <a:pt x="29281" y="6727"/>
                    <a:pt x="29241" y="6710"/>
                    <a:pt x="29224" y="6710"/>
                  </a:cubicBezTo>
                  <a:close/>
                  <a:moveTo>
                    <a:pt x="397" y="6962"/>
                  </a:moveTo>
                  <a:cubicBezTo>
                    <a:pt x="379" y="6962"/>
                    <a:pt x="344" y="6984"/>
                    <a:pt x="344" y="7019"/>
                  </a:cubicBezTo>
                  <a:cubicBezTo>
                    <a:pt x="327" y="7054"/>
                    <a:pt x="344" y="7093"/>
                    <a:pt x="379" y="7110"/>
                  </a:cubicBezTo>
                  <a:lnTo>
                    <a:pt x="397" y="7110"/>
                  </a:lnTo>
                  <a:cubicBezTo>
                    <a:pt x="436" y="7110"/>
                    <a:pt x="471" y="7093"/>
                    <a:pt x="471" y="7071"/>
                  </a:cubicBezTo>
                  <a:cubicBezTo>
                    <a:pt x="488" y="7036"/>
                    <a:pt x="471" y="6984"/>
                    <a:pt x="436" y="6984"/>
                  </a:cubicBezTo>
                  <a:cubicBezTo>
                    <a:pt x="414" y="6962"/>
                    <a:pt x="414" y="6962"/>
                    <a:pt x="397" y="6962"/>
                  </a:cubicBezTo>
                  <a:close/>
                  <a:moveTo>
                    <a:pt x="29389" y="7036"/>
                  </a:moveTo>
                  <a:cubicBezTo>
                    <a:pt x="29372" y="7036"/>
                    <a:pt x="29372" y="7036"/>
                    <a:pt x="29350" y="7054"/>
                  </a:cubicBezTo>
                  <a:cubicBezTo>
                    <a:pt x="29315" y="7071"/>
                    <a:pt x="29315" y="7110"/>
                    <a:pt x="29333" y="7145"/>
                  </a:cubicBezTo>
                  <a:cubicBezTo>
                    <a:pt x="29333" y="7162"/>
                    <a:pt x="29372" y="7180"/>
                    <a:pt x="29389" y="7180"/>
                  </a:cubicBezTo>
                  <a:lnTo>
                    <a:pt x="29424" y="7180"/>
                  </a:lnTo>
                  <a:cubicBezTo>
                    <a:pt x="29459" y="7162"/>
                    <a:pt x="29481" y="7110"/>
                    <a:pt x="29459" y="7071"/>
                  </a:cubicBezTo>
                  <a:cubicBezTo>
                    <a:pt x="29442" y="7054"/>
                    <a:pt x="29424" y="7036"/>
                    <a:pt x="29389" y="7036"/>
                  </a:cubicBezTo>
                  <a:close/>
                  <a:moveTo>
                    <a:pt x="288" y="7310"/>
                  </a:moveTo>
                  <a:cubicBezTo>
                    <a:pt x="253" y="7310"/>
                    <a:pt x="218" y="7328"/>
                    <a:pt x="218" y="7362"/>
                  </a:cubicBezTo>
                  <a:cubicBezTo>
                    <a:pt x="197" y="7397"/>
                    <a:pt x="218" y="7436"/>
                    <a:pt x="253" y="7454"/>
                  </a:cubicBezTo>
                  <a:lnTo>
                    <a:pt x="288" y="7454"/>
                  </a:lnTo>
                  <a:cubicBezTo>
                    <a:pt x="305" y="7454"/>
                    <a:pt x="344" y="7436"/>
                    <a:pt x="344" y="7397"/>
                  </a:cubicBezTo>
                  <a:lnTo>
                    <a:pt x="362" y="7397"/>
                  </a:lnTo>
                  <a:cubicBezTo>
                    <a:pt x="344" y="7380"/>
                    <a:pt x="344" y="7362"/>
                    <a:pt x="344" y="7362"/>
                  </a:cubicBezTo>
                  <a:cubicBezTo>
                    <a:pt x="344" y="7345"/>
                    <a:pt x="327" y="7328"/>
                    <a:pt x="305" y="7310"/>
                  </a:cubicBezTo>
                  <a:close/>
                  <a:moveTo>
                    <a:pt x="29516" y="7362"/>
                  </a:moveTo>
                  <a:cubicBezTo>
                    <a:pt x="29498" y="7380"/>
                    <a:pt x="29481" y="7436"/>
                    <a:pt x="29498" y="7471"/>
                  </a:cubicBezTo>
                  <a:cubicBezTo>
                    <a:pt x="29498" y="7489"/>
                    <a:pt x="29533" y="7506"/>
                    <a:pt x="29550" y="7506"/>
                  </a:cubicBezTo>
                  <a:cubicBezTo>
                    <a:pt x="29568" y="7506"/>
                    <a:pt x="29590" y="7506"/>
                    <a:pt x="29590" y="7489"/>
                  </a:cubicBezTo>
                  <a:cubicBezTo>
                    <a:pt x="29624" y="7471"/>
                    <a:pt x="29642" y="7436"/>
                    <a:pt x="29624" y="7397"/>
                  </a:cubicBezTo>
                  <a:cubicBezTo>
                    <a:pt x="29607" y="7380"/>
                    <a:pt x="29590" y="7362"/>
                    <a:pt x="29550" y="7362"/>
                  </a:cubicBezTo>
                  <a:close/>
                  <a:moveTo>
                    <a:pt x="179" y="7654"/>
                  </a:moveTo>
                  <a:cubicBezTo>
                    <a:pt x="144" y="7654"/>
                    <a:pt x="109" y="7671"/>
                    <a:pt x="109" y="7706"/>
                  </a:cubicBezTo>
                  <a:cubicBezTo>
                    <a:pt x="88" y="7745"/>
                    <a:pt x="109" y="7780"/>
                    <a:pt x="144" y="7798"/>
                  </a:cubicBezTo>
                  <a:lnTo>
                    <a:pt x="179" y="7798"/>
                  </a:lnTo>
                  <a:cubicBezTo>
                    <a:pt x="197" y="7798"/>
                    <a:pt x="236" y="7780"/>
                    <a:pt x="236" y="7763"/>
                  </a:cubicBezTo>
                  <a:cubicBezTo>
                    <a:pt x="218" y="7745"/>
                    <a:pt x="218" y="7706"/>
                    <a:pt x="218" y="7671"/>
                  </a:cubicBezTo>
                  <a:lnTo>
                    <a:pt x="197" y="7654"/>
                  </a:lnTo>
                  <a:close/>
                  <a:moveTo>
                    <a:pt x="29698" y="7689"/>
                  </a:moveTo>
                  <a:cubicBezTo>
                    <a:pt x="29659" y="7706"/>
                    <a:pt x="29642" y="7745"/>
                    <a:pt x="29659" y="7780"/>
                  </a:cubicBezTo>
                  <a:cubicBezTo>
                    <a:pt x="29659" y="7815"/>
                    <a:pt x="29698" y="7832"/>
                    <a:pt x="29716" y="7832"/>
                  </a:cubicBezTo>
                  <a:cubicBezTo>
                    <a:pt x="29733" y="7832"/>
                    <a:pt x="29751" y="7832"/>
                    <a:pt x="29751" y="7815"/>
                  </a:cubicBezTo>
                  <a:cubicBezTo>
                    <a:pt x="29785" y="7798"/>
                    <a:pt x="29807" y="7763"/>
                    <a:pt x="29785" y="7724"/>
                  </a:cubicBezTo>
                  <a:cubicBezTo>
                    <a:pt x="29768" y="7689"/>
                    <a:pt x="29751" y="7689"/>
                    <a:pt x="29716" y="7689"/>
                  </a:cubicBezTo>
                  <a:close/>
                  <a:moveTo>
                    <a:pt x="70" y="8015"/>
                  </a:moveTo>
                  <a:cubicBezTo>
                    <a:pt x="53" y="8015"/>
                    <a:pt x="18" y="8033"/>
                    <a:pt x="18" y="8072"/>
                  </a:cubicBezTo>
                  <a:cubicBezTo>
                    <a:pt x="1" y="8107"/>
                    <a:pt x="36" y="8141"/>
                    <a:pt x="70" y="8141"/>
                  </a:cubicBezTo>
                  <a:lnTo>
                    <a:pt x="70" y="8159"/>
                  </a:lnTo>
                  <a:cubicBezTo>
                    <a:pt x="109" y="8159"/>
                    <a:pt x="127" y="8141"/>
                    <a:pt x="144" y="8107"/>
                  </a:cubicBezTo>
                  <a:cubicBezTo>
                    <a:pt x="109" y="8107"/>
                    <a:pt x="88" y="8050"/>
                    <a:pt x="109" y="8015"/>
                  </a:cubicBezTo>
                  <a:close/>
                  <a:moveTo>
                    <a:pt x="29842" y="8015"/>
                  </a:moveTo>
                  <a:cubicBezTo>
                    <a:pt x="29807" y="8033"/>
                    <a:pt x="29785" y="8072"/>
                    <a:pt x="29807" y="8107"/>
                  </a:cubicBezTo>
                  <a:cubicBezTo>
                    <a:pt x="29825" y="8141"/>
                    <a:pt x="29859" y="8159"/>
                    <a:pt x="29877" y="8159"/>
                  </a:cubicBezTo>
                  <a:cubicBezTo>
                    <a:pt x="29894" y="8159"/>
                    <a:pt x="29894" y="8159"/>
                    <a:pt x="29916" y="8141"/>
                  </a:cubicBezTo>
                  <a:cubicBezTo>
                    <a:pt x="29951" y="8124"/>
                    <a:pt x="29968" y="8089"/>
                    <a:pt x="29951" y="8050"/>
                  </a:cubicBezTo>
                  <a:cubicBezTo>
                    <a:pt x="29933" y="8033"/>
                    <a:pt x="29916" y="8015"/>
                    <a:pt x="29877" y="8015"/>
                  </a:cubicBezTo>
                  <a:close/>
                  <a:moveTo>
                    <a:pt x="30003" y="8341"/>
                  </a:moveTo>
                  <a:cubicBezTo>
                    <a:pt x="29968" y="8359"/>
                    <a:pt x="29951" y="8398"/>
                    <a:pt x="29968" y="8450"/>
                  </a:cubicBezTo>
                  <a:lnTo>
                    <a:pt x="29986" y="8468"/>
                  </a:lnTo>
                  <a:cubicBezTo>
                    <a:pt x="29986" y="8485"/>
                    <a:pt x="30003" y="8485"/>
                    <a:pt x="30025" y="8485"/>
                  </a:cubicBezTo>
                  <a:lnTo>
                    <a:pt x="30060" y="8485"/>
                  </a:lnTo>
                  <a:cubicBezTo>
                    <a:pt x="30094" y="8468"/>
                    <a:pt x="30112" y="8415"/>
                    <a:pt x="30094" y="8376"/>
                  </a:cubicBezTo>
                  <a:cubicBezTo>
                    <a:pt x="30077" y="8359"/>
                    <a:pt x="30060" y="8341"/>
                    <a:pt x="30025" y="8341"/>
                  </a:cubicBezTo>
                  <a:close/>
                  <a:moveTo>
                    <a:pt x="30168" y="8668"/>
                  </a:moveTo>
                  <a:cubicBezTo>
                    <a:pt x="30168" y="8668"/>
                    <a:pt x="30151" y="8668"/>
                    <a:pt x="30151" y="8685"/>
                  </a:cubicBezTo>
                  <a:cubicBezTo>
                    <a:pt x="30112" y="8685"/>
                    <a:pt x="30094" y="8724"/>
                    <a:pt x="30112" y="8759"/>
                  </a:cubicBezTo>
                  <a:lnTo>
                    <a:pt x="30151" y="8794"/>
                  </a:lnTo>
                  <a:lnTo>
                    <a:pt x="30151" y="8811"/>
                  </a:lnTo>
                  <a:lnTo>
                    <a:pt x="30203" y="8811"/>
                  </a:lnTo>
                  <a:cubicBezTo>
                    <a:pt x="30242" y="8794"/>
                    <a:pt x="30260" y="8742"/>
                    <a:pt x="30242" y="8703"/>
                  </a:cubicBezTo>
                  <a:cubicBezTo>
                    <a:pt x="30221" y="8685"/>
                    <a:pt x="30203" y="8668"/>
                    <a:pt x="30168" y="8668"/>
                  </a:cubicBezTo>
                  <a:close/>
                  <a:moveTo>
                    <a:pt x="30312" y="8994"/>
                  </a:moveTo>
                  <a:cubicBezTo>
                    <a:pt x="30277" y="9012"/>
                    <a:pt x="30277" y="9051"/>
                    <a:pt x="30277" y="9086"/>
                  </a:cubicBezTo>
                  <a:cubicBezTo>
                    <a:pt x="30294" y="9086"/>
                    <a:pt x="30294" y="9103"/>
                    <a:pt x="30312" y="9103"/>
                  </a:cubicBezTo>
                  <a:lnTo>
                    <a:pt x="30312" y="9120"/>
                  </a:lnTo>
                  <a:cubicBezTo>
                    <a:pt x="30329" y="9120"/>
                    <a:pt x="30329" y="9138"/>
                    <a:pt x="30351" y="9138"/>
                  </a:cubicBezTo>
                  <a:cubicBezTo>
                    <a:pt x="30368" y="9138"/>
                    <a:pt x="30368" y="9138"/>
                    <a:pt x="30386" y="9120"/>
                  </a:cubicBezTo>
                  <a:cubicBezTo>
                    <a:pt x="30421" y="9103"/>
                    <a:pt x="30438" y="9068"/>
                    <a:pt x="30421" y="9029"/>
                  </a:cubicBezTo>
                  <a:cubicBezTo>
                    <a:pt x="30403" y="8994"/>
                    <a:pt x="30368" y="8994"/>
                    <a:pt x="30351" y="8994"/>
                  </a:cubicBezTo>
                  <a:close/>
                  <a:moveTo>
                    <a:pt x="30529" y="9303"/>
                  </a:moveTo>
                  <a:cubicBezTo>
                    <a:pt x="30512" y="9303"/>
                    <a:pt x="30495" y="9303"/>
                    <a:pt x="30495" y="9321"/>
                  </a:cubicBezTo>
                  <a:cubicBezTo>
                    <a:pt x="30460" y="9321"/>
                    <a:pt x="30460" y="9355"/>
                    <a:pt x="30460" y="9395"/>
                  </a:cubicBezTo>
                  <a:cubicBezTo>
                    <a:pt x="30477" y="9395"/>
                    <a:pt x="30477" y="9412"/>
                    <a:pt x="30495" y="9429"/>
                  </a:cubicBezTo>
                  <a:lnTo>
                    <a:pt x="30495" y="9447"/>
                  </a:lnTo>
                  <a:lnTo>
                    <a:pt x="30569" y="9447"/>
                  </a:lnTo>
                  <a:cubicBezTo>
                    <a:pt x="30603" y="9429"/>
                    <a:pt x="30603" y="9377"/>
                    <a:pt x="30586" y="9338"/>
                  </a:cubicBezTo>
                  <a:cubicBezTo>
                    <a:pt x="30586" y="9321"/>
                    <a:pt x="30547" y="9303"/>
                    <a:pt x="30529" y="9303"/>
                  </a:cubicBezTo>
                  <a:close/>
                  <a:moveTo>
                    <a:pt x="30677" y="9629"/>
                  </a:moveTo>
                  <a:cubicBezTo>
                    <a:pt x="30677" y="9629"/>
                    <a:pt x="30656" y="9629"/>
                    <a:pt x="30656" y="9647"/>
                  </a:cubicBezTo>
                  <a:cubicBezTo>
                    <a:pt x="30621" y="9647"/>
                    <a:pt x="30621" y="9682"/>
                    <a:pt x="30603" y="9703"/>
                  </a:cubicBezTo>
                  <a:cubicBezTo>
                    <a:pt x="30638" y="9703"/>
                    <a:pt x="30656" y="9721"/>
                    <a:pt x="30677" y="9738"/>
                  </a:cubicBezTo>
                  <a:lnTo>
                    <a:pt x="30677" y="9773"/>
                  </a:lnTo>
                  <a:lnTo>
                    <a:pt x="30712" y="9773"/>
                  </a:lnTo>
                  <a:cubicBezTo>
                    <a:pt x="30747" y="9756"/>
                    <a:pt x="30764" y="9721"/>
                    <a:pt x="30747" y="9682"/>
                  </a:cubicBezTo>
                  <a:cubicBezTo>
                    <a:pt x="30730" y="9647"/>
                    <a:pt x="30712" y="9629"/>
                    <a:pt x="30677" y="9629"/>
                  </a:cubicBezTo>
                  <a:close/>
                  <a:moveTo>
                    <a:pt x="30786" y="9973"/>
                  </a:moveTo>
                  <a:cubicBezTo>
                    <a:pt x="30747" y="9991"/>
                    <a:pt x="30730" y="10008"/>
                    <a:pt x="30730" y="10030"/>
                  </a:cubicBezTo>
                  <a:lnTo>
                    <a:pt x="30747" y="10030"/>
                  </a:lnTo>
                  <a:cubicBezTo>
                    <a:pt x="30786" y="10030"/>
                    <a:pt x="30821" y="10047"/>
                    <a:pt x="30821" y="10082"/>
                  </a:cubicBezTo>
                  <a:lnTo>
                    <a:pt x="30821" y="10117"/>
                  </a:lnTo>
                  <a:cubicBezTo>
                    <a:pt x="30856" y="10099"/>
                    <a:pt x="30873" y="10065"/>
                    <a:pt x="30873" y="10030"/>
                  </a:cubicBezTo>
                  <a:cubicBezTo>
                    <a:pt x="30856" y="9991"/>
                    <a:pt x="30838" y="9973"/>
                    <a:pt x="30804" y="9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3232;p59">
              <a:extLst>
                <a:ext uri="{FF2B5EF4-FFF2-40B4-BE49-F238E27FC236}">
                  <a16:creationId xmlns:a16="http://schemas.microsoft.com/office/drawing/2014/main" id="{C1830158-903C-A83B-5535-64C2F2560B68}"/>
                </a:ext>
              </a:extLst>
            </p:cNvPr>
            <p:cNvSpPr/>
            <p:nvPr/>
          </p:nvSpPr>
          <p:spPr>
            <a:xfrm rot="-5400000">
              <a:off x="5799138" y="1777332"/>
              <a:ext cx="5531753" cy="1630245"/>
            </a:xfrm>
            <a:custGeom>
              <a:avLst/>
              <a:gdLst/>
              <a:ahLst/>
              <a:cxnLst/>
              <a:rect l="l" t="t" r="r" b="b"/>
              <a:pathLst>
                <a:path w="30930" h="9992" extrusionOk="0">
                  <a:moveTo>
                    <a:pt x="10822" y="1"/>
                  </a:moveTo>
                  <a:cubicBezTo>
                    <a:pt x="10788" y="1"/>
                    <a:pt x="10748" y="40"/>
                    <a:pt x="10748" y="75"/>
                  </a:cubicBezTo>
                  <a:cubicBezTo>
                    <a:pt x="10770" y="109"/>
                    <a:pt x="10788" y="149"/>
                    <a:pt x="10822" y="149"/>
                  </a:cubicBezTo>
                  <a:lnTo>
                    <a:pt x="10840" y="149"/>
                  </a:lnTo>
                  <a:cubicBezTo>
                    <a:pt x="10879" y="149"/>
                    <a:pt x="10914" y="109"/>
                    <a:pt x="10896" y="75"/>
                  </a:cubicBezTo>
                  <a:cubicBezTo>
                    <a:pt x="10896" y="40"/>
                    <a:pt x="10879" y="1"/>
                    <a:pt x="10840" y="1"/>
                  </a:cubicBezTo>
                  <a:close/>
                  <a:moveTo>
                    <a:pt x="11184" y="1"/>
                  </a:moveTo>
                  <a:cubicBezTo>
                    <a:pt x="11149" y="1"/>
                    <a:pt x="11131" y="18"/>
                    <a:pt x="11114" y="75"/>
                  </a:cubicBezTo>
                  <a:cubicBezTo>
                    <a:pt x="11114" y="109"/>
                    <a:pt x="11149" y="149"/>
                    <a:pt x="11184" y="149"/>
                  </a:cubicBezTo>
                  <a:cubicBezTo>
                    <a:pt x="11240" y="149"/>
                    <a:pt x="11258" y="109"/>
                    <a:pt x="11258" y="75"/>
                  </a:cubicBezTo>
                  <a:cubicBezTo>
                    <a:pt x="11275" y="40"/>
                    <a:pt x="11240" y="1"/>
                    <a:pt x="11205" y="1"/>
                  </a:cubicBezTo>
                  <a:close/>
                  <a:moveTo>
                    <a:pt x="10461" y="18"/>
                  </a:moveTo>
                  <a:cubicBezTo>
                    <a:pt x="10422" y="18"/>
                    <a:pt x="10387" y="57"/>
                    <a:pt x="10405" y="92"/>
                  </a:cubicBezTo>
                  <a:cubicBezTo>
                    <a:pt x="10405" y="127"/>
                    <a:pt x="10422" y="166"/>
                    <a:pt x="10479" y="166"/>
                  </a:cubicBezTo>
                  <a:cubicBezTo>
                    <a:pt x="10513" y="166"/>
                    <a:pt x="10553" y="127"/>
                    <a:pt x="10531" y="92"/>
                  </a:cubicBezTo>
                  <a:cubicBezTo>
                    <a:pt x="10531" y="40"/>
                    <a:pt x="10513" y="18"/>
                    <a:pt x="10461" y="18"/>
                  </a:cubicBezTo>
                  <a:close/>
                  <a:moveTo>
                    <a:pt x="11549" y="18"/>
                  </a:moveTo>
                  <a:cubicBezTo>
                    <a:pt x="11510" y="18"/>
                    <a:pt x="11493" y="40"/>
                    <a:pt x="11475" y="75"/>
                  </a:cubicBezTo>
                  <a:cubicBezTo>
                    <a:pt x="11475" y="127"/>
                    <a:pt x="11510" y="149"/>
                    <a:pt x="11549" y="166"/>
                  </a:cubicBezTo>
                  <a:cubicBezTo>
                    <a:pt x="11601" y="166"/>
                    <a:pt x="11619" y="127"/>
                    <a:pt x="11619" y="92"/>
                  </a:cubicBezTo>
                  <a:cubicBezTo>
                    <a:pt x="11640" y="57"/>
                    <a:pt x="11601" y="18"/>
                    <a:pt x="11566" y="18"/>
                  </a:cubicBezTo>
                  <a:close/>
                  <a:moveTo>
                    <a:pt x="10096" y="57"/>
                  </a:moveTo>
                  <a:cubicBezTo>
                    <a:pt x="10061" y="57"/>
                    <a:pt x="10026" y="92"/>
                    <a:pt x="10044" y="127"/>
                  </a:cubicBezTo>
                  <a:cubicBezTo>
                    <a:pt x="10044" y="166"/>
                    <a:pt x="10078" y="201"/>
                    <a:pt x="10117" y="201"/>
                  </a:cubicBezTo>
                  <a:cubicBezTo>
                    <a:pt x="10152" y="201"/>
                    <a:pt x="10187" y="166"/>
                    <a:pt x="10187" y="109"/>
                  </a:cubicBezTo>
                  <a:cubicBezTo>
                    <a:pt x="10170" y="75"/>
                    <a:pt x="10152" y="57"/>
                    <a:pt x="10117" y="57"/>
                  </a:cubicBezTo>
                  <a:close/>
                  <a:moveTo>
                    <a:pt x="11910" y="57"/>
                  </a:moveTo>
                  <a:cubicBezTo>
                    <a:pt x="11875" y="57"/>
                    <a:pt x="11858" y="75"/>
                    <a:pt x="11836" y="109"/>
                  </a:cubicBezTo>
                  <a:cubicBezTo>
                    <a:pt x="11836" y="149"/>
                    <a:pt x="11875" y="183"/>
                    <a:pt x="11910" y="201"/>
                  </a:cubicBezTo>
                  <a:cubicBezTo>
                    <a:pt x="11945" y="201"/>
                    <a:pt x="11984" y="166"/>
                    <a:pt x="11984" y="127"/>
                  </a:cubicBezTo>
                  <a:cubicBezTo>
                    <a:pt x="12002" y="92"/>
                    <a:pt x="11967" y="57"/>
                    <a:pt x="11928" y="57"/>
                  </a:cubicBezTo>
                  <a:close/>
                  <a:moveTo>
                    <a:pt x="9735" y="109"/>
                  </a:moveTo>
                  <a:cubicBezTo>
                    <a:pt x="9700" y="109"/>
                    <a:pt x="9661" y="149"/>
                    <a:pt x="9682" y="183"/>
                  </a:cubicBezTo>
                  <a:cubicBezTo>
                    <a:pt x="9682" y="218"/>
                    <a:pt x="9717" y="257"/>
                    <a:pt x="9752" y="257"/>
                  </a:cubicBezTo>
                  <a:cubicBezTo>
                    <a:pt x="9809" y="236"/>
                    <a:pt x="9826" y="201"/>
                    <a:pt x="9826" y="166"/>
                  </a:cubicBezTo>
                  <a:cubicBezTo>
                    <a:pt x="9809" y="127"/>
                    <a:pt x="9791" y="109"/>
                    <a:pt x="9752" y="109"/>
                  </a:cubicBezTo>
                  <a:close/>
                  <a:moveTo>
                    <a:pt x="12271" y="109"/>
                  </a:moveTo>
                  <a:cubicBezTo>
                    <a:pt x="12237" y="109"/>
                    <a:pt x="12219" y="127"/>
                    <a:pt x="12202" y="166"/>
                  </a:cubicBezTo>
                  <a:cubicBezTo>
                    <a:pt x="12202" y="201"/>
                    <a:pt x="12219" y="236"/>
                    <a:pt x="12254" y="257"/>
                  </a:cubicBezTo>
                  <a:lnTo>
                    <a:pt x="12271" y="257"/>
                  </a:lnTo>
                  <a:cubicBezTo>
                    <a:pt x="12311" y="257"/>
                    <a:pt x="12345" y="218"/>
                    <a:pt x="12345" y="183"/>
                  </a:cubicBezTo>
                  <a:cubicBezTo>
                    <a:pt x="12345" y="149"/>
                    <a:pt x="12328" y="109"/>
                    <a:pt x="12293" y="109"/>
                  </a:cubicBezTo>
                  <a:close/>
                  <a:moveTo>
                    <a:pt x="9373" y="166"/>
                  </a:moveTo>
                  <a:cubicBezTo>
                    <a:pt x="9334" y="183"/>
                    <a:pt x="9317" y="218"/>
                    <a:pt x="9317" y="257"/>
                  </a:cubicBezTo>
                  <a:cubicBezTo>
                    <a:pt x="9334" y="292"/>
                    <a:pt x="9356" y="310"/>
                    <a:pt x="9391" y="310"/>
                  </a:cubicBezTo>
                  <a:lnTo>
                    <a:pt x="9408" y="310"/>
                  </a:lnTo>
                  <a:cubicBezTo>
                    <a:pt x="9443" y="310"/>
                    <a:pt x="9465" y="275"/>
                    <a:pt x="9465" y="236"/>
                  </a:cubicBezTo>
                  <a:cubicBezTo>
                    <a:pt x="9465" y="201"/>
                    <a:pt x="9426" y="166"/>
                    <a:pt x="9391" y="166"/>
                  </a:cubicBezTo>
                  <a:close/>
                  <a:moveTo>
                    <a:pt x="12637" y="183"/>
                  </a:moveTo>
                  <a:cubicBezTo>
                    <a:pt x="12598" y="183"/>
                    <a:pt x="12563" y="201"/>
                    <a:pt x="12563" y="236"/>
                  </a:cubicBezTo>
                  <a:cubicBezTo>
                    <a:pt x="12546" y="275"/>
                    <a:pt x="12580" y="310"/>
                    <a:pt x="12619" y="327"/>
                  </a:cubicBezTo>
                  <a:lnTo>
                    <a:pt x="12637" y="327"/>
                  </a:lnTo>
                  <a:cubicBezTo>
                    <a:pt x="12654" y="327"/>
                    <a:pt x="12689" y="310"/>
                    <a:pt x="12707" y="275"/>
                  </a:cubicBezTo>
                  <a:cubicBezTo>
                    <a:pt x="12707" y="236"/>
                    <a:pt x="12689" y="201"/>
                    <a:pt x="12654" y="183"/>
                  </a:cubicBezTo>
                  <a:close/>
                  <a:moveTo>
                    <a:pt x="9030" y="257"/>
                  </a:moveTo>
                  <a:cubicBezTo>
                    <a:pt x="8991" y="257"/>
                    <a:pt x="8956" y="292"/>
                    <a:pt x="8973" y="327"/>
                  </a:cubicBezTo>
                  <a:cubicBezTo>
                    <a:pt x="8973" y="366"/>
                    <a:pt x="9008" y="401"/>
                    <a:pt x="9047" y="401"/>
                  </a:cubicBezTo>
                  <a:lnTo>
                    <a:pt x="9047" y="383"/>
                  </a:lnTo>
                  <a:cubicBezTo>
                    <a:pt x="9099" y="383"/>
                    <a:pt x="9117" y="344"/>
                    <a:pt x="9099" y="310"/>
                  </a:cubicBezTo>
                  <a:cubicBezTo>
                    <a:pt x="9099" y="275"/>
                    <a:pt x="9064" y="257"/>
                    <a:pt x="9047" y="257"/>
                  </a:cubicBezTo>
                  <a:close/>
                  <a:moveTo>
                    <a:pt x="12981" y="292"/>
                  </a:moveTo>
                  <a:cubicBezTo>
                    <a:pt x="12946" y="292"/>
                    <a:pt x="12924" y="310"/>
                    <a:pt x="12907" y="327"/>
                  </a:cubicBezTo>
                  <a:cubicBezTo>
                    <a:pt x="12889" y="366"/>
                    <a:pt x="12924" y="418"/>
                    <a:pt x="12963" y="418"/>
                  </a:cubicBezTo>
                  <a:cubicBezTo>
                    <a:pt x="12963" y="418"/>
                    <a:pt x="12963" y="436"/>
                    <a:pt x="12981" y="436"/>
                  </a:cubicBezTo>
                  <a:cubicBezTo>
                    <a:pt x="13015" y="436"/>
                    <a:pt x="13033" y="401"/>
                    <a:pt x="13055" y="383"/>
                  </a:cubicBezTo>
                  <a:cubicBezTo>
                    <a:pt x="13055" y="344"/>
                    <a:pt x="13033" y="292"/>
                    <a:pt x="12998" y="292"/>
                  </a:cubicBezTo>
                  <a:close/>
                  <a:moveTo>
                    <a:pt x="8664" y="327"/>
                  </a:moveTo>
                  <a:cubicBezTo>
                    <a:pt x="8629" y="344"/>
                    <a:pt x="8612" y="383"/>
                    <a:pt x="8612" y="418"/>
                  </a:cubicBezTo>
                  <a:cubicBezTo>
                    <a:pt x="8629" y="453"/>
                    <a:pt x="8647" y="475"/>
                    <a:pt x="8682" y="475"/>
                  </a:cubicBezTo>
                  <a:lnTo>
                    <a:pt x="8703" y="475"/>
                  </a:lnTo>
                  <a:cubicBezTo>
                    <a:pt x="8738" y="475"/>
                    <a:pt x="8773" y="418"/>
                    <a:pt x="8756" y="383"/>
                  </a:cubicBezTo>
                  <a:cubicBezTo>
                    <a:pt x="8756" y="344"/>
                    <a:pt x="8721" y="327"/>
                    <a:pt x="8682" y="327"/>
                  </a:cubicBezTo>
                  <a:close/>
                  <a:moveTo>
                    <a:pt x="13324" y="401"/>
                  </a:moveTo>
                  <a:cubicBezTo>
                    <a:pt x="13290" y="401"/>
                    <a:pt x="13272" y="418"/>
                    <a:pt x="13250" y="453"/>
                  </a:cubicBezTo>
                  <a:cubicBezTo>
                    <a:pt x="13233" y="492"/>
                    <a:pt x="13250" y="527"/>
                    <a:pt x="13290" y="544"/>
                  </a:cubicBezTo>
                  <a:lnTo>
                    <a:pt x="13324" y="544"/>
                  </a:lnTo>
                  <a:cubicBezTo>
                    <a:pt x="13342" y="544"/>
                    <a:pt x="13381" y="527"/>
                    <a:pt x="13381" y="510"/>
                  </a:cubicBezTo>
                  <a:cubicBezTo>
                    <a:pt x="13398" y="475"/>
                    <a:pt x="13381" y="418"/>
                    <a:pt x="13342" y="401"/>
                  </a:cubicBezTo>
                  <a:close/>
                  <a:moveTo>
                    <a:pt x="8320" y="436"/>
                  </a:moveTo>
                  <a:cubicBezTo>
                    <a:pt x="8286" y="453"/>
                    <a:pt x="8246" y="492"/>
                    <a:pt x="8268" y="527"/>
                  </a:cubicBezTo>
                  <a:cubicBezTo>
                    <a:pt x="8286" y="562"/>
                    <a:pt x="8303" y="584"/>
                    <a:pt x="8338" y="584"/>
                  </a:cubicBezTo>
                  <a:lnTo>
                    <a:pt x="8355" y="584"/>
                  </a:lnTo>
                  <a:cubicBezTo>
                    <a:pt x="8394" y="562"/>
                    <a:pt x="8412" y="527"/>
                    <a:pt x="8412" y="492"/>
                  </a:cubicBezTo>
                  <a:cubicBezTo>
                    <a:pt x="8394" y="453"/>
                    <a:pt x="8377" y="436"/>
                    <a:pt x="8338" y="436"/>
                  </a:cubicBezTo>
                  <a:close/>
                  <a:moveTo>
                    <a:pt x="24838" y="453"/>
                  </a:moveTo>
                  <a:cubicBezTo>
                    <a:pt x="24803" y="453"/>
                    <a:pt x="24764" y="492"/>
                    <a:pt x="24764" y="527"/>
                  </a:cubicBezTo>
                  <a:cubicBezTo>
                    <a:pt x="24764" y="562"/>
                    <a:pt x="24803" y="601"/>
                    <a:pt x="24838" y="601"/>
                  </a:cubicBezTo>
                  <a:cubicBezTo>
                    <a:pt x="24873" y="601"/>
                    <a:pt x="24912" y="584"/>
                    <a:pt x="24912" y="527"/>
                  </a:cubicBezTo>
                  <a:cubicBezTo>
                    <a:pt x="24912" y="492"/>
                    <a:pt x="24873" y="453"/>
                    <a:pt x="24838" y="453"/>
                  </a:cubicBezTo>
                  <a:close/>
                  <a:moveTo>
                    <a:pt x="24477" y="475"/>
                  </a:moveTo>
                  <a:cubicBezTo>
                    <a:pt x="24438" y="475"/>
                    <a:pt x="24403" y="510"/>
                    <a:pt x="24403" y="544"/>
                  </a:cubicBezTo>
                  <a:cubicBezTo>
                    <a:pt x="24403" y="584"/>
                    <a:pt x="24438" y="618"/>
                    <a:pt x="24477" y="618"/>
                  </a:cubicBezTo>
                  <a:cubicBezTo>
                    <a:pt x="24529" y="618"/>
                    <a:pt x="24546" y="584"/>
                    <a:pt x="24546" y="544"/>
                  </a:cubicBezTo>
                  <a:cubicBezTo>
                    <a:pt x="24546" y="492"/>
                    <a:pt x="24512" y="475"/>
                    <a:pt x="24477" y="475"/>
                  </a:cubicBezTo>
                  <a:close/>
                  <a:moveTo>
                    <a:pt x="25199" y="492"/>
                  </a:moveTo>
                  <a:cubicBezTo>
                    <a:pt x="25164" y="492"/>
                    <a:pt x="25129" y="510"/>
                    <a:pt x="25129" y="544"/>
                  </a:cubicBezTo>
                  <a:cubicBezTo>
                    <a:pt x="25129" y="601"/>
                    <a:pt x="25147" y="636"/>
                    <a:pt x="25182" y="636"/>
                  </a:cubicBezTo>
                  <a:lnTo>
                    <a:pt x="25199" y="636"/>
                  </a:lnTo>
                  <a:cubicBezTo>
                    <a:pt x="25238" y="636"/>
                    <a:pt x="25273" y="618"/>
                    <a:pt x="25273" y="584"/>
                  </a:cubicBezTo>
                  <a:cubicBezTo>
                    <a:pt x="25273" y="544"/>
                    <a:pt x="25256" y="492"/>
                    <a:pt x="25217" y="492"/>
                  </a:cubicBezTo>
                  <a:close/>
                  <a:moveTo>
                    <a:pt x="24094" y="527"/>
                  </a:moveTo>
                  <a:cubicBezTo>
                    <a:pt x="24059" y="527"/>
                    <a:pt x="24042" y="562"/>
                    <a:pt x="24042" y="601"/>
                  </a:cubicBezTo>
                  <a:cubicBezTo>
                    <a:pt x="24059" y="636"/>
                    <a:pt x="24076" y="671"/>
                    <a:pt x="24111" y="671"/>
                  </a:cubicBezTo>
                  <a:lnTo>
                    <a:pt x="24129" y="671"/>
                  </a:lnTo>
                  <a:cubicBezTo>
                    <a:pt x="24168" y="653"/>
                    <a:pt x="24203" y="618"/>
                    <a:pt x="24185" y="584"/>
                  </a:cubicBezTo>
                  <a:cubicBezTo>
                    <a:pt x="24185" y="544"/>
                    <a:pt x="24150" y="527"/>
                    <a:pt x="24111" y="527"/>
                  </a:cubicBezTo>
                  <a:close/>
                  <a:moveTo>
                    <a:pt x="7977" y="544"/>
                  </a:moveTo>
                  <a:cubicBezTo>
                    <a:pt x="7920" y="562"/>
                    <a:pt x="7903" y="601"/>
                    <a:pt x="7920" y="636"/>
                  </a:cubicBezTo>
                  <a:cubicBezTo>
                    <a:pt x="7942" y="671"/>
                    <a:pt x="7959" y="692"/>
                    <a:pt x="7994" y="692"/>
                  </a:cubicBezTo>
                  <a:cubicBezTo>
                    <a:pt x="7994" y="692"/>
                    <a:pt x="8011" y="692"/>
                    <a:pt x="8011" y="671"/>
                  </a:cubicBezTo>
                  <a:cubicBezTo>
                    <a:pt x="8051" y="671"/>
                    <a:pt x="8068" y="636"/>
                    <a:pt x="8068" y="584"/>
                  </a:cubicBezTo>
                  <a:cubicBezTo>
                    <a:pt x="8051" y="562"/>
                    <a:pt x="8011" y="544"/>
                    <a:pt x="7994" y="544"/>
                  </a:cubicBezTo>
                  <a:close/>
                  <a:moveTo>
                    <a:pt x="13651" y="544"/>
                  </a:moveTo>
                  <a:cubicBezTo>
                    <a:pt x="13633" y="544"/>
                    <a:pt x="13599" y="562"/>
                    <a:pt x="13577" y="584"/>
                  </a:cubicBezTo>
                  <a:cubicBezTo>
                    <a:pt x="13577" y="618"/>
                    <a:pt x="13577" y="671"/>
                    <a:pt x="13616" y="692"/>
                  </a:cubicBezTo>
                  <a:lnTo>
                    <a:pt x="13651" y="692"/>
                  </a:lnTo>
                  <a:cubicBezTo>
                    <a:pt x="13686" y="692"/>
                    <a:pt x="13707" y="671"/>
                    <a:pt x="13725" y="653"/>
                  </a:cubicBezTo>
                  <a:cubicBezTo>
                    <a:pt x="13742" y="618"/>
                    <a:pt x="13725" y="562"/>
                    <a:pt x="13686" y="544"/>
                  </a:cubicBezTo>
                  <a:close/>
                  <a:moveTo>
                    <a:pt x="25543" y="584"/>
                  </a:moveTo>
                  <a:cubicBezTo>
                    <a:pt x="25525" y="584"/>
                    <a:pt x="25491" y="601"/>
                    <a:pt x="25491" y="618"/>
                  </a:cubicBezTo>
                  <a:cubicBezTo>
                    <a:pt x="25473" y="671"/>
                    <a:pt x="25491" y="710"/>
                    <a:pt x="25525" y="727"/>
                  </a:cubicBezTo>
                  <a:lnTo>
                    <a:pt x="25543" y="727"/>
                  </a:lnTo>
                  <a:cubicBezTo>
                    <a:pt x="25582" y="727"/>
                    <a:pt x="25617" y="710"/>
                    <a:pt x="25617" y="671"/>
                  </a:cubicBezTo>
                  <a:cubicBezTo>
                    <a:pt x="25634" y="636"/>
                    <a:pt x="25617" y="601"/>
                    <a:pt x="25582" y="584"/>
                  </a:cubicBezTo>
                  <a:close/>
                  <a:moveTo>
                    <a:pt x="23750" y="618"/>
                  </a:moveTo>
                  <a:cubicBezTo>
                    <a:pt x="23715" y="618"/>
                    <a:pt x="23676" y="671"/>
                    <a:pt x="23694" y="710"/>
                  </a:cubicBezTo>
                  <a:cubicBezTo>
                    <a:pt x="23715" y="727"/>
                    <a:pt x="23733" y="745"/>
                    <a:pt x="23768" y="745"/>
                  </a:cubicBezTo>
                  <a:lnTo>
                    <a:pt x="23785" y="745"/>
                  </a:lnTo>
                  <a:cubicBezTo>
                    <a:pt x="23824" y="745"/>
                    <a:pt x="23842" y="692"/>
                    <a:pt x="23842" y="653"/>
                  </a:cubicBezTo>
                  <a:cubicBezTo>
                    <a:pt x="23824" y="636"/>
                    <a:pt x="23802" y="618"/>
                    <a:pt x="23768" y="618"/>
                  </a:cubicBezTo>
                  <a:close/>
                  <a:moveTo>
                    <a:pt x="7615" y="653"/>
                  </a:moveTo>
                  <a:cubicBezTo>
                    <a:pt x="7576" y="671"/>
                    <a:pt x="7559" y="710"/>
                    <a:pt x="7576" y="745"/>
                  </a:cubicBezTo>
                  <a:cubicBezTo>
                    <a:pt x="7594" y="779"/>
                    <a:pt x="7615" y="801"/>
                    <a:pt x="7650" y="801"/>
                  </a:cubicBezTo>
                  <a:lnTo>
                    <a:pt x="7668" y="801"/>
                  </a:lnTo>
                  <a:cubicBezTo>
                    <a:pt x="7703" y="779"/>
                    <a:pt x="7724" y="745"/>
                    <a:pt x="7724" y="710"/>
                  </a:cubicBezTo>
                  <a:cubicBezTo>
                    <a:pt x="7703" y="671"/>
                    <a:pt x="7685" y="653"/>
                    <a:pt x="7650" y="653"/>
                  </a:cubicBezTo>
                  <a:close/>
                  <a:moveTo>
                    <a:pt x="13977" y="710"/>
                  </a:moveTo>
                  <a:cubicBezTo>
                    <a:pt x="13960" y="710"/>
                    <a:pt x="13925" y="727"/>
                    <a:pt x="13903" y="745"/>
                  </a:cubicBezTo>
                  <a:cubicBezTo>
                    <a:pt x="13886" y="779"/>
                    <a:pt x="13903" y="819"/>
                    <a:pt x="13942" y="836"/>
                  </a:cubicBezTo>
                  <a:cubicBezTo>
                    <a:pt x="13960" y="853"/>
                    <a:pt x="13960" y="853"/>
                    <a:pt x="13977" y="853"/>
                  </a:cubicBezTo>
                  <a:cubicBezTo>
                    <a:pt x="13995" y="853"/>
                    <a:pt x="14034" y="836"/>
                    <a:pt x="14034" y="819"/>
                  </a:cubicBezTo>
                  <a:cubicBezTo>
                    <a:pt x="14068" y="779"/>
                    <a:pt x="14051" y="745"/>
                    <a:pt x="14012" y="710"/>
                  </a:cubicBezTo>
                  <a:close/>
                  <a:moveTo>
                    <a:pt x="25891" y="710"/>
                  </a:moveTo>
                  <a:cubicBezTo>
                    <a:pt x="25852" y="710"/>
                    <a:pt x="25834" y="727"/>
                    <a:pt x="25817" y="762"/>
                  </a:cubicBezTo>
                  <a:cubicBezTo>
                    <a:pt x="25800" y="801"/>
                    <a:pt x="25817" y="836"/>
                    <a:pt x="25852" y="853"/>
                  </a:cubicBezTo>
                  <a:lnTo>
                    <a:pt x="25891" y="853"/>
                  </a:lnTo>
                  <a:cubicBezTo>
                    <a:pt x="25908" y="853"/>
                    <a:pt x="25943" y="853"/>
                    <a:pt x="25943" y="819"/>
                  </a:cubicBezTo>
                  <a:cubicBezTo>
                    <a:pt x="25961" y="779"/>
                    <a:pt x="25961" y="745"/>
                    <a:pt x="25926" y="727"/>
                  </a:cubicBezTo>
                  <a:cubicBezTo>
                    <a:pt x="25908" y="727"/>
                    <a:pt x="25891" y="710"/>
                    <a:pt x="25891" y="710"/>
                  </a:cubicBezTo>
                  <a:close/>
                  <a:moveTo>
                    <a:pt x="23389" y="727"/>
                  </a:moveTo>
                  <a:cubicBezTo>
                    <a:pt x="23350" y="745"/>
                    <a:pt x="23332" y="779"/>
                    <a:pt x="23350" y="819"/>
                  </a:cubicBezTo>
                  <a:cubicBezTo>
                    <a:pt x="23367" y="853"/>
                    <a:pt x="23389" y="871"/>
                    <a:pt x="23424" y="871"/>
                  </a:cubicBezTo>
                  <a:lnTo>
                    <a:pt x="23441" y="871"/>
                  </a:lnTo>
                  <a:cubicBezTo>
                    <a:pt x="23476" y="853"/>
                    <a:pt x="23498" y="819"/>
                    <a:pt x="23498" y="779"/>
                  </a:cubicBezTo>
                  <a:cubicBezTo>
                    <a:pt x="23476" y="745"/>
                    <a:pt x="23459" y="727"/>
                    <a:pt x="23424" y="727"/>
                  </a:cubicBezTo>
                  <a:close/>
                  <a:moveTo>
                    <a:pt x="7289" y="779"/>
                  </a:moveTo>
                  <a:cubicBezTo>
                    <a:pt x="7250" y="801"/>
                    <a:pt x="7233" y="836"/>
                    <a:pt x="7233" y="871"/>
                  </a:cubicBezTo>
                  <a:cubicBezTo>
                    <a:pt x="7250" y="910"/>
                    <a:pt x="7267" y="927"/>
                    <a:pt x="7307" y="927"/>
                  </a:cubicBezTo>
                  <a:lnTo>
                    <a:pt x="7341" y="927"/>
                  </a:lnTo>
                  <a:cubicBezTo>
                    <a:pt x="7376" y="910"/>
                    <a:pt x="7398" y="871"/>
                    <a:pt x="7376" y="836"/>
                  </a:cubicBezTo>
                  <a:cubicBezTo>
                    <a:pt x="7359" y="801"/>
                    <a:pt x="7341" y="779"/>
                    <a:pt x="7307" y="779"/>
                  </a:cubicBezTo>
                  <a:close/>
                  <a:moveTo>
                    <a:pt x="23063" y="871"/>
                  </a:moveTo>
                  <a:cubicBezTo>
                    <a:pt x="23023" y="888"/>
                    <a:pt x="23006" y="927"/>
                    <a:pt x="23023" y="962"/>
                  </a:cubicBezTo>
                  <a:cubicBezTo>
                    <a:pt x="23041" y="997"/>
                    <a:pt x="23063" y="1019"/>
                    <a:pt x="23080" y="1019"/>
                  </a:cubicBezTo>
                  <a:cubicBezTo>
                    <a:pt x="23097" y="1019"/>
                    <a:pt x="23115" y="1019"/>
                    <a:pt x="23115" y="997"/>
                  </a:cubicBezTo>
                  <a:cubicBezTo>
                    <a:pt x="23150" y="980"/>
                    <a:pt x="23171" y="945"/>
                    <a:pt x="23150" y="910"/>
                  </a:cubicBezTo>
                  <a:cubicBezTo>
                    <a:pt x="23132" y="888"/>
                    <a:pt x="23115" y="871"/>
                    <a:pt x="23080" y="871"/>
                  </a:cubicBezTo>
                  <a:close/>
                  <a:moveTo>
                    <a:pt x="14286" y="888"/>
                  </a:moveTo>
                  <a:cubicBezTo>
                    <a:pt x="14269" y="888"/>
                    <a:pt x="14251" y="910"/>
                    <a:pt x="14229" y="927"/>
                  </a:cubicBezTo>
                  <a:cubicBezTo>
                    <a:pt x="14212" y="962"/>
                    <a:pt x="14212" y="997"/>
                    <a:pt x="14251" y="1019"/>
                  </a:cubicBezTo>
                  <a:cubicBezTo>
                    <a:pt x="14269" y="1036"/>
                    <a:pt x="14269" y="1036"/>
                    <a:pt x="14286" y="1036"/>
                  </a:cubicBezTo>
                  <a:cubicBezTo>
                    <a:pt x="14321" y="1036"/>
                    <a:pt x="14338" y="1019"/>
                    <a:pt x="14360" y="997"/>
                  </a:cubicBezTo>
                  <a:cubicBezTo>
                    <a:pt x="14377" y="962"/>
                    <a:pt x="14360" y="927"/>
                    <a:pt x="14321" y="910"/>
                  </a:cubicBezTo>
                  <a:cubicBezTo>
                    <a:pt x="14321" y="888"/>
                    <a:pt x="14303" y="888"/>
                    <a:pt x="14286" y="888"/>
                  </a:cubicBezTo>
                  <a:close/>
                  <a:moveTo>
                    <a:pt x="6963" y="910"/>
                  </a:moveTo>
                  <a:lnTo>
                    <a:pt x="6941" y="927"/>
                  </a:lnTo>
                  <a:cubicBezTo>
                    <a:pt x="6906" y="945"/>
                    <a:pt x="6889" y="980"/>
                    <a:pt x="6906" y="1019"/>
                  </a:cubicBezTo>
                  <a:cubicBezTo>
                    <a:pt x="6906" y="1036"/>
                    <a:pt x="6941" y="1054"/>
                    <a:pt x="6963" y="1054"/>
                  </a:cubicBezTo>
                  <a:lnTo>
                    <a:pt x="6998" y="1054"/>
                  </a:lnTo>
                  <a:cubicBezTo>
                    <a:pt x="7032" y="1036"/>
                    <a:pt x="7050" y="997"/>
                    <a:pt x="7032" y="962"/>
                  </a:cubicBezTo>
                  <a:cubicBezTo>
                    <a:pt x="7032" y="927"/>
                    <a:pt x="6998" y="910"/>
                    <a:pt x="6963" y="910"/>
                  </a:cubicBezTo>
                  <a:close/>
                  <a:moveTo>
                    <a:pt x="26196" y="910"/>
                  </a:moveTo>
                  <a:cubicBezTo>
                    <a:pt x="26161" y="910"/>
                    <a:pt x="26143" y="927"/>
                    <a:pt x="26126" y="945"/>
                  </a:cubicBezTo>
                  <a:cubicBezTo>
                    <a:pt x="26109" y="962"/>
                    <a:pt x="26126" y="1019"/>
                    <a:pt x="26143" y="1036"/>
                  </a:cubicBezTo>
                  <a:cubicBezTo>
                    <a:pt x="26161" y="1054"/>
                    <a:pt x="26178" y="1054"/>
                    <a:pt x="26196" y="1054"/>
                  </a:cubicBezTo>
                  <a:cubicBezTo>
                    <a:pt x="26217" y="1054"/>
                    <a:pt x="26235" y="1054"/>
                    <a:pt x="26252" y="1019"/>
                  </a:cubicBezTo>
                  <a:cubicBezTo>
                    <a:pt x="26270" y="997"/>
                    <a:pt x="26270" y="945"/>
                    <a:pt x="26235" y="927"/>
                  </a:cubicBezTo>
                  <a:cubicBezTo>
                    <a:pt x="26217" y="910"/>
                    <a:pt x="26217" y="910"/>
                    <a:pt x="26196" y="910"/>
                  </a:cubicBezTo>
                  <a:close/>
                  <a:moveTo>
                    <a:pt x="22736" y="1036"/>
                  </a:moveTo>
                  <a:cubicBezTo>
                    <a:pt x="22697" y="1054"/>
                    <a:pt x="22680" y="1088"/>
                    <a:pt x="22697" y="1128"/>
                  </a:cubicBezTo>
                  <a:cubicBezTo>
                    <a:pt x="22715" y="1162"/>
                    <a:pt x="22736" y="1180"/>
                    <a:pt x="22771" y="1180"/>
                  </a:cubicBezTo>
                  <a:lnTo>
                    <a:pt x="22788" y="1162"/>
                  </a:lnTo>
                  <a:cubicBezTo>
                    <a:pt x="22823" y="1145"/>
                    <a:pt x="22845" y="1106"/>
                    <a:pt x="22823" y="1071"/>
                  </a:cubicBezTo>
                  <a:cubicBezTo>
                    <a:pt x="22806" y="1036"/>
                    <a:pt x="22788" y="1036"/>
                    <a:pt x="22771" y="1036"/>
                  </a:cubicBezTo>
                  <a:close/>
                  <a:moveTo>
                    <a:pt x="6636" y="1054"/>
                  </a:moveTo>
                  <a:cubicBezTo>
                    <a:pt x="6636" y="1054"/>
                    <a:pt x="6615" y="1054"/>
                    <a:pt x="6597" y="1071"/>
                  </a:cubicBezTo>
                  <a:cubicBezTo>
                    <a:pt x="6562" y="1071"/>
                    <a:pt x="6562" y="1128"/>
                    <a:pt x="6562" y="1162"/>
                  </a:cubicBezTo>
                  <a:cubicBezTo>
                    <a:pt x="6580" y="1180"/>
                    <a:pt x="6615" y="1197"/>
                    <a:pt x="6636" y="1197"/>
                  </a:cubicBezTo>
                  <a:lnTo>
                    <a:pt x="6671" y="1197"/>
                  </a:lnTo>
                  <a:cubicBezTo>
                    <a:pt x="6706" y="1180"/>
                    <a:pt x="6723" y="1145"/>
                    <a:pt x="6706" y="1106"/>
                  </a:cubicBezTo>
                  <a:cubicBezTo>
                    <a:pt x="6689" y="1071"/>
                    <a:pt x="6671" y="1054"/>
                    <a:pt x="6636" y="1054"/>
                  </a:cubicBezTo>
                  <a:close/>
                  <a:moveTo>
                    <a:pt x="14595" y="1088"/>
                  </a:moveTo>
                  <a:cubicBezTo>
                    <a:pt x="14556" y="1088"/>
                    <a:pt x="14538" y="1106"/>
                    <a:pt x="14521" y="1128"/>
                  </a:cubicBezTo>
                  <a:cubicBezTo>
                    <a:pt x="14504" y="1162"/>
                    <a:pt x="14504" y="1197"/>
                    <a:pt x="14538" y="1236"/>
                  </a:cubicBezTo>
                  <a:lnTo>
                    <a:pt x="14595" y="1236"/>
                  </a:lnTo>
                  <a:cubicBezTo>
                    <a:pt x="14612" y="1236"/>
                    <a:pt x="14630" y="1236"/>
                    <a:pt x="14647" y="1215"/>
                  </a:cubicBezTo>
                  <a:cubicBezTo>
                    <a:pt x="14665" y="1180"/>
                    <a:pt x="14665" y="1145"/>
                    <a:pt x="14630" y="1106"/>
                  </a:cubicBezTo>
                  <a:cubicBezTo>
                    <a:pt x="14612" y="1106"/>
                    <a:pt x="14595" y="1088"/>
                    <a:pt x="14595" y="1088"/>
                  </a:cubicBezTo>
                  <a:close/>
                  <a:moveTo>
                    <a:pt x="26470" y="1145"/>
                  </a:moveTo>
                  <a:cubicBezTo>
                    <a:pt x="26452" y="1145"/>
                    <a:pt x="26435" y="1145"/>
                    <a:pt x="26413" y="1162"/>
                  </a:cubicBezTo>
                  <a:cubicBezTo>
                    <a:pt x="26378" y="1197"/>
                    <a:pt x="26396" y="1236"/>
                    <a:pt x="26413" y="1271"/>
                  </a:cubicBezTo>
                  <a:cubicBezTo>
                    <a:pt x="26435" y="1289"/>
                    <a:pt x="26452" y="1289"/>
                    <a:pt x="26470" y="1289"/>
                  </a:cubicBezTo>
                  <a:cubicBezTo>
                    <a:pt x="26487" y="1289"/>
                    <a:pt x="26504" y="1289"/>
                    <a:pt x="26522" y="1271"/>
                  </a:cubicBezTo>
                  <a:cubicBezTo>
                    <a:pt x="26544" y="1236"/>
                    <a:pt x="26544" y="1197"/>
                    <a:pt x="26522" y="1162"/>
                  </a:cubicBezTo>
                  <a:cubicBezTo>
                    <a:pt x="26504" y="1145"/>
                    <a:pt x="26487" y="1145"/>
                    <a:pt x="26470" y="1145"/>
                  </a:cubicBezTo>
                  <a:close/>
                  <a:moveTo>
                    <a:pt x="6310" y="1197"/>
                  </a:moveTo>
                  <a:cubicBezTo>
                    <a:pt x="6288" y="1197"/>
                    <a:pt x="6288" y="1215"/>
                    <a:pt x="6271" y="1215"/>
                  </a:cubicBezTo>
                  <a:cubicBezTo>
                    <a:pt x="6236" y="1236"/>
                    <a:pt x="6219" y="1271"/>
                    <a:pt x="6236" y="1306"/>
                  </a:cubicBezTo>
                  <a:cubicBezTo>
                    <a:pt x="6254" y="1345"/>
                    <a:pt x="6271" y="1345"/>
                    <a:pt x="6310" y="1345"/>
                  </a:cubicBezTo>
                  <a:lnTo>
                    <a:pt x="6345" y="1345"/>
                  </a:lnTo>
                  <a:cubicBezTo>
                    <a:pt x="6380" y="1323"/>
                    <a:pt x="6380" y="1289"/>
                    <a:pt x="6362" y="1254"/>
                  </a:cubicBezTo>
                  <a:cubicBezTo>
                    <a:pt x="6362" y="1215"/>
                    <a:pt x="6328" y="1197"/>
                    <a:pt x="6310" y="1197"/>
                  </a:cubicBezTo>
                  <a:close/>
                  <a:moveTo>
                    <a:pt x="22445" y="1197"/>
                  </a:moveTo>
                  <a:cubicBezTo>
                    <a:pt x="22427" y="1197"/>
                    <a:pt x="22427" y="1197"/>
                    <a:pt x="22410" y="1215"/>
                  </a:cubicBezTo>
                  <a:cubicBezTo>
                    <a:pt x="22371" y="1236"/>
                    <a:pt x="22353" y="1271"/>
                    <a:pt x="22388" y="1306"/>
                  </a:cubicBezTo>
                  <a:cubicBezTo>
                    <a:pt x="22388" y="1345"/>
                    <a:pt x="22427" y="1345"/>
                    <a:pt x="22445" y="1345"/>
                  </a:cubicBezTo>
                  <a:lnTo>
                    <a:pt x="22480" y="1345"/>
                  </a:lnTo>
                  <a:cubicBezTo>
                    <a:pt x="22519" y="1323"/>
                    <a:pt x="22536" y="1271"/>
                    <a:pt x="22519" y="1236"/>
                  </a:cubicBezTo>
                  <a:cubicBezTo>
                    <a:pt x="22497" y="1215"/>
                    <a:pt x="22462" y="1197"/>
                    <a:pt x="22445" y="1197"/>
                  </a:cubicBezTo>
                  <a:close/>
                  <a:moveTo>
                    <a:pt x="14882" y="1306"/>
                  </a:moveTo>
                  <a:cubicBezTo>
                    <a:pt x="14847" y="1306"/>
                    <a:pt x="14830" y="1323"/>
                    <a:pt x="14813" y="1345"/>
                  </a:cubicBezTo>
                  <a:cubicBezTo>
                    <a:pt x="14795" y="1380"/>
                    <a:pt x="14795" y="1415"/>
                    <a:pt x="14830" y="1454"/>
                  </a:cubicBezTo>
                  <a:lnTo>
                    <a:pt x="14882" y="1454"/>
                  </a:lnTo>
                  <a:cubicBezTo>
                    <a:pt x="14904" y="1454"/>
                    <a:pt x="14921" y="1454"/>
                    <a:pt x="14939" y="1432"/>
                  </a:cubicBezTo>
                  <a:cubicBezTo>
                    <a:pt x="14956" y="1397"/>
                    <a:pt x="14956" y="1363"/>
                    <a:pt x="14921" y="1323"/>
                  </a:cubicBezTo>
                  <a:cubicBezTo>
                    <a:pt x="14904" y="1323"/>
                    <a:pt x="14882" y="1306"/>
                    <a:pt x="14882" y="1306"/>
                  </a:cubicBezTo>
                  <a:close/>
                  <a:moveTo>
                    <a:pt x="5945" y="1363"/>
                  </a:moveTo>
                  <a:cubicBezTo>
                    <a:pt x="5910" y="1380"/>
                    <a:pt x="5892" y="1432"/>
                    <a:pt x="5910" y="1471"/>
                  </a:cubicBezTo>
                  <a:cubicBezTo>
                    <a:pt x="5927" y="1489"/>
                    <a:pt x="5945" y="1506"/>
                    <a:pt x="5984" y="1506"/>
                  </a:cubicBezTo>
                  <a:lnTo>
                    <a:pt x="6019" y="1506"/>
                  </a:lnTo>
                  <a:cubicBezTo>
                    <a:pt x="6053" y="1489"/>
                    <a:pt x="6053" y="1432"/>
                    <a:pt x="6036" y="1397"/>
                  </a:cubicBezTo>
                  <a:cubicBezTo>
                    <a:pt x="6036" y="1380"/>
                    <a:pt x="6001" y="1363"/>
                    <a:pt x="5984" y="1363"/>
                  </a:cubicBezTo>
                  <a:close/>
                  <a:moveTo>
                    <a:pt x="22101" y="1397"/>
                  </a:moveTo>
                  <a:cubicBezTo>
                    <a:pt x="22062" y="1415"/>
                    <a:pt x="22044" y="1471"/>
                    <a:pt x="22084" y="1506"/>
                  </a:cubicBezTo>
                  <a:cubicBezTo>
                    <a:pt x="22084" y="1524"/>
                    <a:pt x="22118" y="1541"/>
                    <a:pt x="22136" y="1541"/>
                  </a:cubicBezTo>
                  <a:cubicBezTo>
                    <a:pt x="22153" y="1541"/>
                    <a:pt x="22153" y="1524"/>
                    <a:pt x="22171" y="1524"/>
                  </a:cubicBezTo>
                  <a:cubicBezTo>
                    <a:pt x="22210" y="1506"/>
                    <a:pt x="22227" y="1454"/>
                    <a:pt x="22192" y="1432"/>
                  </a:cubicBezTo>
                  <a:cubicBezTo>
                    <a:pt x="22192" y="1397"/>
                    <a:pt x="22153" y="1397"/>
                    <a:pt x="22136" y="1397"/>
                  </a:cubicBezTo>
                  <a:close/>
                  <a:moveTo>
                    <a:pt x="26705" y="1415"/>
                  </a:moveTo>
                  <a:cubicBezTo>
                    <a:pt x="26705" y="1415"/>
                    <a:pt x="26687" y="1415"/>
                    <a:pt x="26670" y="1432"/>
                  </a:cubicBezTo>
                  <a:cubicBezTo>
                    <a:pt x="26631" y="1454"/>
                    <a:pt x="26631" y="1506"/>
                    <a:pt x="26652" y="1524"/>
                  </a:cubicBezTo>
                  <a:cubicBezTo>
                    <a:pt x="26670" y="1541"/>
                    <a:pt x="26687" y="1563"/>
                    <a:pt x="26705" y="1563"/>
                  </a:cubicBezTo>
                  <a:cubicBezTo>
                    <a:pt x="26722" y="1563"/>
                    <a:pt x="26739" y="1541"/>
                    <a:pt x="26761" y="1541"/>
                  </a:cubicBezTo>
                  <a:cubicBezTo>
                    <a:pt x="26796" y="1506"/>
                    <a:pt x="26796" y="1471"/>
                    <a:pt x="26779" y="1432"/>
                  </a:cubicBezTo>
                  <a:cubicBezTo>
                    <a:pt x="26761" y="1415"/>
                    <a:pt x="26739" y="1415"/>
                    <a:pt x="26705" y="1415"/>
                  </a:cubicBezTo>
                  <a:close/>
                  <a:moveTo>
                    <a:pt x="5618" y="1524"/>
                  </a:moveTo>
                  <a:cubicBezTo>
                    <a:pt x="5583" y="1541"/>
                    <a:pt x="5566" y="1598"/>
                    <a:pt x="5583" y="1632"/>
                  </a:cubicBezTo>
                  <a:cubicBezTo>
                    <a:pt x="5601" y="1650"/>
                    <a:pt x="5618" y="1671"/>
                    <a:pt x="5657" y="1671"/>
                  </a:cubicBezTo>
                  <a:lnTo>
                    <a:pt x="5692" y="1671"/>
                  </a:lnTo>
                  <a:cubicBezTo>
                    <a:pt x="5727" y="1650"/>
                    <a:pt x="5727" y="1598"/>
                    <a:pt x="5710" y="1563"/>
                  </a:cubicBezTo>
                  <a:cubicBezTo>
                    <a:pt x="5710" y="1541"/>
                    <a:pt x="5675" y="1524"/>
                    <a:pt x="5657" y="1524"/>
                  </a:cubicBezTo>
                  <a:close/>
                  <a:moveTo>
                    <a:pt x="15174" y="1541"/>
                  </a:moveTo>
                  <a:cubicBezTo>
                    <a:pt x="15139" y="1541"/>
                    <a:pt x="15121" y="1541"/>
                    <a:pt x="15100" y="1563"/>
                  </a:cubicBezTo>
                  <a:cubicBezTo>
                    <a:pt x="15082" y="1598"/>
                    <a:pt x="15082" y="1632"/>
                    <a:pt x="15121" y="1671"/>
                  </a:cubicBezTo>
                  <a:cubicBezTo>
                    <a:pt x="15139" y="1671"/>
                    <a:pt x="15156" y="1689"/>
                    <a:pt x="15174" y="1689"/>
                  </a:cubicBezTo>
                  <a:cubicBezTo>
                    <a:pt x="15191" y="1689"/>
                    <a:pt x="15209" y="1671"/>
                    <a:pt x="15230" y="1650"/>
                  </a:cubicBezTo>
                  <a:cubicBezTo>
                    <a:pt x="15248" y="1615"/>
                    <a:pt x="15248" y="1580"/>
                    <a:pt x="15209" y="1563"/>
                  </a:cubicBezTo>
                  <a:cubicBezTo>
                    <a:pt x="15191" y="1541"/>
                    <a:pt x="15174" y="1541"/>
                    <a:pt x="15174" y="1541"/>
                  </a:cubicBezTo>
                  <a:close/>
                  <a:moveTo>
                    <a:pt x="21792" y="1598"/>
                  </a:moveTo>
                  <a:cubicBezTo>
                    <a:pt x="21757" y="1632"/>
                    <a:pt x="21757" y="1671"/>
                    <a:pt x="21775" y="1706"/>
                  </a:cubicBezTo>
                  <a:cubicBezTo>
                    <a:pt x="21792" y="1724"/>
                    <a:pt x="21809" y="1741"/>
                    <a:pt x="21827" y="1741"/>
                  </a:cubicBezTo>
                  <a:cubicBezTo>
                    <a:pt x="21844" y="1741"/>
                    <a:pt x="21866" y="1724"/>
                    <a:pt x="21866" y="1724"/>
                  </a:cubicBezTo>
                  <a:cubicBezTo>
                    <a:pt x="21901" y="1706"/>
                    <a:pt x="21918" y="1650"/>
                    <a:pt x="21901" y="1615"/>
                  </a:cubicBezTo>
                  <a:cubicBezTo>
                    <a:pt x="21883" y="1598"/>
                    <a:pt x="21844" y="1598"/>
                    <a:pt x="21827" y="1598"/>
                  </a:cubicBezTo>
                  <a:close/>
                  <a:moveTo>
                    <a:pt x="5331" y="1689"/>
                  </a:moveTo>
                  <a:cubicBezTo>
                    <a:pt x="5331" y="1689"/>
                    <a:pt x="5309" y="1689"/>
                    <a:pt x="5292" y="1706"/>
                  </a:cubicBezTo>
                  <a:cubicBezTo>
                    <a:pt x="5257" y="1724"/>
                    <a:pt x="5257" y="1758"/>
                    <a:pt x="5274" y="1798"/>
                  </a:cubicBezTo>
                  <a:cubicBezTo>
                    <a:pt x="5274" y="1832"/>
                    <a:pt x="5309" y="1832"/>
                    <a:pt x="5331" y="1832"/>
                  </a:cubicBezTo>
                  <a:lnTo>
                    <a:pt x="5366" y="1832"/>
                  </a:lnTo>
                  <a:cubicBezTo>
                    <a:pt x="5401" y="1815"/>
                    <a:pt x="5418" y="1758"/>
                    <a:pt x="5401" y="1724"/>
                  </a:cubicBezTo>
                  <a:cubicBezTo>
                    <a:pt x="5383" y="1706"/>
                    <a:pt x="5366" y="1689"/>
                    <a:pt x="5331" y="1689"/>
                  </a:cubicBezTo>
                  <a:close/>
                  <a:moveTo>
                    <a:pt x="26887" y="1706"/>
                  </a:moveTo>
                  <a:cubicBezTo>
                    <a:pt x="26848" y="1741"/>
                    <a:pt x="26848" y="1780"/>
                    <a:pt x="26870" y="1815"/>
                  </a:cubicBezTo>
                  <a:cubicBezTo>
                    <a:pt x="26887" y="1832"/>
                    <a:pt x="26905" y="1850"/>
                    <a:pt x="26922" y="1850"/>
                  </a:cubicBezTo>
                  <a:cubicBezTo>
                    <a:pt x="26940" y="1850"/>
                    <a:pt x="26957" y="1850"/>
                    <a:pt x="26979" y="1832"/>
                  </a:cubicBezTo>
                  <a:cubicBezTo>
                    <a:pt x="26996" y="1815"/>
                    <a:pt x="27014" y="1758"/>
                    <a:pt x="26996" y="1741"/>
                  </a:cubicBezTo>
                  <a:lnTo>
                    <a:pt x="26996" y="1724"/>
                  </a:lnTo>
                  <a:cubicBezTo>
                    <a:pt x="26979" y="1706"/>
                    <a:pt x="26957" y="1706"/>
                    <a:pt x="26922" y="1706"/>
                  </a:cubicBezTo>
                  <a:close/>
                  <a:moveTo>
                    <a:pt x="15426" y="1780"/>
                  </a:moveTo>
                  <a:cubicBezTo>
                    <a:pt x="15409" y="1780"/>
                    <a:pt x="15391" y="1798"/>
                    <a:pt x="15374" y="1798"/>
                  </a:cubicBezTo>
                  <a:cubicBezTo>
                    <a:pt x="15356" y="1832"/>
                    <a:pt x="15356" y="1867"/>
                    <a:pt x="15374" y="1906"/>
                  </a:cubicBezTo>
                  <a:cubicBezTo>
                    <a:pt x="15391" y="1924"/>
                    <a:pt x="15409" y="1924"/>
                    <a:pt x="15426" y="1924"/>
                  </a:cubicBezTo>
                  <a:cubicBezTo>
                    <a:pt x="15448" y="1924"/>
                    <a:pt x="15465" y="1924"/>
                    <a:pt x="15483" y="1906"/>
                  </a:cubicBezTo>
                  <a:cubicBezTo>
                    <a:pt x="15500" y="1889"/>
                    <a:pt x="15500" y="1832"/>
                    <a:pt x="15483" y="1815"/>
                  </a:cubicBezTo>
                  <a:cubicBezTo>
                    <a:pt x="15465" y="1798"/>
                    <a:pt x="15448" y="1780"/>
                    <a:pt x="15426" y="1780"/>
                  </a:cubicBezTo>
                  <a:close/>
                  <a:moveTo>
                    <a:pt x="21540" y="1798"/>
                  </a:moveTo>
                  <a:cubicBezTo>
                    <a:pt x="21518" y="1798"/>
                    <a:pt x="21501" y="1798"/>
                    <a:pt x="21483" y="1815"/>
                  </a:cubicBezTo>
                  <a:cubicBezTo>
                    <a:pt x="21466" y="1832"/>
                    <a:pt x="21448" y="1867"/>
                    <a:pt x="21466" y="1906"/>
                  </a:cubicBezTo>
                  <a:cubicBezTo>
                    <a:pt x="21483" y="1924"/>
                    <a:pt x="21501" y="1941"/>
                    <a:pt x="21540" y="1941"/>
                  </a:cubicBezTo>
                  <a:cubicBezTo>
                    <a:pt x="21540" y="1941"/>
                    <a:pt x="21557" y="1941"/>
                    <a:pt x="21574" y="1924"/>
                  </a:cubicBezTo>
                  <a:cubicBezTo>
                    <a:pt x="21609" y="1906"/>
                    <a:pt x="21609" y="1850"/>
                    <a:pt x="21592" y="1832"/>
                  </a:cubicBezTo>
                  <a:cubicBezTo>
                    <a:pt x="21574" y="1815"/>
                    <a:pt x="21557" y="1798"/>
                    <a:pt x="21540" y="1798"/>
                  </a:cubicBezTo>
                  <a:close/>
                  <a:moveTo>
                    <a:pt x="4983" y="1867"/>
                  </a:moveTo>
                  <a:cubicBezTo>
                    <a:pt x="4948" y="1906"/>
                    <a:pt x="4931" y="1941"/>
                    <a:pt x="4948" y="1976"/>
                  </a:cubicBezTo>
                  <a:cubicBezTo>
                    <a:pt x="4966" y="1998"/>
                    <a:pt x="4983" y="2015"/>
                    <a:pt x="5022" y="2015"/>
                  </a:cubicBezTo>
                  <a:cubicBezTo>
                    <a:pt x="5022" y="2015"/>
                    <a:pt x="5040" y="2015"/>
                    <a:pt x="5057" y="1998"/>
                  </a:cubicBezTo>
                  <a:cubicBezTo>
                    <a:pt x="5092" y="1976"/>
                    <a:pt x="5092" y="1941"/>
                    <a:pt x="5074" y="1906"/>
                  </a:cubicBezTo>
                  <a:cubicBezTo>
                    <a:pt x="5057" y="1889"/>
                    <a:pt x="5040" y="1867"/>
                    <a:pt x="5022" y="1867"/>
                  </a:cubicBezTo>
                  <a:close/>
                  <a:moveTo>
                    <a:pt x="21192" y="2015"/>
                  </a:moveTo>
                  <a:cubicBezTo>
                    <a:pt x="21157" y="2050"/>
                    <a:pt x="21157" y="2085"/>
                    <a:pt x="21174" y="2124"/>
                  </a:cubicBezTo>
                  <a:cubicBezTo>
                    <a:pt x="21192" y="2141"/>
                    <a:pt x="21213" y="2159"/>
                    <a:pt x="21231" y="2159"/>
                  </a:cubicBezTo>
                  <a:cubicBezTo>
                    <a:pt x="21248" y="2159"/>
                    <a:pt x="21266" y="2141"/>
                    <a:pt x="21283" y="2141"/>
                  </a:cubicBezTo>
                  <a:cubicBezTo>
                    <a:pt x="21322" y="2107"/>
                    <a:pt x="21322" y="2067"/>
                    <a:pt x="21300" y="2033"/>
                  </a:cubicBezTo>
                  <a:cubicBezTo>
                    <a:pt x="21283" y="2015"/>
                    <a:pt x="21266" y="2015"/>
                    <a:pt x="21231" y="2015"/>
                  </a:cubicBezTo>
                  <a:close/>
                  <a:moveTo>
                    <a:pt x="27088" y="2015"/>
                  </a:moveTo>
                  <a:cubicBezTo>
                    <a:pt x="27048" y="2033"/>
                    <a:pt x="27031" y="2085"/>
                    <a:pt x="27066" y="2124"/>
                  </a:cubicBezTo>
                  <a:lnTo>
                    <a:pt x="27048" y="2124"/>
                  </a:lnTo>
                  <a:cubicBezTo>
                    <a:pt x="27066" y="2141"/>
                    <a:pt x="27105" y="2159"/>
                    <a:pt x="27122" y="2159"/>
                  </a:cubicBezTo>
                  <a:cubicBezTo>
                    <a:pt x="27140" y="2159"/>
                    <a:pt x="27140" y="2159"/>
                    <a:pt x="27157" y="2141"/>
                  </a:cubicBezTo>
                  <a:cubicBezTo>
                    <a:pt x="27196" y="2124"/>
                    <a:pt x="27214" y="2085"/>
                    <a:pt x="27175" y="2050"/>
                  </a:cubicBezTo>
                  <a:cubicBezTo>
                    <a:pt x="27175" y="2015"/>
                    <a:pt x="27140" y="2015"/>
                    <a:pt x="27122" y="2015"/>
                  </a:cubicBezTo>
                  <a:close/>
                  <a:moveTo>
                    <a:pt x="4657" y="2050"/>
                  </a:moveTo>
                  <a:cubicBezTo>
                    <a:pt x="4622" y="2085"/>
                    <a:pt x="4622" y="2124"/>
                    <a:pt x="4639" y="2159"/>
                  </a:cubicBezTo>
                  <a:cubicBezTo>
                    <a:pt x="4657" y="2176"/>
                    <a:pt x="4678" y="2194"/>
                    <a:pt x="4696" y="2194"/>
                  </a:cubicBezTo>
                  <a:cubicBezTo>
                    <a:pt x="4713" y="2194"/>
                    <a:pt x="4731" y="2194"/>
                    <a:pt x="4731" y="2176"/>
                  </a:cubicBezTo>
                  <a:cubicBezTo>
                    <a:pt x="4765" y="2159"/>
                    <a:pt x="4787" y="2124"/>
                    <a:pt x="4765" y="2085"/>
                  </a:cubicBezTo>
                  <a:cubicBezTo>
                    <a:pt x="4748" y="2067"/>
                    <a:pt x="4731" y="2050"/>
                    <a:pt x="4696" y="2050"/>
                  </a:cubicBezTo>
                  <a:close/>
                  <a:moveTo>
                    <a:pt x="15626" y="2067"/>
                  </a:moveTo>
                  <a:cubicBezTo>
                    <a:pt x="15591" y="2107"/>
                    <a:pt x="15591" y="2141"/>
                    <a:pt x="15609" y="2176"/>
                  </a:cubicBezTo>
                  <a:cubicBezTo>
                    <a:pt x="15626" y="2194"/>
                    <a:pt x="15644" y="2215"/>
                    <a:pt x="15665" y="2215"/>
                  </a:cubicBezTo>
                  <a:cubicBezTo>
                    <a:pt x="15683" y="2215"/>
                    <a:pt x="15700" y="2194"/>
                    <a:pt x="15718" y="2194"/>
                  </a:cubicBezTo>
                  <a:cubicBezTo>
                    <a:pt x="15735" y="2159"/>
                    <a:pt x="15752" y="2124"/>
                    <a:pt x="15718" y="2085"/>
                  </a:cubicBezTo>
                  <a:cubicBezTo>
                    <a:pt x="15700" y="2067"/>
                    <a:pt x="15683" y="2067"/>
                    <a:pt x="15665" y="2067"/>
                  </a:cubicBezTo>
                  <a:close/>
                  <a:moveTo>
                    <a:pt x="20939" y="2215"/>
                  </a:moveTo>
                  <a:cubicBezTo>
                    <a:pt x="20922" y="2215"/>
                    <a:pt x="20922" y="2233"/>
                    <a:pt x="20904" y="2233"/>
                  </a:cubicBezTo>
                  <a:cubicBezTo>
                    <a:pt x="20865" y="2250"/>
                    <a:pt x="20865" y="2302"/>
                    <a:pt x="20887" y="2342"/>
                  </a:cubicBezTo>
                  <a:cubicBezTo>
                    <a:pt x="20904" y="2359"/>
                    <a:pt x="20922" y="2359"/>
                    <a:pt x="20939" y="2359"/>
                  </a:cubicBezTo>
                  <a:lnTo>
                    <a:pt x="20996" y="2359"/>
                  </a:lnTo>
                  <a:cubicBezTo>
                    <a:pt x="21013" y="2324"/>
                    <a:pt x="21031" y="2285"/>
                    <a:pt x="20996" y="2250"/>
                  </a:cubicBezTo>
                  <a:cubicBezTo>
                    <a:pt x="20996" y="2233"/>
                    <a:pt x="20957" y="2215"/>
                    <a:pt x="20939" y="2215"/>
                  </a:cubicBezTo>
                  <a:close/>
                  <a:moveTo>
                    <a:pt x="4387" y="2233"/>
                  </a:moveTo>
                  <a:cubicBezTo>
                    <a:pt x="4369" y="2233"/>
                    <a:pt x="4369" y="2233"/>
                    <a:pt x="4352" y="2250"/>
                  </a:cubicBezTo>
                  <a:cubicBezTo>
                    <a:pt x="4313" y="2268"/>
                    <a:pt x="4313" y="2302"/>
                    <a:pt x="4330" y="2342"/>
                  </a:cubicBezTo>
                  <a:cubicBezTo>
                    <a:pt x="4352" y="2376"/>
                    <a:pt x="4369" y="2376"/>
                    <a:pt x="4387" y="2376"/>
                  </a:cubicBezTo>
                  <a:lnTo>
                    <a:pt x="4422" y="2376"/>
                  </a:lnTo>
                  <a:cubicBezTo>
                    <a:pt x="4461" y="2342"/>
                    <a:pt x="4478" y="2302"/>
                    <a:pt x="4461" y="2268"/>
                  </a:cubicBezTo>
                  <a:cubicBezTo>
                    <a:pt x="4439" y="2250"/>
                    <a:pt x="4422" y="2233"/>
                    <a:pt x="4387" y="2233"/>
                  </a:cubicBezTo>
                  <a:close/>
                  <a:moveTo>
                    <a:pt x="27283" y="2324"/>
                  </a:moveTo>
                  <a:lnTo>
                    <a:pt x="27266" y="2342"/>
                  </a:lnTo>
                  <a:cubicBezTo>
                    <a:pt x="27231" y="2359"/>
                    <a:pt x="27214" y="2394"/>
                    <a:pt x="27231" y="2433"/>
                  </a:cubicBezTo>
                  <a:cubicBezTo>
                    <a:pt x="27231" y="2468"/>
                    <a:pt x="27266" y="2468"/>
                    <a:pt x="27283" y="2468"/>
                  </a:cubicBezTo>
                  <a:lnTo>
                    <a:pt x="27323" y="2468"/>
                  </a:lnTo>
                  <a:cubicBezTo>
                    <a:pt x="27357" y="2450"/>
                    <a:pt x="27375" y="2411"/>
                    <a:pt x="27357" y="2376"/>
                  </a:cubicBezTo>
                  <a:cubicBezTo>
                    <a:pt x="27340" y="2342"/>
                    <a:pt x="27323" y="2324"/>
                    <a:pt x="27283" y="2324"/>
                  </a:cubicBezTo>
                  <a:close/>
                  <a:moveTo>
                    <a:pt x="15844" y="2359"/>
                  </a:moveTo>
                  <a:cubicBezTo>
                    <a:pt x="15809" y="2394"/>
                    <a:pt x="15792" y="2433"/>
                    <a:pt x="15826" y="2468"/>
                  </a:cubicBezTo>
                  <a:cubicBezTo>
                    <a:pt x="15826" y="2485"/>
                    <a:pt x="15861" y="2503"/>
                    <a:pt x="15883" y="2503"/>
                  </a:cubicBezTo>
                  <a:cubicBezTo>
                    <a:pt x="15900" y="2503"/>
                    <a:pt x="15918" y="2485"/>
                    <a:pt x="15918" y="2485"/>
                  </a:cubicBezTo>
                  <a:cubicBezTo>
                    <a:pt x="15953" y="2468"/>
                    <a:pt x="15970" y="2411"/>
                    <a:pt x="15935" y="2376"/>
                  </a:cubicBezTo>
                  <a:cubicBezTo>
                    <a:pt x="15918" y="2359"/>
                    <a:pt x="15900" y="2359"/>
                    <a:pt x="15883" y="2359"/>
                  </a:cubicBezTo>
                  <a:close/>
                  <a:moveTo>
                    <a:pt x="4043" y="2433"/>
                  </a:moveTo>
                  <a:cubicBezTo>
                    <a:pt x="4004" y="2468"/>
                    <a:pt x="4004" y="2503"/>
                    <a:pt x="4026" y="2542"/>
                  </a:cubicBezTo>
                  <a:cubicBezTo>
                    <a:pt x="4043" y="2559"/>
                    <a:pt x="4060" y="2577"/>
                    <a:pt x="4078" y="2577"/>
                  </a:cubicBezTo>
                  <a:cubicBezTo>
                    <a:pt x="4095" y="2577"/>
                    <a:pt x="4113" y="2577"/>
                    <a:pt x="4113" y="2559"/>
                  </a:cubicBezTo>
                  <a:cubicBezTo>
                    <a:pt x="4152" y="2542"/>
                    <a:pt x="4169" y="2503"/>
                    <a:pt x="4152" y="2468"/>
                  </a:cubicBezTo>
                  <a:cubicBezTo>
                    <a:pt x="4134" y="2433"/>
                    <a:pt x="4113" y="2433"/>
                    <a:pt x="4078" y="2433"/>
                  </a:cubicBezTo>
                  <a:close/>
                  <a:moveTo>
                    <a:pt x="20648" y="2433"/>
                  </a:moveTo>
                  <a:cubicBezTo>
                    <a:pt x="20630" y="2433"/>
                    <a:pt x="20630" y="2450"/>
                    <a:pt x="20613" y="2450"/>
                  </a:cubicBezTo>
                  <a:cubicBezTo>
                    <a:pt x="20578" y="2468"/>
                    <a:pt x="20578" y="2520"/>
                    <a:pt x="20595" y="2559"/>
                  </a:cubicBezTo>
                  <a:cubicBezTo>
                    <a:pt x="20613" y="2577"/>
                    <a:pt x="20630" y="2577"/>
                    <a:pt x="20648" y="2577"/>
                  </a:cubicBezTo>
                  <a:lnTo>
                    <a:pt x="20704" y="2577"/>
                  </a:lnTo>
                  <a:cubicBezTo>
                    <a:pt x="20722" y="2542"/>
                    <a:pt x="20739" y="2503"/>
                    <a:pt x="20704" y="2468"/>
                  </a:cubicBezTo>
                  <a:cubicBezTo>
                    <a:pt x="20704" y="2450"/>
                    <a:pt x="20669" y="2433"/>
                    <a:pt x="20648" y="2433"/>
                  </a:cubicBezTo>
                  <a:close/>
                  <a:moveTo>
                    <a:pt x="3734" y="2629"/>
                  </a:moveTo>
                  <a:cubicBezTo>
                    <a:pt x="3699" y="2668"/>
                    <a:pt x="3699" y="2703"/>
                    <a:pt x="3717" y="2738"/>
                  </a:cubicBezTo>
                  <a:cubicBezTo>
                    <a:pt x="3734" y="2759"/>
                    <a:pt x="3752" y="2777"/>
                    <a:pt x="3769" y="2777"/>
                  </a:cubicBezTo>
                  <a:cubicBezTo>
                    <a:pt x="3786" y="2777"/>
                    <a:pt x="3808" y="2759"/>
                    <a:pt x="3826" y="2759"/>
                  </a:cubicBezTo>
                  <a:cubicBezTo>
                    <a:pt x="3843" y="2738"/>
                    <a:pt x="3860" y="2685"/>
                    <a:pt x="3843" y="2651"/>
                  </a:cubicBezTo>
                  <a:cubicBezTo>
                    <a:pt x="3826" y="2629"/>
                    <a:pt x="3808" y="2629"/>
                    <a:pt x="3769" y="2629"/>
                  </a:cubicBezTo>
                  <a:close/>
                  <a:moveTo>
                    <a:pt x="16079" y="2651"/>
                  </a:moveTo>
                  <a:cubicBezTo>
                    <a:pt x="16061" y="2651"/>
                    <a:pt x="16061" y="2651"/>
                    <a:pt x="16044" y="2668"/>
                  </a:cubicBezTo>
                  <a:cubicBezTo>
                    <a:pt x="16009" y="2685"/>
                    <a:pt x="16009" y="2720"/>
                    <a:pt x="16027" y="2759"/>
                  </a:cubicBezTo>
                  <a:cubicBezTo>
                    <a:pt x="16044" y="2777"/>
                    <a:pt x="16061" y="2794"/>
                    <a:pt x="16079" y="2794"/>
                  </a:cubicBezTo>
                  <a:cubicBezTo>
                    <a:pt x="16101" y="2794"/>
                    <a:pt x="16118" y="2794"/>
                    <a:pt x="16118" y="2777"/>
                  </a:cubicBezTo>
                  <a:cubicBezTo>
                    <a:pt x="16153" y="2759"/>
                    <a:pt x="16170" y="2720"/>
                    <a:pt x="16153" y="2685"/>
                  </a:cubicBezTo>
                  <a:cubicBezTo>
                    <a:pt x="16135" y="2668"/>
                    <a:pt x="16118" y="2651"/>
                    <a:pt x="16079" y="2651"/>
                  </a:cubicBezTo>
                  <a:close/>
                  <a:moveTo>
                    <a:pt x="20360" y="2651"/>
                  </a:moveTo>
                  <a:cubicBezTo>
                    <a:pt x="20343" y="2651"/>
                    <a:pt x="20343" y="2668"/>
                    <a:pt x="20321" y="2668"/>
                  </a:cubicBezTo>
                  <a:cubicBezTo>
                    <a:pt x="20286" y="2685"/>
                    <a:pt x="20286" y="2738"/>
                    <a:pt x="20304" y="2777"/>
                  </a:cubicBezTo>
                  <a:cubicBezTo>
                    <a:pt x="20321" y="2794"/>
                    <a:pt x="20343" y="2794"/>
                    <a:pt x="20360" y="2794"/>
                  </a:cubicBezTo>
                  <a:cubicBezTo>
                    <a:pt x="20378" y="2794"/>
                    <a:pt x="20395" y="2794"/>
                    <a:pt x="20413" y="2777"/>
                  </a:cubicBezTo>
                  <a:cubicBezTo>
                    <a:pt x="20430" y="2759"/>
                    <a:pt x="20452" y="2720"/>
                    <a:pt x="20413" y="2685"/>
                  </a:cubicBezTo>
                  <a:cubicBezTo>
                    <a:pt x="20413" y="2668"/>
                    <a:pt x="20378" y="2651"/>
                    <a:pt x="20360" y="2651"/>
                  </a:cubicBezTo>
                  <a:close/>
                  <a:moveTo>
                    <a:pt x="27414" y="2668"/>
                  </a:moveTo>
                  <a:cubicBezTo>
                    <a:pt x="27375" y="2685"/>
                    <a:pt x="27357" y="2720"/>
                    <a:pt x="27375" y="2759"/>
                  </a:cubicBezTo>
                  <a:cubicBezTo>
                    <a:pt x="27392" y="2794"/>
                    <a:pt x="27414" y="2812"/>
                    <a:pt x="27449" y="2812"/>
                  </a:cubicBezTo>
                  <a:lnTo>
                    <a:pt x="27466" y="2794"/>
                  </a:lnTo>
                  <a:cubicBezTo>
                    <a:pt x="27501" y="2777"/>
                    <a:pt x="27523" y="2738"/>
                    <a:pt x="27501" y="2703"/>
                  </a:cubicBezTo>
                  <a:cubicBezTo>
                    <a:pt x="27501" y="2668"/>
                    <a:pt x="27466" y="2668"/>
                    <a:pt x="27449" y="2668"/>
                  </a:cubicBezTo>
                  <a:close/>
                  <a:moveTo>
                    <a:pt x="3482" y="2829"/>
                  </a:moveTo>
                  <a:cubicBezTo>
                    <a:pt x="3460" y="2829"/>
                    <a:pt x="3443" y="2829"/>
                    <a:pt x="3443" y="2846"/>
                  </a:cubicBezTo>
                  <a:cubicBezTo>
                    <a:pt x="3408" y="2868"/>
                    <a:pt x="3390" y="2903"/>
                    <a:pt x="3425" y="2938"/>
                  </a:cubicBezTo>
                  <a:cubicBezTo>
                    <a:pt x="3425" y="2955"/>
                    <a:pt x="3460" y="2977"/>
                    <a:pt x="3482" y="2977"/>
                  </a:cubicBezTo>
                  <a:cubicBezTo>
                    <a:pt x="3499" y="2977"/>
                    <a:pt x="3499" y="2977"/>
                    <a:pt x="3517" y="2955"/>
                  </a:cubicBezTo>
                  <a:cubicBezTo>
                    <a:pt x="3551" y="2938"/>
                    <a:pt x="3551" y="2885"/>
                    <a:pt x="3534" y="2868"/>
                  </a:cubicBezTo>
                  <a:cubicBezTo>
                    <a:pt x="3517" y="2829"/>
                    <a:pt x="3499" y="2829"/>
                    <a:pt x="3482" y="2829"/>
                  </a:cubicBezTo>
                  <a:close/>
                  <a:moveTo>
                    <a:pt x="20069" y="2868"/>
                  </a:moveTo>
                  <a:cubicBezTo>
                    <a:pt x="20052" y="2868"/>
                    <a:pt x="20034" y="2868"/>
                    <a:pt x="20034" y="2885"/>
                  </a:cubicBezTo>
                  <a:cubicBezTo>
                    <a:pt x="19995" y="2903"/>
                    <a:pt x="19995" y="2955"/>
                    <a:pt x="20017" y="2994"/>
                  </a:cubicBezTo>
                  <a:cubicBezTo>
                    <a:pt x="20034" y="3012"/>
                    <a:pt x="20052" y="3012"/>
                    <a:pt x="20069" y="3012"/>
                  </a:cubicBezTo>
                  <a:cubicBezTo>
                    <a:pt x="20086" y="3012"/>
                    <a:pt x="20104" y="3012"/>
                    <a:pt x="20125" y="2994"/>
                  </a:cubicBezTo>
                  <a:cubicBezTo>
                    <a:pt x="20143" y="2977"/>
                    <a:pt x="20160" y="2938"/>
                    <a:pt x="20125" y="2903"/>
                  </a:cubicBezTo>
                  <a:cubicBezTo>
                    <a:pt x="20125" y="2885"/>
                    <a:pt x="20086" y="2868"/>
                    <a:pt x="20069" y="2868"/>
                  </a:cubicBezTo>
                  <a:close/>
                  <a:moveTo>
                    <a:pt x="16279" y="2955"/>
                  </a:moveTo>
                  <a:cubicBezTo>
                    <a:pt x="16262" y="2955"/>
                    <a:pt x="16262" y="2955"/>
                    <a:pt x="16244" y="2977"/>
                  </a:cubicBezTo>
                  <a:cubicBezTo>
                    <a:pt x="16209" y="2994"/>
                    <a:pt x="16188" y="3029"/>
                    <a:pt x="16227" y="3064"/>
                  </a:cubicBezTo>
                  <a:cubicBezTo>
                    <a:pt x="16227" y="3086"/>
                    <a:pt x="16262" y="3103"/>
                    <a:pt x="16279" y="3103"/>
                  </a:cubicBezTo>
                  <a:cubicBezTo>
                    <a:pt x="16296" y="3103"/>
                    <a:pt x="16318" y="3103"/>
                    <a:pt x="16318" y="3086"/>
                  </a:cubicBezTo>
                  <a:cubicBezTo>
                    <a:pt x="16353" y="3064"/>
                    <a:pt x="16370" y="3029"/>
                    <a:pt x="16336" y="2994"/>
                  </a:cubicBezTo>
                  <a:cubicBezTo>
                    <a:pt x="16336" y="2977"/>
                    <a:pt x="16296" y="2955"/>
                    <a:pt x="16279" y="2955"/>
                  </a:cubicBezTo>
                  <a:close/>
                  <a:moveTo>
                    <a:pt x="27558" y="2994"/>
                  </a:moveTo>
                  <a:cubicBezTo>
                    <a:pt x="27523" y="3012"/>
                    <a:pt x="27501" y="3046"/>
                    <a:pt x="27523" y="3086"/>
                  </a:cubicBezTo>
                  <a:cubicBezTo>
                    <a:pt x="27523" y="3120"/>
                    <a:pt x="27558" y="3138"/>
                    <a:pt x="27575" y="3138"/>
                  </a:cubicBezTo>
                  <a:lnTo>
                    <a:pt x="27610" y="3138"/>
                  </a:lnTo>
                  <a:cubicBezTo>
                    <a:pt x="27649" y="3120"/>
                    <a:pt x="27666" y="3086"/>
                    <a:pt x="27649" y="3029"/>
                  </a:cubicBezTo>
                  <a:cubicBezTo>
                    <a:pt x="27649" y="3012"/>
                    <a:pt x="27610" y="2994"/>
                    <a:pt x="27575" y="2994"/>
                  </a:cubicBezTo>
                  <a:close/>
                  <a:moveTo>
                    <a:pt x="3173" y="3029"/>
                  </a:moveTo>
                  <a:cubicBezTo>
                    <a:pt x="3173" y="3029"/>
                    <a:pt x="3155" y="3029"/>
                    <a:pt x="3134" y="3046"/>
                  </a:cubicBezTo>
                  <a:cubicBezTo>
                    <a:pt x="3099" y="3064"/>
                    <a:pt x="3099" y="3120"/>
                    <a:pt x="3116" y="3138"/>
                  </a:cubicBezTo>
                  <a:cubicBezTo>
                    <a:pt x="3134" y="3173"/>
                    <a:pt x="3155" y="3173"/>
                    <a:pt x="3173" y="3173"/>
                  </a:cubicBezTo>
                  <a:lnTo>
                    <a:pt x="3225" y="3173"/>
                  </a:lnTo>
                  <a:cubicBezTo>
                    <a:pt x="3242" y="3138"/>
                    <a:pt x="3264" y="3103"/>
                    <a:pt x="3242" y="3064"/>
                  </a:cubicBezTo>
                  <a:cubicBezTo>
                    <a:pt x="3225" y="3046"/>
                    <a:pt x="3208" y="3029"/>
                    <a:pt x="3173" y="3029"/>
                  </a:cubicBezTo>
                  <a:close/>
                  <a:moveTo>
                    <a:pt x="19777" y="3086"/>
                  </a:moveTo>
                  <a:cubicBezTo>
                    <a:pt x="19760" y="3086"/>
                    <a:pt x="19743" y="3086"/>
                    <a:pt x="19743" y="3103"/>
                  </a:cubicBezTo>
                  <a:cubicBezTo>
                    <a:pt x="19708" y="3120"/>
                    <a:pt x="19690" y="3155"/>
                    <a:pt x="19725" y="3194"/>
                  </a:cubicBezTo>
                  <a:cubicBezTo>
                    <a:pt x="19725" y="3212"/>
                    <a:pt x="19760" y="3229"/>
                    <a:pt x="19777" y="3229"/>
                  </a:cubicBezTo>
                  <a:cubicBezTo>
                    <a:pt x="19799" y="3229"/>
                    <a:pt x="19817" y="3229"/>
                    <a:pt x="19817" y="3212"/>
                  </a:cubicBezTo>
                  <a:cubicBezTo>
                    <a:pt x="19851" y="3194"/>
                    <a:pt x="19869" y="3138"/>
                    <a:pt x="19834" y="3120"/>
                  </a:cubicBezTo>
                  <a:cubicBezTo>
                    <a:pt x="19817" y="3103"/>
                    <a:pt x="19799" y="3086"/>
                    <a:pt x="19777" y="3086"/>
                  </a:cubicBezTo>
                  <a:close/>
                  <a:moveTo>
                    <a:pt x="2846" y="3247"/>
                  </a:moveTo>
                  <a:cubicBezTo>
                    <a:pt x="2807" y="3281"/>
                    <a:pt x="2790" y="3321"/>
                    <a:pt x="2829" y="3355"/>
                  </a:cubicBezTo>
                  <a:cubicBezTo>
                    <a:pt x="2846" y="3373"/>
                    <a:pt x="2864" y="3390"/>
                    <a:pt x="2881" y="3390"/>
                  </a:cubicBezTo>
                  <a:cubicBezTo>
                    <a:pt x="2899" y="3390"/>
                    <a:pt x="2916" y="3373"/>
                    <a:pt x="2916" y="3373"/>
                  </a:cubicBezTo>
                  <a:cubicBezTo>
                    <a:pt x="2955" y="3355"/>
                    <a:pt x="2973" y="3303"/>
                    <a:pt x="2938" y="3264"/>
                  </a:cubicBezTo>
                  <a:cubicBezTo>
                    <a:pt x="2916" y="3247"/>
                    <a:pt x="2899" y="3247"/>
                    <a:pt x="2881" y="3247"/>
                  </a:cubicBezTo>
                  <a:close/>
                  <a:moveTo>
                    <a:pt x="16444" y="3264"/>
                  </a:moveTo>
                  <a:cubicBezTo>
                    <a:pt x="16405" y="3303"/>
                    <a:pt x="16388" y="3338"/>
                    <a:pt x="16427" y="3373"/>
                  </a:cubicBezTo>
                  <a:cubicBezTo>
                    <a:pt x="16427" y="3390"/>
                    <a:pt x="16462" y="3412"/>
                    <a:pt x="16479" y="3412"/>
                  </a:cubicBezTo>
                  <a:cubicBezTo>
                    <a:pt x="16497" y="3412"/>
                    <a:pt x="16514" y="3390"/>
                    <a:pt x="16514" y="3390"/>
                  </a:cubicBezTo>
                  <a:cubicBezTo>
                    <a:pt x="16553" y="3373"/>
                    <a:pt x="16570" y="3321"/>
                    <a:pt x="16536" y="3281"/>
                  </a:cubicBezTo>
                  <a:cubicBezTo>
                    <a:pt x="16536" y="3264"/>
                    <a:pt x="16497" y="3264"/>
                    <a:pt x="16479" y="3264"/>
                  </a:cubicBezTo>
                  <a:close/>
                  <a:moveTo>
                    <a:pt x="19490" y="3281"/>
                  </a:moveTo>
                  <a:cubicBezTo>
                    <a:pt x="19473" y="3281"/>
                    <a:pt x="19451" y="3303"/>
                    <a:pt x="19434" y="3303"/>
                  </a:cubicBezTo>
                  <a:cubicBezTo>
                    <a:pt x="19416" y="3321"/>
                    <a:pt x="19399" y="3373"/>
                    <a:pt x="19416" y="3412"/>
                  </a:cubicBezTo>
                  <a:cubicBezTo>
                    <a:pt x="19434" y="3429"/>
                    <a:pt x="19451" y="3429"/>
                    <a:pt x="19490" y="3429"/>
                  </a:cubicBezTo>
                  <a:lnTo>
                    <a:pt x="19525" y="3429"/>
                  </a:lnTo>
                  <a:cubicBezTo>
                    <a:pt x="19560" y="3390"/>
                    <a:pt x="19560" y="3355"/>
                    <a:pt x="19542" y="3321"/>
                  </a:cubicBezTo>
                  <a:cubicBezTo>
                    <a:pt x="19525" y="3303"/>
                    <a:pt x="19508" y="3281"/>
                    <a:pt x="19490" y="3281"/>
                  </a:cubicBezTo>
                  <a:close/>
                  <a:moveTo>
                    <a:pt x="27684" y="3338"/>
                  </a:moveTo>
                  <a:cubicBezTo>
                    <a:pt x="27649" y="3355"/>
                    <a:pt x="27631" y="3390"/>
                    <a:pt x="27649" y="3429"/>
                  </a:cubicBezTo>
                  <a:cubicBezTo>
                    <a:pt x="27666" y="3464"/>
                    <a:pt x="27684" y="3482"/>
                    <a:pt x="27719" y="3482"/>
                  </a:cubicBezTo>
                  <a:cubicBezTo>
                    <a:pt x="27719" y="3482"/>
                    <a:pt x="27740" y="3482"/>
                    <a:pt x="27740" y="3464"/>
                  </a:cubicBezTo>
                  <a:cubicBezTo>
                    <a:pt x="27775" y="3464"/>
                    <a:pt x="27792" y="3412"/>
                    <a:pt x="27775" y="3373"/>
                  </a:cubicBezTo>
                  <a:cubicBezTo>
                    <a:pt x="27775" y="3355"/>
                    <a:pt x="27740" y="3338"/>
                    <a:pt x="27719" y="3338"/>
                  </a:cubicBezTo>
                  <a:close/>
                  <a:moveTo>
                    <a:pt x="2590" y="3464"/>
                  </a:moveTo>
                  <a:cubicBezTo>
                    <a:pt x="2572" y="3464"/>
                    <a:pt x="2555" y="3464"/>
                    <a:pt x="2555" y="3482"/>
                  </a:cubicBezTo>
                  <a:cubicBezTo>
                    <a:pt x="2520" y="3499"/>
                    <a:pt x="2520" y="3556"/>
                    <a:pt x="2538" y="3573"/>
                  </a:cubicBezTo>
                  <a:cubicBezTo>
                    <a:pt x="2555" y="3590"/>
                    <a:pt x="2572" y="3608"/>
                    <a:pt x="2590" y="3608"/>
                  </a:cubicBezTo>
                  <a:cubicBezTo>
                    <a:pt x="2611" y="3608"/>
                    <a:pt x="2629" y="3590"/>
                    <a:pt x="2646" y="3590"/>
                  </a:cubicBezTo>
                  <a:cubicBezTo>
                    <a:pt x="2664" y="3556"/>
                    <a:pt x="2681" y="3521"/>
                    <a:pt x="2646" y="3482"/>
                  </a:cubicBezTo>
                  <a:cubicBezTo>
                    <a:pt x="2629" y="3464"/>
                    <a:pt x="2611" y="3464"/>
                    <a:pt x="2590" y="3464"/>
                  </a:cubicBezTo>
                  <a:close/>
                  <a:moveTo>
                    <a:pt x="19146" y="3499"/>
                  </a:moveTo>
                  <a:cubicBezTo>
                    <a:pt x="19107" y="3521"/>
                    <a:pt x="19090" y="3573"/>
                    <a:pt x="19125" y="3608"/>
                  </a:cubicBezTo>
                  <a:cubicBezTo>
                    <a:pt x="19125" y="3630"/>
                    <a:pt x="19164" y="3647"/>
                    <a:pt x="19181" y="3647"/>
                  </a:cubicBezTo>
                  <a:cubicBezTo>
                    <a:pt x="19199" y="3647"/>
                    <a:pt x="19216" y="3630"/>
                    <a:pt x="19216" y="3630"/>
                  </a:cubicBezTo>
                  <a:cubicBezTo>
                    <a:pt x="19255" y="3608"/>
                    <a:pt x="19273" y="3556"/>
                    <a:pt x="19233" y="3521"/>
                  </a:cubicBezTo>
                  <a:cubicBezTo>
                    <a:pt x="19233" y="3499"/>
                    <a:pt x="19199" y="3499"/>
                    <a:pt x="19181" y="3499"/>
                  </a:cubicBezTo>
                  <a:close/>
                  <a:moveTo>
                    <a:pt x="16697" y="3556"/>
                  </a:moveTo>
                  <a:cubicBezTo>
                    <a:pt x="16679" y="3556"/>
                    <a:pt x="16662" y="3556"/>
                    <a:pt x="16644" y="3573"/>
                  </a:cubicBezTo>
                  <a:cubicBezTo>
                    <a:pt x="16605" y="3590"/>
                    <a:pt x="16605" y="3647"/>
                    <a:pt x="16644" y="3664"/>
                  </a:cubicBezTo>
                  <a:cubicBezTo>
                    <a:pt x="16644" y="3682"/>
                    <a:pt x="16662" y="3699"/>
                    <a:pt x="16697" y="3699"/>
                  </a:cubicBezTo>
                  <a:cubicBezTo>
                    <a:pt x="16714" y="3699"/>
                    <a:pt x="16714" y="3699"/>
                    <a:pt x="16731" y="3682"/>
                  </a:cubicBezTo>
                  <a:cubicBezTo>
                    <a:pt x="16771" y="3664"/>
                    <a:pt x="16771" y="3608"/>
                    <a:pt x="16753" y="3573"/>
                  </a:cubicBezTo>
                  <a:cubicBezTo>
                    <a:pt x="16731" y="3556"/>
                    <a:pt x="16714" y="3556"/>
                    <a:pt x="16697" y="3556"/>
                  </a:cubicBezTo>
                  <a:close/>
                  <a:moveTo>
                    <a:pt x="27849" y="3664"/>
                  </a:moveTo>
                  <a:cubicBezTo>
                    <a:pt x="27827" y="3664"/>
                    <a:pt x="27827" y="3664"/>
                    <a:pt x="27810" y="3682"/>
                  </a:cubicBezTo>
                  <a:cubicBezTo>
                    <a:pt x="27775" y="3682"/>
                    <a:pt x="27758" y="3738"/>
                    <a:pt x="27775" y="3773"/>
                  </a:cubicBezTo>
                  <a:cubicBezTo>
                    <a:pt x="27792" y="3791"/>
                    <a:pt x="27810" y="3808"/>
                    <a:pt x="27849" y="3808"/>
                  </a:cubicBezTo>
                  <a:lnTo>
                    <a:pt x="27866" y="3808"/>
                  </a:lnTo>
                  <a:cubicBezTo>
                    <a:pt x="27901" y="3791"/>
                    <a:pt x="27919" y="3756"/>
                    <a:pt x="27901" y="3717"/>
                  </a:cubicBezTo>
                  <a:cubicBezTo>
                    <a:pt x="27901" y="3682"/>
                    <a:pt x="27866" y="3664"/>
                    <a:pt x="27849" y="3664"/>
                  </a:cubicBezTo>
                  <a:close/>
                  <a:moveTo>
                    <a:pt x="18872" y="3682"/>
                  </a:moveTo>
                  <a:cubicBezTo>
                    <a:pt x="18855" y="3682"/>
                    <a:pt x="18855" y="3699"/>
                    <a:pt x="18838" y="3699"/>
                  </a:cubicBezTo>
                  <a:cubicBezTo>
                    <a:pt x="18798" y="3717"/>
                    <a:pt x="18798" y="3773"/>
                    <a:pt x="18820" y="3791"/>
                  </a:cubicBezTo>
                  <a:cubicBezTo>
                    <a:pt x="18820" y="3825"/>
                    <a:pt x="18855" y="3825"/>
                    <a:pt x="18872" y="3825"/>
                  </a:cubicBezTo>
                  <a:lnTo>
                    <a:pt x="18907" y="3825"/>
                  </a:lnTo>
                  <a:cubicBezTo>
                    <a:pt x="18946" y="3808"/>
                    <a:pt x="18964" y="3756"/>
                    <a:pt x="18946" y="3717"/>
                  </a:cubicBezTo>
                  <a:cubicBezTo>
                    <a:pt x="18929" y="3699"/>
                    <a:pt x="18890" y="3682"/>
                    <a:pt x="18872" y="3682"/>
                  </a:cubicBezTo>
                  <a:close/>
                  <a:moveTo>
                    <a:pt x="2337" y="3717"/>
                  </a:moveTo>
                  <a:cubicBezTo>
                    <a:pt x="2320" y="3717"/>
                    <a:pt x="2303" y="3717"/>
                    <a:pt x="2285" y="3738"/>
                  </a:cubicBezTo>
                  <a:cubicBezTo>
                    <a:pt x="2246" y="3756"/>
                    <a:pt x="2246" y="3808"/>
                    <a:pt x="2285" y="3825"/>
                  </a:cubicBezTo>
                  <a:cubicBezTo>
                    <a:pt x="2303" y="3847"/>
                    <a:pt x="2320" y="3865"/>
                    <a:pt x="2337" y="3865"/>
                  </a:cubicBezTo>
                  <a:cubicBezTo>
                    <a:pt x="2355" y="3865"/>
                    <a:pt x="2372" y="3847"/>
                    <a:pt x="2372" y="3825"/>
                  </a:cubicBezTo>
                  <a:cubicBezTo>
                    <a:pt x="2411" y="3808"/>
                    <a:pt x="2411" y="3756"/>
                    <a:pt x="2372" y="3738"/>
                  </a:cubicBezTo>
                  <a:cubicBezTo>
                    <a:pt x="2372" y="3717"/>
                    <a:pt x="2355" y="3717"/>
                    <a:pt x="2337" y="3717"/>
                  </a:cubicBezTo>
                  <a:close/>
                  <a:moveTo>
                    <a:pt x="16932" y="3825"/>
                  </a:moveTo>
                  <a:cubicBezTo>
                    <a:pt x="16914" y="3825"/>
                    <a:pt x="16897" y="3825"/>
                    <a:pt x="16879" y="3847"/>
                  </a:cubicBezTo>
                  <a:cubicBezTo>
                    <a:pt x="16840" y="3882"/>
                    <a:pt x="16840" y="3917"/>
                    <a:pt x="16879" y="3956"/>
                  </a:cubicBezTo>
                  <a:cubicBezTo>
                    <a:pt x="16897" y="3973"/>
                    <a:pt x="16914" y="3973"/>
                    <a:pt x="16932" y="3973"/>
                  </a:cubicBezTo>
                  <a:cubicBezTo>
                    <a:pt x="16949" y="3973"/>
                    <a:pt x="16971" y="3973"/>
                    <a:pt x="16988" y="3956"/>
                  </a:cubicBezTo>
                  <a:cubicBezTo>
                    <a:pt x="17006" y="3917"/>
                    <a:pt x="17006" y="3882"/>
                    <a:pt x="16988" y="3847"/>
                  </a:cubicBezTo>
                  <a:cubicBezTo>
                    <a:pt x="16971" y="3825"/>
                    <a:pt x="16949" y="3825"/>
                    <a:pt x="16932" y="3825"/>
                  </a:cubicBezTo>
                  <a:close/>
                  <a:moveTo>
                    <a:pt x="18563" y="3865"/>
                  </a:moveTo>
                  <a:cubicBezTo>
                    <a:pt x="18546" y="3865"/>
                    <a:pt x="18546" y="3882"/>
                    <a:pt x="18529" y="3882"/>
                  </a:cubicBezTo>
                  <a:cubicBezTo>
                    <a:pt x="18494" y="3899"/>
                    <a:pt x="18472" y="3934"/>
                    <a:pt x="18494" y="3973"/>
                  </a:cubicBezTo>
                  <a:cubicBezTo>
                    <a:pt x="18511" y="4008"/>
                    <a:pt x="18529" y="4008"/>
                    <a:pt x="18563" y="4008"/>
                  </a:cubicBezTo>
                  <a:lnTo>
                    <a:pt x="18603" y="4008"/>
                  </a:lnTo>
                  <a:cubicBezTo>
                    <a:pt x="18637" y="3991"/>
                    <a:pt x="18637" y="3934"/>
                    <a:pt x="18620" y="3899"/>
                  </a:cubicBezTo>
                  <a:cubicBezTo>
                    <a:pt x="18620" y="3882"/>
                    <a:pt x="18581" y="3865"/>
                    <a:pt x="18563" y="3865"/>
                  </a:cubicBezTo>
                  <a:close/>
                  <a:moveTo>
                    <a:pt x="2085" y="3973"/>
                  </a:moveTo>
                  <a:cubicBezTo>
                    <a:pt x="2068" y="3973"/>
                    <a:pt x="2046" y="3991"/>
                    <a:pt x="2028" y="4008"/>
                  </a:cubicBezTo>
                  <a:cubicBezTo>
                    <a:pt x="2011" y="4026"/>
                    <a:pt x="2011" y="4082"/>
                    <a:pt x="2028" y="4099"/>
                  </a:cubicBezTo>
                  <a:cubicBezTo>
                    <a:pt x="2046" y="4117"/>
                    <a:pt x="2068" y="4117"/>
                    <a:pt x="2085" y="4117"/>
                  </a:cubicBezTo>
                  <a:cubicBezTo>
                    <a:pt x="2102" y="4117"/>
                    <a:pt x="2120" y="4117"/>
                    <a:pt x="2137" y="4099"/>
                  </a:cubicBezTo>
                  <a:cubicBezTo>
                    <a:pt x="2155" y="4065"/>
                    <a:pt x="2155" y="4026"/>
                    <a:pt x="2137" y="3991"/>
                  </a:cubicBezTo>
                  <a:cubicBezTo>
                    <a:pt x="2120" y="3991"/>
                    <a:pt x="2102" y="3973"/>
                    <a:pt x="2085" y="3973"/>
                  </a:cubicBezTo>
                  <a:close/>
                  <a:moveTo>
                    <a:pt x="27936" y="4008"/>
                  </a:moveTo>
                  <a:cubicBezTo>
                    <a:pt x="27901" y="4026"/>
                    <a:pt x="27884" y="4065"/>
                    <a:pt x="27901" y="4099"/>
                  </a:cubicBezTo>
                  <a:lnTo>
                    <a:pt x="27901" y="4117"/>
                  </a:lnTo>
                  <a:cubicBezTo>
                    <a:pt x="27919" y="4134"/>
                    <a:pt x="27936" y="4152"/>
                    <a:pt x="27975" y="4152"/>
                  </a:cubicBezTo>
                  <a:lnTo>
                    <a:pt x="27993" y="4152"/>
                  </a:lnTo>
                  <a:cubicBezTo>
                    <a:pt x="28027" y="4134"/>
                    <a:pt x="28045" y="4099"/>
                    <a:pt x="28045" y="4065"/>
                  </a:cubicBezTo>
                  <a:cubicBezTo>
                    <a:pt x="28027" y="4026"/>
                    <a:pt x="27993" y="4008"/>
                    <a:pt x="27975" y="4008"/>
                  </a:cubicBezTo>
                  <a:close/>
                  <a:moveTo>
                    <a:pt x="18202" y="4043"/>
                  </a:moveTo>
                  <a:cubicBezTo>
                    <a:pt x="18167" y="4065"/>
                    <a:pt x="18167" y="4099"/>
                    <a:pt x="18167" y="4134"/>
                  </a:cubicBezTo>
                  <a:cubicBezTo>
                    <a:pt x="18185" y="4173"/>
                    <a:pt x="18220" y="4191"/>
                    <a:pt x="18237" y="4191"/>
                  </a:cubicBezTo>
                  <a:cubicBezTo>
                    <a:pt x="18254" y="4191"/>
                    <a:pt x="18254" y="4173"/>
                    <a:pt x="18276" y="4173"/>
                  </a:cubicBezTo>
                  <a:cubicBezTo>
                    <a:pt x="18311" y="4152"/>
                    <a:pt x="18328" y="4117"/>
                    <a:pt x="18311" y="4082"/>
                  </a:cubicBezTo>
                  <a:cubicBezTo>
                    <a:pt x="18294" y="4043"/>
                    <a:pt x="18276" y="4043"/>
                    <a:pt x="18237" y="4043"/>
                  </a:cubicBezTo>
                  <a:close/>
                  <a:moveTo>
                    <a:pt x="17206" y="4065"/>
                  </a:moveTo>
                  <a:cubicBezTo>
                    <a:pt x="17188" y="4065"/>
                    <a:pt x="17167" y="4065"/>
                    <a:pt x="17149" y="4099"/>
                  </a:cubicBezTo>
                  <a:cubicBezTo>
                    <a:pt x="17132" y="4117"/>
                    <a:pt x="17132" y="4173"/>
                    <a:pt x="17167" y="4191"/>
                  </a:cubicBezTo>
                  <a:cubicBezTo>
                    <a:pt x="17188" y="4191"/>
                    <a:pt x="17206" y="4208"/>
                    <a:pt x="17206" y="4208"/>
                  </a:cubicBezTo>
                  <a:cubicBezTo>
                    <a:pt x="17241" y="4208"/>
                    <a:pt x="17258" y="4191"/>
                    <a:pt x="17275" y="4173"/>
                  </a:cubicBezTo>
                  <a:cubicBezTo>
                    <a:pt x="17297" y="4134"/>
                    <a:pt x="17275" y="4082"/>
                    <a:pt x="17241" y="4065"/>
                  </a:cubicBezTo>
                  <a:close/>
                  <a:moveTo>
                    <a:pt x="17893" y="4173"/>
                  </a:moveTo>
                  <a:cubicBezTo>
                    <a:pt x="17841" y="4191"/>
                    <a:pt x="17819" y="4226"/>
                    <a:pt x="17841" y="4260"/>
                  </a:cubicBezTo>
                  <a:cubicBezTo>
                    <a:pt x="17841" y="4300"/>
                    <a:pt x="17876" y="4317"/>
                    <a:pt x="17911" y="4317"/>
                  </a:cubicBezTo>
                  <a:lnTo>
                    <a:pt x="17928" y="4317"/>
                  </a:lnTo>
                  <a:cubicBezTo>
                    <a:pt x="17967" y="4300"/>
                    <a:pt x="17985" y="4260"/>
                    <a:pt x="17967" y="4226"/>
                  </a:cubicBezTo>
                  <a:cubicBezTo>
                    <a:pt x="17967" y="4191"/>
                    <a:pt x="17928" y="4173"/>
                    <a:pt x="17911" y="4173"/>
                  </a:cubicBezTo>
                  <a:close/>
                  <a:moveTo>
                    <a:pt x="17550" y="4191"/>
                  </a:moveTo>
                  <a:cubicBezTo>
                    <a:pt x="17515" y="4191"/>
                    <a:pt x="17476" y="4208"/>
                    <a:pt x="17476" y="4243"/>
                  </a:cubicBezTo>
                  <a:cubicBezTo>
                    <a:pt x="17458" y="4282"/>
                    <a:pt x="17493" y="4317"/>
                    <a:pt x="17532" y="4334"/>
                  </a:cubicBezTo>
                  <a:lnTo>
                    <a:pt x="17550" y="4334"/>
                  </a:lnTo>
                  <a:cubicBezTo>
                    <a:pt x="17584" y="4334"/>
                    <a:pt x="17602" y="4300"/>
                    <a:pt x="17623" y="4282"/>
                  </a:cubicBezTo>
                  <a:cubicBezTo>
                    <a:pt x="17623" y="4226"/>
                    <a:pt x="17602" y="4191"/>
                    <a:pt x="17550" y="4191"/>
                  </a:cubicBezTo>
                  <a:close/>
                  <a:moveTo>
                    <a:pt x="1850" y="4260"/>
                  </a:moveTo>
                  <a:cubicBezTo>
                    <a:pt x="1828" y="4260"/>
                    <a:pt x="1811" y="4260"/>
                    <a:pt x="1793" y="4282"/>
                  </a:cubicBezTo>
                  <a:cubicBezTo>
                    <a:pt x="1776" y="4317"/>
                    <a:pt x="1776" y="4352"/>
                    <a:pt x="1811" y="4391"/>
                  </a:cubicBezTo>
                  <a:cubicBezTo>
                    <a:pt x="1811" y="4391"/>
                    <a:pt x="1828" y="4408"/>
                    <a:pt x="1850" y="4408"/>
                  </a:cubicBezTo>
                  <a:cubicBezTo>
                    <a:pt x="1867" y="4408"/>
                    <a:pt x="1885" y="4391"/>
                    <a:pt x="1902" y="4369"/>
                  </a:cubicBezTo>
                  <a:cubicBezTo>
                    <a:pt x="1937" y="4334"/>
                    <a:pt x="1920" y="4300"/>
                    <a:pt x="1902" y="4260"/>
                  </a:cubicBezTo>
                  <a:close/>
                  <a:moveTo>
                    <a:pt x="28084" y="4352"/>
                  </a:moveTo>
                  <a:cubicBezTo>
                    <a:pt x="28027" y="4369"/>
                    <a:pt x="28010" y="4408"/>
                    <a:pt x="28027" y="4443"/>
                  </a:cubicBezTo>
                  <a:cubicBezTo>
                    <a:pt x="28045" y="4478"/>
                    <a:pt x="28067" y="4500"/>
                    <a:pt x="28101" y="4500"/>
                  </a:cubicBezTo>
                  <a:cubicBezTo>
                    <a:pt x="28101" y="4500"/>
                    <a:pt x="28119" y="4500"/>
                    <a:pt x="28119" y="4478"/>
                  </a:cubicBezTo>
                  <a:cubicBezTo>
                    <a:pt x="28175" y="4478"/>
                    <a:pt x="28193" y="4426"/>
                    <a:pt x="28175" y="4391"/>
                  </a:cubicBezTo>
                  <a:cubicBezTo>
                    <a:pt x="28154" y="4369"/>
                    <a:pt x="28136" y="4352"/>
                    <a:pt x="28101" y="4352"/>
                  </a:cubicBezTo>
                  <a:close/>
                  <a:moveTo>
                    <a:pt x="1632" y="4535"/>
                  </a:moveTo>
                  <a:cubicBezTo>
                    <a:pt x="1611" y="4535"/>
                    <a:pt x="1593" y="4552"/>
                    <a:pt x="1576" y="4569"/>
                  </a:cubicBezTo>
                  <a:cubicBezTo>
                    <a:pt x="1541" y="4609"/>
                    <a:pt x="1558" y="4643"/>
                    <a:pt x="1593" y="4678"/>
                  </a:cubicBezTo>
                  <a:lnTo>
                    <a:pt x="1632" y="4678"/>
                  </a:lnTo>
                  <a:cubicBezTo>
                    <a:pt x="1650" y="4678"/>
                    <a:pt x="1667" y="4678"/>
                    <a:pt x="1685" y="4661"/>
                  </a:cubicBezTo>
                  <a:cubicBezTo>
                    <a:pt x="1719" y="4626"/>
                    <a:pt x="1702" y="4569"/>
                    <a:pt x="1667" y="4552"/>
                  </a:cubicBezTo>
                  <a:cubicBezTo>
                    <a:pt x="1667" y="4552"/>
                    <a:pt x="1650" y="4535"/>
                    <a:pt x="1632" y="4535"/>
                  </a:cubicBezTo>
                  <a:close/>
                  <a:moveTo>
                    <a:pt x="28245" y="4678"/>
                  </a:moveTo>
                  <a:cubicBezTo>
                    <a:pt x="28228" y="4678"/>
                    <a:pt x="28228" y="4678"/>
                    <a:pt x="28210" y="4696"/>
                  </a:cubicBezTo>
                  <a:cubicBezTo>
                    <a:pt x="28175" y="4696"/>
                    <a:pt x="28154" y="4752"/>
                    <a:pt x="28175" y="4787"/>
                  </a:cubicBezTo>
                  <a:cubicBezTo>
                    <a:pt x="28193" y="4804"/>
                    <a:pt x="28210" y="4826"/>
                    <a:pt x="28245" y="4826"/>
                  </a:cubicBezTo>
                  <a:lnTo>
                    <a:pt x="28262" y="4826"/>
                  </a:lnTo>
                  <a:cubicBezTo>
                    <a:pt x="28302" y="4804"/>
                    <a:pt x="28319" y="4770"/>
                    <a:pt x="28302" y="4735"/>
                  </a:cubicBezTo>
                  <a:cubicBezTo>
                    <a:pt x="28302" y="4696"/>
                    <a:pt x="28262" y="4678"/>
                    <a:pt x="28245" y="4678"/>
                  </a:cubicBezTo>
                  <a:close/>
                  <a:moveTo>
                    <a:pt x="1432" y="4844"/>
                  </a:moveTo>
                  <a:cubicBezTo>
                    <a:pt x="1393" y="4844"/>
                    <a:pt x="1376" y="4844"/>
                    <a:pt x="1358" y="4878"/>
                  </a:cubicBezTo>
                  <a:cubicBezTo>
                    <a:pt x="1341" y="4896"/>
                    <a:pt x="1358" y="4952"/>
                    <a:pt x="1376" y="4970"/>
                  </a:cubicBezTo>
                  <a:cubicBezTo>
                    <a:pt x="1393" y="4987"/>
                    <a:pt x="1415" y="4987"/>
                    <a:pt x="1432" y="4987"/>
                  </a:cubicBezTo>
                  <a:cubicBezTo>
                    <a:pt x="1450" y="4987"/>
                    <a:pt x="1467" y="4970"/>
                    <a:pt x="1485" y="4952"/>
                  </a:cubicBezTo>
                  <a:cubicBezTo>
                    <a:pt x="1502" y="4913"/>
                    <a:pt x="1502" y="4878"/>
                    <a:pt x="1467" y="4844"/>
                  </a:cubicBezTo>
                  <a:close/>
                  <a:moveTo>
                    <a:pt x="28393" y="5005"/>
                  </a:moveTo>
                  <a:cubicBezTo>
                    <a:pt x="28393" y="5005"/>
                    <a:pt x="28371" y="5005"/>
                    <a:pt x="28354" y="5022"/>
                  </a:cubicBezTo>
                  <a:cubicBezTo>
                    <a:pt x="28319" y="5044"/>
                    <a:pt x="28319" y="5079"/>
                    <a:pt x="28336" y="5113"/>
                  </a:cubicBezTo>
                  <a:cubicBezTo>
                    <a:pt x="28336" y="5131"/>
                    <a:pt x="28371" y="5153"/>
                    <a:pt x="28393" y="5153"/>
                  </a:cubicBezTo>
                  <a:lnTo>
                    <a:pt x="28428" y="5153"/>
                  </a:lnTo>
                  <a:cubicBezTo>
                    <a:pt x="28463" y="5131"/>
                    <a:pt x="28480" y="5079"/>
                    <a:pt x="28463" y="5044"/>
                  </a:cubicBezTo>
                  <a:cubicBezTo>
                    <a:pt x="28445" y="5022"/>
                    <a:pt x="28428" y="5005"/>
                    <a:pt x="28393" y="5005"/>
                  </a:cubicBezTo>
                  <a:close/>
                  <a:moveTo>
                    <a:pt x="1232" y="5153"/>
                  </a:moveTo>
                  <a:cubicBezTo>
                    <a:pt x="1197" y="5153"/>
                    <a:pt x="1176" y="5153"/>
                    <a:pt x="1158" y="5187"/>
                  </a:cubicBezTo>
                  <a:cubicBezTo>
                    <a:pt x="1141" y="5205"/>
                    <a:pt x="1158" y="5261"/>
                    <a:pt x="1197" y="5279"/>
                  </a:cubicBezTo>
                  <a:cubicBezTo>
                    <a:pt x="1197" y="5279"/>
                    <a:pt x="1215" y="5296"/>
                    <a:pt x="1232" y="5296"/>
                  </a:cubicBezTo>
                  <a:cubicBezTo>
                    <a:pt x="1250" y="5296"/>
                    <a:pt x="1267" y="5279"/>
                    <a:pt x="1284" y="5261"/>
                  </a:cubicBezTo>
                  <a:cubicBezTo>
                    <a:pt x="1306" y="5222"/>
                    <a:pt x="1306" y="5170"/>
                    <a:pt x="1267" y="5153"/>
                  </a:cubicBezTo>
                  <a:close/>
                  <a:moveTo>
                    <a:pt x="28554" y="5331"/>
                  </a:moveTo>
                  <a:cubicBezTo>
                    <a:pt x="28554" y="5331"/>
                    <a:pt x="28537" y="5331"/>
                    <a:pt x="28519" y="5348"/>
                  </a:cubicBezTo>
                  <a:cubicBezTo>
                    <a:pt x="28502" y="5370"/>
                    <a:pt x="28480" y="5405"/>
                    <a:pt x="28502" y="5440"/>
                  </a:cubicBezTo>
                  <a:cubicBezTo>
                    <a:pt x="28502" y="5457"/>
                    <a:pt x="28537" y="5479"/>
                    <a:pt x="28554" y="5479"/>
                  </a:cubicBezTo>
                  <a:lnTo>
                    <a:pt x="28589" y="5479"/>
                  </a:lnTo>
                  <a:cubicBezTo>
                    <a:pt x="28628" y="5457"/>
                    <a:pt x="28645" y="5405"/>
                    <a:pt x="28628" y="5370"/>
                  </a:cubicBezTo>
                  <a:cubicBezTo>
                    <a:pt x="28611" y="5348"/>
                    <a:pt x="28589" y="5331"/>
                    <a:pt x="28554" y="5331"/>
                  </a:cubicBezTo>
                  <a:close/>
                  <a:moveTo>
                    <a:pt x="1049" y="5457"/>
                  </a:moveTo>
                  <a:cubicBezTo>
                    <a:pt x="1015" y="5457"/>
                    <a:pt x="997" y="5479"/>
                    <a:pt x="980" y="5496"/>
                  </a:cubicBezTo>
                  <a:cubicBezTo>
                    <a:pt x="958" y="5531"/>
                    <a:pt x="980" y="5566"/>
                    <a:pt x="1015" y="5588"/>
                  </a:cubicBezTo>
                  <a:cubicBezTo>
                    <a:pt x="1015" y="5605"/>
                    <a:pt x="1032" y="5605"/>
                    <a:pt x="1049" y="5605"/>
                  </a:cubicBezTo>
                  <a:cubicBezTo>
                    <a:pt x="1067" y="5605"/>
                    <a:pt x="1089" y="5588"/>
                    <a:pt x="1106" y="5566"/>
                  </a:cubicBezTo>
                  <a:cubicBezTo>
                    <a:pt x="1123" y="5531"/>
                    <a:pt x="1123" y="5496"/>
                    <a:pt x="1089" y="5457"/>
                  </a:cubicBezTo>
                  <a:close/>
                  <a:moveTo>
                    <a:pt x="28698" y="5657"/>
                  </a:moveTo>
                  <a:cubicBezTo>
                    <a:pt x="28663" y="5675"/>
                    <a:pt x="28645" y="5731"/>
                    <a:pt x="28663" y="5766"/>
                  </a:cubicBezTo>
                  <a:cubicBezTo>
                    <a:pt x="28680" y="5783"/>
                    <a:pt x="28698" y="5805"/>
                    <a:pt x="28737" y="5805"/>
                  </a:cubicBezTo>
                  <a:cubicBezTo>
                    <a:pt x="28737" y="5805"/>
                    <a:pt x="28754" y="5805"/>
                    <a:pt x="28754" y="5783"/>
                  </a:cubicBezTo>
                  <a:cubicBezTo>
                    <a:pt x="28789" y="5766"/>
                    <a:pt x="28806" y="5731"/>
                    <a:pt x="28789" y="5696"/>
                  </a:cubicBezTo>
                  <a:cubicBezTo>
                    <a:pt x="28772" y="5675"/>
                    <a:pt x="28754" y="5657"/>
                    <a:pt x="28737" y="5657"/>
                  </a:cubicBezTo>
                  <a:close/>
                  <a:moveTo>
                    <a:pt x="871" y="5783"/>
                  </a:moveTo>
                  <a:cubicBezTo>
                    <a:pt x="849" y="5783"/>
                    <a:pt x="814" y="5783"/>
                    <a:pt x="814" y="5823"/>
                  </a:cubicBezTo>
                  <a:cubicBezTo>
                    <a:pt x="797" y="5857"/>
                    <a:pt x="797" y="5892"/>
                    <a:pt x="832" y="5914"/>
                  </a:cubicBezTo>
                  <a:cubicBezTo>
                    <a:pt x="849" y="5914"/>
                    <a:pt x="871" y="5931"/>
                    <a:pt x="871" y="5931"/>
                  </a:cubicBezTo>
                  <a:cubicBezTo>
                    <a:pt x="906" y="5931"/>
                    <a:pt x="923" y="5914"/>
                    <a:pt x="941" y="5875"/>
                  </a:cubicBezTo>
                  <a:cubicBezTo>
                    <a:pt x="958" y="5840"/>
                    <a:pt x="941" y="5805"/>
                    <a:pt x="906" y="5783"/>
                  </a:cubicBezTo>
                  <a:close/>
                  <a:moveTo>
                    <a:pt x="28863" y="5984"/>
                  </a:moveTo>
                  <a:cubicBezTo>
                    <a:pt x="28828" y="6001"/>
                    <a:pt x="28806" y="6040"/>
                    <a:pt x="28828" y="6075"/>
                  </a:cubicBezTo>
                  <a:cubicBezTo>
                    <a:pt x="28845" y="6110"/>
                    <a:pt x="28863" y="6132"/>
                    <a:pt x="28898" y="6132"/>
                  </a:cubicBezTo>
                  <a:cubicBezTo>
                    <a:pt x="28915" y="6132"/>
                    <a:pt x="28915" y="6110"/>
                    <a:pt x="28937" y="6110"/>
                  </a:cubicBezTo>
                  <a:cubicBezTo>
                    <a:pt x="28972" y="6092"/>
                    <a:pt x="28972" y="6058"/>
                    <a:pt x="28954" y="6023"/>
                  </a:cubicBezTo>
                  <a:cubicBezTo>
                    <a:pt x="28954" y="5984"/>
                    <a:pt x="28915" y="5984"/>
                    <a:pt x="28898" y="5984"/>
                  </a:cubicBezTo>
                  <a:close/>
                  <a:moveTo>
                    <a:pt x="706" y="6092"/>
                  </a:moveTo>
                  <a:cubicBezTo>
                    <a:pt x="688" y="6092"/>
                    <a:pt x="653" y="6110"/>
                    <a:pt x="653" y="6149"/>
                  </a:cubicBezTo>
                  <a:cubicBezTo>
                    <a:pt x="632" y="6184"/>
                    <a:pt x="653" y="6219"/>
                    <a:pt x="688" y="6240"/>
                  </a:cubicBezTo>
                  <a:lnTo>
                    <a:pt x="706" y="6240"/>
                  </a:lnTo>
                  <a:cubicBezTo>
                    <a:pt x="740" y="6240"/>
                    <a:pt x="762" y="6240"/>
                    <a:pt x="780" y="6201"/>
                  </a:cubicBezTo>
                  <a:cubicBezTo>
                    <a:pt x="797" y="6166"/>
                    <a:pt x="780" y="6132"/>
                    <a:pt x="740" y="6110"/>
                  </a:cubicBezTo>
                  <a:cubicBezTo>
                    <a:pt x="740" y="6110"/>
                    <a:pt x="723" y="6092"/>
                    <a:pt x="706" y="6092"/>
                  </a:cubicBezTo>
                  <a:close/>
                  <a:moveTo>
                    <a:pt x="29063" y="6293"/>
                  </a:moveTo>
                  <a:cubicBezTo>
                    <a:pt x="29063" y="6293"/>
                    <a:pt x="29046" y="6293"/>
                    <a:pt x="29024" y="6310"/>
                  </a:cubicBezTo>
                  <a:cubicBezTo>
                    <a:pt x="29006" y="6327"/>
                    <a:pt x="28989" y="6367"/>
                    <a:pt x="29006" y="6401"/>
                  </a:cubicBezTo>
                  <a:cubicBezTo>
                    <a:pt x="29024" y="6419"/>
                    <a:pt x="29046" y="6436"/>
                    <a:pt x="29063" y="6436"/>
                  </a:cubicBezTo>
                  <a:lnTo>
                    <a:pt x="29098" y="6436"/>
                  </a:lnTo>
                  <a:cubicBezTo>
                    <a:pt x="29133" y="6419"/>
                    <a:pt x="29154" y="6367"/>
                    <a:pt x="29133" y="6327"/>
                  </a:cubicBezTo>
                  <a:cubicBezTo>
                    <a:pt x="29115" y="6310"/>
                    <a:pt x="29098" y="6293"/>
                    <a:pt x="29063" y="6293"/>
                  </a:cubicBezTo>
                  <a:close/>
                  <a:moveTo>
                    <a:pt x="562" y="6436"/>
                  </a:moveTo>
                  <a:cubicBezTo>
                    <a:pt x="523" y="6436"/>
                    <a:pt x="505" y="6458"/>
                    <a:pt x="488" y="6475"/>
                  </a:cubicBezTo>
                  <a:cubicBezTo>
                    <a:pt x="471" y="6510"/>
                    <a:pt x="488" y="6545"/>
                    <a:pt x="523" y="6567"/>
                  </a:cubicBezTo>
                  <a:cubicBezTo>
                    <a:pt x="545" y="6584"/>
                    <a:pt x="545" y="6584"/>
                    <a:pt x="562" y="6584"/>
                  </a:cubicBezTo>
                  <a:cubicBezTo>
                    <a:pt x="597" y="6584"/>
                    <a:pt x="614" y="6567"/>
                    <a:pt x="632" y="6528"/>
                  </a:cubicBezTo>
                  <a:cubicBezTo>
                    <a:pt x="653" y="6493"/>
                    <a:pt x="632" y="6458"/>
                    <a:pt x="597" y="6436"/>
                  </a:cubicBezTo>
                  <a:close/>
                  <a:moveTo>
                    <a:pt x="29207" y="6619"/>
                  </a:moveTo>
                  <a:cubicBezTo>
                    <a:pt x="29172" y="6636"/>
                    <a:pt x="29154" y="6693"/>
                    <a:pt x="29172" y="6728"/>
                  </a:cubicBezTo>
                  <a:cubicBezTo>
                    <a:pt x="29189" y="6745"/>
                    <a:pt x="29207" y="6762"/>
                    <a:pt x="29241" y="6762"/>
                  </a:cubicBezTo>
                  <a:cubicBezTo>
                    <a:pt x="29241" y="6762"/>
                    <a:pt x="29263" y="6762"/>
                    <a:pt x="29281" y="6745"/>
                  </a:cubicBezTo>
                  <a:cubicBezTo>
                    <a:pt x="29315" y="6728"/>
                    <a:pt x="29315" y="6693"/>
                    <a:pt x="29298" y="6654"/>
                  </a:cubicBezTo>
                  <a:cubicBezTo>
                    <a:pt x="29298" y="6636"/>
                    <a:pt x="29263" y="6619"/>
                    <a:pt x="29241" y="6619"/>
                  </a:cubicBezTo>
                  <a:close/>
                  <a:moveTo>
                    <a:pt x="414" y="6762"/>
                  </a:moveTo>
                  <a:cubicBezTo>
                    <a:pt x="397" y="6762"/>
                    <a:pt x="362" y="6784"/>
                    <a:pt x="362" y="6819"/>
                  </a:cubicBezTo>
                  <a:cubicBezTo>
                    <a:pt x="344" y="6819"/>
                    <a:pt x="344" y="6819"/>
                    <a:pt x="344" y="6836"/>
                  </a:cubicBezTo>
                  <a:cubicBezTo>
                    <a:pt x="362" y="6836"/>
                    <a:pt x="362" y="6854"/>
                    <a:pt x="362" y="6871"/>
                  </a:cubicBezTo>
                  <a:cubicBezTo>
                    <a:pt x="362" y="6893"/>
                    <a:pt x="379" y="6893"/>
                    <a:pt x="397" y="6910"/>
                  </a:cubicBezTo>
                  <a:lnTo>
                    <a:pt x="414" y="6910"/>
                  </a:lnTo>
                  <a:cubicBezTo>
                    <a:pt x="453" y="6910"/>
                    <a:pt x="471" y="6893"/>
                    <a:pt x="488" y="6871"/>
                  </a:cubicBezTo>
                  <a:cubicBezTo>
                    <a:pt x="505" y="6836"/>
                    <a:pt x="488" y="6784"/>
                    <a:pt x="453" y="6762"/>
                  </a:cubicBezTo>
                  <a:close/>
                  <a:moveTo>
                    <a:pt x="29407" y="6928"/>
                  </a:moveTo>
                  <a:cubicBezTo>
                    <a:pt x="29407" y="6928"/>
                    <a:pt x="29389" y="6945"/>
                    <a:pt x="29372" y="6945"/>
                  </a:cubicBezTo>
                  <a:cubicBezTo>
                    <a:pt x="29333" y="6963"/>
                    <a:pt x="29333" y="7002"/>
                    <a:pt x="29350" y="7037"/>
                  </a:cubicBezTo>
                  <a:cubicBezTo>
                    <a:pt x="29350" y="7071"/>
                    <a:pt x="29389" y="7071"/>
                    <a:pt x="29407" y="7071"/>
                  </a:cubicBezTo>
                  <a:lnTo>
                    <a:pt x="29442" y="7071"/>
                  </a:lnTo>
                  <a:cubicBezTo>
                    <a:pt x="29481" y="7054"/>
                    <a:pt x="29498" y="7002"/>
                    <a:pt x="29481" y="6980"/>
                  </a:cubicBezTo>
                  <a:cubicBezTo>
                    <a:pt x="29459" y="6945"/>
                    <a:pt x="29442" y="6928"/>
                    <a:pt x="29407" y="6928"/>
                  </a:cubicBezTo>
                  <a:close/>
                  <a:moveTo>
                    <a:pt x="288" y="7111"/>
                  </a:moveTo>
                  <a:cubicBezTo>
                    <a:pt x="253" y="7111"/>
                    <a:pt x="236" y="7128"/>
                    <a:pt x="218" y="7145"/>
                  </a:cubicBezTo>
                  <a:cubicBezTo>
                    <a:pt x="236" y="7163"/>
                    <a:pt x="253" y="7198"/>
                    <a:pt x="236" y="7219"/>
                  </a:cubicBezTo>
                  <a:lnTo>
                    <a:pt x="236" y="7237"/>
                  </a:lnTo>
                  <a:lnTo>
                    <a:pt x="270" y="7237"/>
                  </a:lnTo>
                  <a:cubicBezTo>
                    <a:pt x="270" y="7254"/>
                    <a:pt x="288" y="7254"/>
                    <a:pt x="288" y="7254"/>
                  </a:cubicBezTo>
                  <a:cubicBezTo>
                    <a:pt x="327" y="7254"/>
                    <a:pt x="344" y="7237"/>
                    <a:pt x="362" y="7198"/>
                  </a:cubicBezTo>
                  <a:cubicBezTo>
                    <a:pt x="379" y="7163"/>
                    <a:pt x="362" y="7128"/>
                    <a:pt x="305" y="7111"/>
                  </a:cubicBezTo>
                  <a:close/>
                  <a:moveTo>
                    <a:pt x="29590" y="7254"/>
                  </a:moveTo>
                  <a:cubicBezTo>
                    <a:pt x="29568" y="7254"/>
                    <a:pt x="29550" y="7254"/>
                    <a:pt x="29550" y="7272"/>
                  </a:cubicBezTo>
                  <a:cubicBezTo>
                    <a:pt x="29516" y="7289"/>
                    <a:pt x="29498" y="7328"/>
                    <a:pt x="29516" y="7363"/>
                  </a:cubicBezTo>
                  <a:cubicBezTo>
                    <a:pt x="29533" y="7380"/>
                    <a:pt x="29550" y="7398"/>
                    <a:pt x="29590" y="7398"/>
                  </a:cubicBezTo>
                  <a:lnTo>
                    <a:pt x="29624" y="7398"/>
                  </a:lnTo>
                  <a:cubicBezTo>
                    <a:pt x="29642" y="7380"/>
                    <a:pt x="29659" y="7328"/>
                    <a:pt x="29642" y="7289"/>
                  </a:cubicBezTo>
                  <a:cubicBezTo>
                    <a:pt x="29624" y="7272"/>
                    <a:pt x="29607" y="7254"/>
                    <a:pt x="29590" y="7254"/>
                  </a:cubicBezTo>
                  <a:close/>
                  <a:moveTo>
                    <a:pt x="179" y="7454"/>
                  </a:moveTo>
                  <a:cubicBezTo>
                    <a:pt x="144" y="7454"/>
                    <a:pt x="127" y="7454"/>
                    <a:pt x="109" y="7489"/>
                  </a:cubicBezTo>
                  <a:cubicBezTo>
                    <a:pt x="144" y="7507"/>
                    <a:pt x="162" y="7524"/>
                    <a:pt x="144" y="7563"/>
                  </a:cubicBezTo>
                  <a:lnTo>
                    <a:pt x="144" y="7581"/>
                  </a:lnTo>
                  <a:cubicBezTo>
                    <a:pt x="162" y="7598"/>
                    <a:pt x="162" y="7598"/>
                    <a:pt x="179" y="7598"/>
                  </a:cubicBezTo>
                  <a:cubicBezTo>
                    <a:pt x="197" y="7598"/>
                    <a:pt x="236" y="7581"/>
                    <a:pt x="236" y="7546"/>
                  </a:cubicBezTo>
                  <a:cubicBezTo>
                    <a:pt x="236" y="7524"/>
                    <a:pt x="218" y="7507"/>
                    <a:pt x="236" y="7472"/>
                  </a:cubicBezTo>
                  <a:cubicBezTo>
                    <a:pt x="218" y="7472"/>
                    <a:pt x="218" y="7454"/>
                    <a:pt x="197" y="7454"/>
                  </a:cubicBezTo>
                  <a:close/>
                  <a:moveTo>
                    <a:pt x="29716" y="7581"/>
                  </a:moveTo>
                  <a:cubicBezTo>
                    <a:pt x="29677" y="7598"/>
                    <a:pt x="29659" y="7654"/>
                    <a:pt x="29677" y="7689"/>
                  </a:cubicBezTo>
                  <a:cubicBezTo>
                    <a:pt x="29698" y="7707"/>
                    <a:pt x="29733" y="7724"/>
                    <a:pt x="29751" y="7724"/>
                  </a:cubicBezTo>
                  <a:cubicBezTo>
                    <a:pt x="29768" y="7724"/>
                    <a:pt x="29768" y="7724"/>
                    <a:pt x="29785" y="7707"/>
                  </a:cubicBezTo>
                  <a:cubicBezTo>
                    <a:pt x="29825" y="7689"/>
                    <a:pt x="29842" y="7654"/>
                    <a:pt x="29807" y="7615"/>
                  </a:cubicBezTo>
                  <a:cubicBezTo>
                    <a:pt x="29807" y="7598"/>
                    <a:pt x="29768" y="7581"/>
                    <a:pt x="29751" y="7581"/>
                  </a:cubicBezTo>
                  <a:close/>
                  <a:moveTo>
                    <a:pt x="70" y="7798"/>
                  </a:moveTo>
                  <a:cubicBezTo>
                    <a:pt x="36" y="7798"/>
                    <a:pt x="1" y="7815"/>
                    <a:pt x="1" y="7850"/>
                  </a:cubicBezTo>
                  <a:cubicBezTo>
                    <a:pt x="1" y="7889"/>
                    <a:pt x="18" y="7924"/>
                    <a:pt x="53" y="7942"/>
                  </a:cubicBezTo>
                  <a:lnTo>
                    <a:pt x="70" y="7942"/>
                  </a:lnTo>
                  <a:cubicBezTo>
                    <a:pt x="88" y="7942"/>
                    <a:pt x="127" y="7924"/>
                    <a:pt x="144" y="7907"/>
                  </a:cubicBezTo>
                  <a:cubicBezTo>
                    <a:pt x="109" y="7889"/>
                    <a:pt x="88" y="7850"/>
                    <a:pt x="109" y="7815"/>
                  </a:cubicBezTo>
                  <a:lnTo>
                    <a:pt x="109" y="7798"/>
                  </a:lnTo>
                  <a:close/>
                  <a:moveTo>
                    <a:pt x="29877" y="7907"/>
                  </a:moveTo>
                  <a:cubicBezTo>
                    <a:pt x="29842" y="7924"/>
                    <a:pt x="29825" y="7959"/>
                    <a:pt x="29859" y="7998"/>
                  </a:cubicBezTo>
                  <a:cubicBezTo>
                    <a:pt x="29859" y="8033"/>
                    <a:pt x="29894" y="8050"/>
                    <a:pt x="29916" y="8050"/>
                  </a:cubicBezTo>
                  <a:cubicBezTo>
                    <a:pt x="29933" y="8050"/>
                    <a:pt x="29933" y="8033"/>
                    <a:pt x="29951" y="8033"/>
                  </a:cubicBezTo>
                  <a:cubicBezTo>
                    <a:pt x="29986" y="8016"/>
                    <a:pt x="30003" y="7981"/>
                    <a:pt x="29986" y="7942"/>
                  </a:cubicBezTo>
                  <a:cubicBezTo>
                    <a:pt x="29968" y="7942"/>
                    <a:pt x="29968" y="7924"/>
                    <a:pt x="29968" y="7924"/>
                  </a:cubicBezTo>
                  <a:cubicBezTo>
                    <a:pt x="29951" y="7907"/>
                    <a:pt x="29933" y="7907"/>
                    <a:pt x="29916" y="7907"/>
                  </a:cubicBezTo>
                  <a:close/>
                  <a:moveTo>
                    <a:pt x="30042" y="8233"/>
                  </a:moveTo>
                  <a:cubicBezTo>
                    <a:pt x="30025" y="8251"/>
                    <a:pt x="30003" y="8285"/>
                    <a:pt x="30003" y="8307"/>
                  </a:cubicBezTo>
                  <a:cubicBezTo>
                    <a:pt x="30025" y="8325"/>
                    <a:pt x="30025" y="8325"/>
                    <a:pt x="30025" y="8342"/>
                  </a:cubicBezTo>
                  <a:cubicBezTo>
                    <a:pt x="30025" y="8342"/>
                    <a:pt x="30042" y="8342"/>
                    <a:pt x="30042" y="8359"/>
                  </a:cubicBezTo>
                  <a:cubicBezTo>
                    <a:pt x="30042" y="8359"/>
                    <a:pt x="30060" y="8377"/>
                    <a:pt x="30077" y="8377"/>
                  </a:cubicBezTo>
                  <a:cubicBezTo>
                    <a:pt x="30094" y="8377"/>
                    <a:pt x="30094" y="8359"/>
                    <a:pt x="30112" y="8359"/>
                  </a:cubicBezTo>
                  <a:cubicBezTo>
                    <a:pt x="30133" y="8342"/>
                    <a:pt x="30151" y="8325"/>
                    <a:pt x="30151" y="8285"/>
                  </a:cubicBezTo>
                  <a:cubicBezTo>
                    <a:pt x="30133" y="8268"/>
                    <a:pt x="30112" y="8268"/>
                    <a:pt x="30112" y="8251"/>
                  </a:cubicBezTo>
                  <a:lnTo>
                    <a:pt x="30112" y="8233"/>
                  </a:lnTo>
                  <a:close/>
                  <a:moveTo>
                    <a:pt x="30242" y="8542"/>
                  </a:moveTo>
                  <a:cubicBezTo>
                    <a:pt x="30221" y="8542"/>
                    <a:pt x="30221" y="8542"/>
                    <a:pt x="30203" y="8560"/>
                  </a:cubicBezTo>
                  <a:cubicBezTo>
                    <a:pt x="30186" y="8577"/>
                    <a:pt x="30168" y="8594"/>
                    <a:pt x="30168" y="8634"/>
                  </a:cubicBezTo>
                  <a:cubicBezTo>
                    <a:pt x="30186" y="8634"/>
                    <a:pt x="30186" y="8651"/>
                    <a:pt x="30203" y="8668"/>
                  </a:cubicBezTo>
                  <a:lnTo>
                    <a:pt x="30203" y="8686"/>
                  </a:lnTo>
                  <a:lnTo>
                    <a:pt x="30277" y="8686"/>
                  </a:lnTo>
                  <a:cubicBezTo>
                    <a:pt x="30312" y="8668"/>
                    <a:pt x="30329" y="8634"/>
                    <a:pt x="30312" y="8594"/>
                  </a:cubicBezTo>
                  <a:cubicBezTo>
                    <a:pt x="30294" y="8594"/>
                    <a:pt x="30294" y="8577"/>
                    <a:pt x="30294" y="8577"/>
                  </a:cubicBezTo>
                  <a:lnTo>
                    <a:pt x="30277" y="8560"/>
                  </a:lnTo>
                  <a:cubicBezTo>
                    <a:pt x="30277" y="8560"/>
                    <a:pt x="30260" y="8542"/>
                    <a:pt x="30242" y="8542"/>
                  </a:cubicBezTo>
                  <a:close/>
                  <a:moveTo>
                    <a:pt x="30386" y="8869"/>
                  </a:moveTo>
                  <a:cubicBezTo>
                    <a:pt x="30368" y="8886"/>
                    <a:pt x="30351" y="8921"/>
                    <a:pt x="30351" y="8960"/>
                  </a:cubicBezTo>
                  <a:cubicBezTo>
                    <a:pt x="30368" y="8960"/>
                    <a:pt x="30368" y="8960"/>
                    <a:pt x="30368" y="8977"/>
                  </a:cubicBezTo>
                  <a:cubicBezTo>
                    <a:pt x="30368" y="8977"/>
                    <a:pt x="30386" y="8977"/>
                    <a:pt x="30386" y="8995"/>
                  </a:cubicBezTo>
                  <a:cubicBezTo>
                    <a:pt x="30386" y="8995"/>
                    <a:pt x="30403" y="9012"/>
                    <a:pt x="30421" y="9012"/>
                  </a:cubicBezTo>
                  <a:cubicBezTo>
                    <a:pt x="30438" y="9012"/>
                    <a:pt x="30460" y="8995"/>
                    <a:pt x="30460" y="8995"/>
                  </a:cubicBezTo>
                  <a:cubicBezTo>
                    <a:pt x="30495" y="8977"/>
                    <a:pt x="30495" y="8938"/>
                    <a:pt x="30495" y="8921"/>
                  </a:cubicBezTo>
                  <a:cubicBezTo>
                    <a:pt x="30477" y="8921"/>
                    <a:pt x="30477" y="8903"/>
                    <a:pt x="30460" y="8886"/>
                  </a:cubicBezTo>
                  <a:lnTo>
                    <a:pt x="30460" y="8869"/>
                  </a:lnTo>
                  <a:close/>
                  <a:moveTo>
                    <a:pt x="30569" y="9177"/>
                  </a:moveTo>
                  <a:cubicBezTo>
                    <a:pt x="30547" y="9195"/>
                    <a:pt x="30529" y="9230"/>
                    <a:pt x="30529" y="9247"/>
                  </a:cubicBezTo>
                  <a:lnTo>
                    <a:pt x="30569" y="9286"/>
                  </a:lnTo>
                  <a:lnTo>
                    <a:pt x="30569" y="9321"/>
                  </a:lnTo>
                  <a:lnTo>
                    <a:pt x="30638" y="9321"/>
                  </a:lnTo>
                  <a:cubicBezTo>
                    <a:pt x="30656" y="9304"/>
                    <a:pt x="30677" y="9286"/>
                    <a:pt x="30677" y="9247"/>
                  </a:cubicBezTo>
                  <a:cubicBezTo>
                    <a:pt x="30656" y="9247"/>
                    <a:pt x="30621" y="9230"/>
                    <a:pt x="30621" y="9212"/>
                  </a:cubicBezTo>
                  <a:cubicBezTo>
                    <a:pt x="30621" y="9195"/>
                    <a:pt x="30603" y="9195"/>
                    <a:pt x="30603" y="9177"/>
                  </a:cubicBezTo>
                  <a:close/>
                  <a:moveTo>
                    <a:pt x="30730" y="9504"/>
                  </a:moveTo>
                  <a:cubicBezTo>
                    <a:pt x="30712" y="9521"/>
                    <a:pt x="30695" y="9539"/>
                    <a:pt x="30695" y="9556"/>
                  </a:cubicBezTo>
                  <a:cubicBezTo>
                    <a:pt x="30712" y="9556"/>
                    <a:pt x="30730" y="9573"/>
                    <a:pt x="30747" y="9591"/>
                  </a:cubicBezTo>
                  <a:lnTo>
                    <a:pt x="30747" y="9647"/>
                  </a:lnTo>
                  <a:lnTo>
                    <a:pt x="30786" y="9647"/>
                  </a:lnTo>
                  <a:cubicBezTo>
                    <a:pt x="30804" y="9630"/>
                    <a:pt x="30821" y="9613"/>
                    <a:pt x="30821" y="9591"/>
                  </a:cubicBezTo>
                  <a:lnTo>
                    <a:pt x="30804" y="9591"/>
                  </a:lnTo>
                  <a:cubicBezTo>
                    <a:pt x="30764" y="9591"/>
                    <a:pt x="30747" y="9573"/>
                    <a:pt x="30730" y="9539"/>
                  </a:cubicBezTo>
                  <a:lnTo>
                    <a:pt x="30730" y="9504"/>
                  </a:lnTo>
                  <a:close/>
                  <a:moveTo>
                    <a:pt x="30838" y="9848"/>
                  </a:moveTo>
                  <a:cubicBezTo>
                    <a:pt x="30821" y="9865"/>
                    <a:pt x="30804" y="9882"/>
                    <a:pt x="30786" y="9900"/>
                  </a:cubicBezTo>
                  <a:lnTo>
                    <a:pt x="30821" y="9900"/>
                  </a:lnTo>
                  <a:cubicBezTo>
                    <a:pt x="30856" y="9900"/>
                    <a:pt x="30873" y="9917"/>
                    <a:pt x="30895" y="9939"/>
                  </a:cubicBezTo>
                  <a:lnTo>
                    <a:pt x="30895" y="9991"/>
                  </a:lnTo>
                  <a:cubicBezTo>
                    <a:pt x="30912" y="9974"/>
                    <a:pt x="30930" y="9939"/>
                    <a:pt x="30930" y="9917"/>
                  </a:cubicBezTo>
                  <a:cubicBezTo>
                    <a:pt x="30930" y="9882"/>
                    <a:pt x="30895" y="9848"/>
                    <a:pt x="30856" y="984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233;p59">
              <a:extLst>
                <a:ext uri="{FF2B5EF4-FFF2-40B4-BE49-F238E27FC236}">
                  <a16:creationId xmlns:a16="http://schemas.microsoft.com/office/drawing/2014/main" id="{1D8C8E25-95B5-EC10-FA26-F2F76AA6E2A2}"/>
                </a:ext>
              </a:extLst>
            </p:cNvPr>
            <p:cNvSpPr/>
            <p:nvPr/>
          </p:nvSpPr>
          <p:spPr>
            <a:xfrm rot="-5400000">
              <a:off x="6341590" y="2369675"/>
              <a:ext cx="5496699" cy="449492"/>
            </a:xfrm>
            <a:custGeom>
              <a:avLst/>
              <a:gdLst/>
              <a:ahLst/>
              <a:cxnLst/>
              <a:rect l="l" t="t" r="r" b="b"/>
              <a:pathLst>
                <a:path w="30734" h="2755" extrusionOk="0">
                  <a:moveTo>
                    <a:pt x="257" y="0"/>
                  </a:moveTo>
                  <a:cubicBezTo>
                    <a:pt x="257" y="0"/>
                    <a:pt x="257" y="18"/>
                    <a:pt x="275" y="35"/>
                  </a:cubicBezTo>
                  <a:cubicBezTo>
                    <a:pt x="275" y="18"/>
                    <a:pt x="275" y="0"/>
                    <a:pt x="257" y="0"/>
                  </a:cubicBezTo>
                  <a:close/>
                  <a:moveTo>
                    <a:pt x="131" y="309"/>
                  </a:moveTo>
                  <a:cubicBezTo>
                    <a:pt x="131" y="344"/>
                    <a:pt x="131" y="383"/>
                    <a:pt x="149" y="401"/>
                  </a:cubicBezTo>
                  <a:lnTo>
                    <a:pt x="149" y="383"/>
                  </a:lnTo>
                  <a:cubicBezTo>
                    <a:pt x="166" y="362"/>
                    <a:pt x="149" y="327"/>
                    <a:pt x="131" y="309"/>
                  </a:cubicBezTo>
                  <a:close/>
                  <a:moveTo>
                    <a:pt x="22" y="653"/>
                  </a:moveTo>
                  <a:lnTo>
                    <a:pt x="22" y="653"/>
                  </a:lnTo>
                  <a:cubicBezTo>
                    <a:pt x="1" y="688"/>
                    <a:pt x="22" y="745"/>
                    <a:pt x="57" y="745"/>
                  </a:cubicBezTo>
                  <a:lnTo>
                    <a:pt x="57" y="727"/>
                  </a:lnTo>
                  <a:cubicBezTo>
                    <a:pt x="75" y="688"/>
                    <a:pt x="57" y="671"/>
                    <a:pt x="22" y="653"/>
                  </a:cubicBezTo>
                  <a:close/>
                  <a:moveTo>
                    <a:pt x="29881" y="1088"/>
                  </a:moveTo>
                  <a:cubicBezTo>
                    <a:pt x="29881" y="1088"/>
                    <a:pt x="29881" y="1106"/>
                    <a:pt x="29899" y="1106"/>
                  </a:cubicBezTo>
                  <a:lnTo>
                    <a:pt x="29881" y="1088"/>
                  </a:lnTo>
                  <a:close/>
                  <a:moveTo>
                    <a:pt x="30025" y="1397"/>
                  </a:moveTo>
                  <a:lnTo>
                    <a:pt x="30025" y="1415"/>
                  </a:lnTo>
                  <a:cubicBezTo>
                    <a:pt x="30025" y="1432"/>
                    <a:pt x="30046" y="1432"/>
                    <a:pt x="30064" y="1449"/>
                  </a:cubicBezTo>
                  <a:lnTo>
                    <a:pt x="30064" y="1432"/>
                  </a:lnTo>
                  <a:lnTo>
                    <a:pt x="30025" y="1397"/>
                  </a:lnTo>
                  <a:close/>
                  <a:moveTo>
                    <a:pt x="30190" y="1724"/>
                  </a:moveTo>
                  <a:lnTo>
                    <a:pt x="30207" y="1741"/>
                  </a:lnTo>
                  <a:cubicBezTo>
                    <a:pt x="30207" y="1741"/>
                    <a:pt x="30207" y="1758"/>
                    <a:pt x="30225" y="1758"/>
                  </a:cubicBezTo>
                  <a:lnTo>
                    <a:pt x="30225" y="1741"/>
                  </a:lnTo>
                  <a:cubicBezTo>
                    <a:pt x="30207" y="1741"/>
                    <a:pt x="30207" y="1724"/>
                    <a:pt x="30190" y="1724"/>
                  </a:cubicBezTo>
                  <a:close/>
                  <a:moveTo>
                    <a:pt x="30373" y="2033"/>
                  </a:moveTo>
                  <a:lnTo>
                    <a:pt x="30373" y="2050"/>
                  </a:lnTo>
                  <a:cubicBezTo>
                    <a:pt x="30390" y="2067"/>
                    <a:pt x="30390" y="2085"/>
                    <a:pt x="30408" y="2085"/>
                  </a:cubicBezTo>
                  <a:lnTo>
                    <a:pt x="30408" y="2067"/>
                  </a:lnTo>
                  <a:cubicBezTo>
                    <a:pt x="30390" y="2050"/>
                    <a:pt x="30390" y="2033"/>
                    <a:pt x="30373" y="2033"/>
                  </a:cubicBezTo>
                  <a:close/>
                  <a:moveTo>
                    <a:pt x="30516" y="2341"/>
                  </a:moveTo>
                  <a:cubicBezTo>
                    <a:pt x="30516" y="2359"/>
                    <a:pt x="30534" y="2359"/>
                    <a:pt x="30534" y="2376"/>
                  </a:cubicBezTo>
                  <a:cubicBezTo>
                    <a:pt x="30534" y="2394"/>
                    <a:pt x="30569" y="2411"/>
                    <a:pt x="30590" y="2411"/>
                  </a:cubicBezTo>
                  <a:lnTo>
                    <a:pt x="30590" y="2376"/>
                  </a:lnTo>
                  <a:cubicBezTo>
                    <a:pt x="30569" y="2359"/>
                    <a:pt x="30551" y="2341"/>
                    <a:pt x="30516" y="2341"/>
                  </a:cubicBezTo>
                  <a:close/>
                  <a:moveTo>
                    <a:pt x="30643" y="2668"/>
                  </a:moveTo>
                  <a:lnTo>
                    <a:pt x="30643" y="2703"/>
                  </a:lnTo>
                  <a:cubicBezTo>
                    <a:pt x="30660" y="2737"/>
                    <a:pt x="30677" y="2755"/>
                    <a:pt x="30717" y="2755"/>
                  </a:cubicBezTo>
                  <a:lnTo>
                    <a:pt x="30734" y="2755"/>
                  </a:lnTo>
                  <a:lnTo>
                    <a:pt x="30734" y="2720"/>
                  </a:lnTo>
                  <a:cubicBezTo>
                    <a:pt x="30734" y="2685"/>
                    <a:pt x="30699" y="2668"/>
                    <a:pt x="30660" y="266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3234;p59">
              <a:extLst>
                <a:ext uri="{FF2B5EF4-FFF2-40B4-BE49-F238E27FC236}">
                  <a16:creationId xmlns:a16="http://schemas.microsoft.com/office/drawing/2014/main" id="{550D64CB-F17B-D786-7F20-6D3E095B5E76}"/>
                </a:ext>
              </a:extLst>
            </p:cNvPr>
            <p:cNvSpPr/>
            <p:nvPr/>
          </p:nvSpPr>
          <p:spPr>
            <a:xfrm rot="16200000">
              <a:off x="5788529" y="2120835"/>
              <a:ext cx="5239874" cy="1151059"/>
            </a:xfrm>
            <a:custGeom>
              <a:avLst/>
              <a:gdLst/>
              <a:ahLst/>
              <a:cxnLst/>
              <a:rect l="l" t="t" r="r" b="b"/>
              <a:pathLst>
                <a:path w="29298" h="7055" extrusionOk="0">
                  <a:moveTo>
                    <a:pt x="10770" y="1"/>
                  </a:moveTo>
                  <a:cubicBezTo>
                    <a:pt x="10731" y="18"/>
                    <a:pt x="10714" y="35"/>
                    <a:pt x="10714" y="92"/>
                  </a:cubicBezTo>
                  <a:cubicBezTo>
                    <a:pt x="10714" y="127"/>
                    <a:pt x="10731" y="144"/>
                    <a:pt x="10788" y="144"/>
                  </a:cubicBezTo>
                  <a:cubicBezTo>
                    <a:pt x="10822" y="144"/>
                    <a:pt x="10862" y="127"/>
                    <a:pt x="10862" y="75"/>
                  </a:cubicBezTo>
                  <a:cubicBezTo>
                    <a:pt x="10862" y="35"/>
                    <a:pt x="10822" y="1"/>
                    <a:pt x="10788" y="1"/>
                  </a:cubicBezTo>
                  <a:close/>
                  <a:moveTo>
                    <a:pt x="11149" y="1"/>
                  </a:moveTo>
                  <a:cubicBezTo>
                    <a:pt x="11097" y="1"/>
                    <a:pt x="11079" y="35"/>
                    <a:pt x="11079" y="75"/>
                  </a:cubicBezTo>
                  <a:cubicBezTo>
                    <a:pt x="11079" y="109"/>
                    <a:pt x="11097" y="144"/>
                    <a:pt x="11149" y="144"/>
                  </a:cubicBezTo>
                  <a:cubicBezTo>
                    <a:pt x="11188" y="144"/>
                    <a:pt x="11223" y="109"/>
                    <a:pt x="11223" y="75"/>
                  </a:cubicBezTo>
                  <a:cubicBezTo>
                    <a:pt x="11223" y="35"/>
                    <a:pt x="11188" y="1"/>
                    <a:pt x="11149" y="1"/>
                  </a:cubicBezTo>
                  <a:close/>
                  <a:moveTo>
                    <a:pt x="11514" y="18"/>
                  </a:moveTo>
                  <a:cubicBezTo>
                    <a:pt x="11458" y="18"/>
                    <a:pt x="11440" y="53"/>
                    <a:pt x="11440" y="92"/>
                  </a:cubicBezTo>
                  <a:cubicBezTo>
                    <a:pt x="11423" y="127"/>
                    <a:pt x="11458" y="162"/>
                    <a:pt x="11492" y="162"/>
                  </a:cubicBezTo>
                  <a:lnTo>
                    <a:pt x="11514" y="162"/>
                  </a:lnTo>
                  <a:cubicBezTo>
                    <a:pt x="11549" y="162"/>
                    <a:pt x="11566" y="127"/>
                    <a:pt x="11584" y="92"/>
                  </a:cubicBezTo>
                  <a:cubicBezTo>
                    <a:pt x="11584" y="53"/>
                    <a:pt x="11549" y="18"/>
                    <a:pt x="11514" y="18"/>
                  </a:cubicBezTo>
                  <a:close/>
                  <a:moveTo>
                    <a:pt x="10405" y="35"/>
                  </a:moveTo>
                  <a:cubicBezTo>
                    <a:pt x="10370" y="35"/>
                    <a:pt x="10335" y="75"/>
                    <a:pt x="10352" y="109"/>
                  </a:cubicBezTo>
                  <a:cubicBezTo>
                    <a:pt x="10352" y="144"/>
                    <a:pt x="10387" y="183"/>
                    <a:pt x="10426" y="183"/>
                  </a:cubicBezTo>
                  <a:cubicBezTo>
                    <a:pt x="10461" y="162"/>
                    <a:pt x="10496" y="144"/>
                    <a:pt x="10496" y="92"/>
                  </a:cubicBezTo>
                  <a:cubicBezTo>
                    <a:pt x="10479" y="53"/>
                    <a:pt x="10461" y="35"/>
                    <a:pt x="10426" y="35"/>
                  </a:cubicBezTo>
                  <a:close/>
                  <a:moveTo>
                    <a:pt x="11858" y="53"/>
                  </a:moveTo>
                  <a:cubicBezTo>
                    <a:pt x="11819" y="53"/>
                    <a:pt x="11801" y="75"/>
                    <a:pt x="11801" y="109"/>
                  </a:cubicBezTo>
                  <a:cubicBezTo>
                    <a:pt x="11784" y="144"/>
                    <a:pt x="11819" y="183"/>
                    <a:pt x="11858" y="201"/>
                  </a:cubicBezTo>
                  <a:lnTo>
                    <a:pt x="11875" y="201"/>
                  </a:lnTo>
                  <a:cubicBezTo>
                    <a:pt x="11910" y="201"/>
                    <a:pt x="11928" y="162"/>
                    <a:pt x="11928" y="127"/>
                  </a:cubicBezTo>
                  <a:cubicBezTo>
                    <a:pt x="11949" y="92"/>
                    <a:pt x="11910" y="53"/>
                    <a:pt x="11875" y="53"/>
                  </a:cubicBezTo>
                  <a:close/>
                  <a:moveTo>
                    <a:pt x="10043" y="75"/>
                  </a:moveTo>
                  <a:cubicBezTo>
                    <a:pt x="10009" y="75"/>
                    <a:pt x="9991" y="109"/>
                    <a:pt x="9991" y="144"/>
                  </a:cubicBezTo>
                  <a:cubicBezTo>
                    <a:pt x="9991" y="183"/>
                    <a:pt x="10026" y="218"/>
                    <a:pt x="10061" y="218"/>
                  </a:cubicBezTo>
                  <a:cubicBezTo>
                    <a:pt x="10100" y="201"/>
                    <a:pt x="10135" y="162"/>
                    <a:pt x="10135" y="127"/>
                  </a:cubicBezTo>
                  <a:cubicBezTo>
                    <a:pt x="10117" y="92"/>
                    <a:pt x="10100" y="75"/>
                    <a:pt x="10061" y="75"/>
                  </a:cubicBezTo>
                  <a:close/>
                  <a:moveTo>
                    <a:pt x="12219" y="109"/>
                  </a:moveTo>
                  <a:cubicBezTo>
                    <a:pt x="12184" y="109"/>
                    <a:pt x="12167" y="127"/>
                    <a:pt x="12145" y="162"/>
                  </a:cubicBezTo>
                  <a:cubicBezTo>
                    <a:pt x="12145" y="201"/>
                    <a:pt x="12167" y="236"/>
                    <a:pt x="12219" y="253"/>
                  </a:cubicBezTo>
                  <a:cubicBezTo>
                    <a:pt x="12254" y="253"/>
                    <a:pt x="12293" y="218"/>
                    <a:pt x="12293" y="183"/>
                  </a:cubicBezTo>
                  <a:cubicBezTo>
                    <a:pt x="12311" y="144"/>
                    <a:pt x="12276" y="109"/>
                    <a:pt x="12237" y="109"/>
                  </a:cubicBezTo>
                  <a:close/>
                  <a:moveTo>
                    <a:pt x="9682" y="127"/>
                  </a:moveTo>
                  <a:cubicBezTo>
                    <a:pt x="9643" y="127"/>
                    <a:pt x="9626" y="162"/>
                    <a:pt x="9626" y="201"/>
                  </a:cubicBezTo>
                  <a:cubicBezTo>
                    <a:pt x="9626" y="236"/>
                    <a:pt x="9665" y="270"/>
                    <a:pt x="9700" y="270"/>
                  </a:cubicBezTo>
                  <a:lnTo>
                    <a:pt x="9717" y="270"/>
                  </a:lnTo>
                  <a:cubicBezTo>
                    <a:pt x="9752" y="253"/>
                    <a:pt x="9774" y="218"/>
                    <a:pt x="9774" y="183"/>
                  </a:cubicBezTo>
                  <a:cubicBezTo>
                    <a:pt x="9774" y="144"/>
                    <a:pt x="9735" y="127"/>
                    <a:pt x="9700" y="127"/>
                  </a:cubicBezTo>
                  <a:close/>
                  <a:moveTo>
                    <a:pt x="9339" y="183"/>
                  </a:moveTo>
                  <a:cubicBezTo>
                    <a:pt x="9282" y="201"/>
                    <a:pt x="9265" y="236"/>
                    <a:pt x="9265" y="270"/>
                  </a:cubicBezTo>
                  <a:cubicBezTo>
                    <a:pt x="9282" y="310"/>
                    <a:pt x="9299" y="327"/>
                    <a:pt x="9339" y="327"/>
                  </a:cubicBezTo>
                  <a:lnTo>
                    <a:pt x="9356" y="327"/>
                  </a:lnTo>
                  <a:cubicBezTo>
                    <a:pt x="9391" y="327"/>
                    <a:pt x="9426" y="292"/>
                    <a:pt x="9408" y="236"/>
                  </a:cubicBezTo>
                  <a:cubicBezTo>
                    <a:pt x="9408" y="218"/>
                    <a:pt x="9373" y="183"/>
                    <a:pt x="9339" y="183"/>
                  </a:cubicBezTo>
                  <a:close/>
                  <a:moveTo>
                    <a:pt x="12580" y="183"/>
                  </a:moveTo>
                  <a:cubicBezTo>
                    <a:pt x="12545" y="183"/>
                    <a:pt x="12511" y="201"/>
                    <a:pt x="12511" y="236"/>
                  </a:cubicBezTo>
                  <a:cubicBezTo>
                    <a:pt x="12493" y="270"/>
                    <a:pt x="12528" y="310"/>
                    <a:pt x="12563" y="327"/>
                  </a:cubicBezTo>
                  <a:lnTo>
                    <a:pt x="12580" y="327"/>
                  </a:lnTo>
                  <a:cubicBezTo>
                    <a:pt x="12619" y="327"/>
                    <a:pt x="12637" y="310"/>
                    <a:pt x="12654" y="270"/>
                  </a:cubicBezTo>
                  <a:cubicBezTo>
                    <a:pt x="12654" y="236"/>
                    <a:pt x="12637" y="183"/>
                    <a:pt x="12602" y="183"/>
                  </a:cubicBezTo>
                  <a:close/>
                  <a:moveTo>
                    <a:pt x="8973" y="253"/>
                  </a:moveTo>
                  <a:cubicBezTo>
                    <a:pt x="8938" y="270"/>
                    <a:pt x="8903" y="310"/>
                    <a:pt x="8921" y="344"/>
                  </a:cubicBezTo>
                  <a:cubicBezTo>
                    <a:pt x="8921" y="379"/>
                    <a:pt x="8956" y="401"/>
                    <a:pt x="8990" y="401"/>
                  </a:cubicBezTo>
                  <a:lnTo>
                    <a:pt x="9012" y="401"/>
                  </a:lnTo>
                  <a:cubicBezTo>
                    <a:pt x="9047" y="401"/>
                    <a:pt x="9064" y="362"/>
                    <a:pt x="9064" y="310"/>
                  </a:cubicBezTo>
                  <a:cubicBezTo>
                    <a:pt x="9047" y="292"/>
                    <a:pt x="9030" y="253"/>
                    <a:pt x="8990" y="253"/>
                  </a:cubicBezTo>
                  <a:close/>
                  <a:moveTo>
                    <a:pt x="12928" y="270"/>
                  </a:moveTo>
                  <a:cubicBezTo>
                    <a:pt x="12889" y="270"/>
                    <a:pt x="12872" y="292"/>
                    <a:pt x="12854" y="327"/>
                  </a:cubicBezTo>
                  <a:cubicBezTo>
                    <a:pt x="12854" y="362"/>
                    <a:pt x="12872" y="401"/>
                    <a:pt x="12907" y="418"/>
                  </a:cubicBezTo>
                  <a:lnTo>
                    <a:pt x="12928" y="418"/>
                  </a:lnTo>
                  <a:cubicBezTo>
                    <a:pt x="12963" y="418"/>
                    <a:pt x="12981" y="401"/>
                    <a:pt x="12998" y="362"/>
                  </a:cubicBezTo>
                  <a:cubicBezTo>
                    <a:pt x="13015" y="327"/>
                    <a:pt x="12981" y="292"/>
                    <a:pt x="12946" y="270"/>
                  </a:cubicBezTo>
                  <a:close/>
                  <a:moveTo>
                    <a:pt x="8612" y="344"/>
                  </a:moveTo>
                  <a:cubicBezTo>
                    <a:pt x="8577" y="362"/>
                    <a:pt x="8555" y="401"/>
                    <a:pt x="8555" y="436"/>
                  </a:cubicBezTo>
                  <a:cubicBezTo>
                    <a:pt x="8577" y="471"/>
                    <a:pt x="8595" y="488"/>
                    <a:pt x="8629" y="488"/>
                  </a:cubicBezTo>
                  <a:lnTo>
                    <a:pt x="8647" y="488"/>
                  </a:lnTo>
                  <a:cubicBezTo>
                    <a:pt x="8686" y="471"/>
                    <a:pt x="8721" y="436"/>
                    <a:pt x="8703" y="401"/>
                  </a:cubicBezTo>
                  <a:cubicBezTo>
                    <a:pt x="8703" y="362"/>
                    <a:pt x="8664" y="344"/>
                    <a:pt x="8629" y="344"/>
                  </a:cubicBezTo>
                  <a:close/>
                  <a:moveTo>
                    <a:pt x="13272" y="401"/>
                  </a:moveTo>
                  <a:cubicBezTo>
                    <a:pt x="13233" y="401"/>
                    <a:pt x="13216" y="418"/>
                    <a:pt x="13198" y="436"/>
                  </a:cubicBezTo>
                  <a:cubicBezTo>
                    <a:pt x="13181" y="471"/>
                    <a:pt x="13198" y="527"/>
                    <a:pt x="13255" y="545"/>
                  </a:cubicBezTo>
                  <a:lnTo>
                    <a:pt x="13272" y="545"/>
                  </a:lnTo>
                  <a:cubicBezTo>
                    <a:pt x="13307" y="545"/>
                    <a:pt x="13324" y="527"/>
                    <a:pt x="13342" y="488"/>
                  </a:cubicBezTo>
                  <a:cubicBezTo>
                    <a:pt x="13342" y="453"/>
                    <a:pt x="13324" y="418"/>
                    <a:pt x="13290" y="401"/>
                  </a:cubicBezTo>
                  <a:close/>
                  <a:moveTo>
                    <a:pt x="24203" y="401"/>
                  </a:moveTo>
                  <a:cubicBezTo>
                    <a:pt x="24150" y="401"/>
                    <a:pt x="24133" y="436"/>
                    <a:pt x="24133" y="471"/>
                  </a:cubicBezTo>
                  <a:cubicBezTo>
                    <a:pt x="24133" y="510"/>
                    <a:pt x="24168" y="545"/>
                    <a:pt x="24203" y="545"/>
                  </a:cubicBezTo>
                  <a:cubicBezTo>
                    <a:pt x="24242" y="545"/>
                    <a:pt x="24277" y="510"/>
                    <a:pt x="24277" y="471"/>
                  </a:cubicBezTo>
                  <a:cubicBezTo>
                    <a:pt x="24277" y="436"/>
                    <a:pt x="24242" y="401"/>
                    <a:pt x="24203" y="401"/>
                  </a:cubicBezTo>
                  <a:close/>
                  <a:moveTo>
                    <a:pt x="24568" y="401"/>
                  </a:moveTo>
                  <a:cubicBezTo>
                    <a:pt x="24529" y="401"/>
                    <a:pt x="24494" y="418"/>
                    <a:pt x="24494" y="453"/>
                  </a:cubicBezTo>
                  <a:cubicBezTo>
                    <a:pt x="24494" y="510"/>
                    <a:pt x="24529" y="527"/>
                    <a:pt x="24568" y="545"/>
                  </a:cubicBezTo>
                  <a:cubicBezTo>
                    <a:pt x="24603" y="545"/>
                    <a:pt x="24638" y="510"/>
                    <a:pt x="24638" y="471"/>
                  </a:cubicBezTo>
                  <a:cubicBezTo>
                    <a:pt x="24638" y="418"/>
                    <a:pt x="24603" y="401"/>
                    <a:pt x="24568" y="401"/>
                  </a:cubicBezTo>
                  <a:close/>
                  <a:moveTo>
                    <a:pt x="24929" y="418"/>
                  </a:moveTo>
                  <a:cubicBezTo>
                    <a:pt x="24894" y="418"/>
                    <a:pt x="24855" y="453"/>
                    <a:pt x="24855" y="488"/>
                  </a:cubicBezTo>
                  <a:cubicBezTo>
                    <a:pt x="24855" y="527"/>
                    <a:pt x="24873" y="562"/>
                    <a:pt x="24912" y="562"/>
                  </a:cubicBezTo>
                  <a:lnTo>
                    <a:pt x="24929" y="562"/>
                  </a:lnTo>
                  <a:cubicBezTo>
                    <a:pt x="24964" y="562"/>
                    <a:pt x="24982" y="545"/>
                    <a:pt x="25003" y="510"/>
                  </a:cubicBezTo>
                  <a:cubicBezTo>
                    <a:pt x="25003" y="471"/>
                    <a:pt x="24982" y="436"/>
                    <a:pt x="24929" y="418"/>
                  </a:cubicBezTo>
                  <a:close/>
                  <a:moveTo>
                    <a:pt x="8268" y="436"/>
                  </a:moveTo>
                  <a:cubicBezTo>
                    <a:pt x="8229" y="453"/>
                    <a:pt x="8194" y="488"/>
                    <a:pt x="8212" y="527"/>
                  </a:cubicBezTo>
                  <a:cubicBezTo>
                    <a:pt x="8229" y="562"/>
                    <a:pt x="8251" y="579"/>
                    <a:pt x="8286" y="579"/>
                  </a:cubicBezTo>
                  <a:lnTo>
                    <a:pt x="8303" y="579"/>
                  </a:lnTo>
                  <a:cubicBezTo>
                    <a:pt x="8338" y="562"/>
                    <a:pt x="8360" y="527"/>
                    <a:pt x="8360" y="488"/>
                  </a:cubicBezTo>
                  <a:cubicBezTo>
                    <a:pt x="8338" y="453"/>
                    <a:pt x="8320" y="436"/>
                    <a:pt x="8286" y="436"/>
                  </a:cubicBezTo>
                  <a:close/>
                  <a:moveTo>
                    <a:pt x="23824" y="453"/>
                  </a:moveTo>
                  <a:cubicBezTo>
                    <a:pt x="23785" y="453"/>
                    <a:pt x="23767" y="488"/>
                    <a:pt x="23767" y="545"/>
                  </a:cubicBezTo>
                  <a:cubicBezTo>
                    <a:pt x="23785" y="562"/>
                    <a:pt x="23807" y="597"/>
                    <a:pt x="23841" y="597"/>
                  </a:cubicBezTo>
                  <a:lnTo>
                    <a:pt x="23859" y="597"/>
                  </a:lnTo>
                  <a:cubicBezTo>
                    <a:pt x="23894" y="579"/>
                    <a:pt x="23915" y="545"/>
                    <a:pt x="23915" y="510"/>
                  </a:cubicBezTo>
                  <a:cubicBezTo>
                    <a:pt x="23915" y="471"/>
                    <a:pt x="23876" y="453"/>
                    <a:pt x="23841" y="453"/>
                  </a:cubicBezTo>
                  <a:close/>
                  <a:moveTo>
                    <a:pt x="25273" y="510"/>
                  </a:moveTo>
                  <a:cubicBezTo>
                    <a:pt x="25256" y="510"/>
                    <a:pt x="25221" y="527"/>
                    <a:pt x="25199" y="562"/>
                  </a:cubicBezTo>
                  <a:cubicBezTo>
                    <a:pt x="25199" y="597"/>
                    <a:pt x="25221" y="636"/>
                    <a:pt x="25256" y="653"/>
                  </a:cubicBezTo>
                  <a:lnTo>
                    <a:pt x="25273" y="653"/>
                  </a:lnTo>
                  <a:cubicBezTo>
                    <a:pt x="25308" y="653"/>
                    <a:pt x="25330" y="636"/>
                    <a:pt x="25347" y="597"/>
                  </a:cubicBezTo>
                  <a:cubicBezTo>
                    <a:pt x="25364" y="562"/>
                    <a:pt x="25347" y="527"/>
                    <a:pt x="25290" y="510"/>
                  </a:cubicBezTo>
                  <a:close/>
                  <a:moveTo>
                    <a:pt x="7924" y="545"/>
                  </a:moveTo>
                  <a:cubicBezTo>
                    <a:pt x="7868" y="562"/>
                    <a:pt x="7850" y="597"/>
                    <a:pt x="7868" y="636"/>
                  </a:cubicBezTo>
                  <a:cubicBezTo>
                    <a:pt x="7868" y="671"/>
                    <a:pt x="7903" y="688"/>
                    <a:pt x="7942" y="688"/>
                  </a:cubicBezTo>
                  <a:lnTo>
                    <a:pt x="7959" y="688"/>
                  </a:lnTo>
                  <a:cubicBezTo>
                    <a:pt x="7994" y="671"/>
                    <a:pt x="8011" y="636"/>
                    <a:pt x="8011" y="597"/>
                  </a:cubicBezTo>
                  <a:cubicBezTo>
                    <a:pt x="7994" y="562"/>
                    <a:pt x="7959" y="545"/>
                    <a:pt x="7942" y="545"/>
                  </a:cubicBezTo>
                  <a:close/>
                  <a:moveTo>
                    <a:pt x="13599" y="545"/>
                  </a:moveTo>
                  <a:cubicBezTo>
                    <a:pt x="13581" y="545"/>
                    <a:pt x="13542" y="545"/>
                    <a:pt x="13542" y="579"/>
                  </a:cubicBezTo>
                  <a:cubicBezTo>
                    <a:pt x="13525" y="619"/>
                    <a:pt x="13542" y="653"/>
                    <a:pt x="13581" y="671"/>
                  </a:cubicBezTo>
                  <a:cubicBezTo>
                    <a:pt x="13581" y="688"/>
                    <a:pt x="13599" y="688"/>
                    <a:pt x="13599" y="688"/>
                  </a:cubicBezTo>
                  <a:cubicBezTo>
                    <a:pt x="13633" y="688"/>
                    <a:pt x="13651" y="671"/>
                    <a:pt x="13668" y="636"/>
                  </a:cubicBezTo>
                  <a:cubicBezTo>
                    <a:pt x="13690" y="597"/>
                    <a:pt x="13668" y="562"/>
                    <a:pt x="13633" y="545"/>
                  </a:cubicBezTo>
                  <a:close/>
                  <a:moveTo>
                    <a:pt x="23480" y="545"/>
                  </a:moveTo>
                  <a:cubicBezTo>
                    <a:pt x="23424" y="545"/>
                    <a:pt x="23406" y="597"/>
                    <a:pt x="23424" y="636"/>
                  </a:cubicBezTo>
                  <a:cubicBezTo>
                    <a:pt x="23424" y="653"/>
                    <a:pt x="23459" y="688"/>
                    <a:pt x="23498" y="688"/>
                  </a:cubicBezTo>
                  <a:cubicBezTo>
                    <a:pt x="23498" y="688"/>
                    <a:pt x="23498" y="671"/>
                    <a:pt x="23515" y="671"/>
                  </a:cubicBezTo>
                  <a:cubicBezTo>
                    <a:pt x="23550" y="671"/>
                    <a:pt x="23567" y="636"/>
                    <a:pt x="23567" y="579"/>
                  </a:cubicBezTo>
                  <a:cubicBezTo>
                    <a:pt x="23550" y="562"/>
                    <a:pt x="23515" y="545"/>
                    <a:pt x="23498" y="545"/>
                  </a:cubicBezTo>
                  <a:close/>
                  <a:moveTo>
                    <a:pt x="7559" y="653"/>
                  </a:moveTo>
                  <a:cubicBezTo>
                    <a:pt x="7524" y="671"/>
                    <a:pt x="7507" y="706"/>
                    <a:pt x="7524" y="745"/>
                  </a:cubicBezTo>
                  <a:cubicBezTo>
                    <a:pt x="7524" y="780"/>
                    <a:pt x="7559" y="797"/>
                    <a:pt x="7598" y="797"/>
                  </a:cubicBezTo>
                  <a:lnTo>
                    <a:pt x="7615" y="797"/>
                  </a:lnTo>
                  <a:cubicBezTo>
                    <a:pt x="7650" y="780"/>
                    <a:pt x="7668" y="745"/>
                    <a:pt x="7650" y="706"/>
                  </a:cubicBezTo>
                  <a:cubicBezTo>
                    <a:pt x="7650" y="671"/>
                    <a:pt x="7615" y="653"/>
                    <a:pt x="7598" y="653"/>
                  </a:cubicBezTo>
                  <a:close/>
                  <a:moveTo>
                    <a:pt x="23115" y="653"/>
                  </a:moveTo>
                  <a:cubicBezTo>
                    <a:pt x="23080" y="671"/>
                    <a:pt x="23063" y="706"/>
                    <a:pt x="23080" y="745"/>
                  </a:cubicBezTo>
                  <a:cubicBezTo>
                    <a:pt x="23097" y="780"/>
                    <a:pt x="23115" y="797"/>
                    <a:pt x="23154" y="797"/>
                  </a:cubicBezTo>
                  <a:lnTo>
                    <a:pt x="23171" y="797"/>
                  </a:lnTo>
                  <a:cubicBezTo>
                    <a:pt x="23206" y="780"/>
                    <a:pt x="23224" y="745"/>
                    <a:pt x="23206" y="688"/>
                  </a:cubicBezTo>
                  <a:cubicBezTo>
                    <a:pt x="23206" y="671"/>
                    <a:pt x="23171" y="653"/>
                    <a:pt x="23154" y="653"/>
                  </a:cubicBezTo>
                  <a:close/>
                  <a:moveTo>
                    <a:pt x="25617" y="653"/>
                  </a:moveTo>
                  <a:cubicBezTo>
                    <a:pt x="25582" y="653"/>
                    <a:pt x="25565" y="671"/>
                    <a:pt x="25547" y="688"/>
                  </a:cubicBezTo>
                  <a:cubicBezTo>
                    <a:pt x="25525" y="727"/>
                    <a:pt x="25547" y="762"/>
                    <a:pt x="25582" y="780"/>
                  </a:cubicBezTo>
                  <a:cubicBezTo>
                    <a:pt x="25582" y="797"/>
                    <a:pt x="25599" y="797"/>
                    <a:pt x="25617" y="797"/>
                  </a:cubicBezTo>
                  <a:cubicBezTo>
                    <a:pt x="25634" y="797"/>
                    <a:pt x="25656" y="780"/>
                    <a:pt x="25673" y="762"/>
                  </a:cubicBezTo>
                  <a:cubicBezTo>
                    <a:pt x="25691" y="727"/>
                    <a:pt x="25673" y="671"/>
                    <a:pt x="25634" y="653"/>
                  </a:cubicBezTo>
                  <a:close/>
                  <a:moveTo>
                    <a:pt x="13925" y="706"/>
                  </a:moveTo>
                  <a:cubicBezTo>
                    <a:pt x="13907" y="706"/>
                    <a:pt x="13868" y="706"/>
                    <a:pt x="13868" y="745"/>
                  </a:cubicBezTo>
                  <a:cubicBezTo>
                    <a:pt x="13851" y="780"/>
                    <a:pt x="13851" y="814"/>
                    <a:pt x="13886" y="836"/>
                  </a:cubicBezTo>
                  <a:cubicBezTo>
                    <a:pt x="13907" y="836"/>
                    <a:pt x="13925" y="854"/>
                    <a:pt x="13925" y="854"/>
                  </a:cubicBezTo>
                  <a:cubicBezTo>
                    <a:pt x="13960" y="854"/>
                    <a:pt x="13977" y="836"/>
                    <a:pt x="13994" y="814"/>
                  </a:cubicBezTo>
                  <a:cubicBezTo>
                    <a:pt x="14016" y="780"/>
                    <a:pt x="13994" y="727"/>
                    <a:pt x="13960" y="706"/>
                  </a:cubicBezTo>
                  <a:close/>
                  <a:moveTo>
                    <a:pt x="7250" y="762"/>
                  </a:moveTo>
                  <a:cubicBezTo>
                    <a:pt x="7233" y="762"/>
                    <a:pt x="7233" y="780"/>
                    <a:pt x="7215" y="780"/>
                  </a:cubicBezTo>
                  <a:cubicBezTo>
                    <a:pt x="7180" y="780"/>
                    <a:pt x="7163" y="836"/>
                    <a:pt x="7180" y="871"/>
                  </a:cubicBezTo>
                  <a:cubicBezTo>
                    <a:pt x="7198" y="888"/>
                    <a:pt x="7215" y="906"/>
                    <a:pt x="7250" y="906"/>
                  </a:cubicBezTo>
                  <a:lnTo>
                    <a:pt x="7272" y="906"/>
                  </a:lnTo>
                  <a:cubicBezTo>
                    <a:pt x="7307" y="906"/>
                    <a:pt x="7324" y="854"/>
                    <a:pt x="7324" y="814"/>
                  </a:cubicBezTo>
                  <a:cubicBezTo>
                    <a:pt x="7307" y="780"/>
                    <a:pt x="7272" y="762"/>
                    <a:pt x="7250" y="762"/>
                  </a:cubicBezTo>
                  <a:close/>
                  <a:moveTo>
                    <a:pt x="22788" y="797"/>
                  </a:moveTo>
                  <a:cubicBezTo>
                    <a:pt x="22754" y="814"/>
                    <a:pt x="22736" y="854"/>
                    <a:pt x="22754" y="888"/>
                  </a:cubicBezTo>
                  <a:cubicBezTo>
                    <a:pt x="22754" y="923"/>
                    <a:pt x="22788" y="945"/>
                    <a:pt x="22806" y="945"/>
                  </a:cubicBezTo>
                  <a:cubicBezTo>
                    <a:pt x="22828" y="945"/>
                    <a:pt x="22828" y="923"/>
                    <a:pt x="22845" y="923"/>
                  </a:cubicBezTo>
                  <a:cubicBezTo>
                    <a:pt x="22880" y="906"/>
                    <a:pt x="22897" y="871"/>
                    <a:pt x="22880" y="836"/>
                  </a:cubicBezTo>
                  <a:cubicBezTo>
                    <a:pt x="22862" y="797"/>
                    <a:pt x="22845" y="797"/>
                    <a:pt x="22806" y="797"/>
                  </a:cubicBezTo>
                  <a:close/>
                  <a:moveTo>
                    <a:pt x="25926" y="854"/>
                  </a:moveTo>
                  <a:cubicBezTo>
                    <a:pt x="25891" y="854"/>
                    <a:pt x="25874" y="854"/>
                    <a:pt x="25852" y="871"/>
                  </a:cubicBezTo>
                  <a:cubicBezTo>
                    <a:pt x="25834" y="906"/>
                    <a:pt x="25834" y="945"/>
                    <a:pt x="25874" y="980"/>
                  </a:cubicBezTo>
                  <a:cubicBezTo>
                    <a:pt x="25891" y="980"/>
                    <a:pt x="25908" y="997"/>
                    <a:pt x="25926" y="997"/>
                  </a:cubicBezTo>
                  <a:cubicBezTo>
                    <a:pt x="25943" y="997"/>
                    <a:pt x="25961" y="980"/>
                    <a:pt x="25982" y="962"/>
                  </a:cubicBezTo>
                  <a:cubicBezTo>
                    <a:pt x="26000" y="923"/>
                    <a:pt x="26000" y="888"/>
                    <a:pt x="25961" y="854"/>
                  </a:cubicBezTo>
                  <a:close/>
                  <a:moveTo>
                    <a:pt x="6906" y="888"/>
                  </a:moveTo>
                  <a:lnTo>
                    <a:pt x="6889" y="906"/>
                  </a:lnTo>
                  <a:cubicBezTo>
                    <a:pt x="6854" y="923"/>
                    <a:pt x="6837" y="962"/>
                    <a:pt x="6837" y="997"/>
                  </a:cubicBezTo>
                  <a:cubicBezTo>
                    <a:pt x="6854" y="1032"/>
                    <a:pt x="6871" y="1032"/>
                    <a:pt x="6906" y="1032"/>
                  </a:cubicBezTo>
                  <a:lnTo>
                    <a:pt x="6924" y="1032"/>
                  </a:lnTo>
                  <a:cubicBezTo>
                    <a:pt x="6980" y="1015"/>
                    <a:pt x="6998" y="980"/>
                    <a:pt x="6980" y="945"/>
                  </a:cubicBezTo>
                  <a:cubicBezTo>
                    <a:pt x="6963" y="906"/>
                    <a:pt x="6945" y="888"/>
                    <a:pt x="6906" y="888"/>
                  </a:cubicBezTo>
                  <a:close/>
                  <a:moveTo>
                    <a:pt x="14234" y="888"/>
                  </a:moveTo>
                  <a:cubicBezTo>
                    <a:pt x="14212" y="888"/>
                    <a:pt x="14195" y="906"/>
                    <a:pt x="14177" y="923"/>
                  </a:cubicBezTo>
                  <a:cubicBezTo>
                    <a:pt x="14160" y="962"/>
                    <a:pt x="14160" y="997"/>
                    <a:pt x="14195" y="1015"/>
                  </a:cubicBezTo>
                  <a:cubicBezTo>
                    <a:pt x="14212" y="1032"/>
                    <a:pt x="14234" y="1032"/>
                    <a:pt x="14234" y="1032"/>
                  </a:cubicBezTo>
                  <a:cubicBezTo>
                    <a:pt x="14269" y="1032"/>
                    <a:pt x="14286" y="1015"/>
                    <a:pt x="14303" y="997"/>
                  </a:cubicBezTo>
                  <a:cubicBezTo>
                    <a:pt x="14321" y="962"/>
                    <a:pt x="14303" y="923"/>
                    <a:pt x="14286" y="906"/>
                  </a:cubicBezTo>
                  <a:cubicBezTo>
                    <a:pt x="14269" y="888"/>
                    <a:pt x="14251" y="888"/>
                    <a:pt x="14234" y="888"/>
                  </a:cubicBezTo>
                  <a:close/>
                  <a:moveTo>
                    <a:pt x="22480" y="945"/>
                  </a:moveTo>
                  <a:cubicBezTo>
                    <a:pt x="22480" y="945"/>
                    <a:pt x="22462" y="945"/>
                    <a:pt x="22445" y="962"/>
                  </a:cubicBezTo>
                  <a:cubicBezTo>
                    <a:pt x="22410" y="980"/>
                    <a:pt x="22410" y="1015"/>
                    <a:pt x="22427" y="1054"/>
                  </a:cubicBezTo>
                  <a:cubicBezTo>
                    <a:pt x="22427" y="1089"/>
                    <a:pt x="22462" y="1089"/>
                    <a:pt x="22480" y="1089"/>
                  </a:cubicBezTo>
                  <a:lnTo>
                    <a:pt x="22519" y="1089"/>
                  </a:lnTo>
                  <a:cubicBezTo>
                    <a:pt x="22553" y="1071"/>
                    <a:pt x="22571" y="1015"/>
                    <a:pt x="22553" y="980"/>
                  </a:cubicBezTo>
                  <a:cubicBezTo>
                    <a:pt x="22536" y="962"/>
                    <a:pt x="22519" y="945"/>
                    <a:pt x="22480" y="945"/>
                  </a:cubicBezTo>
                  <a:close/>
                  <a:moveTo>
                    <a:pt x="6545" y="1032"/>
                  </a:moveTo>
                  <a:cubicBezTo>
                    <a:pt x="6510" y="1054"/>
                    <a:pt x="6488" y="1089"/>
                    <a:pt x="6510" y="1123"/>
                  </a:cubicBezTo>
                  <a:cubicBezTo>
                    <a:pt x="6510" y="1162"/>
                    <a:pt x="6545" y="1180"/>
                    <a:pt x="6562" y="1180"/>
                  </a:cubicBezTo>
                  <a:lnTo>
                    <a:pt x="6597" y="1180"/>
                  </a:lnTo>
                  <a:cubicBezTo>
                    <a:pt x="6636" y="1162"/>
                    <a:pt x="6654" y="1106"/>
                    <a:pt x="6636" y="1071"/>
                  </a:cubicBezTo>
                  <a:cubicBezTo>
                    <a:pt x="6636" y="1054"/>
                    <a:pt x="6597" y="1032"/>
                    <a:pt x="6562" y="1032"/>
                  </a:cubicBezTo>
                  <a:close/>
                  <a:moveTo>
                    <a:pt x="26200" y="1071"/>
                  </a:moveTo>
                  <a:cubicBezTo>
                    <a:pt x="26178" y="1071"/>
                    <a:pt x="26161" y="1089"/>
                    <a:pt x="26143" y="1106"/>
                  </a:cubicBezTo>
                  <a:cubicBezTo>
                    <a:pt x="26108" y="1123"/>
                    <a:pt x="26108" y="1180"/>
                    <a:pt x="26143" y="1197"/>
                  </a:cubicBezTo>
                  <a:cubicBezTo>
                    <a:pt x="26161" y="1215"/>
                    <a:pt x="26178" y="1215"/>
                    <a:pt x="26200" y="1215"/>
                  </a:cubicBezTo>
                  <a:cubicBezTo>
                    <a:pt x="26217" y="1215"/>
                    <a:pt x="26235" y="1215"/>
                    <a:pt x="26252" y="1197"/>
                  </a:cubicBezTo>
                  <a:cubicBezTo>
                    <a:pt x="26269" y="1180"/>
                    <a:pt x="26269" y="1123"/>
                    <a:pt x="26252" y="1106"/>
                  </a:cubicBezTo>
                  <a:cubicBezTo>
                    <a:pt x="26235" y="1089"/>
                    <a:pt x="26217" y="1071"/>
                    <a:pt x="26200" y="1071"/>
                  </a:cubicBezTo>
                  <a:close/>
                  <a:moveTo>
                    <a:pt x="14538" y="1106"/>
                  </a:moveTo>
                  <a:cubicBezTo>
                    <a:pt x="14504" y="1106"/>
                    <a:pt x="14486" y="1106"/>
                    <a:pt x="14469" y="1123"/>
                  </a:cubicBezTo>
                  <a:cubicBezTo>
                    <a:pt x="14451" y="1162"/>
                    <a:pt x="14451" y="1197"/>
                    <a:pt x="14486" y="1232"/>
                  </a:cubicBezTo>
                  <a:cubicBezTo>
                    <a:pt x="14504" y="1232"/>
                    <a:pt x="14521" y="1249"/>
                    <a:pt x="14538" y="1249"/>
                  </a:cubicBezTo>
                  <a:cubicBezTo>
                    <a:pt x="14560" y="1249"/>
                    <a:pt x="14578" y="1232"/>
                    <a:pt x="14595" y="1215"/>
                  </a:cubicBezTo>
                  <a:cubicBezTo>
                    <a:pt x="14612" y="1180"/>
                    <a:pt x="14612" y="1141"/>
                    <a:pt x="14578" y="1106"/>
                  </a:cubicBezTo>
                  <a:close/>
                  <a:moveTo>
                    <a:pt x="22136" y="1123"/>
                  </a:moveTo>
                  <a:cubicBezTo>
                    <a:pt x="22101" y="1162"/>
                    <a:pt x="22084" y="1197"/>
                    <a:pt x="22101" y="1232"/>
                  </a:cubicBezTo>
                  <a:cubicBezTo>
                    <a:pt x="22118" y="1249"/>
                    <a:pt x="22136" y="1271"/>
                    <a:pt x="22175" y="1271"/>
                  </a:cubicBezTo>
                  <a:cubicBezTo>
                    <a:pt x="22175" y="1271"/>
                    <a:pt x="22192" y="1271"/>
                    <a:pt x="22210" y="1249"/>
                  </a:cubicBezTo>
                  <a:cubicBezTo>
                    <a:pt x="22245" y="1232"/>
                    <a:pt x="22245" y="1197"/>
                    <a:pt x="22227" y="1162"/>
                  </a:cubicBezTo>
                  <a:cubicBezTo>
                    <a:pt x="22210" y="1141"/>
                    <a:pt x="22192" y="1123"/>
                    <a:pt x="22175" y="1123"/>
                  </a:cubicBezTo>
                  <a:close/>
                  <a:moveTo>
                    <a:pt x="6201" y="1180"/>
                  </a:moveTo>
                  <a:cubicBezTo>
                    <a:pt x="6162" y="1197"/>
                    <a:pt x="6145" y="1232"/>
                    <a:pt x="6162" y="1271"/>
                  </a:cubicBezTo>
                  <a:cubicBezTo>
                    <a:pt x="6184" y="1306"/>
                    <a:pt x="6219" y="1323"/>
                    <a:pt x="6236" y="1323"/>
                  </a:cubicBezTo>
                  <a:cubicBezTo>
                    <a:pt x="6254" y="1323"/>
                    <a:pt x="6254" y="1323"/>
                    <a:pt x="6271" y="1306"/>
                  </a:cubicBezTo>
                  <a:cubicBezTo>
                    <a:pt x="6310" y="1289"/>
                    <a:pt x="6327" y="1249"/>
                    <a:pt x="6310" y="1215"/>
                  </a:cubicBezTo>
                  <a:cubicBezTo>
                    <a:pt x="6293" y="1197"/>
                    <a:pt x="6271" y="1180"/>
                    <a:pt x="6236" y="1180"/>
                  </a:cubicBezTo>
                  <a:close/>
                  <a:moveTo>
                    <a:pt x="14830" y="1306"/>
                  </a:moveTo>
                  <a:cubicBezTo>
                    <a:pt x="14813" y="1306"/>
                    <a:pt x="14778" y="1323"/>
                    <a:pt x="14778" y="1341"/>
                  </a:cubicBezTo>
                  <a:cubicBezTo>
                    <a:pt x="14739" y="1380"/>
                    <a:pt x="14756" y="1415"/>
                    <a:pt x="14778" y="1450"/>
                  </a:cubicBezTo>
                  <a:lnTo>
                    <a:pt x="14830" y="1450"/>
                  </a:lnTo>
                  <a:cubicBezTo>
                    <a:pt x="14847" y="1450"/>
                    <a:pt x="14865" y="1450"/>
                    <a:pt x="14886" y="1432"/>
                  </a:cubicBezTo>
                  <a:cubicBezTo>
                    <a:pt x="14904" y="1397"/>
                    <a:pt x="14904" y="1341"/>
                    <a:pt x="14865" y="1323"/>
                  </a:cubicBezTo>
                  <a:cubicBezTo>
                    <a:pt x="14847" y="1323"/>
                    <a:pt x="14847" y="1306"/>
                    <a:pt x="14830" y="1306"/>
                  </a:cubicBezTo>
                  <a:close/>
                  <a:moveTo>
                    <a:pt x="21866" y="1306"/>
                  </a:moveTo>
                  <a:cubicBezTo>
                    <a:pt x="21849" y="1306"/>
                    <a:pt x="21827" y="1306"/>
                    <a:pt x="21809" y="1323"/>
                  </a:cubicBezTo>
                  <a:cubicBezTo>
                    <a:pt x="21792" y="1341"/>
                    <a:pt x="21775" y="1380"/>
                    <a:pt x="21792" y="1415"/>
                  </a:cubicBezTo>
                  <a:cubicBezTo>
                    <a:pt x="21809" y="1450"/>
                    <a:pt x="21827" y="1450"/>
                    <a:pt x="21866" y="1450"/>
                  </a:cubicBezTo>
                  <a:lnTo>
                    <a:pt x="21901" y="1450"/>
                  </a:lnTo>
                  <a:cubicBezTo>
                    <a:pt x="21936" y="1415"/>
                    <a:pt x="21936" y="1380"/>
                    <a:pt x="21918" y="1341"/>
                  </a:cubicBezTo>
                  <a:cubicBezTo>
                    <a:pt x="21901" y="1323"/>
                    <a:pt x="21883" y="1306"/>
                    <a:pt x="21866" y="1306"/>
                  </a:cubicBezTo>
                  <a:close/>
                  <a:moveTo>
                    <a:pt x="5875" y="1323"/>
                  </a:moveTo>
                  <a:cubicBezTo>
                    <a:pt x="5836" y="1341"/>
                    <a:pt x="5818" y="1397"/>
                    <a:pt x="5836" y="1432"/>
                  </a:cubicBezTo>
                  <a:cubicBezTo>
                    <a:pt x="5858" y="1450"/>
                    <a:pt x="5875" y="1467"/>
                    <a:pt x="5910" y="1467"/>
                  </a:cubicBezTo>
                  <a:cubicBezTo>
                    <a:pt x="5910" y="1467"/>
                    <a:pt x="5927" y="1467"/>
                    <a:pt x="5927" y="1450"/>
                  </a:cubicBezTo>
                  <a:cubicBezTo>
                    <a:pt x="5966" y="1450"/>
                    <a:pt x="5984" y="1397"/>
                    <a:pt x="5966" y="1358"/>
                  </a:cubicBezTo>
                  <a:cubicBezTo>
                    <a:pt x="5966" y="1341"/>
                    <a:pt x="5927" y="1323"/>
                    <a:pt x="5910" y="1323"/>
                  </a:cubicBezTo>
                  <a:close/>
                  <a:moveTo>
                    <a:pt x="26435" y="1341"/>
                  </a:moveTo>
                  <a:cubicBezTo>
                    <a:pt x="26417" y="1341"/>
                    <a:pt x="26417" y="1341"/>
                    <a:pt x="26396" y="1358"/>
                  </a:cubicBezTo>
                  <a:cubicBezTo>
                    <a:pt x="26361" y="1380"/>
                    <a:pt x="26361" y="1432"/>
                    <a:pt x="26378" y="1467"/>
                  </a:cubicBezTo>
                  <a:cubicBezTo>
                    <a:pt x="26396" y="1489"/>
                    <a:pt x="26417" y="1489"/>
                    <a:pt x="26435" y="1489"/>
                  </a:cubicBezTo>
                  <a:cubicBezTo>
                    <a:pt x="26452" y="1489"/>
                    <a:pt x="26470" y="1489"/>
                    <a:pt x="26487" y="1467"/>
                  </a:cubicBezTo>
                  <a:cubicBezTo>
                    <a:pt x="26526" y="1450"/>
                    <a:pt x="26526" y="1397"/>
                    <a:pt x="26487" y="1380"/>
                  </a:cubicBezTo>
                  <a:cubicBezTo>
                    <a:pt x="26487" y="1358"/>
                    <a:pt x="26470" y="1341"/>
                    <a:pt x="26435" y="1341"/>
                  </a:cubicBezTo>
                  <a:close/>
                  <a:moveTo>
                    <a:pt x="5583" y="1467"/>
                  </a:moveTo>
                  <a:cubicBezTo>
                    <a:pt x="5566" y="1467"/>
                    <a:pt x="5566" y="1489"/>
                    <a:pt x="5549" y="1489"/>
                  </a:cubicBezTo>
                  <a:cubicBezTo>
                    <a:pt x="5509" y="1506"/>
                    <a:pt x="5492" y="1541"/>
                    <a:pt x="5509" y="1576"/>
                  </a:cubicBezTo>
                  <a:cubicBezTo>
                    <a:pt x="5531" y="1615"/>
                    <a:pt x="5549" y="1615"/>
                    <a:pt x="5583" y="1615"/>
                  </a:cubicBezTo>
                  <a:lnTo>
                    <a:pt x="5601" y="1615"/>
                  </a:lnTo>
                  <a:cubicBezTo>
                    <a:pt x="5640" y="1598"/>
                    <a:pt x="5657" y="1558"/>
                    <a:pt x="5640" y="1524"/>
                  </a:cubicBezTo>
                  <a:cubicBezTo>
                    <a:pt x="5640" y="1489"/>
                    <a:pt x="5601" y="1467"/>
                    <a:pt x="5583" y="1467"/>
                  </a:cubicBezTo>
                  <a:close/>
                  <a:moveTo>
                    <a:pt x="21557" y="1506"/>
                  </a:moveTo>
                  <a:cubicBezTo>
                    <a:pt x="21540" y="1506"/>
                    <a:pt x="21522" y="1506"/>
                    <a:pt x="21522" y="1524"/>
                  </a:cubicBezTo>
                  <a:cubicBezTo>
                    <a:pt x="21483" y="1541"/>
                    <a:pt x="21466" y="1576"/>
                    <a:pt x="21483" y="1615"/>
                  </a:cubicBezTo>
                  <a:cubicBezTo>
                    <a:pt x="21500" y="1632"/>
                    <a:pt x="21522" y="1650"/>
                    <a:pt x="21557" y="1650"/>
                  </a:cubicBezTo>
                  <a:cubicBezTo>
                    <a:pt x="21574" y="1650"/>
                    <a:pt x="21574" y="1650"/>
                    <a:pt x="21592" y="1632"/>
                  </a:cubicBezTo>
                  <a:cubicBezTo>
                    <a:pt x="21631" y="1615"/>
                    <a:pt x="21631" y="1576"/>
                    <a:pt x="21609" y="1541"/>
                  </a:cubicBezTo>
                  <a:cubicBezTo>
                    <a:pt x="21592" y="1524"/>
                    <a:pt x="21574" y="1506"/>
                    <a:pt x="21557" y="1506"/>
                  </a:cubicBezTo>
                  <a:close/>
                  <a:moveTo>
                    <a:pt x="15104" y="1541"/>
                  </a:moveTo>
                  <a:cubicBezTo>
                    <a:pt x="15082" y="1541"/>
                    <a:pt x="15065" y="1541"/>
                    <a:pt x="15047" y="1558"/>
                  </a:cubicBezTo>
                  <a:cubicBezTo>
                    <a:pt x="15030" y="1598"/>
                    <a:pt x="15030" y="1632"/>
                    <a:pt x="15065" y="1667"/>
                  </a:cubicBezTo>
                  <a:cubicBezTo>
                    <a:pt x="15065" y="1685"/>
                    <a:pt x="15082" y="1685"/>
                    <a:pt x="15104" y="1685"/>
                  </a:cubicBezTo>
                  <a:cubicBezTo>
                    <a:pt x="15121" y="1685"/>
                    <a:pt x="15139" y="1685"/>
                    <a:pt x="15156" y="1667"/>
                  </a:cubicBezTo>
                  <a:cubicBezTo>
                    <a:pt x="15191" y="1632"/>
                    <a:pt x="15191" y="1598"/>
                    <a:pt x="15156" y="1558"/>
                  </a:cubicBezTo>
                  <a:cubicBezTo>
                    <a:pt x="15139" y="1541"/>
                    <a:pt x="15121" y="1541"/>
                    <a:pt x="15104" y="1541"/>
                  </a:cubicBezTo>
                  <a:close/>
                  <a:moveTo>
                    <a:pt x="5257" y="1632"/>
                  </a:moveTo>
                  <a:cubicBezTo>
                    <a:pt x="5240" y="1632"/>
                    <a:pt x="5240" y="1632"/>
                    <a:pt x="5222" y="1650"/>
                  </a:cubicBezTo>
                  <a:cubicBezTo>
                    <a:pt x="5183" y="1667"/>
                    <a:pt x="5166" y="1706"/>
                    <a:pt x="5183" y="1741"/>
                  </a:cubicBezTo>
                  <a:cubicBezTo>
                    <a:pt x="5205" y="1776"/>
                    <a:pt x="5222" y="1776"/>
                    <a:pt x="5257" y="1776"/>
                  </a:cubicBezTo>
                  <a:lnTo>
                    <a:pt x="5292" y="1776"/>
                  </a:lnTo>
                  <a:cubicBezTo>
                    <a:pt x="5331" y="1759"/>
                    <a:pt x="5331" y="1706"/>
                    <a:pt x="5314" y="1667"/>
                  </a:cubicBezTo>
                  <a:cubicBezTo>
                    <a:pt x="5314" y="1650"/>
                    <a:pt x="5274" y="1632"/>
                    <a:pt x="5257" y="1632"/>
                  </a:cubicBezTo>
                  <a:close/>
                  <a:moveTo>
                    <a:pt x="26652" y="1632"/>
                  </a:moveTo>
                  <a:cubicBezTo>
                    <a:pt x="26652" y="1632"/>
                    <a:pt x="26635" y="1632"/>
                    <a:pt x="26613" y="1650"/>
                  </a:cubicBezTo>
                  <a:cubicBezTo>
                    <a:pt x="26578" y="1667"/>
                    <a:pt x="26578" y="1724"/>
                    <a:pt x="26596" y="1741"/>
                  </a:cubicBezTo>
                  <a:cubicBezTo>
                    <a:pt x="26613" y="1759"/>
                    <a:pt x="26635" y="1776"/>
                    <a:pt x="26652" y="1776"/>
                  </a:cubicBezTo>
                  <a:cubicBezTo>
                    <a:pt x="26670" y="1776"/>
                    <a:pt x="26687" y="1776"/>
                    <a:pt x="26705" y="1759"/>
                  </a:cubicBezTo>
                  <a:cubicBezTo>
                    <a:pt x="26722" y="1741"/>
                    <a:pt x="26744" y="1706"/>
                    <a:pt x="26722" y="1667"/>
                  </a:cubicBezTo>
                  <a:cubicBezTo>
                    <a:pt x="26705" y="1650"/>
                    <a:pt x="26687" y="1632"/>
                    <a:pt x="26652" y="1632"/>
                  </a:cubicBezTo>
                  <a:close/>
                  <a:moveTo>
                    <a:pt x="21248" y="1706"/>
                  </a:moveTo>
                  <a:cubicBezTo>
                    <a:pt x="21231" y="1706"/>
                    <a:pt x="21231" y="1706"/>
                    <a:pt x="21213" y="1724"/>
                  </a:cubicBezTo>
                  <a:cubicBezTo>
                    <a:pt x="21174" y="1741"/>
                    <a:pt x="21174" y="1793"/>
                    <a:pt x="21196" y="1833"/>
                  </a:cubicBezTo>
                  <a:cubicBezTo>
                    <a:pt x="21213" y="1850"/>
                    <a:pt x="21231" y="1850"/>
                    <a:pt x="21248" y="1850"/>
                  </a:cubicBezTo>
                  <a:lnTo>
                    <a:pt x="21283" y="1850"/>
                  </a:lnTo>
                  <a:cubicBezTo>
                    <a:pt x="21322" y="1815"/>
                    <a:pt x="21339" y="1776"/>
                    <a:pt x="21305" y="1741"/>
                  </a:cubicBezTo>
                  <a:cubicBezTo>
                    <a:pt x="21305" y="1724"/>
                    <a:pt x="21266" y="1706"/>
                    <a:pt x="21248" y="1706"/>
                  </a:cubicBezTo>
                  <a:close/>
                  <a:moveTo>
                    <a:pt x="15356" y="1793"/>
                  </a:moveTo>
                  <a:cubicBezTo>
                    <a:pt x="15339" y="1793"/>
                    <a:pt x="15322" y="1815"/>
                    <a:pt x="15322" y="1815"/>
                  </a:cubicBezTo>
                  <a:cubicBezTo>
                    <a:pt x="15282" y="1850"/>
                    <a:pt x="15282" y="1885"/>
                    <a:pt x="15300" y="1924"/>
                  </a:cubicBezTo>
                  <a:cubicBezTo>
                    <a:pt x="15322" y="1941"/>
                    <a:pt x="15339" y="1941"/>
                    <a:pt x="15356" y="1941"/>
                  </a:cubicBezTo>
                  <a:cubicBezTo>
                    <a:pt x="15374" y="1941"/>
                    <a:pt x="15391" y="1941"/>
                    <a:pt x="15409" y="1924"/>
                  </a:cubicBezTo>
                  <a:cubicBezTo>
                    <a:pt x="15430" y="1902"/>
                    <a:pt x="15448" y="1850"/>
                    <a:pt x="15409" y="1833"/>
                  </a:cubicBezTo>
                  <a:cubicBezTo>
                    <a:pt x="15391" y="1815"/>
                    <a:pt x="15374" y="1793"/>
                    <a:pt x="15356" y="1793"/>
                  </a:cubicBezTo>
                  <a:close/>
                  <a:moveTo>
                    <a:pt x="4896" y="1815"/>
                  </a:moveTo>
                  <a:cubicBezTo>
                    <a:pt x="4857" y="1833"/>
                    <a:pt x="4839" y="1867"/>
                    <a:pt x="4878" y="1902"/>
                  </a:cubicBezTo>
                  <a:cubicBezTo>
                    <a:pt x="4878" y="1941"/>
                    <a:pt x="4913" y="1959"/>
                    <a:pt x="4931" y="1959"/>
                  </a:cubicBezTo>
                  <a:cubicBezTo>
                    <a:pt x="4948" y="1959"/>
                    <a:pt x="4948" y="1941"/>
                    <a:pt x="4966" y="1941"/>
                  </a:cubicBezTo>
                  <a:cubicBezTo>
                    <a:pt x="5005" y="1924"/>
                    <a:pt x="5022" y="1885"/>
                    <a:pt x="5005" y="1850"/>
                  </a:cubicBezTo>
                  <a:cubicBezTo>
                    <a:pt x="4987" y="1815"/>
                    <a:pt x="4948" y="1815"/>
                    <a:pt x="4931" y="1815"/>
                  </a:cubicBezTo>
                  <a:close/>
                  <a:moveTo>
                    <a:pt x="20922" y="1924"/>
                  </a:moveTo>
                  <a:cubicBezTo>
                    <a:pt x="20887" y="1959"/>
                    <a:pt x="20870" y="1994"/>
                    <a:pt x="20904" y="2033"/>
                  </a:cubicBezTo>
                  <a:cubicBezTo>
                    <a:pt x="20904" y="2050"/>
                    <a:pt x="20939" y="2068"/>
                    <a:pt x="20957" y="2068"/>
                  </a:cubicBezTo>
                  <a:cubicBezTo>
                    <a:pt x="20978" y="2068"/>
                    <a:pt x="20978" y="2050"/>
                    <a:pt x="20996" y="2050"/>
                  </a:cubicBezTo>
                  <a:cubicBezTo>
                    <a:pt x="21031" y="2033"/>
                    <a:pt x="21031" y="1976"/>
                    <a:pt x="21013" y="1941"/>
                  </a:cubicBezTo>
                  <a:cubicBezTo>
                    <a:pt x="20996" y="1924"/>
                    <a:pt x="20978" y="1924"/>
                    <a:pt x="20957" y="1924"/>
                  </a:cubicBezTo>
                  <a:close/>
                  <a:moveTo>
                    <a:pt x="26853" y="1941"/>
                  </a:moveTo>
                  <a:cubicBezTo>
                    <a:pt x="26831" y="1941"/>
                    <a:pt x="26831" y="1941"/>
                    <a:pt x="26813" y="1959"/>
                  </a:cubicBezTo>
                  <a:cubicBezTo>
                    <a:pt x="26779" y="1976"/>
                    <a:pt x="26761" y="2011"/>
                    <a:pt x="26796" y="2050"/>
                  </a:cubicBezTo>
                  <a:cubicBezTo>
                    <a:pt x="26796" y="2068"/>
                    <a:pt x="26831" y="2085"/>
                    <a:pt x="26853" y="2085"/>
                  </a:cubicBezTo>
                  <a:cubicBezTo>
                    <a:pt x="26870" y="2085"/>
                    <a:pt x="26870" y="2085"/>
                    <a:pt x="26887" y="2068"/>
                  </a:cubicBezTo>
                  <a:cubicBezTo>
                    <a:pt x="26922" y="2050"/>
                    <a:pt x="26940" y="2011"/>
                    <a:pt x="26905" y="1976"/>
                  </a:cubicBezTo>
                  <a:cubicBezTo>
                    <a:pt x="26905" y="1959"/>
                    <a:pt x="26870" y="1941"/>
                    <a:pt x="26853" y="1941"/>
                  </a:cubicBezTo>
                  <a:close/>
                  <a:moveTo>
                    <a:pt x="4622" y="1976"/>
                  </a:moveTo>
                  <a:cubicBezTo>
                    <a:pt x="4604" y="1976"/>
                    <a:pt x="4587" y="1976"/>
                    <a:pt x="4587" y="1994"/>
                  </a:cubicBezTo>
                  <a:cubicBezTo>
                    <a:pt x="4552" y="2011"/>
                    <a:pt x="4530" y="2050"/>
                    <a:pt x="4552" y="2085"/>
                  </a:cubicBezTo>
                  <a:cubicBezTo>
                    <a:pt x="4570" y="2102"/>
                    <a:pt x="4587" y="2120"/>
                    <a:pt x="4622" y="2120"/>
                  </a:cubicBezTo>
                  <a:lnTo>
                    <a:pt x="4639" y="2120"/>
                  </a:lnTo>
                  <a:cubicBezTo>
                    <a:pt x="4678" y="2102"/>
                    <a:pt x="4696" y="2050"/>
                    <a:pt x="4678" y="2011"/>
                  </a:cubicBezTo>
                  <a:cubicBezTo>
                    <a:pt x="4661" y="1994"/>
                    <a:pt x="4639" y="1976"/>
                    <a:pt x="4622" y="1976"/>
                  </a:cubicBezTo>
                  <a:close/>
                  <a:moveTo>
                    <a:pt x="15591" y="2085"/>
                  </a:moveTo>
                  <a:cubicBezTo>
                    <a:pt x="15574" y="2085"/>
                    <a:pt x="15557" y="2085"/>
                    <a:pt x="15539" y="2102"/>
                  </a:cubicBezTo>
                  <a:cubicBezTo>
                    <a:pt x="15517" y="2120"/>
                    <a:pt x="15500" y="2159"/>
                    <a:pt x="15539" y="2194"/>
                  </a:cubicBezTo>
                  <a:cubicBezTo>
                    <a:pt x="15539" y="2211"/>
                    <a:pt x="15574" y="2229"/>
                    <a:pt x="15591" y="2229"/>
                  </a:cubicBezTo>
                  <a:cubicBezTo>
                    <a:pt x="15609" y="2229"/>
                    <a:pt x="15609" y="2229"/>
                    <a:pt x="15626" y="2211"/>
                  </a:cubicBezTo>
                  <a:cubicBezTo>
                    <a:pt x="15665" y="2194"/>
                    <a:pt x="15665" y="2142"/>
                    <a:pt x="15648" y="2102"/>
                  </a:cubicBezTo>
                  <a:cubicBezTo>
                    <a:pt x="15626" y="2085"/>
                    <a:pt x="15609" y="2085"/>
                    <a:pt x="15591" y="2085"/>
                  </a:cubicBezTo>
                  <a:close/>
                  <a:moveTo>
                    <a:pt x="20669" y="2120"/>
                  </a:moveTo>
                  <a:cubicBezTo>
                    <a:pt x="20652" y="2120"/>
                    <a:pt x="20630" y="2142"/>
                    <a:pt x="20613" y="2142"/>
                  </a:cubicBezTo>
                  <a:cubicBezTo>
                    <a:pt x="20578" y="2159"/>
                    <a:pt x="20578" y="2211"/>
                    <a:pt x="20595" y="2250"/>
                  </a:cubicBezTo>
                  <a:cubicBezTo>
                    <a:pt x="20613" y="2268"/>
                    <a:pt x="20630" y="2268"/>
                    <a:pt x="20669" y="2268"/>
                  </a:cubicBezTo>
                  <a:lnTo>
                    <a:pt x="20704" y="2268"/>
                  </a:lnTo>
                  <a:cubicBezTo>
                    <a:pt x="20739" y="2229"/>
                    <a:pt x="20739" y="2194"/>
                    <a:pt x="20722" y="2159"/>
                  </a:cubicBezTo>
                  <a:cubicBezTo>
                    <a:pt x="20704" y="2142"/>
                    <a:pt x="20687" y="2120"/>
                    <a:pt x="20669" y="2120"/>
                  </a:cubicBezTo>
                  <a:close/>
                  <a:moveTo>
                    <a:pt x="4295" y="2159"/>
                  </a:moveTo>
                  <a:cubicBezTo>
                    <a:pt x="4278" y="2159"/>
                    <a:pt x="4278" y="2159"/>
                    <a:pt x="4261" y="2176"/>
                  </a:cubicBezTo>
                  <a:cubicBezTo>
                    <a:pt x="4226" y="2194"/>
                    <a:pt x="4226" y="2229"/>
                    <a:pt x="4243" y="2268"/>
                  </a:cubicBezTo>
                  <a:cubicBezTo>
                    <a:pt x="4243" y="2285"/>
                    <a:pt x="4278" y="2303"/>
                    <a:pt x="4295" y="2303"/>
                  </a:cubicBezTo>
                  <a:cubicBezTo>
                    <a:pt x="4313" y="2303"/>
                    <a:pt x="4335" y="2303"/>
                    <a:pt x="4335" y="2285"/>
                  </a:cubicBezTo>
                  <a:cubicBezTo>
                    <a:pt x="4369" y="2268"/>
                    <a:pt x="4387" y="2229"/>
                    <a:pt x="4369" y="2194"/>
                  </a:cubicBezTo>
                  <a:cubicBezTo>
                    <a:pt x="4352" y="2176"/>
                    <a:pt x="4313" y="2159"/>
                    <a:pt x="4295" y="2159"/>
                  </a:cubicBezTo>
                  <a:close/>
                  <a:moveTo>
                    <a:pt x="26996" y="2268"/>
                  </a:moveTo>
                  <a:cubicBezTo>
                    <a:pt x="26961" y="2285"/>
                    <a:pt x="26940" y="2320"/>
                    <a:pt x="26961" y="2359"/>
                  </a:cubicBezTo>
                  <a:cubicBezTo>
                    <a:pt x="26979" y="2394"/>
                    <a:pt x="26996" y="2411"/>
                    <a:pt x="27014" y="2411"/>
                  </a:cubicBezTo>
                  <a:cubicBezTo>
                    <a:pt x="27031" y="2411"/>
                    <a:pt x="27048" y="2394"/>
                    <a:pt x="27048" y="2394"/>
                  </a:cubicBezTo>
                  <a:cubicBezTo>
                    <a:pt x="27088" y="2376"/>
                    <a:pt x="27105" y="2337"/>
                    <a:pt x="27088" y="2303"/>
                  </a:cubicBezTo>
                  <a:cubicBezTo>
                    <a:pt x="27070" y="2268"/>
                    <a:pt x="27048" y="2268"/>
                    <a:pt x="27031" y="2268"/>
                  </a:cubicBezTo>
                  <a:close/>
                  <a:moveTo>
                    <a:pt x="3986" y="2337"/>
                  </a:moveTo>
                  <a:cubicBezTo>
                    <a:pt x="3969" y="2337"/>
                    <a:pt x="3969" y="2337"/>
                    <a:pt x="3952" y="2359"/>
                  </a:cubicBezTo>
                  <a:cubicBezTo>
                    <a:pt x="3917" y="2376"/>
                    <a:pt x="3899" y="2411"/>
                    <a:pt x="3934" y="2446"/>
                  </a:cubicBezTo>
                  <a:cubicBezTo>
                    <a:pt x="3934" y="2485"/>
                    <a:pt x="3969" y="2485"/>
                    <a:pt x="3986" y="2485"/>
                  </a:cubicBezTo>
                  <a:lnTo>
                    <a:pt x="4026" y="2485"/>
                  </a:lnTo>
                  <a:cubicBezTo>
                    <a:pt x="4060" y="2468"/>
                    <a:pt x="4078" y="2411"/>
                    <a:pt x="4043" y="2376"/>
                  </a:cubicBezTo>
                  <a:cubicBezTo>
                    <a:pt x="4043" y="2359"/>
                    <a:pt x="4008" y="2337"/>
                    <a:pt x="3986" y="2337"/>
                  </a:cubicBezTo>
                  <a:close/>
                  <a:moveTo>
                    <a:pt x="20360" y="2337"/>
                  </a:moveTo>
                  <a:cubicBezTo>
                    <a:pt x="20360" y="2337"/>
                    <a:pt x="20343" y="2337"/>
                    <a:pt x="20326" y="2359"/>
                  </a:cubicBezTo>
                  <a:cubicBezTo>
                    <a:pt x="20286" y="2376"/>
                    <a:pt x="20286" y="2429"/>
                    <a:pt x="20304" y="2468"/>
                  </a:cubicBezTo>
                  <a:cubicBezTo>
                    <a:pt x="20326" y="2485"/>
                    <a:pt x="20343" y="2485"/>
                    <a:pt x="20360" y="2485"/>
                  </a:cubicBezTo>
                  <a:cubicBezTo>
                    <a:pt x="20378" y="2485"/>
                    <a:pt x="20395" y="2485"/>
                    <a:pt x="20413" y="2468"/>
                  </a:cubicBezTo>
                  <a:cubicBezTo>
                    <a:pt x="20452" y="2446"/>
                    <a:pt x="20452" y="2411"/>
                    <a:pt x="20434" y="2376"/>
                  </a:cubicBezTo>
                  <a:cubicBezTo>
                    <a:pt x="20413" y="2359"/>
                    <a:pt x="20395" y="2337"/>
                    <a:pt x="20360" y="2337"/>
                  </a:cubicBezTo>
                  <a:close/>
                  <a:moveTo>
                    <a:pt x="15792" y="2376"/>
                  </a:moveTo>
                  <a:cubicBezTo>
                    <a:pt x="15792" y="2376"/>
                    <a:pt x="15774" y="2376"/>
                    <a:pt x="15757" y="2394"/>
                  </a:cubicBezTo>
                  <a:cubicBezTo>
                    <a:pt x="15718" y="2411"/>
                    <a:pt x="15718" y="2446"/>
                    <a:pt x="15735" y="2485"/>
                  </a:cubicBezTo>
                  <a:cubicBezTo>
                    <a:pt x="15757" y="2503"/>
                    <a:pt x="15774" y="2520"/>
                    <a:pt x="15809" y="2520"/>
                  </a:cubicBezTo>
                  <a:cubicBezTo>
                    <a:pt x="15809" y="2520"/>
                    <a:pt x="15826" y="2520"/>
                    <a:pt x="15844" y="2503"/>
                  </a:cubicBezTo>
                  <a:cubicBezTo>
                    <a:pt x="15883" y="2485"/>
                    <a:pt x="15883" y="2446"/>
                    <a:pt x="15866" y="2411"/>
                  </a:cubicBezTo>
                  <a:cubicBezTo>
                    <a:pt x="15844" y="2394"/>
                    <a:pt x="15826" y="2376"/>
                    <a:pt x="15792" y="2376"/>
                  </a:cubicBezTo>
                  <a:close/>
                  <a:moveTo>
                    <a:pt x="3643" y="2537"/>
                  </a:moveTo>
                  <a:cubicBezTo>
                    <a:pt x="3608" y="2577"/>
                    <a:pt x="3591" y="2611"/>
                    <a:pt x="3625" y="2646"/>
                  </a:cubicBezTo>
                  <a:cubicBezTo>
                    <a:pt x="3625" y="2664"/>
                    <a:pt x="3660" y="2685"/>
                    <a:pt x="3682" y="2685"/>
                  </a:cubicBezTo>
                  <a:cubicBezTo>
                    <a:pt x="3699" y="2685"/>
                    <a:pt x="3699" y="2685"/>
                    <a:pt x="3717" y="2664"/>
                  </a:cubicBezTo>
                  <a:cubicBezTo>
                    <a:pt x="3752" y="2646"/>
                    <a:pt x="3769" y="2611"/>
                    <a:pt x="3734" y="2577"/>
                  </a:cubicBezTo>
                  <a:cubicBezTo>
                    <a:pt x="3734" y="2537"/>
                    <a:pt x="3699" y="2537"/>
                    <a:pt x="3682" y="2537"/>
                  </a:cubicBezTo>
                  <a:close/>
                  <a:moveTo>
                    <a:pt x="20069" y="2555"/>
                  </a:moveTo>
                  <a:cubicBezTo>
                    <a:pt x="20051" y="2555"/>
                    <a:pt x="20051" y="2555"/>
                    <a:pt x="20034" y="2577"/>
                  </a:cubicBezTo>
                  <a:cubicBezTo>
                    <a:pt x="19999" y="2594"/>
                    <a:pt x="19999" y="2646"/>
                    <a:pt x="20017" y="2664"/>
                  </a:cubicBezTo>
                  <a:cubicBezTo>
                    <a:pt x="20034" y="2685"/>
                    <a:pt x="20051" y="2703"/>
                    <a:pt x="20069" y="2703"/>
                  </a:cubicBezTo>
                  <a:cubicBezTo>
                    <a:pt x="20086" y="2703"/>
                    <a:pt x="20108" y="2703"/>
                    <a:pt x="20125" y="2685"/>
                  </a:cubicBezTo>
                  <a:cubicBezTo>
                    <a:pt x="20143" y="2664"/>
                    <a:pt x="20160" y="2611"/>
                    <a:pt x="20143" y="2594"/>
                  </a:cubicBezTo>
                  <a:cubicBezTo>
                    <a:pt x="20125" y="2577"/>
                    <a:pt x="20086" y="2555"/>
                    <a:pt x="20069" y="2555"/>
                  </a:cubicBezTo>
                  <a:close/>
                  <a:moveTo>
                    <a:pt x="27140" y="2594"/>
                  </a:moveTo>
                  <a:cubicBezTo>
                    <a:pt x="27105" y="2611"/>
                    <a:pt x="27088" y="2646"/>
                    <a:pt x="27105" y="2685"/>
                  </a:cubicBezTo>
                  <a:cubicBezTo>
                    <a:pt x="27122" y="2720"/>
                    <a:pt x="27157" y="2738"/>
                    <a:pt x="27179" y="2738"/>
                  </a:cubicBezTo>
                  <a:cubicBezTo>
                    <a:pt x="27196" y="2738"/>
                    <a:pt x="27196" y="2738"/>
                    <a:pt x="27214" y="2720"/>
                  </a:cubicBezTo>
                  <a:cubicBezTo>
                    <a:pt x="27249" y="2703"/>
                    <a:pt x="27266" y="2664"/>
                    <a:pt x="27249" y="2629"/>
                  </a:cubicBezTo>
                  <a:cubicBezTo>
                    <a:pt x="27231" y="2611"/>
                    <a:pt x="27214" y="2594"/>
                    <a:pt x="27179" y="2594"/>
                  </a:cubicBezTo>
                  <a:close/>
                  <a:moveTo>
                    <a:pt x="15953" y="2685"/>
                  </a:moveTo>
                  <a:cubicBezTo>
                    <a:pt x="15935" y="2720"/>
                    <a:pt x="15918" y="2755"/>
                    <a:pt x="15935" y="2794"/>
                  </a:cubicBezTo>
                  <a:cubicBezTo>
                    <a:pt x="15953" y="2812"/>
                    <a:pt x="15974" y="2829"/>
                    <a:pt x="16009" y="2829"/>
                  </a:cubicBezTo>
                  <a:cubicBezTo>
                    <a:pt x="16009" y="2829"/>
                    <a:pt x="16027" y="2812"/>
                    <a:pt x="16044" y="2812"/>
                  </a:cubicBezTo>
                  <a:cubicBezTo>
                    <a:pt x="16083" y="2794"/>
                    <a:pt x="16083" y="2738"/>
                    <a:pt x="16061" y="2703"/>
                  </a:cubicBezTo>
                  <a:cubicBezTo>
                    <a:pt x="16044" y="2685"/>
                    <a:pt x="16027" y="2685"/>
                    <a:pt x="16009" y="2685"/>
                  </a:cubicBezTo>
                  <a:close/>
                  <a:moveTo>
                    <a:pt x="3334" y="2738"/>
                  </a:moveTo>
                  <a:cubicBezTo>
                    <a:pt x="3299" y="2772"/>
                    <a:pt x="3299" y="2812"/>
                    <a:pt x="3316" y="2846"/>
                  </a:cubicBezTo>
                  <a:cubicBezTo>
                    <a:pt x="3334" y="2864"/>
                    <a:pt x="3356" y="2881"/>
                    <a:pt x="3373" y="2881"/>
                  </a:cubicBezTo>
                  <a:cubicBezTo>
                    <a:pt x="3390" y="2881"/>
                    <a:pt x="3408" y="2864"/>
                    <a:pt x="3408" y="2864"/>
                  </a:cubicBezTo>
                  <a:cubicBezTo>
                    <a:pt x="3443" y="2846"/>
                    <a:pt x="3464" y="2794"/>
                    <a:pt x="3443" y="2755"/>
                  </a:cubicBezTo>
                  <a:cubicBezTo>
                    <a:pt x="3425" y="2738"/>
                    <a:pt x="3390" y="2738"/>
                    <a:pt x="3373" y="2738"/>
                  </a:cubicBezTo>
                  <a:close/>
                  <a:moveTo>
                    <a:pt x="19743" y="2772"/>
                  </a:moveTo>
                  <a:cubicBezTo>
                    <a:pt x="19708" y="2812"/>
                    <a:pt x="19708" y="2846"/>
                    <a:pt x="19725" y="2881"/>
                  </a:cubicBezTo>
                  <a:cubicBezTo>
                    <a:pt x="19743" y="2903"/>
                    <a:pt x="19760" y="2920"/>
                    <a:pt x="19782" y="2920"/>
                  </a:cubicBezTo>
                  <a:cubicBezTo>
                    <a:pt x="19799" y="2920"/>
                    <a:pt x="19817" y="2903"/>
                    <a:pt x="19817" y="2903"/>
                  </a:cubicBezTo>
                  <a:cubicBezTo>
                    <a:pt x="19851" y="2881"/>
                    <a:pt x="19869" y="2829"/>
                    <a:pt x="19834" y="2794"/>
                  </a:cubicBezTo>
                  <a:cubicBezTo>
                    <a:pt x="19834" y="2772"/>
                    <a:pt x="19799" y="2772"/>
                    <a:pt x="19782" y="2772"/>
                  </a:cubicBezTo>
                  <a:close/>
                  <a:moveTo>
                    <a:pt x="27288" y="2920"/>
                  </a:moveTo>
                  <a:cubicBezTo>
                    <a:pt x="27249" y="2938"/>
                    <a:pt x="27231" y="2990"/>
                    <a:pt x="27249" y="3029"/>
                  </a:cubicBezTo>
                  <a:cubicBezTo>
                    <a:pt x="27266" y="3047"/>
                    <a:pt x="27288" y="3064"/>
                    <a:pt x="27323" y="3064"/>
                  </a:cubicBezTo>
                  <a:lnTo>
                    <a:pt x="27340" y="3064"/>
                  </a:lnTo>
                  <a:cubicBezTo>
                    <a:pt x="27396" y="3047"/>
                    <a:pt x="27396" y="3012"/>
                    <a:pt x="27396" y="2973"/>
                  </a:cubicBezTo>
                  <a:cubicBezTo>
                    <a:pt x="27375" y="2938"/>
                    <a:pt x="27357" y="2920"/>
                    <a:pt x="27323" y="2920"/>
                  </a:cubicBezTo>
                  <a:close/>
                  <a:moveTo>
                    <a:pt x="3029" y="2938"/>
                  </a:moveTo>
                  <a:cubicBezTo>
                    <a:pt x="2990" y="2973"/>
                    <a:pt x="2990" y="3012"/>
                    <a:pt x="3007" y="3047"/>
                  </a:cubicBezTo>
                  <a:cubicBezTo>
                    <a:pt x="3029" y="3064"/>
                    <a:pt x="3047" y="3081"/>
                    <a:pt x="3081" y="3081"/>
                  </a:cubicBezTo>
                  <a:cubicBezTo>
                    <a:pt x="3081" y="3081"/>
                    <a:pt x="3099" y="3081"/>
                    <a:pt x="3116" y="3064"/>
                  </a:cubicBezTo>
                  <a:cubicBezTo>
                    <a:pt x="3155" y="3047"/>
                    <a:pt x="3155" y="2990"/>
                    <a:pt x="3138" y="2973"/>
                  </a:cubicBezTo>
                  <a:cubicBezTo>
                    <a:pt x="3116" y="2938"/>
                    <a:pt x="3099" y="2938"/>
                    <a:pt x="3081" y="2938"/>
                  </a:cubicBezTo>
                  <a:close/>
                  <a:moveTo>
                    <a:pt x="16209" y="2973"/>
                  </a:moveTo>
                  <a:cubicBezTo>
                    <a:pt x="16192" y="2973"/>
                    <a:pt x="16170" y="2990"/>
                    <a:pt x="16153" y="2990"/>
                  </a:cubicBezTo>
                  <a:cubicBezTo>
                    <a:pt x="16135" y="3012"/>
                    <a:pt x="16118" y="3064"/>
                    <a:pt x="16135" y="3099"/>
                  </a:cubicBezTo>
                  <a:cubicBezTo>
                    <a:pt x="16153" y="3121"/>
                    <a:pt x="16170" y="3121"/>
                    <a:pt x="16209" y="3121"/>
                  </a:cubicBezTo>
                  <a:lnTo>
                    <a:pt x="16244" y="3121"/>
                  </a:lnTo>
                  <a:cubicBezTo>
                    <a:pt x="16279" y="3081"/>
                    <a:pt x="16279" y="3047"/>
                    <a:pt x="16262" y="3012"/>
                  </a:cubicBezTo>
                  <a:cubicBezTo>
                    <a:pt x="16244" y="2990"/>
                    <a:pt x="16227" y="2973"/>
                    <a:pt x="16209" y="2973"/>
                  </a:cubicBezTo>
                  <a:close/>
                  <a:moveTo>
                    <a:pt x="19490" y="2973"/>
                  </a:moveTo>
                  <a:cubicBezTo>
                    <a:pt x="19473" y="2973"/>
                    <a:pt x="19455" y="2990"/>
                    <a:pt x="19434" y="2990"/>
                  </a:cubicBezTo>
                  <a:cubicBezTo>
                    <a:pt x="19416" y="3012"/>
                    <a:pt x="19399" y="3064"/>
                    <a:pt x="19416" y="3099"/>
                  </a:cubicBezTo>
                  <a:cubicBezTo>
                    <a:pt x="19434" y="3121"/>
                    <a:pt x="19455" y="3121"/>
                    <a:pt x="19490" y="3121"/>
                  </a:cubicBezTo>
                  <a:lnTo>
                    <a:pt x="19525" y="3121"/>
                  </a:lnTo>
                  <a:cubicBezTo>
                    <a:pt x="19564" y="3081"/>
                    <a:pt x="19564" y="3047"/>
                    <a:pt x="19542" y="3012"/>
                  </a:cubicBezTo>
                  <a:cubicBezTo>
                    <a:pt x="19525" y="2990"/>
                    <a:pt x="19508" y="2973"/>
                    <a:pt x="19490" y="2973"/>
                  </a:cubicBezTo>
                  <a:close/>
                  <a:moveTo>
                    <a:pt x="2772" y="3138"/>
                  </a:moveTo>
                  <a:cubicBezTo>
                    <a:pt x="2755" y="3138"/>
                    <a:pt x="2738" y="3138"/>
                    <a:pt x="2738" y="3155"/>
                  </a:cubicBezTo>
                  <a:cubicBezTo>
                    <a:pt x="2703" y="3173"/>
                    <a:pt x="2681" y="3208"/>
                    <a:pt x="2720" y="3247"/>
                  </a:cubicBezTo>
                  <a:cubicBezTo>
                    <a:pt x="2720" y="3264"/>
                    <a:pt x="2755" y="3282"/>
                    <a:pt x="2772" y="3282"/>
                  </a:cubicBezTo>
                  <a:cubicBezTo>
                    <a:pt x="2790" y="3282"/>
                    <a:pt x="2812" y="3282"/>
                    <a:pt x="2812" y="3264"/>
                  </a:cubicBezTo>
                  <a:cubicBezTo>
                    <a:pt x="2846" y="3247"/>
                    <a:pt x="2864" y="3208"/>
                    <a:pt x="2829" y="3173"/>
                  </a:cubicBezTo>
                  <a:cubicBezTo>
                    <a:pt x="2829" y="3155"/>
                    <a:pt x="2790" y="3138"/>
                    <a:pt x="2772" y="3138"/>
                  </a:cubicBezTo>
                  <a:close/>
                  <a:moveTo>
                    <a:pt x="19146" y="3190"/>
                  </a:moveTo>
                  <a:cubicBezTo>
                    <a:pt x="19107" y="3208"/>
                    <a:pt x="19107" y="3264"/>
                    <a:pt x="19129" y="3299"/>
                  </a:cubicBezTo>
                  <a:cubicBezTo>
                    <a:pt x="19146" y="3316"/>
                    <a:pt x="19164" y="3338"/>
                    <a:pt x="19181" y="3338"/>
                  </a:cubicBezTo>
                  <a:cubicBezTo>
                    <a:pt x="19199" y="3338"/>
                    <a:pt x="19216" y="3316"/>
                    <a:pt x="19216" y="3316"/>
                  </a:cubicBezTo>
                  <a:cubicBezTo>
                    <a:pt x="19255" y="3299"/>
                    <a:pt x="19273" y="3247"/>
                    <a:pt x="19255" y="3208"/>
                  </a:cubicBezTo>
                  <a:cubicBezTo>
                    <a:pt x="19238" y="3190"/>
                    <a:pt x="19216" y="3190"/>
                    <a:pt x="19181" y="3190"/>
                  </a:cubicBezTo>
                  <a:close/>
                  <a:moveTo>
                    <a:pt x="27431" y="3264"/>
                  </a:moveTo>
                  <a:cubicBezTo>
                    <a:pt x="27396" y="3282"/>
                    <a:pt x="27375" y="3316"/>
                    <a:pt x="27396" y="3356"/>
                  </a:cubicBezTo>
                  <a:cubicBezTo>
                    <a:pt x="27396" y="3390"/>
                    <a:pt x="27431" y="3408"/>
                    <a:pt x="27449" y="3408"/>
                  </a:cubicBezTo>
                  <a:cubicBezTo>
                    <a:pt x="27466" y="3408"/>
                    <a:pt x="27466" y="3408"/>
                    <a:pt x="27484" y="3390"/>
                  </a:cubicBezTo>
                  <a:cubicBezTo>
                    <a:pt x="27523" y="3390"/>
                    <a:pt x="27540" y="3338"/>
                    <a:pt x="27523" y="3299"/>
                  </a:cubicBezTo>
                  <a:cubicBezTo>
                    <a:pt x="27523" y="3282"/>
                    <a:pt x="27484" y="3264"/>
                    <a:pt x="27449" y="3264"/>
                  </a:cubicBezTo>
                  <a:close/>
                  <a:moveTo>
                    <a:pt x="16409" y="3282"/>
                  </a:moveTo>
                  <a:cubicBezTo>
                    <a:pt x="16388" y="3282"/>
                    <a:pt x="16370" y="3282"/>
                    <a:pt x="16370" y="3299"/>
                  </a:cubicBezTo>
                  <a:cubicBezTo>
                    <a:pt x="16335" y="3316"/>
                    <a:pt x="16335" y="3356"/>
                    <a:pt x="16353" y="3390"/>
                  </a:cubicBezTo>
                  <a:cubicBezTo>
                    <a:pt x="16370" y="3408"/>
                    <a:pt x="16388" y="3425"/>
                    <a:pt x="16409" y="3425"/>
                  </a:cubicBezTo>
                  <a:cubicBezTo>
                    <a:pt x="16427" y="3425"/>
                    <a:pt x="16444" y="3408"/>
                    <a:pt x="16462" y="3408"/>
                  </a:cubicBezTo>
                  <a:cubicBezTo>
                    <a:pt x="16479" y="3390"/>
                    <a:pt x="16496" y="3338"/>
                    <a:pt x="16462" y="3299"/>
                  </a:cubicBezTo>
                  <a:cubicBezTo>
                    <a:pt x="16462" y="3282"/>
                    <a:pt x="16427" y="3282"/>
                    <a:pt x="16409" y="3282"/>
                  </a:cubicBezTo>
                  <a:close/>
                  <a:moveTo>
                    <a:pt x="2429" y="3356"/>
                  </a:moveTo>
                  <a:cubicBezTo>
                    <a:pt x="2411" y="3390"/>
                    <a:pt x="2394" y="3425"/>
                    <a:pt x="2429" y="3464"/>
                  </a:cubicBezTo>
                  <a:cubicBezTo>
                    <a:pt x="2429" y="3482"/>
                    <a:pt x="2446" y="3499"/>
                    <a:pt x="2485" y="3499"/>
                  </a:cubicBezTo>
                  <a:cubicBezTo>
                    <a:pt x="2503" y="3499"/>
                    <a:pt x="2503" y="3482"/>
                    <a:pt x="2520" y="3482"/>
                  </a:cubicBezTo>
                  <a:cubicBezTo>
                    <a:pt x="2555" y="3447"/>
                    <a:pt x="2555" y="3408"/>
                    <a:pt x="2537" y="3373"/>
                  </a:cubicBezTo>
                  <a:cubicBezTo>
                    <a:pt x="2520" y="3356"/>
                    <a:pt x="2503" y="3356"/>
                    <a:pt x="2485" y="3356"/>
                  </a:cubicBezTo>
                  <a:close/>
                  <a:moveTo>
                    <a:pt x="18872" y="3373"/>
                  </a:moveTo>
                  <a:cubicBezTo>
                    <a:pt x="18872" y="3373"/>
                    <a:pt x="18855" y="3390"/>
                    <a:pt x="18837" y="3390"/>
                  </a:cubicBezTo>
                  <a:cubicBezTo>
                    <a:pt x="18803" y="3408"/>
                    <a:pt x="18803" y="3464"/>
                    <a:pt x="18820" y="3499"/>
                  </a:cubicBezTo>
                  <a:cubicBezTo>
                    <a:pt x="18837" y="3517"/>
                    <a:pt x="18855" y="3517"/>
                    <a:pt x="18872" y="3517"/>
                  </a:cubicBezTo>
                  <a:lnTo>
                    <a:pt x="18929" y="3517"/>
                  </a:lnTo>
                  <a:cubicBezTo>
                    <a:pt x="18946" y="3499"/>
                    <a:pt x="18964" y="3447"/>
                    <a:pt x="18946" y="3408"/>
                  </a:cubicBezTo>
                  <a:cubicBezTo>
                    <a:pt x="18929" y="3390"/>
                    <a:pt x="18911" y="3373"/>
                    <a:pt x="18872" y="3373"/>
                  </a:cubicBezTo>
                  <a:close/>
                  <a:moveTo>
                    <a:pt x="16644" y="3556"/>
                  </a:moveTo>
                  <a:cubicBezTo>
                    <a:pt x="16627" y="3556"/>
                    <a:pt x="16605" y="3573"/>
                    <a:pt x="16588" y="3573"/>
                  </a:cubicBezTo>
                  <a:cubicBezTo>
                    <a:pt x="16553" y="3608"/>
                    <a:pt x="16553" y="3643"/>
                    <a:pt x="16588" y="3682"/>
                  </a:cubicBezTo>
                  <a:cubicBezTo>
                    <a:pt x="16605" y="3699"/>
                    <a:pt x="16627" y="3699"/>
                    <a:pt x="16644" y="3699"/>
                  </a:cubicBezTo>
                  <a:cubicBezTo>
                    <a:pt x="16662" y="3699"/>
                    <a:pt x="16679" y="3699"/>
                    <a:pt x="16679" y="3682"/>
                  </a:cubicBezTo>
                  <a:cubicBezTo>
                    <a:pt x="16714" y="3664"/>
                    <a:pt x="16714" y="3608"/>
                    <a:pt x="16697" y="3590"/>
                  </a:cubicBezTo>
                  <a:cubicBezTo>
                    <a:pt x="16679" y="3573"/>
                    <a:pt x="16662" y="3556"/>
                    <a:pt x="16644" y="3556"/>
                  </a:cubicBezTo>
                  <a:close/>
                  <a:moveTo>
                    <a:pt x="18529" y="3573"/>
                  </a:moveTo>
                  <a:cubicBezTo>
                    <a:pt x="18494" y="3590"/>
                    <a:pt x="18494" y="3643"/>
                    <a:pt x="18511" y="3682"/>
                  </a:cubicBezTo>
                  <a:cubicBezTo>
                    <a:pt x="18529" y="3699"/>
                    <a:pt x="18546" y="3717"/>
                    <a:pt x="18563" y="3717"/>
                  </a:cubicBezTo>
                  <a:cubicBezTo>
                    <a:pt x="18585" y="3717"/>
                    <a:pt x="18603" y="3717"/>
                    <a:pt x="18603" y="3699"/>
                  </a:cubicBezTo>
                  <a:cubicBezTo>
                    <a:pt x="18637" y="3682"/>
                    <a:pt x="18655" y="3643"/>
                    <a:pt x="18637" y="3608"/>
                  </a:cubicBezTo>
                  <a:cubicBezTo>
                    <a:pt x="18620" y="3590"/>
                    <a:pt x="18603" y="3573"/>
                    <a:pt x="18563" y="3573"/>
                  </a:cubicBezTo>
                  <a:close/>
                  <a:moveTo>
                    <a:pt x="2211" y="3590"/>
                  </a:moveTo>
                  <a:cubicBezTo>
                    <a:pt x="2194" y="3590"/>
                    <a:pt x="2176" y="3590"/>
                    <a:pt x="2159" y="3608"/>
                  </a:cubicBezTo>
                  <a:cubicBezTo>
                    <a:pt x="2120" y="3625"/>
                    <a:pt x="2120" y="3682"/>
                    <a:pt x="2159" y="3717"/>
                  </a:cubicBezTo>
                  <a:cubicBezTo>
                    <a:pt x="2176" y="3717"/>
                    <a:pt x="2194" y="3734"/>
                    <a:pt x="2211" y="3734"/>
                  </a:cubicBezTo>
                  <a:cubicBezTo>
                    <a:pt x="2229" y="3734"/>
                    <a:pt x="2246" y="3717"/>
                    <a:pt x="2268" y="3717"/>
                  </a:cubicBezTo>
                  <a:cubicBezTo>
                    <a:pt x="2285" y="3682"/>
                    <a:pt x="2285" y="3643"/>
                    <a:pt x="2268" y="3608"/>
                  </a:cubicBezTo>
                  <a:cubicBezTo>
                    <a:pt x="2246" y="3590"/>
                    <a:pt x="2229" y="3590"/>
                    <a:pt x="2211" y="3590"/>
                  </a:cubicBezTo>
                  <a:close/>
                  <a:moveTo>
                    <a:pt x="27592" y="3590"/>
                  </a:moveTo>
                  <a:cubicBezTo>
                    <a:pt x="27575" y="3590"/>
                    <a:pt x="27575" y="3590"/>
                    <a:pt x="27557" y="3608"/>
                  </a:cubicBezTo>
                  <a:cubicBezTo>
                    <a:pt x="27523" y="3608"/>
                    <a:pt x="27505" y="3664"/>
                    <a:pt x="27523" y="3699"/>
                  </a:cubicBezTo>
                  <a:cubicBezTo>
                    <a:pt x="27540" y="3717"/>
                    <a:pt x="27557" y="3734"/>
                    <a:pt x="27592" y="3734"/>
                  </a:cubicBezTo>
                  <a:lnTo>
                    <a:pt x="27614" y="3734"/>
                  </a:lnTo>
                  <a:cubicBezTo>
                    <a:pt x="27649" y="3717"/>
                    <a:pt x="27666" y="3682"/>
                    <a:pt x="27649" y="3643"/>
                  </a:cubicBezTo>
                  <a:cubicBezTo>
                    <a:pt x="27649" y="3608"/>
                    <a:pt x="27614" y="3590"/>
                    <a:pt x="27592" y="3590"/>
                  </a:cubicBezTo>
                  <a:close/>
                  <a:moveTo>
                    <a:pt x="18259" y="3734"/>
                  </a:moveTo>
                  <a:cubicBezTo>
                    <a:pt x="18237" y="3734"/>
                    <a:pt x="18237" y="3751"/>
                    <a:pt x="18220" y="3751"/>
                  </a:cubicBezTo>
                  <a:cubicBezTo>
                    <a:pt x="18185" y="3773"/>
                    <a:pt x="18167" y="3808"/>
                    <a:pt x="18185" y="3843"/>
                  </a:cubicBezTo>
                  <a:cubicBezTo>
                    <a:pt x="18202" y="3882"/>
                    <a:pt x="18220" y="3882"/>
                    <a:pt x="18259" y="3882"/>
                  </a:cubicBezTo>
                  <a:lnTo>
                    <a:pt x="18294" y="3882"/>
                  </a:lnTo>
                  <a:cubicBezTo>
                    <a:pt x="18328" y="3860"/>
                    <a:pt x="18328" y="3825"/>
                    <a:pt x="18311" y="3791"/>
                  </a:cubicBezTo>
                  <a:cubicBezTo>
                    <a:pt x="18311" y="3751"/>
                    <a:pt x="18276" y="3734"/>
                    <a:pt x="18259" y="3734"/>
                  </a:cubicBezTo>
                  <a:close/>
                  <a:moveTo>
                    <a:pt x="16897" y="3808"/>
                  </a:moveTo>
                  <a:cubicBezTo>
                    <a:pt x="16879" y="3808"/>
                    <a:pt x="16862" y="3808"/>
                    <a:pt x="16845" y="3825"/>
                  </a:cubicBezTo>
                  <a:cubicBezTo>
                    <a:pt x="16823" y="3860"/>
                    <a:pt x="16823" y="3917"/>
                    <a:pt x="16862" y="3934"/>
                  </a:cubicBezTo>
                  <a:cubicBezTo>
                    <a:pt x="16879" y="3952"/>
                    <a:pt x="16897" y="3952"/>
                    <a:pt x="16897" y="3952"/>
                  </a:cubicBezTo>
                  <a:cubicBezTo>
                    <a:pt x="16932" y="3952"/>
                    <a:pt x="16953" y="3934"/>
                    <a:pt x="16971" y="3917"/>
                  </a:cubicBezTo>
                  <a:cubicBezTo>
                    <a:pt x="16988" y="3882"/>
                    <a:pt x="16988" y="3843"/>
                    <a:pt x="16953" y="3825"/>
                  </a:cubicBezTo>
                  <a:cubicBezTo>
                    <a:pt x="16932" y="3808"/>
                    <a:pt x="16914" y="3808"/>
                    <a:pt x="16897" y="3808"/>
                  </a:cubicBezTo>
                  <a:close/>
                  <a:moveTo>
                    <a:pt x="1959" y="3843"/>
                  </a:moveTo>
                  <a:cubicBezTo>
                    <a:pt x="1941" y="3843"/>
                    <a:pt x="1920" y="3843"/>
                    <a:pt x="1902" y="3860"/>
                  </a:cubicBezTo>
                  <a:cubicBezTo>
                    <a:pt x="1867" y="3899"/>
                    <a:pt x="1867" y="3934"/>
                    <a:pt x="1902" y="3969"/>
                  </a:cubicBezTo>
                  <a:cubicBezTo>
                    <a:pt x="1920" y="3991"/>
                    <a:pt x="1941" y="3991"/>
                    <a:pt x="1959" y="3991"/>
                  </a:cubicBezTo>
                  <a:cubicBezTo>
                    <a:pt x="1976" y="3991"/>
                    <a:pt x="1994" y="3991"/>
                    <a:pt x="2011" y="3969"/>
                  </a:cubicBezTo>
                  <a:cubicBezTo>
                    <a:pt x="2028" y="3934"/>
                    <a:pt x="2028" y="3899"/>
                    <a:pt x="1994" y="3860"/>
                  </a:cubicBezTo>
                  <a:cubicBezTo>
                    <a:pt x="1994" y="3843"/>
                    <a:pt x="1976" y="3843"/>
                    <a:pt x="1959" y="3843"/>
                  </a:cubicBezTo>
                  <a:close/>
                  <a:moveTo>
                    <a:pt x="17893" y="3899"/>
                  </a:moveTo>
                  <a:cubicBezTo>
                    <a:pt x="17858" y="3917"/>
                    <a:pt x="17841" y="3969"/>
                    <a:pt x="17858" y="4008"/>
                  </a:cubicBezTo>
                  <a:cubicBezTo>
                    <a:pt x="17876" y="4026"/>
                    <a:pt x="17893" y="4043"/>
                    <a:pt x="17932" y="4043"/>
                  </a:cubicBezTo>
                  <a:lnTo>
                    <a:pt x="17950" y="4043"/>
                  </a:lnTo>
                  <a:cubicBezTo>
                    <a:pt x="17985" y="4026"/>
                    <a:pt x="18002" y="3991"/>
                    <a:pt x="17985" y="3952"/>
                  </a:cubicBezTo>
                  <a:cubicBezTo>
                    <a:pt x="17985" y="3917"/>
                    <a:pt x="17950" y="3899"/>
                    <a:pt x="17932" y="3899"/>
                  </a:cubicBezTo>
                  <a:close/>
                  <a:moveTo>
                    <a:pt x="27684" y="3934"/>
                  </a:moveTo>
                  <a:cubicBezTo>
                    <a:pt x="27649" y="3952"/>
                    <a:pt x="27631" y="3991"/>
                    <a:pt x="27649" y="4026"/>
                  </a:cubicBezTo>
                  <a:cubicBezTo>
                    <a:pt x="27666" y="4060"/>
                    <a:pt x="27684" y="4078"/>
                    <a:pt x="27723" y="4078"/>
                  </a:cubicBezTo>
                  <a:lnTo>
                    <a:pt x="27740" y="4078"/>
                  </a:lnTo>
                  <a:cubicBezTo>
                    <a:pt x="27775" y="4060"/>
                    <a:pt x="27792" y="4026"/>
                    <a:pt x="27792" y="3969"/>
                  </a:cubicBezTo>
                  <a:cubicBezTo>
                    <a:pt x="27775" y="3952"/>
                    <a:pt x="27740" y="3934"/>
                    <a:pt x="27723" y="3934"/>
                  </a:cubicBezTo>
                  <a:close/>
                  <a:moveTo>
                    <a:pt x="17223" y="3969"/>
                  </a:moveTo>
                  <a:cubicBezTo>
                    <a:pt x="17188" y="3969"/>
                    <a:pt x="17171" y="3991"/>
                    <a:pt x="17149" y="4026"/>
                  </a:cubicBezTo>
                  <a:cubicBezTo>
                    <a:pt x="17149" y="4060"/>
                    <a:pt x="17171" y="4100"/>
                    <a:pt x="17206" y="4117"/>
                  </a:cubicBezTo>
                  <a:lnTo>
                    <a:pt x="17223" y="4117"/>
                  </a:lnTo>
                  <a:cubicBezTo>
                    <a:pt x="17258" y="4117"/>
                    <a:pt x="17280" y="4100"/>
                    <a:pt x="17297" y="4060"/>
                  </a:cubicBezTo>
                  <a:cubicBezTo>
                    <a:pt x="17315" y="4026"/>
                    <a:pt x="17280" y="3991"/>
                    <a:pt x="17241" y="3969"/>
                  </a:cubicBezTo>
                  <a:close/>
                  <a:moveTo>
                    <a:pt x="17567" y="4008"/>
                  </a:moveTo>
                  <a:cubicBezTo>
                    <a:pt x="17532" y="4008"/>
                    <a:pt x="17515" y="4043"/>
                    <a:pt x="17515" y="4078"/>
                  </a:cubicBezTo>
                  <a:cubicBezTo>
                    <a:pt x="17515" y="4117"/>
                    <a:pt x="17549" y="4152"/>
                    <a:pt x="17584" y="4152"/>
                  </a:cubicBezTo>
                  <a:cubicBezTo>
                    <a:pt x="17623" y="4152"/>
                    <a:pt x="17658" y="4117"/>
                    <a:pt x="17658" y="4060"/>
                  </a:cubicBezTo>
                  <a:cubicBezTo>
                    <a:pt x="17658" y="4026"/>
                    <a:pt x="17623" y="4008"/>
                    <a:pt x="17584" y="4008"/>
                  </a:cubicBezTo>
                  <a:close/>
                  <a:moveTo>
                    <a:pt x="1702" y="4117"/>
                  </a:moveTo>
                  <a:cubicBezTo>
                    <a:pt x="1685" y="4117"/>
                    <a:pt x="1667" y="4117"/>
                    <a:pt x="1650" y="4134"/>
                  </a:cubicBezTo>
                  <a:cubicBezTo>
                    <a:pt x="1632" y="4169"/>
                    <a:pt x="1632" y="4226"/>
                    <a:pt x="1667" y="4243"/>
                  </a:cubicBezTo>
                  <a:cubicBezTo>
                    <a:pt x="1667" y="4261"/>
                    <a:pt x="1685" y="4261"/>
                    <a:pt x="1702" y="4261"/>
                  </a:cubicBezTo>
                  <a:cubicBezTo>
                    <a:pt x="1724" y="4261"/>
                    <a:pt x="1759" y="4243"/>
                    <a:pt x="1759" y="4243"/>
                  </a:cubicBezTo>
                  <a:cubicBezTo>
                    <a:pt x="1793" y="4208"/>
                    <a:pt x="1793" y="4152"/>
                    <a:pt x="1759" y="4134"/>
                  </a:cubicBezTo>
                  <a:cubicBezTo>
                    <a:pt x="1741" y="4117"/>
                    <a:pt x="1724" y="4117"/>
                    <a:pt x="1702" y="4117"/>
                  </a:cubicBezTo>
                  <a:close/>
                  <a:moveTo>
                    <a:pt x="27849" y="4261"/>
                  </a:moveTo>
                  <a:lnTo>
                    <a:pt x="27832" y="4278"/>
                  </a:lnTo>
                  <a:cubicBezTo>
                    <a:pt x="27792" y="4295"/>
                    <a:pt x="27775" y="4335"/>
                    <a:pt x="27792" y="4369"/>
                  </a:cubicBezTo>
                  <a:cubicBezTo>
                    <a:pt x="27792" y="4404"/>
                    <a:pt x="27832" y="4404"/>
                    <a:pt x="27849" y="4404"/>
                  </a:cubicBezTo>
                  <a:lnTo>
                    <a:pt x="27884" y="4404"/>
                  </a:lnTo>
                  <a:cubicBezTo>
                    <a:pt x="27919" y="4387"/>
                    <a:pt x="27940" y="4352"/>
                    <a:pt x="27919" y="4317"/>
                  </a:cubicBezTo>
                  <a:cubicBezTo>
                    <a:pt x="27901" y="4278"/>
                    <a:pt x="27884" y="4261"/>
                    <a:pt x="27849" y="4261"/>
                  </a:cubicBezTo>
                  <a:close/>
                  <a:moveTo>
                    <a:pt x="1484" y="4387"/>
                  </a:moveTo>
                  <a:cubicBezTo>
                    <a:pt x="1450" y="4387"/>
                    <a:pt x="1432" y="4404"/>
                    <a:pt x="1432" y="4426"/>
                  </a:cubicBezTo>
                  <a:cubicBezTo>
                    <a:pt x="1397" y="4461"/>
                    <a:pt x="1397" y="4496"/>
                    <a:pt x="1432" y="4535"/>
                  </a:cubicBezTo>
                  <a:lnTo>
                    <a:pt x="1484" y="4535"/>
                  </a:lnTo>
                  <a:cubicBezTo>
                    <a:pt x="1506" y="4535"/>
                    <a:pt x="1524" y="4535"/>
                    <a:pt x="1541" y="4513"/>
                  </a:cubicBezTo>
                  <a:cubicBezTo>
                    <a:pt x="1558" y="4478"/>
                    <a:pt x="1558" y="4443"/>
                    <a:pt x="1524" y="4404"/>
                  </a:cubicBezTo>
                  <a:cubicBezTo>
                    <a:pt x="1506" y="4404"/>
                    <a:pt x="1506" y="4387"/>
                    <a:pt x="1484" y="4387"/>
                  </a:cubicBezTo>
                  <a:close/>
                  <a:moveTo>
                    <a:pt x="27975" y="4604"/>
                  </a:moveTo>
                  <a:cubicBezTo>
                    <a:pt x="27940" y="4622"/>
                    <a:pt x="27919" y="4661"/>
                    <a:pt x="27940" y="4696"/>
                  </a:cubicBezTo>
                  <a:cubicBezTo>
                    <a:pt x="27940" y="4731"/>
                    <a:pt x="27975" y="4752"/>
                    <a:pt x="27993" y="4752"/>
                  </a:cubicBezTo>
                  <a:cubicBezTo>
                    <a:pt x="28010" y="4752"/>
                    <a:pt x="28027" y="4752"/>
                    <a:pt x="28027" y="4731"/>
                  </a:cubicBezTo>
                  <a:cubicBezTo>
                    <a:pt x="28067" y="4713"/>
                    <a:pt x="28084" y="4678"/>
                    <a:pt x="28067" y="4644"/>
                  </a:cubicBezTo>
                  <a:cubicBezTo>
                    <a:pt x="28049" y="4622"/>
                    <a:pt x="28027" y="4604"/>
                    <a:pt x="27993" y="4604"/>
                  </a:cubicBezTo>
                  <a:close/>
                  <a:moveTo>
                    <a:pt x="1267" y="4678"/>
                  </a:moveTo>
                  <a:cubicBezTo>
                    <a:pt x="1232" y="4678"/>
                    <a:pt x="1215" y="4696"/>
                    <a:pt x="1197" y="4713"/>
                  </a:cubicBezTo>
                  <a:cubicBezTo>
                    <a:pt x="1180" y="4752"/>
                    <a:pt x="1197" y="4787"/>
                    <a:pt x="1215" y="4822"/>
                  </a:cubicBezTo>
                  <a:lnTo>
                    <a:pt x="1267" y="4822"/>
                  </a:lnTo>
                  <a:cubicBezTo>
                    <a:pt x="1289" y="4822"/>
                    <a:pt x="1306" y="4822"/>
                    <a:pt x="1323" y="4805"/>
                  </a:cubicBezTo>
                  <a:cubicBezTo>
                    <a:pt x="1341" y="4770"/>
                    <a:pt x="1341" y="4713"/>
                    <a:pt x="1306" y="4696"/>
                  </a:cubicBezTo>
                  <a:cubicBezTo>
                    <a:pt x="1289" y="4696"/>
                    <a:pt x="1289" y="4678"/>
                    <a:pt x="1267" y="4678"/>
                  </a:cubicBezTo>
                  <a:close/>
                  <a:moveTo>
                    <a:pt x="28119" y="4931"/>
                  </a:moveTo>
                  <a:cubicBezTo>
                    <a:pt x="28084" y="4948"/>
                    <a:pt x="28084" y="5005"/>
                    <a:pt x="28101" y="5039"/>
                  </a:cubicBezTo>
                  <a:cubicBezTo>
                    <a:pt x="28101" y="5057"/>
                    <a:pt x="28136" y="5079"/>
                    <a:pt x="28158" y="5079"/>
                  </a:cubicBezTo>
                  <a:cubicBezTo>
                    <a:pt x="28175" y="5079"/>
                    <a:pt x="28193" y="5079"/>
                    <a:pt x="28193" y="5057"/>
                  </a:cubicBezTo>
                  <a:cubicBezTo>
                    <a:pt x="28228" y="5039"/>
                    <a:pt x="28245" y="5005"/>
                    <a:pt x="28228" y="4970"/>
                  </a:cubicBezTo>
                  <a:cubicBezTo>
                    <a:pt x="28210" y="4948"/>
                    <a:pt x="28193" y="4931"/>
                    <a:pt x="28158" y="4931"/>
                  </a:cubicBezTo>
                  <a:close/>
                  <a:moveTo>
                    <a:pt x="1049" y="4987"/>
                  </a:moveTo>
                  <a:cubicBezTo>
                    <a:pt x="1032" y="4987"/>
                    <a:pt x="1015" y="5005"/>
                    <a:pt x="997" y="5022"/>
                  </a:cubicBezTo>
                  <a:cubicBezTo>
                    <a:pt x="980" y="5057"/>
                    <a:pt x="980" y="5096"/>
                    <a:pt x="1015" y="5113"/>
                  </a:cubicBezTo>
                  <a:cubicBezTo>
                    <a:pt x="1032" y="5131"/>
                    <a:pt x="1049" y="5131"/>
                    <a:pt x="1049" y="5131"/>
                  </a:cubicBezTo>
                  <a:cubicBezTo>
                    <a:pt x="1089" y="5131"/>
                    <a:pt x="1106" y="5113"/>
                    <a:pt x="1123" y="5096"/>
                  </a:cubicBezTo>
                  <a:cubicBezTo>
                    <a:pt x="1141" y="5057"/>
                    <a:pt x="1123" y="5022"/>
                    <a:pt x="1106" y="5005"/>
                  </a:cubicBezTo>
                  <a:cubicBezTo>
                    <a:pt x="1089" y="4987"/>
                    <a:pt x="1071" y="4987"/>
                    <a:pt x="1049" y="4987"/>
                  </a:cubicBezTo>
                  <a:close/>
                  <a:moveTo>
                    <a:pt x="28336" y="5240"/>
                  </a:moveTo>
                  <a:cubicBezTo>
                    <a:pt x="28319" y="5240"/>
                    <a:pt x="28302" y="5257"/>
                    <a:pt x="28302" y="5257"/>
                  </a:cubicBezTo>
                  <a:cubicBezTo>
                    <a:pt x="28267" y="5274"/>
                    <a:pt x="28245" y="5314"/>
                    <a:pt x="28267" y="5348"/>
                  </a:cubicBezTo>
                  <a:cubicBezTo>
                    <a:pt x="28284" y="5383"/>
                    <a:pt x="28302" y="5383"/>
                    <a:pt x="28336" y="5383"/>
                  </a:cubicBezTo>
                  <a:lnTo>
                    <a:pt x="28376" y="5383"/>
                  </a:lnTo>
                  <a:cubicBezTo>
                    <a:pt x="28393" y="5366"/>
                    <a:pt x="28410" y="5314"/>
                    <a:pt x="28393" y="5296"/>
                  </a:cubicBezTo>
                  <a:cubicBezTo>
                    <a:pt x="28376" y="5257"/>
                    <a:pt x="28354" y="5240"/>
                    <a:pt x="28336" y="5240"/>
                  </a:cubicBezTo>
                  <a:close/>
                  <a:moveTo>
                    <a:pt x="871" y="5296"/>
                  </a:moveTo>
                  <a:cubicBezTo>
                    <a:pt x="832" y="5296"/>
                    <a:pt x="814" y="5314"/>
                    <a:pt x="797" y="5331"/>
                  </a:cubicBezTo>
                  <a:cubicBezTo>
                    <a:pt x="780" y="5366"/>
                    <a:pt x="797" y="5405"/>
                    <a:pt x="832" y="5422"/>
                  </a:cubicBezTo>
                  <a:cubicBezTo>
                    <a:pt x="832" y="5440"/>
                    <a:pt x="854" y="5440"/>
                    <a:pt x="871" y="5440"/>
                  </a:cubicBezTo>
                  <a:cubicBezTo>
                    <a:pt x="888" y="5440"/>
                    <a:pt x="906" y="5422"/>
                    <a:pt x="923" y="5405"/>
                  </a:cubicBezTo>
                  <a:cubicBezTo>
                    <a:pt x="941" y="5366"/>
                    <a:pt x="941" y="5331"/>
                    <a:pt x="906" y="5296"/>
                  </a:cubicBezTo>
                  <a:close/>
                  <a:moveTo>
                    <a:pt x="28463" y="5566"/>
                  </a:moveTo>
                  <a:cubicBezTo>
                    <a:pt x="28428" y="5601"/>
                    <a:pt x="28428" y="5640"/>
                    <a:pt x="28445" y="5675"/>
                  </a:cubicBezTo>
                  <a:cubicBezTo>
                    <a:pt x="28445" y="5692"/>
                    <a:pt x="28484" y="5710"/>
                    <a:pt x="28502" y="5710"/>
                  </a:cubicBezTo>
                  <a:lnTo>
                    <a:pt x="28537" y="5710"/>
                  </a:lnTo>
                  <a:cubicBezTo>
                    <a:pt x="28571" y="5675"/>
                    <a:pt x="28593" y="5640"/>
                    <a:pt x="28571" y="5601"/>
                  </a:cubicBezTo>
                  <a:cubicBezTo>
                    <a:pt x="28554" y="5583"/>
                    <a:pt x="28537" y="5566"/>
                    <a:pt x="28502" y="5566"/>
                  </a:cubicBezTo>
                  <a:close/>
                  <a:moveTo>
                    <a:pt x="688" y="5601"/>
                  </a:moveTo>
                  <a:cubicBezTo>
                    <a:pt x="653" y="5601"/>
                    <a:pt x="636" y="5623"/>
                    <a:pt x="614" y="5640"/>
                  </a:cubicBezTo>
                  <a:cubicBezTo>
                    <a:pt x="597" y="5675"/>
                    <a:pt x="614" y="5731"/>
                    <a:pt x="653" y="5749"/>
                  </a:cubicBezTo>
                  <a:lnTo>
                    <a:pt x="688" y="5749"/>
                  </a:lnTo>
                  <a:cubicBezTo>
                    <a:pt x="706" y="5749"/>
                    <a:pt x="723" y="5731"/>
                    <a:pt x="745" y="5710"/>
                  </a:cubicBezTo>
                  <a:cubicBezTo>
                    <a:pt x="762" y="5675"/>
                    <a:pt x="762" y="5640"/>
                    <a:pt x="723" y="5623"/>
                  </a:cubicBezTo>
                  <a:cubicBezTo>
                    <a:pt x="706" y="5601"/>
                    <a:pt x="688" y="5601"/>
                    <a:pt x="688" y="5601"/>
                  </a:cubicBezTo>
                  <a:close/>
                  <a:moveTo>
                    <a:pt x="28645" y="5892"/>
                  </a:moveTo>
                  <a:cubicBezTo>
                    <a:pt x="28610" y="5910"/>
                    <a:pt x="28593" y="5966"/>
                    <a:pt x="28610" y="5984"/>
                  </a:cubicBezTo>
                  <a:cubicBezTo>
                    <a:pt x="28628" y="6019"/>
                    <a:pt x="28645" y="6036"/>
                    <a:pt x="28680" y="6036"/>
                  </a:cubicBezTo>
                  <a:cubicBezTo>
                    <a:pt x="28680" y="6036"/>
                    <a:pt x="28702" y="6019"/>
                    <a:pt x="28719" y="6019"/>
                  </a:cubicBezTo>
                  <a:cubicBezTo>
                    <a:pt x="28754" y="6001"/>
                    <a:pt x="28754" y="5966"/>
                    <a:pt x="28737" y="5927"/>
                  </a:cubicBezTo>
                  <a:cubicBezTo>
                    <a:pt x="28737" y="5892"/>
                    <a:pt x="28702" y="5892"/>
                    <a:pt x="28680" y="5892"/>
                  </a:cubicBezTo>
                  <a:close/>
                  <a:moveTo>
                    <a:pt x="505" y="5927"/>
                  </a:moveTo>
                  <a:cubicBezTo>
                    <a:pt x="488" y="5927"/>
                    <a:pt x="453" y="5949"/>
                    <a:pt x="453" y="5966"/>
                  </a:cubicBezTo>
                  <a:cubicBezTo>
                    <a:pt x="436" y="6001"/>
                    <a:pt x="453" y="6036"/>
                    <a:pt x="471" y="6058"/>
                  </a:cubicBezTo>
                  <a:cubicBezTo>
                    <a:pt x="488" y="6075"/>
                    <a:pt x="505" y="6075"/>
                    <a:pt x="505" y="6075"/>
                  </a:cubicBezTo>
                  <a:cubicBezTo>
                    <a:pt x="545" y="6075"/>
                    <a:pt x="562" y="6058"/>
                    <a:pt x="579" y="6036"/>
                  </a:cubicBezTo>
                  <a:cubicBezTo>
                    <a:pt x="597" y="6001"/>
                    <a:pt x="579" y="5949"/>
                    <a:pt x="545" y="5927"/>
                  </a:cubicBezTo>
                  <a:close/>
                  <a:moveTo>
                    <a:pt x="28863" y="6201"/>
                  </a:moveTo>
                  <a:cubicBezTo>
                    <a:pt x="28845" y="6201"/>
                    <a:pt x="28828" y="6201"/>
                    <a:pt x="28828" y="6219"/>
                  </a:cubicBezTo>
                  <a:cubicBezTo>
                    <a:pt x="28789" y="6236"/>
                    <a:pt x="28771" y="6275"/>
                    <a:pt x="28789" y="6310"/>
                  </a:cubicBezTo>
                  <a:cubicBezTo>
                    <a:pt x="28811" y="6327"/>
                    <a:pt x="28828" y="6345"/>
                    <a:pt x="28863" y="6345"/>
                  </a:cubicBezTo>
                  <a:lnTo>
                    <a:pt x="28880" y="6345"/>
                  </a:lnTo>
                  <a:cubicBezTo>
                    <a:pt x="28919" y="6310"/>
                    <a:pt x="28937" y="6275"/>
                    <a:pt x="28919" y="6236"/>
                  </a:cubicBezTo>
                  <a:cubicBezTo>
                    <a:pt x="28898" y="6219"/>
                    <a:pt x="28880" y="6201"/>
                    <a:pt x="28863" y="6201"/>
                  </a:cubicBezTo>
                  <a:close/>
                  <a:moveTo>
                    <a:pt x="362" y="6253"/>
                  </a:moveTo>
                  <a:cubicBezTo>
                    <a:pt x="327" y="6253"/>
                    <a:pt x="310" y="6275"/>
                    <a:pt x="288" y="6293"/>
                  </a:cubicBezTo>
                  <a:cubicBezTo>
                    <a:pt x="270" y="6327"/>
                    <a:pt x="288" y="6362"/>
                    <a:pt x="327" y="6384"/>
                  </a:cubicBezTo>
                  <a:cubicBezTo>
                    <a:pt x="327" y="6401"/>
                    <a:pt x="344" y="6401"/>
                    <a:pt x="344" y="6401"/>
                  </a:cubicBezTo>
                  <a:cubicBezTo>
                    <a:pt x="379" y="6401"/>
                    <a:pt x="397" y="6384"/>
                    <a:pt x="418" y="6345"/>
                  </a:cubicBezTo>
                  <a:cubicBezTo>
                    <a:pt x="436" y="6310"/>
                    <a:pt x="418" y="6275"/>
                    <a:pt x="379" y="6253"/>
                  </a:cubicBezTo>
                  <a:close/>
                  <a:moveTo>
                    <a:pt x="29028" y="6510"/>
                  </a:moveTo>
                  <a:cubicBezTo>
                    <a:pt x="29028" y="6510"/>
                    <a:pt x="29006" y="6528"/>
                    <a:pt x="28989" y="6528"/>
                  </a:cubicBezTo>
                  <a:cubicBezTo>
                    <a:pt x="28954" y="6545"/>
                    <a:pt x="28954" y="6580"/>
                    <a:pt x="28972" y="6619"/>
                  </a:cubicBezTo>
                  <a:cubicBezTo>
                    <a:pt x="28989" y="6654"/>
                    <a:pt x="29006" y="6654"/>
                    <a:pt x="29028" y="6654"/>
                  </a:cubicBezTo>
                  <a:lnTo>
                    <a:pt x="29063" y="6654"/>
                  </a:lnTo>
                  <a:cubicBezTo>
                    <a:pt x="29098" y="6636"/>
                    <a:pt x="29115" y="6580"/>
                    <a:pt x="29098" y="6562"/>
                  </a:cubicBezTo>
                  <a:cubicBezTo>
                    <a:pt x="29080" y="6528"/>
                    <a:pt x="29063" y="6510"/>
                    <a:pt x="29028" y="6510"/>
                  </a:cubicBezTo>
                  <a:close/>
                  <a:moveTo>
                    <a:pt x="201" y="6580"/>
                  </a:moveTo>
                  <a:cubicBezTo>
                    <a:pt x="179" y="6580"/>
                    <a:pt x="144" y="6602"/>
                    <a:pt x="144" y="6619"/>
                  </a:cubicBezTo>
                  <a:cubicBezTo>
                    <a:pt x="127" y="6654"/>
                    <a:pt x="144" y="6710"/>
                    <a:pt x="179" y="6728"/>
                  </a:cubicBezTo>
                  <a:lnTo>
                    <a:pt x="201" y="6728"/>
                  </a:lnTo>
                  <a:cubicBezTo>
                    <a:pt x="236" y="6728"/>
                    <a:pt x="253" y="6710"/>
                    <a:pt x="270" y="6689"/>
                  </a:cubicBezTo>
                  <a:cubicBezTo>
                    <a:pt x="288" y="6654"/>
                    <a:pt x="270" y="6602"/>
                    <a:pt x="236" y="6580"/>
                  </a:cubicBezTo>
                  <a:close/>
                  <a:moveTo>
                    <a:pt x="29172" y="6837"/>
                  </a:moveTo>
                  <a:cubicBezTo>
                    <a:pt x="29137" y="6871"/>
                    <a:pt x="29115" y="6906"/>
                    <a:pt x="29154" y="6945"/>
                  </a:cubicBezTo>
                  <a:cubicBezTo>
                    <a:pt x="29154" y="6963"/>
                    <a:pt x="29189" y="6980"/>
                    <a:pt x="29207" y="6980"/>
                  </a:cubicBezTo>
                  <a:cubicBezTo>
                    <a:pt x="29224" y="6980"/>
                    <a:pt x="29224" y="6980"/>
                    <a:pt x="29246" y="6963"/>
                  </a:cubicBezTo>
                  <a:cubicBezTo>
                    <a:pt x="29281" y="6945"/>
                    <a:pt x="29298" y="6906"/>
                    <a:pt x="29281" y="6871"/>
                  </a:cubicBezTo>
                  <a:cubicBezTo>
                    <a:pt x="29263" y="6854"/>
                    <a:pt x="29224" y="6837"/>
                    <a:pt x="29207" y="6837"/>
                  </a:cubicBezTo>
                  <a:close/>
                  <a:moveTo>
                    <a:pt x="70" y="6906"/>
                  </a:moveTo>
                  <a:cubicBezTo>
                    <a:pt x="35" y="6906"/>
                    <a:pt x="1" y="6928"/>
                    <a:pt x="1" y="6963"/>
                  </a:cubicBezTo>
                  <a:cubicBezTo>
                    <a:pt x="1" y="6980"/>
                    <a:pt x="18" y="7015"/>
                    <a:pt x="1" y="7037"/>
                  </a:cubicBezTo>
                  <a:cubicBezTo>
                    <a:pt x="18" y="7037"/>
                    <a:pt x="18" y="7054"/>
                    <a:pt x="35" y="7054"/>
                  </a:cubicBezTo>
                  <a:lnTo>
                    <a:pt x="70" y="7054"/>
                  </a:lnTo>
                  <a:cubicBezTo>
                    <a:pt x="92" y="7054"/>
                    <a:pt x="127" y="7037"/>
                    <a:pt x="127" y="7015"/>
                  </a:cubicBezTo>
                  <a:cubicBezTo>
                    <a:pt x="144" y="6980"/>
                    <a:pt x="127" y="6945"/>
                    <a:pt x="92" y="6928"/>
                  </a:cubicBezTo>
                  <a:lnTo>
                    <a:pt x="70" y="690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235;p59">
              <a:extLst>
                <a:ext uri="{FF2B5EF4-FFF2-40B4-BE49-F238E27FC236}">
                  <a16:creationId xmlns:a16="http://schemas.microsoft.com/office/drawing/2014/main" id="{E9E96B0C-EFEC-7BEC-62E5-0E7AF63D1DDD}"/>
                </a:ext>
              </a:extLst>
            </p:cNvPr>
            <p:cNvSpPr/>
            <p:nvPr/>
          </p:nvSpPr>
          <p:spPr>
            <a:xfrm rot="-5400000">
              <a:off x="5912569" y="1826769"/>
              <a:ext cx="5541947" cy="1535125"/>
            </a:xfrm>
            <a:custGeom>
              <a:avLst/>
              <a:gdLst/>
              <a:ahLst/>
              <a:cxnLst/>
              <a:rect l="l" t="t" r="r" b="b"/>
              <a:pathLst>
                <a:path w="30987" h="9409" extrusionOk="0">
                  <a:moveTo>
                    <a:pt x="11588" y="1"/>
                  </a:moveTo>
                  <a:cubicBezTo>
                    <a:pt x="11549" y="1"/>
                    <a:pt x="11514" y="36"/>
                    <a:pt x="11514" y="70"/>
                  </a:cubicBezTo>
                  <a:cubicBezTo>
                    <a:pt x="11514" y="127"/>
                    <a:pt x="11549" y="144"/>
                    <a:pt x="11588" y="144"/>
                  </a:cubicBezTo>
                  <a:cubicBezTo>
                    <a:pt x="11640" y="144"/>
                    <a:pt x="11658" y="127"/>
                    <a:pt x="11658" y="70"/>
                  </a:cubicBezTo>
                  <a:cubicBezTo>
                    <a:pt x="11658" y="36"/>
                    <a:pt x="11640" y="1"/>
                    <a:pt x="11588" y="1"/>
                  </a:cubicBezTo>
                  <a:close/>
                  <a:moveTo>
                    <a:pt x="11223" y="18"/>
                  </a:moveTo>
                  <a:cubicBezTo>
                    <a:pt x="11188" y="18"/>
                    <a:pt x="11153" y="53"/>
                    <a:pt x="11153" y="88"/>
                  </a:cubicBezTo>
                  <a:cubicBezTo>
                    <a:pt x="11170" y="127"/>
                    <a:pt x="11188" y="162"/>
                    <a:pt x="11223" y="162"/>
                  </a:cubicBezTo>
                  <a:lnTo>
                    <a:pt x="11244" y="162"/>
                  </a:lnTo>
                  <a:cubicBezTo>
                    <a:pt x="11279" y="162"/>
                    <a:pt x="11314" y="127"/>
                    <a:pt x="11297" y="88"/>
                  </a:cubicBezTo>
                  <a:cubicBezTo>
                    <a:pt x="11297" y="53"/>
                    <a:pt x="11279" y="18"/>
                    <a:pt x="11223" y="18"/>
                  </a:cubicBezTo>
                  <a:close/>
                  <a:moveTo>
                    <a:pt x="11949" y="18"/>
                  </a:moveTo>
                  <a:cubicBezTo>
                    <a:pt x="11914" y="18"/>
                    <a:pt x="11897" y="53"/>
                    <a:pt x="11875" y="88"/>
                  </a:cubicBezTo>
                  <a:cubicBezTo>
                    <a:pt x="11875" y="127"/>
                    <a:pt x="11914" y="162"/>
                    <a:pt x="11949" y="162"/>
                  </a:cubicBezTo>
                  <a:cubicBezTo>
                    <a:pt x="12006" y="162"/>
                    <a:pt x="12023" y="127"/>
                    <a:pt x="12023" y="88"/>
                  </a:cubicBezTo>
                  <a:cubicBezTo>
                    <a:pt x="12041" y="53"/>
                    <a:pt x="12006" y="18"/>
                    <a:pt x="11967" y="18"/>
                  </a:cubicBezTo>
                  <a:close/>
                  <a:moveTo>
                    <a:pt x="10861" y="36"/>
                  </a:moveTo>
                  <a:cubicBezTo>
                    <a:pt x="10827" y="53"/>
                    <a:pt x="10787" y="70"/>
                    <a:pt x="10787" y="127"/>
                  </a:cubicBezTo>
                  <a:cubicBezTo>
                    <a:pt x="10809" y="162"/>
                    <a:pt x="10827" y="179"/>
                    <a:pt x="10861" y="179"/>
                  </a:cubicBezTo>
                  <a:lnTo>
                    <a:pt x="10879" y="179"/>
                  </a:lnTo>
                  <a:cubicBezTo>
                    <a:pt x="10918" y="179"/>
                    <a:pt x="10953" y="144"/>
                    <a:pt x="10935" y="110"/>
                  </a:cubicBezTo>
                  <a:cubicBezTo>
                    <a:pt x="10935" y="70"/>
                    <a:pt x="10918" y="36"/>
                    <a:pt x="10861" y="36"/>
                  </a:cubicBezTo>
                  <a:close/>
                  <a:moveTo>
                    <a:pt x="12310" y="53"/>
                  </a:moveTo>
                  <a:cubicBezTo>
                    <a:pt x="12276" y="53"/>
                    <a:pt x="12258" y="70"/>
                    <a:pt x="12241" y="110"/>
                  </a:cubicBezTo>
                  <a:cubicBezTo>
                    <a:pt x="12241" y="144"/>
                    <a:pt x="12276" y="179"/>
                    <a:pt x="12310" y="179"/>
                  </a:cubicBezTo>
                  <a:lnTo>
                    <a:pt x="12310" y="197"/>
                  </a:lnTo>
                  <a:cubicBezTo>
                    <a:pt x="12350" y="197"/>
                    <a:pt x="12384" y="162"/>
                    <a:pt x="12384" y="127"/>
                  </a:cubicBezTo>
                  <a:cubicBezTo>
                    <a:pt x="12402" y="88"/>
                    <a:pt x="12367" y="53"/>
                    <a:pt x="12332" y="53"/>
                  </a:cubicBezTo>
                  <a:close/>
                  <a:moveTo>
                    <a:pt x="10500" y="88"/>
                  </a:moveTo>
                  <a:cubicBezTo>
                    <a:pt x="10461" y="88"/>
                    <a:pt x="10426" y="127"/>
                    <a:pt x="10444" y="162"/>
                  </a:cubicBezTo>
                  <a:cubicBezTo>
                    <a:pt x="10444" y="197"/>
                    <a:pt x="10483" y="236"/>
                    <a:pt x="10518" y="236"/>
                  </a:cubicBezTo>
                  <a:cubicBezTo>
                    <a:pt x="10552" y="218"/>
                    <a:pt x="10592" y="179"/>
                    <a:pt x="10592" y="144"/>
                  </a:cubicBezTo>
                  <a:cubicBezTo>
                    <a:pt x="10570" y="110"/>
                    <a:pt x="10552" y="88"/>
                    <a:pt x="10518" y="88"/>
                  </a:cubicBezTo>
                  <a:close/>
                  <a:moveTo>
                    <a:pt x="12676" y="88"/>
                  </a:moveTo>
                  <a:cubicBezTo>
                    <a:pt x="12637" y="88"/>
                    <a:pt x="12619" y="127"/>
                    <a:pt x="12602" y="162"/>
                  </a:cubicBezTo>
                  <a:cubicBezTo>
                    <a:pt x="12602" y="197"/>
                    <a:pt x="12619" y="236"/>
                    <a:pt x="12658" y="236"/>
                  </a:cubicBezTo>
                  <a:lnTo>
                    <a:pt x="12676" y="236"/>
                  </a:lnTo>
                  <a:cubicBezTo>
                    <a:pt x="12711" y="236"/>
                    <a:pt x="12746" y="218"/>
                    <a:pt x="12746" y="179"/>
                  </a:cubicBezTo>
                  <a:cubicBezTo>
                    <a:pt x="12746" y="144"/>
                    <a:pt x="12728" y="110"/>
                    <a:pt x="12693" y="88"/>
                  </a:cubicBezTo>
                  <a:close/>
                  <a:moveTo>
                    <a:pt x="10135" y="144"/>
                  </a:moveTo>
                  <a:cubicBezTo>
                    <a:pt x="10100" y="144"/>
                    <a:pt x="10083" y="179"/>
                    <a:pt x="10083" y="218"/>
                  </a:cubicBezTo>
                  <a:cubicBezTo>
                    <a:pt x="10083" y="253"/>
                    <a:pt x="10117" y="288"/>
                    <a:pt x="10156" y="288"/>
                  </a:cubicBezTo>
                  <a:lnTo>
                    <a:pt x="10156" y="271"/>
                  </a:lnTo>
                  <a:cubicBezTo>
                    <a:pt x="10209" y="271"/>
                    <a:pt x="10226" y="236"/>
                    <a:pt x="10226" y="197"/>
                  </a:cubicBezTo>
                  <a:cubicBezTo>
                    <a:pt x="10209" y="162"/>
                    <a:pt x="10191" y="144"/>
                    <a:pt x="10156" y="144"/>
                  </a:cubicBezTo>
                  <a:close/>
                  <a:moveTo>
                    <a:pt x="13037" y="162"/>
                  </a:moveTo>
                  <a:cubicBezTo>
                    <a:pt x="13002" y="162"/>
                    <a:pt x="12963" y="197"/>
                    <a:pt x="12963" y="218"/>
                  </a:cubicBezTo>
                  <a:cubicBezTo>
                    <a:pt x="12946" y="271"/>
                    <a:pt x="12985" y="305"/>
                    <a:pt x="13020" y="305"/>
                  </a:cubicBezTo>
                  <a:lnTo>
                    <a:pt x="13037" y="305"/>
                  </a:lnTo>
                  <a:cubicBezTo>
                    <a:pt x="13072" y="305"/>
                    <a:pt x="13094" y="288"/>
                    <a:pt x="13111" y="253"/>
                  </a:cubicBezTo>
                  <a:cubicBezTo>
                    <a:pt x="13111" y="218"/>
                    <a:pt x="13094" y="179"/>
                    <a:pt x="13054" y="162"/>
                  </a:cubicBezTo>
                  <a:close/>
                  <a:moveTo>
                    <a:pt x="9774" y="197"/>
                  </a:moveTo>
                  <a:cubicBezTo>
                    <a:pt x="9739" y="218"/>
                    <a:pt x="9721" y="253"/>
                    <a:pt x="9721" y="288"/>
                  </a:cubicBezTo>
                  <a:cubicBezTo>
                    <a:pt x="9739" y="327"/>
                    <a:pt x="9756" y="345"/>
                    <a:pt x="9791" y="345"/>
                  </a:cubicBezTo>
                  <a:lnTo>
                    <a:pt x="9808" y="345"/>
                  </a:lnTo>
                  <a:cubicBezTo>
                    <a:pt x="9848" y="345"/>
                    <a:pt x="9865" y="288"/>
                    <a:pt x="9865" y="253"/>
                  </a:cubicBezTo>
                  <a:cubicBezTo>
                    <a:pt x="9865" y="218"/>
                    <a:pt x="9830" y="197"/>
                    <a:pt x="9791" y="197"/>
                  </a:cubicBezTo>
                  <a:close/>
                  <a:moveTo>
                    <a:pt x="9430" y="271"/>
                  </a:moveTo>
                  <a:cubicBezTo>
                    <a:pt x="9395" y="288"/>
                    <a:pt x="9356" y="327"/>
                    <a:pt x="9373" y="362"/>
                  </a:cubicBezTo>
                  <a:cubicBezTo>
                    <a:pt x="9373" y="397"/>
                    <a:pt x="9412" y="414"/>
                    <a:pt x="9447" y="414"/>
                  </a:cubicBezTo>
                  <a:cubicBezTo>
                    <a:pt x="9504" y="414"/>
                    <a:pt x="9521" y="362"/>
                    <a:pt x="9504" y="327"/>
                  </a:cubicBezTo>
                  <a:cubicBezTo>
                    <a:pt x="9504" y="288"/>
                    <a:pt x="9465" y="271"/>
                    <a:pt x="9430" y="271"/>
                  </a:cubicBezTo>
                  <a:close/>
                  <a:moveTo>
                    <a:pt x="13381" y="271"/>
                  </a:moveTo>
                  <a:cubicBezTo>
                    <a:pt x="13346" y="271"/>
                    <a:pt x="13329" y="288"/>
                    <a:pt x="13311" y="305"/>
                  </a:cubicBezTo>
                  <a:cubicBezTo>
                    <a:pt x="13311" y="362"/>
                    <a:pt x="13329" y="397"/>
                    <a:pt x="13363" y="397"/>
                  </a:cubicBezTo>
                  <a:cubicBezTo>
                    <a:pt x="13363" y="414"/>
                    <a:pt x="13381" y="414"/>
                    <a:pt x="13381" y="414"/>
                  </a:cubicBezTo>
                  <a:cubicBezTo>
                    <a:pt x="13420" y="414"/>
                    <a:pt x="13437" y="379"/>
                    <a:pt x="13455" y="362"/>
                  </a:cubicBezTo>
                  <a:cubicBezTo>
                    <a:pt x="13455" y="327"/>
                    <a:pt x="13437" y="271"/>
                    <a:pt x="13398" y="271"/>
                  </a:cubicBezTo>
                  <a:close/>
                  <a:moveTo>
                    <a:pt x="24424" y="327"/>
                  </a:moveTo>
                  <a:cubicBezTo>
                    <a:pt x="24385" y="327"/>
                    <a:pt x="24350" y="362"/>
                    <a:pt x="24350" y="414"/>
                  </a:cubicBezTo>
                  <a:cubicBezTo>
                    <a:pt x="24368" y="453"/>
                    <a:pt x="24385" y="471"/>
                    <a:pt x="24424" y="471"/>
                  </a:cubicBezTo>
                  <a:lnTo>
                    <a:pt x="24442" y="471"/>
                  </a:lnTo>
                  <a:cubicBezTo>
                    <a:pt x="24477" y="471"/>
                    <a:pt x="24516" y="436"/>
                    <a:pt x="24494" y="397"/>
                  </a:cubicBezTo>
                  <a:cubicBezTo>
                    <a:pt x="24494" y="362"/>
                    <a:pt x="24459" y="327"/>
                    <a:pt x="24424" y="327"/>
                  </a:cubicBezTo>
                  <a:close/>
                  <a:moveTo>
                    <a:pt x="24786" y="327"/>
                  </a:moveTo>
                  <a:cubicBezTo>
                    <a:pt x="24751" y="327"/>
                    <a:pt x="24712" y="345"/>
                    <a:pt x="24712" y="397"/>
                  </a:cubicBezTo>
                  <a:cubicBezTo>
                    <a:pt x="24712" y="436"/>
                    <a:pt x="24751" y="471"/>
                    <a:pt x="24786" y="471"/>
                  </a:cubicBezTo>
                  <a:cubicBezTo>
                    <a:pt x="24820" y="471"/>
                    <a:pt x="24860" y="436"/>
                    <a:pt x="24860" y="397"/>
                  </a:cubicBezTo>
                  <a:cubicBezTo>
                    <a:pt x="24860" y="362"/>
                    <a:pt x="24842" y="327"/>
                    <a:pt x="24786" y="327"/>
                  </a:cubicBezTo>
                  <a:close/>
                  <a:moveTo>
                    <a:pt x="9069" y="362"/>
                  </a:moveTo>
                  <a:cubicBezTo>
                    <a:pt x="9030" y="362"/>
                    <a:pt x="9012" y="397"/>
                    <a:pt x="9012" y="453"/>
                  </a:cubicBezTo>
                  <a:cubicBezTo>
                    <a:pt x="9030" y="471"/>
                    <a:pt x="9047" y="506"/>
                    <a:pt x="9086" y="506"/>
                  </a:cubicBezTo>
                  <a:lnTo>
                    <a:pt x="9103" y="488"/>
                  </a:lnTo>
                  <a:cubicBezTo>
                    <a:pt x="9138" y="488"/>
                    <a:pt x="9156" y="453"/>
                    <a:pt x="9156" y="414"/>
                  </a:cubicBezTo>
                  <a:cubicBezTo>
                    <a:pt x="9138" y="379"/>
                    <a:pt x="9121" y="362"/>
                    <a:pt x="9086" y="362"/>
                  </a:cubicBezTo>
                  <a:close/>
                  <a:moveTo>
                    <a:pt x="25147" y="362"/>
                  </a:moveTo>
                  <a:cubicBezTo>
                    <a:pt x="25112" y="362"/>
                    <a:pt x="25095" y="379"/>
                    <a:pt x="25077" y="414"/>
                  </a:cubicBezTo>
                  <a:cubicBezTo>
                    <a:pt x="25077" y="453"/>
                    <a:pt x="25095" y="488"/>
                    <a:pt x="25147" y="506"/>
                  </a:cubicBezTo>
                  <a:cubicBezTo>
                    <a:pt x="25186" y="506"/>
                    <a:pt x="25221" y="471"/>
                    <a:pt x="25221" y="436"/>
                  </a:cubicBezTo>
                  <a:cubicBezTo>
                    <a:pt x="25238" y="397"/>
                    <a:pt x="25203" y="362"/>
                    <a:pt x="25168" y="362"/>
                  </a:cubicBezTo>
                  <a:close/>
                  <a:moveTo>
                    <a:pt x="13725" y="379"/>
                  </a:moveTo>
                  <a:cubicBezTo>
                    <a:pt x="13690" y="379"/>
                    <a:pt x="13672" y="397"/>
                    <a:pt x="13655" y="436"/>
                  </a:cubicBezTo>
                  <a:cubicBezTo>
                    <a:pt x="13638" y="471"/>
                    <a:pt x="13655" y="506"/>
                    <a:pt x="13690" y="523"/>
                  </a:cubicBezTo>
                  <a:lnTo>
                    <a:pt x="13725" y="523"/>
                  </a:lnTo>
                  <a:cubicBezTo>
                    <a:pt x="13764" y="523"/>
                    <a:pt x="13781" y="506"/>
                    <a:pt x="13799" y="488"/>
                  </a:cubicBezTo>
                  <a:cubicBezTo>
                    <a:pt x="13799" y="436"/>
                    <a:pt x="13781" y="397"/>
                    <a:pt x="13746" y="379"/>
                  </a:cubicBezTo>
                  <a:close/>
                  <a:moveTo>
                    <a:pt x="24059" y="379"/>
                  </a:moveTo>
                  <a:cubicBezTo>
                    <a:pt x="24024" y="379"/>
                    <a:pt x="23989" y="436"/>
                    <a:pt x="24007" y="471"/>
                  </a:cubicBezTo>
                  <a:cubicBezTo>
                    <a:pt x="24007" y="506"/>
                    <a:pt x="24041" y="523"/>
                    <a:pt x="24081" y="523"/>
                  </a:cubicBezTo>
                  <a:cubicBezTo>
                    <a:pt x="24115" y="506"/>
                    <a:pt x="24150" y="471"/>
                    <a:pt x="24133" y="436"/>
                  </a:cubicBezTo>
                  <a:cubicBezTo>
                    <a:pt x="24133" y="397"/>
                    <a:pt x="24098" y="379"/>
                    <a:pt x="24081" y="379"/>
                  </a:cubicBezTo>
                  <a:close/>
                  <a:moveTo>
                    <a:pt x="25512" y="436"/>
                  </a:moveTo>
                  <a:cubicBezTo>
                    <a:pt x="25473" y="436"/>
                    <a:pt x="25438" y="453"/>
                    <a:pt x="25438" y="488"/>
                  </a:cubicBezTo>
                  <a:cubicBezTo>
                    <a:pt x="25421" y="523"/>
                    <a:pt x="25438" y="562"/>
                    <a:pt x="25473" y="580"/>
                  </a:cubicBezTo>
                  <a:lnTo>
                    <a:pt x="25512" y="580"/>
                  </a:lnTo>
                  <a:cubicBezTo>
                    <a:pt x="25530" y="580"/>
                    <a:pt x="25564" y="562"/>
                    <a:pt x="25564" y="545"/>
                  </a:cubicBezTo>
                  <a:cubicBezTo>
                    <a:pt x="25582" y="488"/>
                    <a:pt x="25564" y="453"/>
                    <a:pt x="25530" y="453"/>
                  </a:cubicBezTo>
                  <a:cubicBezTo>
                    <a:pt x="25530" y="436"/>
                    <a:pt x="25512" y="436"/>
                    <a:pt x="25512" y="436"/>
                  </a:cubicBezTo>
                  <a:close/>
                  <a:moveTo>
                    <a:pt x="8721" y="453"/>
                  </a:moveTo>
                  <a:cubicBezTo>
                    <a:pt x="8668" y="453"/>
                    <a:pt x="8651" y="488"/>
                    <a:pt x="8668" y="545"/>
                  </a:cubicBezTo>
                  <a:cubicBezTo>
                    <a:pt x="8668" y="562"/>
                    <a:pt x="8703" y="597"/>
                    <a:pt x="8742" y="597"/>
                  </a:cubicBezTo>
                  <a:lnTo>
                    <a:pt x="8760" y="580"/>
                  </a:lnTo>
                  <a:cubicBezTo>
                    <a:pt x="8795" y="580"/>
                    <a:pt x="8812" y="545"/>
                    <a:pt x="8812" y="506"/>
                  </a:cubicBezTo>
                  <a:cubicBezTo>
                    <a:pt x="8795" y="471"/>
                    <a:pt x="8760" y="453"/>
                    <a:pt x="8742" y="453"/>
                  </a:cubicBezTo>
                  <a:close/>
                  <a:moveTo>
                    <a:pt x="23698" y="471"/>
                  </a:moveTo>
                  <a:cubicBezTo>
                    <a:pt x="23663" y="471"/>
                    <a:pt x="23646" y="523"/>
                    <a:pt x="23646" y="562"/>
                  </a:cubicBezTo>
                  <a:cubicBezTo>
                    <a:pt x="23663" y="597"/>
                    <a:pt x="23680" y="614"/>
                    <a:pt x="23715" y="614"/>
                  </a:cubicBezTo>
                  <a:cubicBezTo>
                    <a:pt x="23715" y="614"/>
                    <a:pt x="23733" y="614"/>
                    <a:pt x="23733" y="597"/>
                  </a:cubicBezTo>
                  <a:cubicBezTo>
                    <a:pt x="23772" y="597"/>
                    <a:pt x="23807" y="562"/>
                    <a:pt x="23789" y="523"/>
                  </a:cubicBezTo>
                  <a:cubicBezTo>
                    <a:pt x="23772" y="488"/>
                    <a:pt x="23754" y="471"/>
                    <a:pt x="23715" y="471"/>
                  </a:cubicBezTo>
                  <a:close/>
                  <a:moveTo>
                    <a:pt x="14051" y="523"/>
                  </a:moveTo>
                  <a:cubicBezTo>
                    <a:pt x="14034" y="523"/>
                    <a:pt x="13999" y="545"/>
                    <a:pt x="13999" y="562"/>
                  </a:cubicBezTo>
                  <a:cubicBezTo>
                    <a:pt x="13981" y="597"/>
                    <a:pt x="13999" y="653"/>
                    <a:pt x="14034" y="671"/>
                  </a:cubicBezTo>
                  <a:lnTo>
                    <a:pt x="14051" y="671"/>
                  </a:lnTo>
                  <a:cubicBezTo>
                    <a:pt x="14090" y="671"/>
                    <a:pt x="14107" y="653"/>
                    <a:pt x="14125" y="632"/>
                  </a:cubicBezTo>
                  <a:cubicBezTo>
                    <a:pt x="14142" y="597"/>
                    <a:pt x="14125" y="545"/>
                    <a:pt x="14090" y="523"/>
                  </a:cubicBezTo>
                  <a:close/>
                  <a:moveTo>
                    <a:pt x="8359" y="545"/>
                  </a:moveTo>
                  <a:cubicBezTo>
                    <a:pt x="8325" y="562"/>
                    <a:pt x="8307" y="597"/>
                    <a:pt x="8325" y="632"/>
                  </a:cubicBezTo>
                  <a:cubicBezTo>
                    <a:pt x="8325" y="671"/>
                    <a:pt x="8359" y="688"/>
                    <a:pt x="8377" y="688"/>
                  </a:cubicBezTo>
                  <a:lnTo>
                    <a:pt x="8416" y="688"/>
                  </a:lnTo>
                  <a:cubicBezTo>
                    <a:pt x="8451" y="671"/>
                    <a:pt x="8468" y="632"/>
                    <a:pt x="8451" y="597"/>
                  </a:cubicBezTo>
                  <a:cubicBezTo>
                    <a:pt x="8451" y="562"/>
                    <a:pt x="8416" y="545"/>
                    <a:pt x="8377" y="545"/>
                  </a:cubicBezTo>
                  <a:close/>
                  <a:moveTo>
                    <a:pt x="23354" y="580"/>
                  </a:moveTo>
                  <a:cubicBezTo>
                    <a:pt x="23319" y="597"/>
                    <a:pt x="23297" y="632"/>
                    <a:pt x="23297" y="671"/>
                  </a:cubicBezTo>
                  <a:cubicBezTo>
                    <a:pt x="23319" y="706"/>
                    <a:pt x="23354" y="723"/>
                    <a:pt x="23371" y="723"/>
                  </a:cubicBezTo>
                  <a:lnTo>
                    <a:pt x="23406" y="723"/>
                  </a:lnTo>
                  <a:cubicBezTo>
                    <a:pt x="23445" y="706"/>
                    <a:pt x="23463" y="671"/>
                    <a:pt x="23445" y="632"/>
                  </a:cubicBezTo>
                  <a:cubicBezTo>
                    <a:pt x="23428" y="597"/>
                    <a:pt x="23406" y="580"/>
                    <a:pt x="23371" y="580"/>
                  </a:cubicBezTo>
                  <a:close/>
                  <a:moveTo>
                    <a:pt x="25839" y="580"/>
                  </a:moveTo>
                  <a:cubicBezTo>
                    <a:pt x="25821" y="580"/>
                    <a:pt x="25782" y="597"/>
                    <a:pt x="25765" y="614"/>
                  </a:cubicBezTo>
                  <a:cubicBezTo>
                    <a:pt x="25747" y="653"/>
                    <a:pt x="25765" y="706"/>
                    <a:pt x="25799" y="723"/>
                  </a:cubicBezTo>
                  <a:lnTo>
                    <a:pt x="25839" y="723"/>
                  </a:lnTo>
                  <a:cubicBezTo>
                    <a:pt x="25856" y="723"/>
                    <a:pt x="25891" y="706"/>
                    <a:pt x="25908" y="688"/>
                  </a:cubicBezTo>
                  <a:cubicBezTo>
                    <a:pt x="25930" y="653"/>
                    <a:pt x="25908" y="614"/>
                    <a:pt x="25873" y="597"/>
                  </a:cubicBezTo>
                  <a:cubicBezTo>
                    <a:pt x="25856" y="580"/>
                    <a:pt x="25856" y="580"/>
                    <a:pt x="25839" y="580"/>
                  </a:cubicBezTo>
                  <a:close/>
                  <a:moveTo>
                    <a:pt x="8016" y="653"/>
                  </a:moveTo>
                  <a:cubicBezTo>
                    <a:pt x="7981" y="671"/>
                    <a:pt x="7959" y="706"/>
                    <a:pt x="7959" y="740"/>
                  </a:cubicBezTo>
                  <a:cubicBezTo>
                    <a:pt x="7981" y="780"/>
                    <a:pt x="8016" y="797"/>
                    <a:pt x="8033" y="797"/>
                  </a:cubicBezTo>
                  <a:lnTo>
                    <a:pt x="8050" y="797"/>
                  </a:lnTo>
                  <a:cubicBezTo>
                    <a:pt x="8107" y="780"/>
                    <a:pt x="8124" y="740"/>
                    <a:pt x="8107" y="706"/>
                  </a:cubicBezTo>
                  <a:cubicBezTo>
                    <a:pt x="8107" y="671"/>
                    <a:pt x="8068" y="653"/>
                    <a:pt x="8033" y="653"/>
                  </a:cubicBezTo>
                  <a:close/>
                  <a:moveTo>
                    <a:pt x="14377" y="688"/>
                  </a:moveTo>
                  <a:cubicBezTo>
                    <a:pt x="14360" y="688"/>
                    <a:pt x="14325" y="706"/>
                    <a:pt x="14325" y="723"/>
                  </a:cubicBezTo>
                  <a:cubicBezTo>
                    <a:pt x="14308" y="762"/>
                    <a:pt x="14308" y="797"/>
                    <a:pt x="14342" y="814"/>
                  </a:cubicBezTo>
                  <a:cubicBezTo>
                    <a:pt x="14360" y="832"/>
                    <a:pt x="14360" y="832"/>
                    <a:pt x="14377" y="832"/>
                  </a:cubicBezTo>
                  <a:cubicBezTo>
                    <a:pt x="14416" y="832"/>
                    <a:pt x="14434" y="814"/>
                    <a:pt x="14451" y="797"/>
                  </a:cubicBezTo>
                  <a:cubicBezTo>
                    <a:pt x="14469" y="762"/>
                    <a:pt x="14451" y="723"/>
                    <a:pt x="14416" y="688"/>
                  </a:cubicBezTo>
                  <a:close/>
                  <a:moveTo>
                    <a:pt x="23010" y="723"/>
                  </a:moveTo>
                  <a:cubicBezTo>
                    <a:pt x="22971" y="740"/>
                    <a:pt x="22954" y="780"/>
                    <a:pt x="22971" y="814"/>
                  </a:cubicBezTo>
                  <a:cubicBezTo>
                    <a:pt x="22993" y="849"/>
                    <a:pt x="23010" y="871"/>
                    <a:pt x="23045" y="871"/>
                  </a:cubicBezTo>
                  <a:lnTo>
                    <a:pt x="23062" y="849"/>
                  </a:lnTo>
                  <a:cubicBezTo>
                    <a:pt x="23102" y="832"/>
                    <a:pt x="23119" y="797"/>
                    <a:pt x="23102" y="762"/>
                  </a:cubicBezTo>
                  <a:cubicBezTo>
                    <a:pt x="23102" y="723"/>
                    <a:pt x="23062" y="723"/>
                    <a:pt x="23045" y="723"/>
                  </a:cubicBezTo>
                  <a:close/>
                  <a:moveTo>
                    <a:pt x="7672" y="762"/>
                  </a:moveTo>
                  <a:cubicBezTo>
                    <a:pt x="7633" y="780"/>
                    <a:pt x="7615" y="814"/>
                    <a:pt x="7615" y="849"/>
                  </a:cubicBezTo>
                  <a:cubicBezTo>
                    <a:pt x="7633" y="888"/>
                    <a:pt x="7672" y="906"/>
                    <a:pt x="7689" y="906"/>
                  </a:cubicBezTo>
                  <a:lnTo>
                    <a:pt x="7724" y="906"/>
                  </a:lnTo>
                  <a:cubicBezTo>
                    <a:pt x="7763" y="888"/>
                    <a:pt x="7781" y="849"/>
                    <a:pt x="7763" y="814"/>
                  </a:cubicBezTo>
                  <a:cubicBezTo>
                    <a:pt x="7742" y="780"/>
                    <a:pt x="7724" y="762"/>
                    <a:pt x="7689" y="762"/>
                  </a:cubicBezTo>
                  <a:close/>
                  <a:moveTo>
                    <a:pt x="26148" y="780"/>
                  </a:moveTo>
                  <a:cubicBezTo>
                    <a:pt x="26126" y="780"/>
                    <a:pt x="26108" y="780"/>
                    <a:pt x="26091" y="797"/>
                  </a:cubicBezTo>
                  <a:cubicBezTo>
                    <a:pt x="26056" y="832"/>
                    <a:pt x="26074" y="888"/>
                    <a:pt x="26108" y="906"/>
                  </a:cubicBezTo>
                  <a:cubicBezTo>
                    <a:pt x="26108" y="906"/>
                    <a:pt x="26126" y="923"/>
                    <a:pt x="26148" y="923"/>
                  </a:cubicBezTo>
                  <a:cubicBezTo>
                    <a:pt x="26165" y="923"/>
                    <a:pt x="26182" y="906"/>
                    <a:pt x="26200" y="888"/>
                  </a:cubicBezTo>
                  <a:cubicBezTo>
                    <a:pt x="26235" y="849"/>
                    <a:pt x="26217" y="814"/>
                    <a:pt x="26182" y="780"/>
                  </a:cubicBezTo>
                  <a:close/>
                  <a:moveTo>
                    <a:pt x="22719" y="871"/>
                  </a:moveTo>
                  <a:cubicBezTo>
                    <a:pt x="22701" y="871"/>
                    <a:pt x="22684" y="871"/>
                    <a:pt x="22684" y="888"/>
                  </a:cubicBezTo>
                  <a:cubicBezTo>
                    <a:pt x="22645" y="906"/>
                    <a:pt x="22627" y="941"/>
                    <a:pt x="22645" y="980"/>
                  </a:cubicBezTo>
                  <a:cubicBezTo>
                    <a:pt x="22666" y="997"/>
                    <a:pt x="22684" y="1015"/>
                    <a:pt x="22719" y="1015"/>
                  </a:cubicBezTo>
                  <a:lnTo>
                    <a:pt x="22736" y="1015"/>
                  </a:lnTo>
                  <a:cubicBezTo>
                    <a:pt x="22775" y="997"/>
                    <a:pt x="22793" y="941"/>
                    <a:pt x="22775" y="906"/>
                  </a:cubicBezTo>
                  <a:cubicBezTo>
                    <a:pt x="22754" y="888"/>
                    <a:pt x="22736" y="871"/>
                    <a:pt x="22719" y="871"/>
                  </a:cubicBezTo>
                  <a:close/>
                  <a:moveTo>
                    <a:pt x="7328" y="888"/>
                  </a:moveTo>
                  <a:cubicBezTo>
                    <a:pt x="7289" y="906"/>
                    <a:pt x="7272" y="941"/>
                    <a:pt x="7289" y="980"/>
                  </a:cubicBezTo>
                  <a:cubicBezTo>
                    <a:pt x="7289" y="1015"/>
                    <a:pt x="7328" y="1032"/>
                    <a:pt x="7346" y="1032"/>
                  </a:cubicBezTo>
                  <a:cubicBezTo>
                    <a:pt x="7363" y="1032"/>
                    <a:pt x="7363" y="1032"/>
                    <a:pt x="7380" y="1015"/>
                  </a:cubicBezTo>
                  <a:cubicBezTo>
                    <a:pt x="7415" y="1015"/>
                    <a:pt x="7437" y="958"/>
                    <a:pt x="7415" y="923"/>
                  </a:cubicBezTo>
                  <a:cubicBezTo>
                    <a:pt x="7415" y="906"/>
                    <a:pt x="7380" y="888"/>
                    <a:pt x="7346" y="888"/>
                  </a:cubicBezTo>
                  <a:close/>
                  <a:moveTo>
                    <a:pt x="14686" y="888"/>
                  </a:moveTo>
                  <a:cubicBezTo>
                    <a:pt x="14669" y="888"/>
                    <a:pt x="14651" y="888"/>
                    <a:pt x="14634" y="906"/>
                  </a:cubicBezTo>
                  <a:cubicBezTo>
                    <a:pt x="14617" y="941"/>
                    <a:pt x="14617" y="997"/>
                    <a:pt x="14651" y="1015"/>
                  </a:cubicBezTo>
                  <a:cubicBezTo>
                    <a:pt x="14651" y="1015"/>
                    <a:pt x="14669" y="1032"/>
                    <a:pt x="14686" y="1032"/>
                  </a:cubicBezTo>
                  <a:cubicBezTo>
                    <a:pt x="14704" y="1032"/>
                    <a:pt x="14743" y="1015"/>
                    <a:pt x="14743" y="997"/>
                  </a:cubicBezTo>
                  <a:cubicBezTo>
                    <a:pt x="14778" y="958"/>
                    <a:pt x="14760" y="923"/>
                    <a:pt x="14725" y="888"/>
                  </a:cubicBezTo>
                  <a:close/>
                  <a:moveTo>
                    <a:pt x="6980" y="1015"/>
                  </a:moveTo>
                  <a:cubicBezTo>
                    <a:pt x="6945" y="1032"/>
                    <a:pt x="6928" y="1067"/>
                    <a:pt x="6945" y="1106"/>
                  </a:cubicBezTo>
                  <a:cubicBezTo>
                    <a:pt x="6963" y="1141"/>
                    <a:pt x="6980" y="1158"/>
                    <a:pt x="7019" y="1158"/>
                  </a:cubicBezTo>
                  <a:cubicBezTo>
                    <a:pt x="7019" y="1158"/>
                    <a:pt x="7037" y="1158"/>
                    <a:pt x="7037" y="1141"/>
                  </a:cubicBezTo>
                  <a:cubicBezTo>
                    <a:pt x="7071" y="1141"/>
                    <a:pt x="7089" y="1089"/>
                    <a:pt x="7071" y="1049"/>
                  </a:cubicBezTo>
                  <a:cubicBezTo>
                    <a:pt x="7071" y="1032"/>
                    <a:pt x="7037" y="1015"/>
                    <a:pt x="7019" y="1015"/>
                  </a:cubicBezTo>
                  <a:close/>
                  <a:moveTo>
                    <a:pt x="26417" y="1015"/>
                  </a:moveTo>
                  <a:cubicBezTo>
                    <a:pt x="26400" y="1015"/>
                    <a:pt x="26382" y="1015"/>
                    <a:pt x="26365" y="1032"/>
                  </a:cubicBezTo>
                  <a:cubicBezTo>
                    <a:pt x="26343" y="1049"/>
                    <a:pt x="26343" y="1106"/>
                    <a:pt x="26382" y="1123"/>
                  </a:cubicBezTo>
                  <a:cubicBezTo>
                    <a:pt x="26382" y="1141"/>
                    <a:pt x="26400" y="1158"/>
                    <a:pt x="26417" y="1158"/>
                  </a:cubicBezTo>
                  <a:cubicBezTo>
                    <a:pt x="26435" y="1158"/>
                    <a:pt x="26452" y="1141"/>
                    <a:pt x="26474" y="1123"/>
                  </a:cubicBezTo>
                  <a:cubicBezTo>
                    <a:pt x="26509" y="1106"/>
                    <a:pt x="26509" y="1049"/>
                    <a:pt x="26474" y="1032"/>
                  </a:cubicBezTo>
                  <a:cubicBezTo>
                    <a:pt x="26452" y="1015"/>
                    <a:pt x="26435" y="1015"/>
                    <a:pt x="26417" y="1015"/>
                  </a:cubicBezTo>
                  <a:close/>
                  <a:moveTo>
                    <a:pt x="22358" y="1049"/>
                  </a:moveTo>
                  <a:cubicBezTo>
                    <a:pt x="22318" y="1067"/>
                    <a:pt x="22301" y="1123"/>
                    <a:pt x="22340" y="1158"/>
                  </a:cubicBezTo>
                  <a:cubicBezTo>
                    <a:pt x="22340" y="1176"/>
                    <a:pt x="22375" y="1197"/>
                    <a:pt x="22392" y="1197"/>
                  </a:cubicBezTo>
                  <a:cubicBezTo>
                    <a:pt x="22410" y="1197"/>
                    <a:pt x="22410" y="1197"/>
                    <a:pt x="22427" y="1176"/>
                  </a:cubicBezTo>
                  <a:cubicBezTo>
                    <a:pt x="22466" y="1158"/>
                    <a:pt x="22484" y="1123"/>
                    <a:pt x="22449" y="1089"/>
                  </a:cubicBezTo>
                  <a:cubicBezTo>
                    <a:pt x="22449" y="1049"/>
                    <a:pt x="22410" y="1049"/>
                    <a:pt x="22392" y="1049"/>
                  </a:cubicBezTo>
                  <a:close/>
                  <a:moveTo>
                    <a:pt x="14978" y="1089"/>
                  </a:moveTo>
                  <a:cubicBezTo>
                    <a:pt x="14960" y="1089"/>
                    <a:pt x="14943" y="1106"/>
                    <a:pt x="14921" y="1123"/>
                  </a:cubicBezTo>
                  <a:cubicBezTo>
                    <a:pt x="14904" y="1158"/>
                    <a:pt x="14904" y="1197"/>
                    <a:pt x="14943" y="1215"/>
                  </a:cubicBezTo>
                  <a:cubicBezTo>
                    <a:pt x="14960" y="1232"/>
                    <a:pt x="14978" y="1232"/>
                    <a:pt x="14978" y="1232"/>
                  </a:cubicBezTo>
                  <a:cubicBezTo>
                    <a:pt x="15013" y="1232"/>
                    <a:pt x="15030" y="1232"/>
                    <a:pt x="15052" y="1215"/>
                  </a:cubicBezTo>
                  <a:cubicBezTo>
                    <a:pt x="15069" y="1176"/>
                    <a:pt x="15052" y="1123"/>
                    <a:pt x="15030" y="1106"/>
                  </a:cubicBezTo>
                  <a:cubicBezTo>
                    <a:pt x="15013" y="1089"/>
                    <a:pt x="14995" y="1089"/>
                    <a:pt x="14978" y="1089"/>
                  </a:cubicBezTo>
                  <a:close/>
                  <a:moveTo>
                    <a:pt x="6654" y="1141"/>
                  </a:moveTo>
                  <a:cubicBezTo>
                    <a:pt x="6619" y="1158"/>
                    <a:pt x="6601" y="1215"/>
                    <a:pt x="6601" y="1250"/>
                  </a:cubicBezTo>
                  <a:cubicBezTo>
                    <a:pt x="6619" y="1267"/>
                    <a:pt x="6654" y="1284"/>
                    <a:pt x="6675" y="1284"/>
                  </a:cubicBezTo>
                  <a:lnTo>
                    <a:pt x="6710" y="1284"/>
                  </a:lnTo>
                  <a:cubicBezTo>
                    <a:pt x="6745" y="1267"/>
                    <a:pt x="6762" y="1232"/>
                    <a:pt x="6745" y="1197"/>
                  </a:cubicBezTo>
                  <a:cubicBezTo>
                    <a:pt x="6728" y="1158"/>
                    <a:pt x="6710" y="1141"/>
                    <a:pt x="6675" y="1141"/>
                  </a:cubicBezTo>
                  <a:close/>
                  <a:moveTo>
                    <a:pt x="22083" y="1232"/>
                  </a:moveTo>
                  <a:cubicBezTo>
                    <a:pt x="22066" y="1232"/>
                    <a:pt x="22049" y="1232"/>
                    <a:pt x="22049" y="1250"/>
                  </a:cubicBezTo>
                  <a:cubicBezTo>
                    <a:pt x="22014" y="1267"/>
                    <a:pt x="21992" y="1306"/>
                    <a:pt x="22014" y="1341"/>
                  </a:cubicBezTo>
                  <a:cubicBezTo>
                    <a:pt x="22031" y="1358"/>
                    <a:pt x="22049" y="1376"/>
                    <a:pt x="22083" y="1376"/>
                  </a:cubicBezTo>
                  <a:cubicBezTo>
                    <a:pt x="22101" y="1376"/>
                    <a:pt x="22101" y="1376"/>
                    <a:pt x="22123" y="1358"/>
                  </a:cubicBezTo>
                  <a:cubicBezTo>
                    <a:pt x="22157" y="1341"/>
                    <a:pt x="22157" y="1306"/>
                    <a:pt x="22140" y="1267"/>
                  </a:cubicBezTo>
                  <a:cubicBezTo>
                    <a:pt x="22123" y="1250"/>
                    <a:pt x="22101" y="1232"/>
                    <a:pt x="22083" y="1232"/>
                  </a:cubicBezTo>
                  <a:close/>
                  <a:moveTo>
                    <a:pt x="26670" y="1267"/>
                  </a:moveTo>
                  <a:cubicBezTo>
                    <a:pt x="26652" y="1267"/>
                    <a:pt x="26635" y="1267"/>
                    <a:pt x="26617" y="1284"/>
                  </a:cubicBezTo>
                  <a:cubicBezTo>
                    <a:pt x="26600" y="1306"/>
                    <a:pt x="26600" y="1358"/>
                    <a:pt x="26617" y="1393"/>
                  </a:cubicBezTo>
                  <a:cubicBezTo>
                    <a:pt x="26635" y="1415"/>
                    <a:pt x="26652" y="1415"/>
                    <a:pt x="26670" y="1415"/>
                  </a:cubicBezTo>
                  <a:cubicBezTo>
                    <a:pt x="26691" y="1415"/>
                    <a:pt x="26709" y="1415"/>
                    <a:pt x="26726" y="1393"/>
                  </a:cubicBezTo>
                  <a:cubicBezTo>
                    <a:pt x="26744" y="1376"/>
                    <a:pt x="26744" y="1324"/>
                    <a:pt x="26726" y="1306"/>
                  </a:cubicBezTo>
                  <a:cubicBezTo>
                    <a:pt x="26709" y="1284"/>
                    <a:pt x="26691" y="1267"/>
                    <a:pt x="26670" y="1267"/>
                  </a:cubicBezTo>
                  <a:close/>
                  <a:moveTo>
                    <a:pt x="6310" y="1284"/>
                  </a:moveTo>
                  <a:cubicBezTo>
                    <a:pt x="6275" y="1306"/>
                    <a:pt x="6258" y="1341"/>
                    <a:pt x="6275" y="1376"/>
                  </a:cubicBezTo>
                  <a:cubicBezTo>
                    <a:pt x="6293" y="1415"/>
                    <a:pt x="6310" y="1432"/>
                    <a:pt x="6349" y="1432"/>
                  </a:cubicBezTo>
                  <a:lnTo>
                    <a:pt x="6367" y="1432"/>
                  </a:lnTo>
                  <a:cubicBezTo>
                    <a:pt x="6401" y="1415"/>
                    <a:pt x="6419" y="1358"/>
                    <a:pt x="6401" y="1324"/>
                  </a:cubicBezTo>
                  <a:cubicBezTo>
                    <a:pt x="6401" y="1306"/>
                    <a:pt x="6367" y="1284"/>
                    <a:pt x="6349" y="1284"/>
                  </a:cubicBezTo>
                  <a:close/>
                  <a:moveTo>
                    <a:pt x="15287" y="1306"/>
                  </a:moveTo>
                  <a:cubicBezTo>
                    <a:pt x="15248" y="1306"/>
                    <a:pt x="15230" y="1306"/>
                    <a:pt x="15213" y="1324"/>
                  </a:cubicBezTo>
                  <a:cubicBezTo>
                    <a:pt x="15195" y="1358"/>
                    <a:pt x="15195" y="1415"/>
                    <a:pt x="15230" y="1432"/>
                  </a:cubicBezTo>
                  <a:cubicBezTo>
                    <a:pt x="15248" y="1450"/>
                    <a:pt x="15269" y="1450"/>
                    <a:pt x="15287" y="1450"/>
                  </a:cubicBezTo>
                  <a:cubicBezTo>
                    <a:pt x="15304" y="1450"/>
                    <a:pt x="15321" y="1432"/>
                    <a:pt x="15339" y="1415"/>
                  </a:cubicBezTo>
                  <a:cubicBezTo>
                    <a:pt x="15356" y="1393"/>
                    <a:pt x="15356" y="1341"/>
                    <a:pt x="15321" y="1324"/>
                  </a:cubicBezTo>
                  <a:cubicBezTo>
                    <a:pt x="15304" y="1306"/>
                    <a:pt x="15287" y="1306"/>
                    <a:pt x="15287" y="1306"/>
                  </a:cubicBezTo>
                  <a:close/>
                  <a:moveTo>
                    <a:pt x="5984" y="1432"/>
                  </a:moveTo>
                  <a:cubicBezTo>
                    <a:pt x="5949" y="1450"/>
                    <a:pt x="5931" y="1502"/>
                    <a:pt x="5949" y="1541"/>
                  </a:cubicBezTo>
                  <a:cubicBezTo>
                    <a:pt x="5949" y="1559"/>
                    <a:pt x="5984" y="1576"/>
                    <a:pt x="6001" y="1576"/>
                  </a:cubicBezTo>
                  <a:lnTo>
                    <a:pt x="6040" y="1576"/>
                  </a:lnTo>
                  <a:cubicBezTo>
                    <a:pt x="6075" y="1559"/>
                    <a:pt x="6092" y="1502"/>
                    <a:pt x="6075" y="1467"/>
                  </a:cubicBezTo>
                  <a:cubicBezTo>
                    <a:pt x="6058" y="1450"/>
                    <a:pt x="6040" y="1432"/>
                    <a:pt x="6001" y="1432"/>
                  </a:cubicBezTo>
                  <a:close/>
                  <a:moveTo>
                    <a:pt x="21740" y="1432"/>
                  </a:moveTo>
                  <a:cubicBezTo>
                    <a:pt x="21705" y="1467"/>
                    <a:pt x="21687" y="1502"/>
                    <a:pt x="21722" y="1541"/>
                  </a:cubicBezTo>
                  <a:cubicBezTo>
                    <a:pt x="21722" y="1559"/>
                    <a:pt x="21757" y="1576"/>
                    <a:pt x="21774" y="1576"/>
                  </a:cubicBezTo>
                  <a:cubicBezTo>
                    <a:pt x="21796" y="1576"/>
                    <a:pt x="21796" y="1559"/>
                    <a:pt x="21814" y="1559"/>
                  </a:cubicBezTo>
                  <a:cubicBezTo>
                    <a:pt x="21848" y="1541"/>
                    <a:pt x="21848" y="1485"/>
                    <a:pt x="21831" y="1450"/>
                  </a:cubicBezTo>
                  <a:cubicBezTo>
                    <a:pt x="21814" y="1432"/>
                    <a:pt x="21796" y="1432"/>
                    <a:pt x="21774" y="1432"/>
                  </a:cubicBezTo>
                  <a:close/>
                  <a:moveTo>
                    <a:pt x="15539" y="1541"/>
                  </a:moveTo>
                  <a:cubicBezTo>
                    <a:pt x="15522" y="1541"/>
                    <a:pt x="15504" y="1559"/>
                    <a:pt x="15504" y="1559"/>
                  </a:cubicBezTo>
                  <a:cubicBezTo>
                    <a:pt x="15465" y="1593"/>
                    <a:pt x="15465" y="1633"/>
                    <a:pt x="15504" y="1667"/>
                  </a:cubicBezTo>
                  <a:cubicBezTo>
                    <a:pt x="15504" y="1685"/>
                    <a:pt x="15522" y="1685"/>
                    <a:pt x="15556" y="1685"/>
                  </a:cubicBezTo>
                  <a:cubicBezTo>
                    <a:pt x="15574" y="1685"/>
                    <a:pt x="15596" y="1685"/>
                    <a:pt x="15596" y="1667"/>
                  </a:cubicBezTo>
                  <a:cubicBezTo>
                    <a:pt x="15630" y="1633"/>
                    <a:pt x="15630" y="1593"/>
                    <a:pt x="15596" y="1559"/>
                  </a:cubicBezTo>
                  <a:cubicBezTo>
                    <a:pt x="15596" y="1559"/>
                    <a:pt x="15574" y="1541"/>
                    <a:pt x="15539" y="1541"/>
                  </a:cubicBezTo>
                  <a:close/>
                  <a:moveTo>
                    <a:pt x="26887" y="1559"/>
                  </a:moveTo>
                  <a:cubicBezTo>
                    <a:pt x="26870" y="1559"/>
                    <a:pt x="26870" y="1559"/>
                    <a:pt x="26852" y="1576"/>
                  </a:cubicBezTo>
                  <a:cubicBezTo>
                    <a:pt x="26818" y="1593"/>
                    <a:pt x="26818" y="1633"/>
                    <a:pt x="26835" y="1667"/>
                  </a:cubicBezTo>
                  <a:cubicBezTo>
                    <a:pt x="26852" y="1685"/>
                    <a:pt x="26870" y="1702"/>
                    <a:pt x="26887" y="1702"/>
                  </a:cubicBezTo>
                  <a:cubicBezTo>
                    <a:pt x="26909" y="1702"/>
                    <a:pt x="26926" y="1702"/>
                    <a:pt x="26926" y="1685"/>
                  </a:cubicBezTo>
                  <a:cubicBezTo>
                    <a:pt x="26961" y="1667"/>
                    <a:pt x="26979" y="1633"/>
                    <a:pt x="26944" y="1593"/>
                  </a:cubicBezTo>
                  <a:cubicBezTo>
                    <a:pt x="26944" y="1576"/>
                    <a:pt x="26909" y="1559"/>
                    <a:pt x="26887" y="1559"/>
                  </a:cubicBezTo>
                  <a:close/>
                  <a:moveTo>
                    <a:pt x="5657" y="1593"/>
                  </a:moveTo>
                  <a:cubicBezTo>
                    <a:pt x="5622" y="1611"/>
                    <a:pt x="5605" y="1650"/>
                    <a:pt x="5622" y="1685"/>
                  </a:cubicBezTo>
                  <a:cubicBezTo>
                    <a:pt x="5622" y="1720"/>
                    <a:pt x="5657" y="1741"/>
                    <a:pt x="5675" y="1741"/>
                  </a:cubicBezTo>
                  <a:cubicBezTo>
                    <a:pt x="5696" y="1741"/>
                    <a:pt x="5696" y="1720"/>
                    <a:pt x="5714" y="1720"/>
                  </a:cubicBezTo>
                  <a:cubicBezTo>
                    <a:pt x="5749" y="1702"/>
                    <a:pt x="5766" y="1667"/>
                    <a:pt x="5749" y="1633"/>
                  </a:cubicBezTo>
                  <a:cubicBezTo>
                    <a:pt x="5731" y="1593"/>
                    <a:pt x="5714" y="1593"/>
                    <a:pt x="5675" y="1593"/>
                  </a:cubicBezTo>
                  <a:close/>
                  <a:moveTo>
                    <a:pt x="21431" y="1633"/>
                  </a:moveTo>
                  <a:cubicBezTo>
                    <a:pt x="21396" y="1667"/>
                    <a:pt x="21396" y="1702"/>
                    <a:pt x="21413" y="1741"/>
                  </a:cubicBezTo>
                  <a:cubicBezTo>
                    <a:pt x="21431" y="1759"/>
                    <a:pt x="21448" y="1776"/>
                    <a:pt x="21470" y="1776"/>
                  </a:cubicBezTo>
                  <a:cubicBezTo>
                    <a:pt x="21487" y="1776"/>
                    <a:pt x="21505" y="1776"/>
                    <a:pt x="21522" y="1759"/>
                  </a:cubicBezTo>
                  <a:cubicBezTo>
                    <a:pt x="21540" y="1741"/>
                    <a:pt x="21557" y="1685"/>
                    <a:pt x="21540" y="1667"/>
                  </a:cubicBezTo>
                  <a:cubicBezTo>
                    <a:pt x="21522" y="1633"/>
                    <a:pt x="21505" y="1633"/>
                    <a:pt x="21470" y="1633"/>
                  </a:cubicBezTo>
                  <a:close/>
                  <a:moveTo>
                    <a:pt x="5348" y="1741"/>
                  </a:moveTo>
                  <a:lnTo>
                    <a:pt x="5331" y="1759"/>
                  </a:lnTo>
                  <a:cubicBezTo>
                    <a:pt x="5296" y="1776"/>
                    <a:pt x="5279" y="1811"/>
                    <a:pt x="5296" y="1850"/>
                  </a:cubicBezTo>
                  <a:cubicBezTo>
                    <a:pt x="5296" y="1885"/>
                    <a:pt x="5331" y="1885"/>
                    <a:pt x="5348" y="1885"/>
                  </a:cubicBezTo>
                  <a:lnTo>
                    <a:pt x="5387" y="1885"/>
                  </a:lnTo>
                  <a:cubicBezTo>
                    <a:pt x="5422" y="1867"/>
                    <a:pt x="5440" y="1828"/>
                    <a:pt x="5422" y="1794"/>
                  </a:cubicBezTo>
                  <a:cubicBezTo>
                    <a:pt x="5405" y="1759"/>
                    <a:pt x="5387" y="1741"/>
                    <a:pt x="5348" y="1741"/>
                  </a:cubicBezTo>
                  <a:close/>
                  <a:moveTo>
                    <a:pt x="15791" y="1811"/>
                  </a:moveTo>
                  <a:cubicBezTo>
                    <a:pt x="15774" y="1811"/>
                    <a:pt x="15757" y="1811"/>
                    <a:pt x="15739" y="1828"/>
                  </a:cubicBezTo>
                  <a:cubicBezTo>
                    <a:pt x="15722" y="1850"/>
                    <a:pt x="15704" y="1902"/>
                    <a:pt x="15739" y="1937"/>
                  </a:cubicBezTo>
                  <a:cubicBezTo>
                    <a:pt x="15757" y="1959"/>
                    <a:pt x="15774" y="1959"/>
                    <a:pt x="15791" y="1959"/>
                  </a:cubicBezTo>
                  <a:cubicBezTo>
                    <a:pt x="15813" y="1959"/>
                    <a:pt x="15831" y="1959"/>
                    <a:pt x="15831" y="1937"/>
                  </a:cubicBezTo>
                  <a:cubicBezTo>
                    <a:pt x="15865" y="1920"/>
                    <a:pt x="15865" y="1867"/>
                    <a:pt x="15848" y="1828"/>
                  </a:cubicBezTo>
                  <a:cubicBezTo>
                    <a:pt x="15831" y="1811"/>
                    <a:pt x="15813" y="1811"/>
                    <a:pt x="15791" y="1811"/>
                  </a:cubicBezTo>
                  <a:close/>
                  <a:moveTo>
                    <a:pt x="21178" y="1828"/>
                  </a:moveTo>
                  <a:cubicBezTo>
                    <a:pt x="21161" y="1828"/>
                    <a:pt x="21144" y="1828"/>
                    <a:pt x="21144" y="1850"/>
                  </a:cubicBezTo>
                  <a:cubicBezTo>
                    <a:pt x="21104" y="1867"/>
                    <a:pt x="21087" y="1920"/>
                    <a:pt x="21122" y="1937"/>
                  </a:cubicBezTo>
                  <a:cubicBezTo>
                    <a:pt x="21122" y="1976"/>
                    <a:pt x="21161" y="1976"/>
                    <a:pt x="21178" y="1976"/>
                  </a:cubicBezTo>
                  <a:cubicBezTo>
                    <a:pt x="21196" y="1976"/>
                    <a:pt x="21196" y="1976"/>
                    <a:pt x="21213" y="1959"/>
                  </a:cubicBezTo>
                  <a:cubicBezTo>
                    <a:pt x="21252" y="1937"/>
                    <a:pt x="21252" y="1902"/>
                    <a:pt x="21231" y="1867"/>
                  </a:cubicBezTo>
                  <a:cubicBezTo>
                    <a:pt x="21213" y="1850"/>
                    <a:pt x="21196" y="1828"/>
                    <a:pt x="21178" y="1828"/>
                  </a:cubicBezTo>
                  <a:close/>
                  <a:moveTo>
                    <a:pt x="27053" y="1867"/>
                  </a:moveTo>
                  <a:cubicBezTo>
                    <a:pt x="27018" y="1902"/>
                    <a:pt x="26996" y="1937"/>
                    <a:pt x="27018" y="1976"/>
                  </a:cubicBezTo>
                  <a:cubicBezTo>
                    <a:pt x="27035" y="1994"/>
                    <a:pt x="27053" y="2011"/>
                    <a:pt x="27087" y="2011"/>
                  </a:cubicBezTo>
                  <a:cubicBezTo>
                    <a:pt x="27105" y="2011"/>
                    <a:pt x="27105" y="2011"/>
                    <a:pt x="27127" y="1994"/>
                  </a:cubicBezTo>
                  <a:cubicBezTo>
                    <a:pt x="27161" y="1976"/>
                    <a:pt x="27161" y="1937"/>
                    <a:pt x="27144" y="1902"/>
                  </a:cubicBezTo>
                  <a:cubicBezTo>
                    <a:pt x="27144" y="1885"/>
                    <a:pt x="27105" y="1867"/>
                    <a:pt x="27087" y="1867"/>
                  </a:cubicBezTo>
                  <a:close/>
                  <a:moveTo>
                    <a:pt x="5005" y="1920"/>
                  </a:moveTo>
                  <a:cubicBezTo>
                    <a:pt x="4970" y="1937"/>
                    <a:pt x="4952" y="1976"/>
                    <a:pt x="4970" y="2011"/>
                  </a:cubicBezTo>
                  <a:cubicBezTo>
                    <a:pt x="4987" y="2046"/>
                    <a:pt x="5005" y="2068"/>
                    <a:pt x="5044" y="2068"/>
                  </a:cubicBezTo>
                  <a:lnTo>
                    <a:pt x="5061" y="2046"/>
                  </a:lnTo>
                  <a:cubicBezTo>
                    <a:pt x="5096" y="2028"/>
                    <a:pt x="5113" y="1994"/>
                    <a:pt x="5096" y="1959"/>
                  </a:cubicBezTo>
                  <a:cubicBezTo>
                    <a:pt x="5079" y="1920"/>
                    <a:pt x="5061" y="1920"/>
                    <a:pt x="5044" y="1920"/>
                  </a:cubicBezTo>
                  <a:close/>
                  <a:moveTo>
                    <a:pt x="20835" y="2046"/>
                  </a:moveTo>
                  <a:cubicBezTo>
                    <a:pt x="20795" y="2085"/>
                    <a:pt x="20795" y="2120"/>
                    <a:pt x="20817" y="2155"/>
                  </a:cubicBezTo>
                  <a:cubicBezTo>
                    <a:pt x="20835" y="2176"/>
                    <a:pt x="20852" y="2194"/>
                    <a:pt x="20869" y="2194"/>
                  </a:cubicBezTo>
                  <a:cubicBezTo>
                    <a:pt x="20887" y="2194"/>
                    <a:pt x="20904" y="2176"/>
                    <a:pt x="20926" y="2176"/>
                  </a:cubicBezTo>
                  <a:cubicBezTo>
                    <a:pt x="20961" y="2155"/>
                    <a:pt x="20961" y="2102"/>
                    <a:pt x="20943" y="2068"/>
                  </a:cubicBezTo>
                  <a:cubicBezTo>
                    <a:pt x="20926" y="2046"/>
                    <a:pt x="20904" y="2046"/>
                    <a:pt x="20869" y="2046"/>
                  </a:cubicBezTo>
                  <a:close/>
                  <a:moveTo>
                    <a:pt x="4717" y="2085"/>
                  </a:moveTo>
                  <a:cubicBezTo>
                    <a:pt x="4696" y="2085"/>
                    <a:pt x="4696" y="2085"/>
                    <a:pt x="4678" y="2102"/>
                  </a:cubicBezTo>
                  <a:cubicBezTo>
                    <a:pt x="4643" y="2120"/>
                    <a:pt x="4626" y="2155"/>
                    <a:pt x="4661" y="2194"/>
                  </a:cubicBezTo>
                  <a:cubicBezTo>
                    <a:pt x="4661" y="2211"/>
                    <a:pt x="4696" y="2229"/>
                    <a:pt x="4717" y="2229"/>
                  </a:cubicBezTo>
                  <a:lnTo>
                    <a:pt x="4752" y="2229"/>
                  </a:lnTo>
                  <a:cubicBezTo>
                    <a:pt x="4787" y="2211"/>
                    <a:pt x="4804" y="2155"/>
                    <a:pt x="4787" y="2120"/>
                  </a:cubicBezTo>
                  <a:cubicBezTo>
                    <a:pt x="4770" y="2102"/>
                    <a:pt x="4735" y="2085"/>
                    <a:pt x="4717" y="2085"/>
                  </a:cubicBezTo>
                  <a:close/>
                  <a:moveTo>
                    <a:pt x="16009" y="2102"/>
                  </a:moveTo>
                  <a:cubicBezTo>
                    <a:pt x="15992" y="2102"/>
                    <a:pt x="15992" y="2102"/>
                    <a:pt x="15974" y="2120"/>
                  </a:cubicBezTo>
                  <a:cubicBezTo>
                    <a:pt x="15939" y="2137"/>
                    <a:pt x="15939" y="2176"/>
                    <a:pt x="15957" y="2211"/>
                  </a:cubicBezTo>
                  <a:cubicBezTo>
                    <a:pt x="15974" y="2229"/>
                    <a:pt x="15992" y="2246"/>
                    <a:pt x="16009" y="2246"/>
                  </a:cubicBezTo>
                  <a:cubicBezTo>
                    <a:pt x="16031" y="2246"/>
                    <a:pt x="16048" y="2229"/>
                    <a:pt x="16066" y="2229"/>
                  </a:cubicBezTo>
                  <a:cubicBezTo>
                    <a:pt x="16083" y="2211"/>
                    <a:pt x="16100" y="2155"/>
                    <a:pt x="16066" y="2120"/>
                  </a:cubicBezTo>
                  <a:cubicBezTo>
                    <a:pt x="16066" y="2102"/>
                    <a:pt x="16031" y="2102"/>
                    <a:pt x="16009" y="2102"/>
                  </a:cubicBezTo>
                  <a:close/>
                  <a:moveTo>
                    <a:pt x="27253" y="2176"/>
                  </a:moveTo>
                  <a:lnTo>
                    <a:pt x="27235" y="2194"/>
                  </a:lnTo>
                  <a:cubicBezTo>
                    <a:pt x="27196" y="2211"/>
                    <a:pt x="27179" y="2246"/>
                    <a:pt x="27196" y="2285"/>
                  </a:cubicBezTo>
                  <a:cubicBezTo>
                    <a:pt x="27214" y="2320"/>
                    <a:pt x="27235" y="2320"/>
                    <a:pt x="27253" y="2320"/>
                  </a:cubicBezTo>
                  <a:lnTo>
                    <a:pt x="27288" y="2320"/>
                  </a:lnTo>
                  <a:cubicBezTo>
                    <a:pt x="27322" y="2303"/>
                    <a:pt x="27344" y="2263"/>
                    <a:pt x="27322" y="2229"/>
                  </a:cubicBezTo>
                  <a:cubicBezTo>
                    <a:pt x="27305" y="2194"/>
                    <a:pt x="27288" y="2176"/>
                    <a:pt x="27253" y="2176"/>
                  </a:cubicBezTo>
                  <a:close/>
                  <a:moveTo>
                    <a:pt x="20578" y="2246"/>
                  </a:moveTo>
                  <a:cubicBezTo>
                    <a:pt x="20560" y="2246"/>
                    <a:pt x="20560" y="2263"/>
                    <a:pt x="20543" y="2263"/>
                  </a:cubicBezTo>
                  <a:cubicBezTo>
                    <a:pt x="20508" y="2285"/>
                    <a:pt x="20508" y="2337"/>
                    <a:pt x="20526" y="2372"/>
                  </a:cubicBezTo>
                  <a:cubicBezTo>
                    <a:pt x="20543" y="2394"/>
                    <a:pt x="20560" y="2394"/>
                    <a:pt x="20578" y="2394"/>
                  </a:cubicBezTo>
                  <a:lnTo>
                    <a:pt x="20634" y="2394"/>
                  </a:lnTo>
                  <a:cubicBezTo>
                    <a:pt x="20652" y="2355"/>
                    <a:pt x="20669" y="2320"/>
                    <a:pt x="20634" y="2285"/>
                  </a:cubicBezTo>
                  <a:cubicBezTo>
                    <a:pt x="20634" y="2263"/>
                    <a:pt x="20600" y="2246"/>
                    <a:pt x="20578" y="2246"/>
                  </a:cubicBezTo>
                  <a:close/>
                  <a:moveTo>
                    <a:pt x="4408" y="2263"/>
                  </a:moveTo>
                  <a:cubicBezTo>
                    <a:pt x="4391" y="2263"/>
                    <a:pt x="4369" y="2263"/>
                    <a:pt x="4369" y="2285"/>
                  </a:cubicBezTo>
                  <a:cubicBezTo>
                    <a:pt x="4334" y="2303"/>
                    <a:pt x="4317" y="2337"/>
                    <a:pt x="4334" y="2372"/>
                  </a:cubicBezTo>
                  <a:cubicBezTo>
                    <a:pt x="4352" y="2394"/>
                    <a:pt x="4369" y="2411"/>
                    <a:pt x="4408" y="2411"/>
                  </a:cubicBezTo>
                  <a:cubicBezTo>
                    <a:pt x="4408" y="2411"/>
                    <a:pt x="4426" y="2411"/>
                    <a:pt x="4443" y="2394"/>
                  </a:cubicBezTo>
                  <a:cubicBezTo>
                    <a:pt x="4478" y="2372"/>
                    <a:pt x="4478" y="2337"/>
                    <a:pt x="4461" y="2303"/>
                  </a:cubicBezTo>
                  <a:cubicBezTo>
                    <a:pt x="4443" y="2285"/>
                    <a:pt x="4426" y="2263"/>
                    <a:pt x="4408" y="2263"/>
                  </a:cubicBezTo>
                  <a:close/>
                  <a:moveTo>
                    <a:pt x="16227" y="2394"/>
                  </a:moveTo>
                  <a:cubicBezTo>
                    <a:pt x="16209" y="2394"/>
                    <a:pt x="16192" y="2394"/>
                    <a:pt x="16192" y="2411"/>
                  </a:cubicBezTo>
                  <a:cubicBezTo>
                    <a:pt x="16157" y="2429"/>
                    <a:pt x="16140" y="2464"/>
                    <a:pt x="16174" y="2503"/>
                  </a:cubicBezTo>
                  <a:cubicBezTo>
                    <a:pt x="16174" y="2520"/>
                    <a:pt x="16209" y="2538"/>
                    <a:pt x="16227" y="2538"/>
                  </a:cubicBezTo>
                  <a:cubicBezTo>
                    <a:pt x="16248" y="2538"/>
                    <a:pt x="16248" y="2538"/>
                    <a:pt x="16266" y="2520"/>
                  </a:cubicBezTo>
                  <a:cubicBezTo>
                    <a:pt x="16301" y="2503"/>
                    <a:pt x="16301" y="2464"/>
                    <a:pt x="16283" y="2429"/>
                  </a:cubicBezTo>
                  <a:cubicBezTo>
                    <a:pt x="16266" y="2411"/>
                    <a:pt x="16248" y="2394"/>
                    <a:pt x="16227" y="2394"/>
                  </a:cubicBezTo>
                  <a:close/>
                  <a:moveTo>
                    <a:pt x="4082" y="2446"/>
                  </a:moveTo>
                  <a:cubicBezTo>
                    <a:pt x="4082" y="2446"/>
                    <a:pt x="4065" y="2446"/>
                    <a:pt x="4043" y="2464"/>
                  </a:cubicBezTo>
                  <a:cubicBezTo>
                    <a:pt x="4008" y="2481"/>
                    <a:pt x="4008" y="2520"/>
                    <a:pt x="4026" y="2555"/>
                  </a:cubicBezTo>
                  <a:cubicBezTo>
                    <a:pt x="4043" y="2572"/>
                    <a:pt x="4065" y="2590"/>
                    <a:pt x="4082" y="2590"/>
                  </a:cubicBezTo>
                  <a:lnTo>
                    <a:pt x="4134" y="2590"/>
                  </a:lnTo>
                  <a:cubicBezTo>
                    <a:pt x="4152" y="2555"/>
                    <a:pt x="4173" y="2520"/>
                    <a:pt x="4152" y="2481"/>
                  </a:cubicBezTo>
                  <a:cubicBezTo>
                    <a:pt x="4134" y="2464"/>
                    <a:pt x="4117" y="2446"/>
                    <a:pt x="4082" y="2446"/>
                  </a:cubicBezTo>
                  <a:close/>
                  <a:moveTo>
                    <a:pt x="20291" y="2464"/>
                  </a:moveTo>
                  <a:cubicBezTo>
                    <a:pt x="20273" y="2464"/>
                    <a:pt x="20252" y="2464"/>
                    <a:pt x="20252" y="2481"/>
                  </a:cubicBezTo>
                  <a:cubicBezTo>
                    <a:pt x="20217" y="2503"/>
                    <a:pt x="20199" y="2538"/>
                    <a:pt x="20234" y="2572"/>
                  </a:cubicBezTo>
                  <a:cubicBezTo>
                    <a:pt x="20234" y="2590"/>
                    <a:pt x="20273" y="2612"/>
                    <a:pt x="20291" y="2612"/>
                  </a:cubicBezTo>
                  <a:cubicBezTo>
                    <a:pt x="20308" y="2612"/>
                    <a:pt x="20325" y="2612"/>
                    <a:pt x="20325" y="2590"/>
                  </a:cubicBezTo>
                  <a:cubicBezTo>
                    <a:pt x="20360" y="2572"/>
                    <a:pt x="20360" y="2520"/>
                    <a:pt x="20343" y="2503"/>
                  </a:cubicBezTo>
                  <a:cubicBezTo>
                    <a:pt x="20325" y="2481"/>
                    <a:pt x="20308" y="2464"/>
                    <a:pt x="20291" y="2464"/>
                  </a:cubicBezTo>
                  <a:close/>
                  <a:moveTo>
                    <a:pt x="27414" y="2503"/>
                  </a:moveTo>
                  <a:cubicBezTo>
                    <a:pt x="27414" y="2503"/>
                    <a:pt x="27396" y="2503"/>
                    <a:pt x="27379" y="2520"/>
                  </a:cubicBezTo>
                  <a:cubicBezTo>
                    <a:pt x="27344" y="2538"/>
                    <a:pt x="27344" y="2572"/>
                    <a:pt x="27362" y="2612"/>
                  </a:cubicBezTo>
                  <a:cubicBezTo>
                    <a:pt x="27362" y="2646"/>
                    <a:pt x="27396" y="2646"/>
                    <a:pt x="27414" y="2646"/>
                  </a:cubicBezTo>
                  <a:lnTo>
                    <a:pt x="27453" y="2646"/>
                  </a:lnTo>
                  <a:cubicBezTo>
                    <a:pt x="27488" y="2629"/>
                    <a:pt x="27505" y="2590"/>
                    <a:pt x="27488" y="2555"/>
                  </a:cubicBezTo>
                  <a:cubicBezTo>
                    <a:pt x="27470" y="2520"/>
                    <a:pt x="27453" y="2503"/>
                    <a:pt x="27414" y="2503"/>
                  </a:cubicBezTo>
                  <a:close/>
                  <a:moveTo>
                    <a:pt x="3738" y="2646"/>
                  </a:moveTo>
                  <a:cubicBezTo>
                    <a:pt x="3699" y="2681"/>
                    <a:pt x="3699" y="2720"/>
                    <a:pt x="3717" y="2755"/>
                  </a:cubicBezTo>
                  <a:cubicBezTo>
                    <a:pt x="3738" y="2773"/>
                    <a:pt x="3756" y="2790"/>
                    <a:pt x="3773" y="2790"/>
                  </a:cubicBezTo>
                  <a:cubicBezTo>
                    <a:pt x="3791" y="2790"/>
                    <a:pt x="3808" y="2790"/>
                    <a:pt x="3825" y="2773"/>
                  </a:cubicBezTo>
                  <a:cubicBezTo>
                    <a:pt x="3847" y="2755"/>
                    <a:pt x="3865" y="2699"/>
                    <a:pt x="3847" y="2681"/>
                  </a:cubicBezTo>
                  <a:cubicBezTo>
                    <a:pt x="3825" y="2646"/>
                    <a:pt x="3808" y="2646"/>
                    <a:pt x="3773" y="2646"/>
                  </a:cubicBezTo>
                  <a:close/>
                  <a:moveTo>
                    <a:pt x="19999" y="2664"/>
                  </a:moveTo>
                  <a:cubicBezTo>
                    <a:pt x="19982" y="2664"/>
                    <a:pt x="19964" y="2681"/>
                    <a:pt x="19947" y="2681"/>
                  </a:cubicBezTo>
                  <a:cubicBezTo>
                    <a:pt x="19908" y="2699"/>
                    <a:pt x="19908" y="2755"/>
                    <a:pt x="19925" y="2790"/>
                  </a:cubicBezTo>
                  <a:cubicBezTo>
                    <a:pt x="19947" y="2807"/>
                    <a:pt x="19964" y="2807"/>
                    <a:pt x="19999" y="2807"/>
                  </a:cubicBezTo>
                  <a:lnTo>
                    <a:pt x="20034" y="2807"/>
                  </a:lnTo>
                  <a:cubicBezTo>
                    <a:pt x="20073" y="2773"/>
                    <a:pt x="20073" y="2738"/>
                    <a:pt x="20056" y="2699"/>
                  </a:cubicBezTo>
                  <a:cubicBezTo>
                    <a:pt x="20034" y="2681"/>
                    <a:pt x="20017" y="2664"/>
                    <a:pt x="19999" y="2664"/>
                  </a:cubicBezTo>
                  <a:close/>
                  <a:moveTo>
                    <a:pt x="16392" y="2699"/>
                  </a:moveTo>
                  <a:cubicBezTo>
                    <a:pt x="16357" y="2738"/>
                    <a:pt x="16335" y="2773"/>
                    <a:pt x="16375" y="2807"/>
                  </a:cubicBezTo>
                  <a:cubicBezTo>
                    <a:pt x="16375" y="2829"/>
                    <a:pt x="16409" y="2847"/>
                    <a:pt x="16427" y="2847"/>
                  </a:cubicBezTo>
                  <a:cubicBezTo>
                    <a:pt x="16444" y="2847"/>
                    <a:pt x="16466" y="2829"/>
                    <a:pt x="16466" y="2829"/>
                  </a:cubicBezTo>
                  <a:cubicBezTo>
                    <a:pt x="16501" y="2807"/>
                    <a:pt x="16518" y="2755"/>
                    <a:pt x="16483" y="2720"/>
                  </a:cubicBezTo>
                  <a:cubicBezTo>
                    <a:pt x="16483" y="2699"/>
                    <a:pt x="16444" y="2699"/>
                    <a:pt x="16427" y="2699"/>
                  </a:cubicBezTo>
                  <a:close/>
                  <a:moveTo>
                    <a:pt x="3429" y="2847"/>
                  </a:moveTo>
                  <a:cubicBezTo>
                    <a:pt x="3412" y="2864"/>
                    <a:pt x="3390" y="2916"/>
                    <a:pt x="3412" y="2955"/>
                  </a:cubicBezTo>
                  <a:cubicBezTo>
                    <a:pt x="3429" y="2973"/>
                    <a:pt x="3447" y="2990"/>
                    <a:pt x="3482" y="2990"/>
                  </a:cubicBezTo>
                  <a:cubicBezTo>
                    <a:pt x="3482" y="2990"/>
                    <a:pt x="3499" y="2973"/>
                    <a:pt x="3521" y="2973"/>
                  </a:cubicBezTo>
                  <a:cubicBezTo>
                    <a:pt x="3556" y="2955"/>
                    <a:pt x="3556" y="2899"/>
                    <a:pt x="3538" y="2864"/>
                  </a:cubicBezTo>
                  <a:cubicBezTo>
                    <a:pt x="3521" y="2847"/>
                    <a:pt x="3499" y="2847"/>
                    <a:pt x="3482" y="2847"/>
                  </a:cubicBezTo>
                  <a:close/>
                  <a:moveTo>
                    <a:pt x="27540" y="2847"/>
                  </a:moveTo>
                  <a:cubicBezTo>
                    <a:pt x="27505" y="2864"/>
                    <a:pt x="27488" y="2899"/>
                    <a:pt x="27505" y="2938"/>
                  </a:cubicBezTo>
                  <a:cubicBezTo>
                    <a:pt x="27505" y="2973"/>
                    <a:pt x="27540" y="2990"/>
                    <a:pt x="27562" y="2990"/>
                  </a:cubicBezTo>
                  <a:cubicBezTo>
                    <a:pt x="27579" y="2990"/>
                    <a:pt x="27579" y="2990"/>
                    <a:pt x="27597" y="2973"/>
                  </a:cubicBezTo>
                  <a:cubicBezTo>
                    <a:pt x="27631" y="2955"/>
                    <a:pt x="27649" y="2916"/>
                    <a:pt x="27631" y="2881"/>
                  </a:cubicBezTo>
                  <a:cubicBezTo>
                    <a:pt x="27614" y="2864"/>
                    <a:pt x="27597" y="2847"/>
                    <a:pt x="27562" y="2847"/>
                  </a:cubicBezTo>
                  <a:close/>
                  <a:moveTo>
                    <a:pt x="19655" y="2881"/>
                  </a:moveTo>
                  <a:cubicBezTo>
                    <a:pt x="19621" y="2916"/>
                    <a:pt x="19621" y="2955"/>
                    <a:pt x="19638" y="2990"/>
                  </a:cubicBezTo>
                  <a:cubicBezTo>
                    <a:pt x="19655" y="3008"/>
                    <a:pt x="19673" y="3025"/>
                    <a:pt x="19690" y="3025"/>
                  </a:cubicBezTo>
                  <a:cubicBezTo>
                    <a:pt x="19708" y="3025"/>
                    <a:pt x="19729" y="3025"/>
                    <a:pt x="19729" y="3008"/>
                  </a:cubicBezTo>
                  <a:cubicBezTo>
                    <a:pt x="19764" y="2990"/>
                    <a:pt x="19782" y="2938"/>
                    <a:pt x="19747" y="2916"/>
                  </a:cubicBezTo>
                  <a:cubicBezTo>
                    <a:pt x="19747" y="2881"/>
                    <a:pt x="19708" y="2881"/>
                    <a:pt x="19690" y="2881"/>
                  </a:cubicBezTo>
                  <a:close/>
                  <a:moveTo>
                    <a:pt x="16627" y="2990"/>
                  </a:moveTo>
                  <a:cubicBezTo>
                    <a:pt x="16627" y="2990"/>
                    <a:pt x="16609" y="2990"/>
                    <a:pt x="16592" y="3008"/>
                  </a:cubicBezTo>
                  <a:cubicBezTo>
                    <a:pt x="16553" y="3025"/>
                    <a:pt x="16553" y="3081"/>
                    <a:pt x="16575" y="3099"/>
                  </a:cubicBezTo>
                  <a:cubicBezTo>
                    <a:pt x="16592" y="3134"/>
                    <a:pt x="16609" y="3134"/>
                    <a:pt x="16627" y="3134"/>
                  </a:cubicBezTo>
                  <a:cubicBezTo>
                    <a:pt x="16644" y="3134"/>
                    <a:pt x="16662" y="3134"/>
                    <a:pt x="16683" y="3116"/>
                  </a:cubicBezTo>
                  <a:cubicBezTo>
                    <a:pt x="16718" y="3099"/>
                    <a:pt x="16718" y="3064"/>
                    <a:pt x="16701" y="3025"/>
                  </a:cubicBezTo>
                  <a:cubicBezTo>
                    <a:pt x="16683" y="3008"/>
                    <a:pt x="16662" y="2990"/>
                    <a:pt x="16627" y="2990"/>
                  </a:cubicBezTo>
                  <a:close/>
                  <a:moveTo>
                    <a:pt x="3173" y="3025"/>
                  </a:moveTo>
                  <a:cubicBezTo>
                    <a:pt x="3155" y="3025"/>
                    <a:pt x="3138" y="3047"/>
                    <a:pt x="3138" y="3047"/>
                  </a:cubicBezTo>
                  <a:cubicBezTo>
                    <a:pt x="3103" y="3064"/>
                    <a:pt x="3086" y="3116"/>
                    <a:pt x="3120" y="3155"/>
                  </a:cubicBezTo>
                  <a:cubicBezTo>
                    <a:pt x="3120" y="3173"/>
                    <a:pt x="3155" y="3173"/>
                    <a:pt x="3173" y="3173"/>
                  </a:cubicBezTo>
                  <a:lnTo>
                    <a:pt x="3212" y="3173"/>
                  </a:lnTo>
                  <a:cubicBezTo>
                    <a:pt x="3247" y="3155"/>
                    <a:pt x="3247" y="3099"/>
                    <a:pt x="3229" y="3064"/>
                  </a:cubicBezTo>
                  <a:cubicBezTo>
                    <a:pt x="3212" y="3047"/>
                    <a:pt x="3194" y="3025"/>
                    <a:pt x="3173" y="3025"/>
                  </a:cubicBezTo>
                  <a:close/>
                  <a:moveTo>
                    <a:pt x="19346" y="3081"/>
                  </a:moveTo>
                  <a:cubicBezTo>
                    <a:pt x="19312" y="3116"/>
                    <a:pt x="19312" y="3155"/>
                    <a:pt x="19329" y="3190"/>
                  </a:cubicBezTo>
                  <a:cubicBezTo>
                    <a:pt x="19346" y="3208"/>
                    <a:pt x="19364" y="3225"/>
                    <a:pt x="19381" y="3225"/>
                  </a:cubicBezTo>
                  <a:cubicBezTo>
                    <a:pt x="19403" y="3225"/>
                    <a:pt x="19420" y="3225"/>
                    <a:pt x="19438" y="3208"/>
                  </a:cubicBezTo>
                  <a:cubicBezTo>
                    <a:pt x="19455" y="3190"/>
                    <a:pt x="19473" y="3134"/>
                    <a:pt x="19455" y="3116"/>
                  </a:cubicBezTo>
                  <a:cubicBezTo>
                    <a:pt x="19438" y="3081"/>
                    <a:pt x="19420" y="3081"/>
                    <a:pt x="19381" y="3081"/>
                  </a:cubicBezTo>
                  <a:close/>
                  <a:moveTo>
                    <a:pt x="27670" y="3173"/>
                  </a:moveTo>
                  <a:cubicBezTo>
                    <a:pt x="27631" y="3190"/>
                    <a:pt x="27614" y="3242"/>
                    <a:pt x="27631" y="3282"/>
                  </a:cubicBezTo>
                  <a:cubicBezTo>
                    <a:pt x="27649" y="3299"/>
                    <a:pt x="27670" y="3316"/>
                    <a:pt x="27705" y="3316"/>
                  </a:cubicBezTo>
                  <a:lnTo>
                    <a:pt x="27723" y="3316"/>
                  </a:lnTo>
                  <a:cubicBezTo>
                    <a:pt x="27758" y="3299"/>
                    <a:pt x="27779" y="3264"/>
                    <a:pt x="27779" y="3225"/>
                  </a:cubicBezTo>
                  <a:cubicBezTo>
                    <a:pt x="27758" y="3190"/>
                    <a:pt x="27723" y="3173"/>
                    <a:pt x="27705" y="3173"/>
                  </a:cubicBezTo>
                  <a:close/>
                  <a:moveTo>
                    <a:pt x="2829" y="3242"/>
                  </a:moveTo>
                  <a:cubicBezTo>
                    <a:pt x="2794" y="3282"/>
                    <a:pt x="2794" y="3316"/>
                    <a:pt x="2811" y="3351"/>
                  </a:cubicBezTo>
                  <a:cubicBezTo>
                    <a:pt x="2829" y="3373"/>
                    <a:pt x="2846" y="3390"/>
                    <a:pt x="2868" y="3390"/>
                  </a:cubicBezTo>
                  <a:cubicBezTo>
                    <a:pt x="2885" y="3390"/>
                    <a:pt x="2903" y="3373"/>
                    <a:pt x="2920" y="3373"/>
                  </a:cubicBezTo>
                  <a:cubicBezTo>
                    <a:pt x="2938" y="3351"/>
                    <a:pt x="2955" y="3299"/>
                    <a:pt x="2938" y="3264"/>
                  </a:cubicBezTo>
                  <a:cubicBezTo>
                    <a:pt x="2920" y="3242"/>
                    <a:pt x="2903" y="3242"/>
                    <a:pt x="2868" y="3242"/>
                  </a:cubicBezTo>
                  <a:close/>
                  <a:moveTo>
                    <a:pt x="19077" y="3264"/>
                  </a:moveTo>
                  <a:cubicBezTo>
                    <a:pt x="19077" y="3264"/>
                    <a:pt x="19055" y="3264"/>
                    <a:pt x="19038" y="3282"/>
                  </a:cubicBezTo>
                  <a:cubicBezTo>
                    <a:pt x="19003" y="3299"/>
                    <a:pt x="19003" y="3334"/>
                    <a:pt x="19020" y="3373"/>
                  </a:cubicBezTo>
                  <a:cubicBezTo>
                    <a:pt x="19038" y="3408"/>
                    <a:pt x="19055" y="3408"/>
                    <a:pt x="19077" y="3408"/>
                  </a:cubicBezTo>
                  <a:lnTo>
                    <a:pt x="19111" y="3408"/>
                  </a:lnTo>
                  <a:cubicBezTo>
                    <a:pt x="19146" y="3390"/>
                    <a:pt x="19164" y="3334"/>
                    <a:pt x="19146" y="3299"/>
                  </a:cubicBezTo>
                  <a:cubicBezTo>
                    <a:pt x="19129" y="3282"/>
                    <a:pt x="19111" y="3264"/>
                    <a:pt x="19077" y="3264"/>
                  </a:cubicBezTo>
                  <a:close/>
                  <a:moveTo>
                    <a:pt x="16862" y="3282"/>
                  </a:moveTo>
                  <a:cubicBezTo>
                    <a:pt x="16844" y="3282"/>
                    <a:pt x="16827" y="3282"/>
                    <a:pt x="16810" y="3299"/>
                  </a:cubicBezTo>
                  <a:cubicBezTo>
                    <a:pt x="16770" y="3316"/>
                    <a:pt x="16770" y="3373"/>
                    <a:pt x="16810" y="3390"/>
                  </a:cubicBezTo>
                  <a:cubicBezTo>
                    <a:pt x="16810" y="3408"/>
                    <a:pt x="16844" y="3425"/>
                    <a:pt x="16862" y="3425"/>
                  </a:cubicBezTo>
                  <a:cubicBezTo>
                    <a:pt x="16879" y="3425"/>
                    <a:pt x="16901" y="3425"/>
                    <a:pt x="16901" y="3408"/>
                  </a:cubicBezTo>
                  <a:cubicBezTo>
                    <a:pt x="16936" y="3373"/>
                    <a:pt x="16936" y="3334"/>
                    <a:pt x="16918" y="3299"/>
                  </a:cubicBezTo>
                  <a:cubicBezTo>
                    <a:pt x="16901" y="3282"/>
                    <a:pt x="16879" y="3282"/>
                    <a:pt x="16862" y="3282"/>
                  </a:cubicBezTo>
                  <a:close/>
                  <a:moveTo>
                    <a:pt x="18768" y="3443"/>
                  </a:moveTo>
                  <a:cubicBezTo>
                    <a:pt x="18750" y="3443"/>
                    <a:pt x="18750" y="3443"/>
                    <a:pt x="18729" y="3460"/>
                  </a:cubicBezTo>
                  <a:cubicBezTo>
                    <a:pt x="18694" y="3482"/>
                    <a:pt x="18676" y="3517"/>
                    <a:pt x="18711" y="3551"/>
                  </a:cubicBezTo>
                  <a:cubicBezTo>
                    <a:pt x="18711" y="3591"/>
                    <a:pt x="18750" y="3591"/>
                    <a:pt x="18768" y="3591"/>
                  </a:cubicBezTo>
                  <a:lnTo>
                    <a:pt x="18803" y="3591"/>
                  </a:lnTo>
                  <a:cubicBezTo>
                    <a:pt x="18837" y="3569"/>
                    <a:pt x="18859" y="3517"/>
                    <a:pt x="18837" y="3482"/>
                  </a:cubicBezTo>
                  <a:cubicBezTo>
                    <a:pt x="18820" y="3460"/>
                    <a:pt x="18803" y="3443"/>
                    <a:pt x="18768" y="3443"/>
                  </a:cubicBezTo>
                  <a:close/>
                  <a:moveTo>
                    <a:pt x="2594" y="3460"/>
                  </a:moveTo>
                  <a:cubicBezTo>
                    <a:pt x="2577" y="3460"/>
                    <a:pt x="2559" y="3482"/>
                    <a:pt x="2542" y="3482"/>
                  </a:cubicBezTo>
                  <a:cubicBezTo>
                    <a:pt x="2503" y="3517"/>
                    <a:pt x="2503" y="3551"/>
                    <a:pt x="2542" y="3591"/>
                  </a:cubicBezTo>
                  <a:cubicBezTo>
                    <a:pt x="2559" y="3608"/>
                    <a:pt x="2577" y="3608"/>
                    <a:pt x="2594" y="3608"/>
                  </a:cubicBezTo>
                  <a:cubicBezTo>
                    <a:pt x="2611" y="3608"/>
                    <a:pt x="2629" y="3608"/>
                    <a:pt x="2650" y="3591"/>
                  </a:cubicBezTo>
                  <a:lnTo>
                    <a:pt x="2629" y="3591"/>
                  </a:lnTo>
                  <a:cubicBezTo>
                    <a:pt x="2668" y="3569"/>
                    <a:pt x="2668" y="3517"/>
                    <a:pt x="2650" y="3499"/>
                  </a:cubicBezTo>
                  <a:cubicBezTo>
                    <a:pt x="2629" y="3482"/>
                    <a:pt x="2611" y="3460"/>
                    <a:pt x="2594" y="3460"/>
                  </a:cubicBezTo>
                  <a:close/>
                  <a:moveTo>
                    <a:pt x="27814" y="3517"/>
                  </a:moveTo>
                  <a:cubicBezTo>
                    <a:pt x="27779" y="3534"/>
                    <a:pt x="27758" y="3569"/>
                    <a:pt x="27779" y="3608"/>
                  </a:cubicBezTo>
                  <a:cubicBezTo>
                    <a:pt x="27779" y="3643"/>
                    <a:pt x="27814" y="3660"/>
                    <a:pt x="27831" y="3660"/>
                  </a:cubicBezTo>
                  <a:cubicBezTo>
                    <a:pt x="27849" y="3660"/>
                    <a:pt x="27849" y="3660"/>
                    <a:pt x="27866" y="3643"/>
                  </a:cubicBezTo>
                  <a:cubicBezTo>
                    <a:pt x="27905" y="3643"/>
                    <a:pt x="27923" y="3591"/>
                    <a:pt x="27905" y="3551"/>
                  </a:cubicBezTo>
                  <a:cubicBezTo>
                    <a:pt x="27888" y="3534"/>
                    <a:pt x="27866" y="3517"/>
                    <a:pt x="27831" y="3517"/>
                  </a:cubicBezTo>
                  <a:close/>
                  <a:moveTo>
                    <a:pt x="17119" y="3534"/>
                  </a:moveTo>
                  <a:cubicBezTo>
                    <a:pt x="17097" y="3534"/>
                    <a:pt x="17062" y="3551"/>
                    <a:pt x="17062" y="3569"/>
                  </a:cubicBezTo>
                  <a:cubicBezTo>
                    <a:pt x="17027" y="3591"/>
                    <a:pt x="17027" y="3643"/>
                    <a:pt x="17062" y="3660"/>
                  </a:cubicBezTo>
                  <a:cubicBezTo>
                    <a:pt x="17079" y="3678"/>
                    <a:pt x="17097" y="3678"/>
                    <a:pt x="17119" y="3678"/>
                  </a:cubicBezTo>
                  <a:cubicBezTo>
                    <a:pt x="17136" y="3678"/>
                    <a:pt x="17153" y="3678"/>
                    <a:pt x="17171" y="3660"/>
                  </a:cubicBezTo>
                  <a:cubicBezTo>
                    <a:pt x="17188" y="3625"/>
                    <a:pt x="17188" y="3591"/>
                    <a:pt x="17153" y="3551"/>
                  </a:cubicBezTo>
                  <a:cubicBezTo>
                    <a:pt x="17153" y="3551"/>
                    <a:pt x="17136" y="3534"/>
                    <a:pt x="17119" y="3534"/>
                  </a:cubicBezTo>
                  <a:close/>
                  <a:moveTo>
                    <a:pt x="18424" y="3625"/>
                  </a:moveTo>
                  <a:cubicBezTo>
                    <a:pt x="18385" y="3643"/>
                    <a:pt x="18367" y="3678"/>
                    <a:pt x="18385" y="3717"/>
                  </a:cubicBezTo>
                  <a:cubicBezTo>
                    <a:pt x="18385" y="3752"/>
                    <a:pt x="18424" y="3769"/>
                    <a:pt x="18441" y="3769"/>
                  </a:cubicBezTo>
                  <a:cubicBezTo>
                    <a:pt x="18459" y="3769"/>
                    <a:pt x="18476" y="3752"/>
                    <a:pt x="18476" y="3752"/>
                  </a:cubicBezTo>
                  <a:cubicBezTo>
                    <a:pt x="18511" y="3734"/>
                    <a:pt x="18533" y="3699"/>
                    <a:pt x="18511" y="3660"/>
                  </a:cubicBezTo>
                  <a:cubicBezTo>
                    <a:pt x="18494" y="3625"/>
                    <a:pt x="18476" y="3625"/>
                    <a:pt x="18441" y="3625"/>
                  </a:cubicBezTo>
                  <a:close/>
                  <a:moveTo>
                    <a:pt x="2324" y="3717"/>
                  </a:moveTo>
                  <a:cubicBezTo>
                    <a:pt x="2302" y="3717"/>
                    <a:pt x="2285" y="3717"/>
                    <a:pt x="2285" y="3734"/>
                  </a:cubicBezTo>
                  <a:cubicBezTo>
                    <a:pt x="2250" y="3769"/>
                    <a:pt x="2250" y="3808"/>
                    <a:pt x="2285" y="3843"/>
                  </a:cubicBezTo>
                  <a:cubicBezTo>
                    <a:pt x="2285" y="3860"/>
                    <a:pt x="2302" y="3860"/>
                    <a:pt x="2324" y="3860"/>
                  </a:cubicBezTo>
                  <a:cubicBezTo>
                    <a:pt x="2342" y="3860"/>
                    <a:pt x="2359" y="3860"/>
                    <a:pt x="2376" y="3843"/>
                  </a:cubicBezTo>
                  <a:cubicBezTo>
                    <a:pt x="2411" y="3808"/>
                    <a:pt x="2411" y="3769"/>
                    <a:pt x="2376" y="3734"/>
                  </a:cubicBezTo>
                  <a:cubicBezTo>
                    <a:pt x="2359" y="3717"/>
                    <a:pt x="2342" y="3717"/>
                    <a:pt x="2324" y="3717"/>
                  </a:cubicBezTo>
                  <a:close/>
                  <a:moveTo>
                    <a:pt x="17406" y="3734"/>
                  </a:moveTo>
                  <a:cubicBezTo>
                    <a:pt x="17388" y="3734"/>
                    <a:pt x="17354" y="3752"/>
                    <a:pt x="17354" y="3786"/>
                  </a:cubicBezTo>
                  <a:cubicBezTo>
                    <a:pt x="17336" y="3826"/>
                    <a:pt x="17336" y="3860"/>
                    <a:pt x="17371" y="3878"/>
                  </a:cubicBezTo>
                  <a:lnTo>
                    <a:pt x="17406" y="3878"/>
                  </a:lnTo>
                  <a:cubicBezTo>
                    <a:pt x="17445" y="3878"/>
                    <a:pt x="17462" y="3860"/>
                    <a:pt x="17480" y="3843"/>
                  </a:cubicBezTo>
                  <a:cubicBezTo>
                    <a:pt x="17497" y="3808"/>
                    <a:pt x="17480" y="3769"/>
                    <a:pt x="17445" y="3752"/>
                  </a:cubicBezTo>
                  <a:cubicBezTo>
                    <a:pt x="17423" y="3734"/>
                    <a:pt x="17423" y="3734"/>
                    <a:pt x="17406" y="3734"/>
                  </a:cubicBezTo>
                  <a:close/>
                  <a:moveTo>
                    <a:pt x="18098" y="3769"/>
                  </a:moveTo>
                  <a:cubicBezTo>
                    <a:pt x="18058" y="3786"/>
                    <a:pt x="18041" y="3826"/>
                    <a:pt x="18041" y="3860"/>
                  </a:cubicBezTo>
                  <a:cubicBezTo>
                    <a:pt x="18058" y="3895"/>
                    <a:pt x="18076" y="3917"/>
                    <a:pt x="18115" y="3917"/>
                  </a:cubicBezTo>
                  <a:cubicBezTo>
                    <a:pt x="18115" y="3917"/>
                    <a:pt x="18132" y="3917"/>
                    <a:pt x="18132" y="3895"/>
                  </a:cubicBezTo>
                  <a:cubicBezTo>
                    <a:pt x="18167" y="3895"/>
                    <a:pt x="18206" y="3843"/>
                    <a:pt x="18185" y="3808"/>
                  </a:cubicBezTo>
                  <a:cubicBezTo>
                    <a:pt x="18167" y="3786"/>
                    <a:pt x="18150" y="3769"/>
                    <a:pt x="18115" y="3769"/>
                  </a:cubicBezTo>
                  <a:close/>
                  <a:moveTo>
                    <a:pt x="17750" y="3826"/>
                  </a:moveTo>
                  <a:cubicBezTo>
                    <a:pt x="17715" y="3826"/>
                    <a:pt x="17697" y="3860"/>
                    <a:pt x="17680" y="3895"/>
                  </a:cubicBezTo>
                  <a:cubicBezTo>
                    <a:pt x="17680" y="3934"/>
                    <a:pt x="17715" y="3969"/>
                    <a:pt x="17750" y="3969"/>
                  </a:cubicBezTo>
                  <a:cubicBezTo>
                    <a:pt x="17806" y="3969"/>
                    <a:pt x="17823" y="3934"/>
                    <a:pt x="17823" y="3895"/>
                  </a:cubicBezTo>
                  <a:cubicBezTo>
                    <a:pt x="17841" y="3860"/>
                    <a:pt x="17806" y="3826"/>
                    <a:pt x="17771" y="3826"/>
                  </a:cubicBezTo>
                  <a:close/>
                  <a:moveTo>
                    <a:pt x="27975" y="3843"/>
                  </a:moveTo>
                  <a:cubicBezTo>
                    <a:pt x="27958" y="3843"/>
                    <a:pt x="27958" y="3843"/>
                    <a:pt x="27940" y="3860"/>
                  </a:cubicBezTo>
                  <a:cubicBezTo>
                    <a:pt x="27905" y="3860"/>
                    <a:pt x="27888" y="3917"/>
                    <a:pt x="27905" y="3952"/>
                  </a:cubicBezTo>
                  <a:cubicBezTo>
                    <a:pt x="27923" y="3969"/>
                    <a:pt x="27940" y="3987"/>
                    <a:pt x="27975" y="3987"/>
                  </a:cubicBezTo>
                  <a:lnTo>
                    <a:pt x="27997" y="3987"/>
                  </a:lnTo>
                  <a:cubicBezTo>
                    <a:pt x="28032" y="3969"/>
                    <a:pt x="28049" y="3934"/>
                    <a:pt x="28049" y="3895"/>
                  </a:cubicBezTo>
                  <a:cubicBezTo>
                    <a:pt x="28032" y="3860"/>
                    <a:pt x="27997" y="3843"/>
                    <a:pt x="27975" y="3843"/>
                  </a:cubicBezTo>
                  <a:close/>
                  <a:moveTo>
                    <a:pt x="2085" y="3987"/>
                  </a:moveTo>
                  <a:cubicBezTo>
                    <a:pt x="2067" y="3987"/>
                    <a:pt x="2033" y="3987"/>
                    <a:pt x="2033" y="4004"/>
                  </a:cubicBezTo>
                  <a:cubicBezTo>
                    <a:pt x="1998" y="4043"/>
                    <a:pt x="1998" y="4078"/>
                    <a:pt x="2033" y="4113"/>
                  </a:cubicBezTo>
                  <a:cubicBezTo>
                    <a:pt x="2050" y="4113"/>
                    <a:pt x="2067" y="4135"/>
                    <a:pt x="2085" y="4135"/>
                  </a:cubicBezTo>
                  <a:cubicBezTo>
                    <a:pt x="2107" y="4135"/>
                    <a:pt x="2124" y="4113"/>
                    <a:pt x="2141" y="4095"/>
                  </a:cubicBezTo>
                  <a:cubicBezTo>
                    <a:pt x="2159" y="4078"/>
                    <a:pt x="2159" y="4026"/>
                    <a:pt x="2124" y="4004"/>
                  </a:cubicBezTo>
                  <a:cubicBezTo>
                    <a:pt x="2124" y="3987"/>
                    <a:pt x="2107" y="3987"/>
                    <a:pt x="2085" y="3987"/>
                  </a:cubicBezTo>
                  <a:close/>
                  <a:moveTo>
                    <a:pt x="28084" y="4187"/>
                  </a:moveTo>
                  <a:cubicBezTo>
                    <a:pt x="28049" y="4204"/>
                    <a:pt x="28032" y="4243"/>
                    <a:pt x="28049" y="4278"/>
                  </a:cubicBezTo>
                  <a:cubicBezTo>
                    <a:pt x="28066" y="4313"/>
                    <a:pt x="28084" y="4330"/>
                    <a:pt x="28123" y="4330"/>
                  </a:cubicBezTo>
                  <a:cubicBezTo>
                    <a:pt x="28123" y="4330"/>
                    <a:pt x="28140" y="4330"/>
                    <a:pt x="28140" y="4313"/>
                  </a:cubicBezTo>
                  <a:cubicBezTo>
                    <a:pt x="28175" y="4296"/>
                    <a:pt x="28193" y="4261"/>
                    <a:pt x="28175" y="4222"/>
                  </a:cubicBezTo>
                  <a:cubicBezTo>
                    <a:pt x="28175" y="4204"/>
                    <a:pt x="28140" y="4187"/>
                    <a:pt x="28123" y="4187"/>
                  </a:cubicBezTo>
                  <a:close/>
                  <a:moveTo>
                    <a:pt x="1832" y="4261"/>
                  </a:moveTo>
                  <a:cubicBezTo>
                    <a:pt x="1815" y="4261"/>
                    <a:pt x="1798" y="4261"/>
                    <a:pt x="1780" y="4278"/>
                  </a:cubicBezTo>
                  <a:cubicBezTo>
                    <a:pt x="1758" y="4313"/>
                    <a:pt x="1758" y="4352"/>
                    <a:pt x="1798" y="4387"/>
                  </a:cubicBezTo>
                  <a:cubicBezTo>
                    <a:pt x="1815" y="4387"/>
                    <a:pt x="1832" y="4404"/>
                    <a:pt x="1832" y="4404"/>
                  </a:cubicBezTo>
                  <a:cubicBezTo>
                    <a:pt x="1867" y="4404"/>
                    <a:pt x="1889" y="4387"/>
                    <a:pt x="1906" y="4369"/>
                  </a:cubicBezTo>
                  <a:cubicBezTo>
                    <a:pt x="1924" y="4352"/>
                    <a:pt x="1924" y="4296"/>
                    <a:pt x="1889" y="4278"/>
                  </a:cubicBezTo>
                  <a:cubicBezTo>
                    <a:pt x="1867" y="4261"/>
                    <a:pt x="1850" y="4261"/>
                    <a:pt x="1832" y="4261"/>
                  </a:cubicBezTo>
                  <a:close/>
                  <a:moveTo>
                    <a:pt x="28232" y="4513"/>
                  </a:moveTo>
                  <a:cubicBezTo>
                    <a:pt x="28193" y="4530"/>
                    <a:pt x="28175" y="4587"/>
                    <a:pt x="28193" y="4622"/>
                  </a:cubicBezTo>
                  <a:cubicBezTo>
                    <a:pt x="28214" y="4639"/>
                    <a:pt x="28249" y="4657"/>
                    <a:pt x="28267" y="4657"/>
                  </a:cubicBezTo>
                  <a:cubicBezTo>
                    <a:pt x="28284" y="4657"/>
                    <a:pt x="28284" y="4657"/>
                    <a:pt x="28301" y="4639"/>
                  </a:cubicBezTo>
                  <a:cubicBezTo>
                    <a:pt x="28341" y="4639"/>
                    <a:pt x="28358" y="4587"/>
                    <a:pt x="28341" y="4548"/>
                  </a:cubicBezTo>
                  <a:cubicBezTo>
                    <a:pt x="28323" y="4530"/>
                    <a:pt x="28284" y="4513"/>
                    <a:pt x="28267" y="4513"/>
                  </a:cubicBezTo>
                  <a:close/>
                  <a:moveTo>
                    <a:pt x="1615" y="4530"/>
                  </a:moveTo>
                  <a:cubicBezTo>
                    <a:pt x="1597" y="4530"/>
                    <a:pt x="1580" y="4548"/>
                    <a:pt x="1563" y="4570"/>
                  </a:cubicBezTo>
                  <a:cubicBezTo>
                    <a:pt x="1524" y="4604"/>
                    <a:pt x="1541" y="4639"/>
                    <a:pt x="1563" y="4657"/>
                  </a:cubicBezTo>
                  <a:cubicBezTo>
                    <a:pt x="1580" y="4678"/>
                    <a:pt x="1597" y="4678"/>
                    <a:pt x="1615" y="4678"/>
                  </a:cubicBezTo>
                  <a:cubicBezTo>
                    <a:pt x="1632" y="4678"/>
                    <a:pt x="1650" y="4678"/>
                    <a:pt x="1671" y="4657"/>
                  </a:cubicBezTo>
                  <a:cubicBezTo>
                    <a:pt x="1689" y="4622"/>
                    <a:pt x="1689" y="4570"/>
                    <a:pt x="1650" y="4548"/>
                  </a:cubicBezTo>
                  <a:cubicBezTo>
                    <a:pt x="1650" y="4548"/>
                    <a:pt x="1632" y="4530"/>
                    <a:pt x="1615" y="4530"/>
                  </a:cubicBezTo>
                  <a:close/>
                  <a:moveTo>
                    <a:pt x="1397" y="4822"/>
                  </a:moveTo>
                  <a:cubicBezTo>
                    <a:pt x="1380" y="4822"/>
                    <a:pt x="1363" y="4839"/>
                    <a:pt x="1345" y="4857"/>
                  </a:cubicBezTo>
                  <a:cubicBezTo>
                    <a:pt x="1323" y="4896"/>
                    <a:pt x="1323" y="4931"/>
                    <a:pt x="1363" y="4966"/>
                  </a:cubicBezTo>
                  <a:lnTo>
                    <a:pt x="1397" y="4966"/>
                  </a:lnTo>
                  <a:cubicBezTo>
                    <a:pt x="1415" y="4966"/>
                    <a:pt x="1454" y="4966"/>
                    <a:pt x="1454" y="4948"/>
                  </a:cubicBezTo>
                  <a:cubicBezTo>
                    <a:pt x="1489" y="4913"/>
                    <a:pt x="1471" y="4857"/>
                    <a:pt x="1432" y="4839"/>
                  </a:cubicBezTo>
                  <a:cubicBezTo>
                    <a:pt x="1432" y="4839"/>
                    <a:pt x="1415" y="4822"/>
                    <a:pt x="1397" y="4822"/>
                  </a:cubicBezTo>
                  <a:close/>
                  <a:moveTo>
                    <a:pt x="28393" y="4839"/>
                  </a:moveTo>
                  <a:cubicBezTo>
                    <a:pt x="28358" y="4857"/>
                    <a:pt x="28358" y="4913"/>
                    <a:pt x="28375" y="4948"/>
                  </a:cubicBezTo>
                  <a:cubicBezTo>
                    <a:pt x="28375" y="4966"/>
                    <a:pt x="28410" y="4983"/>
                    <a:pt x="28432" y="4983"/>
                  </a:cubicBezTo>
                  <a:cubicBezTo>
                    <a:pt x="28449" y="4983"/>
                    <a:pt x="28449" y="4983"/>
                    <a:pt x="28467" y="4966"/>
                  </a:cubicBezTo>
                  <a:cubicBezTo>
                    <a:pt x="28502" y="4948"/>
                    <a:pt x="28519" y="4913"/>
                    <a:pt x="28502" y="4874"/>
                  </a:cubicBezTo>
                  <a:cubicBezTo>
                    <a:pt x="28484" y="4839"/>
                    <a:pt x="28467" y="4839"/>
                    <a:pt x="28432" y="4839"/>
                  </a:cubicBezTo>
                  <a:close/>
                  <a:moveTo>
                    <a:pt x="1197" y="5131"/>
                  </a:moveTo>
                  <a:cubicBezTo>
                    <a:pt x="1180" y="5131"/>
                    <a:pt x="1145" y="5148"/>
                    <a:pt x="1145" y="5166"/>
                  </a:cubicBezTo>
                  <a:cubicBezTo>
                    <a:pt x="1106" y="5201"/>
                    <a:pt x="1128" y="5240"/>
                    <a:pt x="1162" y="5257"/>
                  </a:cubicBezTo>
                  <a:cubicBezTo>
                    <a:pt x="1162" y="5275"/>
                    <a:pt x="1180" y="5275"/>
                    <a:pt x="1197" y="5275"/>
                  </a:cubicBezTo>
                  <a:cubicBezTo>
                    <a:pt x="1215" y="5275"/>
                    <a:pt x="1254" y="5257"/>
                    <a:pt x="1254" y="5240"/>
                  </a:cubicBezTo>
                  <a:cubicBezTo>
                    <a:pt x="1271" y="5201"/>
                    <a:pt x="1271" y="5166"/>
                    <a:pt x="1236" y="5148"/>
                  </a:cubicBezTo>
                  <a:cubicBezTo>
                    <a:pt x="1215" y="5131"/>
                    <a:pt x="1215" y="5131"/>
                    <a:pt x="1197" y="5131"/>
                  </a:cubicBezTo>
                  <a:close/>
                  <a:moveTo>
                    <a:pt x="28610" y="5148"/>
                  </a:moveTo>
                  <a:cubicBezTo>
                    <a:pt x="28593" y="5148"/>
                    <a:pt x="28576" y="5148"/>
                    <a:pt x="28576" y="5166"/>
                  </a:cubicBezTo>
                  <a:cubicBezTo>
                    <a:pt x="28541" y="5183"/>
                    <a:pt x="28519" y="5222"/>
                    <a:pt x="28541" y="5257"/>
                  </a:cubicBezTo>
                  <a:cubicBezTo>
                    <a:pt x="28558" y="5275"/>
                    <a:pt x="28576" y="5292"/>
                    <a:pt x="28610" y="5292"/>
                  </a:cubicBezTo>
                  <a:lnTo>
                    <a:pt x="28650" y="5292"/>
                  </a:lnTo>
                  <a:cubicBezTo>
                    <a:pt x="28684" y="5275"/>
                    <a:pt x="28684" y="5222"/>
                    <a:pt x="28667" y="5183"/>
                  </a:cubicBezTo>
                  <a:cubicBezTo>
                    <a:pt x="28667" y="5166"/>
                    <a:pt x="28628" y="5148"/>
                    <a:pt x="28610" y="5148"/>
                  </a:cubicBezTo>
                  <a:close/>
                  <a:moveTo>
                    <a:pt x="997" y="5440"/>
                  </a:moveTo>
                  <a:cubicBezTo>
                    <a:pt x="980" y="5440"/>
                    <a:pt x="962" y="5457"/>
                    <a:pt x="945" y="5475"/>
                  </a:cubicBezTo>
                  <a:cubicBezTo>
                    <a:pt x="927" y="5510"/>
                    <a:pt x="927" y="5549"/>
                    <a:pt x="962" y="5566"/>
                  </a:cubicBezTo>
                  <a:cubicBezTo>
                    <a:pt x="980" y="5583"/>
                    <a:pt x="997" y="5583"/>
                    <a:pt x="997" y="5583"/>
                  </a:cubicBezTo>
                  <a:cubicBezTo>
                    <a:pt x="1036" y="5583"/>
                    <a:pt x="1054" y="5566"/>
                    <a:pt x="1071" y="5549"/>
                  </a:cubicBezTo>
                  <a:cubicBezTo>
                    <a:pt x="1088" y="5510"/>
                    <a:pt x="1071" y="5475"/>
                    <a:pt x="1036" y="5440"/>
                  </a:cubicBezTo>
                  <a:close/>
                  <a:moveTo>
                    <a:pt x="28758" y="5475"/>
                  </a:moveTo>
                  <a:cubicBezTo>
                    <a:pt x="28719" y="5492"/>
                    <a:pt x="28702" y="5549"/>
                    <a:pt x="28719" y="5583"/>
                  </a:cubicBezTo>
                  <a:cubicBezTo>
                    <a:pt x="28737" y="5601"/>
                    <a:pt x="28758" y="5618"/>
                    <a:pt x="28793" y="5618"/>
                  </a:cubicBezTo>
                  <a:cubicBezTo>
                    <a:pt x="28793" y="5618"/>
                    <a:pt x="28811" y="5618"/>
                    <a:pt x="28811" y="5601"/>
                  </a:cubicBezTo>
                  <a:cubicBezTo>
                    <a:pt x="28845" y="5583"/>
                    <a:pt x="28867" y="5549"/>
                    <a:pt x="28845" y="5510"/>
                  </a:cubicBezTo>
                  <a:cubicBezTo>
                    <a:pt x="28828" y="5475"/>
                    <a:pt x="28811" y="5475"/>
                    <a:pt x="28793" y="5475"/>
                  </a:cubicBezTo>
                  <a:close/>
                  <a:moveTo>
                    <a:pt x="819" y="5744"/>
                  </a:moveTo>
                  <a:cubicBezTo>
                    <a:pt x="801" y="5744"/>
                    <a:pt x="779" y="5766"/>
                    <a:pt x="762" y="5784"/>
                  </a:cubicBezTo>
                  <a:cubicBezTo>
                    <a:pt x="745" y="5818"/>
                    <a:pt x="745" y="5875"/>
                    <a:pt x="779" y="5892"/>
                  </a:cubicBezTo>
                  <a:lnTo>
                    <a:pt x="819" y="5892"/>
                  </a:lnTo>
                  <a:cubicBezTo>
                    <a:pt x="853" y="5892"/>
                    <a:pt x="871" y="5892"/>
                    <a:pt x="888" y="5853"/>
                  </a:cubicBezTo>
                  <a:cubicBezTo>
                    <a:pt x="910" y="5818"/>
                    <a:pt x="888" y="5784"/>
                    <a:pt x="853" y="5766"/>
                  </a:cubicBezTo>
                  <a:cubicBezTo>
                    <a:pt x="853" y="5744"/>
                    <a:pt x="836" y="5744"/>
                    <a:pt x="819" y="5744"/>
                  </a:cubicBezTo>
                  <a:close/>
                  <a:moveTo>
                    <a:pt x="28954" y="5784"/>
                  </a:moveTo>
                  <a:cubicBezTo>
                    <a:pt x="28954" y="5784"/>
                    <a:pt x="28937" y="5784"/>
                    <a:pt x="28919" y="5801"/>
                  </a:cubicBezTo>
                  <a:cubicBezTo>
                    <a:pt x="28902" y="5818"/>
                    <a:pt x="28884" y="5853"/>
                    <a:pt x="28902" y="5892"/>
                  </a:cubicBezTo>
                  <a:cubicBezTo>
                    <a:pt x="28919" y="5910"/>
                    <a:pt x="28937" y="5927"/>
                    <a:pt x="28954" y="5927"/>
                  </a:cubicBezTo>
                  <a:lnTo>
                    <a:pt x="28993" y="5927"/>
                  </a:lnTo>
                  <a:cubicBezTo>
                    <a:pt x="29028" y="5892"/>
                    <a:pt x="29045" y="5853"/>
                    <a:pt x="29028" y="5818"/>
                  </a:cubicBezTo>
                  <a:cubicBezTo>
                    <a:pt x="29011" y="5801"/>
                    <a:pt x="28993" y="5784"/>
                    <a:pt x="28954" y="5784"/>
                  </a:cubicBezTo>
                  <a:close/>
                  <a:moveTo>
                    <a:pt x="653" y="6071"/>
                  </a:moveTo>
                  <a:cubicBezTo>
                    <a:pt x="636" y="6071"/>
                    <a:pt x="601" y="6093"/>
                    <a:pt x="584" y="6110"/>
                  </a:cubicBezTo>
                  <a:cubicBezTo>
                    <a:pt x="562" y="6145"/>
                    <a:pt x="584" y="6180"/>
                    <a:pt x="618" y="6219"/>
                  </a:cubicBezTo>
                  <a:lnTo>
                    <a:pt x="653" y="6219"/>
                  </a:lnTo>
                  <a:cubicBezTo>
                    <a:pt x="671" y="6219"/>
                    <a:pt x="710" y="6201"/>
                    <a:pt x="727" y="6180"/>
                  </a:cubicBezTo>
                  <a:cubicBezTo>
                    <a:pt x="745" y="6145"/>
                    <a:pt x="727" y="6093"/>
                    <a:pt x="692" y="6071"/>
                  </a:cubicBezTo>
                  <a:close/>
                  <a:moveTo>
                    <a:pt x="29137" y="6093"/>
                  </a:moveTo>
                  <a:cubicBezTo>
                    <a:pt x="29137" y="6093"/>
                    <a:pt x="29119" y="6110"/>
                    <a:pt x="29102" y="6110"/>
                  </a:cubicBezTo>
                  <a:cubicBezTo>
                    <a:pt x="29085" y="6127"/>
                    <a:pt x="29063" y="6162"/>
                    <a:pt x="29085" y="6201"/>
                  </a:cubicBezTo>
                  <a:cubicBezTo>
                    <a:pt x="29102" y="6236"/>
                    <a:pt x="29119" y="6236"/>
                    <a:pt x="29137" y="6236"/>
                  </a:cubicBezTo>
                  <a:lnTo>
                    <a:pt x="29172" y="6236"/>
                  </a:lnTo>
                  <a:cubicBezTo>
                    <a:pt x="29211" y="6219"/>
                    <a:pt x="29228" y="6162"/>
                    <a:pt x="29211" y="6127"/>
                  </a:cubicBezTo>
                  <a:cubicBezTo>
                    <a:pt x="29193" y="6110"/>
                    <a:pt x="29172" y="6093"/>
                    <a:pt x="29137" y="6093"/>
                  </a:cubicBezTo>
                  <a:close/>
                  <a:moveTo>
                    <a:pt x="492" y="6397"/>
                  </a:moveTo>
                  <a:cubicBezTo>
                    <a:pt x="475" y="6397"/>
                    <a:pt x="436" y="6419"/>
                    <a:pt x="436" y="6436"/>
                  </a:cubicBezTo>
                  <a:cubicBezTo>
                    <a:pt x="418" y="6471"/>
                    <a:pt x="436" y="6528"/>
                    <a:pt x="475" y="6545"/>
                  </a:cubicBezTo>
                  <a:lnTo>
                    <a:pt x="492" y="6545"/>
                  </a:lnTo>
                  <a:cubicBezTo>
                    <a:pt x="527" y="6545"/>
                    <a:pt x="544" y="6528"/>
                    <a:pt x="562" y="6506"/>
                  </a:cubicBezTo>
                  <a:cubicBezTo>
                    <a:pt x="584" y="6471"/>
                    <a:pt x="562" y="6419"/>
                    <a:pt x="527" y="6397"/>
                  </a:cubicBezTo>
                  <a:close/>
                  <a:moveTo>
                    <a:pt x="29302" y="6419"/>
                  </a:moveTo>
                  <a:cubicBezTo>
                    <a:pt x="29263" y="6436"/>
                    <a:pt x="29246" y="6489"/>
                    <a:pt x="29263" y="6528"/>
                  </a:cubicBezTo>
                  <a:cubicBezTo>
                    <a:pt x="29280" y="6545"/>
                    <a:pt x="29302" y="6563"/>
                    <a:pt x="29337" y="6563"/>
                  </a:cubicBezTo>
                  <a:cubicBezTo>
                    <a:pt x="29337" y="6563"/>
                    <a:pt x="29354" y="6545"/>
                    <a:pt x="29372" y="6545"/>
                  </a:cubicBezTo>
                  <a:cubicBezTo>
                    <a:pt x="29389" y="6528"/>
                    <a:pt x="29411" y="6489"/>
                    <a:pt x="29389" y="6454"/>
                  </a:cubicBezTo>
                  <a:cubicBezTo>
                    <a:pt x="29372" y="6419"/>
                    <a:pt x="29354" y="6419"/>
                    <a:pt x="29337" y="6419"/>
                  </a:cubicBezTo>
                  <a:close/>
                  <a:moveTo>
                    <a:pt x="344" y="6724"/>
                  </a:moveTo>
                  <a:cubicBezTo>
                    <a:pt x="327" y="6724"/>
                    <a:pt x="292" y="6745"/>
                    <a:pt x="275" y="6780"/>
                  </a:cubicBezTo>
                  <a:lnTo>
                    <a:pt x="275" y="6797"/>
                  </a:lnTo>
                  <a:cubicBezTo>
                    <a:pt x="292" y="6797"/>
                    <a:pt x="292" y="6815"/>
                    <a:pt x="275" y="6832"/>
                  </a:cubicBezTo>
                  <a:cubicBezTo>
                    <a:pt x="292" y="6854"/>
                    <a:pt x="309" y="6854"/>
                    <a:pt x="327" y="6871"/>
                  </a:cubicBezTo>
                  <a:lnTo>
                    <a:pt x="344" y="6871"/>
                  </a:lnTo>
                  <a:cubicBezTo>
                    <a:pt x="383" y="6871"/>
                    <a:pt x="401" y="6854"/>
                    <a:pt x="418" y="6832"/>
                  </a:cubicBezTo>
                  <a:cubicBezTo>
                    <a:pt x="436" y="6797"/>
                    <a:pt x="418" y="6745"/>
                    <a:pt x="383" y="6724"/>
                  </a:cubicBezTo>
                  <a:close/>
                  <a:moveTo>
                    <a:pt x="29481" y="6724"/>
                  </a:moveTo>
                  <a:cubicBezTo>
                    <a:pt x="29446" y="6763"/>
                    <a:pt x="29428" y="6797"/>
                    <a:pt x="29446" y="6832"/>
                  </a:cubicBezTo>
                  <a:cubicBezTo>
                    <a:pt x="29463" y="6854"/>
                    <a:pt x="29481" y="6871"/>
                    <a:pt x="29520" y="6871"/>
                  </a:cubicBezTo>
                  <a:cubicBezTo>
                    <a:pt x="29520" y="6871"/>
                    <a:pt x="29537" y="6871"/>
                    <a:pt x="29555" y="6854"/>
                  </a:cubicBezTo>
                  <a:cubicBezTo>
                    <a:pt x="29589" y="6832"/>
                    <a:pt x="29589" y="6797"/>
                    <a:pt x="29572" y="6763"/>
                  </a:cubicBezTo>
                  <a:cubicBezTo>
                    <a:pt x="29555" y="6745"/>
                    <a:pt x="29537" y="6724"/>
                    <a:pt x="29520" y="6724"/>
                  </a:cubicBezTo>
                  <a:close/>
                  <a:moveTo>
                    <a:pt x="29698" y="7032"/>
                  </a:moveTo>
                  <a:cubicBezTo>
                    <a:pt x="29681" y="7032"/>
                    <a:pt x="29663" y="7032"/>
                    <a:pt x="29663" y="7050"/>
                  </a:cubicBezTo>
                  <a:cubicBezTo>
                    <a:pt x="29629" y="7072"/>
                    <a:pt x="29607" y="7106"/>
                    <a:pt x="29629" y="7141"/>
                  </a:cubicBezTo>
                  <a:cubicBezTo>
                    <a:pt x="29646" y="7180"/>
                    <a:pt x="29663" y="7180"/>
                    <a:pt x="29698" y="7180"/>
                  </a:cubicBezTo>
                  <a:lnTo>
                    <a:pt x="29737" y="7180"/>
                  </a:lnTo>
                  <a:cubicBezTo>
                    <a:pt x="29772" y="7159"/>
                    <a:pt x="29772" y="7106"/>
                    <a:pt x="29755" y="7072"/>
                  </a:cubicBezTo>
                  <a:cubicBezTo>
                    <a:pt x="29737" y="7050"/>
                    <a:pt x="29716" y="7032"/>
                    <a:pt x="29698" y="7032"/>
                  </a:cubicBezTo>
                  <a:close/>
                  <a:moveTo>
                    <a:pt x="218" y="7072"/>
                  </a:moveTo>
                  <a:cubicBezTo>
                    <a:pt x="183" y="7072"/>
                    <a:pt x="166" y="7089"/>
                    <a:pt x="148" y="7106"/>
                  </a:cubicBezTo>
                  <a:cubicBezTo>
                    <a:pt x="166" y="7124"/>
                    <a:pt x="183" y="7159"/>
                    <a:pt x="166" y="7180"/>
                  </a:cubicBezTo>
                  <a:lnTo>
                    <a:pt x="166" y="7198"/>
                  </a:lnTo>
                  <a:lnTo>
                    <a:pt x="183" y="7198"/>
                  </a:lnTo>
                  <a:cubicBezTo>
                    <a:pt x="201" y="7215"/>
                    <a:pt x="201" y="7215"/>
                    <a:pt x="218" y="7215"/>
                  </a:cubicBezTo>
                  <a:cubicBezTo>
                    <a:pt x="236" y="7215"/>
                    <a:pt x="275" y="7198"/>
                    <a:pt x="275" y="7159"/>
                  </a:cubicBezTo>
                  <a:cubicBezTo>
                    <a:pt x="292" y="7124"/>
                    <a:pt x="275" y="7089"/>
                    <a:pt x="236" y="7072"/>
                  </a:cubicBezTo>
                  <a:close/>
                  <a:moveTo>
                    <a:pt x="29846" y="7359"/>
                  </a:moveTo>
                  <a:cubicBezTo>
                    <a:pt x="29807" y="7376"/>
                    <a:pt x="29790" y="7433"/>
                    <a:pt x="29807" y="7468"/>
                  </a:cubicBezTo>
                  <a:cubicBezTo>
                    <a:pt x="29824" y="7485"/>
                    <a:pt x="29846" y="7507"/>
                    <a:pt x="29881" y="7507"/>
                  </a:cubicBezTo>
                  <a:cubicBezTo>
                    <a:pt x="29881" y="7507"/>
                    <a:pt x="29898" y="7485"/>
                    <a:pt x="29916" y="7485"/>
                  </a:cubicBezTo>
                  <a:cubicBezTo>
                    <a:pt x="29933" y="7468"/>
                    <a:pt x="29955" y="7433"/>
                    <a:pt x="29933" y="7398"/>
                  </a:cubicBezTo>
                  <a:cubicBezTo>
                    <a:pt x="29916" y="7359"/>
                    <a:pt x="29898" y="7359"/>
                    <a:pt x="29881" y="7359"/>
                  </a:cubicBezTo>
                  <a:close/>
                  <a:moveTo>
                    <a:pt x="92" y="7415"/>
                  </a:moveTo>
                  <a:cubicBezTo>
                    <a:pt x="57" y="7415"/>
                    <a:pt x="40" y="7433"/>
                    <a:pt x="18" y="7450"/>
                  </a:cubicBezTo>
                  <a:cubicBezTo>
                    <a:pt x="1" y="7507"/>
                    <a:pt x="40" y="7542"/>
                    <a:pt x="75" y="7542"/>
                  </a:cubicBezTo>
                  <a:cubicBezTo>
                    <a:pt x="75" y="7559"/>
                    <a:pt x="92" y="7559"/>
                    <a:pt x="92" y="7559"/>
                  </a:cubicBezTo>
                  <a:cubicBezTo>
                    <a:pt x="127" y="7559"/>
                    <a:pt x="148" y="7542"/>
                    <a:pt x="166" y="7507"/>
                  </a:cubicBezTo>
                  <a:cubicBezTo>
                    <a:pt x="148" y="7485"/>
                    <a:pt x="127" y="7450"/>
                    <a:pt x="148" y="7433"/>
                  </a:cubicBezTo>
                  <a:cubicBezTo>
                    <a:pt x="127" y="7415"/>
                    <a:pt x="127" y="7415"/>
                    <a:pt x="109" y="7415"/>
                  </a:cubicBezTo>
                  <a:close/>
                  <a:moveTo>
                    <a:pt x="30042" y="7668"/>
                  </a:moveTo>
                  <a:cubicBezTo>
                    <a:pt x="30042" y="7668"/>
                    <a:pt x="30025" y="7668"/>
                    <a:pt x="30007" y="7685"/>
                  </a:cubicBezTo>
                  <a:cubicBezTo>
                    <a:pt x="29972" y="7703"/>
                    <a:pt x="29972" y="7742"/>
                    <a:pt x="29990" y="7777"/>
                  </a:cubicBezTo>
                  <a:cubicBezTo>
                    <a:pt x="30007" y="7794"/>
                    <a:pt x="30025" y="7811"/>
                    <a:pt x="30042" y="7811"/>
                  </a:cubicBezTo>
                  <a:lnTo>
                    <a:pt x="30081" y="7811"/>
                  </a:lnTo>
                  <a:cubicBezTo>
                    <a:pt x="30116" y="7794"/>
                    <a:pt x="30133" y="7759"/>
                    <a:pt x="30116" y="7724"/>
                  </a:cubicBezTo>
                  <a:lnTo>
                    <a:pt x="30099" y="7703"/>
                  </a:lnTo>
                  <a:lnTo>
                    <a:pt x="30099" y="7685"/>
                  </a:lnTo>
                  <a:cubicBezTo>
                    <a:pt x="30081" y="7668"/>
                    <a:pt x="30064" y="7668"/>
                    <a:pt x="30042" y="7668"/>
                  </a:cubicBezTo>
                  <a:close/>
                  <a:moveTo>
                    <a:pt x="30190" y="7994"/>
                  </a:moveTo>
                  <a:cubicBezTo>
                    <a:pt x="30151" y="8012"/>
                    <a:pt x="30151" y="8051"/>
                    <a:pt x="30151" y="8085"/>
                  </a:cubicBezTo>
                  <a:cubicBezTo>
                    <a:pt x="30151" y="8085"/>
                    <a:pt x="30151" y="8103"/>
                    <a:pt x="30172" y="8103"/>
                  </a:cubicBezTo>
                  <a:cubicBezTo>
                    <a:pt x="30172" y="8120"/>
                    <a:pt x="30207" y="8138"/>
                    <a:pt x="30225" y="8138"/>
                  </a:cubicBezTo>
                  <a:cubicBezTo>
                    <a:pt x="30242" y="8138"/>
                    <a:pt x="30242" y="8120"/>
                    <a:pt x="30260" y="8120"/>
                  </a:cubicBezTo>
                  <a:cubicBezTo>
                    <a:pt x="30299" y="8103"/>
                    <a:pt x="30299" y="8068"/>
                    <a:pt x="30299" y="8029"/>
                  </a:cubicBezTo>
                  <a:lnTo>
                    <a:pt x="30281" y="8029"/>
                  </a:lnTo>
                  <a:lnTo>
                    <a:pt x="30281" y="8012"/>
                  </a:lnTo>
                  <a:cubicBezTo>
                    <a:pt x="30260" y="7994"/>
                    <a:pt x="30242" y="7994"/>
                    <a:pt x="30225" y="7994"/>
                  </a:cubicBezTo>
                  <a:close/>
                  <a:moveTo>
                    <a:pt x="30368" y="8303"/>
                  </a:moveTo>
                  <a:cubicBezTo>
                    <a:pt x="30333" y="8338"/>
                    <a:pt x="30333" y="8377"/>
                    <a:pt x="30351" y="8412"/>
                  </a:cubicBezTo>
                  <a:cubicBezTo>
                    <a:pt x="30368" y="8429"/>
                    <a:pt x="30390" y="8447"/>
                    <a:pt x="30407" y="8447"/>
                  </a:cubicBezTo>
                  <a:cubicBezTo>
                    <a:pt x="30425" y="8447"/>
                    <a:pt x="30442" y="8447"/>
                    <a:pt x="30442" y="8429"/>
                  </a:cubicBezTo>
                  <a:cubicBezTo>
                    <a:pt x="30477" y="8412"/>
                    <a:pt x="30499" y="8377"/>
                    <a:pt x="30477" y="8338"/>
                  </a:cubicBezTo>
                  <a:cubicBezTo>
                    <a:pt x="30477" y="8338"/>
                    <a:pt x="30477" y="8320"/>
                    <a:pt x="30460" y="8320"/>
                  </a:cubicBezTo>
                  <a:cubicBezTo>
                    <a:pt x="30460" y="8303"/>
                    <a:pt x="30442" y="8303"/>
                    <a:pt x="30407" y="8303"/>
                  </a:cubicBezTo>
                  <a:close/>
                  <a:moveTo>
                    <a:pt x="30568" y="8612"/>
                  </a:moveTo>
                  <a:cubicBezTo>
                    <a:pt x="30534" y="8629"/>
                    <a:pt x="30516" y="8682"/>
                    <a:pt x="30551" y="8721"/>
                  </a:cubicBezTo>
                  <a:cubicBezTo>
                    <a:pt x="30551" y="8738"/>
                    <a:pt x="30586" y="8756"/>
                    <a:pt x="30608" y="8756"/>
                  </a:cubicBezTo>
                  <a:cubicBezTo>
                    <a:pt x="30625" y="8756"/>
                    <a:pt x="30625" y="8738"/>
                    <a:pt x="30642" y="8738"/>
                  </a:cubicBezTo>
                  <a:cubicBezTo>
                    <a:pt x="30660" y="8721"/>
                    <a:pt x="30677" y="8703"/>
                    <a:pt x="30677" y="8682"/>
                  </a:cubicBezTo>
                  <a:cubicBezTo>
                    <a:pt x="30660" y="8664"/>
                    <a:pt x="30660" y="8664"/>
                    <a:pt x="30660" y="8647"/>
                  </a:cubicBezTo>
                  <a:cubicBezTo>
                    <a:pt x="30642" y="8629"/>
                    <a:pt x="30642" y="8629"/>
                    <a:pt x="30642" y="8612"/>
                  </a:cubicBezTo>
                  <a:close/>
                  <a:moveTo>
                    <a:pt x="30751" y="8921"/>
                  </a:moveTo>
                  <a:cubicBezTo>
                    <a:pt x="30734" y="8938"/>
                    <a:pt x="30716" y="8956"/>
                    <a:pt x="30716" y="8973"/>
                  </a:cubicBezTo>
                  <a:cubicBezTo>
                    <a:pt x="30716" y="8991"/>
                    <a:pt x="30734" y="8991"/>
                    <a:pt x="30734" y="9008"/>
                  </a:cubicBezTo>
                  <a:cubicBezTo>
                    <a:pt x="30751" y="9008"/>
                    <a:pt x="30751" y="9030"/>
                    <a:pt x="30751" y="9047"/>
                  </a:cubicBezTo>
                  <a:cubicBezTo>
                    <a:pt x="30751" y="9065"/>
                    <a:pt x="30769" y="9065"/>
                    <a:pt x="30786" y="9065"/>
                  </a:cubicBezTo>
                  <a:lnTo>
                    <a:pt x="30825" y="9065"/>
                  </a:lnTo>
                  <a:cubicBezTo>
                    <a:pt x="30843" y="9047"/>
                    <a:pt x="30843" y="9030"/>
                    <a:pt x="30860" y="9030"/>
                  </a:cubicBezTo>
                  <a:cubicBezTo>
                    <a:pt x="30825" y="9008"/>
                    <a:pt x="30803" y="8991"/>
                    <a:pt x="30786" y="8973"/>
                  </a:cubicBezTo>
                  <a:lnTo>
                    <a:pt x="30786" y="8921"/>
                  </a:lnTo>
                  <a:close/>
                  <a:moveTo>
                    <a:pt x="30986" y="9356"/>
                  </a:moveTo>
                  <a:cubicBezTo>
                    <a:pt x="30969" y="9373"/>
                    <a:pt x="30969" y="9373"/>
                    <a:pt x="30951" y="9373"/>
                  </a:cubicBezTo>
                  <a:lnTo>
                    <a:pt x="30912" y="9373"/>
                  </a:lnTo>
                  <a:lnTo>
                    <a:pt x="30912" y="9408"/>
                  </a:lnTo>
                  <a:cubicBezTo>
                    <a:pt x="30934" y="9408"/>
                    <a:pt x="30934" y="9408"/>
                    <a:pt x="30934" y="9391"/>
                  </a:cubicBezTo>
                  <a:cubicBezTo>
                    <a:pt x="30969" y="9391"/>
                    <a:pt x="30986" y="9373"/>
                    <a:pt x="30986" y="935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236;p59">
              <a:extLst>
                <a:ext uri="{FF2B5EF4-FFF2-40B4-BE49-F238E27FC236}">
                  <a16:creationId xmlns:a16="http://schemas.microsoft.com/office/drawing/2014/main" id="{0D6020BA-384A-B776-BF5E-3C244DC58781}"/>
                </a:ext>
              </a:extLst>
            </p:cNvPr>
            <p:cNvSpPr/>
            <p:nvPr/>
          </p:nvSpPr>
          <p:spPr>
            <a:xfrm rot="-5400000">
              <a:off x="5936131" y="2131247"/>
              <a:ext cx="5272603" cy="1142574"/>
            </a:xfrm>
            <a:custGeom>
              <a:avLst/>
              <a:gdLst/>
              <a:ahLst/>
              <a:cxnLst/>
              <a:rect l="l" t="t" r="r" b="b"/>
              <a:pathLst>
                <a:path w="29481" h="7003" extrusionOk="0">
                  <a:moveTo>
                    <a:pt x="11618" y="1"/>
                  </a:moveTo>
                  <a:cubicBezTo>
                    <a:pt x="11584" y="1"/>
                    <a:pt x="11549" y="23"/>
                    <a:pt x="11549" y="75"/>
                  </a:cubicBezTo>
                  <a:cubicBezTo>
                    <a:pt x="11549" y="110"/>
                    <a:pt x="11584" y="131"/>
                    <a:pt x="11618" y="131"/>
                  </a:cubicBezTo>
                  <a:cubicBezTo>
                    <a:pt x="11658" y="131"/>
                    <a:pt x="11692" y="110"/>
                    <a:pt x="11692" y="58"/>
                  </a:cubicBezTo>
                  <a:cubicBezTo>
                    <a:pt x="11692" y="23"/>
                    <a:pt x="11658" y="1"/>
                    <a:pt x="11618" y="1"/>
                  </a:cubicBezTo>
                  <a:close/>
                  <a:moveTo>
                    <a:pt x="11257" y="1"/>
                  </a:moveTo>
                  <a:cubicBezTo>
                    <a:pt x="11223" y="1"/>
                    <a:pt x="11183" y="40"/>
                    <a:pt x="11183" y="75"/>
                  </a:cubicBezTo>
                  <a:cubicBezTo>
                    <a:pt x="11183" y="131"/>
                    <a:pt x="11223" y="149"/>
                    <a:pt x="11257" y="149"/>
                  </a:cubicBezTo>
                  <a:cubicBezTo>
                    <a:pt x="11292" y="149"/>
                    <a:pt x="11331" y="110"/>
                    <a:pt x="11331" y="75"/>
                  </a:cubicBezTo>
                  <a:cubicBezTo>
                    <a:pt x="11331" y="40"/>
                    <a:pt x="11292" y="1"/>
                    <a:pt x="11257" y="1"/>
                  </a:cubicBezTo>
                  <a:close/>
                  <a:moveTo>
                    <a:pt x="11984" y="1"/>
                  </a:moveTo>
                  <a:cubicBezTo>
                    <a:pt x="11945" y="1"/>
                    <a:pt x="11910" y="23"/>
                    <a:pt x="11910" y="75"/>
                  </a:cubicBezTo>
                  <a:cubicBezTo>
                    <a:pt x="11910" y="110"/>
                    <a:pt x="11945" y="149"/>
                    <a:pt x="11984" y="149"/>
                  </a:cubicBezTo>
                  <a:cubicBezTo>
                    <a:pt x="12019" y="149"/>
                    <a:pt x="12054" y="110"/>
                    <a:pt x="12054" y="75"/>
                  </a:cubicBezTo>
                  <a:cubicBezTo>
                    <a:pt x="12054" y="40"/>
                    <a:pt x="12019" y="1"/>
                    <a:pt x="11984" y="1"/>
                  </a:cubicBezTo>
                  <a:close/>
                  <a:moveTo>
                    <a:pt x="12345" y="23"/>
                  </a:moveTo>
                  <a:cubicBezTo>
                    <a:pt x="12310" y="23"/>
                    <a:pt x="12271" y="58"/>
                    <a:pt x="12271" y="92"/>
                  </a:cubicBezTo>
                  <a:cubicBezTo>
                    <a:pt x="12271" y="131"/>
                    <a:pt x="12293" y="166"/>
                    <a:pt x="12345" y="166"/>
                  </a:cubicBezTo>
                  <a:cubicBezTo>
                    <a:pt x="12380" y="166"/>
                    <a:pt x="12419" y="149"/>
                    <a:pt x="12419" y="110"/>
                  </a:cubicBezTo>
                  <a:cubicBezTo>
                    <a:pt x="12419" y="58"/>
                    <a:pt x="12402" y="23"/>
                    <a:pt x="12345" y="23"/>
                  </a:cubicBezTo>
                  <a:close/>
                  <a:moveTo>
                    <a:pt x="10896" y="40"/>
                  </a:moveTo>
                  <a:cubicBezTo>
                    <a:pt x="10840" y="40"/>
                    <a:pt x="10822" y="75"/>
                    <a:pt x="10822" y="110"/>
                  </a:cubicBezTo>
                  <a:cubicBezTo>
                    <a:pt x="10822" y="149"/>
                    <a:pt x="10857" y="184"/>
                    <a:pt x="10896" y="184"/>
                  </a:cubicBezTo>
                  <a:cubicBezTo>
                    <a:pt x="10948" y="184"/>
                    <a:pt x="10966" y="149"/>
                    <a:pt x="10966" y="92"/>
                  </a:cubicBezTo>
                  <a:cubicBezTo>
                    <a:pt x="10966" y="58"/>
                    <a:pt x="10931" y="40"/>
                    <a:pt x="10896" y="40"/>
                  </a:cubicBezTo>
                  <a:close/>
                  <a:moveTo>
                    <a:pt x="10531" y="75"/>
                  </a:moveTo>
                  <a:cubicBezTo>
                    <a:pt x="10478" y="92"/>
                    <a:pt x="10461" y="131"/>
                    <a:pt x="10461" y="166"/>
                  </a:cubicBezTo>
                  <a:cubicBezTo>
                    <a:pt x="10478" y="201"/>
                    <a:pt x="10496" y="218"/>
                    <a:pt x="10531" y="218"/>
                  </a:cubicBezTo>
                  <a:lnTo>
                    <a:pt x="10552" y="218"/>
                  </a:lnTo>
                  <a:cubicBezTo>
                    <a:pt x="10587" y="218"/>
                    <a:pt x="10605" y="184"/>
                    <a:pt x="10605" y="149"/>
                  </a:cubicBezTo>
                  <a:cubicBezTo>
                    <a:pt x="10605" y="110"/>
                    <a:pt x="10570" y="75"/>
                    <a:pt x="10531" y="75"/>
                  </a:cubicBezTo>
                  <a:close/>
                  <a:moveTo>
                    <a:pt x="12706" y="75"/>
                  </a:moveTo>
                  <a:cubicBezTo>
                    <a:pt x="12671" y="75"/>
                    <a:pt x="12637" y="92"/>
                    <a:pt x="12637" y="131"/>
                  </a:cubicBezTo>
                  <a:cubicBezTo>
                    <a:pt x="12619" y="166"/>
                    <a:pt x="12654" y="201"/>
                    <a:pt x="12689" y="218"/>
                  </a:cubicBezTo>
                  <a:lnTo>
                    <a:pt x="12706" y="218"/>
                  </a:lnTo>
                  <a:cubicBezTo>
                    <a:pt x="12745" y="218"/>
                    <a:pt x="12763" y="184"/>
                    <a:pt x="12780" y="149"/>
                  </a:cubicBezTo>
                  <a:cubicBezTo>
                    <a:pt x="12780" y="110"/>
                    <a:pt x="12763" y="75"/>
                    <a:pt x="12706" y="75"/>
                  </a:cubicBezTo>
                  <a:close/>
                  <a:moveTo>
                    <a:pt x="10169" y="131"/>
                  </a:moveTo>
                  <a:cubicBezTo>
                    <a:pt x="10135" y="149"/>
                    <a:pt x="10096" y="184"/>
                    <a:pt x="10117" y="218"/>
                  </a:cubicBezTo>
                  <a:cubicBezTo>
                    <a:pt x="10117" y="258"/>
                    <a:pt x="10152" y="275"/>
                    <a:pt x="10169" y="275"/>
                  </a:cubicBezTo>
                  <a:lnTo>
                    <a:pt x="10187" y="275"/>
                  </a:lnTo>
                  <a:cubicBezTo>
                    <a:pt x="10226" y="275"/>
                    <a:pt x="10261" y="240"/>
                    <a:pt x="10243" y="201"/>
                  </a:cubicBezTo>
                  <a:cubicBezTo>
                    <a:pt x="10243" y="166"/>
                    <a:pt x="10204" y="131"/>
                    <a:pt x="10169" y="131"/>
                  </a:cubicBezTo>
                  <a:close/>
                  <a:moveTo>
                    <a:pt x="13054" y="149"/>
                  </a:moveTo>
                  <a:cubicBezTo>
                    <a:pt x="13033" y="149"/>
                    <a:pt x="12998" y="166"/>
                    <a:pt x="12980" y="201"/>
                  </a:cubicBezTo>
                  <a:cubicBezTo>
                    <a:pt x="12980" y="240"/>
                    <a:pt x="12998" y="275"/>
                    <a:pt x="13033" y="275"/>
                  </a:cubicBezTo>
                  <a:lnTo>
                    <a:pt x="13054" y="292"/>
                  </a:lnTo>
                  <a:cubicBezTo>
                    <a:pt x="13089" y="292"/>
                    <a:pt x="13124" y="258"/>
                    <a:pt x="13124" y="218"/>
                  </a:cubicBezTo>
                  <a:cubicBezTo>
                    <a:pt x="13141" y="184"/>
                    <a:pt x="13107" y="149"/>
                    <a:pt x="13072" y="149"/>
                  </a:cubicBezTo>
                  <a:close/>
                  <a:moveTo>
                    <a:pt x="9808" y="201"/>
                  </a:moveTo>
                  <a:cubicBezTo>
                    <a:pt x="9769" y="201"/>
                    <a:pt x="9734" y="258"/>
                    <a:pt x="9752" y="292"/>
                  </a:cubicBezTo>
                  <a:cubicBezTo>
                    <a:pt x="9752" y="327"/>
                    <a:pt x="9791" y="349"/>
                    <a:pt x="9826" y="349"/>
                  </a:cubicBezTo>
                  <a:lnTo>
                    <a:pt x="9843" y="349"/>
                  </a:lnTo>
                  <a:cubicBezTo>
                    <a:pt x="9878" y="327"/>
                    <a:pt x="9900" y="292"/>
                    <a:pt x="9900" y="258"/>
                  </a:cubicBezTo>
                  <a:cubicBezTo>
                    <a:pt x="9878" y="218"/>
                    <a:pt x="9861" y="201"/>
                    <a:pt x="9826" y="201"/>
                  </a:cubicBezTo>
                  <a:close/>
                  <a:moveTo>
                    <a:pt x="13416" y="240"/>
                  </a:moveTo>
                  <a:cubicBezTo>
                    <a:pt x="13381" y="240"/>
                    <a:pt x="13342" y="258"/>
                    <a:pt x="13342" y="292"/>
                  </a:cubicBezTo>
                  <a:cubicBezTo>
                    <a:pt x="13324" y="327"/>
                    <a:pt x="13342" y="366"/>
                    <a:pt x="13398" y="384"/>
                  </a:cubicBezTo>
                  <a:lnTo>
                    <a:pt x="13416" y="384"/>
                  </a:lnTo>
                  <a:cubicBezTo>
                    <a:pt x="13433" y="384"/>
                    <a:pt x="13468" y="366"/>
                    <a:pt x="13490" y="327"/>
                  </a:cubicBezTo>
                  <a:cubicBezTo>
                    <a:pt x="13490" y="292"/>
                    <a:pt x="13468" y="240"/>
                    <a:pt x="13433" y="240"/>
                  </a:cubicBezTo>
                  <a:close/>
                  <a:moveTo>
                    <a:pt x="24585" y="240"/>
                  </a:moveTo>
                  <a:cubicBezTo>
                    <a:pt x="24546" y="240"/>
                    <a:pt x="24511" y="275"/>
                    <a:pt x="24511" y="310"/>
                  </a:cubicBezTo>
                  <a:cubicBezTo>
                    <a:pt x="24511" y="349"/>
                    <a:pt x="24546" y="384"/>
                    <a:pt x="24585" y="384"/>
                  </a:cubicBezTo>
                  <a:cubicBezTo>
                    <a:pt x="24620" y="384"/>
                    <a:pt x="24655" y="349"/>
                    <a:pt x="24655" y="310"/>
                  </a:cubicBezTo>
                  <a:cubicBezTo>
                    <a:pt x="24655" y="275"/>
                    <a:pt x="24638" y="240"/>
                    <a:pt x="24585" y="240"/>
                  </a:cubicBezTo>
                  <a:close/>
                  <a:moveTo>
                    <a:pt x="24220" y="258"/>
                  </a:moveTo>
                  <a:cubicBezTo>
                    <a:pt x="24185" y="258"/>
                    <a:pt x="24150" y="292"/>
                    <a:pt x="24150" y="327"/>
                  </a:cubicBezTo>
                  <a:cubicBezTo>
                    <a:pt x="24150" y="366"/>
                    <a:pt x="24185" y="401"/>
                    <a:pt x="24220" y="401"/>
                  </a:cubicBezTo>
                  <a:lnTo>
                    <a:pt x="24237" y="384"/>
                  </a:lnTo>
                  <a:cubicBezTo>
                    <a:pt x="24276" y="384"/>
                    <a:pt x="24294" y="349"/>
                    <a:pt x="24294" y="310"/>
                  </a:cubicBezTo>
                  <a:cubicBezTo>
                    <a:pt x="24294" y="275"/>
                    <a:pt x="24259" y="258"/>
                    <a:pt x="24220" y="258"/>
                  </a:cubicBezTo>
                  <a:close/>
                  <a:moveTo>
                    <a:pt x="9443" y="275"/>
                  </a:moveTo>
                  <a:cubicBezTo>
                    <a:pt x="9408" y="292"/>
                    <a:pt x="9391" y="327"/>
                    <a:pt x="9391" y="366"/>
                  </a:cubicBezTo>
                  <a:cubicBezTo>
                    <a:pt x="9408" y="401"/>
                    <a:pt x="9425" y="419"/>
                    <a:pt x="9465" y="419"/>
                  </a:cubicBezTo>
                  <a:lnTo>
                    <a:pt x="9482" y="419"/>
                  </a:lnTo>
                  <a:cubicBezTo>
                    <a:pt x="9517" y="401"/>
                    <a:pt x="9552" y="366"/>
                    <a:pt x="9534" y="327"/>
                  </a:cubicBezTo>
                  <a:cubicBezTo>
                    <a:pt x="9534" y="292"/>
                    <a:pt x="9499" y="275"/>
                    <a:pt x="9465" y="275"/>
                  </a:cubicBezTo>
                  <a:close/>
                  <a:moveTo>
                    <a:pt x="24947" y="275"/>
                  </a:moveTo>
                  <a:cubicBezTo>
                    <a:pt x="24912" y="275"/>
                    <a:pt x="24890" y="292"/>
                    <a:pt x="24873" y="327"/>
                  </a:cubicBezTo>
                  <a:cubicBezTo>
                    <a:pt x="24873" y="366"/>
                    <a:pt x="24890" y="401"/>
                    <a:pt x="24947" y="419"/>
                  </a:cubicBezTo>
                  <a:cubicBezTo>
                    <a:pt x="24981" y="419"/>
                    <a:pt x="25020" y="384"/>
                    <a:pt x="25020" y="349"/>
                  </a:cubicBezTo>
                  <a:cubicBezTo>
                    <a:pt x="25020" y="310"/>
                    <a:pt x="24999" y="275"/>
                    <a:pt x="24964" y="275"/>
                  </a:cubicBezTo>
                  <a:close/>
                  <a:moveTo>
                    <a:pt x="23859" y="292"/>
                  </a:moveTo>
                  <a:cubicBezTo>
                    <a:pt x="23824" y="310"/>
                    <a:pt x="23785" y="349"/>
                    <a:pt x="23802" y="384"/>
                  </a:cubicBezTo>
                  <a:cubicBezTo>
                    <a:pt x="23802" y="419"/>
                    <a:pt x="23841" y="436"/>
                    <a:pt x="23859" y="436"/>
                  </a:cubicBezTo>
                  <a:lnTo>
                    <a:pt x="23876" y="436"/>
                  </a:lnTo>
                  <a:cubicBezTo>
                    <a:pt x="23911" y="436"/>
                    <a:pt x="23950" y="401"/>
                    <a:pt x="23933" y="349"/>
                  </a:cubicBezTo>
                  <a:cubicBezTo>
                    <a:pt x="23933" y="327"/>
                    <a:pt x="23893" y="292"/>
                    <a:pt x="23859" y="292"/>
                  </a:cubicBezTo>
                  <a:close/>
                  <a:moveTo>
                    <a:pt x="9116" y="349"/>
                  </a:moveTo>
                  <a:cubicBezTo>
                    <a:pt x="9099" y="349"/>
                    <a:pt x="9099" y="349"/>
                    <a:pt x="9099" y="366"/>
                  </a:cubicBezTo>
                  <a:cubicBezTo>
                    <a:pt x="9064" y="366"/>
                    <a:pt x="9029" y="401"/>
                    <a:pt x="9047" y="436"/>
                  </a:cubicBezTo>
                  <a:cubicBezTo>
                    <a:pt x="9047" y="475"/>
                    <a:pt x="9082" y="493"/>
                    <a:pt x="9116" y="493"/>
                  </a:cubicBezTo>
                  <a:lnTo>
                    <a:pt x="9138" y="493"/>
                  </a:lnTo>
                  <a:cubicBezTo>
                    <a:pt x="9173" y="493"/>
                    <a:pt x="9190" y="458"/>
                    <a:pt x="9190" y="401"/>
                  </a:cubicBezTo>
                  <a:cubicBezTo>
                    <a:pt x="9173" y="384"/>
                    <a:pt x="9138" y="349"/>
                    <a:pt x="9116" y="349"/>
                  </a:cubicBezTo>
                  <a:close/>
                  <a:moveTo>
                    <a:pt x="13759" y="349"/>
                  </a:moveTo>
                  <a:cubicBezTo>
                    <a:pt x="13725" y="349"/>
                    <a:pt x="13707" y="366"/>
                    <a:pt x="13685" y="401"/>
                  </a:cubicBezTo>
                  <a:cubicBezTo>
                    <a:pt x="13668" y="436"/>
                    <a:pt x="13685" y="475"/>
                    <a:pt x="13725" y="493"/>
                  </a:cubicBezTo>
                  <a:lnTo>
                    <a:pt x="13759" y="493"/>
                  </a:lnTo>
                  <a:cubicBezTo>
                    <a:pt x="13777" y="493"/>
                    <a:pt x="13816" y="475"/>
                    <a:pt x="13816" y="458"/>
                  </a:cubicBezTo>
                  <a:cubicBezTo>
                    <a:pt x="13833" y="419"/>
                    <a:pt x="13816" y="366"/>
                    <a:pt x="13777" y="349"/>
                  </a:cubicBezTo>
                  <a:close/>
                  <a:moveTo>
                    <a:pt x="25308" y="349"/>
                  </a:moveTo>
                  <a:cubicBezTo>
                    <a:pt x="25273" y="349"/>
                    <a:pt x="25238" y="366"/>
                    <a:pt x="25238" y="401"/>
                  </a:cubicBezTo>
                  <a:cubicBezTo>
                    <a:pt x="25216" y="436"/>
                    <a:pt x="25238" y="493"/>
                    <a:pt x="25273" y="493"/>
                  </a:cubicBezTo>
                  <a:lnTo>
                    <a:pt x="25308" y="493"/>
                  </a:lnTo>
                  <a:cubicBezTo>
                    <a:pt x="25325" y="493"/>
                    <a:pt x="25364" y="475"/>
                    <a:pt x="25364" y="458"/>
                  </a:cubicBezTo>
                  <a:cubicBezTo>
                    <a:pt x="25382" y="419"/>
                    <a:pt x="25364" y="366"/>
                    <a:pt x="25325" y="366"/>
                  </a:cubicBezTo>
                  <a:lnTo>
                    <a:pt x="25308" y="349"/>
                  </a:lnTo>
                  <a:close/>
                  <a:moveTo>
                    <a:pt x="23498" y="384"/>
                  </a:moveTo>
                  <a:cubicBezTo>
                    <a:pt x="23458" y="401"/>
                    <a:pt x="23441" y="436"/>
                    <a:pt x="23441" y="475"/>
                  </a:cubicBezTo>
                  <a:cubicBezTo>
                    <a:pt x="23458" y="510"/>
                    <a:pt x="23476" y="527"/>
                    <a:pt x="23515" y="527"/>
                  </a:cubicBezTo>
                  <a:lnTo>
                    <a:pt x="23532" y="527"/>
                  </a:lnTo>
                  <a:cubicBezTo>
                    <a:pt x="23567" y="510"/>
                    <a:pt x="23606" y="475"/>
                    <a:pt x="23585" y="436"/>
                  </a:cubicBezTo>
                  <a:cubicBezTo>
                    <a:pt x="23567" y="401"/>
                    <a:pt x="23550" y="384"/>
                    <a:pt x="23515" y="384"/>
                  </a:cubicBezTo>
                  <a:close/>
                  <a:moveTo>
                    <a:pt x="8738" y="436"/>
                  </a:moveTo>
                  <a:cubicBezTo>
                    <a:pt x="8703" y="458"/>
                    <a:pt x="8681" y="493"/>
                    <a:pt x="8681" y="527"/>
                  </a:cubicBezTo>
                  <a:cubicBezTo>
                    <a:pt x="8703" y="567"/>
                    <a:pt x="8721" y="584"/>
                    <a:pt x="8755" y="584"/>
                  </a:cubicBezTo>
                  <a:lnTo>
                    <a:pt x="8773" y="584"/>
                  </a:lnTo>
                  <a:cubicBezTo>
                    <a:pt x="8812" y="584"/>
                    <a:pt x="8847" y="527"/>
                    <a:pt x="8829" y="493"/>
                  </a:cubicBezTo>
                  <a:cubicBezTo>
                    <a:pt x="8829" y="458"/>
                    <a:pt x="8790" y="436"/>
                    <a:pt x="8755" y="436"/>
                  </a:cubicBezTo>
                  <a:close/>
                  <a:moveTo>
                    <a:pt x="14086" y="493"/>
                  </a:moveTo>
                  <a:cubicBezTo>
                    <a:pt x="14068" y="493"/>
                    <a:pt x="14033" y="510"/>
                    <a:pt x="14012" y="527"/>
                  </a:cubicBezTo>
                  <a:cubicBezTo>
                    <a:pt x="13994" y="567"/>
                    <a:pt x="14012" y="619"/>
                    <a:pt x="14051" y="636"/>
                  </a:cubicBezTo>
                  <a:lnTo>
                    <a:pt x="14086" y="636"/>
                  </a:lnTo>
                  <a:cubicBezTo>
                    <a:pt x="14120" y="636"/>
                    <a:pt x="14142" y="619"/>
                    <a:pt x="14160" y="601"/>
                  </a:cubicBezTo>
                  <a:cubicBezTo>
                    <a:pt x="14177" y="567"/>
                    <a:pt x="14160" y="510"/>
                    <a:pt x="14120" y="493"/>
                  </a:cubicBezTo>
                  <a:close/>
                  <a:moveTo>
                    <a:pt x="23149" y="493"/>
                  </a:moveTo>
                  <a:cubicBezTo>
                    <a:pt x="23115" y="510"/>
                    <a:pt x="23097" y="545"/>
                    <a:pt x="23097" y="601"/>
                  </a:cubicBezTo>
                  <a:cubicBezTo>
                    <a:pt x="23115" y="619"/>
                    <a:pt x="23132" y="636"/>
                    <a:pt x="23171" y="636"/>
                  </a:cubicBezTo>
                  <a:lnTo>
                    <a:pt x="23189" y="636"/>
                  </a:lnTo>
                  <a:cubicBezTo>
                    <a:pt x="23241" y="619"/>
                    <a:pt x="23258" y="584"/>
                    <a:pt x="23241" y="545"/>
                  </a:cubicBezTo>
                  <a:cubicBezTo>
                    <a:pt x="23223" y="510"/>
                    <a:pt x="23206" y="493"/>
                    <a:pt x="23171" y="493"/>
                  </a:cubicBezTo>
                  <a:close/>
                  <a:moveTo>
                    <a:pt x="25634" y="493"/>
                  </a:moveTo>
                  <a:cubicBezTo>
                    <a:pt x="25617" y="493"/>
                    <a:pt x="25582" y="510"/>
                    <a:pt x="25582" y="527"/>
                  </a:cubicBezTo>
                  <a:cubicBezTo>
                    <a:pt x="25543" y="567"/>
                    <a:pt x="25564" y="619"/>
                    <a:pt x="25599" y="636"/>
                  </a:cubicBezTo>
                  <a:lnTo>
                    <a:pt x="25634" y="636"/>
                  </a:lnTo>
                  <a:cubicBezTo>
                    <a:pt x="25673" y="636"/>
                    <a:pt x="25691" y="619"/>
                    <a:pt x="25708" y="601"/>
                  </a:cubicBezTo>
                  <a:cubicBezTo>
                    <a:pt x="25725" y="567"/>
                    <a:pt x="25708" y="527"/>
                    <a:pt x="25673" y="510"/>
                  </a:cubicBezTo>
                  <a:cubicBezTo>
                    <a:pt x="25651" y="493"/>
                    <a:pt x="25651" y="493"/>
                    <a:pt x="25634" y="493"/>
                  </a:cubicBezTo>
                  <a:close/>
                  <a:moveTo>
                    <a:pt x="8412" y="527"/>
                  </a:moveTo>
                  <a:cubicBezTo>
                    <a:pt x="8412" y="527"/>
                    <a:pt x="8394" y="527"/>
                    <a:pt x="8394" y="545"/>
                  </a:cubicBezTo>
                  <a:cubicBezTo>
                    <a:pt x="8355" y="545"/>
                    <a:pt x="8320" y="584"/>
                    <a:pt x="8338" y="619"/>
                  </a:cubicBezTo>
                  <a:cubicBezTo>
                    <a:pt x="8355" y="654"/>
                    <a:pt x="8377" y="675"/>
                    <a:pt x="8412" y="675"/>
                  </a:cubicBezTo>
                  <a:lnTo>
                    <a:pt x="8429" y="675"/>
                  </a:lnTo>
                  <a:cubicBezTo>
                    <a:pt x="8464" y="675"/>
                    <a:pt x="8486" y="619"/>
                    <a:pt x="8486" y="584"/>
                  </a:cubicBezTo>
                  <a:cubicBezTo>
                    <a:pt x="8464" y="567"/>
                    <a:pt x="8446" y="527"/>
                    <a:pt x="8412" y="527"/>
                  </a:cubicBezTo>
                  <a:close/>
                  <a:moveTo>
                    <a:pt x="8050" y="636"/>
                  </a:moveTo>
                  <a:cubicBezTo>
                    <a:pt x="7994" y="654"/>
                    <a:pt x="7976" y="693"/>
                    <a:pt x="7994" y="728"/>
                  </a:cubicBezTo>
                  <a:cubicBezTo>
                    <a:pt x="7994" y="762"/>
                    <a:pt x="8029" y="784"/>
                    <a:pt x="8068" y="784"/>
                  </a:cubicBezTo>
                  <a:lnTo>
                    <a:pt x="8085" y="784"/>
                  </a:lnTo>
                  <a:cubicBezTo>
                    <a:pt x="8120" y="762"/>
                    <a:pt x="8137" y="728"/>
                    <a:pt x="8137" y="693"/>
                  </a:cubicBezTo>
                  <a:cubicBezTo>
                    <a:pt x="8120" y="654"/>
                    <a:pt x="8085" y="636"/>
                    <a:pt x="8068" y="636"/>
                  </a:cubicBezTo>
                  <a:close/>
                  <a:moveTo>
                    <a:pt x="22806" y="636"/>
                  </a:moveTo>
                  <a:cubicBezTo>
                    <a:pt x="22771" y="654"/>
                    <a:pt x="22753" y="693"/>
                    <a:pt x="22771" y="728"/>
                  </a:cubicBezTo>
                  <a:cubicBezTo>
                    <a:pt x="22788" y="762"/>
                    <a:pt x="22806" y="784"/>
                    <a:pt x="22845" y="784"/>
                  </a:cubicBezTo>
                  <a:cubicBezTo>
                    <a:pt x="22845" y="784"/>
                    <a:pt x="22862" y="784"/>
                    <a:pt x="22862" y="762"/>
                  </a:cubicBezTo>
                  <a:cubicBezTo>
                    <a:pt x="22897" y="745"/>
                    <a:pt x="22914" y="710"/>
                    <a:pt x="22897" y="675"/>
                  </a:cubicBezTo>
                  <a:cubicBezTo>
                    <a:pt x="22897" y="654"/>
                    <a:pt x="22862" y="636"/>
                    <a:pt x="22845" y="636"/>
                  </a:cubicBezTo>
                  <a:close/>
                  <a:moveTo>
                    <a:pt x="14412" y="654"/>
                  </a:moveTo>
                  <a:cubicBezTo>
                    <a:pt x="14377" y="654"/>
                    <a:pt x="14360" y="675"/>
                    <a:pt x="14338" y="693"/>
                  </a:cubicBezTo>
                  <a:cubicBezTo>
                    <a:pt x="14321" y="728"/>
                    <a:pt x="14338" y="762"/>
                    <a:pt x="14377" y="802"/>
                  </a:cubicBezTo>
                  <a:lnTo>
                    <a:pt x="14412" y="802"/>
                  </a:lnTo>
                  <a:cubicBezTo>
                    <a:pt x="14429" y="802"/>
                    <a:pt x="14447" y="784"/>
                    <a:pt x="14469" y="762"/>
                  </a:cubicBezTo>
                  <a:cubicBezTo>
                    <a:pt x="14486" y="728"/>
                    <a:pt x="14486" y="693"/>
                    <a:pt x="14447" y="675"/>
                  </a:cubicBezTo>
                  <a:cubicBezTo>
                    <a:pt x="14429" y="654"/>
                    <a:pt x="14412" y="654"/>
                    <a:pt x="14412" y="654"/>
                  </a:cubicBezTo>
                  <a:close/>
                  <a:moveTo>
                    <a:pt x="25943" y="693"/>
                  </a:moveTo>
                  <a:cubicBezTo>
                    <a:pt x="25926" y="693"/>
                    <a:pt x="25908" y="693"/>
                    <a:pt x="25891" y="710"/>
                  </a:cubicBezTo>
                  <a:cubicBezTo>
                    <a:pt x="25869" y="745"/>
                    <a:pt x="25869" y="802"/>
                    <a:pt x="25908" y="819"/>
                  </a:cubicBezTo>
                  <a:cubicBezTo>
                    <a:pt x="25908" y="819"/>
                    <a:pt x="25926" y="836"/>
                    <a:pt x="25943" y="836"/>
                  </a:cubicBezTo>
                  <a:cubicBezTo>
                    <a:pt x="25960" y="836"/>
                    <a:pt x="26000" y="819"/>
                    <a:pt x="26000" y="802"/>
                  </a:cubicBezTo>
                  <a:cubicBezTo>
                    <a:pt x="26034" y="762"/>
                    <a:pt x="26017" y="728"/>
                    <a:pt x="25978" y="693"/>
                  </a:cubicBezTo>
                  <a:close/>
                  <a:moveTo>
                    <a:pt x="7685" y="745"/>
                  </a:moveTo>
                  <a:cubicBezTo>
                    <a:pt x="7650" y="762"/>
                    <a:pt x="7633" y="802"/>
                    <a:pt x="7650" y="836"/>
                  </a:cubicBezTo>
                  <a:cubicBezTo>
                    <a:pt x="7650" y="871"/>
                    <a:pt x="7685" y="893"/>
                    <a:pt x="7724" y="893"/>
                  </a:cubicBezTo>
                  <a:lnTo>
                    <a:pt x="7741" y="893"/>
                  </a:lnTo>
                  <a:cubicBezTo>
                    <a:pt x="7776" y="871"/>
                    <a:pt x="7794" y="836"/>
                    <a:pt x="7776" y="802"/>
                  </a:cubicBezTo>
                  <a:cubicBezTo>
                    <a:pt x="7776" y="762"/>
                    <a:pt x="7741" y="745"/>
                    <a:pt x="7724" y="745"/>
                  </a:cubicBezTo>
                  <a:close/>
                  <a:moveTo>
                    <a:pt x="22497" y="784"/>
                  </a:moveTo>
                  <a:cubicBezTo>
                    <a:pt x="22497" y="784"/>
                    <a:pt x="22479" y="784"/>
                    <a:pt x="22479" y="802"/>
                  </a:cubicBezTo>
                  <a:cubicBezTo>
                    <a:pt x="22445" y="819"/>
                    <a:pt x="22427" y="854"/>
                    <a:pt x="22445" y="893"/>
                  </a:cubicBezTo>
                  <a:cubicBezTo>
                    <a:pt x="22462" y="928"/>
                    <a:pt x="22479" y="928"/>
                    <a:pt x="22518" y="928"/>
                  </a:cubicBezTo>
                  <a:lnTo>
                    <a:pt x="22536" y="928"/>
                  </a:lnTo>
                  <a:cubicBezTo>
                    <a:pt x="22571" y="910"/>
                    <a:pt x="22588" y="871"/>
                    <a:pt x="22571" y="836"/>
                  </a:cubicBezTo>
                  <a:cubicBezTo>
                    <a:pt x="22553" y="802"/>
                    <a:pt x="22536" y="784"/>
                    <a:pt x="22497" y="784"/>
                  </a:cubicBezTo>
                  <a:close/>
                  <a:moveTo>
                    <a:pt x="7341" y="854"/>
                  </a:moveTo>
                  <a:cubicBezTo>
                    <a:pt x="7306" y="871"/>
                    <a:pt x="7289" y="910"/>
                    <a:pt x="7306" y="945"/>
                  </a:cubicBezTo>
                  <a:cubicBezTo>
                    <a:pt x="7306" y="980"/>
                    <a:pt x="7341" y="1002"/>
                    <a:pt x="7376" y="1002"/>
                  </a:cubicBezTo>
                  <a:lnTo>
                    <a:pt x="7398" y="1002"/>
                  </a:lnTo>
                  <a:cubicBezTo>
                    <a:pt x="7433" y="980"/>
                    <a:pt x="7450" y="945"/>
                    <a:pt x="7433" y="910"/>
                  </a:cubicBezTo>
                  <a:cubicBezTo>
                    <a:pt x="7433" y="871"/>
                    <a:pt x="7398" y="854"/>
                    <a:pt x="7376" y="854"/>
                  </a:cubicBezTo>
                  <a:close/>
                  <a:moveTo>
                    <a:pt x="14721" y="854"/>
                  </a:moveTo>
                  <a:cubicBezTo>
                    <a:pt x="14686" y="854"/>
                    <a:pt x="14664" y="871"/>
                    <a:pt x="14647" y="893"/>
                  </a:cubicBezTo>
                  <a:cubicBezTo>
                    <a:pt x="14630" y="928"/>
                    <a:pt x="14630" y="963"/>
                    <a:pt x="14664" y="980"/>
                  </a:cubicBezTo>
                  <a:cubicBezTo>
                    <a:pt x="14686" y="1002"/>
                    <a:pt x="14704" y="1002"/>
                    <a:pt x="14704" y="1002"/>
                  </a:cubicBezTo>
                  <a:cubicBezTo>
                    <a:pt x="14738" y="1002"/>
                    <a:pt x="14756" y="980"/>
                    <a:pt x="14773" y="963"/>
                  </a:cubicBezTo>
                  <a:cubicBezTo>
                    <a:pt x="14795" y="945"/>
                    <a:pt x="14795" y="893"/>
                    <a:pt x="14756" y="871"/>
                  </a:cubicBezTo>
                  <a:cubicBezTo>
                    <a:pt x="14738" y="854"/>
                    <a:pt x="14721" y="854"/>
                    <a:pt x="14721" y="854"/>
                  </a:cubicBezTo>
                  <a:close/>
                  <a:moveTo>
                    <a:pt x="26217" y="910"/>
                  </a:moveTo>
                  <a:cubicBezTo>
                    <a:pt x="26195" y="910"/>
                    <a:pt x="26178" y="928"/>
                    <a:pt x="26178" y="945"/>
                  </a:cubicBezTo>
                  <a:cubicBezTo>
                    <a:pt x="26143" y="963"/>
                    <a:pt x="26143" y="1019"/>
                    <a:pt x="26178" y="1037"/>
                  </a:cubicBezTo>
                  <a:cubicBezTo>
                    <a:pt x="26195" y="1054"/>
                    <a:pt x="26195" y="1054"/>
                    <a:pt x="26217" y="1054"/>
                  </a:cubicBezTo>
                  <a:cubicBezTo>
                    <a:pt x="26252" y="1054"/>
                    <a:pt x="26269" y="1054"/>
                    <a:pt x="26269" y="1037"/>
                  </a:cubicBezTo>
                  <a:cubicBezTo>
                    <a:pt x="26304" y="1002"/>
                    <a:pt x="26304" y="963"/>
                    <a:pt x="26269" y="928"/>
                  </a:cubicBezTo>
                  <a:cubicBezTo>
                    <a:pt x="26252" y="928"/>
                    <a:pt x="26234" y="910"/>
                    <a:pt x="26217" y="910"/>
                  </a:cubicBezTo>
                  <a:close/>
                  <a:moveTo>
                    <a:pt x="22153" y="963"/>
                  </a:moveTo>
                  <a:cubicBezTo>
                    <a:pt x="22118" y="980"/>
                    <a:pt x="22101" y="1037"/>
                    <a:pt x="22118" y="1071"/>
                  </a:cubicBezTo>
                  <a:cubicBezTo>
                    <a:pt x="22136" y="1089"/>
                    <a:pt x="22153" y="1111"/>
                    <a:pt x="22192" y="1111"/>
                  </a:cubicBezTo>
                  <a:cubicBezTo>
                    <a:pt x="22210" y="1111"/>
                    <a:pt x="22210" y="1111"/>
                    <a:pt x="22227" y="1089"/>
                  </a:cubicBezTo>
                  <a:cubicBezTo>
                    <a:pt x="22262" y="1071"/>
                    <a:pt x="22262" y="1037"/>
                    <a:pt x="22244" y="1002"/>
                  </a:cubicBezTo>
                  <a:cubicBezTo>
                    <a:pt x="22244" y="980"/>
                    <a:pt x="22210" y="963"/>
                    <a:pt x="22192" y="963"/>
                  </a:cubicBezTo>
                  <a:close/>
                  <a:moveTo>
                    <a:pt x="6997" y="980"/>
                  </a:moveTo>
                  <a:cubicBezTo>
                    <a:pt x="6963" y="1002"/>
                    <a:pt x="6941" y="1037"/>
                    <a:pt x="6963" y="1071"/>
                  </a:cubicBezTo>
                  <a:cubicBezTo>
                    <a:pt x="6980" y="1111"/>
                    <a:pt x="6997" y="1128"/>
                    <a:pt x="7032" y="1128"/>
                  </a:cubicBezTo>
                  <a:lnTo>
                    <a:pt x="7050" y="1128"/>
                  </a:lnTo>
                  <a:cubicBezTo>
                    <a:pt x="7089" y="1111"/>
                    <a:pt x="7106" y="1071"/>
                    <a:pt x="7106" y="1019"/>
                  </a:cubicBezTo>
                  <a:cubicBezTo>
                    <a:pt x="7089" y="1002"/>
                    <a:pt x="7050" y="980"/>
                    <a:pt x="7032" y="980"/>
                  </a:cubicBezTo>
                  <a:close/>
                  <a:moveTo>
                    <a:pt x="15012" y="1071"/>
                  </a:moveTo>
                  <a:cubicBezTo>
                    <a:pt x="14991" y="1071"/>
                    <a:pt x="14956" y="1071"/>
                    <a:pt x="14956" y="1089"/>
                  </a:cubicBezTo>
                  <a:cubicBezTo>
                    <a:pt x="14921" y="1128"/>
                    <a:pt x="14939" y="1180"/>
                    <a:pt x="14973" y="1198"/>
                  </a:cubicBezTo>
                  <a:cubicBezTo>
                    <a:pt x="14973" y="1198"/>
                    <a:pt x="14991" y="1219"/>
                    <a:pt x="15012" y="1219"/>
                  </a:cubicBezTo>
                  <a:cubicBezTo>
                    <a:pt x="15030" y="1219"/>
                    <a:pt x="15047" y="1198"/>
                    <a:pt x="15065" y="1180"/>
                  </a:cubicBezTo>
                  <a:cubicBezTo>
                    <a:pt x="15082" y="1145"/>
                    <a:pt x="15082" y="1111"/>
                    <a:pt x="15047" y="1071"/>
                  </a:cubicBezTo>
                  <a:close/>
                  <a:moveTo>
                    <a:pt x="6671" y="1111"/>
                  </a:moveTo>
                  <a:cubicBezTo>
                    <a:pt x="6636" y="1128"/>
                    <a:pt x="6614" y="1163"/>
                    <a:pt x="6614" y="1198"/>
                  </a:cubicBezTo>
                  <a:cubicBezTo>
                    <a:pt x="6636" y="1237"/>
                    <a:pt x="6654" y="1254"/>
                    <a:pt x="6688" y="1254"/>
                  </a:cubicBezTo>
                  <a:lnTo>
                    <a:pt x="6706" y="1254"/>
                  </a:lnTo>
                  <a:cubicBezTo>
                    <a:pt x="6762" y="1237"/>
                    <a:pt x="6780" y="1198"/>
                    <a:pt x="6762" y="1145"/>
                  </a:cubicBezTo>
                  <a:cubicBezTo>
                    <a:pt x="6745" y="1128"/>
                    <a:pt x="6723" y="1111"/>
                    <a:pt x="6688" y="1111"/>
                  </a:cubicBezTo>
                  <a:close/>
                  <a:moveTo>
                    <a:pt x="21844" y="1145"/>
                  </a:moveTo>
                  <a:cubicBezTo>
                    <a:pt x="21809" y="1180"/>
                    <a:pt x="21792" y="1219"/>
                    <a:pt x="21809" y="1254"/>
                  </a:cubicBezTo>
                  <a:cubicBezTo>
                    <a:pt x="21827" y="1272"/>
                    <a:pt x="21844" y="1289"/>
                    <a:pt x="21883" y="1289"/>
                  </a:cubicBezTo>
                  <a:cubicBezTo>
                    <a:pt x="21883" y="1289"/>
                    <a:pt x="21901" y="1289"/>
                    <a:pt x="21918" y="1272"/>
                  </a:cubicBezTo>
                  <a:cubicBezTo>
                    <a:pt x="21953" y="1254"/>
                    <a:pt x="21953" y="1219"/>
                    <a:pt x="21935" y="1180"/>
                  </a:cubicBezTo>
                  <a:cubicBezTo>
                    <a:pt x="21918" y="1163"/>
                    <a:pt x="21901" y="1145"/>
                    <a:pt x="21883" y="1145"/>
                  </a:cubicBezTo>
                  <a:close/>
                  <a:moveTo>
                    <a:pt x="26469" y="1180"/>
                  </a:moveTo>
                  <a:cubicBezTo>
                    <a:pt x="26452" y="1180"/>
                    <a:pt x="26435" y="1180"/>
                    <a:pt x="26435" y="1198"/>
                  </a:cubicBezTo>
                  <a:cubicBezTo>
                    <a:pt x="26395" y="1219"/>
                    <a:pt x="26395" y="1272"/>
                    <a:pt x="26413" y="1289"/>
                  </a:cubicBezTo>
                  <a:cubicBezTo>
                    <a:pt x="26435" y="1306"/>
                    <a:pt x="26452" y="1328"/>
                    <a:pt x="26469" y="1328"/>
                  </a:cubicBezTo>
                  <a:cubicBezTo>
                    <a:pt x="26487" y="1328"/>
                    <a:pt x="26504" y="1306"/>
                    <a:pt x="26522" y="1306"/>
                  </a:cubicBezTo>
                  <a:cubicBezTo>
                    <a:pt x="26561" y="1272"/>
                    <a:pt x="26561" y="1237"/>
                    <a:pt x="26522" y="1198"/>
                  </a:cubicBezTo>
                  <a:cubicBezTo>
                    <a:pt x="26522" y="1180"/>
                    <a:pt x="26487" y="1180"/>
                    <a:pt x="26469" y="1180"/>
                  </a:cubicBezTo>
                  <a:close/>
                  <a:moveTo>
                    <a:pt x="6345" y="1237"/>
                  </a:moveTo>
                  <a:cubicBezTo>
                    <a:pt x="6345" y="1237"/>
                    <a:pt x="6327" y="1237"/>
                    <a:pt x="6327" y="1254"/>
                  </a:cubicBezTo>
                  <a:cubicBezTo>
                    <a:pt x="6288" y="1254"/>
                    <a:pt x="6271" y="1306"/>
                    <a:pt x="6288" y="1345"/>
                  </a:cubicBezTo>
                  <a:cubicBezTo>
                    <a:pt x="6288" y="1363"/>
                    <a:pt x="6327" y="1380"/>
                    <a:pt x="6345" y="1380"/>
                  </a:cubicBezTo>
                  <a:lnTo>
                    <a:pt x="6380" y="1380"/>
                  </a:lnTo>
                  <a:cubicBezTo>
                    <a:pt x="6419" y="1363"/>
                    <a:pt x="6436" y="1328"/>
                    <a:pt x="6419" y="1289"/>
                  </a:cubicBezTo>
                  <a:cubicBezTo>
                    <a:pt x="6419" y="1254"/>
                    <a:pt x="6380" y="1237"/>
                    <a:pt x="6345" y="1237"/>
                  </a:cubicBezTo>
                  <a:close/>
                  <a:moveTo>
                    <a:pt x="15300" y="1272"/>
                  </a:moveTo>
                  <a:cubicBezTo>
                    <a:pt x="15282" y="1272"/>
                    <a:pt x="15265" y="1289"/>
                    <a:pt x="15247" y="1306"/>
                  </a:cubicBezTo>
                  <a:cubicBezTo>
                    <a:pt x="15208" y="1345"/>
                    <a:pt x="15230" y="1380"/>
                    <a:pt x="15247" y="1415"/>
                  </a:cubicBezTo>
                  <a:lnTo>
                    <a:pt x="15300" y="1415"/>
                  </a:lnTo>
                  <a:cubicBezTo>
                    <a:pt x="15317" y="1415"/>
                    <a:pt x="15339" y="1415"/>
                    <a:pt x="15356" y="1398"/>
                  </a:cubicBezTo>
                  <a:cubicBezTo>
                    <a:pt x="15374" y="1363"/>
                    <a:pt x="15374" y="1328"/>
                    <a:pt x="15356" y="1289"/>
                  </a:cubicBezTo>
                  <a:cubicBezTo>
                    <a:pt x="15339" y="1289"/>
                    <a:pt x="15317" y="1272"/>
                    <a:pt x="15300" y="1272"/>
                  </a:cubicBezTo>
                  <a:close/>
                  <a:moveTo>
                    <a:pt x="21574" y="1328"/>
                  </a:moveTo>
                  <a:cubicBezTo>
                    <a:pt x="21557" y="1328"/>
                    <a:pt x="21539" y="1345"/>
                    <a:pt x="21518" y="1345"/>
                  </a:cubicBezTo>
                  <a:cubicBezTo>
                    <a:pt x="21500" y="1363"/>
                    <a:pt x="21483" y="1415"/>
                    <a:pt x="21500" y="1454"/>
                  </a:cubicBezTo>
                  <a:cubicBezTo>
                    <a:pt x="21518" y="1472"/>
                    <a:pt x="21539" y="1489"/>
                    <a:pt x="21574" y="1489"/>
                  </a:cubicBezTo>
                  <a:cubicBezTo>
                    <a:pt x="21574" y="1489"/>
                    <a:pt x="21592" y="1472"/>
                    <a:pt x="21609" y="1472"/>
                  </a:cubicBezTo>
                  <a:cubicBezTo>
                    <a:pt x="21648" y="1454"/>
                    <a:pt x="21648" y="1398"/>
                    <a:pt x="21626" y="1363"/>
                  </a:cubicBezTo>
                  <a:cubicBezTo>
                    <a:pt x="21609" y="1345"/>
                    <a:pt x="21592" y="1328"/>
                    <a:pt x="21574" y="1328"/>
                  </a:cubicBezTo>
                  <a:close/>
                  <a:moveTo>
                    <a:pt x="5984" y="1380"/>
                  </a:moveTo>
                  <a:cubicBezTo>
                    <a:pt x="5944" y="1398"/>
                    <a:pt x="5927" y="1454"/>
                    <a:pt x="5944" y="1489"/>
                  </a:cubicBezTo>
                  <a:cubicBezTo>
                    <a:pt x="5962" y="1506"/>
                    <a:pt x="5984" y="1524"/>
                    <a:pt x="6018" y="1524"/>
                  </a:cubicBezTo>
                  <a:lnTo>
                    <a:pt x="6053" y="1524"/>
                  </a:lnTo>
                  <a:cubicBezTo>
                    <a:pt x="6092" y="1506"/>
                    <a:pt x="6110" y="1454"/>
                    <a:pt x="6092" y="1415"/>
                  </a:cubicBezTo>
                  <a:cubicBezTo>
                    <a:pt x="6071" y="1398"/>
                    <a:pt x="6053" y="1380"/>
                    <a:pt x="6018" y="1380"/>
                  </a:cubicBezTo>
                  <a:close/>
                  <a:moveTo>
                    <a:pt x="26652" y="1472"/>
                  </a:moveTo>
                  <a:cubicBezTo>
                    <a:pt x="26613" y="1506"/>
                    <a:pt x="26613" y="1546"/>
                    <a:pt x="26630" y="1580"/>
                  </a:cubicBezTo>
                  <a:cubicBezTo>
                    <a:pt x="26652" y="1598"/>
                    <a:pt x="26670" y="1615"/>
                    <a:pt x="26704" y="1615"/>
                  </a:cubicBezTo>
                  <a:cubicBezTo>
                    <a:pt x="26704" y="1615"/>
                    <a:pt x="26722" y="1598"/>
                    <a:pt x="26739" y="1598"/>
                  </a:cubicBezTo>
                  <a:cubicBezTo>
                    <a:pt x="26778" y="1580"/>
                    <a:pt x="26778" y="1524"/>
                    <a:pt x="26761" y="1489"/>
                  </a:cubicBezTo>
                  <a:cubicBezTo>
                    <a:pt x="26739" y="1472"/>
                    <a:pt x="26722" y="1472"/>
                    <a:pt x="26704" y="1472"/>
                  </a:cubicBezTo>
                  <a:close/>
                  <a:moveTo>
                    <a:pt x="5657" y="1524"/>
                  </a:moveTo>
                  <a:cubicBezTo>
                    <a:pt x="5618" y="1546"/>
                    <a:pt x="5601" y="1598"/>
                    <a:pt x="5618" y="1633"/>
                  </a:cubicBezTo>
                  <a:cubicBezTo>
                    <a:pt x="5635" y="1654"/>
                    <a:pt x="5657" y="1672"/>
                    <a:pt x="5692" y="1672"/>
                  </a:cubicBezTo>
                  <a:lnTo>
                    <a:pt x="5709" y="1672"/>
                  </a:lnTo>
                  <a:cubicBezTo>
                    <a:pt x="5744" y="1654"/>
                    <a:pt x="5766" y="1598"/>
                    <a:pt x="5744" y="1563"/>
                  </a:cubicBezTo>
                  <a:cubicBezTo>
                    <a:pt x="5744" y="1546"/>
                    <a:pt x="5709" y="1524"/>
                    <a:pt x="5692" y="1524"/>
                  </a:cubicBezTo>
                  <a:close/>
                  <a:moveTo>
                    <a:pt x="15556" y="1524"/>
                  </a:moveTo>
                  <a:cubicBezTo>
                    <a:pt x="15535" y="1524"/>
                    <a:pt x="15517" y="1546"/>
                    <a:pt x="15517" y="1546"/>
                  </a:cubicBezTo>
                  <a:cubicBezTo>
                    <a:pt x="15482" y="1580"/>
                    <a:pt x="15482" y="1615"/>
                    <a:pt x="15500" y="1654"/>
                  </a:cubicBezTo>
                  <a:cubicBezTo>
                    <a:pt x="15517" y="1672"/>
                    <a:pt x="15535" y="1672"/>
                    <a:pt x="15556" y="1672"/>
                  </a:cubicBezTo>
                  <a:cubicBezTo>
                    <a:pt x="15574" y="1672"/>
                    <a:pt x="15591" y="1672"/>
                    <a:pt x="15609" y="1654"/>
                  </a:cubicBezTo>
                  <a:cubicBezTo>
                    <a:pt x="15643" y="1633"/>
                    <a:pt x="15643" y="1580"/>
                    <a:pt x="15609" y="1563"/>
                  </a:cubicBezTo>
                  <a:cubicBezTo>
                    <a:pt x="15591" y="1546"/>
                    <a:pt x="15574" y="1524"/>
                    <a:pt x="15556" y="1524"/>
                  </a:cubicBezTo>
                  <a:close/>
                  <a:moveTo>
                    <a:pt x="21265" y="1524"/>
                  </a:moveTo>
                  <a:cubicBezTo>
                    <a:pt x="21248" y="1524"/>
                    <a:pt x="21231" y="1546"/>
                    <a:pt x="21231" y="1546"/>
                  </a:cubicBezTo>
                  <a:cubicBezTo>
                    <a:pt x="21191" y="1563"/>
                    <a:pt x="21174" y="1615"/>
                    <a:pt x="21213" y="1654"/>
                  </a:cubicBezTo>
                  <a:cubicBezTo>
                    <a:pt x="21213" y="1672"/>
                    <a:pt x="21248" y="1672"/>
                    <a:pt x="21265" y="1672"/>
                  </a:cubicBezTo>
                  <a:lnTo>
                    <a:pt x="21300" y="1672"/>
                  </a:lnTo>
                  <a:cubicBezTo>
                    <a:pt x="21339" y="1654"/>
                    <a:pt x="21339" y="1598"/>
                    <a:pt x="21322" y="1563"/>
                  </a:cubicBezTo>
                  <a:cubicBezTo>
                    <a:pt x="21300" y="1546"/>
                    <a:pt x="21283" y="1524"/>
                    <a:pt x="21265" y="1524"/>
                  </a:cubicBezTo>
                  <a:close/>
                  <a:moveTo>
                    <a:pt x="5366" y="1672"/>
                  </a:moveTo>
                  <a:cubicBezTo>
                    <a:pt x="5348" y="1672"/>
                    <a:pt x="5331" y="1689"/>
                    <a:pt x="5331" y="1689"/>
                  </a:cubicBezTo>
                  <a:cubicBezTo>
                    <a:pt x="5292" y="1707"/>
                    <a:pt x="5274" y="1741"/>
                    <a:pt x="5292" y="1781"/>
                  </a:cubicBezTo>
                  <a:cubicBezTo>
                    <a:pt x="5309" y="1815"/>
                    <a:pt x="5331" y="1815"/>
                    <a:pt x="5366" y="1815"/>
                  </a:cubicBezTo>
                  <a:lnTo>
                    <a:pt x="5383" y="1815"/>
                  </a:lnTo>
                  <a:cubicBezTo>
                    <a:pt x="5418" y="1798"/>
                    <a:pt x="5440" y="1763"/>
                    <a:pt x="5418" y="1724"/>
                  </a:cubicBezTo>
                  <a:cubicBezTo>
                    <a:pt x="5400" y="1689"/>
                    <a:pt x="5383" y="1672"/>
                    <a:pt x="5366" y="1672"/>
                  </a:cubicBezTo>
                  <a:close/>
                  <a:moveTo>
                    <a:pt x="20922" y="1741"/>
                  </a:moveTo>
                  <a:cubicBezTo>
                    <a:pt x="20887" y="1781"/>
                    <a:pt x="20887" y="1815"/>
                    <a:pt x="20904" y="1850"/>
                  </a:cubicBezTo>
                  <a:cubicBezTo>
                    <a:pt x="20922" y="1872"/>
                    <a:pt x="20939" y="1889"/>
                    <a:pt x="20956" y="1889"/>
                  </a:cubicBezTo>
                  <a:cubicBezTo>
                    <a:pt x="20974" y="1889"/>
                    <a:pt x="20996" y="1889"/>
                    <a:pt x="21013" y="1872"/>
                  </a:cubicBezTo>
                  <a:cubicBezTo>
                    <a:pt x="21030" y="1850"/>
                    <a:pt x="21048" y="1798"/>
                    <a:pt x="21030" y="1763"/>
                  </a:cubicBezTo>
                  <a:cubicBezTo>
                    <a:pt x="21013" y="1741"/>
                    <a:pt x="20996" y="1741"/>
                    <a:pt x="20956" y="1741"/>
                  </a:cubicBezTo>
                  <a:close/>
                  <a:moveTo>
                    <a:pt x="26887" y="1763"/>
                  </a:moveTo>
                  <a:cubicBezTo>
                    <a:pt x="26887" y="1763"/>
                    <a:pt x="26870" y="1763"/>
                    <a:pt x="26848" y="1781"/>
                  </a:cubicBezTo>
                  <a:cubicBezTo>
                    <a:pt x="26813" y="1798"/>
                    <a:pt x="26813" y="1833"/>
                    <a:pt x="26831" y="1872"/>
                  </a:cubicBezTo>
                  <a:cubicBezTo>
                    <a:pt x="26848" y="1907"/>
                    <a:pt x="26870" y="1907"/>
                    <a:pt x="26887" y="1907"/>
                  </a:cubicBezTo>
                  <a:lnTo>
                    <a:pt x="26922" y="1907"/>
                  </a:lnTo>
                  <a:cubicBezTo>
                    <a:pt x="26957" y="1889"/>
                    <a:pt x="26979" y="1833"/>
                    <a:pt x="26957" y="1798"/>
                  </a:cubicBezTo>
                  <a:cubicBezTo>
                    <a:pt x="26939" y="1781"/>
                    <a:pt x="26922" y="1763"/>
                    <a:pt x="26887" y="1763"/>
                  </a:cubicBezTo>
                  <a:close/>
                  <a:moveTo>
                    <a:pt x="15791" y="1798"/>
                  </a:moveTo>
                  <a:cubicBezTo>
                    <a:pt x="15791" y="1798"/>
                    <a:pt x="15774" y="1815"/>
                    <a:pt x="15752" y="1815"/>
                  </a:cubicBezTo>
                  <a:cubicBezTo>
                    <a:pt x="15717" y="1850"/>
                    <a:pt x="15717" y="1889"/>
                    <a:pt x="15735" y="1924"/>
                  </a:cubicBezTo>
                  <a:cubicBezTo>
                    <a:pt x="15752" y="1942"/>
                    <a:pt x="15774" y="1942"/>
                    <a:pt x="15791" y="1942"/>
                  </a:cubicBezTo>
                  <a:lnTo>
                    <a:pt x="15844" y="1942"/>
                  </a:lnTo>
                  <a:cubicBezTo>
                    <a:pt x="15883" y="1907"/>
                    <a:pt x="15883" y="1872"/>
                    <a:pt x="15844" y="1833"/>
                  </a:cubicBezTo>
                  <a:cubicBezTo>
                    <a:pt x="15844" y="1815"/>
                    <a:pt x="15826" y="1798"/>
                    <a:pt x="15791" y="1798"/>
                  </a:cubicBezTo>
                  <a:close/>
                  <a:moveTo>
                    <a:pt x="5039" y="1833"/>
                  </a:moveTo>
                  <a:cubicBezTo>
                    <a:pt x="5022" y="1833"/>
                    <a:pt x="5004" y="1833"/>
                    <a:pt x="5004" y="1850"/>
                  </a:cubicBezTo>
                  <a:cubicBezTo>
                    <a:pt x="4965" y="1872"/>
                    <a:pt x="4948" y="1907"/>
                    <a:pt x="4965" y="1942"/>
                  </a:cubicBezTo>
                  <a:cubicBezTo>
                    <a:pt x="4983" y="1959"/>
                    <a:pt x="5004" y="1981"/>
                    <a:pt x="5039" y="1981"/>
                  </a:cubicBezTo>
                  <a:lnTo>
                    <a:pt x="5057" y="1981"/>
                  </a:lnTo>
                  <a:cubicBezTo>
                    <a:pt x="5092" y="1959"/>
                    <a:pt x="5113" y="1907"/>
                    <a:pt x="5092" y="1872"/>
                  </a:cubicBezTo>
                  <a:cubicBezTo>
                    <a:pt x="5074" y="1850"/>
                    <a:pt x="5057" y="1833"/>
                    <a:pt x="5039" y="1833"/>
                  </a:cubicBezTo>
                  <a:close/>
                  <a:moveTo>
                    <a:pt x="20669" y="1942"/>
                  </a:moveTo>
                  <a:cubicBezTo>
                    <a:pt x="20647" y="1942"/>
                    <a:pt x="20630" y="1942"/>
                    <a:pt x="20630" y="1959"/>
                  </a:cubicBezTo>
                  <a:cubicBezTo>
                    <a:pt x="20595" y="1981"/>
                    <a:pt x="20578" y="2033"/>
                    <a:pt x="20613" y="2050"/>
                  </a:cubicBezTo>
                  <a:cubicBezTo>
                    <a:pt x="20613" y="2090"/>
                    <a:pt x="20647" y="2090"/>
                    <a:pt x="20669" y="2090"/>
                  </a:cubicBezTo>
                  <a:cubicBezTo>
                    <a:pt x="20687" y="2090"/>
                    <a:pt x="20704" y="2090"/>
                    <a:pt x="20704" y="2068"/>
                  </a:cubicBezTo>
                  <a:cubicBezTo>
                    <a:pt x="20739" y="2050"/>
                    <a:pt x="20756" y="2016"/>
                    <a:pt x="20721" y="1981"/>
                  </a:cubicBezTo>
                  <a:cubicBezTo>
                    <a:pt x="20704" y="1959"/>
                    <a:pt x="20687" y="1942"/>
                    <a:pt x="20669" y="1942"/>
                  </a:cubicBezTo>
                  <a:close/>
                  <a:moveTo>
                    <a:pt x="4713" y="1998"/>
                  </a:moveTo>
                  <a:cubicBezTo>
                    <a:pt x="4696" y="1998"/>
                    <a:pt x="4696" y="2016"/>
                    <a:pt x="4678" y="2016"/>
                  </a:cubicBezTo>
                  <a:cubicBezTo>
                    <a:pt x="4639" y="2033"/>
                    <a:pt x="4622" y="2068"/>
                    <a:pt x="4639" y="2107"/>
                  </a:cubicBezTo>
                  <a:cubicBezTo>
                    <a:pt x="4656" y="2142"/>
                    <a:pt x="4678" y="2142"/>
                    <a:pt x="4713" y="2142"/>
                  </a:cubicBezTo>
                  <a:lnTo>
                    <a:pt x="4748" y="2142"/>
                  </a:lnTo>
                  <a:cubicBezTo>
                    <a:pt x="4787" y="2124"/>
                    <a:pt x="4787" y="2068"/>
                    <a:pt x="4765" y="2050"/>
                  </a:cubicBezTo>
                  <a:cubicBezTo>
                    <a:pt x="4765" y="2016"/>
                    <a:pt x="4730" y="1998"/>
                    <a:pt x="4713" y="1998"/>
                  </a:cubicBezTo>
                  <a:close/>
                  <a:moveTo>
                    <a:pt x="16026" y="2090"/>
                  </a:moveTo>
                  <a:cubicBezTo>
                    <a:pt x="16009" y="2090"/>
                    <a:pt x="15992" y="2107"/>
                    <a:pt x="15970" y="2107"/>
                  </a:cubicBezTo>
                  <a:cubicBezTo>
                    <a:pt x="15935" y="2124"/>
                    <a:pt x="15935" y="2177"/>
                    <a:pt x="15952" y="2216"/>
                  </a:cubicBezTo>
                  <a:cubicBezTo>
                    <a:pt x="15970" y="2233"/>
                    <a:pt x="15992" y="2233"/>
                    <a:pt x="16026" y="2233"/>
                  </a:cubicBezTo>
                  <a:lnTo>
                    <a:pt x="16061" y="2233"/>
                  </a:lnTo>
                  <a:cubicBezTo>
                    <a:pt x="16100" y="2198"/>
                    <a:pt x="16100" y="2159"/>
                    <a:pt x="16079" y="2124"/>
                  </a:cubicBezTo>
                  <a:cubicBezTo>
                    <a:pt x="16061" y="2107"/>
                    <a:pt x="16044" y="2090"/>
                    <a:pt x="16026" y="2090"/>
                  </a:cubicBezTo>
                  <a:close/>
                  <a:moveTo>
                    <a:pt x="27031" y="2090"/>
                  </a:moveTo>
                  <a:cubicBezTo>
                    <a:pt x="26996" y="2107"/>
                    <a:pt x="26996" y="2159"/>
                    <a:pt x="27013" y="2198"/>
                  </a:cubicBezTo>
                  <a:cubicBezTo>
                    <a:pt x="27013" y="2216"/>
                    <a:pt x="27048" y="2233"/>
                    <a:pt x="27066" y="2233"/>
                  </a:cubicBezTo>
                  <a:cubicBezTo>
                    <a:pt x="27087" y="2233"/>
                    <a:pt x="27087" y="2233"/>
                    <a:pt x="27105" y="2216"/>
                  </a:cubicBezTo>
                  <a:cubicBezTo>
                    <a:pt x="27140" y="2198"/>
                    <a:pt x="27157" y="2159"/>
                    <a:pt x="27140" y="2124"/>
                  </a:cubicBezTo>
                  <a:cubicBezTo>
                    <a:pt x="27122" y="2107"/>
                    <a:pt x="27105" y="2090"/>
                    <a:pt x="27066" y="2090"/>
                  </a:cubicBezTo>
                  <a:close/>
                  <a:moveTo>
                    <a:pt x="20321" y="2159"/>
                  </a:moveTo>
                  <a:cubicBezTo>
                    <a:pt x="20286" y="2198"/>
                    <a:pt x="20286" y="2233"/>
                    <a:pt x="20304" y="2268"/>
                  </a:cubicBezTo>
                  <a:cubicBezTo>
                    <a:pt x="20321" y="2285"/>
                    <a:pt x="20343" y="2307"/>
                    <a:pt x="20378" y="2307"/>
                  </a:cubicBezTo>
                  <a:cubicBezTo>
                    <a:pt x="20378" y="2307"/>
                    <a:pt x="20395" y="2285"/>
                    <a:pt x="20412" y="2285"/>
                  </a:cubicBezTo>
                  <a:cubicBezTo>
                    <a:pt x="20452" y="2268"/>
                    <a:pt x="20452" y="2216"/>
                    <a:pt x="20430" y="2177"/>
                  </a:cubicBezTo>
                  <a:cubicBezTo>
                    <a:pt x="20412" y="2159"/>
                    <a:pt x="20395" y="2159"/>
                    <a:pt x="20378" y="2159"/>
                  </a:cubicBezTo>
                  <a:close/>
                  <a:moveTo>
                    <a:pt x="4352" y="2177"/>
                  </a:moveTo>
                  <a:cubicBezTo>
                    <a:pt x="4313" y="2198"/>
                    <a:pt x="4313" y="2251"/>
                    <a:pt x="4330" y="2285"/>
                  </a:cubicBezTo>
                  <a:cubicBezTo>
                    <a:pt x="4330" y="2307"/>
                    <a:pt x="4369" y="2325"/>
                    <a:pt x="4387" y="2325"/>
                  </a:cubicBezTo>
                  <a:cubicBezTo>
                    <a:pt x="4404" y="2325"/>
                    <a:pt x="4421" y="2325"/>
                    <a:pt x="4421" y="2307"/>
                  </a:cubicBezTo>
                  <a:cubicBezTo>
                    <a:pt x="4461" y="2285"/>
                    <a:pt x="4478" y="2251"/>
                    <a:pt x="4461" y="2216"/>
                  </a:cubicBezTo>
                  <a:cubicBezTo>
                    <a:pt x="4439" y="2198"/>
                    <a:pt x="4421" y="2177"/>
                    <a:pt x="4387" y="2177"/>
                  </a:cubicBezTo>
                  <a:close/>
                  <a:moveTo>
                    <a:pt x="4043" y="2359"/>
                  </a:moveTo>
                  <a:cubicBezTo>
                    <a:pt x="4004" y="2377"/>
                    <a:pt x="3986" y="2433"/>
                    <a:pt x="4004" y="2468"/>
                  </a:cubicBezTo>
                  <a:cubicBezTo>
                    <a:pt x="4025" y="2486"/>
                    <a:pt x="4043" y="2503"/>
                    <a:pt x="4078" y="2503"/>
                  </a:cubicBezTo>
                  <a:cubicBezTo>
                    <a:pt x="4095" y="2503"/>
                    <a:pt x="4095" y="2503"/>
                    <a:pt x="4112" y="2486"/>
                  </a:cubicBezTo>
                  <a:cubicBezTo>
                    <a:pt x="4152" y="2468"/>
                    <a:pt x="4152" y="2433"/>
                    <a:pt x="4134" y="2394"/>
                  </a:cubicBezTo>
                  <a:cubicBezTo>
                    <a:pt x="4134" y="2359"/>
                    <a:pt x="4095" y="2359"/>
                    <a:pt x="4078" y="2359"/>
                  </a:cubicBezTo>
                  <a:close/>
                  <a:moveTo>
                    <a:pt x="20069" y="2359"/>
                  </a:moveTo>
                  <a:cubicBezTo>
                    <a:pt x="20051" y="2359"/>
                    <a:pt x="20051" y="2359"/>
                    <a:pt x="20034" y="2377"/>
                  </a:cubicBezTo>
                  <a:cubicBezTo>
                    <a:pt x="19995" y="2394"/>
                    <a:pt x="19995" y="2433"/>
                    <a:pt x="20016" y="2468"/>
                  </a:cubicBezTo>
                  <a:cubicBezTo>
                    <a:pt x="20034" y="2486"/>
                    <a:pt x="20051" y="2503"/>
                    <a:pt x="20069" y="2503"/>
                  </a:cubicBezTo>
                  <a:cubicBezTo>
                    <a:pt x="20086" y="2503"/>
                    <a:pt x="20104" y="2503"/>
                    <a:pt x="20104" y="2486"/>
                  </a:cubicBezTo>
                  <a:cubicBezTo>
                    <a:pt x="20143" y="2468"/>
                    <a:pt x="20160" y="2433"/>
                    <a:pt x="20125" y="2394"/>
                  </a:cubicBezTo>
                  <a:cubicBezTo>
                    <a:pt x="20125" y="2377"/>
                    <a:pt x="20086" y="2359"/>
                    <a:pt x="20069" y="2359"/>
                  </a:cubicBezTo>
                  <a:close/>
                  <a:moveTo>
                    <a:pt x="16187" y="2394"/>
                  </a:moveTo>
                  <a:cubicBezTo>
                    <a:pt x="16153" y="2433"/>
                    <a:pt x="16135" y="2468"/>
                    <a:pt x="16170" y="2503"/>
                  </a:cubicBezTo>
                  <a:cubicBezTo>
                    <a:pt x="16170" y="2525"/>
                    <a:pt x="16209" y="2542"/>
                    <a:pt x="16227" y="2542"/>
                  </a:cubicBezTo>
                  <a:cubicBezTo>
                    <a:pt x="16244" y="2542"/>
                    <a:pt x="16261" y="2542"/>
                    <a:pt x="16261" y="2525"/>
                  </a:cubicBezTo>
                  <a:cubicBezTo>
                    <a:pt x="16296" y="2503"/>
                    <a:pt x="16318" y="2451"/>
                    <a:pt x="16279" y="2416"/>
                  </a:cubicBezTo>
                  <a:cubicBezTo>
                    <a:pt x="16279" y="2394"/>
                    <a:pt x="16244" y="2394"/>
                    <a:pt x="16227" y="2394"/>
                  </a:cubicBezTo>
                  <a:close/>
                  <a:moveTo>
                    <a:pt x="27196" y="2416"/>
                  </a:moveTo>
                  <a:cubicBezTo>
                    <a:pt x="27157" y="2433"/>
                    <a:pt x="27157" y="2468"/>
                    <a:pt x="27157" y="2503"/>
                  </a:cubicBezTo>
                  <a:cubicBezTo>
                    <a:pt x="27174" y="2542"/>
                    <a:pt x="27214" y="2559"/>
                    <a:pt x="27231" y="2559"/>
                  </a:cubicBezTo>
                  <a:cubicBezTo>
                    <a:pt x="27248" y="2559"/>
                    <a:pt x="27248" y="2559"/>
                    <a:pt x="27266" y="2542"/>
                  </a:cubicBezTo>
                  <a:cubicBezTo>
                    <a:pt x="27305" y="2525"/>
                    <a:pt x="27322" y="2486"/>
                    <a:pt x="27305" y="2451"/>
                  </a:cubicBezTo>
                  <a:cubicBezTo>
                    <a:pt x="27283" y="2433"/>
                    <a:pt x="27266" y="2416"/>
                    <a:pt x="27231" y="2416"/>
                  </a:cubicBezTo>
                  <a:close/>
                  <a:moveTo>
                    <a:pt x="3769" y="2542"/>
                  </a:moveTo>
                  <a:cubicBezTo>
                    <a:pt x="3751" y="2542"/>
                    <a:pt x="3734" y="2542"/>
                    <a:pt x="3734" y="2559"/>
                  </a:cubicBezTo>
                  <a:cubicBezTo>
                    <a:pt x="3699" y="2577"/>
                    <a:pt x="3677" y="2612"/>
                    <a:pt x="3699" y="2651"/>
                  </a:cubicBezTo>
                  <a:cubicBezTo>
                    <a:pt x="3717" y="2668"/>
                    <a:pt x="3734" y="2686"/>
                    <a:pt x="3769" y="2686"/>
                  </a:cubicBezTo>
                  <a:cubicBezTo>
                    <a:pt x="3769" y="2686"/>
                    <a:pt x="3786" y="2686"/>
                    <a:pt x="3808" y="2668"/>
                  </a:cubicBezTo>
                  <a:cubicBezTo>
                    <a:pt x="3843" y="2651"/>
                    <a:pt x="3843" y="2612"/>
                    <a:pt x="3825" y="2577"/>
                  </a:cubicBezTo>
                  <a:cubicBezTo>
                    <a:pt x="3808" y="2559"/>
                    <a:pt x="3786" y="2542"/>
                    <a:pt x="3769" y="2542"/>
                  </a:cubicBezTo>
                  <a:close/>
                  <a:moveTo>
                    <a:pt x="19777" y="2559"/>
                  </a:moveTo>
                  <a:cubicBezTo>
                    <a:pt x="19760" y="2559"/>
                    <a:pt x="19742" y="2577"/>
                    <a:pt x="19725" y="2577"/>
                  </a:cubicBezTo>
                  <a:cubicBezTo>
                    <a:pt x="19708" y="2594"/>
                    <a:pt x="19690" y="2651"/>
                    <a:pt x="19708" y="2686"/>
                  </a:cubicBezTo>
                  <a:cubicBezTo>
                    <a:pt x="19725" y="2703"/>
                    <a:pt x="19742" y="2703"/>
                    <a:pt x="19777" y="2703"/>
                  </a:cubicBezTo>
                  <a:lnTo>
                    <a:pt x="19816" y="2703"/>
                  </a:lnTo>
                  <a:cubicBezTo>
                    <a:pt x="19851" y="2668"/>
                    <a:pt x="19851" y="2633"/>
                    <a:pt x="19834" y="2594"/>
                  </a:cubicBezTo>
                  <a:cubicBezTo>
                    <a:pt x="19816" y="2577"/>
                    <a:pt x="19799" y="2559"/>
                    <a:pt x="19777" y="2559"/>
                  </a:cubicBezTo>
                  <a:close/>
                  <a:moveTo>
                    <a:pt x="16427" y="2686"/>
                  </a:moveTo>
                  <a:cubicBezTo>
                    <a:pt x="16427" y="2686"/>
                    <a:pt x="16405" y="2686"/>
                    <a:pt x="16388" y="2703"/>
                  </a:cubicBezTo>
                  <a:cubicBezTo>
                    <a:pt x="16353" y="2720"/>
                    <a:pt x="16353" y="2777"/>
                    <a:pt x="16370" y="2794"/>
                  </a:cubicBezTo>
                  <a:cubicBezTo>
                    <a:pt x="16388" y="2829"/>
                    <a:pt x="16405" y="2829"/>
                    <a:pt x="16427" y="2829"/>
                  </a:cubicBezTo>
                  <a:cubicBezTo>
                    <a:pt x="16444" y="2829"/>
                    <a:pt x="16461" y="2829"/>
                    <a:pt x="16479" y="2812"/>
                  </a:cubicBezTo>
                  <a:cubicBezTo>
                    <a:pt x="16514" y="2794"/>
                    <a:pt x="16514" y="2760"/>
                    <a:pt x="16496" y="2720"/>
                  </a:cubicBezTo>
                  <a:cubicBezTo>
                    <a:pt x="16479" y="2703"/>
                    <a:pt x="16461" y="2686"/>
                    <a:pt x="16427" y="2686"/>
                  </a:cubicBezTo>
                  <a:close/>
                  <a:moveTo>
                    <a:pt x="3460" y="2720"/>
                  </a:moveTo>
                  <a:cubicBezTo>
                    <a:pt x="3442" y="2720"/>
                    <a:pt x="3425" y="2742"/>
                    <a:pt x="3425" y="2742"/>
                  </a:cubicBezTo>
                  <a:lnTo>
                    <a:pt x="3408" y="2742"/>
                  </a:lnTo>
                  <a:cubicBezTo>
                    <a:pt x="3390" y="2760"/>
                    <a:pt x="3373" y="2812"/>
                    <a:pt x="3390" y="2851"/>
                  </a:cubicBezTo>
                  <a:cubicBezTo>
                    <a:pt x="3408" y="2868"/>
                    <a:pt x="3425" y="2886"/>
                    <a:pt x="3460" y="2886"/>
                  </a:cubicBezTo>
                  <a:cubicBezTo>
                    <a:pt x="3460" y="2886"/>
                    <a:pt x="3482" y="2868"/>
                    <a:pt x="3499" y="2868"/>
                  </a:cubicBezTo>
                  <a:cubicBezTo>
                    <a:pt x="3534" y="2851"/>
                    <a:pt x="3534" y="2794"/>
                    <a:pt x="3516" y="2760"/>
                  </a:cubicBezTo>
                  <a:cubicBezTo>
                    <a:pt x="3499" y="2742"/>
                    <a:pt x="3482" y="2720"/>
                    <a:pt x="3460" y="2720"/>
                  </a:cubicBezTo>
                  <a:close/>
                  <a:moveTo>
                    <a:pt x="27357" y="2742"/>
                  </a:moveTo>
                  <a:cubicBezTo>
                    <a:pt x="27322" y="2760"/>
                    <a:pt x="27305" y="2794"/>
                    <a:pt x="27322" y="2829"/>
                  </a:cubicBezTo>
                  <a:cubicBezTo>
                    <a:pt x="27322" y="2868"/>
                    <a:pt x="27357" y="2886"/>
                    <a:pt x="27375" y="2886"/>
                  </a:cubicBezTo>
                  <a:lnTo>
                    <a:pt x="27414" y="2886"/>
                  </a:lnTo>
                  <a:cubicBezTo>
                    <a:pt x="27449" y="2868"/>
                    <a:pt x="27466" y="2812"/>
                    <a:pt x="27449" y="2777"/>
                  </a:cubicBezTo>
                  <a:cubicBezTo>
                    <a:pt x="27431" y="2760"/>
                    <a:pt x="27414" y="2742"/>
                    <a:pt x="27375" y="2742"/>
                  </a:cubicBezTo>
                  <a:close/>
                  <a:moveTo>
                    <a:pt x="19473" y="2760"/>
                  </a:moveTo>
                  <a:cubicBezTo>
                    <a:pt x="19451" y="2760"/>
                    <a:pt x="19433" y="2777"/>
                    <a:pt x="19433" y="2777"/>
                  </a:cubicBezTo>
                  <a:cubicBezTo>
                    <a:pt x="19399" y="2794"/>
                    <a:pt x="19381" y="2851"/>
                    <a:pt x="19416" y="2886"/>
                  </a:cubicBezTo>
                  <a:cubicBezTo>
                    <a:pt x="19416" y="2903"/>
                    <a:pt x="19451" y="2903"/>
                    <a:pt x="19473" y="2903"/>
                  </a:cubicBezTo>
                  <a:lnTo>
                    <a:pt x="19507" y="2903"/>
                  </a:lnTo>
                  <a:cubicBezTo>
                    <a:pt x="19542" y="2886"/>
                    <a:pt x="19560" y="2829"/>
                    <a:pt x="19525" y="2794"/>
                  </a:cubicBezTo>
                  <a:cubicBezTo>
                    <a:pt x="19525" y="2777"/>
                    <a:pt x="19490" y="2760"/>
                    <a:pt x="19473" y="2760"/>
                  </a:cubicBezTo>
                  <a:close/>
                  <a:moveTo>
                    <a:pt x="3155" y="2921"/>
                  </a:moveTo>
                  <a:cubicBezTo>
                    <a:pt x="3133" y="2921"/>
                    <a:pt x="3116" y="2921"/>
                    <a:pt x="3116" y="2938"/>
                  </a:cubicBezTo>
                  <a:cubicBezTo>
                    <a:pt x="3081" y="2960"/>
                    <a:pt x="3064" y="3012"/>
                    <a:pt x="3081" y="3029"/>
                  </a:cubicBezTo>
                  <a:cubicBezTo>
                    <a:pt x="3099" y="3069"/>
                    <a:pt x="3116" y="3069"/>
                    <a:pt x="3155" y="3069"/>
                  </a:cubicBezTo>
                  <a:lnTo>
                    <a:pt x="3190" y="3069"/>
                  </a:lnTo>
                  <a:cubicBezTo>
                    <a:pt x="3225" y="3029"/>
                    <a:pt x="3225" y="2995"/>
                    <a:pt x="3207" y="2960"/>
                  </a:cubicBezTo>
                  <a:cubicBezTo>
                    <a:pt x="3190" y="2938"/>
                    <a:pt x="3173" y="2921"/>
                    <a:pt x="3155" y="2921"/>
                  </a:cubicBezTo>
                  <a:close/>
                  <a:moveTo>
                    <a:pt x="19164" y="2960"/>
                  </a:moveTo>
                  <a:cubicBezTo>
                    <a:pt x="19146" y="2960"/>
                    <a:pt x="19146" y="2960"/>
                    <a:pt x="19124" y="2977"/>
                  </a:cubicBezTo>
                  <a:cubicBezTo>
                    <a:pt x="19090" y="2995"/>
                    <a:pt x="19072" y="3029"/>
                    <a:pt x="19107" y="3069"/>
                  </a:cubicBezTo>
                  <a:cubicBezTo>
                    <a:pt x="19107" y="3086"/>
                    <a:pt x="19146" y="3103"/>
                    <a:pt x="19164" y="3103"/>
                  </a:cubicBezTo>
                  <a:cubicBezTo>
                    <a:pt x="19181" y="3103"/>
                    <a:pt x="19198" y="3103"/>
                    <a:pt x="19198" y="3086"/>
                  </a:cubicBezTo>
                  <a:cubicBezTo>
                    <a:pt x="19233" y="3069"/>
                    <a:pt x="19255" y="3029"/>
                    <a:pt x="19216" y="2995"/>
                  </a:cubicBezTo>
                  <a:cubicBezTo>
                    <a:pt x="19216" y="2977"/>
                    <a:pt x="19181" y="2960"/>
                    <a:pt x="19164" y="2960"/>
                  </a:cubicBezTo>
                  <a:close/>
                  <a:moveTo>
                    <a:pt x="16644" y="2977"/>
                  </a:moveTo>
                  <a:cubicBezTo>
                    <a:pt x="16644" y="2977"/>
                    <a:pt x="16622" y="2977"/>
                    <a:pt x="16605" y="2995"/>
                  </a:cubicBezTo>
                  <a:cubicBezTo>
                    <a:pt x="16570" y="3012"/>
                    <a:pt x="16570" y="3069"/>
                    <a:pt x="16588" y="3103"/>
                  </a:cubicBezTo>
                  <a:cubicBezTo>
                    <a:pt x="16605" y="3121"/>
                    <a:pt x="16622" y="3121"/>
                    <a:pt x="16644" y="3121"/>
                  </a:cubicBezTo>
                  <a:cubicBezTo>
                    <a:pt x="16662" y="3121"/>
                    <a:pt x="16679" y="3121"/>
                    <a:pt x="16696" y="3103"/>
                  </a:cubicBezTo>
                  <a:cubicBezTo>
                    <a:pt x="16731" y="3086"/>
                    <a:pt x="16731" y="3029"/>
                    <a:pt x="16714" y="3012"/>
                  </a:cubicBezTo>
                  <a:cubicBezTo>
                    <a:pt x="16696" y="2995"/>
                    <a:pt x="16679" y="2977"/>
                    <a:pt x="16644" y="2977"/>
                  </a:cubicBezTo>
                  <a:close/>
                  <a:moveTo>
                    <a:pt x="27522" y="3069"/>
                  </a:moveTo>
                  <a:cubicBezTo>
                    <a:pt x="27522" y="3069"/>
                    <a:pt x="27501" y="3069"/>
                    <a:pt x="27501" y="3086"/>
                  </a:cubicBezTo>
                  <a:cubicBezTo>
                    <a:pt x="27466" y="3086"/>
                    <a:pt x="27449" y="3138"/>
                    <a:pt x="27466" y="3177"/>
                  </a:cubicBezTo>
                  <a:cubicBezTo>
                    <a:pt x="27466" y="3195"/>
                    <a:pt x="27501" y="3212"/>
                    <a:pt x="27522" y="3212"/>
                  </a:cubicBezTo>
                  <a:lnTo>
                    <a:pt x="27557" y="3212"/>
                  </a:lnTo>
                  <a:cubicBezTo>
                    <a:pt x="27592" y="3195"/>
                    <a:pt x="27610" y="3156"/>
                    <a:pt x="27592" y="3121"/>
                  </a:cubicBezTo>
                  <a:cubicBezTo>
                    <a:pt x="27575" y="3086"/>
                    <a:pt x="27557" y="3069"/>
                    <a:pt x="27522" y="3069"/>
                  </a:cubicBezTo>
                  <a:close/>
                  <a:moveTo>
                    <a:pt x="2846" y="3121"/>
                  </a:moveTo>
                  <a:cubicBezTo>
                    <a:pt x="2829" y="3121"/>
                    <a:pt x="2807" y="3121"/>
                    <a:pt x="2807" y="3138"/>
                  </a:cubicBezTo>
                  <a:cubicBezTo>
                    <a:pt x="2772" y="3156"/>
                    <a:pt x="2755" y="3195"/>
                    <a:pt x="2790" y="3230"/>
                  </a:cubicBezTo>
                  <a:cubicBezTo>
                    <a:pt x="2790" y="3247"/>
                    <a:pt x="2829" y="3264"/>
                    <a:pt x="2846" y="3264"/>
                  </a:cubicBezTo>
                  <a:cubicBezTo>
                    <a:pt x="2864" y="3264"/>
                    <a:pt x="2864" y="3264"/>
                    <a:pt x="2881" y="3247"/>
                  </a:cubicBezTo>
                  <a:cubicBezTo>
                    <a:pt x="2916" y="3230"/>
                    <a:pt x="2916" y="3195"/>
                    <a:pt x="2898" y="3156"/>
                  </a:cubicBezTo>
                  <a:cubicBezTo>
                    <a:pt x="2898" y="3138"/>
                    <a:pt x="2864" y="3121"/>
                    <a:pt x="2846" y="3121"/>
                  </a:cubicBezTo>
                  <a:close/>
                  <a:moveTo>
                    <a:pt x="18855" y="3138"/>
                  </a:moveTo>
                  <a:cubicBezTo>
                    <a:pt x="18837" y="3138"/>
                    <a:pt x="18837" y="3138"/>
                    <a:pt x="18820" y="3156"/>
                  </a:cubicBezTo>
                  <a:cubicBezTo>
                    <a:pt x="18781" y="3177"/>
                    <a:pt x="18763" y="3212"/>
                    <a:pt x="18781" y="3247"/>
                  </a:cubicBezTo>
                  <a:cubicBezTo>
                    <a:pt x="18798" y="3286"/>
                    <a:pt x="18820" y="3286"/>
                    <a:pt x="18855" y="3286"/>
                  </a:cubicBezTo>
                  <a:lnTo>
                    <a:pt x="18890" y="3286"/>
                  </a:lnTo>
                  <a:cubicBezTo>
                    <a:pt x="18929" y="3264"/>
                    <a:pt x="18929" y="3212"/>
                    <a:pt x="18907" y="3177"/>
                  </a:cubicBezTo>
                  <a:cubicBezTo>
                    <a:pt x="18907" y="3156"/>
                    <a:pt x="18872" y="3138"/>
                    <a:pt x="18855" y="3138"/>
                  </a:cubicBezTo>
                  <a:close/>
                  <a:moveTo>
                    <a:pt x="16897" y="3247"/>
                  </a:moveTo>
                  <a:cubicBezTo>
                    <a:pt x="16879" y="3247"/>
                    <a:pt x="16862" y="3247"/>
                    <a:pt x="16840" y="3264"/>
                  </a:cubicBezTo>
                  <a:cubicBezTo>
                    <a:pt x="16805" y="3304"/>
                    <a:pt x="16805" y="3338"/>
                    <a:pt x="16840" y="3373"/>
                  </a:cubicBezTo>
                  <a:cubicBezTo>
                    <a:pt x="16862" y="3395"/>
                    <a:pt x="16879" y="3395"/>
                    <a:pt x="16897" y="3395"/>
                  </a:cubicBezTo>
                  <a:cubicBezTo>
                    <a:pt x="16914" y="3395"/>
                    <a:pt x="16931" y="3395"/>
                    <a:pt x="16949" y="3373"/>
                  </a:cubicBezTo>
                  <a:cubicBezTo>
                    <a:pt x="16971" y="3338"/>
                    <a:pt x="16971" y="3304"/>
                    <a:pt x="16949" y="3264"/>
                  </a:cubicBezTo>
                  <a:cubicBezTo>
                    <a:pt x="16931" y="3247"/>
                    <a:pt x="16914" y="3247"/>
                    <a:pt x="16897" y="3247"/>
                  </a:cubicBezTo>
                  <a:close/>
                  <a:moveTo>
                    <a:pt x="18494" y="3321"/>
                  </a:moveTo>
                  <a:cubicBezTo>
                    <a:pt x="18472" y="3338"/>
                    <a:pt x="18454" y="3395"/>
                    <a:pt x="18472" y="3430"/>
                  </a:cubicBezTo>
                  <a:cubicBezTo>
                    <a:pt x="18472" y="3447"/>
                    <a:pt x="18511" y="3465"/>
                    <a:pt x="18528" y="3465"/>
                  </a:cubicBezTo>
                  <a:cubicBezTo>
                    <a:pt x="18546" y="3465"/>
                    <a:pt x="18563" y="3465"/>
                    <a:pt x="18563" y="3447"/>
                  </a:cubicBezTo>
                  <a:cubicBezTo>
                    <a:pt x="18602" y="3430"/>
                    <a:pt x="18620" y="3395"/>
                    <a:pt x="18602" y="3356"/>
                  </a:cubicBezTo>
                  <a:cubicBezTo>
                    <a:pt x="18581" y="3338"/>
                    <a:pt x="18563" y="3321"/>
                    <a:pt x="18528" y="3321"/>
                  </a:cubicBezTo>
                  <a:close/>
                  <a:moveTo>
                    <a:pt x="2555" y="3338"/>
                  </a:moveTo>
                  <a:cubicBezTo>
                    <a:pt x="2537" y="3338"/>
                    <a:pt x="2520" y="3338"/>
                    <a:pt x="2502" y="3356"/>
                  </a:cubicBezTo>
                  <a:cubicBezTo>
                    <a:pt x="2481" y="3373"/>
                    <a:pt x="2463" y="3430"/>
                    <a:pt x="2502" y="3465"/>
                  </a:cubicBezTo>
                  <a:cubicBezTo>
                    <a:pt x="2520" y="3465"/>
                    <a:pt x="2537" y="3482"/>
                    <a:pt x="2555" y="3482"/>
                  </a:cubicBezTo>
                  <a:cubicBezTo>
                    <a:pt x="2572" y="3482"/>
                    <a:pt x="2590" y="3482"/>
                    <a:pt x="2590" y="3465"/>
                  </a:cubicBezTo>
                  <a:cubicBezTo>
                    <a:pt x="2629" y="3447"/>
                    <a:pt x="2629" y="3395"/>
                    <a:pt x="2611" y="3356"/>
                  </a:cubicBezTo>
                  <a:cubicBezTo>
                    <a:pt x="2590" y="3338"/>
                    <a:pt x="2572" y="3338"/>
                    <a:pt x="2555" y="3338"/>
                  </a:cubicBezTo>
                  <a:close/>
                  <a:moveTo>
                    <a:pt x="27631" y="3412"/>
                  </a:moveTo>
                  <a:cubicBezTo>
                    <a:pt x="27592" y="3430"/>
                    <a:pt x="27575" y="3465"/>
                    <a:pt x="27592" y="3504"/>
                  </a:cubicBezTo>
                  <a:cubicBezTo>
                    <a:pt x="27610" y="3539"/>
                    <a:pt x="27631" y="3556"/>
                    <a:pt x="27666" y="3556"/>
                  </a:cubicBezTo>
                  <a:cubicBezTo>
                    <a:pt x="27666" y="3556"/>
                    <a:pt x="27683" y="3556"/>
                    <a:pt x="27683" y="3539"/>
                  </a:cubicBezTo>
                  <a:cubicBezTo>
                    <a:pt x="27740" y="3539"/>
                    <a:pt x="27757" y="3482"/>
                    <a:pt x="27740" y="3447"/>
                  </a:cubicBezTo>
                  <a:cubicBezTo>
                    <a:pt x="27718" y="3430"/>
                    <a:pt x="27701" y="3412"/>
                    <a:pt x="27666" y="3412"/>
                  </a:cubicBezTo>
                  <a:close/>
                  <a:moveTo>
                    <a:pt x="17166" y="3482"/>
                  </a:moveTo>
                  <a:cubicBezTo>
                    <a:pt x="17149" y="3482"/>
                    <a:pt x="17132" y="3482"/>
                    <a:pt x="17114" y="3504"/>
                  </a:cubicBezTo>
                  <a:cubicBezTo>
                    <a:pt x="17097" y="3539"/>
                    <a:pt x="17097" y="3591"/>
                    <a:pt x="17132" y="3613"/>
                  </a:cubicBezTo>
                  <a:cubicBezTo>
                    <a:pt x="17149" y="3613"/>
                    <a:pt x="17166" y="3630"/>
                    <a:pt x="17166" y="3630"/>
                  </a:cubicBezTo>
                  <a:cubicBezTo>
                    <a:pt x="17206" y="3630"/>
                    <a:pt x="17223" y="3613"/>
                    <a:pt x="17240" y="3591"/>
                  </a:cubicBezTo>
                  <a:cubicBezTo>
                    <a:pt x="17258" y="3556"/>
                    <a:pt x="17240" y="3504"/>
                    <a:pt x="17206" y="3482"/>
                  </a:cubicBezTo>
                  <a:close/>
                  <a:moveTo>
                    <a:pt x="18185" y="3482"/>
                  </a:moveTo>
                  <a:cubicBezTo>
                    <a:pt x="18145" y="3504"/>
                    <a:pt x="18128" y="3539"/>
                    <a:pt x="18145" y="3573"/>
                  </a:cubicBezTo>
                  <a:cubicBezTo>
                    <a:pt x="18145" y="3613"/>
                    <a:pt x="18185" y="3630"/>
                    <a:pt x="18202" y="3630"/>
                  </a:cubicBezTo>
                  <a:cubicBezTo>
                    <a:pt x="18219" y="3630"/>
                    <a:pt x="18219" y="3613"/>
                    <a:pt x="18237" y="3613"/>
                  </a:cubicBezTo>
                  <a:cubicBezTo>
                    <a:pt x="18276" y="3591"/>
                    <a:pt x="18293" y="3556"/>
                    <a:pt x="18276" y="3521"/>
                  </a:cubicBezTo>
                  <a:cubicBezTo>
                    <a:pt x="18254" y="3482"/>
                    <a:pt x="18237" y="3482"/>
                    <a:pt x="18202" y="3482"/>
                  </a:cubicBezTo>
                  <a:close/>
                  <a:moveTo>
                    <a:pt x="2285" y="3573"/>
                  </a:moveTo>
                  <a:cubicBezTo>
                    <a:pt x="2263" y="3573"/>
                    <a:pt x="2246" y="3591"/>
                    <a:pt x="2228" y="3613"/>
                  </a:cubicBezTo>
                  <a:cubicBezTo>
                    <a:pt x="2211" y="3630"/>
                    <a:pt x="2211" y="3682"/>
                    <a:pt x="2228" y="3700"/>
                  </a:cubicBezTo>
                  <a:cubicBezTo>
                    <a:pt x="2246" y="3721"/>
                    <a:pt x="2263" y="3721"/>
                    <a:pt x="2285" y="3721"/>
                  </a:cubicBezTo>
                  <a:cubicBezTo>
                    <a:pt x="2302" y="3721"/>
                    <a:pt x="2320" y="3721"/>
                    <a:pt x="2337" y="3700"/>
                  </a:cubicBezTo>
                  <a:cubicBezTo>
                    <a:pt x="2355" y="3682"/>
                    <a:pt x="2372" y="3630"/>
                    <a:pt x="2337" y="3613"/>
                  </a:cubicBezTo>
                  <a:cubicBezTo>
                    <a:pt x="2320" y="3591"/>
                    <a:pt x="2302" y="3573"/>
                    <a:pt x="2285" y="3573"/>
                  </a:cubicBezTo>
                  <a:close/>
                  <a:moveTo>
                    <a:pt x="17514" y="3613"/>
                  </a:moveTo>
                  <a:cubicBezTo>
                    <a:pt x="17475" y="3613"/>
                    <a:pt x="17441" y="3630"/>
                    <a:pt x="17441" y="3665"/>
                  </a:cubicBezTo>
                  <a:cubicBezTo>
                    <a:pt x="17423" y="3700"/>
                    <a:pt x="17458" y="3756"/>
                    <a:pt x="17493" y="3756"/>
                  </a:cubicBezTo>
                  <a:lnTo>
                    <a:pt x="17514" y="3756"/>
                  </a:lnTo>
                  <a:cubicBezTo>
                    <a:pt x="17549" y="3756"/>
                    <a:pt x="17567" y="3739"/>
                    <a:pt x="17584" y="3700"/>
                  </a:cubicBezTo>
                  <a:cubicBezTo>
                    <a:pt x="17584" y="3665"/>
                    <a:pt x="17567" y="3613"/>
                    <a:pt x="17532" y="3613"/>
                  </a:cubicBezTo>
                  <a:close/>
                  <a:moveTo>
                    <a:pt x="17858" y="3613"/>
                  </a:moveTo>
                  <a:cubicBezTo>
                    <a:pt x="17819" y="3613"/>
                    <a:pt x="17784" y="3647"/>
                    <a:pt x="17802" y="3682"/>
                  </a:cubicBezTo>
                  <a:cubicBezTo>
                    <a:pt x="17802" y="3721"/>
                    <a:pt x="17841" y="3756"/>
                    <a:pt x="17876" y="3756"/>
                  </a:cubicBezTo>
                  <a:lnTo>
                    <a:pt x="17876" y="3739"/>
                  </a:lnTo>
                  <a:cubicBezTo>
                    <a:pt x="17928" y="3739"/>
                    <a:pt x="17950" y="3700"/>
                    <a:pt x="17950" y="3665"/>
                  </a:cubicBezTo>
                  <a:cubicBezTo>
                    <a:pt x="17928" y="3630"/>
                    <a:pt x="17893" y="3613"/>
                    <a:pt x="17876" y="3613"/>
                  </a:cubicBezTo>
                  <a:close/>
                  <a:moveTo>
                    <a:pt x="27810" y="3739"/>
                  </a:moveTo>
                  <a:cubicBezTo>
                    <a:pt x="27792" y="3739"/>
                    <a:pt x="27792" y="3739"/>
                    <a:pt x="27775" y="3756"/>
                  </a:cubicBezTo>
                  <a:cubicBezTo>
                    <a:pt x="27740" y="3756"/>
                    <a:pt x="27718" y="3808"/>
                    <a:pt x="27740" y="3847"/>
                  </a:cubicBezTo>
                  <a:cubicBezTo>
                    <a:pt x="27757" y="3865"/>
                    <a:pt x="27775" y="3882"/>
                    <a:pt x="27810" y="3882"/>
                  </a:cubicBezTo>
                  <a:lnTo>
                    <a:pt x="27827" y="3882"/>
                  </a:lnTo>
                  <a:cubicBezTo>
                    <a:pt x="27866" y="3865"/>
                    <a:pt x="27884" y="3830"/>
                    <a:pt x="27866" y="3791"/>
                  </a:cubicBezTo>
                  <a:cubicBezTo>
                    <a:pt x="27866" y="3756"/>
                    <a:pt x="27827" y="3739"/>
                    <a:pt x="27810" y="3739"/>
                  </a:cubicBezTo>
                  <a:close/>
                  <a:moveTo>
                    <a:pt x="2028" y="3847"/>
                  </a:moveTo>
                  <a:cubicBezTo>
                    <a:pt x="2011" y="3847"/>
                    <a:pt x="1993" y="3847"/>
                    <a:pt x="1976" y="3865"/>
                  </a:cubicBezTo>
                  <a:cubicBezTo>
                    <a:pt x="1959" y="3882"/>
                    <a:pt x="1959" y="3939"/>
                    <a:pt x="1976" y="3956"/>
                  </a:cubicBezTo>
                  <a:cubicBezTo>
                    <a:pt x="1993" y="3974"/>
                    <a:pt x="2011" y="3991"/>
                    <a:pt x="2028" y="3991"/>
                  </a:cubicBezTo>
                  <a:cubicBezTo>
                    <a:pt x="2046" y="3991"/>
                    <a:pt x="2067" y="3974"/>
                    <a:pt x="2085" y="3956"/>
                  </a:cubicBezTo>
                  <a:cubicBezTo>
                    <a:pt x="2102" y="3939"/>
                    <a:pt x="2102" y="3882"/>
                    <a:pt x="2085" y="3865"/>
                  </a:cubicBezTo>
                  <a:cubicBezTo>
                    <a:pt x="2067" y="3847"/>
                    <a:pt x="2046" y="3847"/>
                    <a:pt x="2028" y="3847"/>
                  </a:cubicBezTo>
                  <a:close/>
                  <a:moveTo>
                    <a:pt x="27958" y="4065"/>
                  </a:moveTo>
                  <a:cubicBezTo>
                    <a:pt x="27936" y="4065"/>
                    <a:pt x="27936" y="4082"/>
                    <a:pt x="27918" y="4082"/>
                  </a:cubicBezTo>
                  <a:cubicBezTo>
                    <a:pt x="27884" y="4100"/>
                    <a:pt x="27866" y="4135"/>
                    <a:pt x="27884" y="4174"/>
                  </a:cubicBezTo>
                  <a:cubicBezTo>
                    <a:pt x="27901" y="4209"/>
                    <a:pt x="27918" y="4209"/>
                    <a:pt x="27958" y="4209"/>
                  </a:cubicBezTo>
                  <a:lnTo>
                    <a:pt x="27975" y="4209"/>
                  </a:lnTo>
                  <a:cubicBezTo>
                    <a:pt x="28010" y="4191"/>
                    <a:pt x="28027" y="4156"/>
                    <a:pt x="28010" y="4117"/>
                  </a:cubicBezTo>
                  <a:cubicBezTo>
                    <a:pt x="28010" y="4082"/>
                    <a:pt x="27975" y="4065"/>
                    <a:pt x="27958" y="4065"/>
                  </a:cubicBezTo>
                  <a:close/>
                  <a:moveTo>
                    <a:pt x="1776" y="4100"/>
                  </a:moveTo>
                  <a:cubicBezTo>
                    <a:pt x="1758" y="4100"/>
                    <a:pt x="1741" y="4117"/>
                    <a:pt x="1719" y="4117"/>
                  </a:cubicBezTo>
                  <a:cubicBezTo>
                    <a:pt x="1702" y="4156"/>
                    <a:pt x="1702" y="4209"/>
                    <a:pt x="1741" y="4226"/>
                  </a:cubicBezTo>
                  <a:cubicBezTo>
                    <a:pt x="1741" y="4243"/>
                    <a:pt x="1758" y="4243"/>
                    <a:pt x="1776" y="4243"/>
                  </a:cubicBezTo>
                  <a:cubicBezTo>
                    <a:pt x="1793" y="4243"/>
                    <a:pt x="1811" y="4243"/>
                    <a:pt x="1828" y="4226"/>
                  </a:cubicBezTo>
                  <a:cubicBezTo>
                    <a:pt x="1867" y="4191"/>
                    <a:pt x="1867" y="4156"/>
                    <a:pt x="1828" y="4117"/>
                  </a:cubicBezTo>
                  <a:cubicBezTo>
                    <a:pt x="1811" y="4100"/>
                    <a:pt x="1793" y="4100"/>
                    <a:pt x="1776" y="4100"/>
                  </a:cubicBezTo>
                  <a:close/>
                  <a:moveTo>
                    <a:pt x="1541" y="4374"/>
                  </a:moveTo>
                  <a:cubicBezTo>
                    <a:pt x="1523" y="4374"/>
                    <a:pt x="1502" y="4391"/>
                    <a:pt x="1484" y="4409"/>
                  </a:cubicBezTo>
                  <a:cubicBezTo>
                    <a:pt x="1467" y="4426"/>
                    <a:pt x="1467" y="4483"/>
                    <a:pt x="1502" y="4500"/>
                  </a:cubicBezTo>
                  <a:cubicBezTo>
                    <a:pt x="1502" y="4518"/>
                    <a:pt x="1523" y="4518"/>
                    <a:pt x="1541" y="4518"/>
                  </a:cubicBezTo>
                  <a:cubicBezTo>
                    <a:pt x="1558" y="4518"/>
                    <a:pt x="1593" y="4518"/>
                    <a:pt x="1593" y="4500"/>
                  </a:cubicBezTo>
                  <a:cubicBezTo>
                    <a:pt x="1632" y="4461"/>
                    <a:pt x="1632" y="4426"/>
                    <a:pt x="1593" y="4391"/>
                  </a:cubicBezTo>
                  <a:cubicBezTo>
                    <a:pt x="1576" y="4391"/>
                    <a:pt x="1558" y="4374"/>
                    <a:pt x="1541" y="4374"/>
                  </a:cubicBezTo>
                  <a:close/>
                  <a:moveTo>
                    <a:pt x="28084" y="4409"/>
                  </a:moveTo>
                  <a:cubicBezTo>
                    <a:pt x="28045" y="4426"/>
                    <a:pt x="28027" y="4461"/>
                    <a:pt x="28045" y="4500"/>
                  </a:cubicBezTo>
                  <a:cubicBezTo>
                    <a:pt x="28045" y="4535"/>
                    <a:pt x="28084" y="4552"/>
                    <a:pt x="28101" y="4552"/>
                  </a:cubicBezTo>
                  <a:cubicBezTo>
                    <a:pt x="28119" y="4552"/>
                    <a:pt x="28136" y="4535"/>
                    <a:pt x="28136" y="4535"/>
                  </a:cubicBezTo>
                  <a:cubicBezTo>
                    <a:pt x="28175" y="4518"/>
                    <a:pt x="28193" y="4483"/>
                    <a:pt x="28175" y="4444"/>
                  </a:cubicBezTo>
                  <a:cubicBezTo>
                    <a:pt x="28153" y="4409"/>
                    <a:pt x="28136" y="4409"/>
                    <a:pt x="28101" y="4409"/>
                  </a:cubicBezTo>
                  <a:close/>
                  <a:moveTo>
                    <a:pt x="1323" y="4661"/>
                  </a:moveTo>
                  <a:cubicBezTo>
                    <a:pt x="1306" y="4661"/>
                    <a:pt x="1267" y="4679"/>
                    <a:pt x="1267" y="4700"/>
                  </a:cubicBezTo>
                  <a:cubicBezTo>
                    <a:pt x="1232" y="4718"/>
                    <a:pt x="1249" y="4770"/>
                    <a:pt x="1267" y="4787"/>
                  </a:cubicBezTo>
                  <a:cubicBezTo>
                    <a:pt x="1284" y="4809"/>
                    <a:pt x="1306" y="4809"/>
                    <a:pt x="1323" y="4809"/>
                  </a:cubicBezTo>
                  <a:cubicBezTo>
                    <a:pt x="1341" y="4809"/>
                    <a:pt x="1358" y="4787"/>
                    <a:pt x="1376" y="4770"/>
                  </a:cubicBezTo>
                  <a:cubicBezTo>
                    <a:pt x="1393" y="4753"/>
                    <a:pt x="1393" y="4700"/>
                    <a:pt x="1358" y="4679"/>
                  </a:cubicBezTo>
                  <a:cubicBezTo>
                    <a:pt x="1358" y="4661"/>
                    <a:pt x="1341" y="4661"/>
                    <a:pt x="1323" y="4661"/>
                  </a:cubicBezTo>
                  <a:close/>
                  <a:moveTo>
                    <a:pt x="28284" y="4718"/>
                  </a:moveTo>
                  <a:cubicBezTo>
                    <a:pt x="28262" y="4718"/>
                    <a:pt x="28245" y="4718"/>
                    <a:pt x="28245" y="4735"/>
                  </a:cubicBezTo>
                  <a:cubicBezTo>
                    <a:pt x="28210" y="4753"/>
                    <a:pt x="28193" y="4787"/>
                    <a:pt x="28210" y="4827"/>
                  </a:cubicBezTo>
                  <a:cubicBezTo>
                    <a:pt x="28227" y="4844"/>
                    <a:pt x="28245" y="4861"/>
                    <a:pt x="28284" y="4861"/>
                  </a:cubicBezTo>
                  <a:lnTo>
                    <a:pt x="28319" y="4861"/>
                  </a:lnTo>
                  <a:cubicBezTo>
                    <a:pt x="28354" y="4844"/>
                    <a:pt x="28354" y="4787"/>
                    <a:pt x="28336" y="4753"/>
                  </a:cubicBezTo>
                  <a:cubicBezTo>
                    <a:pt x="28319" y="4735"/>
                    <a:pt x="28301" y="4718"/>
                    <a:pt x="28284" y="4718"/>
                  </a:cubicBezTo>
                  <a:close/>
                  <a:moveTo>
                    <a:pt x="1106" y="4953"/>
                  </a:moveTo>
                  <a:cubicBezTo>
                    <a:pt x="1088" y="4953"/>
                    <a:pt x="1067" y="4970"/>
                    <a:pt x="1049" y="4988"/>
                  </a:cubicBezTo>
                  <a:cubicBezTo>
                    <a:pt x="1032" y="5027"/>
                    <a:pt x="1032" y="5061"/>
                    <a:pt x="1067" y="5079"/>
                  </a:cubicBezTo>
                  <a:cubicBezTo>
                    <a:pt x="1088" y="5096"/>
                    <a:pt x="1088" y="5096"/>
                    <a:pt x="1106" y="5096"/>
                  </a:cubicBezTo>
                  <a:cubicBezTo>
                    <a:pt x="1123" y="5096"/>
                    <a:pt x="1158" y="5096"/>
                    <a:pt x="1158" y="5061"/>
                  </a:cubicBezTo>
                  <a:cubicBezTo>
                    <a:pt x="1197" y="5044"/>
                    <a:pt x="1175" y="4988"/>
                    <a:pt x="1141" y="4970"/>
                  </a:cubicBezTo>
                  <a:cubicBezTo>
                    <a:pt x="1141" y="4953"/>
                    <a:pt x="1123" y="4953"/>
                    <a:pt x="1106" y="4953"/>
                  </a:cubicBezTo>
                  <a:close/>
                  <a:moveTo>
                    <a:pt x="28428" y="5044"/>
                  </a:moveTo>
                  <a:cubicBezTo>
                    <a:pt x="28393" y="5061"/>
                    <a:pt x="28371" y="5114"/>
                    <a:pt x="28393" y="5153"/>
                  </a:cubicBezTo>
                  <a:cubicBezTo>
                    <a:pt x="28410" y="5170"/>
                    <a:pt x="28428" y="5188"/>
                    <a:pt x="28462" y="5188"/>
                  </a:cubicBezTo>
                  <a:cubicBezTo>
                    <a:pt x="28462" y="5188"/>
                    <a:pt x="28480" y="5170"/>
                    <a:pt x="28502" y="5170"/>
                  </a:cubicBezTo>
                  <a:cubicBezTo>
                    <a:pt x="28536" y="5153"/>
                    <a:pt x="28536" y="5114"/>
                    <a:pt x="28519" y="5079"/>
                  </a:cubicBezTo>
                  <a:cubicBezTo>
                    <a:pt x="28502" y="5044"/>
                    <a:pt x="28480" y="5044"/>
                    <a:pt x="28462" y="5044"/>
                  </a:cubicBezTo>
                  <a:close/>
                  <a:moveTo>
                    <a:pt x="906" y="5262"/>
                  </a:moveTo>
                  <a:cubicBezTo>
                    <a:pt x="888" y="5262"/>
                    <a:pt x="849" y="5262"/>
                    <a:pt x="849" y="5296"/>
                  </a:cubicBezTo>
                  <a:cubicBezTo>
                    <a:pt x="814" y="5331"/>
                    <a:pt x="832" y="5370"/>
                    <a:pt x="871" y="5388"/>
                  </a:cubicBezTo>
                  <a:cubicBezTo>
                    <a:pt x="888" y="5405"/>
                    <a:pt x="888" y="5405"/>
                    <a:pt x="906" y="5405"/>
                  </a:cubicBezTo>
                  <a:cubicBezTo>
                    <a:pt x="923" y="5405"/>
                    <a:pt x="958" y="5388"/>
                    <a:pt x="958" y="5370"/>
                  </a:cubicBezTo>
                  <a:cubicBezTo>
                    <a:pt x="997" y="5331"/>
                    <a:pt x="980" y="5296"/>
                    <a:pt x="940" y="5262"/>
                  </a:cubicBezTo>
                  <a:close/>
                  <a:moveTo>
                    <a:pt x="28610" y="5353"/>
                  </a:moveTo>
                  <a:cubicBezTo>
                    <a:pt x="28571" y="5388"/>
                    <a:pt x="28554" y="5423"/>
                    <a:pt x="28571" y="5462"/>
                  </a:cubicBezTo>
                  <a:cubicBezTo>
                    <a:pt x="28589" y="5479"/>
                    <a:pt x="28610" y="5497"/>
                    <a:pt x="28645" y="5497"/>
                  </a:cubicBezTo>
                  <a:cubicBezTo>
                    <a:pt x="28645" y="5497"/>
                    <a:pt x="28663" y="5497"/>
                    <a:pt x="28680" y="5479"/>
                  </a:cubicBezTo>
                  <a:cubicBezTo>
                    <a:pt x="28719" y="5462"/>
                    <a:pt x="28719" y="5423"/>
                    <a:pt x="28697" y="5388"/>
                  </a:cubicBezTo>
                  <a:cubicBezTo>
                    <a:pt x="28680" y="5370"/>
                    <a:pt x="28663" y="5353"/>
                    <a:pt x="28645" y="5353"/>
                  </a:cubicBezTo>
                  <a:close/>
                  <a:moveTo>
                    <a:pt x="705" y="5571"/>
                  </a:moveTo>
                  <a:cubicBezTo>
                    <a:pt x="688" y="5571"/>
                    <a:pt x="671" y="5588"/>
                    <a:pt x="653" y="5605"/>
                  </a:cubicBezTo>
                  <a:cubicBezTo>
                    <a:pt x="631" y="5640"/>
                    <a:pt x="653" y="5679"/>
                    <a:pt x="671" y="5697"/>
                  </a:cubicBezTo>
                  <a:cubicBezTo>
                    <a:pt x="688" y="5714"/>
                    <a:pt x="705" y="5714"/>
                    <a:pt x="705" y="5714"/>
                  </a:cubicBezTo>
                  <a:cubicBezTo>
                    <a:pt x="740" y="5714"/>
                    <a:pt x="762" y="5697"/>
                    <a:pt x="779" y="5679"/>
                  </a:cubicBezTo>
                  <a:cubicBezTo>
                    <a:pt x="797" y="5640"/>
                    <a:pt x="779" y="5605"/>
                    <a:pt x="762" y="5571"/>
                  </a:cubicBezTo>
                  <a:close/>
                  <a:moveTo>
                    <a:pt x="28828" y="5658"/>
                  </a:moveTo>
                  <a:cubicBezTo>
                    <a:pt x="28806" y="5658"/>
                    <a:pt x="28789" y="5658"/>
                    <a:pt x="28789" y="5679"/>
                  </a:cubicBezTo>
                  <a:cubicBezTo>
                    <a:pt x="28754" y="5697"/>
                    <a:pt x="28736" y="5732"/>
                    <a:pt x="28754" y="5766"/>
                  </a:cubicBezTo>
                  <a:cubicBezTo>
                    <a:pt x="28771" y="5788"/>
                    <a:pt x="28806" y="5806"/>
                    <a:pt x="28828" y="5806"/>
                  </a:cubicBezTo>
                  <a:lnTo>
                    <a:pt x="28863" y="5806"/>
                  </a:lnTo>
                  <a:cubicBezTo>
                    <a:pt x="28897" y="5766"/>
                    <a:pt x="28897" y="5732"/>
                    <a:pt x="28880" y="5697"/>
                  </a:cubicBezTo>
                  <a:cubicBezTo>
                    <a:pt x="28880" y="5679"/>
                    <a:pt x="28845" y="5658"/>
                    <a:pt x="28828" y="5658"/>
                  </a:cubicBezTo>
                  <a:close/>
                  <a:moveTo>
                    <a:pt x="544" y="5875"/>
                  </a:moveTo>
                  <a:cubicBezTo>
                    <a:pt x="505" y="5875"/>
                    <a:pt x="488" y="5897"/>
                    <a:pt x="470" y="5914"/>
                  </a:cubicBezTo>
                  <a:cubicBezTo>
                    <a:pt x="453" y="5949"/>
                    <a:pt x="470" y="6006"/>
                    <a:pt x="505" y="6023"/>
                  </a:cubicBezTo>
                  <a:lnTo>
                    <a:pt x="544" y="6023"/>
                  </a:lnTo>
                  <a:cubicBezTo>
                    <a:pt x="562" y="6023"/>
                    <a:pt x="579" y="6006"/>
                    <a:pt x="597" y="5984"/>
                  </a:cubicBezTo>
                  <a:cubicBezTo>
                    <a:pt x="614" y="5949"/>
                    <a:pt x="597" y="5914"/>
                    <a:pt x="579" y="5897"/>
                  </a:cubicBezTo>
                  <a:cubicBezTo>
                    <a:pt x="562" y="5875"/>
                    <a:pt x="544" y="5875"/>
                    <a:pt x="544" y="5875"/>
                  </a:cubicBezTo>
                  <a:close/>
                  <a:moveTo>
                    <a:pt x="29006" y="5967"/>
                  </a:moveTo>
                  <a:cubicBezTo>
                    <a:pt x="29006" y="5967"/>
                    <a:pt x="28989" y="5967"/>
                    <a:pt x="28971" y="5984"/>
                  </a:cubicBezTo>
                  <a:cubicBezTo>
                    <a:pt x="28937" y="6006"/>
                    <a:pt x="28937" y="6041"/>
                    <a:pt x="28954" y="6075"/>
                  </a:cubicBezTo>
                  <a:cubicBezTo>
                    <a:pt x="28971" y="6114"/>
                    <a:pt x="28989" y="6114"/>
                    <a:pt x="29006" y="6114"/>
                  </a:cubicBezTo>
                  <a:lnTo>
                    <a:pt x="29045" y="6114"/>
                  </a:lnTo>
                  <a:cubicBezTo>
                    <a:pt x="29080" y="6093"/>
                    <a:pt x="29098" y="6041"/>
                    <a:pt x="29080" y="6006"/>
                  </a:cubicBezTo>
                  <a:cubicBezTo>
                    <a:pt x="29063" y="5984"/>
                    <a:pt x="29045" y="5967"/>
                    <a:pt x="29006" y="5967"/>
                  </a:cubicBezTo>
                  <a:close/>
                  <a:moveTo>
                    <a:pt x="362" y="6202"/>
                  </a:moveTo>
                  <a:cubicBezTo>
                    <a:pt x="344" y="6202"/>
                    <a:pt x="305" y="6223"/>
                    <a:pt x="305" y="6241"/>
                  </a:cubicBezTo>
                  <a:cubicBezTo>
                    <a:pt x="288" y="6275"/>
                    <a:pt x="305" y="6332"/>
                    <a:pt x="344" y="6349"/>
                  </a:cubicBezTo>
                  <a:lnTo>
                    <a:pt x="362" y="6349"/>
                  </a:lnTo>
                  <a:cubicBezTo>
                    <a:pt x="396" y="6349"/>
                    <a:pt x="414" y="6332"/>
                    <a:pt x="436" y="6310"/>
                  </a:cubicBezTo>
                  <a:cubicBezTo>
                    <a:pt x="453" y="6275"/>
                    <a:pt x="436" y="6223"/>
                    <a:pt x="396" y="6202"/>
                  </a:cubicBezTo>
                  <a:close/>
                  <a:moveTo>
                    <a:pt x="29206" y="6275"/>
                  </a:moveTo>
                  <a:cubicBezTo>
                    <a:pt x="29189" y="6275"/>
                    <a:pt x="29172" y="6293"/>
                    <a:pt x="29172" y="6293"/>
                  </a:cubicBezTo>
                  <a:cubicBezTo>
                    <a:pt x="29132" y="6310"/>
                    <a:pt x="29115" y="6367"/>
                    <a:pt x="29132" y="6384"/>
                  </a:cubicBezTo>
                  <a:cubicBezTo>
                    <a:pt x="29154" y="6419"/>
                    <a:pt x="29172" y="6419"/>
                    <a:pt x="29206" y="6419"/>
                  </a:cubicBezTo>
                  <a:lnTo>
                    <a:pt x="29241" y="6419"/>
                  </a:lnTo>
                  <a:cubicBezTo>
                    <a:pt x="29280" y="6402"/>
                    <a:pt x="29280" y="6349"/>
                    <a:pt x="29263" y="6310"/>
                  </a:cubicBezTo>
                  <a:cubicBezTo>
                    <a:pt x="29241" y="6293"/>
                    <a:pt x="29224" y="6275"/>
                    <a:pt x="29206" y="6275"/>
                  </a:cubicBezTo>
                  <a:close/>
                  <a:moveTo>
                    <a:pt x="218" y="6528"/>
                  </a:moveTo>
                  <a:cubicBezTo>
                    <a:pt x="179" y="6528"/>
                    <a:pt x="161" y="6550"/>
                    <a:pt x="144" y="6567"/>
                  </a:cubicBezTo>
                  <a:cubicBezTo>
                    <a:pt x="127" y="6602"/>
                    <a:pt x="144" y="6658"/>
                    <a:pt x="179" y="6676"/>
                  </a:cubicBezTo>
                  <a:lnTo>
                    <a:pt x="218" y="6676"/>
                  </a:lnTo>
                  <a:cubicBezTo>
                    <a:pt x="235" y="6676"/>
                    <a:pt x="270" y="6658"/>
                    <a:pt x="270" y="6637"/>
                  </a:cubicBezTo>
                  <a:cubicBezTo>
                    <a:pt x="288" y="6602"/>
                    <a:pt x="270" y="6550"/>
                    <a:pt x="235" y="6528"/>
                  </a:cubicBezTo>
                  <a:close/>
                  <a:moveTo>
                    <a:pt x="29389" y="6584"/>
                  </a:moveTo>
                  <a:cubicBezTo>
                    <a:pt x="29372" y="6584"/>
                    <a:pt x="29372" y="6602"/>
                    <a:pt x="29350" y="6602"/>
                  </a:cubicBezTo>
                  <a:cubicBezTo>
                    <a:pt x="29315" y="6619"/>
                    <a:pt x="29298" y="6676"/>
                    <a:pt x="29333" y="6711"/>
                  </a:cubicBezTo>
                  <a:cubicBezTo>
                    <a:pt x="29333" y="6728"/>
                    <a:pt x="29372" y="6728"/>
                    <a:pt x="29389" y="6728"/>
                  </a:cubicBezTo>
                  <a:lnTo>
                    <a:pt x="29424" y="6728"/>
                  </a:lnTo>
                  <a:cubicBezTo>
                    <a:pt x="29459" y="6711"/>
                    <a:pt x="29481" y="6658"/>
                    <a:pt x="29441" y="6619"/>
                  </a:cubicBezTo>
                  <a:cubicBezTo>
                    <a:pt x="29441" y="6602"/>
                    <a:pt x="29407" y="6584"/>
                    <a:pt x="29389" y="6584"/>
                  </a:cubicBezTo>
                  <a:close/>
                  <a:moveTo>
                    <a:pt x="70" y="6854"/>
                  </a:moveTo>
                  <a:cubicBezTo>
                    <a:pt x="35" y="6854"/>
                    <a:pt x="18" y="6876"/>
                    <a:pt x="0" y="6911"/>
                  </a:cubicBezTo>
                  <a:cubicBezTo>
                    <a:pt x="18" y="6928"/>
                    <a:pt x="18" y="6946"/>
                    <a:pt x="18" y="6985"/>
                  </a:cubicBezTo>
                  <a:lnTo>
                    <a:pt x="35" y="7002"/>
                  </a:lnTo>
                  <a:lnTo>
                    <a:pt x="70" y="7002"/>
                  </a:lnTo>
                  <a:cubicBezTo>
                    <a:pt x="88" y="7002"/>
                    <a:pt x="127" y="6985"/>
                    <a:pt x="127" y="6963"/>
                  </a:cubicBezTo>
                  <a:cubicBezTo>
                    <a:pt x="144" y="6928"/>
                    <a:pt x="127" y="6876"/>
                    <a:pt x="88" y="6876"/>
                  </a:cubicBezTo>
                  <a:cubicBezTo>
                    <a:pt x="88" y="6854"/>
                    <a:pt x="70" y="6854"/>
                    <a:pt x="70" y="685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3237;p59">
              <a:extLst>
                <a:ext uri="{FF2B5EF4-FFF2-40B4-BE49-F238E27FC236}">
                  <a16:creationId xmlns:a16="http://schemas.microsoft.com/office/drawing/2014/main" id="{3B868504-34C7-6568-82E5-36F570AE2E59}"/>
                </a:ext>
              </a:extLst>
            </p:cNvPr>
            <p:cNvSpPr/>
            <p:nvPr/>
          </p:nvSpPr>
          <p:spPr>
            <a:xfrm rot="-5400000">
              <a:off x="6044853" y="1843646"/>
              <a:ext cx="5561263" cy="1488137"/>
            </a:xfrm>
            <a:custGeom>
              <a:avLst/>
              <a:gdLst/>
              <a:ahLst/>
              <a:cxnLst/>
              <a:rect l="l" t="t" r="r" b="b"/>
              <a:pathLst>
                <a:path w="31095" h="9121" extrusionOk="0">
                  <a:moveTo>
                    <a:pt x="11949" y="1"/>
                  </a:moveTo>
                  <a:cubicBezTo>
                    <a:pt x="11914" y="1"/>
                    <a:pt x="11875" y="35"/>
                    <a:pt x="11875" y="92"/>
                  </a:cubicBezTo>
                  <a:cubicBezTo>
                    <a:pt x="11875" y="127"/>
                    <a:pt x="11914" y="144"/>
                    <a:pt x="11949" y="144"/>
                  </a:cubicBezTo>
                  <a:cubicBezTo>
                    <a:pt x="12001" y="144"/>
                    <a:pt x="12023" y="127"/>
                    <a:pt x="12023" y="75"/>
                  </a:cubicBezTo>
                  <a:cubicBezTo>
                    <a:pt x="12023" y="35"/>
                    <a:pt x="11984" y="1"/>
                    <a:pt x="11949" y="1"/>
                  </a:cubicBezTo>
                  <a:close/>
                  <a:moveTo>
                    <a:pt x="12310" y="1"/>
                  </a:moveTo>
                  <a:cubicBezTo>
                    <a:pt x="12275" y="1"/>
                    <a:pt x="12240" y="35"/>
                    <a:pt x="12240" y="75"/>
                  </a:cubicBezTo>
                  <a:cubicBezTo>
                    <a:pt x="12240" y="127"/>
                    <a:pt x="12275" y="144"/>
                    <a:pt x="12310" y="144"/>
                  </a:cubicBezTo>
                  <a:cubicBezTo>
                    <a:pt x="12349" y="144"/>
                    <a:pt x="12384" y="127"/>
                    <a:pt x="12384" y="92"/>
                  </a:cubicBezTo>
                  <a:cubicBezTo>
                    <a:pt x="12384" y="35"/>
                    <a:pt x="12367" y="18"/>
                    <a:pt x="12310" y="1"/>
                  </a:cubicBezTo>
                  <a:close/>
                  <a:moveTo>
                    <a:pt x="11588" y="18"/>
                  </a:moveTo>
                  <a:cubicBezTo>
                    <a:pt x="11549" y="35"/>
                    <a:pt x="11514" y="53"/>
                    <a:pt x="11514" y="109"/>
                  </a:cubicBezTo>
                  <a:cubicBezTo>
                    <a:pt x="11514" y="144"/>
                    <a:pt x="11549" y="162"/>
                    <a:pt x="11588" y="162"/>
                  </a:cubicBezTo>
                  <a:lnTo>
                    <a:pt x="11605" y="162"/>
                  </a:lnTo>
                  <a:cubicBezTo>
                    <a:pt x="11640" y="162"/>
                    <a:pt x="11657" y="127"/>
                    <a:pt x="11657" y="92"/>
                  </a:cubicBezTo>
                  <a:cubicBezTo>
                    <a:pt x="11657" y="53"/>
                    <a:pt x="11622" y="18"/>
                    <a:pt x="11588" y="18"/>
                  </a:cubicBezTo>
                  <a:close/>
                  <a:moveTo>
                    <a:pt x="12675" y="35"/>
                  </a:moveTo>
                  <a:cubicBezTo>
                    <a:pt x="12636" y="35"/>
                    <a:pt x="12602" y="53"/>
                    <a:pt x="12602" y="92"/>
                  </a:cubicBezTo>
                  <a:cubicBezTo>
                    <a:pt x="12602" y="127"/>
                    <a:pt x="12636" y="162"/>
                    <a:pt x="12675" y="183"/>
                  </a:cubicBezTo>
                  <a:cubicBezTo>
                    <a:pt x="12710" y="183"/>
                    <a:pt x="12745" y="144"/>
                    <a:pt x="12745" y="109"/>
                  </a:cubicBezTo>
                  <a:cubicBezTo>
                    <a:pt x="12745" y="75"/>
                    <a:pt x="12728" y="35"/>
                    <a:pt x="12693" y="35"/>
                  </a:cubicBezTo>
                  <a:close/>
                  <a:moveTo>
                    <a:pt x="11222" y="53"/>
                  </a:moveTo>
                  <a:cubicBezTo>
                    <a:pt x="11187" y="75"/>
                    <a:pt x="11153" y="109"/>
                    <a:pt x="11153" y="144"/>
                  </a:cubicBezTo>
                  <a:cubicBezTo>
                    <a:pt x="11170" y="183"/>
                    <a:pt x="11187" y="201"/>
                    <a:pt x="11222" y="201"/>
                  </a:cubicBezTo>
                  <a:lnTo>
                    <a:pt x="11240" y="201"/>
                  </a:lnTo>
                  <a:cubicBezTo>
                    <a:pt x="11279" y="201"/>
                    <a:pt x="11314" y="162"/>
                    <a:pt x="11296" y="127"/>
                  </a:cubicBezTo>
                  <a:cubicBezTo>
                    <a:pt x="11296" y="92"/>
                    <a:pt x="11261" y="53"/>
                    <a:pt x="11222" y="53"/>
                  </a:cubicBezTo>
                  <a:close/>
                  <a:moveTo>
                    <a:pt x="13037" y="75"/>
                  </a:moveTo>
                  <a:cubicBezTo>
                    <a:pt x="13002" y="75"/>
                    <a:pt x="12963" y="92"/>
                    <a:pt x="12963" y="127"/>
                  </a:cubicBezTo>
                  <a:cubicBezTo>
                    <a:pt x="12963" y="162"/>
                    <a:pt x="12980" y="218"/>
                    <a:pt x="13019" y="218"/>
                  </a:cubicBezTo>
                  <a:lnTo>
                    <a:pt x="13037" y="218"/>
                  </a:lnTo>
                  <a:cubicBezTo>
                    <a:pt x="13071" y="218"/>
                    <a:pt x="13111" y="183"/>
                    <a:pt x="13111" y="144"/>
                  </a:cubicBezTo>
                  <a:cubicBezTo>
                    <a:pt x="13111" y="109"/>
                    <a:pt x="13089" y="75"/>
                    <a:pt x="13054" y="75"/>
                  </a:cubicBezTo>
                  <a:close/>
                  <a:moveTo>
                    <a:pt x="10861" y="109"/>
                  </a:moveTo>
                  <a:cubicBezTo>
                    <a:pt x="10826" y="109"/>
                    <a:pt x="10787" y="144"/>
                    <a:pt x="10804" y="183"/>
                  </a:cubicBezTo>
                  <a:cubicBezTo>
                    <a:pt x="10804" y="218"/>
                    <a:pt x="10844" y="253"/>
                    <a:pt x="10878" y="253"/>
                  </a:cubicBezTo>
                  <a:cubicBezTo>
                    <a:pt x="10913" y="253"/>
                    <a:pt x="10952" y="201"/>
                    <a:pt x="10935" y="162"/>
                  </a:cubicBezTo>
                  <a:cubicBezTo>
                    <a:pt x="10935" y="127"/>
                    <a:pt x="10896" y="109"/>
                    <a:pt x="10878" y="109"/>
                  </a:cubicBezTo>
                  <a:close/>
                  <a:moveTo>
                    <a:pt x="13398" y="144"/>
                  </a:moveTo>
                  <a:cubicBezTo>
                    <a:pt x="13363" y="144"/>
                    <a:pt x="13328" y="162"/>
                    <a:pt x="13328" y="201"/>
                  </a:cubicBezTo>
                  <a:cubicBezTo>
                    <a:pt x="13306" y="236"/>
                    <a:pt x="13346" y="270"/>
                    <a:pt x="13380" y="270"/>
                  </a:cubicBezTo>
                  <a:lnTo>
                    <a:pt x="13398" y="292"/>
                  </a:lnTo>
                  <a:cubicBezTo>
                    <a:pt x="13437" y="292"/>
                    <a:pt x="13454" y="253"/>
                    <a:pt x="13472" y="218"/>
                  </a:cubicBezTo>
                  <a:cubicBezTo>
                    <a:pt x="13472" y="183"/>
                    <a:pt x="13454" y="144"/>
                    <a:pt x="13415" y="144"/>
                  </a:cubicBezTo>
                  <a:close/>
                  <a:moveTo>
                    <a:pt x="10500" y="162"/>
                  </a:moveTo>
                  <a:cubicBezTo>
                    <a:pt x="10461" y="183"/>
                    <a:pt x="10426" y="218"/>
                    <a:pt x="10443" y="253"/>
                  </a:cubicBezTo>
                  <a:cubicBezTo>
                    <a:pt x="10443" y="292"/>
                    <a:pt x="10478" y="310"/>
                    <a:pt x="10517" y="310"/>
                  </a:cubicBezTo>
                  <a:lnTo>
                    <a:pt x="10535" y="310"/>
                  </a:lnTo>
                  <a:cubicBezTo>
                    <a:pt x="10569" y="310"/>
                    <a:pt x="10587" y="270"/>
                    <a:pt x="10587" y="218"/>
                  </a:cubicBezTo>
                  <a:cubicBezTo>
                    <a:pt x="10569" y="201"/>
                    <a:pt x="10552" y="162"/>
                    <a:pt x="10517" y="162"/>
                  </a:cubicBezTo>
                  <a:close/>
                  <a:moveTo>
                    <a:pt x="24694" y="183"/>
                  </a:moveTo>
                  <a:cubicBezTo>
                    <a:pt x="24659" y="183"/>
                    <a:pt x="24620" y="218"/>
                    <a:pt x="24620" y="253"/>
                  </a:cubicBezTo>
                  <a:cubicBezTo>
                    <a:pt x="24620" y="292"/>
                    <a:pt x="24642" y="327"/>
                    <a:pt x="24694" y="327"/>
                  </a:cubicBezTo>
                  <a:cubicBezTo>
                    <a:pt x="24729" y="327"/>
                    <a:pt x="24768" y="292"/>
                    <a:pt x="24768" y="253"/>
                  </a:cubicBezTo>
                  <a:cubicBezTo>
                    <a:pt x="24768" y="218"/>
                    <a:pt x="24729" y="183"/>
                    <a:pt x="24694" y="183"/>
                  </a:cubicBezTo>
                  <a:close/>
                  <a:moveTo>
                    <a:pt x="24315" y="201"/>
                  </a:moveTo>
                  <a:cubicBezTo>
                    <a:pt x="24276" y="201"/>
                    <a:pt x="24259" y="236"/>
                    <a:pt x="24259" y="270"/>
                  </a:cubicBezTo>
                  <a:cubicBezTo>
                    <a:pt x="24259" y="310"/>
                    <a:pt x="24293" y="344"/>
                    <a:pt x="24333" y="344"/>
                  </a:cubicBezTo>
                  <a:cubicBezTo>
                    <a:pt x="24367" y="344"/>
                    <a:pt x="24402" y="310"/>
                    <a:pt x="24402" y="253"/>
                  </a:cubicBezTo>
                  <a:cubicBezTo>
                    <a:pt x="24402" y="218"/>
                    <a:pt x="24367" y="201"/>
                    <a:pt x="24333" y="201"/>
                  </a:cubicBezTo>
                  <a:close/>
                  <a:moveTo>
                    <a:pt x="25055" y="218"/>
                  </a:moveTo>
                  <a:cubicBezTo>
                    <a:pt x="25020" y="218"/>
                    <a:pt x="24985" y="236"/>
                    <a:pt x="24985" y="270"/>
                  </a:cubicBezTo>
                  <a:cubicBezTo>
                    <a:pt x="24968" y="310"/>
                    <a:pt x="25003" y="344"/>
                    <a:pt x="25038" y="362"/>
                  </a:cubicBezTo>
                  <a:lnTo>
                    <a:pt x="25055" y="362"/>
                  </a:lnTo>
                  <a:cubicBezTo>
                    <a:pt x="25094" y="362"/>
                    <a:pt x="25112" y="327"/>
                    <a:pt x="25129" y="292"/>
                  </a:cubicBezTo>
                  <a:cubicBezTo>
                    <a:pt x="25129" y="253"/>
                    <a:pt x="25094" y="218"/>
                    <a:pt x="25055" y="218"/>
                  </a:cubicBezTo>
                  <a:close/>
                  <a:moveTo>
                    <a:pt x="10134" y="236"/>
                  </a:moveTo>
                  <a:cubicBezTo>
                    <a:pt x="10100" y="236"/>
                    <a:pt x="10082" y="292"/>
                    <a:pt x="10082" y="327"/>
                  </a:cubicBezTo>
                  <a:cubicBezTo>
                    <a:pt x="10100" y="362"/>
                    <a:pt x="10117" y="379"/>
                    <a:pt x="10152" y="379"/>
                  </a:cubicBezTo>
                  <a:lnTo>
                    <a:pt x="10173" y="379"/>
                  </a:lnTo>
                  <a:cubicBezTo>
                    <a:pt x="10208" y="362"/>
                    <a:pt x="10226" y="327"/>
                    <a:pt x="10226" y="292"/>
                  </a:cubicBezTo>
                  <a:cubicBezTo>
                    <a:pt x="10226" y="253"/>
                    <a:pt x="10191" y="236"/>
                    <a:pt x="10152" y="236"/>
                  </a:cubicBezTo>
                  <a:close/>
                  <a:moveTo>
                    <a:pt x="13742" y="236"/>
                  </a:moveTo>
                  <a:cubicBezTo>
                    <a:pt x="13707" y="236"/>
                    <a:pt x="13689" y="253"/>
                    <a:pt x="13672" y="270"/>
                  </a:cubicBezTo>
                  <a:cubicBezTo>
                    <a:pt x="13672" y="310"/>
                    <a:pt x="13689" y="362"/>
                    <a:pt x="13724" y="362"/>
                  </a:cubicBezTo>
                  <a:lnTo>
                    <a:pt x="13742" y="379"/>
                  </a:lnTo>
                  <a:cubicBezTo>
                    <a:pt x="13781" y="379"/>
                    <a:pt x="13798" y="344"/>
                    <a:pt x="13816" y="327"/>
                  </a:cubicBezTo>
                  <a:cubicBezTo>
                    <a:pt x="13833" y="292"/>
                    <a:pt x="13798" y="236"/>
                    <a:pt x="13763" y="236"/>
                  </a:cubicBezTo>
                  <a:close/>
                  <a:moveTo>
                    <a:pt x="23950" y="253"/>
                  </a:moveTo>
                  <a:cubicBezTo>
                    <a:pt x="23915" y="253"/>
                    <a:pt x="23898" y="292"/>
                    <a:pt x="23898" y="327"/>
                  </a:cubicBezTo>
                  <a:cubicBezTo>
                    <a:pt x="23898" y="362"/>
                    <a:pt x="23932" y="401"/>
                    <a:pt x="23967" y="401"/>
                  </a:cubicBezTo>
                  <a:lnTo>
                    <a:pt x="23989" y="379"/>
                  </a:lnTo>
                  <a:cubicBezTo>
                    <a:pt x="24024" y="379"/>
                    <a:pt x="24041" y="344"/>
                    <a:pt x="24041" y="310"/>
                  </a:cubicBezTo>
                  <a:cubicBezTo>
                    <a:pt x="24041" y="270"/>
                    <a:pt x="24006" y="253"/>
                    <a:pt x="23967" y="253"/>
                  </a:cubicBezTo>
                  <a:close/>
                  <a:moveTo>
                    <a:pt x="25403" y="292"/>
                  </a:moveTo>
                  <a:cubicBezTo>
                    <a:pt x="25364" y="292"/>
                    <a:pt x="25346" y="310"/>
                    <a:pt x="25329" y="344"/>
                  </a:cubicBezTo>
                  <a:cubicBezTo>
                    <a:pt x="25329" y="379"/>
                    <a:pt x="25346" y="436"/>
                    <a:pt x="25381" y="436"/>
                  </a:cubicBezTo>
                  <a:lnTo>
                    <a:pt x="25403" y="436"/>
                  </a:lnTo>
                  <a:cubicBezTo>
                    <a:pt x="25438" y="436"/>
                    <a:pt x="25455" y="418"/>
                    <a:pt x="25473" y="401"/>
                  </a:cubicBezTo>
                  <a:cubicBezTo>
                    <a:pt x="25490" y="344"/>
                    <a:pt x="25455" y="310"/>
                    <a:pt x="25420" y="310"/>
                  </a:cubicBezTo>
                  <a:cubicBezTo>
                    <a:pt x="25420" y="292"/>
                    <a:pt x="25420" y="292"/>
                    <a:pt x="25403" y="292"/>
                  </a:cubicBezTo>
                  <a:close/>
                  <a:moveTo>
                    <a:pt x="9791" y="310"/>
                  </a:moveTo>
                  <a:cubicBezTo>
                    <a:pt x="9756" y="310"/>
                    <a:pt x="9717" y="362"/>
                    <a:pt x="9738" y="401"/>
                  </a:cubicBezTo>
                  <a:cubicBezTo>
                    <a:pt x="9738" y="436"/>
                    <a:pt x="9773" y="453"/>
                    <a:pt x="9808" y="453"/>
                  </a:cubicBezTo>
                  <a:cubicBezTo>
                    <a:pt x="9865" y="436"/>
                    <a:pt x="9882" y="401"/>
                    <a:pt x="9865" y="362"/>
                  </a:cubicBezTo>
                  <a:cubicBezTo>
                    <a:pt x="9865" y="327"/>
                    <a:pt x="9825" y="310"/>
                    <a:pt x="9808" y="310"/>
                  </a:cubicBezTo>
                  <a:close/>
                  <a:moveTo>
                    <a:pt x="23589" y="327"/>
                  </a:moveTo>
                  <a:cubicBezTo>
                    <a:pt x="23554" y="344"/>
                    <a:pt x="23532" y="379"/>
                    <a:pt x="23554" y="418"/>
                  </a:cubicBezTo>
                  <a:cubicBezTo>
                    <a:pt x="23554" y="453"/>
                    <a:pt x="23589" y="471"/>
                    <a:pt x="23623" y="471"/>
                  </a:cubicBezTo>
                  <a:lnTo>
                    <a:pt x="23641" y="471"/>
                  </a:lnTo>
                  <a:cubicBezTo>
                    <a:pt x="23680" y="453"/>
                    <a:pt x="23697" y="418"/>
                    <a:pt x="23680" y="379"/>
                  </a:cubicBezTo>
                  <a:cubicBezTo>
                    <a:pt x="23680" y="344"/>
                    <a:pt x="23641" y="327"/>
                    <a:pt x="23623" y="327"/>
                  </a:cubicBezTo>
                  <a:close/>
                  <a:moveTo>
                    <a:pt x="14090" y="344"/>
                  </a:moveTo>
                  <a:cubicBezTo>
                    <a:pt x="14051" y="344"/>
                    <a:pt x="14033" y="362"/>
                    <a:pt x="14016" y="379"/>
                  </a:cubicBezTo>
                  <a:cubicBezTo>
                    <a:pt x="14016" y="436"/>
                    <a:pt x="14033" y="471"/>
                    <a:pt x="14068" y="488"/>
                  </a:cubicBezTo>
                  <a:lnTo>
                    <a:pt x="14090" y="488"/>
                  </a:lnTo>
                  <a:cubicBezTo>
                    <a:pt x="14124" y="488"/>
                    <a:pt x="14142" y="471"/>
                    <a:pt x="14159" y="436"/>
                  </a:cubicBezTo>
                  <a:cubicBezTo>
                    <a:pt x="14177" y="401"/>
                    <a:pt x="14159" y="362"/>
                    <a:pt x="14107" y="344"/>
                  </a:cubicBezTo>
                  <a:close/>
                  <a:moveTo>
                    <a:pt x="9429" y="379"/>
                  </a:moveTo>
                  <a:cubicBezTo>
                    <a:pt x="9390" y="401"/>
                    <a:pt x="9373" y="436"/>
                    <a:pt x="9373" y="471"/>
                  </a:cubicBezTo>
                  <a:cubicBezTo>
                    <a:pt x="9390" y="510"/>
                    <a:pt x="9412" y="527"/>
                    <a:pt x="9447" y="527"/>
                  </a:cubicBezTo>
                  <a:lnTo>
                    <a:pt x="9464" y="527"/>
                  </a:lnTo>
                  <a:cubicBezTo>
                    <a:pt x="9499" y="527"/>
                    <a:pt x="9521" y="488"/>
                    <a:pt x="9521" y="436"/>
                  </a:cubicBezTo>
                  <a:cubicBezTo>
                    <a:pt x="9521" y="418"/>
                    <a:pt x="9482" y="379"/>
                    <a:pt x="9447" y="379"/>
                  </a:cubicBezTo>
                  <a:close/>
                  <a:moveTo>
                    <a:pt x="25747" y="436"/>
                  </a:moveTo>
                  <a:cubicBezTo>
                    <a:pt x="25708" y="436"/>
                    <a:pt x="25690" y="453"/>
                    <a:pt x="25673" y="471"/>
                  </a:cubicBezTo>
                  <a:cubicBezTo>
                    <a:pt x="25655" y="510"/>
                    <a:pt x="25673" y="562"/>
                    <a:pt x="25708" y="562"/>
                  </a:cubicBezTo>
                  <a:cubicBezTo>
                    <a:pt x="25708" y="579"/>
                    <a:pt x="25729" y="579"/>
                    <a:pt x="25747" y="579"/>
                  </a:cubicBezTo>
                  <a:cubicBezTo>
                    <a:pt x="25764" y="579"/>
                    <a:pt x="25799" y="562"/>
                    <a:pt x="25799" y="545"/>
                  </a:cubicBezTo>
                  <a:cubicBezTo>
                    <a:pt x="25816" y="510"/>
                    <a:pt x="25799" y="453"/>
                    <a:pt x="25764" y="436"/>
                  </a:cubicBezTo>
                  <a:close/>
                  <a:moveTo>
                    <a:pt x="23245" y="453"/>
                  </a:moveTo>
                  <a:cubicBezTo>
                    <a:pt x="23206" y="471"/>
                    <a:pt x="23188" y="510"/>
                    <a:pt x="23206" y="545"/>
                  </a:cubicBezTo>
                  <a:cubicBezTo>
                    <a:pt x="23206" y="579"/>
                    <a:pt x="23245" y="597"/>
                    <a:pt x="23280" y="597"/>
                  </a:cubicBezTo>
                  <a:lnTo>
                    <a:pt x="23297" y="579"/>
                  </a:lnTo>
                  <a:cubicBezTo>
                    <a:pt x="23336" y="579"/>
                    <a:pt x="23354" y="527"/>
                    <a:pt x="23336" y="488"/>
                  </a:cubicBezTo>
                  <a:cubicBezTo>
                    <a:pt x="23336" y="471"/>
                    <a:pt x="23297" y="453"/>
                    <a:pt x="23280" y="453"/>
                  </a:cubicBezTo>
                  <a:close/>
                  <a:moveTo>
                    <a:pt x="9086" y="471"/>
                  </a:moveTo>
                  <a:cubicBezTo>
                    <a:pt x="9029" y="488"/>
                    <a:pt x="9012" y="527"/>
                    <a:pt x="9029" y="562"/>
                  </a:cubicBezTo>
                  <a:cubicBezTo>
                    <a:pt x="9029" y="597"/>
                    <a:pt x="9064" y="619"/>
                    <a:pt x="9103" y="619"/>
                  </a:cubicBezTo>
                  <a:lnTo>
                    <a:pt x="9120" y="619"/>
                  </a:lnTo>
                  <a:cubicBezTo>
                    <a:pt x="9155" y="597"/>
                    <a:pt x="9173" y="562"/>
                    <a:pt x="9155" y="527"/>
                  </a:cubicBezTo>
                  <a:cubicBezTo>
                    <a:pt x="9155" y="488"/>
                    <a:pt x="9120" y="471"/>
                    <a:pt x="9103" y="471"/>
                  </a:cubicBezTo>
                  <a:close/>
                  <a:moveTo>
                    <a:pt x="14416" y="488"/>
                  </a:moveTo>
                  <a:cubicBezTo>
                    <a:pt x="14394" y="488"/>
                    <a:pt x="14377" y="510"/>
                    <a:pt x="14359" y="527"/>
                  </a:cubicBezTo>
                  <a:cubicBezTo>
                    <a:pt x="14342" y="562"/>
                    <a:pt x="14359" y="597"/>
                    <a:pt x="14394" y="619"/>
                  </a:cubicBezTo>
                  <a:cubicBezTo>
                    <a:pt x="14394" y="636"/>
                    <a:pt x="14416" y="636"/>
                    <a:pt x="14416" y="636"/>
                  </a:cubicBezTo>
                  <a:cubicBezTo>
                    <a:pt x="14451" y="636"/>
                    <a:pt x="14468" y="619"/>
                    <a:pt x="14486" y="579"/>
                  </a:cubicBezTo>
                  <a:cubicBezTo>
                    <a:pt x="14503" y="545"/>
                    <a:pt x="14486" y="510"/>
                    <a:pt x="14451" y="488"/>
                  </a:cubicBezTo>
                  <a:close/>
                  <a:moveTo>
                    <a:pt x="8720" y="562"/>
                  </a:moveTo>
                  <a:cubicBezTo>
                    <a:pt x="8685" y="579"/>
                    <a:pt x="8668" y="619"/>
                    <a:pt x="8668" y="653"/>
                  </a:cubicBezTo>
                  <a:cubicBezTo>
                    <a:pt x="8685" y="688"/>
                    <a:pt x="8703" y="706"/>
                    <a:pt x="8738" y="706"/>
                  </a:cubicBezTo>
                  <a:lnTo>
                    <a:pt x="8759" y="706"/>
                  </a:lnTo>
                  <a:cubicBezTo>
                    <a:pt x="8794" y="688"/>
                    <a:pt x="8829" y="653"/>
                    <a:pt x="8812" y="619"/>
                  </a:cubicBezTo>
                  <a:cubicBezTo>
                    <a:pt x="8812" y="579"/>
                    <a:pt x="8777" y="562"/>
                    <a:pt x="8738" y="562"/>
                  </a:cubicBezTo>
                  <a:close/>
                  <a:moveTo>
                    <a:pt x="22901" y="579"/>
                  </a:moveTo>
                  <a:cubicBezTo>
                    <a:pt x="22862" y="597"/>
                    <a:pt x="22862" y="653"/>
                    <a:pt x="22862" y="688"/>
                  </a:cubicBezTo>
                  <a:cubicBezTo>
                    <a:pt x="22879" y="706"/>
                    <a:pt x="22918" y="727"/>
                    <a:pt x="22936" y="727"/>
                  </a:cubicBezTo>
                  <a:lnTo>
                    <a:pt x="22971" y="727"/>
                  </a:lnTo>
                  <a:cubicBezTo>
                    <a:pt x="23010" y="706"/>
                    <a:pt x="23027" y="653"/>
                    <a:pt x="23010" y="619"/>
                  </a:cubicBezTo>
                  <a:cubicBezTo>
                    <a:pt x="22988" y="597"/>
                    <a:pt x="22971" y="579"/>
                    <a:pt x="22936" y="579"/>
                  </a:cubicBezTo>
                  <a:close/>
                  <a:moveTo>
                    <a:pt x="26056" y="619"/>
                  </a:moveTo>
                  <a:cubicBezTo>
                    <a:pt x="26034" y="619"/>
                    <a:pt x="25999" y="636"/>
                    <a:pt x="25999" y="653"/>
                  </a:cubicBezTo>
                  <a:cubicBezTo>
                    <a:pt x="25964" y="688"/>
                    <a:pt x="25982" y="727"/>
                    <a:pt x="25999" y="745"/>
                  </a:cubicBezTo>
                  <a:cubicBezTo>
                    <a:pt x="26017" y="762"/>
                    <a:pt x="26034" y="762"/>
                    <a:pt x="26056" y="762"/>
                  </a:cubicBezTo>
                  <a:cubicBezTo>
                    <a:pt x="26073" y="762"/>
                    <a:pt x="26091" y="762"/>
                    <a:pt x="26108" y="745"/>
                  </a:cubicBezTo>
                  <a:cubicBezTo>
                    <a:pt x="26125" y="706"/>
                    <a:pt x="26125" y="653"/>
                    <a:pt x="26091" y="636"/>
                  </a:cubicBezTo>
                  <a:cubicBezTo>
                    <a:pt x="26073" y="619"/>
                    <a:pt x="26073" y="619"/>
                    <a:pt x="26056" y="619"/>
                  </a:cubicBezTo>
                  <a:close/>
                  <a:moveTo>
                    <a:pt x="8376" y="653"/>
                  </a:moveTo>
                  <a:cubicBezTo>
                    <a:pt x="8342" y="671"/>
                    <a:pt x="8302" y="706"/>
                    <a:pt x="8324" y="745"/>
                  </a:cubicBezTo>
                  <a:cubicBezTo>
                    <a:pt x="8342" y="780"/>
                    <a:pt x="8359" y="797"/>
                    <a:pt x="8394" y="797"/>
                  </a:cubicBezTo>
                  <a:lnTo>
                    <a:pt x="8411" y="797"/>
                  </a:lnTo>
                  <a:cubicBezTo>
                    <a:pt x="8450" y="797"/>
                    <a:pt x="8468" y="745"/>
                    <a:pt x="8468" y="706"/>
                  </a:cubicBezTo>
                  <a:cubicBezTo>
                    <a:pt x="8450" y="671"/>
                    <a:pt x="8433" y="653"/>
                    <a:pt x="8394" y="653"/>
                  </a:cubicBezTo>
                  <a:close/>
                  <a:moveTo>
                    <a:pt x="14742" y="653"/>
                  </a:moveTo>
                  <a:cubicBezTo>
                    <a:pt x="14721" y="653"/>
                    <a:pt x="14686" y="671"/>
                    <a:pt x="14686" y="688"/>
                  </a:cubicBezTo>
                  <a:cubicBezTo>
                    <a:pt x="14651" y="727"/>
                    <a:pt x="14668" y="762"/>
                    <a:pt x="14703" y="797"/>
                  </a:cubicBezTo>
                  <a:lnTo>
                    <a:pt x="14742" y="797"/>
                  </a:lnTo>
                  <a:cubicBezTo>
                    <a:pt x="14760" y="797"/>
                    <a:pt x="14795" y="797"/>
                    <a:pt x="14795" y="762"/>
                  </a:cubicBezTo>
                  <a:cubicBezTo>
                    <a:pt x="14829" y="727"/>
                    <a:pt x="14812" y="688"/>
                    <a:pt x="14777" y="671"/>
                  </a:cubicBezTo>
                  <a:cubicBezTo>
                    <a:pt x="14760" y="653"/>
                    <a:pt x="14760" y="653"/>
                    <a:pt x="14742" y="653"/>
                  </a:cubicBezTo>
                  <a:close/>
                  <a:moveTo>
                    <a:pt x="22575" y="745"/>
                  </a:moveTo>
                  <a:cubicBezTo>
                    <a:pt x="22536" y="762"/>
                    <a:pt x="22518" y="797"/>
                    <a:pt x="22536" y="836"/>
                  </a:cubicBezTo>
                  <a:cubicBezTo>
                    <a:pt x="22553" y="871"/>
                    <a:pt x="22592" y="888"/>
                    <a:pt x="22610" y="888"/>
                  </a:cubicBezTo>
                  <a:cubicBezTo>
                    <a:pt x="22627" y="888"/>
                    <a:pt x="22627" y="871"/>
                    <a:pt x="22644" y="871"/>
                  </a:cubicBezTo>
                  <a:cubicBezTo>
                    <a:pt x="22683" y="853"/>
                    <a:pt x="22701" y="814"/>
                    <a:pt x="22683" y="780"/>
                  </a:cubicBezTo>
                  <a:cubicBezTo>
                    <a:pt x="22662" y="745"/>
                    <a:pt x="22627" y="745"/>
                    <a:pt x="22610" y="745"/>
                  </a:cubicBezTo>
                  <a:close/>
                  <a:moveTo>
                    <a:pt x="8033" y="762"/>
                  </a:moveTo>
                  <a:cubicBezTo>
                    <a:pt x="7976" y="780"/>
                    <a:pt x="7959" y="814"/>
                    <a:pt x="7976" y="853"/>
                  </a:cubicBezTo>
                  <a:cubicBezTo>
                    <a:pt x="7976" y="888"/>
                    <a:pt x="8015" y="906"/>
                    <a:pt x="8050" y="906"/>
                  </a:cubicBezTo>
                  <a:lnTo>
                    <a:pt x="8067" y="906"/>
                  </a:lnTo>
                  <a:cubicBezTo>
                    <a:pt x="8107" y="888"/>
                    <a:pt x="8124" y="853"/>
                    <a:pt x="8124" y="814"/>
                  </a:cubicBezTo>
                  <a:cubicBezTo>
                    <a:pt x="8107" y="780"/>
                    <a:pt x="8067" y="762"/>
                    <a:pt x="8050" y="762"/>
                  </a:cubicBezTo>
                  <a:close/>
                  <a:moveTo>
                    <a:pt x="15047" y="853"/>
                  </a:moveTo>
                  <a:cubicBezTo>
                    <a:pt x="15012" y="853"/>
                    <a:pt x="14995" y="871"/>
                    <a:pt x="14977" y="888"/>
                  </a:cubicBezTo>
                  <a:cubicBezTo>
                    <a:pt x="14960" y="923"/>
                    <a:pt x="14977" y="962"/>
                    <a:pt x="14995" y="997"/>
                  </a:cubicBezTo>
                  <a:lnTo>
                    <a:pt x="15047" y="997"/>
                  </a:lnTo>
                  <a:cubicBezTo>
                    <a:pt x="15069" y="997"/>
                    <a:pt x="15086" y="997"/>
                    <a:pt x="15104" y="980"/>
                  </a:cubicBezTo>
                  <a:cubicBezTo>
                    <a:pt x="15121" y="945"/>
                    <a:pt x="15121" y="888"/>
                    <a:pt x="15086" y="871"/>
                  </a:cubicBezTo>
                  <a:cubicBezTo>
                    <a:pt x="15069" y="853"/>
                    <a:pt x="15047" y="853"/>
                    <a:pt x="15047" y="853"/>
                  </a:cubicBezTo>
                  <a:close/>
                  <a:moveTo>
                    <a:pt x="26326" y="853"/>
                  </a:moveTo>
                  <a:cubicBezTo>
                    <a:pt x="26308" y="853"/>
                    <a:pt x="26291" y="853"/>
                    <a:pt x="26273" y="871"/>
                  </a:cubicBezTo>
                  <a:cubicBezTo>
                    <a:pt x="26252" y="906"/>
                    <a:pt x="26252" y="945"/>
                    <a:pt x="26291" y="980"/>
                  </a:cubicBezTo>
                  <a:cubicBezTo>
                    <a:pt x="26291" y="980"/>
                    <a:pt x="26308" y="997"/>
                    <a:pt x="26326" y="997"/>
                  </a:cubicBezTo>
                  <a:cubicBezTo>
                    <a:pt x="26343" y="997"/>
                    <a:pt x="26360" y="980"/>
                    <a:pt x="26382" y="962"/>
                  </a:cubicBezTo>
                  <a:cubicBezTo>
                    <a:pt x="26417" y="945"/>
                    <a:pt x="26417" y="888"/>
                    <a:pt x="26382" y="871"/>
                  </a:cubicBezTo>
                  <a:cubicBezTo>
                    <a:pt x="26360" y="853"/>
                    <a:pt x="26343" y="853"/>
                    <a:pt x="26326" y="853"/>
                  </a:cubicBezTo>
                  <a:close/>
                  <a:moveTo>
                    <a:pt x="7671" y="871"/>
                  </a:moveTo>
                  <a:cubicBezTo>
                    <a:pt x="7632" y="888"/>
                    <a:pt x="7615" y="923"/>
                    <a:pt x="7632" y="962"/>
                  </a:cubicBezTo>
                  <a:cubicBezTo>
                    <a:pt x="7632" y="997"/>
                    <a:pt x="7671" y="1014"/>
                    <a:pt x="7706" y="1014"/>
                  </a:cubicBezTo>
                  <a:lnTo>
                    <a:pt x="7724" y="1014"/>
                  </a:lnTo>
                  <a:cubicBezTo>
                    <a:pt x="7759" y="997"/>
                    <a:pt x="7780" y="962"/>
                    <a:pt x="7759" y="923"/>
                  </a:cubicBezTo>
                  <a:cubicBezTo>
                    <a:pt x="7759" y="888"/>
                    <a:pt x="7724" y="871"/>
                    <a:pt x="7706" y="871"/>
                  </a:cubicBezTo>
                  <a:close/>
                  <a:moveTo>
                    <a:pt x="22248" y="906"/>
                  </a:moveTo>
                  <a:cubicBezTo>
                    <a:pt x="22209" y="945"/>
                    <a:pt x="22209" y="980"/>
                    <a:pt x="22227" y="1014"/>
                  </a:cubicBezTo>
                  <a:cubicBezTo>
                    <a:pt x="22248" y="1032"/>
                    <a:pt x="22266" y="1054"/>
                    <a:pt x="22283" y="1054"/>
                  </a:cubicBezTo>
                  <a:cubicBezTo>
                    <a:pt x="22301" y="1054"/>
                    <a:pt x="22318" y="1054"/>
                    <a:pt x="22318" y="1032"/>
                  </a:cubicBezTo>
                  <a:cubicBezTo>
                    <a:pt x="22357" y="1014"/>
                    <a:pt x="22375" y="980"/>
                    <a:pt x="22357" y="945"/>
                  </a:cubicBezTo>
                  <a:cubicBezTo>
                    <a:pt x="22335" y="923"/>
                    <a:pt x="22318" y="906"/>
                    <a:pt x="22283" y="906"/>
                  </a:cubicBezTo>
                  <a:close/>
                  <a:moveTo>
                    <a:pt x="7323" y="980"/>
                  </a:moveTo>
                  <a:cubicBezTo>
                    <a:pt x="7289" y="997"/>
                    <a:pt x="7271" y="1032"/>
                    <a:pt x="7289" y="1088"/>
                  </a:cubicBezTo>
                  <a:cubicBezTo>
                    <a:pt x="7289" y="1106"/>
                    <a:pt x="7323" y="1123"/>
                    <a:pt x="7363" y="1123"/>
                  </a:cubicBezTo>
                  <a:lnTo>
                    <a:pt x="7380" y="1123"/>
                  </a:lnTo>
                  <a:cubicBezTo>
                    <a:pt x="7415" y="1106"/>
                    <a:pt x="7432" y="1071"/>
                    <a:pt x="7415" y="1032"/>
                  </a:cubicBezTo>
                  <a:cubicBezTo>
                    <a:pt x="7415" y="997"/>
                    <a:pt x="7380" y="980"/>
                    <a:pt x="7363" y="980"/>
                  </a:cubicBezTo>
                  <a:close/>
                  <a:moveTo>
                    <a:pt x="15338" y="1054"/>
                  </a:moveTo>
                  <a:cubicBezTo>
                    <a:pt x="15321" y="1054"/>
                    <a:pt x="15304" y="1071"/>
                    <a:pt x="15286" y="1088"/>
                  </a:cubicBezTo>
                  <a:cubicBezTo>
                    <a:pt x="15265" y="1123"/>
                    <a:pt x="15265" y="1180"/>
                    <a:pt x="15304" y="1197"/>
                  </a:cubicBezTo>
                  <a:lnTo>
                    <a:pt x="15338" y="1197"/>
                  </a:lnTo>
                  <a:cubicBezTo>
                    <a:pt x="15373" y="1197"/>
                    <a:pt x="15395" y="1197"/>
                    <a:pt x="15412" y="1180"/>
                  </a:cubicBezTo>
                  <a:cubicBezTo>
                    <a:pt x="15430" y="1141"/>
                    <a:pt x="15412" y="1088"/>
                    <a:pt x="15395" y="1071"/>
                  </a:cubicBezTo>
                  <a:cubicBezTo>
                    <a:pt x="15373" y="1071"/>
                    <a:pt x="15356" y="1054"/>
                    <a:pt x="15338" y="1054"/>
                  </a:cubicBezTo>
                  <a:close/>
                  <a:moveTo>
                    <a:pt x="21974" y="1088"/>
                  </a:moveTo>
                  <a:cubicBezTo>
                    <a:pt x="21957" y="1088"/>
                    <a:pt x="21957" y="1088"/>
                    <a:pt x="21939" y="1106"/>
                  </a:cubicBezTo>
                  <a:cubicBezTo>
                    <a:pt x="21900" y="1123"/>
                    <a:pt x="21883" y="1162"/>
                    <a:pt x="21922" y="1197"/>
                  </a:cubicBezTo>
                  <a:cubicBezTo>
                    <a:pt x="21922" y="1215"/>
                    <a:pt x="21957" y="1232"/>
                    <a:pt x="21974" y="1232"/>
                  </a:cubicBezTo>
                  <a:cubicBezTo>
                    <a:pt x="21992" y="1232"/>
                    <a:pt x="21992" y="1232"/>
                    <a:pt x="22009" y="1215"/>
                  </a:cubicBezTo>
                  <a:cubicBezTo>
                    <a:pt x="22048" y="1197"/>
                    <a:pt x="22066" y="1162"/>
                    <a:pt x="22031" y="1123"/>
                  </a:cubicBezTo>
                  <a:cubicBezTo>
                    <a:pt x="22031" y="1106"/>
                    <a:pt x="21992" y="1088"/>
                    <a:pt x="21974" y="1088"/>
                  </a:cubicBezTo>
                  <a:close/>
                  <a:moveTo>
                    <a:pt x="6980" y="1106"/>
                  </a:moveTo>
                  <a:cubicBezTo>
                    <a:pt x="6945" y="1123"/>
                    <a:pt x="6927" y="1162"/>
                    <a:pt x="6945" y="1197"/>
                  </a:cubicBezTo>
                  <a:cubicBezTo>
                    <a:pt x="6962" y="1232"/>
                    <a:pt x="6980" y="1249"/>
                    <a:pt x="7019" y="1249"/>
                  </a:cubicBezTo>
                  <a:lnTo>
                    <a:pt x="7036" y="1249"/>
                  </a:lnTo>
                  <a:cubicBezTo>
                    <a:pt x="7071" y="1232"/>
                    <a:pt x="7088" y="1197"/>
                    <a:pt x="7088" y="1162"/>
                  </a:cubicBezTo>
                  <a:cubicBezTo>
                    <a:pt x="7071" y="1123"/>
                    <a:pt x="7036" y="1106"/>
                    <a:pt x="7019" y="1106"/>
                  </a:cubicBezTo>
                  <a:close/>
                  <a:moveTo>
                    <a:pt x="26578" y="1106"/>
                  </a:moveTo>
                  <a:cubicBezTo>
                    <a:pt x="26560" y="1106"/>
                    <a:pt x="26543" y="1106"/>
                    <a:pt x="26543" y="1123"/>
                  </a:cubicBezTo>
                  <a:cubicBezTo>
                    <a:pt x="26508" y="1162"/>
                    <a:pt x="26508" y="1197"/>
                    <a:pt x="26526" y="1232"/>
                  </a:cubicBezTo>
                  <a:cubicBezTo>
                    <a:pt x="26543" y="1249"/>
                    <a:pt x="26560" y="1249"/>
                    <a:pt x="26578" y="1249"/>
                  </a:cubicBezTo>
                  <a:cubicBezTo>
                    <a:pt x="26600" y="1249"/>
                    <a:pt x="26617" y="1249"/>
                    <a:pt x="26634" y="1232"/>
                  </a:cubicBezTo>
                  <a:cubicBezTo>
                    <a:pt x="26669" y="1215"/>
                    <a:pt x="26669" y="1162"/>
                    <a:pt x="26634" y="1123"/>
                  </a:cubicBezTo>
                  <a:cubicBezTo>
                    <a:pt x="26634" y="1123"/>
                    <a:pt x="26600" y="1106"/>
                    <a:pt x="26578" y="1106"/>
                  </a:cubicBezTo>
                  <a:close/>
                  <a:moveTo>
                    <a:pt x="6653" y="1232"/>
                  </a:moveTo>
                  <a:cubicBezTo>
                    <a:pt x="6618" y="1249"/>
                    <a:pt x="6601" y="1289"/>
                    <a:pt x="6601" y="1323"/>
                  </a:cubicBezTo>
                  <a:cubicBezTo>
                    <a:pt x="6618" y="1358"/>
                    <a:pt x="6636" y="1380"/>
                    <a:pt x="6671" y="1380"/>
                  </a:cubicBezTo>
                  <a:lnTo>
                    <a:pt x="6692" y="1380"/>
                  </a:lnTo>
                  <a:cubicBezTo>
                    <a:pt x="6745" y="1358"/>
                    <a:pt x="6762" y="1306"/>
                    <a:pt x="6745" y="1271"/>
                  </a:cubicBezTo>
                  <a:cubicBezTo>
                    <a:pt x="6727" y="1249"/>
                    <a:pt x="6710" y="1232"/>
                    <a:pt x="6671" y="1232"/>
                  </a:cubicBezTo>
                  <a:close/>
                  <a:moveTo>
                    <a:pt x="15630" y="1289"/>
                  </a:moveTo>
                  <a:cubicBezTo>
                    <a:pt x="15613" y="1289"/>
                    <a:pt x="15591" y="1289"/>
                    <a:pt x="15573" y="1306"/>
                  </a:cubicBezTo>
                  <a:cubicBezTo>
                    <a:pt x="15539" y="1341"/>
                    <a:pt x="15539" y="1380"/>
                    <a:pt x="15573" y="1415"/>
                  </a:cubicBezTo>
                  <a:cubicBezTo>
                    <a:pt x="15591" y="1432"/>
                    <a:pt x="15613" y="1432"/>
                    <a:pt x="15630" y="1432"/>
                  </a:cubicBezTo>
                  <a:cubicBezTo>
                    <a:pt x="15647" y="1432"/>
                    <a:pt x="15665" y="1432"/>
                    <a:pt x="15682" y="1415"/>
                  </a:cubicBezTo>
                  <a:cubicBezTo>
                    <a:pt x="15700" y="1380"/>
                    <a:pt x="15700" y="1341"/>
                    <a:pt x="15682" y="1306"/>
                  </a:cubicBezTo>
                  <a:cubicBezTo>
                    <a:pt x="15665" y="1289"/>
                    <a:pt x="15647" y="1289"/>
                    <a:pt x="15630" y="1289"/>
                  </a:cubicBezTo>
                  <a:close/>
                  <a:moveTo>
                    <a:pt x="21630" y="1289"/>
                  </a:moveTo>
                  <a:cubicBezTo>
                    <a:pt x="21596" y="1306"/>
                    <a:pt x="21574" y="1358"/>
                    <a:pt x="21613" y="1397"/>
                  </a:cubicBezTo>
                  <a:cubicBezTo>
                    <a:pt x="21613" y="1415"/>
                    <a:pt x="21648" y="1432"/>
                    <a:pt x="21665" y="1432"/>
                  </a:cubicBezTo>
                  <a:cubicBezTo>
                    <a:pt x="21683" y="1432"/>
                    <a:pt x="21683" y="1415"/>
                    <a:pt x="21704" y="1415"/>
                  </a:cubicBezTo>
                  <a:cubicBezTo>
                    <a:pt x="21739" y="1397"/>
                    <a:pt x="21757" y="1341"/>
                    <a:pt x="21722" y="1306"/>
                  </a:cubicBezTo>
                  <a:cubicBezTo>
                    <a:pt x="21722" y="1289"/>
                    <a:pt x="21683" y="1289"/>
                    <a:pt x="21665" y="1289"/>
                  </a:cubicBezTo>
                  <a:close/>
                  <a:moveTo>
                    <a:pt x="6310" y="1358"/>
                  </a:moveTo>
                  <a:cubicBezTo>
                    <a:pt x="6275" y="1380"/>
                    <a:pt x="6257" y="1432"/>
                    <a:pt x="6275" y="1467"/>
                  </a:cubicBezTo>
                  <a:cubicBezTo>
                    <a:pt x="6275" y="1489"/>
                    <a:pt x="6310" y="1506"/>
                    <a:pt x="6327" y="1506"/>
                  </a:cubicBezTo>
                  <a:lnTo>
                    <a:pt x="6366" y="1506"/>
                  </a:lnTo>
                  <a:cubicBezTo>
                    <a:pt x="6401" y="1489"/>
                    <a:pt x="6418" y="1450"/>
                    <a:pt x="6401" y="1415"/>
                  </a:cubicBezTo>
                  <a:cubicBezTo>
                    <a:pt x="6401" y="1380"/>
                    <a:pt x="6366" y="1358"/>
                    <a:pt x="6327" y="1358"/>
                  </a:cubicBezTo>
                  <a:close/>
                  <a:moveTo>
                    <a:pt x="26761" y="1397"/>
                  </a:moveTo>
                  <a:cubicBezTo>
                    <a:pt x="26743" y="1432"/>
                    <a:pt x="26726" y="1467"/>
                    <a:pt x="26743" y="1506"/>
                  </a:cubicBezTo>
                  <a:lnTo>
                    <a:pt x="26761" y="1506"/>
                  </a:lnTo>
                  <a:cubicBezTo>
                    <a:pt x="26761" y="1524"/>
                    <a:pt x="26795" y="1541"/>
                    <a:pt x="26817" y="1541"/>
                  </a:cubicBezTo>
                  <a:cubicBezTo>
                    <a:pt x="26835" y="1541"/>
                    <a:pt x="26835" y="1524"/>
                    <a:pt x="26852" y="1524"/>
                  </a:cubicBezTo>
                  <a:cubicBezTo>
                    <a:pt x="26887" y="1506"/>
                    <a:pt x="26887" y="1450"/>
                    <a:pt x="26869" y="1415"/>
                  </a:cubicBezTo>
                  <a:cubicBezTo>
                    <a:pt x="26852" y="1397"/>
                    <a:pt x="26835" y="1397"/>
                    <a:pt x="26817" y="1397"/>
                  </a:cubicBezTo>
                  <a:close/>
                  <a:moveTo>
                    <a:pt x="21356" y="1467"/>
                  </a:moveTo>
                  <a:cubicBezTo>
                    <a:pt x="21339" y="1467"/>
                    <a:pt x="21339" y="1489"/>
                    <a:pt x="21322" y="1489"/>
                  </a:cubicBezTo>
                  <a:cubicBezTo>
                    <a:pt x="21287" y="1506"/>
                    <a:pt x="21287" y="1558"/>
                    <a:pt x="21304" y="1598"/>
                  </a:cubicBezTo>
                  <a:cubicBezTo>
                    <a:pt x="21322" y="1615"/>
                    <a:pt x="21339" y="1615"/>
                    <a:pt x="21356" y="1615"/>
                  </a:cubicBezTo>
                  <a:lnTo>
                    <a:pt x="21396" y="1615"/>
                  </a:lnTo>
                  <a:cubicBezTo>
                    <a:pt x="21430" y="1598"/>
                    <a:pt x="21448" y="1541"/>
                    <a:pt x="21430" y="1506"/>
                  </a:cubicBezTo>
                  <a:cubicBezTo>
                    <a:pt x="21413" y="1489"/>
                    <a:pt x="21378" y="1467"/>
                    <a:pt x="21356" y="1467"/>
                  </a:cubicBezTo>
                  <a:close/>
                  <a:moveTo>
                    <a:pt x="5966" y="1506"/>
                  </a:moveTo>
                  <a:cubicBezTo>
                    <a:pt x="5931" y="1524"/>
                    <a:pt x="5909" y="1558"/>
                    <a:pt x="5931" y="1598"/>
                  </a:cubicBezTo>
                  <a:cubicBezTo>
                    <a:pt x="5948" y="1632"/>
                    <a:pt x="5966" y="1650"/>
                    <a:pt x="6001" y="1650"/>
                  </a:cubicBezTo>
                  <a:cubicBezTo>
                    <a:pt x="6018" y="1650"/>
                    <a:pt x="6018" y="1650"/>
                    <a:pt x="6040" y="1632"/>
                  </a:cubicBezTo>
                  <a:cubicBezTo>
                    <a:pt x="6075" y="1632"/>
                    <a:pt x="6092" y="1576"/>
                    <a:pt x="6075" y="1541"/>
                  </a:cubicBezTo>
                  <a:cubicBezTo>
                    <a:pt x="6057" y="1524"/>
                    <a:pt x="6040" y="1506"/>
                    <a:pt x="6001" y="1506"/>
                  </a:cubicBezTo>
                  <a:close/>
                  <a:moveTo>
                    <a:pt x="15882" y="1541"/>
                  </a:moveTo>
                  <a:cubicBezTo>
                    <a:pt x="15865" y="1541"/>
                    <a:pt x="15848" y="1558"/>
                    <a:pt x="15830" y="1558"/>
                  </a:cubicBezTo>
                  <a:cubicBezTo>
                    <a:pt x="15791" y="1598"/>
                    <a:pt x="15791" y="1632"/>
                    <a:pt x="15830" y="1667"/>
                  </a:cubicBezTo>
                  <a:cubicBezTo>
                    <a:pt x="15848" y="1685"/>
                    <a:pt x="15865" y="1685"/>
                    <a:pt x="15882" y="1685"/>
                  </a:cubicBezTo>
                  <a:cubicBezTo>
                    <a:pt x="15900" y="1685"/>
                    <a:pt x="15917" y="1685"/>
                    <a:pt x="15917" y="1667"/>
                  </a:cubicBezTo>
                  <a:cubicBezTo>
                    <a:pt x="15956" y="1650"/>
                    <a:pt x="15956" y="1598"/>
                    <a:pt x="15939" y="1576"/>
                  </a:cubicBezTo>
                  <a:cubicBezTo>
                    <a:pt x="15917" y="1558"/>
                    <a:pt x="15900" y="1541"/>
                    <a:pt x="15882" y="1541"/>
                  </a:cubicBezTo>
                  <a:close/>
                  <a:moveTo>
                    <a:pt x="5639" y="1650"/>
                  </a:moveTo>
                  <a:cubicBezTo>
                    <a:pt x="5605" y="1667"/>
                    <a:pt x="5583" y="1706"/>
                    <a:pt x="5605" y="1741"/>
                  </a:cubicBezTo>
                  <a:cubicBezTo>
                    <a:pt x="5622" y="1776"/>
                    <a:pt x="5639" y="1793"/>
                    <a:pt x="5674" y="1793"/>
                  </a:cubicBezTo>
                  <a:cubicBezTo>
                    <a:pt x="5674" y="1793"/>
                    <a:pt x="5692" y="1793"/>
                    <a:pt x="5692" y="1776"/>
                  </a:cubicBezTo>
                  <a:cubicBezTo>
                    <a:pt x="5731" y="1776"/>
                    <a:pt x="5748" y="1724"/>
                    <a:pt x="5731" y="1685"/>
                  </a:cubicBezTo>
                  <a:cubicBezTo>
                    <a:pt x="5731" y="1667"/>
                    <a:pt x="5692" y="1650"/>
                    <a:pt x="5674" y="1650"/>
                  </a:cubicBezTo>
                  <a:close/>
                  <a:moveTo>
                    <a:pt x="21013" y="1685"/>
                  </a:moveTo>
                  <a:cubicBezTo>
                    <a:pt x="20978" y="1706"/>
                    <a:pt x="20978" y="1759"/>
                    <a:pt x="20995" y="1793"/>
                  </a:cubicBezTo>
                  <a:cubicBezTo>
                    <a:pt x="21013" y="1815"/>
                    <a:pt x="21030" y="1833"/>
                    <a:pt x="21069" y="1833"/>
                  </a:cubicBezTo>
                  <a:cubicBezTo>
                    <a:pt x="21069" y="1833"/>
                    <a:pt x="21087" y="1815"/>
                    <a:pt x="21104" y="1815"/>
                  </a:cubicBezTo>
                  <a:cubicBezTo>
                    <a:pt x="21139" y="1793"/>
                    <a:pt x="21139" y="1741"/>
                    <a:pt x="21121" y="1706"/>
                  </a:cubicBezTo>
                  <a:cubicBezTo>
                    <a:pt x="21104" y="1685"/>
                    <a:pt x="21087" y="1685"/>
                    <a:pt x="21069" y="1685"/>
                  </a:cubicBezTo>
                  <a:close/>
                  <a:moveTo>
                    <a:pt x="27013" y="1685"/>
                  </a:moveTo>
                  <a:cubicBezTo>
                    <a:pt x="26996" y="1685"/>
                    <a:pt x="26978" y="1706"/>
                    <a:pt x="26978" y="1706"/>
                  </a:cubicBezTo>
                  <a:cubicBezTo>
                    <a:pt x="26943" y="1724"/>
                    <a:pt x="26926" y="1776"/>
                    <a:pt x="26943" y="1793"/>
                  </a:cubicBezTo>
                  <a:cubicBezTo>
                    <a:pt x="26961" y="1833"/>
                    <a:pt x="26978" y="1833"/>
                    <a:pt x="27013" y="1833"/>
                  </a:cubicBezTo>
                  <a:lnTo>
                    <a:pt x="27052" y="1833"/>
                  </a:lnTo>
                  <a:cubicBezTo>
                    <a:pt x="27087" y="1815"/>
                    <a:pt x="27087" y="1759"/>
                    <a:pt x="27070" y="1724"/>
                  </a:cubicBezTo>
                  <a:cubicBezTo>
                    <a:pt x="27052" y="1706"/>
                    <a:pt x="27035" y="1685"/>
                    <a:pt x="27013" y="1685"/>
                  </a:cubicBezTo>
                  <a:close/>
                  <a:moveTo>
                    <a:pt x="5348" y="1793"/>
                  </a:moveTo>
                  <a:cubicBezTo>
                    <a:pt x="5330" y="1793"/>
                    <a:pt x="5313" y="1793"/>
                    <a:pt x="5313" y="1815"/>
                  </a:cubicBezTo>
                  <a:cubicBezTo>
                    <a:pt x="5278" y="1833"/>
                    <a:pt x="5257" y="1867"/>
                    <a:pt x="5278" y="1902"/>
                  </a:cubicBezTo>
                  <a:cubicBezTo>
                    <a:pt x="5296" y="1924"/>
                    <a:pt x="5313" y="1941"/>
                    <a:pt x="5348" y="1941"/>
                  </a:cubicBezTo>
                  <a:lnTo>
                    <a:pt x="5365" y="1941"/>
                  </a:lnTo>
                  <a:cubicBezTo>
                    <a:pt x="5404" y="1924"/>
                    <a:pt x="5422" y="1867"/>
                    <a:pt x="5404" y="1833"/>
                  </a:cubicBezTo>
                  <a:cubicBezTo>
                    <a:pt x="5387" y="1815"/>
                    <a:pt x="5365" y="1793"/>
                    <a:pt x="5348" y="1793"/>
                  </a:cubicBezTo>
                  <a:close/>
                  <a:moveTo>
                    <a:pt x="16065" y="1833"/>
                  </a:moveTo>
                  <a:cubicBezTo>
                    <a:pt x="16026" y="1867"/>
                    <a:pt x="16026" y="1902"/>
                    <a:pt x="16048" y="1941"/>
                  </a:cubicBezTo>
                  <a:cubicBezTo>
                    <a:pt x="16065" y="1959"/>
                    <a:pt x="16083" y="1976"/>
                    <a:pt x="16117" y="1976"/>
                  </a:cubicBezTo>
                  <a:cubicBezTo>
                    <a:pt x="16117" y="1976"/>
                    <a:pt x="16135" y="1959"/>
                    <a:pt x="16157" y="1959"/>
                  </a:cubicBezTo>
                  <a:cubicBezTo>
                    <a:pt x="16191" y="1924"/>
                    <a:pt x="16191" y="1885"/>
                    <a:pt x="16174" y="1850"/>
                  </a:cubicBezTo>
                  <a:cubicBezTo>
                    <a:pt x="16157" y="1833"/>
                    <a:pt x="16135" y="1833"/>
                    <a:pt x="16117" y="1833"/>
                  </a:cubicBezTo>
                  <a:close/>
                  <a:moveTo>
                    <a:pt x="20725" y="1885"/>
                  </a:moveTo>
                  <a:cubicBezTo>
                    <a:pt x="20686" y="1924"/>
                    <a:pt x="20669" y="1959"/>
                    <a:pt x="20704" y="1994"/>
                  </a:cubicBezTo>
                  <a:cubicBezTo>
                    <a:pt x="20704" y="2011"/>
                    <a:pt x="20743" y="2033"/>
                    <a:pt x="20760" y="2033"/>
                  </a:cubicBezTo>
                  <a:cubicBezTo>
                    <a:pt x="20778" y="2033"/>
                    <a:pt x="20795" y="2033"/>
                    <a:pt x="20795" y="2011"/>
                  </a:cubicBezTo>
                  <a:cubicBezTo>
                    <a:pt x="20834" y="1994"/>
                    <a:pt x="20852" y="1941"/>
                    <a:pt x="20812" y="1924"/>
                  </a:cubicBezTo>
                  <a:cubicBezTo>
                    <a:pt x="20812" y="1885"/>
                    <a:pt x="20778" y="1885"/>
                    <a:pt x="20760" y="1885"/>
                  </a:cubicBezTo>
                  <a:close/>
                  <a:moveTo>
                    <a:pt x="4987" y="1959"/>
                  </a:moveTo>
                  <a:cubicBezTo>
                    <a:pt x="4952" y="1976"/>
                    <a:pt x="4930" y="2033"/>
                    <a:pt x="4952" y="2067"/>
                  </a:cubicBezTo>
                  <a:cubicBezTo>
                    <a:pt x="4969" y="2085"/>
                    <a:pt x="4987" y="2102"/>
                    <a:pt x="5022" y="2102"/>
                  </a:cubicBezTo>
                  <a:lnTo>
                    <a:pt x="5039" y="2102"/>
                  </a:lnTo>
                  <a:cubicBezTo>
                    <a:pt x="5078" y="2085"/>
                    <a:pt x="5096" y="2033"/>
                    <a:pt x="5078" y="1994"/>
                  </a:cubicBezTo>
                  <a:cubicBezTo>
                    <a:pt x="5061" y="1976"/>
                    <a:pt x="5039" y="1959"/>
                    <a:pt x="5004" y="1959"/>
                  </a:cubicBezTo>
                  <a:close/>
                  <a:moveTo>
                    <a:pt x="27161" y="2011"/>
                  </a:moveTo>
                  <a:cubicBezTo>
                    <a:pt x="27122" y="2033"/>
                    <a:pt x="27104" y="2085"/>
                    <a:pt x="27122" y="2120"/>
                  </a:cubicBezTo>
                  <a:cubicBezTo>
                    <a:pt x="27144" y="2141"/>
                    <a:pt x="27161" y="2159"/>
                    <a:pt x="27196" y="2159"/>
                  </a:cubicBezTo>
                  <a:cubicBezTo>
                    <a:pt x="27196" y="2159"/>
                    <a:pt x="27213" y="2159"/>
                    <a:pt x="27231" y="2141"/>
                  </a:cubicBezTo>
                  <a:cubicBezTo>
                    <a:pt x="27270" y="2120"/>
                    <a:pt x="27270" y="2085"/>
                    <a:pt x="27252" y="2050"/>
                  </a:cubicBezTo>
                  <a:cubicBezTo>
                    <a:pt x="27252" y="2011"/>
                    <a:pt x="27213" y="2011"/>
                    <a:pt x="27196" y="2011"/>
                  </a:cubicBezTo>
                  <a:close/>
                  <a:moveTo>
                    <a:pt x="20451" y="2085"/>
                  </a:moveTo>
                  <a:cubicBezTo>
                    <a:pt x="20451" y="2085"/>
                    <a:pt x="20434" y="2085"/>
                    <a:pt x="20416" y="2102"/>
                  </a:cubicBezTo>
                  <a:cubicBezTo>
                    <a:pt x="20377" y="2120"/>
                    <a:pt x="20377" y="2159"/>
                    <a:pt x="20399" y="2194"/>
                  </a:cubicBezTo>
                  <a:cubicBezTo>
                    <a:pt x="20416" y="2211"/>
                    <a:pt x="20434" y="2228"/>
                    <a:pt x="20451" y="2228"/>
                  </a:cubicBezTo>
                  <a:cubicBezTo>
                    <a:pt x="20469" y="2228"/>
                    <a:pt x="20486" y="2228"/>
                    <a:pt x="20508" y="2211"/>
                  </a:cubicBezTo>
                  <a:cubicBezTo>
                    <a:pt x="20543" y="2194"/>
                    <a:pt x="20543" y="2159"/>
                    <a:pt x="20525" y="2120"/>
                  </a:cubicBezTo>
                  <a:cubicBezTo>
                    <a:pt x="20508" y="2102"/>
                    <a:pt x="20486" y="2085"/>
                    <a:pt x="20451" y="2085"/>
                  </a:cubicBezTo>
                  <a:close/>
                  <a:moveTo>
                    <a:pt x="4695" y="2120"/>
                  </a:moveTo>
                  <a:cubicBezTo>
                    <a:pt x="4678" y="2120"/>
                    <a:pt x="4660" y="2120"/>
                    <a:pt x="4660" y="2141"/>
                  </a:cubicBezTo>
                  <a:cubicBezTo>
                    <a:pt x="4626" y="2159"/>
                    <a:pt x="4604" y="2194"/>
                    <a:pt x="4626" y="2228"/>
                  </a:cubicBezTo>
                  <a:cubicBezTo>
                    <a:pt x="4643" y="2250"/>
                    <a:pt x="4660" y="2268"/>
                    <a:pt x="4695" y="2268"/>
                  </a:cubicBezTo>
                  <a:lnTo>
                    <a:pt x="4734" y="2268"/>
                  </a:lnTo>
                  <a:cubicBezTo>
                    <a:pt x="4769" y="2250"/>
                    <a:pt x="4769" y="2194"/>
                    <a:pt x="4752" y="2159"/>
                  </a:cubicBezTo>
                  <a:cubicBezTo>
                    <a:pt x="4752" y="2141"/>
                    <a:pt x="4713" y="2120"/>
                    <a:pt x="4695" y="2120"/>
                  </a:cubicBezTo>
                  <a:close/>
                  <a:moveTo>
                    <a:pt x="16283" y="2120"/>
                  </a:moveTo>
                  <a:cubicBezTo>
                    <a:pt x="16244" y="2159"/>
                    <a:pt x="16244" y="2194"/>
                    <a:pt x="16265" y="2228"/>
                  </a:cubicBezTo>
                  <a:cubicBezTo>
                    <a:pt x="16283" y="2250"/>
                    <a:pt x="16300" y="2268"/>
                    <a:pt x="16335" y="2268"/>
                  </a:cubicBezTo>
                  <a:cubicBezTo>
                    <a:pt x="16335" y="2268"/>
                    <a:pt x="16352" y="2250"/>
                    <a:pt x="16374" y="2250"/>
                  </a:cubicBezTo>
                  <a:cubicBezTo>
                    <a:pt x="16409" y="2228"/>
                    <a:pt x="16409" y="2176"/>
                    <a:pt x="16392" y="2141"/>
                  </a:cubicBezTo>
                  <a:cubicBezTo>
                    <a:pt x="16374" y="2120"/>
                    <a:pt x="16352" y="2120"/>
                    <a:pt x="16335" y="2120"/>
                  </a:cubicBezTo>
                  <a:close/>
                  <a:moveTo>
                    <a:pt x="20160" y="2285"/>
                  </a:moveTo>
                  <a:cubicBezTo>
                    <a:pt x="20142" y="2285"/>
                    <a:pt x="20125" y="2285"/>
                    <a:pt x="20125" y="2302"/>
                  </a:cubicBezTo>
                  <a:cubicBezTo>
                    <a:pt x="20090" y="2320"/>
                    <a:pt x="20073" y="2376"/>
                    <a:pt x="20108" y="2394"/>
                  </a:cubicBezTo>
                  <a:cubicBezTo>
                    <a:pt x="20108" y="2429"/>
                    <a:pt x="20142" y="2429"/>
                    <a:pt x="20160" y="2429"/>
                  </a:cubicBezTo>
                  <a:lnTo>
                    <a:pt x="20199" y="2429"/>
                  </a:lnTo>
                  <a:cubicBezTo>
                    <a:pt x="20234" y="2394"/>
                    <a:pt x="20234" y="2359"/>
                    <a:pt x="20216" y="2320"/>
                  </a:cubicBezTo>
                  <a:cubicBezTo>
                    <a:pt x="20199" y="2302"/>
                    <a:pt x="20181" y="2285"/>
                    <a:pt x="20160" y="2285"/>
                  </a:cubicBezTo>
                  <a:close/>
                  <a:moveTo>
                    <a:pt x="4334" y="2302"/>
                  </a:moveTo>
                  <a:cubicBezTo>
                    <a:pt x="4299" y="2320"/>
                    <a:pt x="4299" y="2376"/>
                    <a:pt x="4317" y="2411"/>
                  </a:cubicBezTo>
                  <a:cubicBezTo>
                    <a:pt x="4317" y="2429"/>
                    <a:pt x="4351" y="2446"/>
                    <a:pt x="4369" y="2446"/>
                  </a:cubicBezTo>
                  <a:cubicBezTo>
                    <a:pt x="4386" y="2446"/>
                    <a:pt x="4386" y="2429"/>
                    <a:pt x="4408" y="2429"/>
                  </a:cubicBezTo>
                  <a:cubicBezTo>
                    <a:pt x="4443" y="2411"/>
                    <a:pt x="4460" y="2376"/>
                    <a:pt x="4443" y="2337"/>
                  </a:cubicBezTo>
                  <a:cubicBezTo>
                    <a:pt x="4425" y="2302"/>
                    <a:pt x="4408" y="2302"/>
                    <a:pt x="4369" y="2302"/>
                  </a:cubicBezTo>
                  <a:close/>
                  <a:moveTo>
                    <a:pt x="27322" y="2337"/>
                  </a:moveTo>
                  <a:cubicBezTo>
                    <a:pt x="27287" y="2359"/>
                    <a:pt x="27270" y="2394"/>
                    <a:pt x="27287" y="2429"/>
                  </a:cubicBezTo>
                  <a:cubicBezTo>
                    <a:pt x="27305" y="2468"/>
                    <a:pt x="27322" y="2485"/>
                    <a:pt x="27361" y="2485"/>
                  </a:cubicBezTo>
                  <a:cubicBezTo>
                    <a:pt x="27361" y="2485"/>
                    <a:pt x="27379" y="2468"/>
                    <a:pt x="27396" y="2468"/>
                  </a:cubicBezTo>
                  <a:cubicBezTo>
                    <a:pt x="27431" y="2446"/>
                    <a:pt x="27431" y="2411"/>
                    <a:pt x="27413" y="2376"/>
                  </a:cubicBezTo>
                  <a:cubicBezTo>
                    <a:pt x="27413" y="2337"/>
                    <a:pt x="27379" y="2337"/>
                    <a:pt x="27361" y="2337"/>
                  </a:cubicBezTo>
                  <a:close/>
                  <a:moveTo>
                    <a:pt x="16535" y="2411"/>
                  </a:moveTo>
                  <a:cubicBezTo>
                    <a:pt x="16518" y="2411"/>
                    <a:pt x="16518" y="2411"/>
                    <a:pt x="16500" y="2429"/>
                  </a:cubicBezTo>
                  <a:cubicBezTo>
                    <a:pt x="16461" y="2446"/>
                    <a:pt x="16461" y="2485"/>
                    <a:pt x="16483" y="2520"/>
                  </a:cubicBezTo>
                  <a:cubicBezTo>
                    <a:pt x="16500" y="2537"/>
                    <a:pt x="16518" y="2555"/>
                    <a:pt x="16535" y="2555"/>
                  </a:cubicBezTo>
                  <a:cubicBezTo>
                    <a:pt x="16553" y="2555"/>
                    <a:pt x="16570" y="2555"/>
                    <a:pt x="16570" y="2537"/>
                  </a:cubicBezTo>
                  <a:cubicBezTo>
                    <a:pt x="16609" y="2520"/>
                    <a:pt x="16626" y="2468"/>
                    <a:pt x="16592" y="2446"/>
                  </a:cubicBezTo>
                  <a:cubicBezTo>
                    <a:pt x="16592" y="2429"/>
                    <a:pt x="16553" y="2411"/>
                    <a:pt x="16535" y="2411"/>
                  </a:cubicBezTo>
                  <a:close/>
                  <a:moveTo>
                    <a:pt x="4060" y="2468"/>
                  </a:moveTo>
                  <a:cubicBezTo>
                    <a:pt x="4043" y="2468"/>
                    <a:pt x="4025" y="2485"/>
                    <a:pt x="4025" y="2485"/>
                  </a:cubicBezTo>
                  <a:cubicBezTo>
                    <a:pt x="3990" y="2503"/>
                    <a:pt x="3973" y="2555"/>
                    <a:pt x="3990" y="2577"/>
                  </a:cubicBezTo>
                  <a:cubicBezTo>
                    <a:pt x="4008" y="2611"/>
                    <a:pt x="4025" y="2611"/>
                    <a:pt x="4060" y="2611"/>
                  </a:cubicBezTo>
                  <a:lnTo>
                    <a:pt x="4099" y="2611"/>
                  </a:lnTo>
                  <a:cubicBezTo>
                    <a:pt x="4134" y="2594"/>
                    <a:pt x="4134" y="2537"/>
                    <a:pt x="4116" y="2503"/>
                  </a:cubicBezTo>
                  <a:cubicBezTo>
                    <a:pt x="4099" y="2485"/>
                    <a:pt x="4082" y="2468"/>
                    <a:pt x="4060" y="2468"/>
                  </a:cubicBezTo>
                  <a:close/>
                  <a:moveTo>
                    <a:pt x="19855" y="2485"/>
                  </a:moveTo>
                  <a:cubicBezTo>
                    <a:pt x="19833" y="2485"/>
                    <a:pt x="19833" y="2485"/>
                    <a:pt x="19816" y="2503"/>
                  </a:cubicBezTo>
                  <a:cubicBezTo>
                    <a:pt x="19781" y="2520"/>
                    <a:pt x="19781" y="2577"/>
                    <a:pt x="19799" y="2594"/>
                  </a:cubicBezTo>
                  <a:cubicBezTo>
                    <a:pt x="19816" y="2629"/>
                    <a:pt x="19833" y="2629"/>
                    <a:pt x="19855" y="2629"/>
                  </a:cubicBezTo>
                  <a:lnTo>
                    <a:pt x="19890" y="2629"/>
                  </a:lnTo>
                  <a:cubicBezTo>
                    <a:pt x="19925" y="2594"/>
                    <a:pt x="19942" y="2555"/>
                    <a:pt x="19925" y="2520"/>
                  </a:cubicBezTo>
                  <a:cubicBezTo>
                    <a:pt x="19907" y="2503"/>
                    <a:pt x="19890" y="2485"/>
                    <a:pt x="19855" y="2485"/>
                  </a:cubicBezTo>
                  <a:close/>
                  <a:moveTo>
                    <a:pt x="3699" y="2664"/>
                  </a:moveTo>
                  <a:cubicBezTo>
                    <a:pt x="3681" y="2685"/>
                    <a:pt x="3664" y="2738"/>
                    <a:pt x="3681" y="2772"/>
                  </a:cubicBezTo>
                  <a:cubicBezTo>
                    <a:pt x="3699" y="2794"/>
                    <a:pt x="3716" y="2812"/>
                    <a:pt x="3755" y="2812"/>
                  </a:cubicBezTo>
                  <a:cubicBezTo>
                    <a:pt x="3755" y="2812"/>
                    <a:pt x="3773" y="2794"/>
                    <a:pt x="3790" y="2794"/>
                  </a:cubicBezTo>
                  <a:cubicBezTo>
                    <a:pt x="3825" y="2772"/>
                    <a:pt x="3825" y="2720"/>
                    <a:pt x="3808" y="2703"/>
                  </a:cubicBezTo>
                  <a:cubicBezTo>
                    <a:pt x="3790" y="2664"/>
                    <a:pt x="3773" y="2664"/>
                    <a:pt x="3755" y="2664"/>
                  </a:cubicBezTo>
                  <a:close/>
                  <a:moveTo>
                    <a:pt x="27487" y="2664"/>
                  </a:moveTo>
                  <a:cubicBezTo>
                    <a:pt x="27448" y="2685"/>
                    <a:pt x="27431" y="2720"/>
                    <a:pt x="27448" y="2755"/>
                  </a:cubicBezTo>
                  <a:cubicBezTo>
                    <a:pt x="27448" y="2794"/>
                    <a:pt x="27487" y="2812"/>
                    <a:pt x="27505" y="2812"/>
                  </a:cubicBezTo>
                  <a:cubicBezTo>
                    <a:pt x="27522" y="2812"/>
                    <a:pt x="27522" y="2812"/>
                    <a:pt x="27540" y="2794"/>
                  </a:cubicBezTo>
                  <a:cubicBezTo>
                    <a:pt x="27579" y="2772"/>
                    <a:pt x="27596" y="2738"/>
                    <a:pt x="27579" y="2703"/>
                  </a:cubicBezTo>
                  <a:cubicBezTo>
                    <a:pt x="27557" y="2685"/>
                    <a:pt x="27540" y="2664"/>
                    <a:pt x="27505" y="2664"/>
                  </a:cubicBezTo>
                  <a:close/>
                  <a:moveTo>
                    <a:pt x="19546" y="2685"/>
                  </a:moveTo>
                  <a:cubicBezTo>
                    <a:pt x="19546" y="2685"/>
                    <a:pt x="19529" y="2685"/>
                    <a:pt x="19507" y="2703"/>
                  </a:cubicBezTo>
                  <a:cubicBezTo>
                    <a:pt x="19472" y="2720"/>
                    <a:pt x="19472" y="2755"/>
                    <a:pt x="19490" y="2794"/>
                  </a:cubicBezTo>
                  <a:cubicBezTo>
                    <a:pt x="19507" y="2812"/>
                    <a:pt x="19529" y="2829"/>
                    <a:pt x="19546" y="2829"/>
                  </a:cubicBezTo>
                  <a:cubicBezTo>
                    <a:pt x="19564" y="2829"/>
                    <a:pt x="19581" y="2829"/>
                    <a:pt x="19598" y="2812"/>
                  </a:cubicBezTo>
                  <a:cubicBezTo>
                    <a:pt x="19616" y="2794"/>
                    <a:pt x="19638" y="2755"/>
                    <a:pt x="19616" y="2720"/>
                  </a:cubicBezTo>
                  <a:cubicBezTo>
                    <a:pt x="19598" y="2703"/>
                    <a:pt x="19581" y="2685"/>
                    <a:pt x="19546" y="2685"/>
                  </a:cubicBezTo>
                  <a:close/>
                  <a:moveTo>
                    <a:pt x="16753" y="2703"/>
                  </a:moveTo>
                  <a:cubicBezTo>
                    <a:pt x="16735" y="2703"/>
                    <a:pt x="16718" y="2703"/>
                    <a:pt x="16718" y="2720"/>
                  </a:cubicBezTo>
                  <a:cubicBezTo>
                    <a:pt x="16679" y="2738"/>
                    <a:pt x="16679" y="2794"/>
                    <a:pt x="16700" y="2812"/>
                  </a:cubicBezTo>
                  <a:cubicBezTo>
                    <a:pt x="16718" y="2846"/>
                    <a:pt x="16735" y="2846"/>
                    <a:pt x="16753" y="2846"/>
                  </a:cubicBezTo>
                  <a:cubicBezTo>
                    <a:pt x="16770" y="2846"/>
                    <a:pt x="16787" y="2846"/>
                    <a:pt x="16809" y="2829"/>
                  </a:cubicBezTo>
                  <a:cubicBezTo>
                    <a:pt x="16827" y="2812"/>
                    <a:pt x="16844" y="2755"/>
                    <a:pt x="16809" y="2738"/>
                  </a:cubicBezTo>
                  <a:cubicBezTo>
                    <a:pt x="16787" y="2720"/>
                    <a:pt x="16770" y="2703"/>
                    <a:pt x="16753" y="2703"/>
                  </a:cubicBezTo>
                  <a:close/>
                  <a:moveTo>
                    <a:pt x="3446" y="2846"/>
                  </a:moveTo>
                  <a:cubicBezTo>
                    <a:pt x="3429" y="2846"/>
                    <a:pt x="3407" y="2846"/>
                    <a:pt x="3390" y="2864"/>
                  </a:cubicBezTo>
                  <a:cubicBezTo>
                    <a:pt x="3372" y="2881"/>
                    <a:pt x="3355" y="2920"/>
                    <a:pt x="3372" y="2955"/>
                  </a:cubicBezTo>
                  <a:cubicBezTo>
                    <a:pt x="3390" y="2973"/>
                    <a:pt x="3407" y="2990"/>
                    <a:pt x="3446" y="2990"/>
                  </a:cubicBezTo>
                  <a:lnTo>
                    <a:pt x="3481" y="2990"/>
                  </a:lnTo>
                  <a:cubicBezTo>
                    <a:pt x="3516" y="2955"/>
                    <a:pt x="3516" y="2920"/>
                    <a:pt x="3499" y="2881"/>
                  </a:cubicBezTo>
                  <a:cubicBezTo>
                    <a:pt x="3481" y="2864"/>
                    <a:pt x="3464" y="2846"/>
                    <a:pt x="3446" y="2846"/>
                  </a:cubicBezTo>
                  <a:close/>
                  <a:moveTo>
                    <a:pt x="19237" y="2864"/>
                  </a:moveTo>
                  <a:cubicBezTo>
                    <a:pt x="19237" y="2864"/>
                    <a:pt x="19220" y="2881"/>
                    <a:pt x="19202" y="2881"/>
                  </a:cubicBezTo>
                  <a:cubicBezTo>
                    <a:pt x="19163" y="2903"/>
                    <a:pt x="19163" y="2955"/>
                    <a:pt x="19181" y="2973"/>
                  </a:cubicBezTo>
                  <a:cubicBezTo>
                    <a:pt x="19202" y="3012"/>
                    <a:pt x="19220" y="3012"/>
                    <a:pt x="19237" y="3012"/>
                  </a:cubicBezTo>
                  <a:lnTo>
                    <a:pt x="19272" y="3012"/>
                  </a:lnTo>
                  <a:cubicBezTo>
                    <a:pt x="19311" y="2990"/>
                    <a:pt x="19329" y="2938"/>
                    <a:pt x="19311" y="2903"/>
                  </a:cubicBezTo>
                  <a:cubicBezTo>
                    <a:pt x="19289" y="2881"/>
                    <a:pt x="19272" y="2864"/>
                    <a:pt x="19237" y="2864"/>
                  </a:cubicBezTo>
                  <a:close/>
                  <a:moveTo>
                    <a:pt x="16988" y="2973"/>
                  </a:moveTo>
                  <a:cubicBezTo>
                    <a:pt x="16970" y="2973"/>
                    <a:pt x="16953" y="2990"/>
                    <a:pt x="16935" y="2990"/>
                  </a:cubicBezTo>
                  <a:cubicBezTo>
                    <a:pt x="16918" y="3029"/>
                    <a:pt x="16896" y="3064"/>
                    <a:pt x="16935" y="3099"/>
                  </a:cubicBezTo>
                  <a:cubicBezTo>
                    <a:pt x="16953" y="3121"/>
                    <a:pt x="16970" y="3121"/>
                    <a:pt x="16988" y="3121"/>
                  </a:cubicBezTo>
                  <a:cubicBezTo>
                    <a:pt x="17005" y="3121"/>
                    <a:pt x="17027" y="3121"/>
                    <a:pt x="17044" y="3099"/>
                  </a:cubicBezTo>
                  <a:cubicBezTo>
                    <a:pt x="17062" y="3081"/>
                    <a:pt x="17062" y="3029"/>
                    <a:pt x="17044" y="3012"/>
                  </a:cubicBezTo>
                  <a:cubicBezTo>
                    <a:pt x="17027" y="2990"/>
                    <a:pt x="17005" y="2973"/>
                    <a:pt x="16988" y="2973"/>
                  </a:cubicBezTo>
                  <a:close/>
                  <a:moveTo>
                    <a:pt x="27631" y="2990"/>
                  </a:moveTo>
                  <a:cubicBezTo>
                    <a:pt x="27596" y="3012"/>
                    <a:pt x="27579" y="3047"/>
                    <a:pt x="27596" y="3099"/>
                  </a:cubicBezTo>
                  <a:cubicBezTo>
                    <a:pt x="27596" y="3121"/>
                    <a:pt x="27631" y="3138"/>
                    <a:pt x="27648" y="3138"/>
                  </a:cubicBezTo>
                  <a:lnTo>
                    <a:pt x="27687" y="3138"/>
                  </a:lnTo>
                  <a:cubicBezTo>
                    <a:pt x="27722" y="3121"/>
                    <a:pt x="27740" y="3064"/>
                    <a:pt x="27722" y="3029"/>
                  </a:cubicBezTo>
                  <a:cubicBezTo>
                    <a:pt x="27705" y="3012"/>
                    <a:pt x="27687" y="2990"/>
                    <a:pt x="27648" y="2990"/>
                  </a:cubicBezTo>
                  <a:close/>
                  <a:moveTo>
                    <a:pt x="3081" y="3047"/>
                  </a:moveTo>
                  <a:cubicBezTo>
                    <a:pt x="3063" y="3064"/>
                    <a:pt x="3046" y="3121"/>
                    <a:pt x="3063" y="3155"/>
                  </a:cubicBezTo>
                  <a:cubicBezTo>
                    <a:pt x="3081" y="3173"/>
                    <a:pt x="3103" y="3190"/>
                    <a:pt x="3137" y="3190"/>
                  </a:cubicBezTo>
                  <a:cubicBezTo>
                    <a:pt x="3137" y="3190"/>
                    <a:pt x="3155" y="3173"/>
                    <a:pt x="3172" y="3173"/>
                  </a:cubicBezTo>
                  <a:cubicBezTo>
                    <a:pt x="3211" y="3155"/>
                    <a:pt x="3211" y="3099"/>
                    <a:pt x="3190" y="3081"/>
                  </a:cubicBezTo>
                  <a:cubicBezTo>
                    <a:pt x="3172" y="3047"/>
                    <a:pt x="3155" y="3047"/>
                    <a:pt x="3137" y="3047"/>
                  </a:cubicBezTo>
                  <a:close/>
                  <a:moveTo>
                    <a:pt x="18928" y="3047"/>
                  </a:moveTo>
                  <a:cubicBezTo>
                    <a:pt x="18911" y="3047"/>
                    <a:pt x="18911" y="3047"/>
                    <a:pt x="18894" y="3064"/>
                  </a:cubicBezTo>
                  <a:cubicBezTo>
                    <a:pt x="18854" y="3081"/>
                    <a:pt x="18837" y="3121"/>
                    <a:pt x="18854" y="3155"/>
                  </a:cubicBezTo>
                  <a:cubicBezTo>
                    <a:pt x="18876" y="3173"/>
                    <a:pt x="18894" y="3190"/>
                    <a:pt x="18928" y="3190"/>
                  </a:cubicBezTo>
                  <a:lnTo>
                    <a:pt x="18963" y="3190"/>
                  </a:lnTo>
                  <a:cubicBezTo>
                    <a:pt x="19002" y="3173"/>
                    <a:pt x="19002" y="3121"/>
                    <a:pt x="18985" y="3081"/>
                  </a:cubicBezTo>
                  <a:cubicBezTo>
                    <a:pt x="18985" y="3064"/>
                    <a:pt x="18946" y="3047"/>
                    <a:pt x="18928" y="3047"/>
                  </a:cubicBezTo>
                  <a:close/>
                  <a:moveTo>
                    <a:pt x="18602" y="3208"/>
                  </a:moveTo>
                  <a:cubicBezTo>
                    <a:pt x="18585" y="3208"/>
                    <a:pt x="18585" y="3208"/>
                    <a:pt x="18567" y="3229"/>
                  </a:cubicBezTo>
                  <a:cubicBezTo>
                    <a:pt x="18528" y="3247"/>
                    <a:pt x="18528" y="3282"/>
                    <a:pt x="18528" y="3316"/>
                  </a:cubicBezTo>
                  <a:cubicBezTo>
                    <a:pt x="18550" y="3355"/>
                    <a:pt x="18585" y="3355"/>
                    <a:pt x="18602" y="3355"/>
                  </a:cubicBezTo>
                  <a:lnTo>
                    <a:pt x="18637" y="3355"/>
                  </a:lnTo>
                  <a:cubicBezTo>
                    <a:pt x="18676" y="3338"/>
                    <a:pt x="18693" y="3299"/>
                    <a:pt x="18676" y="3264"/>
                  </a:cubicBezTo>
                  <a:cubicBezTo>
                    <a:pt x="18659" y="3229"/>
                    <a:pt x="18637" y="3208"/>
                    <a:pt x="18602" y="3208"/>
                  </a:cubicBezTo>
                  <a:close/>
                  <a:moveTo>
                    <a:pt x="17262" y="3229"/>
                  </a:moveTo>
                  <a:cubicBezTo>
                    <a:pt x="17223" y="3229"/>
                    <a:pt x="17205" y="3247"/>
                    <a:pt x="17188" y="3264"/>
                  </a:cubicBezTo>
                  <a:cubicBezTo>
                    <a:pt x="17170" y="3282"/>
                    <a:pt x="17170" y="3338"/>
                    <a:pt x="17205" y="3355"/>
                  </a:cubicBezTo>
                  <a:cubicBezTo>
                    <a:pt x="17223" y="3373"/>
                    <a:pt x="17244" y="3373"/>
                    <a:pt x="17262" y="3373"/>
                  </a:cubicBezTo>
                  <a:cubicBezTo>
                    <a:pt x="17279" y="3373"/>
                    <a:pt x="17297" y="3355"/>
                    <a:pt x="17314" y="3338"/>
                  </a:cubicBezTo>
                  <a:cubicBezTo>
                    <a:pt x="17331" y="3316"/>
                    <a:pt x="17331" y="3264"/>
                    <a:pt x="17297" y="3247"/>
                  </a:cubicBezTo>
                  <a:cubicBezTo>
                    <a:pt x="17279" y="3229"/>
                    <a:pt x="17262" y="3229"/>
                    <a:pt x="17262" y="3229"/>
                  </a:cubicBezTo>
                  <a:close/>
                  <a:moveTo>
                    <a:pt x="2828" y="3247"/>
                  </a:moveTo>
                  <a:cubicBezTo>
                    <a:pt x="2811" y="3247"/>
                    <a:pt x="2794" y="3247"/>
                    <a:pt x="2794" y="3264"/>
                  </a:cubicBezTo>
                  <a:cubicBezTo>
                    <a:pt x="2755" y="3282"/>
                    <a:pt x="2737" y="3338"/>
                    <a:pt x="2776" y="3355"/>
                  </a:cubicBezTo>
                  <a:cubicBezTo>
                    <a:pt x="2794" y="3373"/>
                    <a:pt x="2811" y="3390"/>
                    <a:pt x="2828" y="3390"/>
                  </a:cubicBezTo>
                  <a:cubicBezTo>
                    <a:pt x="2846" y="3390"/>
                    <a:pt x="2863" y="3390"/>
                    <a:pt x="2863" y="3373"/>
                  </a:cubicBezTo>
                  <a:cubicBezTo>
                    <a:pt x="2902" y="3355"/>
                    <a:pt x="2920" y="3299"/>
                    <a:pt x="2885" y="3282"/>
                  </a:cubicBezTo>
                  <a:cubicBezTo>
                    <a:pt x="2863" y="3247"/>
                    <a:pt x="2846" y="3247"/>
                    <a:pt x="2828" y="3247"/>
                  </a:cubicBezTo>
                  <a:close/>
                  <a:moveTo>
                    <a:pt x="27796" y="3316"/>
                  </a:moveTo>
                  <a:cubicBezTo>
                    <a:pt x="27796" y="3316"/>
                    <a:pt x="27775" y="3316"/>
                    <a:pt x="27775" y="3338"/>
                  </a:cubicBezTo>
                  <a:cubicBezTo>
                    <a:pt x="27740" y="3338"/>
                    <a:pt x="27722" y="3390"/>
                    <a:pt x="27740" y="3425"/>
                  </a:cubicBezTo>
                  <a:cubicBezTo>
                    <a:pt x="27740" y="3447"/>
                    <a:pt x="27775" y="3464"/>
                    <a:pt x="27796" y="3464"/>
                  </a:cubicBezTo>
                  <a:lnTo>
                    <a:pt x="27831" y="3464"/>
                  </a:lnTo>
                  <a:cubicBezTo>
                    <a:pt x="27866" y="3447"/>
                    <a:pt x="27883" y="3408"/>
                    <a:pt x="27866" y="3373"/>
                  </a:cubicBezTo>
                  <a:cubicBezTo>
                    <a:pt x="27848" y="3338"/>
                    <a:pt x="27831" y="3316"/>
                    <a:pt x="27796" y="3316"/>
                  </a:cubicBezTo>
                  <a:close/>
                  <a:moveTo>
                    <a:pt x="18241" y="3373"/>
                  </a:moveTo>
                  <a:cubicBezTo>
                    <a:pt x="18202" y="3390"/>
                    <a:pt x="18184" y="3425"/>
                    <a:pt x="18202" y="3464"/>
                  </a:cubicBezTo>
                  <a:cubicBezTo>
                    <a:pt x="18223" y="3499"/>
                    <a:pt x="18241" y="3516"/>
                    <a:pt x="18276" y="3516"/>
                  </a:cubicBezTo>
                  <a:lnTo>
                    <a:pt x="18293" y="3499"/>
                  </a:lnTo>
                  <a:cubicBezTo>
                    <a:pt x="18332" y="3482"/>
                    <a:pt x="18350" y="3447"/>
                    <a:pt x="18350" y="3408"/>
                  </a:cubicBezTo>
                  <a:cubicBezTo>
                    <a:pt x="18332" y="3390"/>
                    <a:pt x="18293" y="3373"/>
                    <a:pt x="18276" y="3373"/>
                  </a:cubicBezTo>
                  <a:close/>
                  <a:moveTo>
                    <a:pt x="17571" y="3408"/>
                  </a:moveTo>
                  <a:cubicBezTo>
                    <a:pt x="17532" y="3408"/>
                    <a:pt x="17514" y="3425"/>
                    <a:pt x="17497" y="3447"/>
                  </a:cubicBezTo>
                  <a:cubicBezTo>
                    <a:pt x="17479" y="3482"/>
                    <a:pt x="17497" y="3534"/>
                    <a:pt x="17549" y="3534"/>
                  </a:cubicBezTo>
                  <a:cubicBezTo>
                    <a:pt x="17549" y="3556"/>
                    <a:pt x="17549" y="3556"/>
                    <a:pt x="17571" y="3556"/>
                  </a:cubicBezTo>
                  <a:cubicBezTo>
                    <a:pt x="17606" y="3556"/>
                    <a:pt x="17623" y="3534"/>
                    <a:pt x="17640" y="3499"/>
                  </a:cubicBezTo>
                  <a:cubicBezTo>
                    <a:pt x="17640" y="3464"/>
                    <a:pt x="17623" y="3425"/>
                    <a:pt x="17588" y="3408"/>
                  </a:cubicBezTo>
                  <a:close/>
                  <a:moveTo>
                    <a:pt x="17914" y="3447"/>
                  </a:moveTo>
                  <a:cubicBezTo>
                    <a:pt x="17875" y="3464"/>
                    <a:pt x="17840" y="3499"/>
                    <a:pt x="17858" y="3534"/>
                  </a:cubicBezTo>
                  <a:cubicBezTo>
                    <a:pt x="17858" y="3573"/>
                    <a:pt x="17875" y="3590"/>
                    <a:pt x="17932" y="3590"/>
                  </a:cubicBezTo>
                  <a:cubicBezTo>
                    <a:pt x="17967" y="3590"/>
                    <a:pt x="18006" y="3556"/>
                    <a:pt x="18006" y="3516"/>
                  </a:cubicBezTo>
                  <a:cubicBezTo>
                    <a:pt x="17984" y="3482"/>
                    <a:pt x="17967" y="3447"/>
                    <a:pt x="17932" y="3447"/>
                  </a:cubicBezTo>
                  <a:close/>
                  <a:moveTo>
                    <a:pt x="2559" y="3482"/>
                  </a:moveTo>
                  <a:cubicBezTo>
                    <a:pt x="2537" y="3482"/>
                    <a:pt x="2520" y="3482"/>
                    <a:pt x="2502" y="3499"/>
                  </a:cubicBezTo>
                  <a:cubicBezTo>
                    <a:pt x="2485" y="3516"/>
                    <a:pt x="2467" y="3573"/>
                    <a:pt x="2502" y="3608"/>
                  </a:cubicBezTo>
                  <a:cubicBezTo>
                    <a:pt x="2520" y="3625"/>
                    <a:pt x="2537" y="3625"/>
                    <a:pt x="2559" y="3625"/>
                  </a:cubicBezTo>
                  <a:cubicBezTo>
                    <a:pt x="2576" y="3625"/>
                    <a:pt x="2594" y="3625"/>
                    <a:pt x="2594" y="3608"/>
                  </a:cubicBezTo>
                  <a:cubicBezTo>
                    <a:pt x="2628" y="3573"/>
                    <a:pt x="2628" y="3534"/>
                    <a:pt x="2611" y="3499"/>
                  </a:cubicBezTo>
                  <a:cubicBezTo>
                    <a:pt x="2594" y="3482"/>
                    <a:pt x="2576" y="3482"/>
                    <a:pt x="2559" y="3482"/>
                  </a:cubicBezTo>
                  <a:close/>
                  <a:moveTo>
                    <a:pt x="27922" y="3664"/>
                  </a:moveTo>
                  <a:cubicBezTo>
                    <a:pt x="27883" y="3682"/>
                    <a:pt x="27866" y="3717"/>
                    <a:pt x="27883" y="3751"/>
                  </a:cubicBezTo>
                  <a:cubicBezTo>
                    <a:pt x="27883" y="3791"/>
                    <a:pt x="27922" y="3808"/>
                    <a:pt x="27940" y="3808"/>
                  </a:cubicBezTo>
                  <a:cubicBezTo>
                    <a:pt x="27957" y="3808"/>
                    <a:pt x="27957" y="3808"/>
                    <a:pt x="27975" y="3791"/>
                  </a:cubicBezTo>
                  <a:cubicBezTo>
                    <a:pt x="28014" y="3773"/>
                    <a:pt x="28031" y="3734"/>
                    <a:pt x="28014" y="3699"/>
                  </a:cubicBezTo>
                  <a:cubicBezTo>
                    <a:pt x="27992" y="3682"/>
                    <a:pt x="27975" y="3664"/>
                    <a:pt x="27940" y="3664"/>
                  </a:cubicBezTo>
                  <a:close/>
                  <a:moveTo>
                    <a:pt x="2285" y="3734"/>
                  </a:moveTo>
                  <a:cubicBezTo>
                    <a:pt x="2267" y="3734"/>
                    <a:pt x="2250" y="3734"/>
                    <a:pt x="2232" y="3751"/>
                  </a:cubicBezTo>
                  <a:cubicBezTo>
                    <a:pt x="2211" y="3773"/>
                    <a:pt x="2211" y="3825"/>
                    <a:pt x="2232" y="3843"/>
                  </a:cubicBezTo>
                  <a:cubicBezTo>
                    <a:pt x="2250" y="3860"/>
                    <a:pt x="2267" y="3882"/>
                    <a:pt x="2285" y="3882"/>
                  </a:cubicBezTo>
                  <a:cubicBezTo>
                    <a:pt x="2302" y="3882"/>
                    <a:pt x="2319" y="3860"/>
                    <a:pt x="2341" y="3860"/>
                  </a:cubicBezTo>
                  <a:cubicBezTo>
                    <a:pt x="2376" y="3825"/>
                    <a:pt x="2376" y="3773"/>
                    <a:pt x="2341" y="3751"/>
                  </a:cubicBezTo>
                  <a:cubicBezTo>
                    <a:pt x="2319" y="3734"/>
                    <a:pt x="2302" y="3734"/>
                    <a:pt x="2285" y="3734"/>
                  </a:cubicBezTo>
                  <a:close/>
                  <a:moveTo>
                    <a:pt x="2032" y="3991"/>
                  </a:moveTo>
                  <a:cubicBezTo>
                    <a:pt x="2015" y="3991"/>
                    <a:pt x="1993" y="3991"/>
                    <a:pt x="1976" y="4008"/>
                  </a:cubicBezTo>
                  <a:cubicBezTo>
                    <a:pt x="1958" y="4043"/>
                    <a:pt x="1958" y="4078"/>
                    <a:pt x="1976" y="4117"/>
                  </a:cubicBezTo>
                  <a:cubicBezTo>
                    <a:pt x="1993" y="4134"/>
                    <a:pt x="2015" y="4134"/>
                    <a:pt x="2032" y="4134"/>
                  </a:cubicBezTo>
                  <a:cubicBezTo>
                    <a:pt x="2050" y="4134"/>
                    <a:pt x="2067" y="4117"/>
                    <a:pt x="2084" y="4117"/>
                  </a:cubicBezTo>
                  <a:cubicBezTo>
                    <a:pt x="2124" y="4078"/>
                    <a:pt x="2124" y="4043"/>
                    <a:pt x="2084" y="4008"/>
                  </a:cubicBezTo>
                  <a:cubicBezTo>
                    <a:pt x="2067" y="3991"/>
                    <a:pt x="2050" y="3991"/>
                    <a:pt x="2032" y="3991"/>
                  </a:cubicBezTo>
                  <a:close/>
                  <a:moveTo>
                    <a:pt x="28066" y="3991"/>
                  </a:moveTo>
                  <a:cubicBezTo>
                    <a:pt x="28031" y="4008"/>
                    <a:pt x="28014" y="4060"/>
                    <a:pt x="28031" y="4100"/>
                  </a:cubicBezTo>
                  <a:cubicBezTo>
                    <a:pt x="28049" y="4117"/>
                    <a:pt x="28066" y="4134"/>
                    <a:pt x="28101" y="4134"/>
                  </a:cubicBezTo>
                  <a:cubicBezTo>
                    <a:pt x="28101" y="4134"/>
                    <a:pt x="28123" y="4134"/>
                    <a:pt x="28123" y="4117"/>
                  </a:cubicBezTo>
                  <a:cubicBezTo>
                    <a:pt x="28157" y="4117"/>
                    <a:pt x="28175" y="4060"/>
                    <a:pt x="28157" y="4026"/>
                  </a:cubicBezTo>
                  <a:cubicBezTo>
                    <a:pt x="28157" y="4008"/>
                    <a:pt x="28123" y="3991"/>
                    <a:pt x="28101" y="3991"/>
                  </a:cubicBezTo>
                  <a:close/>
                  <a:moveTo>
                    <a:pt x="1797" y="4261"/>
                  </a:moveTo>
                  <a:cubicBezTo>
                    <a:pt x="1775" y="4261"/>
                    <a:pt x="1741" y="4261"/>
                    <a:pt x="1741" y="4278"/>
                  </a:cubicBezTo>
                  <a:cubicBezTo>
                    <a:pt x="1706" y="4317"/>
                    <a:pt x="1706" y="4352"/>
                    <a:pt x="1741" y="4387"/>
                  </a:cubicBezTo>
                  <a:cubicBezTo>
                    <a:pt x="1758" y="4387"/>
                    <a:pt x="1775" y="4404"/>
                    <a:pt x="1797" y="4404"/>
                  </a:cubicBezTo>
                  <a:cubicBezTo>
                    <a:pt x="1815" y="4404"/>
                    <a:pt x="1832" y="4387"/>
                    <a:pt x="1849" y="4369"/>
                  </a:cubicBezTo>
                  <a:cubicBezTo>
                    <a:pt x="1867" y="4352"/>
                    <a:pt x="1867" y="4295"/>
                    <a:pt x="1832" y="4278"/>
                  </a:cubicBezTo>
                  <a:cubicBezTo>
                    <a:pt x="1832" y="4261"/>
                    <a:pt x="1815" y="4261"/>
                    <a:pt x="1797" y="4261"/>
                  </a:cubicBezTo>
                  <a:close/>
                  <a:moveTo>
                    <a:pt x="28231" y="4317"/>
                  </a:moveTo>
                  <a:cubicBezTo>
                    <a:pt x="28192" y="4335"/>
                    <a:pt x="28175" y="4387"/>
                    <a:pt x="28192" y="4426"/>
                  </a:cubicBezTo>
                  <a:cubicBezTo>
                    <a:pt x="28210" y="4443"/>
                    <a:pt x="28231" y="4461"/>
                    <a:pt x="28249" y="4461"/>
                  </a:cubicBezTo>
                  <a:cubicBezTo>
                    <a:pt x="28266" y="4461"/>
                    <a:pt x="28284" y="4461"/>
                    <a:pt x="28284" y="4443"/>
                  </a:cubicBezTo>
                  <a:cubicBezTo>
                    <a:pt x="28318" y="4426"/>
                    <a:pt x="28340" y="4387"/>
                    <a:pt x="28318" y="4352"/>
                  </a:cubicBezTo>
                  <a:cubicBezTo>
                    <a:pt x="28301" y="4335"/>
                    <a:pt x="28284" y="4317"/>
                    <a:pt x="28249" y="4317"/>
                  </a:cubicBezTo>
                  <a:close/>
                  <a:moveTo>
                    <a:pt x="1558" y="4535"/>
                  </a:moveTo>
                  <a:cubicBezTo>
                    <a:pt x="1541" y="4535"/>
                    <a:pt x="1506" y="4535"/>
                    <a:pt x="1506" y="4552"/>
                  </a:cubicBezTo>
                  <a:cubicBezTo>
                    <a:pt x="1471" y="4587"/>
                    <a:pt x="1488" y="4643"/>
                    <a:pt x="1506" y="4661"/>
                  </a:cubicBezTo>
                  <a:cubicBezTo>
                    <a:pt x="1523" y="4678"/>
                    <a:pt x="1541" y="4678"/>
                    <a:pt x="1558" y="4678"/>
                  </a:cubicBezTo>
                  <a:cubicBezTo>
                    <a:pt x="1580" y="4678"/>
                    <a:pt x="1597" y="4661"/>
                    <a:pt x="1614" y="4643"/>
                  </a:cubicBezTo>
                  <a:cubicBezTo>
                    <a:pt x="1632" y="4622"/>
                    <a:pt x="1632" y="4569"/>
                    <a:pt x="1597" y="4552"/>
                  </a:cubicBezTo>
                  <a:cubicBezTo>
                    <a:pt x="1597" y="4535"/>
                    <a:pt x="1580" y="4535"/>
                    <a:pt x="1558" y="4535"/>
                  </a:cubicBezTo>
                  <a:close/>
                  <a:moveTo>
                    <a:pt x="28427" y="4622"/>
                  </a:moveTo>
                  <a:cubicBezTo>
                    <a:pt x="28410" y="4622"/>
                    <a:pt x="28410" y="4622"/>
                    <a:pt x="28392" y="4643"/>
                  </a:cubicBezTo>
                  <a:cubicBezTo>
                    <a:pt x="28358" y="4661"/>
                    <a:pt x="28358" y="4696"/>
                    <a:pt x="28375" y="4730"/>
                  </a:cubicBezTo>
                  <a:cubicBezTo>
                    <a:pt x="28375" y="4770"/>
                    <a:pt x="28410" y="4770"/>
                    <a:pt x="28427" y="4770"/>
                  </a:cubicBezTo>
                  <a:lnTo>
                    <a:pt x="28466" y="4770"/>
                  </a:lnTo>
                  <a:cubicBezTo>
                    <a:pt x="28501" y="4752"/>
                    <a:pt x="28519" y="4696"/>
                    <a:pt x="28501" y="4661"/>
                  </a:cubicBezTo>
                  <a:cubicBezTo>
                    <a:pt x="28484" y="4643"/>
                    <a:pt x="28466" y="4622"/>
                    <a:pt x="28427" y="4622"/>
                  </a:cubicBezTo>
                  <a:close/>
                  <a:moveTo>
                    <a:pt x="1323" y="4822"/>
                  </a:moveTo>
                  <a:cubicBezTo>
                    <a:pt x="1306" y="4822"/>
                    <a:pt x="1288" y="4822"/>
                    <a:pt x="1271" y="4839"/>
                  </a:cubicBezTo>
                  <a:cubicBezTo>
                    <a:pt x="1253" y="4878"/>
                    <a:pt x="1253" y="4931"/>
                    <a:pt x="1288" y="4948"/>
                  </a:cubicBezTo>
                  <a:cubicBezTo>
                    <a:pt x="1306" y="4948"/>
                    <a:pt x="1323" y="4970"/>
                    <a:pt x="1323" y="4970"/>
                  </a:cubicBezTo>
                  <a:cubicBezTo>
                    <a:pt x="1362" y="4970"/>
                    <a:pt x="1380" y="4948"/>
                    <a:pt x="1397" y="4931"/>
                  </a:cubicBezTo>
                  <a:cubicBezTo>
                    <a:pt x="1414" y="4896"/>
                    <a:pt x="1414" y="4861"/>
                    <a:pt x="1380" y="4822"/>
                  </a:cubicBezTo>
                  <a:close/>
                  <a:moveTo>
                    <a:pt x="28575" y="4948"/>
                  </a:moveTo>
                  <a:cubicBezTo>
                    <a:pt x="28536" y="4970"/>
                    <a:pt x="28536" y="5022"/>
                    <a:pt x="28558" y="5057"/>
                  </a:cubicBezTo>
                  <a:cubicBezTo>
                    <a:pt x="28575" y="5079"/>
                    <a:pt x="28593" y="5096"/>
                    <a:pt x="28610" y="5096"/>
                  </a:cubicBezTo>
                  <a:cubicBezTo>
                    <a:pt x="28627" y="5096"/>
                    <a:pt x="28645" y="5079"/>
                    <a:pt x="28645" y="5079"/>
                  </a:cubicBezTo>
                  <a:cubicBezTo>
                    <a:pt x="28684" y="5057"/>
                    <a:pt x="28701" y="5005"/>
                    <a:pt x="28684" y="4987"/>
                  </a:cubicBezTo>
                  <a:cubicBezTo>
                    <a:pt x="28667" y="4948"/>
                    <a:pt x="28645" y="4948"/>
                    <a:pt x="28610" y="4948"/>
                  </a:cubicBezTo>
                  <a:close/>
                  <a:moveTo>
                    <a:pt x="1123" y="5113"/>
                  </a:moveTo>
                  <a:cubicBezTo>
                    <a:pt x="1105" y="5113"/>
                    <a:pt x="1071" y="5113"/>
                    <a:pt x="1071" y="5148"/>
                  </a:cubicBezTo>
                  <a:cubicBezTo>
                    <a:pt x="1036" y="5166"/>
                    <a:pt x="1053" y="5222"/>
                    <a:pt x="1088" y="5240"/>
                  </a:cubicBezTo>
                  <a:cubicBezTo>
                    <a:pt x="1088" y="5257"/>
                    <a:pt x="1105" y="5257"/>
                    <a:pt x="1123" y="5257"/>
                  </a:cubicBezTo>
                  <a:cubicBezTo>
                    <a:pt x="1145" y="5257"/>
                    <a:pt x="1162" y="5240"/>
                    <a:pt x="1179" y="5222"/>
                  </a:cubicBezTo>
                  <a:cubicBezTo>
                    <a:pt x="1197" y="5187"/>
                    <a:pt x="1197" y="5148"/>
                    <a:pt x="1162" y="5131"/>
                  </a:cubicBezTo>
                  <a:cubicBezTo>
                    <a:pt x="1145" y="5113"/>
                    <a:pt x="1145" y="5113"/>
                    <a:pt x="1123" y="5113"/>
                  </a:cubicBezTo>
                  <a:close/>
                  <a:moveTo>
                    <a:pt x="28775" y="5257"/>
                  </a:moveTo>
                  <a:cubicBezTo>
                    <a:pt x="28736" y="5274"/>
                    <a:pt x="28719" y="5331"/>
                    <a:pt x="28736" y="5366"/>
                  </a:cubicBezTo>
                  <a:cubicBezTo>
                    <a:pt x="28754" y="5383"/>
                    <a:pt x="28775" y="5405"/>
                    <a:pt x="28810" y="5405"/>
                  </a:cubicBezTo>
                  <a:cubicBezTo>
                    <a:pt x="28810" y="5405"/>
                    <a:pt x="28828" y="5383"/>
                    <a:pt x="28845" y="5383"/>
                  </a:cubicBezTo>
                  <a:cubicBezTo>
                    <a:pt x="28884" y="5366"/>
                    <a:pt x="28884" y="5314"/>
                    <a:pt x="28862" y="5296"/>
                  </a:cubicBezTo>
                  <a:cubicBezTo>
                    <a:pt x="28845" y="5257"/>
                    <a:pt x="28828" y="5257"/>
                    <a:pt x="28810" y="5257"/>
                  </a:cubicBezTo>
                  <a:close/>
                  <a:moveTo>
                    <a:pt x="927" y="5422"/>
                  </a:moveTo>
                  <a:cubicBezTo>
                    <a:pt x="888" y="5422"/>
                    <a:pt x="870" y="5422"/>
                    <a:pt x="853" y="5440"/>
                  </a:cubicBezTo>
                  <a:cubicBezTo>
                    <a:pt x="836" y="5475"/>
                    <a:pt x="853" y="5531"/>
                    <a:pt x="888" y="5549"/>
                  </a:cubicBezTo>
                  <a:cubicBezTo>
                    <a:pt x="888" y="5549"/>
                    <a:pt x="905" y="5566"/>
                    <a:pt x="927" y="5566"/>
                  </a:cubicBezTo>
                  <a:cubicBezTo>
                    <a:pt x="944" y="5566"/>
                    <a:pt x="962" y="5549"/>
                    <a:pt x="979" y="5531"/>
                  </a:cubicBezTo>
                  <a:cubicBezTo>
                    <a:pt x="997" y="5492"/>
                    <a:pt x="997" y="5440"/>
                    <a:pt x="962" y="5422"/>
                  </a:cubicBezTo>
                  <a:close/>
                  <a:moveTo>
                    <a:pt x="28954" y="5566"/>
                  </a:moveTo>
                  <a:cubicBezTo>
                    <a:pt x="28919" y="5583"/>
                    <a:pt x="28919" y="5640"/>
                    <a:pt x="28936" y="5675"/>
                  </a:cubicBezTo>
                  <a:cubicBezTo>
                    <a:pt x="28936" y="5692"/>
                    <a:pt x="28971" y="5710"/>
                    <a:pt x="28993" y="5710"/>
                  </a:cubicBezTo>
                  <a:cubicBezTo>
                    <a:pt x="29010" y="5710"/>
                    <a:pt x="29028" y="5710"/>
                    <a:pt x="29028" y="5692"/>
                  </a:cubicBezTo>
                  <a:cubicBezTo>
                    <a:pt x="29062" y="5675"/>
                    <a:pt x="29080" y="5622"/>
                    <a:pt x="29045" y="5601"/>
                  </a:cubicBezTo>
                  <a:cubicBezTo>
                    <a:pt x="29045" y="5566"/>
                    <a:pt x="29010" y="5566"/>
                    <a:pt x="28993" y="5566"/>
                  </a:cubicBezTo>
                  <a:close/>
                  <a:moveTo>
                    <a:pt x="727" y="5731"/>
                  </a:moveTo>
                  <a:cubicBezTo>
                    <a:pt x="709" y="5731"/>
                    <a:pt x="688" y="5731"/>
                    <a:pt x="670" y="5766"/>
                  </a:cubicBezTo>
                  <a:cubicBezTo>
                    <a:pt x="653" y="5783"/>
                    <a:pt x="653" y="5840"/>
                    <a:pt x="688" y="5857"/>
                  </a:cubicBezTo>
                  <a:cubicBezTo>
                    <a:pt x="709" y="5857"/>
                    <a:pt x="727" y="5875"/>
                    <a:pt x="727" y="5875"/>
                  </a:cubicBezTo>
                  <a:cubicBezTo>
                    <a:pt x="762" y="5875"/>
                    <a:pt x="779" y="5857"/>
                    <a:pt x="796" y="5840"/>
                  </a:cubicBezTo>
                  <a:cubicBezTo>
                    <a:pt x="818" y="5801"/>
                    <a:pt x="796" y="5749"/>
                    <a:pt x="762" y="5731"/>
                  </a:cubicBezTo>
                  <a:close/>
                  <a:moveTo>
                    <a:pt x="29154" y="5875"/>
                  </a:moveTo>
                  <a:cubicBezTo>
                    <a:pt x="29119" y="5892"/>
                    <a:pt x="29102" y="5949"/>
                    <a:pt x="29119" y="5984"/>
                  </a:cubicBezTo>
                  <a:cubicBezTo>
                    <a:pt x="29136" y="6001"/>
                    <a:pt x="29154" y="6018"/>
                    <a:pt x="29189" y="6018"/>
                  </a:cubicBezTo>
                  <a:cubicBezTo>
                    <a:pt x="29189" y="6018"/>
                    <a:pt x="29210" y="6001"/>
                    <a:pt x="29228" y="6001"/>
                  </a:cubicBezTo>
                  <a:cubicBezTo>
                    <a:pt x="29263" y="5984"/>
                    <a:pt x="29263" y="5927"/>
                    <a:pt x="29245" y="5910"/>
                  </a:cubicBezTo>
                  <a:cubicBezTo>
                    <a:pt x="29228" y="5875"/>
                    <a:pt x="29210" y="5875"/>
                    <a:pt x="29189" y="5875"/>
                  </a:cubicBezTo>
                  <a:close/>
                  <a:moveTo>
                    <a:pt x="544" y="6036"/>
                  </a:moveTo>
                  <a:cubicBezTo>
                    <a:pt x="527" y="6036"/>
                    <a:pt x="509" y="6058"/>
                    <a:pt x="492" y="6075"/>
                  </a:cubicBezTo>
                  <a:cubicBezTo>
                    <a:pt x="470" y="6110"/>
                    <a:pt x="492" y="6166"/>
                    <a:pt x="527" y="6184"/>
                  </a:cubicBezTo>
                  <a:lnTo>
                    <a:pt x="544" y="6184"/>
                  </a:lnTo>
                  <a:cubicBezTo>
                    <a:pt x="579" y="6184"/>
                    <a:pt x="601" y="6166"/>
                    <a:pt x="618" y="6145"/>
                  </a:cubicBezTo>
                  <a:cubicBezTo>
                    <a:pt x="635" y="6110"/>
                    <a:pt x="618" y="6075"/>
                    <a:pt x="579" y="6058"/>
                  </a:cubicBezTo>
                  <a:cubicBezTo>
                    <a:pt x="579" y="6036"/>
                    <a:pt x="561" y="6036"/>
                    <a:pt x="544" y="6036"/>
                  </a:cubicBezTo>
                  <a:close/>
                  <a:moveTo>
                    <a:pt x="29337" y="6184"/>
                  </a:moveTo>
                  <a:cubicBezTo>
                    <a:pt x="29297" y="6201"/>
                    <a:pt x="29297" y="6253"/>
                    <a:pt x="29319" y="6293"/>
                  </a:cubicBezTo>
                  <a:cubicBezTo>
                    <a:pt x="29337" y="6310"/>
                    <a:pt x="29354" y="6327"/>
                    <a:pt x="29371" y="6327"/>
                  </a:cubicBezTo>
                  <a:cubicBezTo>
                    <a:pt x="29389" y="6327"/>
                    <a:pt x="29406" y="6310"/>
                    <a:pt x="29428" y="6310"/>
                  </a:cubicBezTo>
                  <a:cubicBezTo>
                    <a:pt x="29445" y="6293"/>
                    <a:pt x="29463" y="6236"/>
                    <a:pt x="29445" y="6201"/>
                  </a:cubicBezTo>
                  <a:cubicBezTo>
                    <a:pt x="29428" y="6184"/>
                    <a:pt x="29406" y="6184"/>
                    <a:pt x="29371" y="6184"/>
                  </a:cubicBezTo>
                  <a:close/>
                  <a:moveTo>
                    <a:pt x="383" y="6362"/>
                  </a:moveTo>
                  <a:cubicBezTo>
                    <a:pt x="361" y="6362"/>
                    <a:pt x="326" y="6384"/>
                    <a:pt x="326" y="6401"/>
                  </a:cubicBezTo>
                  <a:cubicBezTo>
                    <a:pt x="309" y="6436"/>
                    <a:pt x="326" y="6471"/>
                    <a:pt x="361" y="6493"/>
                  </a:cubicBezTo>
                  <a:cubicBezTo>
                    <a:pt x="361" y="6510"/>
                    <a:pt x="383" y="6510"/>
                    <a:pt x="383" y="6510"/>
                  </a:cubicBezTo>
                  <a:cubicBezTo>
                    <a:pt x="418" y="6510"/>
                    <a:pt x="435" y="6493"/>
                    <a:pt x="453" y="6471"/>
                  </a:cubicBezTo>
                  <a:cubicBezTo>
                    <a:pt x="470" y="6436"/>
                    <a:pt x="453" y="6384"/>
                    <a:pt x="418" y="6362"/>
                  </a:cubicBezTo>
                  <a:close/>
                  <a:moveTo>
                    <a:pt x="29572" y="6471"/>
                  </a:moveTo>
                  <a:cubicBezTo>
                    <a:pt x="29554" y="6471"/>
                    <a:pt x="29554" y="6493"/>
                    <a:pt x="29537" y="6493"/>
                  </a:cubicBezTo>
                  <a:cubicBezTo>
                    <a:pt x="29498" y="6510"/>
                    <a:pt x="29498" y="6562"/>
                    <a:pt x="29515" y="6602"/>
                  </a:cubicBezTo>
                  <a:cubicBezTo>
                    <a:pt x="29537" y="6619"/>
                    <a:pt x="29554" y="6619"/>
                    <a:pt x="29572" y="6619"/>
                  </a:cubicBezTo>
                  <a:lnTo>
                    <a:pt x="29606" y="6619"/>
                  </a:lnTo>
                  <a:cubicBezTo>
                    <a:pt x="29646" y="6602"/>
                    <a:pt x="29663" y="6545"/>
                    <a:pt x="29646" y="6510"/>
                  </a:cubicBezTo>
                  <a:cubicBezTo>
                    <a:pt x="29624" y="6493"/>
                    <a:pt x="29589" y="6471"/>
                    <a:pt x="29572" y="6471"/>
                  </a:cubicBezTo>
                  <a:close/>
                  <a:moveTo>
                    <a:pt x="235" y="6689"/>
                  </a:moveTo>
                  <a:cubicBezTo>
                    <a:pt x="200" y="6689"/>
                    <a:pt x="183" y="6710"/>
                    <a:pt x="165" y="6728"/>
                  </a:cubicBezTo>
                  <a:lnTo>
                    <a:pt x="165" y="6745"/>
                  </a:lnTo>
                  <a:cubicBezTo>
                    <a:pt x="165" y="6763"/>
                    <a:pt x="183" y="6780"/>
                    <a:pt x="165" y="6797"/>
                  </a:cubicBezTo>
                  <a:cubicBezTo>
                    <a:pt x="183" y="6819"/>
                    <a:pt x="183" y="6819"/>
                    <a:pt x="200" y="6837"/>
                  </a:cubicBezTo>
                  <a:lnTo>
                    <a:pt x="235" y="6837"/>
                  </a:lnTo>
                  <a:cubicBezTo>
                    <a:pt x="253" y="6837"/>
                    <a:pt x="292" y="6819"/>
                    <a:pt x="292" y="6797"/>
                  </a:cubicBezTo>
                  <a:cubicBezTo>
                    <a:pt x="309" y="6763"/>
                    <a:pt x="292" y="6710"/>
                    <a:pt x="253" y="6689"/>
                  </a:cubicBezTo>
                  <a:close/>
                  <a:moveTo>
                    <a:pt x="29772" y="6780"/>
                  </a:moveTo>
                  <a:cubicBezTo>
                    <a:pt x="29754" y="6780"/>
                    <a:pt x="29733" y="6797"/>
                    <a:pt x="29733" y="6797"/>
                  </a:cubicBezTo>
                  <a:cubicBezTo>
                    <a:pt x="29698" y="6819"/>
                    <a:pt x="29680" y="6871"/>
                    <a:pt x="29698" y="6906"/>
                  </a:cubicBezTo>
                  <a:cubicBezTo>
                    <a:pt x="29715" y="6928"/>
                    <a:pt x="29754" y="6928"/>
                    <a:pt x="29772" y="6928"/>
                  </a:cubicBezTo>
                  <a:lnTo>
                    <a:pt x="29807" y="6928"/>
                  </a:lnTo>
                  <a:cubicBezTo>
                    <a:pt x="29841" y="6906"/>
                    <a:pt x="29841" y="6854"/>
                    <a:pt x="29824" y="6819"/>
                  </a:cubicBezTo>
                  <a:cubicBezTo>
                    <a:pt x="29807" y="6797"/>
                    <a:pt x="29789" y="6780"/>
                    <a:pt x="29772" y="6780"/>
                  </a:cubicBezTo>
                  <a:close/>
                  <a:moveTo>
                    <a:pt x="92" y="7015"/>
                  </a:moveTo>
                  <a:cubicBezTo>
                    <a:pt x="57" y="7015"/>
                    <a:pt x="35" y="7037"/>
                    <a:pt x="18" y="7071"/>
                  </a:cubicBezTo>
                  <a:cubicBezTo>
                    <a:pt x="0" y="7106"/>
                    <a:pt x="18" y="7145"/>
                    <a:pt x="57" y="7163"/>
                  </a:cubicBezTo>
                  <a:lnTo>
                    <a:pt x="92" y="7163"/>
                  </a:lnTo>
                  <a:cubicBezTo>
                    <a:pt x="109" y="7163"/>
                    <a:pt x="144" y="7145"/>
                    <a:pt x="165" y="7124"/>
                  </a:cubicBezTo>
                  <a:lnTo>
                    <a:pt x="165" y="7089"/>
                  </a:lnTo>
                  <a:cubicBezTo>
                    <a:pt x="165" y="7054"/>
                    <a:pt x="144" y="7037"/>
                    <a:pt x="109" y="7037"/>
                  </a:cubicBezTo>
                  <a:cubicBezTo>
                    <a:pt x="109" y="7015"/>
                    <a:pt x="92" y="7015"/>
                    <a:pt x="92" y="7015"/>
                  </a:cubicBezTo>
                  <a:close/>
                  <a:moveTo>
                    <a:pt x="29950" y="7089"/>
                  </a:moveTo>
                  <a:cubicBezTo>
                    <a:pt x="29950" y="7089"/>
                    <a:pt x="29933" y="7106"/>
                    <a:pt x="29915" y="7106"/>
                  </a:cubicBezTo>
                  <a:cubicBezTo>
                    <a:pt x="29881" y="7124"/>
                    <a:pt x="29881" y="7180"/>
                    <a:pt x="29898" y="7198"/>
                  </a:cubicBezTo>
                  <a:cubicBezTo>
                    <a:pt x="29915" y="7232"/>
                    <a:pt x="29933" y="7232"/>
                    <a:pt x="29950" y="7232"/>
                  </a:cubicBezTo>
                  <a:lnTo>
                    <a:pt x="30007" y="7232"/>
                  </a:lnTo>
                  <a:cubicBezTo>
                    <a:pt x="30024" y="7215"/>
                    <a:pt x="30042" y="7163"/>
                    <a:pt x="30024" y="7124"/>
                  </a:cubicBezTo>
                  <a:cubicBezTo>
                    <a:pt x="30007" y="7106"/>
                    <a:pt x="29989" y="7089"/>
                    <a:pt x="29950" y="7089"/>
                  </a:cubicBezTo>
                  <a:close/>
                  <a:moveTo>
                    <a:pt x="30150" y="7398"/>
                  </a:moveTo>
                  <a:cubicBezTo>
                    <a:pt x="30133" y="7398"/>
                    <a:pt x="30133" y="7415"/>
                    <a:pt x="30116" y="7415"/>
                  </a:cubicBezTo>
                  <a:cubicBezTo>
                    <a:pt x="30081" y="7433"/>
                    <a:pt x="30059" y="7489"/>
                    <a:pt x="30098" y="7507"/>
                  </a:cubicBezTo>
                  <a:cubicBezTo>
                    <a:pt x="30098" y="7541"/>
                    <a:pt x="30133" y="7541"/>
                    <a:pt x="30150" y="7541"/>
                  </a:cubicBezTo>
                  <a:lnTo>
                    <a:pt x="30189" y="7541"/>
                  </a:lnTo>
                  <a:cubicBezTo>
                    <a:pt x="30224" y="7524"/>
                    <a:pt x="30242" y="7472"/>
                    <a:pt x="30207" y="7433"/>
                  </a:cubicBezTo>
                  <a:cubicBezTo>
                    <a:pt x="30207" y="7415"/>
                    <a:pt x="30168" y="7398"/>
                    <a:pt x="30150" y="7398"/>
                  </a:cubicBezTo>
                  <a:close/>
                  <a:moveTo>
                    <a:pt x="30333" y="7707"/>
                  </a:moveTo>
                  <a:cubicBezTo>
                    <a:pt x="30333" y="7707"/>
                    <a:pt x="30316" y="7724"/>
                    <a:pt x="30298" y="7724"/>
                  </a:cubicBezTo>
                  <a:cubicBezTo>
                    <a:pt x="30259" y="7742"/>
                    <a:pt x="30259" y="7798"/>
                    <a:pt x="30277" y="7833"/>
                  </a:cubicBezTo>
                  <a:cubicBezTo>
                    <a:pt x="30298" y="7850"/>
                    <a:pt x="30316" y="7850"/>
                    <a:pt x="30333" y="7850"/>
                  </a:cubicBezTo>
                  <a:lnTo>
                    <a:pt x="30385" y="7850"/>
                  </a:lnTo>
                  <a:cubicBezTo>
                    <a:pt x="30407" y="7833"/>
                    <a:pt x="30424" y="7776"/>
                    <a:pt x="30407" y="7742"/>
                  </a:cubicBezTo>
                  <a:cubicBezTo>
                    <a:pt x="30385" y="7724"/>
                    <a:pt x="30368" y="7707"/>
                    <a:pt x="30333" y="7707"/>
                  </a:cubicBezTo>
                  <a:close/>
                  <a:moveTo>
                    <a:pt x="30551" y="8016"/>
                  </a:moveTo>
                  <a:cubicBezTo>
                    <a:pt x="30533" y="8016"/>
                    <a:pt x="30516" y="8016"/>
                    <a:pt x="30516" y="8033"/>
                  </a:cubicBezTo>
                  <a:cubicBezTo>
                    <a:pt x="30477" y="8051"/>
                    <a:pt x="30459" y="8085"/>
                    <a:pt x="30494" y="8124"/>
                  </a:cubicBezTo>
                  <a:cubicBezTo>
                    <a:pt x="30494" y="8142"/>
                    <a:pt x="30533" y="8159"/>
                    <a:pt x="30551" y="8159"/>
                  </a:cubicBezTo>
                  <a:cubicBezTo>
                    <a:pt x="30568" y="8159"/>
                    <a:pt x="30568" y="8159"/>
                    <a:pt x="30585" y="8142"/>
                  </a:cubicBezTo>
                  <a:cubicBezTo>
                    <a:pt x="30625" y="8124"/>
                    <a:pt x="30625" y="8068"/>
                    <a:pt x="30603" y="8051"/>
                  </a:cubicBezTo>
                  <a:cubicBezTo>
                    <a:pt x="30585" y="8016"/>
                    <a:pt x="30568" y="8016"/>
                    <a:pt x="30551" y="8016"/>
                  </a:cubicBezTo>
                  <a:close/>
                  <a:moveTo>
                    <a:pt x="30751" y="8303"/>
                  </a:moveTo>
                  <a:cubicBezTo>
                    <a:pt x="30733" y="8303"/>
                    <a:pt x="30733" y="8320"/>
                    <a:pt x="30712" y="8320"/>
                  </a:cubicBezTo>
                  <a:cubicBezTo>
                    <a:pt x="30677" y="8342"/>
                    <a:pt x="30677" y="8394"/>
                    <a:pt x="30694" y="8429"/>
                  </a:cubicBezTo>
                  <a:cubicBezTo>
                    <a:pt x="30694" y="8451"/>
                    <a:pt x="30733" y="8451"/>
                    <a:pt x="30751" y="8451"/>
                  </a:cubicBezTo>
                  <a:lnTo>
                    <a:pt x="30786" y="8451"/>
                  </a:lnTo>
                  <a:cubicBezTo>
                    <a:pt x="30803" y="8429"/>
                    <a:pt x="30820" y="8412"/>
                    <a:pt x="30820" y="8394"/>
                  </a:cubicBezTo>
                  <a:lnTo>
                    <a:pt x="30803" y="8377"/>
                  </a:lnTo>
                  <a:cubicBezTo>
                    <a:pt x="30786" y="8359"/>
                    <a:pt x="30786" y="8342"/>
                    <a:pt x="30803" y="8320"/>
                  </a:cubicBezTo>
                  <a:cubicBezTo>
                    <a:pt x="30786" y="8320"/>
                    <a:pt x="30768" y="8303"/>
                    <a:pt x="30751" y="8303"/>
                  </a:cubicBezTo>
                  <a:close/>
                  <a:moveTo>
                    <a:pt x="30894" y="8629"/>
                  </a:moveTo>
                  <a:cubicBezTo>
                    <a:pt x="30877" y="8647"/>
                    <a:pt x="30860" y="8668"/>
                    <a:pt x="30860" y="8668"/>
                  </a:cubicBezTo>
                  <a:cubicBezTo>
                    <a:pt x="30860" y="8686"/>
                    <a:pt x="30860" y="8686"/>
                    <a:pt x="30877" y="8686"/>
                  </a:cubicBezTo>
                  <a:lnTo>
                    <a:pt x="30877" y="8755"/>
                  </a:lnTo>
                  <a:cubicBezTo>
                    <a:pt x="30894" y="8755"/>
                    <a:pt x="30912" y="8777"/>
                    <a:pt x="30929" y="8777"/>
                  </a:cubicBezTo>
                  <a:lnTo>
                    <a:pt x="30951" y="8777"/>
                  </a:lnTo>
                  <a:lnTo>
                    <a:pt x="30968" y="8755"/>
                  </a:lnTo>
                  <a:cubicBezTo>
                    <a:pt x="30951" y="8755"/>
                    <a:pt x="30912" y="8721"/>
                    <a:pt x="30912" y="8703"/>
                  </a:cubicBezTo>
                  <a:cubicBezTo>
                    <a:pt x="30912" y="8668"/>
                    <a:pt x="30912" y="8647"/>
                    <a:pt x="30929" y="8629"/>
                  </a:cubicBezTo>
                  <a:close/>
                  <a:moveTo>
                    <a:pt x="31003" y="8973"/>
                  </a:moveTo>
                  <a:cubicBezTo>
                    <a:pt x="31021" y="8995"/>
                    <a:pt x="31038" y="8995"/>
                    <a:pt x="31038" y="9012"/>
                  </a:cubicBezTo>
                  <a:cubicBezTo>
                    <a:pt x="31060" y="9047"/>
                    <a:pt x="31038" y="9104"/>
                    <a:pt x="31003" y="9121"/>
                  </a:cubicBezTo>
                  <a:lnTo>
                    <a:pt x="31038" y="9121"/>
                  </a:lnTo>
                  <a:cubicBezTo>
                    <a:pt x="31077" y="9121"/>
                    <a:pt x="31095" y="9082"/>
                    <a:pt x="31095" y="9047"/>
                  </a:cubicBezTo>
                  <a:cubicBezTo>
                    <a:pt x="31095" y="9012"/>
                    <a:pt x="31060" y="8973"/>
                    <a:pt x="31021" y="8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3238;p59">
              <a:extLst>
                <a:ext uri="{FF2B5EF4-FFF2-40B4-BE49-F238E27FC236}">
                  <a16:creationId xmlns:a16="http://schemas.microsoft.com/office/drawing/2014/main" id="{46B252DF-DC76-71FB-8DFD-CB240E7CF66E}"/>
                </a:ext>
              </a:extLst>
            </p:cNvPr>
            <p:cNvSpPr/>
            <p:nvPr/>
          </p:nvSpPr>
          <p:spPr>
            <a:xfrm rot="-5400000">
              <a:off x="6067845" y="2156588"/>
              <a:ext cx="5278863" cy="1085633"/>
            </a:xfrm>
            <a:custGeom>
              <a:avLst/>
              <a:gdLst/>
              <a:ahLst/>
              <a:cxnLst/>
              <a:rect l="l" t="t" r="r" b="b"/>
              <a:pathLst>
                <a:path w="29516" h="6654" extrusionOk="0">
                  <a:moveTo>
                    <a:pt x="11945" y="1"/>
                  </a:moveTo>
                  <a:cubicBezTo>
                    <a:pt x="11910" y="1"/>
                    <a:pt x="11875" y="36"/>
                    <a:pt x="11875" y="70"/>
                  </a:cubicBezTo>
                  <a:cubicBezTo>
                    <a:pt x="11875" y="127"/>
                    <a:pt x="11910" y="144"/>
                    <a:pt x="11945" y="144"/>
                  </a:cubicBezTo>
                  <a:cubicBezTo>
                    <a:pt x="12001" y="144"/>
                    <a:pt x="12019" y="110"/>
                    <a:pt x="12019" y="70"/>
                  </a:cubicBezTo>
                  <a:cubicBezTo>
                    <a:pt x="12019" y="36"/>
                    <a:pt x="11984" y="1"/>
                    <a:pt x="11945" y="1"/>
                  </a:cubicBezTo>
                  <a:close/>
                  <a:moveTo>
                    <a:pt x="12310" y="1"/>
                  </a:moveTo>
                  <a:cubicBezTo>
                    <a:pt x="12271" y="1"/>
                    <a:pt x="12236" y="36"/>
                    <a:pt x="12236" y="70"/>
                  </a:cubicBezTo>
                  <a:cubicBezTo>
                    <a:pt x="12236" y="110"/>
                    <a:pt x="12271" y="144"/>
                    <a:pt x="12310" y="144"/>
                  </a:cubicBezTo>
                  <a:cubicBezTo>
                    <a:pt x="12345" y="144"/>
                    <a:pt x="12380" y="110"/>
                    <a:pt x="12380" y="70"/>
                  </a:cubicBezTo>
                  <a:cubicBezTo>
                    <a:pt x="12380" y="36"/>
                    <a:pt x="12345" y="1"/>
                    <a:pt x="12310" y="1"/>
                  </a:cubicBezTo>
                  <a:close/>
                  <a:moveTo>
                    <a:pt x="11584" y="36"/>
                  </a:moveTo>
                  <a:cubicBezTo>
                    <a:pt x="11549" y="36"/>
                    <a:pt x="11510" y="70"/>
                    <a:pt x="11510" y="110"/>
                  </a:cubicBezTo>
                  <a:cubicBezTo>
                    <a:pt x="11510" y="144"/>
                    <a:pt x="11549" y="162"/>
                    <a:pt x="11584" y="162"/>
                  </a:cubicBezTo>
                  <a:lnTo>
                    <a:pt x="11601" y="162"/>
                  </a:lnTo>
                  <a:cubicBezTo>
                    <a:pt x="11640" y="162"/>
                    <a:pt x="11658" y="127"/>
                    <a:pt x="11658" y="88"/>
                  </a:cubicBezTo>
                  <a:cubicBezTo>
                    <a:pt x="11658" y="53"/>
                    <a:pt x="11618" y="36"/>
                    <a:pt x="11584" y="36"/>
                  </a:cubicBezTo>
                  <a:close/>
                  <a:moveTo>
                    <a:pt x="12671" y="18"/>
                  </a:moveTo>
                  <a:cubicBezTo>
                    <a:pt x="12637" y="18"/>
                    <a:pt x="12598" y="36"/>
                    <a:pt x="12598" y="70"/>
                  </a:cubicBezTo>
                  <a:cubicBezTo>
                    <a:pt x="12598" y="127"/>
                    <a:pt x="12637" y="162"/>
                    <a:pt x="12671" y="162"/>
                  </a:cubicBezTo>
                  <a:cubicBezTo>
                    <a:pt x="12706" y="162"/>
                    <a:pt x="12745" y="127"/>
                    <a:pt x="12745" y="88"/>
                  </a:cubicBezTo>
                  <a:cubicBezTo>
                    <a:pt x="12745" y="53"/>
                    <a:pt x="12728" y="18"/>
                    <a:pt x="12671" y="18"/>
                  </a:cubicBezTo>
                  <a:close/>
                  <a:moveTo>
                    <a:pt x="13033" y="53"/>
                  </a:moveTo>
                  <a:cubicBezTo>
                    <a:pt x="12998" y="53"/>
                    <a:pt x="12963" y="70"/>
                    <a:pt x="12963" y="110"/>
                  </a:cubicBezTo>
                  <a:cubicBezTo>
                    <a:pt x="12963" y="144"/>
                    <a:pt x="12980" y="179"/>
                    <a:pt x="13033" y="197"/>
                  </a:cubicBezTo>
                  <a:cubicBezTo>
                    <a:pt x="13072" y="197"/>
                    <a:pt x="13107" y="162"/>
                    <a:pt x="13107" y="127"/>
                  </a:cubicBezTo>
                  <a:cubicBezTo>
                    <a:pt x="13107" y="88"/>
                    <a:pt x="13089" y="53"/>
                    <a:pt x="13054" y="53"/>
                  </a:cubicBezTo>
                  <a:close/>
                  <a:moveTo>
                    <a:pt x="11223" y="70"/>
                  </a:moveTo>
                  <a:cubicBezTo>
                    <a:pt x="11183" y="70"/>
                    <a:pt x="11149" y="110"/>
                    <a:pt x="11149" y="144"/>
                  </a:cubicBezTo>
                  <a:cubicBezTo>
                    <a:pt x="11166" y="179"/>
                    <a:pt x="11183" y="218"/>
                    <a:pt x="11223" y="218"/>
                  </a:cubicBezTo>
                  <a:lnTo>
                    <a:pt x="11240" y="218"/>
                  </a:lnTo>
                  <a:cubicBezTo>
                    <a:pt x="11275" y="197"/>
                    <a:pt x="11314" y="162"/>
                    <a:pt x="11292" y="127"/>
                  </a:cubicBezTo>
                  <a:cubicBezTo>
                    <a:pt x="11292" y="88"/>
                    <a:pt x="11257" y="70"/>
                    <a:pt x="11223" y="70"/>
                  </a:cubicBezTo>
                  <a:close/>
                  <a:moveTo>
                    <a:pt x="10879" y="110"/>
                  </a:moveTo>
                  <a:cubicBezTo>
                    <a:pt x="10857" y="110"/>
                    <a:pt x="10857" y="110"/>
                    <a:pt x="10857" y="127"/>
                  </a:cubicBezTo>
                  <a:cubicBezTo>
                    <a:pt x="10822" y="127"/>
                    <a:pt x="10787" y="162"/>
                    <a:pt x="10805" y="197"/>
                  </a:cubicBezTo>
                  <a:cubicBezTo>
                    <a:pt x="10805" y="236"/>
                    <a:pt x="10840" y="253"/>
                    <a:pt x="10879" y="253"/>
                  </a:cubicBezTo>
                  <a:cubicBezTo>
                    <a:pt x="10914" y="253"/>
                    <a:pt x="10948" y="218"/>
                    <a:pt x="10931" y="179"/>
                  </a:cubicBezTo>
                  <a:cubicBezTo>
                    <a:pt x="10931" y="144"/>
                    <a:pt x="10896" y="110"/>
                    <a:pt x="10879" y="110"/>
                  </a:cubicBezTo>
                  <a:close/>
                  <a:moveTo>
                    <a:pt x="13398" y="110"/>
                  </a:moveTo>
                  <a:cubicBezTo>
                    <a:pt x="13359" y="110"/>
                    <a:pt x="13324" y="144"/>
                    <a:pt x="13324" y="162"/>
                  </a:cubicBezTo>
                  <a:cubicBezTo>
                    <a:pt x="13307" y="218"/>
                    <a:pt x="13342" y="253"/>
                    <a:pt x="13381" y="253"/>
                  </a:cubicBezTo>
                  <a:lnTo>
                    <a:pt x="13398" y="253"/>
                  </a:lnTo>
                  <a:cubicBezTo>
                    <a:pt x="13433" y="253"/>
                    <a:pt x="13450" y="236"/>
                    <a:pt x="13468" y="197"/>
                  </a:cubicBezTo>
                  <a:cubicBezTo>
                    <a:pt x="13468" y="162"/>
                    <a:pt x="13450" y="127"/>
                    <a:pt x="13416" y="110"/>
                  </a:cubicBezTo>
                  <a:close/>
                  <a:moveTo>
                    <a:pt x="24455" y="110"/>
                  </a:moveTo>
                  <a:cubicBezTo>
                    <a:pt x="24420" y="110"/>
                    <a:pt x="24385" y="144"/>
                    <a:pt x="24385" y="179"/>
                  </a:cubicBezTo>
                  <a:cubicBezTo>
                    <a:pt x="24385" y="218"/>
                    <a:pt x="24420" y="253"/>
                    <a:pt x="24455" y="253"/>
                  </a:cubicBezTo>
                  <a:cubicBezTo>
                    <a:pt x="24494" y="253"/>
                    <a:pt x="24529" y="236"/>
                    <a:pt x="24529" y="179"/>
                  </a:cubicBezTo>
                  <a:cubicBezTo>
                    <a:pt x="24529" y="144"/>
                    <a:pt x="24494" y="110"/>
                    <a:pt x="24455" y="110"/>
                  </a:cubicBezTo>
                  <a:close/>
                  <a:moveTo>
                    <a:pt x="24076" y="127"/>
                  </a:moveTo>
                  <a:cubicBezTo>
                    <a:pt x="24041" y="127"/>
                    <a:pt x="24020" y="162"/>
                    <a:pt x="24020" y="197"/>
                  </a:cubicBezTo>
                  <a:cubicBezTo>
                    <a:pt x="24020" y="253"/>
                    <a:pt x="24059" y="271"/>
                    <a:pt x="24094" y="271"/>
                  </a:cubicBezTo>
                  <a:cubicBezTo>
                    <a:pt x="24128" y="271"/>
                    <a:pt x="24168" y="236"/>
                    <a:pt x="24168" y="197"/>
                  </a:cubicBezTo>
                  <a:cubicBezTo>
                    <a:pt x="24168" y="162"/>
                    <a:pt x="24128" y="127"/>
                    <a:pt x="24094" y="127"/>
                  </a:cubicBezTo>
                  <a:close/>
                  <a:moveTo>
                    <a:pt x="24820" y="144"/>
                  </a:moveTo>
                  <a:cubicBezTo>
                    <a:pt x="24781" y="144"/>
                    <a:pt x="24746" y="162"/>
                    <a:pt x="24746" y="197"/>
                  </a:cubicBezTo>
                  <a:cubicBezTo>
                    <a:pt x="24729" y="253"/>
                    <a:pt x="24764" y="288"/>
                    <a:pt x="24803" y="288"/>
                  </a:cubicBezTo>
                  <a:lnTo>
                    <a:pt x="24820" y="288"/>
                  </a:lnTo>
                  <a:cubicBezTo>
                    <a:pt x="24855" y="288"/>
                    <a:pt x="24873" y="253"/>
                    <a:pt x="24890" y="218"/>
                  </a:cubicBezTo>
                  <a:cubicBezTo>
                    <a:pt x="24890" y="179"/>
                    <a:pt x="24855" y="144"/>
                    <a:pt x="24820" y="144"/>
                  </a:cubicBezTo>
                  <a:close/>
                  <a:moveTo>
                    <a:pt x="10496" y="179"/>
                  </a:moveTo>
                  <a:cubicBezTo>
                    <a:pt x="10461" y="179"/>
                    <a:pt x="10444" y="218"/>
                    <a:pt x="10444" y="271"/>
                  </a:cubicBezTo>
                  <a:cubicBezTo>
                    <a:pt x="10444" y="305"/>
                    <a:pt x="10478" y="327"/>
                    <a:pt x="10513" y="327"/>
                  </a:cubicBezTo>
                  <a:lnTo>
                    <a:pt x="10531" y="327"/>
                  </a:lnTo>
                  <a:cubicBezTo>
                    <a:pt x="10570" y="305"/>
                    <a:pt x="10587" y="271"/>
                    <a:pt x="10587" y="236"/>
                  </a:cubicBezTo>
                  <a:cubicBezTo>
                    <a:pt x="10570" y="197"/>
                    <a:pt x="10552" y="179"/>
                    <a:pt x="10513" y="179"/>
                  </a:cubicBezTo>
                  <a:close/>
                  <a:moveTo>
                    <a:pt x="23715" y="179"/>
                  </a:moveTo>
                  <a:cubicBezTo>
                    <a:pt x="23676" y="179"/>
                    <a:pt x="23659" y="236"/>
                    <a:pt x="23659" y="271"/>
                  </a:cubicBezTo>
                  <a:cubicBezTo>
                    <a:pt x="23659" y="305"/>
                    <a:pt x="23693" y="327"/>
                    <a:pt x="23733" y="327"/>
                  </a:cubicBezTo>
                  <a:lnTo>
                    <a:pt x="23750" y="327"/>
                  </a:lnTo>
                  <a:cubicBezTo>
                    <a:pt x="23785" y="305"/>
                    <a:pt x="23802" y="271"/>
                    <a:pt x="23802" y="236"/>
                  </a:cubicBezTo>
                  <a:cubicBezTo>
                    <a:pt x="23802" y="197"/>
                    <a:pt x="23767" y="179"/>
                    <a:pt x="23733" y="179"/>
                  </a:cubicBezTo>
                  <a:close/>
                  <a:moveTo>
                    <a:pt x="13742" y="197"/>
                  </a:moveTo>
                  <a:cubicBezTo>
                    <a:pt x="13707" y="197"/>
                    <a:pt x="13685" y="218"/>
                    <a:pt x="13668" y="253"/>
                  </a:cubicBezTo>
                  <a:cubicBezTo>
                    <a:pt x="13668" y="288"/>
                    <a:pt x="13685" y="327"/>
                    <a:pt x="13725" y="344"/>
                  </a:cubicBezTo>
                  <a:lnTo>
                    <a:pt x="13742" y="344"/>
                  </a:lnTo>
                  <a:cubicBezTo>
                    <a:pt x="13777" y="344"/>
                    <a:pt x="13816" y="327"/>
                    <a:pt x="13816" y="288"/>
                  </a:cubicBezTo>
                  <a:cubicBezTo>
                    <a:pt x="13833" y="253"/>
                    <a:pt x="13794" y="218"/>
                    <a:pt x="13759" y="197"/>
                  </a:cubicBezTo>
                  <a:close/>
                  <a:moveTo>
                    <a:pt x="25164" y="218"/>
                  </a:moveTo>
                  <a:cubicBezTo>
                    <a:pt x="25129" y="218"/>
                    <a:pt x="25108" y="236"/>
                    <a:pt x="25090" y="271"/>
                  </a:cubicBezTo>
                  <a:cubicBezTo>
                    <a:pt x="25090" y="305"/>
                    <a:pt x="25108" y="344"/>
                    <a:pt x="25147" y="362"/>
                  </a:cubicBezTo>
                  <a:lnTo>
                    <a:pt x="25164" y="362"/>
                  </a:lnTo>
                  <a:cubicBezTo>
                    <a:pt x="25199" y="362"/>
                    <a:pt x="25238" y="344"/>
                    <a:pt x="25238" y="305"/>
                  </a:cubicBezTo>
                  <a:cubicBezTo>
                    <a:pt x="25255" y="271"/>
                    <a:pt x="25216" y="236"/>
                    <a:pt x="25181" y="218"/>
                  </a:cubicBezTo>
                  <a:close/>
                  <a:moveTo>
                    <a:pt x="10135" y="253"/>
                  </a:moveTo>
                  <a:cubicBezTo>
                    <a:pt x="10096" y="253"/>
                    <a:pt x="10078" y="288"/>
                    <a:pt x="10078" y="344"/>
                  </a:cubicBezTo>
                  <a:cubicBezTo>
                    <a:pt x="10096" y="379"/>
                    <a:pt x="10117" y="397"/>
                    <a:pt x="10152" y="397"/>
                  </a:cubicBezTo>
                  <a:lnTo>
                    <a:pt x="10169" y="397"/>
                  </a:lnTo>
                  <a:cubicBezTo>
                    <a:pt x="10204" y="379"/>
                    <a:pt x="10243" y="344"/>
                    <a:pt x="10226" y="305"/>
                  </a:cubicBezTo>
                  <a:cubicBezTo>
                    <a:pt x="10226" y="271"/>
                    <a:pt x="10187" y="253"/>
                    <a:pt x="10152" y="253"/>
                  </a:cubicBezTo>
                  <a:close/>
                  <a:moveTo>
                    <a:pt x="23350" y="271"/>
                  </a:moveTo>
                  <a:cubicBezTo>
                    <a:pt x="23315" y="288"/>
                    <a:pt x="23297" y="327"/>
                    <a:pt x="23315" y="362"/>
                  </a:cubicBezTo>
                  <a:cubicBezTo>
                    <a:pt x="23315" y="397"/>
                    <a:pt x="23350" y="414"/>
                    <a:pt x="23389" y="414"/>
                  </a:cubicBezTo>
                  <a:lnTo>
                    <a:pt x="23406" y="414"/>
                  </a:lnTo>
                  <a:cubicBezTo>
                    <a:pt x="23441" y="397"/>
                    <a:pt x="23458" y="362"/>
                    <a:pt x="23441" y="327"/>
                  </a:cubicBezTo>
                  <a:cubicBezTo>
                    <a:pt x="23441" y="288"/>
                    <a:pt x="23406" y="271"/>
                    <a:pt x="23389" y="271"/>
                  </a:cubicBezTo>
                  <a:close/>
                  <a:moveTo>
                    <a:pt x="14086" y="305"/>
                  </a:moveTo>
                  <a:cubicBezTo>
                    <a:pt x="14068" y="305"/>
                    <a:pt x="14033" y="327"/>
                    <a:pt x="14012" y="362"/>
                  </a:cubicBezTo>
                  <a:cubicBezTo>
                    <a:pt x="14012" y="397"/>
                    <a:pt x="14033" y="436"/>
                    <a:pt x="14068" y="453"/>
                  </a:cubicBezTo>
                  <a:lnTo>
                    <a:pt x="14086" y="453"/>
                  </a:lnTo>
                  <a:cubicBezTo>
                    <a:pt x="14120" y="453"/>
                    <a:pt x="14142" y="436"/>
                    <a:pt x="14160" y="414"/>
                  </a:cubicBezTo>
                  <a:cubicBezTo>
                    <a:pt x="14177" y="379"/>
                    <a:pt x="14160" y="327"/>
                    <a:pt x="14120" y="327"/>
                  </a:cubicBezTo>
                  <a:cubicBezTo>
                    <a:pt x="14103" y="305"/>
                    <a:pt x="14103" y="305"/>
                    <a:pt x="14086" y="305"/>
                  </a:cubicBezTo>
                  <a:close/>
                  <a:moveTo>
                    <a:pt x="9791" y="327"/>
                  </a:moveTo>
                  <a:cubicBezTo>
                    <a:pt x="9752" y="327"/>
                    <a:pt x="9717" y="379"/>
                    <a:pt x="9734" y="414"/>
                  </a:cubicBezTo>
                  <a:cubicBezTo>
                    <a:pt x="9734" y="453"/>
                    <a:pt x="9769" y="471"/>
                    <a:pt x="9808" y="471"/>
                  </a:cubicBezTo>
                  <a:lnTo>
                    <a:pt x="9826" y="471"/>
                  </a:lnTo>
                  <a:cubicBezTo>
                    <a:pt x="9861" y="453"/>
                    <a:pt x="9878" y="414"/>
                    <a:pt x="9878" y="379"/>
                  </a:cubicBezTo>
                  <a:cubicBezTo>
                    <a:pt x="9861" y="344"/>
                    <a:pt x="9843" y="327"/>
                    <a:pt x="9808" y="327"/>
                  </a:cubicBezTo>
                  <a:close/>
                  <a:moveTo>
                    <a:pt x="25508" y="362"/>
                  </a:moveTo>
                  <a:cubicBezTo>
                    <a:pt x="25473" y="362"/>
                    <a:pt x="25456" y="362"/>
                    <a:pt x="25434" y="397"/>
                  </a:cubicBezTo>
                  <a:cubicBezTo>
                    <a:pt x="25416" y="436"/>
                    <a:pt x="25434" y="471"/>
                    <a:pt x="25473" y="488"/>
                  </a:cubicBezTo>
                  <a:cubicBezTo>
                    <a:pt x="25490" y="488"/>
                    <a:pt x="25490" y="505"/>
                    <a:pt x="25508" y="505"/>
                  </a:cubicBezTo>
                  <a:cubicBezTo>
                    <a:pt x="25525" y="505"/>
                    <a:pt x="25564" y="488"/>
                    <a:pt x="25564" y="453"/>
                  </a:cubicBezTo>
                  <a:cubicBezTo>
                    <a:pt x="25582" y="414"/>
                    <a:pt x="25582" y="379"/>
                    <a:pt x="25543" y="362"/>
                  </a:cubicBezTo>
                  <a:close/>
                  <a:moveTo>
                    <a:pt x="23006" y="379"/>
                  </a:moveTo>
                  <a:cubicBezTo>
                    <a:pt x="22971" y="397"/>
                    <a:pt x="22954" y="436"/>
                    <a:pt x="22971" y="471"/>
                  </a:cubicBezTo>
                  <a:cubicBezTo>
                    <a:pt x="22971" y="505"/>
                    <a:pt x="23006" y="523"/>
                    <a:pt x="23041" y="523"/>
                  </a:cubicBezTo>
                  <a:lnTo>
                    <a:pt x="23062" y="523"/>
                  </a:lnTo>
                  <a:cubicBezTo>
                    <a:pt x="23097" y="505"/>
                    <a:pt x="23115" y="471"/>
                    <a:pt x="23097" y="436"/>
                  </a:cubicBezTo>
                  <a:cubicBezTo>
                    <a:pt x="23097" y="397"/>
                    <a:pt x="23062" y="379"/>
                    <a:pt x="23041" y="379"/>
                  </a:cubicBezTo>
                  <a:close/>
                  <a:moveTo>
                    <a:pt x="9425" y="397"/>
                  </a:moveTo>
                  <a:cubicBezTo>
                    <a:pt x="9391" y="414"/>
                    <a:pt x="9373" y="453"/>
                    <a:pt x="9373" y="488"/>
                  </a:cubicBezTo>
                  <a:cubicBezTo>
                    <a:pt x="9391" y="523"/>
                    <a:pt x="9408" y="545"/>
                    <a:pt x="9443" y="545"/>
                  </a:cubicBezTo>
                  <a:lnTo>
                    <a:pt x="9465" y="545"/>
                  </a:lnTo>
                  <a:cubicBezTo>
                    <a:pt x="9499" y="545"/>
                    <a:pt x="9534" y="505"/>
                    <a:pt x="9517" y="453"/>
                  </a:cubicBezTo>
                  <a:cubicBezTo>
                    <a:pt x="9517" y="436"/>
                    <a:pt x="9482" y="397"/>
                    <a:pt x="9443" y="397"/>
                  </a:cubicBezTo>
                  <a:close/>
                  <a:moveTo>
                    <a:pt x="14429" y="453"/>
                  </a:moveTo>
                  <a:cubicBezTo>
                    <a:pt x="14395" y="453"/>
                    <a:pt x="14377" y="471"/>
                    <a:pt x="14360" y="488"/>
                  </a:cubicBezTo>
                  <a:cubicBezTo>
                    <a:pt x="14338" y="523"/>
                    <a:pt x="14360" y="579"/>
                    <a:pt x="14395" y="597"/>
                  </a:cubicBezTo>
                  <a:lnTo>
                    <a:pt x="14429" y="597"/>
                  </a:lnTo>
                  <a:cubicBezTo>
                    <a:pt x="14447" y="597"/>
                    <a:pt x="14469" y="579"/>
                    <a:pt x="14486" y="562"/>
                  </a:cubicBezTo>
                  <a:cubicBezTo>
                    <a:pt x="14503" y="523"/>
                    <a:pt x="14486" y="471"/>
                    <a:pt x="14447" y="453"/>
                  </a:cubicBezTo>
                  <a:close/>
                  <a:moveTo>
                    <a:pt x="9082" y="488"/>
                  </a:moveTo>
                  <a:cubicBezTo>
                    <a:pt x="9047" y="505"/>
                    <a:pt x="9008" y="545"/>
                    <a:pt x="9029" y="579"/>
                  </a:cubicBezTo>
                  <a:cubicBezTo>
                    <a:pt x="9029" y="614"/>
                    <a:pt x="9064" y="632"/>
                    <a:pt x="9099" y="632"/>
                  </a:cubicBezTo>
                  <a:lnTo>
                    <a:pt x="9116" y="632"/>
                  </a:lnTo>
                  <a:cubicBezTo>
                    <a:pt x="9156" y="614"/>
                    <a:pt x="9173" y="579"/>
                    <a:pt x="9173" y="545"/>
                  </a:cubicBezTo>
                  <a:cubicBezTo>
                    <a:pt x="9156" y="505"/>
                    <a:pt x="9116" y="488"/>
                    <a:pt x="9099" y="488"/>
                  </a:cubicBezTo>
                  <a:close/>
                  <a:moveTo>
                    <a:pt x="22662" y="523"/>
                  </a:moveTo>
                  <a:cubicBezTo>
                    <a:pt x="22627" y="545"/>
                    <a:pt x="22627" y="579"/>
                    <a:pt x="22627" y="614"/>
                  </a:cubicBezTo>
                  <a:cubicBezTo>
                    <a:pt x="22645" y="653"/>
                    <a:pt x="22679" y="671"/>
                    <a:pt x="22697" y="671"/>
                  </a:cubicBezTo>
                  <a:cubicBezTo>
                    <a:pt x="22714" y="671"/>
                    <a:pt x="22714" y="653"/>
                    <a:pt x="22736" y="653"/>
                  </a:cubicBezTo>
                  <a:cubicBezTo>
                    <a:pt x="22771" y="632"/>
                    <a:pt x="22788" y="597"/>
                    <a:pt x="22771" y="562"/>
                  </a:cubicBezTo>
                  <a:cubicBezTo>
                    <a:pt x="22753" y="523"/>
                    <a:pt x="22736" y="523"/>
                    <a:pt x="22697" y="523"/>
                  </a:cubicBezTo>
                  <a:close/>
                  <a:moveTo>
                    <a:pt x="25817" y="545"/>
                  </a:moveTo>
                  <a:cubicBezTo>
                    <a:pt x="25799" y="545"/>
                    <a:pt x="25782" y="545"/>
                    <a:pt x="25760" y="562"/>
                  </a:cubicBezTo>
                  <a:cubicBezTo>
                    <a:pt x="25743" y="597"/>
                    <a:pt x="25743" y="653"/>
                    <a:pt x="25782" y="671"/>
                  </a:cubicBezTo>
                  <a:cubicBezTo>
                    <a:pt x="25782" y="671"/>
                    <a:pt x="25799" y="688"/>
                    <a:pt x="25817" y="688"/>
                  </a:cubicBezTo>
                  <a:cubicBezTo>
                    <a:pt x="25834" y="688"/>
                    <a:pt x="25869" y="671"/>
                    <a:pt x="25869" y="653"/>
                  </a:cubicBezTo>
                  <a:cubicBezTo>
                    <a:pt x="25908" y="614"/>
                    <a:pt x="25891" y="579"/>
                    <a:pt x="25852" y="545"/>
                  </a:cubicBezTo>
                  <a:close/>
                  <a:moveTo>
                    <a:pt x="8721" y="579"/>
                  </a:moveTo>
                  <a:cubicBezTo>
                    <a:pt x="8681" y="579"/>
                    <a:pt x="8664" y="632"/>
                    <a:pt x="8664" y="671"/>
                  </a:cubicBezTo>
                  <a:cubicBezTo>
                    <a:pt x="8681" y="706"/>
                    <a:pt x="8703" y="723"/>
                    <a:pt x="8738" y="723"/>
                  </a:cubicBezTo>
                  <a:lnTo>
                    <a:pt x="8755" y="723"/>
                  </a:lnTo>
                  <a:cubicBezTo>
                    <a:pt x="8790" y="706"/>
                    <a:pt x="8829" y="671"/>
                    <a:pt x="8812" y="632"/>
                  </a:cubicBezTo>
                  <a:cubicBezTo>
                    <a:pt x="8812" y="597"/>
                    <a:pt x="8773" y="579"/>
                    <a:pt x="8738" y="579"/>
                  </a:cubicBezTo>
                  <a:close/>
                  <a:moveTo>
                    <a:pt x="14738" y="632"/>
                  </a:moveTo>
                  <a:cubicBezTo>
                    <a:pt x="14721" y="632"/>
                    <a:pt x="14686" y="653"/>
                    <a:pt x="14686" y="671"/>
                  </a:cubicBezTo>
                  <a:cubicBezTo>
                    <a:pt x="14647" y="706"/>
                    <a:pt x="14664" y="740"/>
                    <a:pt x="14704" y="762"/>
                  </a:cubicBezTo>
                  <a:cubicBezTo>
                    <a:pt x="14704" y="780"/>
                    <a:pt x="14721" y="780"/>
                    <a:pt x="14738" y="780"/>
                  </a:cubicBezTo>
                  <a:cubicBezTo>
                    <a:pt x="14756" y="780"/>
                    <a:pt x="14795" y="762"/>
                    <a:pt x="14795" y="740"/>
                  </a:cubicBezTo>
                  <a:cubicBezTo>
                    <a:pt x="14812" y="706"/>
                    <a:pt x="14812" y="671"/>
                    <a:pt x="14773" y="653"/>
                  </a:cubicBezTo>
                  <a:cubicBezTo>
                    <a:pt x="14756" y="632"/>
                    <a:pt x="14756" y="632"/>
                    <a:pt x="14738" y="632"/>
                  </a:cubicBezTo>
                  <a:close/>
                  <a:moveTo>
                    <a:pt x="8377" y="671"/>
                  </a:moveTo>
                  <a:cubicBezTo>
                    <a:pt x="8338" y="688"/>
                    <a:pt x="8303" y="723"/>
                    <a:pt x="8320" y="762"/>
                  </a:cubicBezTo>
                  <a:cubicBezTo>
                    <a:pt x="8338" y="797"/>
                    <a:pt x="8355" y="814"/>
                    <a:pt x="8394" y="814"/>
                  </a:cubicBezTo>
                  <a:lnTo>
                    <a:pt x="8412" y="814"/>
                  </a:lnTo>
                  <a:cubicBezTo>
                    <a:pt x="8446" y="797"/>
                    <a:pt x="8464" y="762"/>
                    <a:pt x="8464" y="723"/>
                  </a:cubicBezTo>
                  <a:cubicBezTo>
                    <a:pt x="8446" y="688"/>
                    <a:pt x="8429" y="671"/>
                    <a:pt x="8394" y="671"/>
                  </a:cubicBezTo>
                  <a:close/>
                  <a:moveTo>
                    <a:pt x="22336" y="671"/>
                  </a:moveTo>
                  <a:cubicBezTo>
                    <a:pt x="22301" y="688"/>
                    <a:pt x="22279" y="740"/>
                    <a:pt x="22301" y="780"/>
                  </a:cubicBezTo>
                  <a:cubicBezTo>
                    <a:pt x="22318" y="797"/>
                    <a:pt x="22353" y="814"/>
                    <a:pt x="22371" y="814"/>
                  </a:cubicBezTo>
                  <a:lnTo>
                    <a:pt x="22410" y="814"/>
                  </a:lnTo>
                  <a:cubicBezTo>
                    <a:pt x="22445" y="797"/>
                    <a:pt x="22462" y="740"/>
                    <a:pt x="22445" y="706"/>
                  </a:cubicBezTo>
                  <a:cubicBezTo>
                    <a:pt x="22427" y="688"/>
                    <a:pt x="22388" y="671"/>
                    <a:pt x="22371" y="671"/>
                  </a:cubicBezTo>
                  <a:close/>
                  <a:moveTo>
                    <a:pt x="8029" y="762"/>
                  </a:moveTo>
                  <a:cubicBezTo>
                    <a:pt x="7976" y="780"/>
                    <a:pt x="7959" y="814"/>
                    <a:pt x="7976" y="849"/>
                  </a:cubicBezTo>
                  <a:cubicBezTo>
                    <a:pt x="7976" y="888"/>
                    <a:pt x="8011" y="906"/>
                    <a:pt x="8050" y="906"/>
                  </a:cubicBezTo>
                  <a:lnTo>
                    <a:pt x="8068" y="906"/>
                  </a:lnTo>
                  <a:cubicBezTo>
                    <a:pt x="8103" y="888"/>
                    <a:pt x="8120" y="849"/>
                    <a:pt x="8120" y="814"/>
                  </a:cubicBezTo>
                  <a:cubicBezTo>
                    <a:pt x="8103" y="780"/>
                    <a:pt x="8068" y="762"/>
                    <a:pt x="8050" y="762"/>
                  </a:cubicBezTo>
                  <a:close/>
                  <a:moveTo>
                    <a:pt x="26108" y="762"/>
                  </a:moveTo>
                  <a:cubicBezTo>
                    <a:pt x="26087" y="762"/>
                    <a:pt x="26069" y="762"/>
                    <a:pt x="26052" y="780"/>
                  </a:cubicBezTo>
                  <a:cubicBezTo>
                    <a:pt x="26017" y="814"/>
                    <a:pt x="26017" y="849"/>
                    <a:pt x="26052" y="888"/>
                  </a:cubicBezTo>
                  <a:cubicBezTo>
                    <a:pt x="26069" y="906"/>
                    <a:pt x="26087" y="906"/>
                    <a:pt x="26108" y="906"/>
                  </a:cubicBezTo>
                  <a:cubicBezTo>
                    <a:pt x="26126" y="906"/>
                    <a:pt x="26143" y="888"/>
                    <a:pt x="26161" y="888"/>
                  </a:cubicBezTo>
                  <a:cubicBezTo>
                    <a:pt x="26178" y="849"/>
                    <a:pt x="26178" y="797"/>
                    <a:pt x="26143" y="780"/>
                  </a:cubicBezTo>
                  <a:cubicBezTo>
                    <a:pt x="26143" y="762"/>
                    <a:pt x="26126" y="762"/>
                    <a:pt x="26108" y="762"/>
                  </a:cubicBezTo>
                  <a:close/>
                  <a:moveTo>
                    <a:pt x="15047" y="832"/>
                  </a:moveTo>
                  <a:cubicBezTo>
                    <a:pt x="15012" y="832"/>
                    <a:pt x="14991" y="849"/>
                    <a:pt x="14973" y="871"/>
                  </a:cubicBezTo>
                  <a:cubicBezTo>
                    <a:pt x="14956" y="906"/>
                    <a:pt x="14973" y="941"/>
                    <a:pt x="14991" y="958"/>
                  </a:cubicBezTo>
                  <a:cubicBezTo>
                    <a:pt x="15012" y="980"/>
                    <a:pt x="15030" y="980"/>
                    <a:pt x="15047" y="980"/>
                  </a:cubicBezTo>
                  <a:cubicBezTo>
                    <a:pt x="15065" y="980"/>
                    <a:pt x="15082" y="958"/>
                    <a:pt x="15100" y="941"/>
                  </a:cubicBezTo>
                  <a:cubicBezTo>
                    <a:pt x="15121" y="906"/>
                    <a:pt x="15121" y="871"/>
                    <a:pt x="15082" y="849"/>
                  </a:cubicBezTo>
                  <a:cubicBezTo>
                    <a:pt x="15065" y="832"/>
                    <a:pt x="15047" y="832"/>
                    <a:pt x="15047" y="832"/>
                  </a:cubicBezTo>
                  <a:close/>
                  <a:moveTo>
                    <a:pt x="22044" y="832"/>
                  </a:moveTo>
                  <a:cubicBezTo>
                    <a:pt x="22044" y="832"/>
                    <a:pt x="22027" y="849"/>
                    <a:pt x="22009" y="849"/>
                  </a:cubicBezTo>
                  <a:cubicBezTo>
                    <a:pt x="21975" y="871"/>
                    <a:pt x="21975" y="906"/>
                    <a:pt x="21992" y="941"/>
                  </a:cubicBezTo>
                  <a:cubicBezTo>
                    <a:pt x="22009" y="980"/>
                    <a:pt x="22027" y="980"/>
                    <a:pt x="22044" y="980"/>
                  </a:cubicBezTo>
                  <a:lnTo>
                    <a:pt x="22083" y="980"/>
                  </a:lnTo>
                  <a:cubicBezTo>
                    <a:pt x="22118" y="958"/>
                    <a:pt x="22136" y="906"/>
                    <a:pt x="22118" y="871"/>
                  </a:cubicBezTo>
                  <a:cubicBezTo>
                    <a:pt x="22101" y="849"/>
                    <a:pt x="22083" y="832"/>
                    <a:pt x="22044" y="832"/>
                  </a:cubicBezTo>
                  <a:close/>
                  <a:moveTo>
                    <a:pt x="7667" y="871"/>
                  </a:moveTo>
                  <a:cubicBezTo>
                    <a:pt x="7633" y="888"/>
                    <a:pt x="7615" y="923"/>
                    <a:pt x="7633" y="958"/>
                  </a:cubicBezTo>
                  <a:cubicBezTo>
                    <a:pt x="7633" y="997"/>
                    <a:pt x="7667" y="1015"/>
                    <a:pt x="7685" y="1015"/>
                  </a:cubicBezTo>
                  <a:lnTo>
                    <a:pt x="7724" y="1015"/>
                  </a:lnTo>
                  <a:cubicBezTo>
                    <a:pt x="7759" y="997"/>
                    <a:pt x="7776" y="958"/>
                    <a:pt x="7759" y="923"/>
                  </a:cubicBezTo>
                  <a:cubicBezTo>
                    <a:pt x="7759" y="888"/>
                    <a:pt x="7724" y="871"/>
                    <a:pt x="7685" y="871"/>
                  </a:cubicBezTo>
                  <a:close/>
                  <a:moveTo>
                    <a:pt x="7324" y="980"/>
                  </a:moveTo>
                  <a:cubicBezTo>
                    <a:pt x="7289" y="997"/>
                    <a:pt x="7267" y="1032"/>
                    <a:pt x="7289" y="1067"/>
                  </a:cubicBezTo>
                  <a:cubicBezTo>
                    <a:pt x="7289" y="1106"/>
                    <a:pt x="7324" y="1123"/>
                    <a:pt x="7341" y="1123"/>
                  </a:cubicBezTo>
                  <a:lnTo>
                    <a:pt x="7376" y="1123"/>
                  </a:lnTo>
                  <a:cubicBezTo>
                    <a:pt x="7415" y="1106"/>
                    <a:pt x="7433" y="1067"/>
                    <a:pt x="7415" y="1032"/>
                  </a:cubicBezTo>
                  <a:cubicBezTo>
                    <a:pt x="7415" y="997"/>
                    <a:pt x="7376" y="980"/>
                    <a:pt x="7341" y="980"/>
                  </a:cubicBezTo>
                  <a:close/>
                  <a:moveTo>
                    <a:pt x="21735" y="1015"/>
                  </a:moveTo>
                  <a:cubicBezTo>
                    <a:pt x="21718" y="1015"/>
                    <a:pt x="21718" y="1015"/>
                    <a:pt x="21700" y="1032"/>
                  </a:cubicBezTo>
                  <a:cubicBezTo>
                    <a:pt x="21666" y="1049"/>
                    <a:pt x="21648" y="1089"/>
                    <a:pt x="21666" y="1123"/>
                  </a:cubicBezTo>
                  <a:cubicBezTo>
                    <a:pt x="21683" y="1158"/>
                    <a:pt x="21718" y="1158"/>
                    <a:pt x="21735" y="1158"/>
                  </a:cubicBezTo>
                  <a:lnTo>
                    <a:pt x="21774" y="1158"/>
                  </a:lnTo>
                  <a:cubicBezTo>
                    <a:pt x="21809" y="1141"/>
                    <a:pt x="21809" y="1089"/>
                    <a:pt x="21792" y="1049"/>
                  </a:cubicBezTo>
                  <a:cubicBezTo>
                    <a:pt x="21792" y="1032"/>
                    <a:pt x="21757" y="1015"/>
                    <a:pt x="21735" y="1015"/>
                  </a:cubicBezTo>
                  <a:close/>
                  <a:moveTo>
                    <a:pt x="26361" y="1015"/>
                  </a:moveTo>
                  <a:cubicBezTo>
                    <a:pt x="26343" y="1015"/>
                    <a:pt x="26326" y="1015"/>
                    <a:pt x="26304" y="1032"/>
                  </a:cubicBezTo>
                  <a:cubicBezTo>
                    <a:pt x="26287" y="1067"/>
                    <a:pt x="26287" y="1106"/>
                    <a:pt x="26304" y="1141"/>
                  </a:cubicBezTo>
                  <a:cubicBezTo>
                    <a:pt x="26326" y="1158"/>
                    <a:pt x="26343" y="1158"/>
                    <a:pt x="26361" y="1158"/>
                  </a:cubicBezTo>
                  <a:cubicBezTo>
                    <a:pt x="26378" y="1158"/>
                    <a:pt x="26395" y="1158"/>
                    <a:pt x="26413" y="1141"/>
                  </a:cubicBezTo>
                  <a:cubicBezTo>
                    <a:pt x="26435" y="1106"/>
                    <a:pt x="26435" y="1067"/>
                    <a:pt x="26413" y="1032"/>
                  </a:cubicBezTo>
                  <a:cubicBezTo>
                    <a:pt x="26395" y="1015"/>
                    <a:pt x="26378" y="1015"/>
                    <a:pt x="26361" y="1015"/>
                  </a:cubicBezTo>
                  <a:close/>
                  <a:moveTo>
                    <a:pt x="15339" y="1032"/>
                  </a:moveTo>
                  <a:cubicBezTo>
                    <a:pt x="15317" y="1032"/>
                    <a:pt x="15300" y="1049"/>
                    <a:pt x="15282" y="1067"/>
                  </a:cubicBezTo>
                  <a:cubicBezTo>
                    <a:pt x="15265" y="1106"/>
                    <a:pt x="15265" y="1141"/>
                    <a:pt x="15300" y="1158"/>
                  </a:cubicBezTo>
                  <a:cubicBezTo>
                    <a:pt x="15300" y="1176"/>
                    <a:pt x="15317" y="1176"/>
                    <a:pt x="15339" y="1176"/>
                  </a:cubicBezTo>
                  <a:cubicBezTo>
                    <a:pt x="15356" y="1176"/>
                    <a:pt x="15391" y="1176"/>
                    <a:pt x="15391" y="1158"/>
                  </a:cubicBezTo>
                  <a:cubicBezTo>
                    <a:pt x="15426" y="1123"/>
                    <a:pt x="15408" y="1067"/>
                    <a:pt x="15391" y="1049"/>
                  </a:cubicBezTo>
                  <a:cubicBezTo>
                    <a:pt x="15374" y="1032"/>
                    <a:pt x="15356" y="1032"/>
                    <a:pt x="15339" y="1032"/>
                  </a:cubicBezTo>
                  <a:close/>
                  <a:moveTo>
                    <a:pt x="6980" y="1089"/>
                  </a:moveTo>
                  <a:cubicBezTo>
                    <a:pt x="6941" y="1106"/>
                    <a:pt x="6923" y="1141"/>
                    <a:pt x="6941" y="1176"/>
                  </a:cubicBezTo>
                  <a:cubicBezTo>
                    <a:pt x="6941" y="1215"/>
                    <a:pt x="6980" y="1232"/>
                    <a:pt x="6997" y="1232"/>
                  </a:cubicBezTo>
                  <a:lnTo>
                    <a:pt x="7032" y="1232"/>
                  </a:lnTo>
                  <a:cubicBezTo>
                    <a:pt x="7071" y="1215"/>
                    <a:pt x="7089" y="1176"/>
                    <a:pt x="7071" y="1141"/>
                  </a:cubicBezTo>
                  <a:cubicBezTo>
                    <a:pt x="7071" y="1106"/>
                    <a:pt x="7032" y="1089"/>
                    <a:pt x="6997" y="1089"/>
                  </a:cubicBezTo>
                  <a:close/>
                  <a:moveTo>
                    <a:pt x="6636" y="1215"/>
                  </a:moveTo>
                  <a:cubicBezTo>
                    <a:pt x="6597" y="1232"/>
                    <a:pt x="6580" y="1267"/>
                    <a:pt x="6597" y="1306"/>
                  </a:cubicBezTo>
                  <a:cubicBezTo>
                    <a:pt x="6597" y="1341"/>
                    <a:pt x="6636" y="1358"/>
                    <a:pt x="6671" y="1358"/>
                  </a:cubicBezTo>
                  <a:lnTo>
                    <a:pt x="6688" y="1341"/>
                  </a:lnTo>
                  <a:cubicBezTo>
                    <a:pt x="6723" y="1341"/>
                    <a:pt x="6745" y="1284"/>
                    <a:pt x="6723" y="1250"/>
                  </a:cubicBezTo>
                  <a:cubicBezTo>
                    <a:pt x="6723" y="1232"/>
                    <a:pt x="6688" y="1215"/>
                    <a:pt x="6671" y="1215"/>
                  </a:cubicBezTo>
                  <a:close/>
                  <a:moveTo>
                    <a:pt x="21392" y="1215"/>
                  </a:moveTo>
                  <a:cubicBezTo>
                    <a:pt x="21357" y="1232"/>
                    <a:pt x="21339" y="1284"/>
                    <a:pt x="21357" y="1324"/>
                  </a:cubicBezTo>
                  <a:cubicBezTo>
                    <a:pt x="21374" y="1341"/>
                    <a:pt x="21409" y="1358"/>
                    <a:pt x="21431" y="1358"/>
                  </a:cubicBezTo>
                  <a:cubicBezTo>
                    <a:pt x="21448" y="1358"/>
                    <a:pt x="21448" y="1358"/>
                    <a:pt x="21465" y="1341"/>
                  </a:cubicBezTo>
                  <a:cubicBezTo>
                    <a:pt x="21500" y="1324"/>
                    <a:pt x="21500" y="1267"/>
                    <a:pt x="21483" y="1250"/>
                  </a:cubicBezTo>
                  <a:cubicBezTo>
                    <a:pt x="21465" y="1215"/>
                    <a:pt x="21448" y="1215"/>
                    <a:pt x="21431" y="1215"/>
                  </a:cubicBezTo>
                  <a:close/>
                  <a:moveTo>
                    <a:pt x="15609" y="1267"/>
                  </a:moveTo>
                  <a:cubicBezTo>
                    <a:pt x="15591" y="1267"/>
                    <a:pt x="15574" y="1284"/>
                    <a:pt x="15556" y="1306"/>
                  </a:cubicBezTo>
                  <a:cubicBezTo>
                    <a:pt x="15535" y="1324"/>
                    <a:pt x="15535" y="1376"/>
                    <a:pt x="15556" y="1393"/>
                  </a:cubicBezTo>
                  <a:cubicBezTo>
                    <a:pt x="15574" y="1415"/>
                    <a:pt x="15591" y="1415"/>
                    <a:pt x="15609" y="1415"/>
                  </a:cubicBezTo>
                  <a:cubicBezTo>
                    <a:pt x="15626" y="1415"/>
                    <a:pt x="15643" y="1415"/>
                    <a:pt x="15665" y="1393"/>
                  </a:cubicBezTo>
                  <a:cubicBezTo>
                    <a:pt x="15700" y="1376"/>
                    <a:pt x="15700" y="1324"/>
                    <a:pt x="15665" y="1284"/>
                  </a:cubicBezTo>
                  <a:cubicBezTo>
                    <a:pt x="15643" y="1284"/>
                    <a:pt x="15626" y="1267"/>
                    <a:pt x="15609" y="1267"/>
                  </a:cubicBezTo>
                  <a:close/>
                  <a:moveTo>
                    <a:pt x="26596" y="1284"/>
                  </a:moveTo>
                  <a:cubicBezTo>
                    <a:pt x="26578" y="1284"/>
                    <a:pt x="26561" y="1306"/>
                    <a:pt x="26543" y="1306"/>
                  </a:cubicBezTo>
                  <a:cubicBezTo>
                    <a:pt x="26504" y="1341"/>
                    <a:pt x="26504" y="1376"/>
                    <a:pt x="26522" y="1415"/>
                  </a:cubicBezTo>
                  <a:cubicBezTo>
                    <a:pt x="26543" y="1432"/>
                    <a:pt x="26561" y="1432"/>
                    <a:pt x="26596" y="1432"/>
                  </a:cubicBezTo>
                  <a:lnTo>
                    <a:pt x="26630" y="1432"/>
                  </a:lnTo>
                  <a:cubicBezTo>
                    <a:pt x="26670" y="1393"/>
                    <a:pt x="26670" y="1358"/>
                    <a:pt x="26652" y="1324"/>
                  </a:cubicBezTo>
                  <a:cubicBezTo>
                    <a:pt x="26630" y="1306"/>
                    <a:pt x="26613" y="1284"/>
                    <a:pt x="26596" y="1284"/>
                  </a:cubicBezTo>
                  <a:close/>
                  <a:moveTo>
                    <a:pt x="6288" y="1341"/>
                  </a:moveTo>
                  <a:cubicBezTo>
                    <a:pt x="6253" y="1358"/>
                    <a:pt x="6236" y="1393"/>
                    <a:pt x="6253" y="1432"/>
                  </a:cubicBezTo>
                  <a:cubicBezTo>
                    <a:pt x="6271" y="1467"/>
                    <a:pt x="6288" y="1485"/>
                    <a:pt x="6327" y="1485"/>
                  </a:cubicBezTo>
                  <a:cubicBezTo>
                    <a:pt x="6327" y="1485"/>
                    <a:pt x="6345" y="1485"/>
                    <a:pt x="6345" y="1467"/>
                  </a:cubicBezTo>
                  <a:cubicBezTo>
                    <a:pt x="6380" y="1467"/>
                    <a:pt x="6397" y="1415"/>
                    <a:pt x="6380" y="1376"/>
                  </a:cubicBezTo>
                  <a:cubicBezTo>
                    <a:pt x="6380" y="1358"/>
                    <a:pt x="6345" y="1341"/>
                    <a:pt x="6327" y="1341"/>
                  </a:cubicBezTo>
                  <a:close/>
                  <a:moveTo>
                    <a:pt x="21083" y="1415"/>
                  </a:moveTo>
                  <a:cubicBezTo>
                    <a:pt x="21048" y="1432"/>
                    <a:pt x="21030" y="1485"/>
                    <a:pt x="21065" y="1524"/>
                  </a:cubicBezTo>
                  <a:cubicBezTo>
                    <a:pt x="21065" y="1541"/>
                    <a:pt x="21104" y="1541"/>
                    <a:pt x="21122" y="1541"/>
                  </a:cubicBezTo>
                  <a:lnTo>
                    <a:pt x="21157" y="1541"/>
                  </a:lnTo>
                  <a:cubicBezTo>
                    <a:pt x="21191" y="1524"/>
                    <a:pt x="21213" y="1467"/>
                    <a:pt x="21174" y="1432"/>
                  </a:cubicBezTo>
                  <a:cubicBezTo>
                    <a:pt x="21174" y="1415"/>
                    <a:pt x="21139" y="1415"/>
                    <a:pt x="21122" y="1415"/>
                  </a:cubicBezTo>
                  <a:close/>
                  <a:moveTo>
                    <a:pt x="5962" y="1467"/>
                  </a:moveTo>
                  <a:cubicBezTo>
                    <a:pt x="5927" y="1485"/>
                    <a:pt x="5910" y="1524"/>
                    <a:pt x="5910" y="1558"/>
                  </a:cubicBezTo>
                  <a:cubicBezTo>
                    <a:pt x="5927" y="1593"/>
                    <a:pt x="5962" y="1611"/>
                    <a:pt x="5984" y="1611"/>
                  </a:cubicBezTo>
                  <a:lnTo>
                    <a:pt x="6018" y="1611"/>
                  </a:lnTo>
                  <a:cubicBezTo>
                    <a:pt x="6053" y="1593"/>
                    <a:pt x="6071" y="1541"/>
                    <a:pt x="6053" y="1502"/>
                  </a:cubicBezTo>
                  <a:cubicBezTo>
                    <a:pt x="6036" y="1485"/>
                    <a:pt x="6018" y="1467"/>
                    <a:pt x="5984" y="1467"/>
                  </a:cubicBezTo>
                  <a:close/>
                  <a:moveTo>
                    <a:pt x="15861" y="1541"/>
                  </a:moveTo>
                  <a:cubicBezTo>
                    <a:pt x="15844" y="1541"/>
                    <a:pt x="15826" y="1541"/>
                    <a:pt x="15809" y="1558"/>
                  </a:cubicBezTo>
                  <a:cubicBezTo>
                    <a:pt x="15791" y="1576"/>
                    <a:pt x="15774" y="1632"/>
                    <a:pt x="15809" y="1667"/>
                  </a:cubicBezTo>
                  <a:cubicBezTo>
                    <a:pt x="15826" y="1667"/>
                    <a:pt x="15844" y="1685"/>
                    <a:pt x="15861" y="1685"/>
                  </a:cubicBezTo>
                  <a:cubicBezTo>
                    <a:pt x="15883" y="1685"/>
                    <a:pt x="15900" y="1685"/>
                    <a:pt x="15918" y="1667"/>
                  </a:cubicBezTo>
                  <a:cubicBezTo>
                    <a:pt x="15935" y="1650"/>
                    <a:pt x="15935" y="1593"/>
                    <a:pt x="15918" y="1558"/>
                  </a:cubicBezTo>
                  <a:cubicBezTo>
                    <a:pt x="15900" y="1541"/>
                    <a:pt x="15883" y="1541"/>
                    <a:pt x="15861" y="1541"/>
                  </a:cubicBezTo>
                  <a:close/>
                  <a:moveTo>
                    <a:pt x="5657" y="1593"/>
                  </a:moveTo>
                  <a:cubicBezTo>
                    <a:pt x="5635" y="1593"/>
                    <a:pt x="5635" y="1611"/>
                    <a:pt x="5618" y="1611"/>
                  </a:cubicBezTo>
                  <a:cubicBezTo>
                    <a:pt x="5583" y="1632"/>
                    <a:pt x="5566" y="1667"/>
                    <a:pt x="5583" y="1702"/>
                  </a:cubicBezTo>
                  <a:cubicBezTo>
                    <a:pt x="5601" y="1741"/>
                    <a:pt x="5618" y="1741"/>
                    <a:pt x="5657" y="1741"/>
                  </a:cubicBezTo>
                  <a:lnTo>
                    <a:pt x="5675" y="1741"/>
                  </a:lnTo>
                  <a:cubicBezTo>
                    <a:pt x="5709" y="1719"/>
                    <a:pt x="5727" y="1685"/>
                    <a:pt x="5709" y="1650"/>
                  </a:cubicBezTo>
                  <a:cubicBezTo>
                    <a:pt x="5709" y="1611"/>
                    <a:pt x="5675" y="1593"/>
                    <a:pt x="5657" y="1593"/>
                  </a:cubicBezTo>
                  <a:close/>
                  <a:moveTo>
                    <a:pt x="20813" y="1593"/>
                  </a:moveTo>
                  <a:cubicBezTo>
                    <a:pt x="20795" y="1593"/>
                    <a:pt x="20795" y="1611"/>
                    <a:pt x="20778" y="1611"/>
                  </a:cubicBezTo>
                  <a:cubicBezTo>
                    <a:pt x="20739" y="1632"/>
                    <a:pt x="20739" y="1685"/>
                    <a:pt x="20756" y="1719"/>
                  </a:cubicBezTo>
                  <a:cubicBezTo>
                    <a:pt x="20778" y="1741"/>
                    <a:pt x="20795" y="1741"/>
                    <a:pt x="20813" y="1741"/>
                  </a:cubicBezTo>
                  <a:lnTo>
                    <a:pt x="20848" y="1741"/>
                  </a:lnTo>
                  <a:cubicBezTo>
                    <a:pt x="20887" y="1719"/>
                    <a:pt x="20904" y="1667"/>
                    <a:pt x="20887" y="1632"/>
                  </a:cubicBezTo>
                  <a:cubicBezTo>
                    <a:pt x="20865" y="1611"/>
                    <a:pt x="20848" y="1593"/>
                    <a:pt x="20813" y="1593"/>
                  </a:cubicBezTo>
                  <a:close/>
                  <a:moveTo>
                    <a:pt x="26796" y="1593"/>
                  </a:moveTo>
                  <a:cubicBezTo>
                    <a:pt x="26778" y="1593"/>
                    <a:pt x="26761" y="1593"/>
                    <a:pt x="26761" y="1611"/>
                  </a:cubicBezTo>
                  <a:cubicBezTo>
                    <a:pt x="26722" y="1632"/>
                    <a:pt x="26704" y="1667"/>
                    <a:pt x="26722" y="1702"/>
                  </a:cubicBezTo>
                  <a:cubicBezTo>
                    <a:pt x="26739" y="1719"/>
                    <a:pt x="26761" y="1741"/>
                    <a:pt x="26796" y="1741"/>
                  </a:cubicBezTo>
                  <a:cubicBezTo>
                    <a:pt x="26813" y="1741"/>
                    <a:pt x="26813" y="1741"/>
                    <a:pt x="26831" y="1719"/>
                  </a:cubicBezTo>
                  <a:cubicBezTo>
                    <a:pt x="26870" y="1702"/>
                    <a:pt x="26870" y="1667"/>
                    <a:pt x="26848" y="1632"/>
                  </a:cubicBezTo>
                  <a:cubicBezTo>
                    <a:pt x="26831" y="1611"/>
                    <a:pt x="26813" y="1593"/>
                    <a:pt x="26796" y="1593"/>
                  </a:cubicBezTo>
                  <a:close/>
                  <a:moveTo>
                    <a:pt x="5309" y="1741"/>
                  </a:moveTo>
                  <a:lnTo>
                    <a:pt x="5292" y="1759"/>
                  </a:lnTo>
                  <a:cubicBezTo>
                    <a:pt x="5257" y="1776"/>
                    <a:pt x="5239" y="1811"/>
                    <a:pt x="5257" y="1850"/>
                  </a:cubicBezTo>
                  <a:cubicBezTo>
                    <a:pt x="5257" y="1885"/>
                    <a:pt x="5292" y="1885"/>
                    <a:pt x="5309" y="1885"/>
                  </a:cubicBezTo>
                  <a:lnTo>
                    <a:pt x="5348" y="1885"/>
                  </a:lnTo>
                  <a:cubicBezTo>
                    <a:pt x="5383" y="1867"/>
                    <a:pt x="5400" y="1828"/>
                    <a:pt x="5383" y="1793"/>
                  </a:cubicBezTo>
                  <a:cubicBezTo>
                    <a:pt x="5366" y="1759"/>
                    <a:pt x="5348" y="1741"/>
                    <a:pt x="5309" y="1741"/>
                  </a:cubicBezTo>
                  <a:close/>
                  <a:moveTo>
                    <a:pt x="16100" y="1811"/>
                  </a:moveTo>
                  <a:cubicBezTo>
                    <a:pt x="16079" y="1811"/>
                    <a:pt x="16061" y="1828"/>
                    <a:pt x="16044" y="1828"/>
                  </a:cubicBezTo>
                  <a:cubicBezTo>
                    <a:pt x="16009" y="1867"/>
                    <a:pt x="16009" y="1902"/>
                    <a:pt x="16026" y="1937"/>
                  </a:cubicBezTo>
                  <a:cubicBezTo>
                    <a:pt x="16044" y="1959"/>
                    <a:pt x="16061" y="1959"/>
                    <a:pt x="16100" y="1959"/>
                  </a:cubicBezTo>
                  <a:lnTo>
                    <a:pt x="16135" y="1959"/>
                  </a:lnTo>
                  <a:cubicBezTo>
                    <a:pt x="16170" y="1920"/>
                    <a:pt x="16170" y="1885"/>
                    <a:pt x="16153" y="1850"/>
                  </a:cubicBezTo>
                  <a:cubicBezTo>
                    <a:pt x="16135" y="1828"/>
                    <a:pt x="16118" y="1811"/>
                    <a:pt x="16100" y="1811"/>
                  </a:cubicBezTo>
                  <a:close/>
                  <a:moveTo>
                    <a:pt x="20469" y="1811"/>
                  </a:moveTo>
                  <a:cubicBezTo>
                    <a:pt x="20452" y="1828"/>
                    <a:pt x="20430" y="1885"/>
                    <a:pt x="20452" y="1920"/>
                  </a:cubicBezTo>
                  <a:cubicBezTo>
                    <a:pt x="20469" y="1937"/>
                    <a:pt x="20486" y="1959"/>
                    <a:pt x="20521" y="1959"/>
                  </a:cubicBezTo>
                  <a:cubicBezTo>
                    <a:pt x="20521" y="1959"/>
                    <a:pt x="20539" y="1937"/>
                    <a:pt x="20560" y="1937"/>
                  </a:cubicBezTo>
                  <a:cubicBezTo>
                    <a:pt x="20595" y="1920"/>
                    <a:pt x="20595" y="1867"/>
                    <a:pt x="20578" y="1828"/>
                  </a:cubicBezTo>
                  <a:cubicBezTo>
                    <a:pt x="20560" y="1811"/>
                    <a:pt x="20539" y="1811"/>
                    <a:pt x="20521" y="1811"/>
                  </a:cubicBezTo>
                  <a:close/>
                  <a:moveTo>
                    <a:pt x="4948" y="1902"/>
                  </a:moveTo>
                  <a:cubicBezTo>
                    <a:pt x="4913" y="1920"/>
                    <a:pt x="4913" y="1959"/>
                    <a:pt x="4913" y="1994"/>
                  </a:cubicBezTo>
                  <a:cubicBezTo>
                    <a:pt x="4931" y="2028"/>
                    <a:pt x="4965" y="2046"/>
                    <a:pt x="4983" y="2046"/>
                  </a:cubicBezTo>
                  <a:cubicBezTo>
                    <a:pt x="5004" y="2046"/>
                    <a:pt x="5004" y="2046"/>
                    <a:pt x="5022" y="2028"/>
                  </a:cubicBezTo>
                  <a:cubicBezTo>
                    <a:pt x="5057" y="2011"/>
                    <a:pt x="5074" y="1976"/>
                    <a:pt x="5057" y="1937"/>
                  </a:cubicBezTo>
                  <a:cubicBezTo>
                    <a:pt x="5039" y="1920"/>
                    <a:pt x="5022" y="1902"/>
                    <a:pt x="4983" y="1902"/>
                  </a:cubicBezTo>
                  <a:close/>
                  <a:moveTo>
                    <a:pt x="26979" y="1902"/>
                  </a:moveTo>
                  <a:cubicBezTo>
                    <a:pt x="26957" y="1902"/>
                    <a:pt x="26957" y="1902"/>
                    <a:pt x="26939" y="1920"/>
                  </a:cubicBezTo>
                  <a:cubicBezTo>
                    <a:pt x="26905" y="1937"/>
                    <a:pt x="26887" y="1976"/>
                    <a:pt x="26905" y="2011"/>
                  </a:cubicBezTo>
                  <a:cubicBezTo>
                    <a:pt x="26922" y="2028"/>
                    <a:pt x="26957" y="2046"/>
                    <a:pt x="26979" y="2046"/>
                  </a:cubicBezTo>
                  <a:lnTo>
                    <a:pt x="27013" y="2046"/>
                  </a:lnTo>
                  <a:cubicBezTo>
                    <a:pt x="27048" y="2028"/>
                    <a:pt x="27066" y="1976"/>
                    <a:pt x="27031" y="1937"/>
                  </a:cubicBezTo>
                  <a:cubicBezTo>
                    <a:pt x="27031" y="1920"/>
                    <a:pt x="26996" y="1902"/>
                    <a:pt x="26979" y="1902"/>
                  </a:cubicBezTo>
                  <a:close/>
                  <a:moveTo>
                    <a:pt x="20177" y="2011"/>
                  </a:moveTo>
                  <a:cubicBezTo>
                    <a:pt x="20143" y="2028"/>
                    <a:pt x="20125" y="2085"/>
                    <a:pt x="20160" y="2120"/>
                  </a:cubicBezTo>
                  <a:cubicBezTo>
                    <a:pt x="20160" y="2137"/>
                    <a:pt x="20195" y="2155"/>
                    <a:pt x="20212" y="2155"/>
                  </a:cubicBezTo>
                  <a:cubicBezTo>
                    <a:pt x="20234" y="2155"/>
                    <a:pt x="20234" y="2137"/>
                    <a:pt x="20251" y="2137"/>
                  </a:cubicBezTo>
                  <a:cubicBezTo>
                    <a:pt x="20286" y="2120"/>
                    <a:pt x="20286" y="2068"/>
                    <a:pt x="20269" y="2028"/>
                  </a:cubicBezTo>
                  <a:cubicBezTo>
                    <a:pt x="20251" y="2011"/>
                    <a:pt x="20234" y="2011"/>
                    <a:pt x="20212" y="2011"/>
                  </a:cubicBezTo>
                  <a:close/>
                  <a:moveTo>
                    <a:pt x="4656" y="2046"/>
                  </a:moveTo>
                  <a:cubicBezTo>
                    <a:pt x="4656" y="2046"/>
                    <a:pt x="4639" y="2068"/>
                    <a:pt x="4622" y="2068"/>
                  </a:cubicBezTo>
                  <a:cubicBezTo>
                    <a:pt x="4587" y="2085"/>
                    <a:pt x="4587" y="2120"/>
                    <a:pt x="4604" y="2155"/>
                  </a:cubicBezTo>
                  <a:cubicBezTo>
                    <a:pt x="4604" y="2194"/>
                    <a:pt x="4639" y="2194"/>
                    <a:pt x="4656" y="2194"/>
                  </a:cubicBezTo>
                  <a:lnTo>
                    <a:pt x="4696" y="2194"/>
                  </a:lnTo>
                  <a:cubicBezTo>
                    <a:pt x="4730" y="2176"/>
                    <a:pt x="4748" y="2137"/>
                    <a:pt x="4730" y="2102"/>
                  </a:cubicBezTo>
                  <a:cubicBezTo>
                    <a:pt x="4713" y="2068"/>
                    <a:pt x="4696" y="2046"/>
                    <a:pt x="4656" y="2046"/>
                  </a:cubicBezTo>
                  <a:close/>
                  <a:moveTo>
                    <a:pt x="16296" y="2102"/>
                  </a:moveTo>
                  <a:cubicBezTo>
                    <a:pt x="16296" y="2102"/>
                    <a:pt x="16279" y="2120"/>
                    <a:pt x="16261" y="2120"/>
                  </a:cubicBezTo>
                  <a:cubicBezTo>
                    <a:pt x="16227" y="2155"/>
                    <a:pt x="16227" y="2194"/>
                    <a:pt x="16244" y="2229"/>
                  </a:cubicBezTo>
                  <a:cubicBezTo>
                    <a:pt x="16261" y="2246"/>
                    <a:pt x="16279" y="2246"/>
                    <a:pt x="16296" y="2246"/>
                  </a:cubicBezTo>
                  <a:lnTo>
                    <a:pt x="16353" y="2246"/>
                  </a:lnTo>
                  <a:cubicBezTo>
                    <a:pt x="16388" y="2211"/>
                    <a:pt x="16388" y="2176"/>
                    <a:pt x="16370" y="2137"/>
                  </a:cubicBezTo>
                  <a:cubicBezTo>
                    <a:pt x="16353" y="2120"/>
                    <a:pt x="16335" y="2102"/>
                    <a:pt x="16296" y="2102"/>
                  </a:cubicBezTo>
                  <a:close/>
                  <a:moveTo>
                    <a:pt x="19869" y="2211"/>
                  </a:moveTo>
                  <a:cubicBezTo>
                    <a:pt x="19834" y="2229"/>
                    <a:pt x="19834" y="2285"/>
                    <a:pt x="19851" y="2320"/>
                  </a:cubicBezTo>
                  <a:cubicBezTo>
                    <a:pt x="19869" y="2337"/>
                    <a:pt x="19886" y="2355"/>
                    <a:pt x="19908" y="2355"/>
                  </a:cubicBezTo>
                  <a:cubicBezTo>
                    <a:pt x="19925" y="2355"/>
                    <a:pt x="19943" y="2337"/>
                    <a:pt x="19943" y="2337"/>
                  </a:cubicBezTo>
                  <a:cubicBezTo>
                    <a:pt x="19977" y="2320"/>
                    <a:pt x="19995" y="2263"/>
                    <a:pt x="19977" y="2229"/>
                  </a:cubicBezTo>
                  <a:cubicBezTo>
                    <a:pt x="19960" y="2211"/>
                    <a:pt x="19943" y="2211"/>
                    <a:pt x="19908" y="2211"/>
                  </a:cubicBezTo>
                  <a:close/>
                  <a:moveTo>
                    <a:pt x="4295" y="2229"/>
                  </a:moveTo>
                  <a:cubicBezTo>
                    <a:pt x="4260" y="2246"/>
                    <a:pt x="4260" y="2303"/>
                    <a:pt x="4278" y="2337"/>
                  </a:cubicBezTo>
                  <a:cubicBezTo>
                    <a:pt x="4278" y="2355"/>
                    <a:pt x="4313" y="2372"/>
                    <a:pt x="4330" y="2372"/>
                  </a:cubicBezTo>
                  <a:cubicBezTo>
                    <a:pt x="4352" y="2372"/>
                    <a:pt x="4369" y="2355"/>
                    <a:pt x="4369" y="2355"/>
                  </a:cubicBezTo>
                  <a:cubicBezTo>
                    <a:pt x="4404" y="2337"/>
                    <a:pt x="4421" y="2303"/>
                    <a:pt x="4404" y="2263"/>
                  </a:cubicBezTo>
                  <a:cubicBezTo>
                    <a:pt x="4387" y="2229"/>
                    <a:pt x="4369" y="2229"/>
                    <a:pt x="4330" y="2229"/>
                  </a:cubicBezTo>
                  <a:close/>
                  <a:moveTo>
                    <a:pt x="27105" y="2229"/>
                  </a:moveTo>
                  <a:cubicBezTo>
                    <a:pt x="27087" y="2246"/>
                    <a:pt x="27066" y="2303"/>
                    <a:pt x="27087" y="2337"/>
                  </a:cubicBezTo>
                  <a:cubicBezTo>
                    <a:pt x="27087" y="2355"/>
                    <a:pt x="27122" y="2372"/>
                    <a:pt x="27140" y="2372"/>
                  </a:cubicBezTo>
                  <a:lnTo>
                    <a:pt x="27174" y="2372"/>
                  </a:lnTo>
                  <a:cubicBezTo>
                    <a:pt x="27214" y="2355"/>
                    <a:pt x="27231" y="2303"/>
                    <a:pt x="27214" y="2263"/>
                  </a:cubicBezTo>
                  <a:cubicBezTo>
                    <a:pt x="27196" y="2246"/>
                    <a:pt x="27174" y="2229"/>
                    <a:pt x="27140" y="2229"/>
                  </a:cubicBezTo>
                  <a:close/>
                  <a:moveTo>
                    <a:pt x="4025" y="2394"/>
                  </a:moveTo>
                  <a:cubicBezTo>
                    <a:pt x="4004" y="2394"/>
                    <a:pt x="3986" y="2394"/>
                    <a:pt x="3986" y="2411"/>
                  </a:cubicBezTo>
                  <a:cubicBezTo>
                    <a:pt x="3951" y="2429"/>
                    <a:pt x="3934" y="2464"/>
                    <a:pt x="3951" y="2503"/>
                  </a:cubicBezTo>
                  <a:cubicBezTo>
                    <a:pt x="3969" y="2520"/>
                    <a:pt x="3986" y="2538"/>
                    <a:pt x="4025" y="2538"/>
                  </a:cubicBezTo>
                  <a:lnTo>
                    <a:pt x="4060" y="2538"/>
                  </a:lnTo>
                  <a:cubicBezTo>
                    <a:pt x="4095" y="2520"/>
                    <a:pt x="4095" y="2464"/>
                    <a:pt x="4078" y="2429"/>
                  </a:cubicBezTo>
                  <a:cubicBezTo>
                    <a:pt x="4078" y="2411"/>
                    <a:pt x="4043" y="2394"/>
                    <a:pt x="4025" y="2394"/>
                  </a:cubicBezTo>
                  <a:close/>
                  <a:moveTo>
                    <a:pt x="19599" y="2394"/>
                  </a:moveTo>
                  <a:cubicBezTo>
                    <a:pt x="19599" y="2394"/>
                    <a:pt x="19581" y="2411"/>
                    <a:pt x="19560" y="2411"/>
                  </a:cubicBezTo>
                  <a:cubicBezTo>
                    <a:pt x="19525" y="2429"/>
                    <a:pt x="19525" y="2481"/>
                    <a:pt x="19542" y="2503"/>
                  </a:cubicBezTo>
                  <a:cubicBezTo>
                    <a:pt x="19560" y="2538"/>
                    <a:pt x="19581" y="2538"/>
                    <a:pt x="19599" y="2538"/>
                  </a:cubicBezTo>
                  <a:lnTo>
                    <a:pt x="19634" y="2538"/>
                  </a:lnTo>
                  <a:cubicBezTo>
                    <a:pt x="19668" y="2520"/>
                    <a:pt x="19690" y="2464"/>
                    <a:pt x="19668" y="2429"/>
                  </a:cubicBezTo>
                  <a:cubicBezTo>
                    <a:pt x="19651" y="2411"/>
                    <a:pt x="19634" y="2394"/>
                    <a:pt x="19599" y="2394"/>
                  </a:cubicBezTo>
                  <a:close/>
                  <a:moveTo>
                    <a:pt x="16479" y="2411"/>
                  </a:moveTo>
                  <a:cubicBezTo>
                    <a:pt x="16444" y="2446"/>
                    <a:pt x="16444" y="2481"/>
                    <a:pt x="16461" y="2520"/>
                  </a:cubicBezTo>
                  <a:cubicBezTo>
                    <a:pt x="16479" y="2538"/>
                    <a:pt x="16496" y="2555"/>
                    <a:pt x="16514" y="2555"/>
                  </a:cubicBezTo>
                  <a:cubicBezTo>
                    <a:pt x="16535" y="2555"/>
                    <a:pt x="16553" y="2538"/>
                    <a:pt x="16570" y="2538"/>
                  </a:cubicBezTo>
                  <a:cubicBezTo>
                    <a:pt x="16605" y="2503"/>
                    <a:pt x="16605" y="2464"/>
                    <a:pt x="16588" y="2429"/>
                  </a:cubicBezTo>
                  <a:cubicBezTo>
                    <a:pt x="16570" y="2411"/>
                    <a:pt x="16553" y="2411"/>
                    <a:pt x="16514" y="2411"/>
                  </a:cubicBezTo>
                  <a:close/>
                  <a:moveTo>
                    <a:pt x="27266" y="2555"/>
                  </a:moveTo>
                  <a:cubicBezTo>
                    <a:pt x="27231" y="2572"/>
                    <a:pt x="27214" y="2629"/>
                    <a:pt x="27231" y="2664"/>
                  </a:cubicBezTo>
                  <a:cubicBezTo>
                    <a:pt x="27248" y="2681"/>
                    <a:pt x="27266" y="2699"/>
                    <a:pt x="27305" y="2699"/>
                  </a:cubicBezTo>
                  <a:lnTo>
                    <a:pt x="27340" y="2699"/>
                  </a:lnTo>
                  <a:cubicBezTo>
                    <a:pt x="27375" y="2681"/>
                    <a:pt x="27392" y="2629"/>
                    <a:pt x="27375" y="2590"/>
                  </a:cubicBezTo>
                  <a:cubicBezTo>
                    <a:pt x="27357" y="2572"/>
                    <a:pt x="27322" y="2555"/>
                    <a:pt x="27305" y="2555"/>
                  </a:cubicBezTo>
                  <a:close/>
                  <a:moveTo>
                    <a:pt x="3699" y="2572"/>
                  </a:moveTo>
                  <a:cubicBezTo>
                    <a:pt x="3699" y="2572"/>
                    <a:pt x="3677" y="2572"/>
                    <a:pt x="3660" y="2590"/>
                  </a:cubicBezTo>
                  <a:cubicBezTo>
                    <a:pt x="3625" y="2612"/>
                    <a:pt x="3625" y="2646"/>
                    <a:pt x="3643" y="2681"/>
                  </a:cubicBezTo>
                  <a:cubicBezTo>
                    <a:pt x="3660" y="2699"/>
                    <a:pt x="3677" y="2720"/>
                    <a:pt x="3699" y="2720"/>
                  </a:cubicBezTo>
                  <a:lnTo>
                    <a:pt x="3734" y="2720"/>
                  </a:lnTo>
                  <a:cubicBezTo>
                    <a:pt x="3769" y="2681"/>
                    <a:pt x="3786" y="2646"/>
                    <a:pt x="3769" y="2612"/>
                  </a:cubicBezTo>
                  <a:cubicBezTo>
                    <a:pt x="3751" y="2590"/>
                    <a:pt x="3734" y="2572"/>
                    <a:pt x="3699" y="2572"/>
                  </a:cubicBezTo>
                  <a:close/>
                  <a:moveTo>
                    <a:pt x="19255" y="2590"/>
                  </a:moveTo>
                  <a:cubicBezTo>
                    <a:pt x="19216" y="2612"/>
                    <a:pt x="19216" y="2664"/>
                    <a:pt x="19233" y="2699"/>
                  </a:cubicBezTo>
                  <a:cubicBezTo>
                    <a:pt x="19255" y="2720"/>
                    <a:pt x="19272" y="2738"/>
                    <a:pt x="19290" y="2738"/>
                  </a:cubicBezTo>
                  <a:cubicBezTo>
                    <a:pt x="19307" y="2738"/>
                    <a:pt x="19325" y="2738"/>
                    <a:pt x="19325" y="2720"/>
                  </a:cubicBezTo>
                  <a:cubicBezTo>
                    <a:pt x="19364" y="2699"/>
                    <a:pt x="19381" y="2664"/>
                    <a:pt x="19364" y="2629"/>
                  </a:cubicBezTo>
                  <a:cubicBezTo>
                    <a:pt x="19342" y="2590"/>
                    <a:pt x="19325" y="2590"/>
                    <a:pt x="19290" y="2590"/>
                  </a:cubicBezTo>
                  <a:close/>
                  <a:moveTo>
                    <a:pt x="16753" y="2681"/>
                  </a:moveTo>
                  <a:cubicBezTo>
                    <a:pt x="16731" y="2681"/>
                    <a:pt x="16714" y="2699"/>
                    <a:pt x="16696" y="2699"/>
                  </a:cubicBezTo>
                  <a:cubicBezTo>
                    <a:pt x="16679" y="2738"/>
                    <a:pt x="16662" y="2773"/>
                    <a:pt x="16696" y="2807"/>
                  </a:cubicBezTo>
                  <a:cubicBezTo>
                    <a:pt x="16714" y="2829"/>
                    <a:pt x="16731" y="2829"/>
                    <a:pt x="16753" y="2829"/>
                  </a:cubicBezTo>
                  <a:cubicBezTo>
                    <a:pt x="16770" y="2829"/>
                    <a:pt x="16788" y="2829"/>
                    <a:pt x="16788" y="2807"/>
                  </a:cubicBezTo>
                  <a:cubicBezTo>
                    <a:pt x="16823" y="2790"/>
                    <a:pt x="16823" y="2738"/>
                    <a:pt x="16805" y="2720"/>
                  </a:cubicBezTo>
                  <a:cubicBezTo>
                    <a:pt x="16788" y="2699"/>
                    <a:pt x="16770" y="2681"/>
                    <a:pt x="16753" y="2681"/>
                  </a:cubicBezTo>
                  <a:close/>
                  <a:moveTo>
                    <a:pt x="3390" y="2755"/>
                  </a:moveTo>
                  <a:cubicBezTo>
                    <a:pt x="3373" y="2755"/>
                    <a:pt x="3373" y="2755"/>
                    <a:pt x="3351" y="2773"/>
                  </a:cubicBezTo>
                  <a:cubicBezTo>
                    <a:pt x="3316" y="2790"/>
                    <a:pt x="3316" y="2829"/>
                    <a:pt x="3334" y="2864"/>
                  </a:cubicBezTo>
                  <a:cubicBezTo>
                    <a:pt x="3334" y="2899"/>
                    <a:pt x="3373" y="2899"/>
                    <a:pt x="3390" y="2899"/>
                  </a:cubicBezTo>
                  <a:lnTo>
                    <a:pt x="3425" y="2899"/>
                  </a:lnTo>
                  <a:cubicBezTo>
                    <a:pt x="3460" y="2881"/>
                    <a:pt x="3482" y="2829"/>
                    <a:pt x="3460" y="2790"/>
                  </a:cubicBezTo>
                  <a:cubicBezTo>
                    <a:pt x="3442" y="2773"/>
                    <a:pt x="3425" y="2755"/>
                    <a:pt x="3390" y="2755"/>
                  </a:cubicBezTo>
                  <a:close/>
                  <a:moveTo>
                    <a:pt x="18946" y="2773"/>
                  </a:moveTo>
                  <a:cubicBezTo>
                    <a:pt x="18907" y="2790"/>
                    <a:pt x="18890" y="2846"/>
                    <a:pt x="18907" y="2881"/>
                  </a:cubicBezTo>
                  <a:cubicBezTo>
                    <a:pt x="18929" y="2899"/>
                    <a:pt x="18963" y="2916"/>
                    <a:pt x="18981" y="2916"/>
                  </a:cubicBezTo>
                  <a:cubicBezTo>
                    <a:pt x="18998" y="2916"/>
                    <a:pt x="18998" y="2916"/>
                    <a:pt x="19016" y="2899"/>
                  </a:cubicBezTo>
                  <a:cubicBezTo>
                    <a:pt x="19055" y="2881"/>
                    <a:pt x="19072" y="2846"/>
                    <a:pt x="19037" y="2807"/>
                  </a:cubicBezTo>
                  <a:cubicBezTo>
                    <a:pt x="19037" y="2773"/>
                    <a:pt x="18998" y="2773"/>
                    <a:pt x="18981" y="2773"/>
                  </a:cubicBezTo>
                  <a:close/>
                  <a:moveTo>
                    <a:pt x="27431" y="2881"/>
                  </a:moveTo>
                  <a:cubicBezTo>
                    <a:pt x="27392" y="2899"/>
                    <a:pt x="27375" y="2955"/>
                    <a:pt x="27392" y="2990"/>
                  </a:cubicBezTo>
                  <a:cubicBezTo>
                    <a:pt x="27392" y="3007"/>
                    <a:pt x="27431" y="3025"/>
                    <a:pt x="27449" y="3025"/>
                  </a:cubicBezTo>
                  <a:lnTo>
                    <a:pt x="27483" y="3025"/>
                  </a:lnTo>
                  <a:cubicBezTo>
                    <a:pt x="27522" y="3007"/>
                    <a:pt x="27540" y="2955"/>
                    <a:pt x="27522" y="2916"/>
                  </a:cubicBezTo>
                  <a:cubicBezTo>
                    <a:pt x="27501" y="2899"/>
                    <a:pt x="27483" y="2881"/>
                    <a:pt x="27449" y="2881"/>
                  </a:cubicBezTo>
                  <a:close/>
                  <a:moveTo>
                    <a:pt x="18655" y="2938"/>
                  </a:moveTo>
                  <a:cubicBezTo>
                    <a:pt x="18655" y="2938"/>
                    <a:pt x="18637" y="2938"/>
                    <a:pt x="18637" y="2955"/>
                  </a:cubicBezTo>
                  <a:cubicBezTo>
                    <a:pt x="18602" y="2973"/>
                    <a:pt x="18581" y="3007"/>
                    <a:pt x="18602" y="3047"/>
                  </a:cubicBezTo>
                  <a:cubicBezTo>
                    <a:pt x="18602" y="3064"/>
                    <a:pt x="18637" y="3081"/>
                    <a:pt x="18655" y="3081"/>
                  </a:cubicBezTo>
                  <a:lnTo>
                    <a:pt x="18689" y="3081"/>
                  </a:lnTo>
                  <a:cubicBezTo>
                    <a:pt x="18729" y="3064"/>
                    <a:pt x="18746" y="3007"/>
                    <a:pt x="18729" y="2973"/>
                  </a:cubicBezTo>
                  <a:cubicBezTo>
                    <a:pt x="18711" y="2955"/>
                    <a:pt x="18689" y="2938"/>
                    <a:pt x="18655" y="2938"/>
                  </a:cubicBezTo>
                  <a:close/>
                  <a:moveTo>
                    <a:pt x="3046" y="2955"/>
                  </a:moveTo>
                  <a:cubicBezTo>
                    <a:pt x="3007" y="2973"/>
                    <a:pt x="2990" y="3025"/>
                    <a:pt x="3025" y="3064"/>
                  </a:cubicBezTo>
                  <a:cubicBezTo>
                    <a:pt x="3025" y="3081"/>
                    <a:pt x="3064" y="3099"/>
                    <a:pt x="3081" y="3099"/>
                  </a:cubicBezTo>
                  <a:cubicBezTo>
                    <a:pt x="3099" y="3099"/>
                    <a:pt x="3099" y="3081"/>
                    <a:pt x="3116" y="3081"/>
                  </a:cubicBezTo>
                  <a:cubicBezTo>
                    <a:pt x="3155" y="3064"/>
                    <a:pt x="3173" y="3007"/>
                    <a:pt x="3133" y="2973"/>
                  </a:cubicBezTo>
                  <a:cubicBezTo>
                    <a:pt x="3133" y="2955"/>
                    <a:pt x="3099" y="2955"/>
                    <a:pt x="3081" y="2955"/>
                  </a:cubicBezTo>
                  <a:close/>
                  <a:moveTo>
                    <a:pt x="17005" y="2955"/>
                  </a:moveTo>
                  <a:cubicBezTo>
                    <a:pt x="16988" y="2955"/>
                    <a:pt x="16971" y="2955"/>
                    <a:pt x="16949" y="2973"/>
                  </a:cubicBezTo>
                  <a:cubicBezTo>
                    <a:pt x="16914" y="3007"/>
                    <a:pt x="16914" y="3047"/>
                    <a:pt x="16949" y="3081"/>
                  </a:cubicBezTo>
                  <a:cubicBezTo>
                    <a:pt x="16971" y="3081"/>
                    <a:pt x="16988" y="3099"/>
                    <a:pt x="17005" y="3099"/>
                  </a:cubicBezTo>
                  <a:cubicBezTo>
                    <a:pt x="17023" y="3099"/>
                    <a:pt x="17040" y="3081"/>
                    <a:pt x="17058" y="3064"/>
                  </a:cubicBezTo>
                  <a:cubicBezTo>
                    <a:pt x="17079" y="3047"/>
                    <a:pt x="17079" y="2990"/>
                    <a:pt x="17040" y="2973"/>
                  </a:cubicBezTo>
                  <a:cubicBezTo>
                    <a:pt x="17040" y="2955"/>
                    <a:pt x="17023" y="2955"/>
                    <a:pt x="17005" y="2955"/>
                  </a:cubicBezTo>
                  <a:close/>
                  <a:moveTo>
                    <a:pt x="18311" y="3099"/>
                  </a:moveTo>
                  <a:cubicBezTo>
                    <a:pt x="18276" y="3116"/>
                    <a:pt x="18254" y="3155"/>
                    <a:pt x="18276" y="3190"/>
                  </a:cubicBezTo>
                  <a:cubicBezTo>
                    <a:pt x="18276" y="3225"/>
                    <a:pt x="18311" y="3242"/>
                    <a:pt x="18328" y="3242"/>
                  </a:cubicBezTo>
                  <a:cubicBezTo>
                    <a:pt x="18346" y="3242"/>
                    <a:pt x="18346" y="3242"/>
                    <a:pt x="18363" y="3225"/>
                  </a:cubicBezTo>
                  <a:cubicBezTo>
                    <a:pt x="18402" y="3225"/>
                    <a:pt x="18420" y="3173"/>
                    <a:pt x="18402" y="3134"/>
                  </a:cubicBezTo>
                  <a:cubicBezTo>
                    <a:pt x="18385" y="3116"/>
                    <a:pt x="18363" y="3099"/>
                    <a:pt x="18328" y="3099"/>
                  </a:cubicBezTo>
                  <a:close/>
                  <a:moveTo>
                    <a:pt x="2772" y="3134"/>
                  </a:moveTo>
                  <a:cubicBezTo>
                    <a:pt x="2755" y="3134"/>
                    <a:pt x="2755" y="3155"/>
                    <a:pt x="2737" y="3155"/>
                  </a:cubicBezTo>
                  <a:cubicBezTo>
                    <a:pt x="2698" y="3173"/>
                    <a:pt x="2698" y="3225"/>
                    <a:pt x="2720" y="3264"/>
                  </a:cubicBezTo>
                  <a:cubicBezTo>
                    <a:pt x="2737" y="3282"/>
                    <a:pt x="2755" y="3282"/>
                    <a:pt x="2772" y="3282"/>
                  </a:cubicBezTo>
                  <a:lnTo>
                    <a:pt x="2807" y="3282"/>
                  </a:lnTo>
                  <a:cubicBezTo>
                    <a:pt x="2846" y="3242"/>
                    <a:pt x="2864" y="3208"/>
                    <a:pt x="2829" y="3173"/>
                  </a:cubicBezTo>
                  <a:cubicBezTo>
                    <a:pt x="2829" y="3155"/>
                    <a:pt x="2790" y="3134"/>
                    <a:pt x="2772" y="3134"/>
                  </a:cubicBezTo>
                  <a:close/>
                  <a:moveTo>
                    <a:pt x="17297" y="3155"/>
                  </a:moveTo>
                  <a:cubicBezTo>
                    <a:pt x="17275" y="3155"/>
                    <a:pt x="17240" y="3173"/>
                    <a:pt x="17223" y="3190"/>
                  </a:cubicBezTo>
                  <a:cubicBezTo>
                    <a:pt x="17206" y="3225"/>
                    <a:pt x="17223" y="3282"/>
                    <a:pt x="17258" y="3299"/>
                  </a:cubicBezTo>
                  <a:lnTo>
                    <a:pt x="17297" y="3299"/>
                  </a:lnTo>
                  <a:cubicBezTo>
                    <a:pt x="17314" y="3299"/>
                    <a:pt x="17349" y="3282"/>
                    <a:pt x="17367" y="3264"/>
                  </a:cubicBezTo>
                  <a:cubicBezTo>
                    <a:pt x="17384" y="3225"/>
                    <a:pt x="17367" y="3190"/>
                    <a:pt x="17332" y="3173"/>
                  </a:cubicBezTo>
                  <a:cubicBezTo>
                    <a:pt x="17314" y="3155"/>
                    <a:pt x="17314" y="3155"/>
                    <a:pt x="17297" y="3155"/>
                  </a:cubicBezTo>
                  <a:close/>
                  <a:moveTo>
                    <a:pt x="27610" y="3208"/>
                  </a:moveTo>
                  <a:cubicBezTo>
                    <a:pt x="27592" y="3208"/>
                    <a:pt x="27575" y="3208"/>
                    <a:pt x="27575" y="3225"/>
                  </a:cubicBezTo>
                  <a:cubicBezTo>
                    <a:pt x="27540" y="3242"/>
                    <a:pt x="27522" y="3282"/>
                    <a:pt x="27540" y="3316"/>
                  </a:cubicBezTo>
                  <a:cubicBezTo>
                    <a:pt x="27557" y="3351"/>
                    <a:pt x="27575" y="3351"/>
                    <a:pt x="27610" y="3351"/>
                  </a:cubicBezTo>
                  <a:lnTo>
                    <a:pt x="27631" y="3351"/>
                  </a:lnTo>
                  <a:cubicBezTo>
                    <a:pt x="27666" y="3334"/>
                    <a:pt x="27683" y="3299"/>
                    <a:pt x="27666" y="3264"/>
                  </a:cubicBezTo>
                  <a:cubicBezTo>
                    <a:pt x="27666" y="3225"/>
                    <a:pt x="27631" y="3208"/>
                    <a:pt x="27610" y="3208"/>
                  </a:cubicBezTo>
                  <a:close/>
                  <a:moveTo>
                    <a:pt x="17984" y="3225"/>
                  </a:moveTo>
                  <a:cubicBezTo>
                    <a:pt x="17928" y="3242"/>
                    <a:pt x="17910" y="3282"/>
                    <a:pt x="17928" y="3316"/>
                  </a:cubicBezTo>
                  <a:cubicBezTo>
                    <a:pt x="17928" y="3351"/>
                    <a:pt x="17967" y="3373"/>
                    <a:pt x="18002" y="3373"/>
                  </a:cubicBezTo>
                  <a:lnTo>
                    <a:pt x="18019" y="3373"/>
                  </a:lnTo>
                  <a:cubicBezTo>
                    <a:pt x="18058" y="3351"/>
                    <a:pt x="18076" y="3316"/>
                    <a:pt x="18076" y="3282"/>
                  </a:cubicBezTo>
                  <a:cubicBezTo>
                    <a:pt x="18058" y="3242"/>
                    <a:pt x="18019" y="3225"/>
                    <a:pt x="18002" y="3225"/>
                  </a:cubicBezTo>
                  <a:close/>
                  <a:moveTo>
                    <a:pt x="17641" y="3264"/>
                  </a:moveTo>
                  <a:cubicBezTo>
                    <a:pt x="17602" y="3264"/>
                    <a:pt x="17567" y="3299"/>
                    <a:pt x="17567" y="3334"/>
                  </a:cubicBezTo>
                  <a:cubicBezTo>
                    <a:pt x="17567" y="3373"/>
                    <a:pt x="17584" y="3408"/>
                    <a:pt x="17641" y="3408"/>
                  </a:cubicBezTo>
                  <a:cubicBezTo>
                    <a:pt x="17675" y="3408"/>
                    <a:pt x="17710" y="3390"/>
                    <a:pt x="17710" y="3334"/>
                  </a:cubicBezTo>
                  <a:cubicBezTo>
                    <a:pt x="17710" y="3299"/>
                    <a:pt x="17693" y="3264"/>
                    <a:pt x="17641" y="3264"/>
                  </a:cubicBezTo>
                  <a:close/>
                  <a:moveTo>
                    <a:pt x="2502" y="3373"/>
                  </a:moveTo>
                  <a:cubicBezTo>
                    <a:pt x="2481" y="3373"/>
                    <a:pt x="2463" y="3373"/>
                    <a:pt x="2446" y="3390"/>
                  </a:cubicBezTo>
                  <a:cubicBezTo>
                    <a:pt x="2411" y="3408"/>
                    <a:pt x="2411" y="3460"/>
                    <a:pt x="2429" y="3482"/>
                  </a:cubicBezTo>
                  <a:cubicBezTo>
                    <a:pt x="2446" y="3499"/>
                    <a:pt x="2463" y="3517"/>
                    <a:pt x="2502" y="3517"/>
                  </a:cubicBezTo>
                  <a:cubicBezTo>
                    <a:pt x="2502" y="3517"/>
                    <a:pt x="2520" y="3517"/>
                    <a:pt x="2537" y="3499"/>
                  </a:cubicBezTo>
                  <a:cubicBezTo>
                    <a:pt x="2572" y="3460"/>
                    <a:pt x="2572" y="3425"/>
                    <a:pt x="2555" y="3390"/>
                  </a:cubicBezTo>
                  <a:cubicBezTo>
                    <a:pt x="2537" y="3373"/>
                    <a:pt x="2520" y="3373"/>
                    <a:pt x="2502" y="3373"/>
                  </a:cubicBezTo>
                  <a:close/>
                  <a:moveTo>
                    <a:pt x="27718" y="3551"/>
                  </a:moveTo>
                  <a:cubicBezTo>
                    <a:pt x="27683" y="3569"/>
                    <a:pt x="27666" y="3608"/>
                    <a:pt x="27683" y="3643"/>
                  </a:cubicBezTo>
                  <a:cubicBezTo>
                    <a:pt x="27701" y="3678"/>
                    <a:pt x="27718" y="3699"/>
                    <a:pt x="27757" y="3699"/>
                  </a:cubicBezTo>
                  <a:cubicBezTo>
                    <a:pt x="27757" y="3699"/>
                    <a:pt x="27775" y="3699"/>
                    <a:pt x="27775" y="3678"/>
                  </a:cubicBezTo>
                  <a:cubicBezTo>
                    <a:pt x="27810" y="3660"/>
                    <a:pt x="27827" y="3625"/>
                    <a:pt x="27810" y="3591"/>
                  </a:cubicBezTo>
                  <a:cubicBezTo>
                    <a:pt x="27810" y="3569"/>
                    <a:pt x="27775" y="3551"/>
                    <a:pt x="27757" y="3551"/>
                  </a:cubicBezTo>
                  <a:close/>
                  <a:moveTo>
                    <a:pt x="2228" y="3608"/>
                  </a:moveTo>
                  <a:cubicBezTo>
                    <a:pt x="2211" y="3608"/>
                    <a:pt x="2194" y="3608"/>
                    <a:pt x="2176" y="3625"/>
                  </a:cubicBezTo>
                  <a:cubicBezTo>
                    <a:pt x="2137" y="3660"/>
                    <a:pt x="2137" y="3699"/>
                    <a:pt x="2176" y="3734"/>
                  </a:cubicBezTo>
                  <a:cubicBezTo>
                    <a:pt x="2176" y="3752"/>
                    <a:pt x="2211" y="3752"/>
                    <a:pt x="2228" y="3752"/>
                  </a:cubicBezTo>
                  <a:cubicBezTo>
                    <a:pt x="2246" y="3752"/>
                    <a:pt x="2263" y="3752"/>
                    <a:pt x="2263" y="3734"/>
                  </a:cubicBezTo>
                  <a:cubicBezTo>
                    <a:pt x="2302" y="3717"/>
                    <a:pt x="2302" y="3660"/>
                    <a:pt x="2285" y="3625"/>
                  </a:cubicBezTo>
                  <a:cubicBezTo>
                    <a:pt x="2263" y="3625"/>
                    <a:pt x="2246" y="3608"/>
                    <a:pt x="2228" y="3608"/>
                  </a:cubicBezTo>
                  <a:close/>
                  <a:moveTo>
                    <a:pt x="1959" y="3860"/>
                  </a:moveTo>
                  <a:cubicBezTo>
                    <a:pt x="1937" y="3860"/>
                    <a:pt x="1919" y="3860"/>
                    <a:pt x="1902" y="3878"/>
                  </a:cubicBezTo>
                  <a:cubicBezTo>
                    <a:pt x="1885" y="3917"/>
                    <a:pt x="1885" y="3952"/>
                    <a:pt x="1902" y="3987"/>
                  </a:cubicBezTo>
                  <a:cubicBezTo>
                    <a:pt x="1919" y="4004"/>
                    <a:pt x="1937" y="4004"/>
                    <a:pt x="1959" y="4004"/>
                  </a:cubicBezTo>
                  <a:cubicBezTo>
                    <a:pt x="1976" y="4004"/>
                    <a:pt x="1993" y="4004"/>
                    <a:pt x="2011" y="3987"/>
                  </a:cubicBezTo>
                  <a:cubicBezTo>
                    <a:pt x="2046" y="3952"/>
                    <a:pt x="2046" y="3917"/>
                    <a:pt x="2011" y="3878"/>
                  </a:cubicBezTo>
                  <a:cubicBezTo>
                    <a:pt x="1993" y="3860"/>
                    <a:pt x="1976" y="3860"/>
                    <a:pt x="1959" y="3860"/>
                  </a:cubicBezTo>
                  <a:close/>
                  <a:moveTo>
                    <a:pt x="27884" y="3878"/>
                  </a:moveTo>
                  <a:cubicBezTo>
                    <a:pt x="27849" y="3895"/>
                    <a:pt x="27827" y="3934"/>
                    <a:pt x="27849" y="3969"/>
                  </a:cubicBezTo>
                  <a:cubicBezTo>
                    <a:pt x="27849" y="4004"/>
                    <a:pt x="27884" y="4026"/>
                    <a:pt x="27901" y="4026"/>
                  </a:cubicBezTo>
                  <a:cubicBezTo>
                    <a:pt x="27918" y="4026"/>
                    <a:pt x="27918" y="4026"/>
                    <a:pt x="27936" y="4004"/>
                  </a:cubicBezTo>
                  <a:cubicBezTo>
                    <a:pt x="27975" y="3987"/>
                    <a:pt x="27992" y="3952"/>
                    <a:pt x="27975" y="3917"/>
                  </a:cubicBezTo>
                  <a:cubicBezTo>
                    <a:pt x="27958" y="3895"/>
                    <a:pt x="27936" y="3878"/>
                    <a:pt x="27901" y="3878"/>
                  </a:cubicBezTo>
                  <a:close/>
                  <a:moveTo>
                    <a:pt x="1702" y="4113"/>
                  </a:moveTo>
                  <a:cubicBezTo>
                    <a:pt x="1684" y="4113"/>
                    <a:pt x="1667" y="4134"/>
                    <a:pt x="1650" y="4134"/>
                  </a:cubicBezTo>
                  <a:cubicBezTo>
                    <a:pt x="1632" y="4169"/>
                    <a:pt x="1632" y="4221"/>
                    <a:pt x="1650" y="4243"/>
                  </a:cubicBezTo>
                  <a:cubicBezTo>
                    <a:pt x="1667" y="4261"/>
                    <a:pt x="1684" y="4261"/>
                    <a:pt x="1702" y="4261"/>
                  </a:cubicBezTo>
                  <a:cubicBezTo>
                    <a:pt x="1719" y="4261"/>
                    <a:pt x="1741" y="4261"/>
                    <a:pt x="1758" y="4243"/>
                  </a:cubicBezTo>
                  <a:cubicBezTo>
                    <a:pt x="1793" y="4204"/>
                    <a:pt x="1793" y="4169"/>
                    <a:pt x="1758" y="4134"/>
                  </a:cubicBezTo>
                  <a:cubicBezTo>
                    <a:pt x="1741" y="4134"/>
                    <a:pt x="1719" y="4113"/>
                    <a:pt x="1702" y="4113"/>
                  </a:cubicBezTo>
                  <a:close/>
                  <a:moveTo>
                    <a:pt x="28027" y="4204"/>
                  </a:moveTo>
                  <a:cubicBezTo>
                    <a:pt x="28010" y="4221"/>
                    <a:pt x="27992" y="4261"/>
                    <a:pt x="28010" y="4295"/>
                  </a:cubicBezTo>
                  <a:cubicBezTo>
                    <a:pt x="28027" y="4330"/>
                    <a:pt x="28045" y="4352"/>
                    <a:pt x="28066" y="4352"/>
                  </a:cubicBezTo>
                  <a:cubicBezTo>
                    <a:pt x="28084" y="4352"/>
                    <a:pt x="28101" y="4330"/>
                    <a:pt x="28101" y="4330"/>
                  </a:cubicBezTo>
                  <a:cubicBezTo>
                    <a:pt x="28136" y="4313"/>
                    <a:pt x="28153" y="4278"/>
                    <a:pt x="28136" y="4243"/>
                  </a:cubicBezTo>
                  <a:cubicBezTo>
                    <a:pt x="28119" y="4204"/>
                    <a:pt x="28101" y="4204"/>
                    <a:pt x="28066" y="4204"/>
                  </a:cubicBezTo>
                  <a:close/>
                  <a:moveTo>
                    <a:pt x="1467" y="4387"/>
                  </a:moveTo>
                  <a:cubicBezTo>
                    <a:pt x="1449" y="4387"/>
                    <a:pt x="1432" y="4404"/>
                    <a:pt x="1415" y="4404"/>
                  </a:cubicBezTo>
                  <a:cubicBezTo>
                    <a:pt x="1376" y="4439"/>
                    <a:pt x="1376" y="4496"/>
                    <a:pt x="1415" y="4513"/>
                  </a:cubicBezTo>
                  <a:cubicBezTo>
                    <a:pt x="1432" y="4530"/>
                    <a:pt x="1449" y="4530"/>
                    <a:pt x="1467" y="4530"/>
                  </a:cubicBezTo>
                  <a:cubicBezTo>
                    <a:pt x="1484" y="4530"/>
                    <a:pt x="1502" y="4530"/>
                    <a:pt x="1523" y="4513"/>
                  </a:cubicBezTo>
                  <a:cubicBezTo>
                    <a:pt x="1541" y="4478"/>
                    <a:pt x="1541" y="4422"/>
                    <a:pt x="1502" y="4404"/>
                  </a:cubicBezTo>
                  <a:cubicBezTo>
                    <a:pt x="1502" y="4387"/>
                    <a:pt x="1484" y="4387"/>
                    <a:pt x="1467" y="4387"/>
                  </a:cubicBezTo>
                  <a:close/>
                  <a:moveTo>
                    <a:pt x="28210" y="4513"/>
                  </a:moveTo>
                  <a:cubicBezTo>
                    <a:pt x="28175" y="4548"/>
                    <a:pt x="28175" y="4587"/>
                    <a:pt x="28193" y="4622"/>
                  </a:cubicBezTo>
                  <a:cubicBezTo>
                    <a:pt x="28210" y="4639"/>
                    <a:pt x="28227" y="4657"/>
                    <a:pt x="28245" y="4657"/>
                  </a:cubicBezTo>
                  <a:cubicBezTo>
                    <a:pt x="28262" y="4657"/>
                    <a:pt x="28284" y="4657"/>
                    <a:pt x="28284" y="4639"/>
                  </a:cubicBezTo>
                  <a:cubicBezTo>
                    <a:pt x="28319" y="4622"/>
                    <a:pt x="28336" y="4587"/>
                    <a:pt x="28319" y="4548"/>
                  </a:cubicBezTo>
                  <a:cubicBezTo>
                    <a:pt x="28301" y="4530"/>
                    <a:pt x="28284" y="4513"/>
                    <a:pt x="28245" y="4513"/>
                  </a:cubicBezTo>
                  <a:close/>
                  <a:moveTo>
                    <a:pt x="1232" y="4657"/>
                  </a:moveTo>
                  <a:cubicBezTo>
                    <a:pt x="1215" y="4657"/>
                    <a:pt x="1197" y="4678"/>
                    <a:pt x="1175" y="4696"/>
                  </a:cubicBezTo>
                  <a:cubicBezTo>
                    <a:pt x="1141" y="4731"/>
                    <a:pt x="1158" y="4765"/>
                    <a:pt x="1175" y="4787"/>
                  </a:cubicBezTo>
                  <a:cubicBezTo>
                    <a:pt x="1197" y="4805"/>
                    <a:pt x="1215" y="4805"/>
                    <a:pt x="1232" y="4805"/>
                  </a:cubicBezTo>
                  <a:cubicBezTo>
                    <a:pt x="1249" y="4805"/>
                    <a:pt x="1267" y="4805"/>
                    <a:pt x="1284" y="4787"/>
                  </a:cubicBezTo>
                  <a:cubicBezTo>
                    <a:pt x="1306" y="4748"/>
                    <a:pt x="1306" y="4713"/>
                    <a:pt x="1267" y="4678"/>
                  </a:cubicBezTo>
                  <a:cubicBezTo>
                    <a:pt x="1267" y="4678"/>
                    <a:pt x="1249" y="4657"/>
                    <a:pt x="1232" y="4657"/>
                  </a:cubicBezTo>
                  <a:close/>
                  <a:moveTo>
                    <a:pt x="28445" y="4822"/>
                  </a:moveTo>
                  <a:cubicBezTo>
                    <a:pt x="28428" y="4822"/>
                    <a:pt x="28410" y="4822"/>
                    <a:pt x="28410" y="4839"/>
                  </a:cubicBezTo>
                  <a:cubicBezTo>
                    <a:pt x="28371" y="4857"/>
                    <a:pt x="28354" y="4896"/>
                    <a:pt x="28371" y="4931"/>
                  </a:cubicBezTo>
                  <a:cubicBezTo>
                    <a:pt x="28393" y="4948"/>
                    <a:pt x="28410" y="4966"/>
                    <a:pt x="28445" y="4966"/>
                  </a:cubicBezTo>
                  <a:cubicBezTo>
                    <a:pt x="28445" y="4966"/>
                    <a:pt x="28462" y="4966"/>
                    <a:pt x="28480" y="4948"/>
                  </a:cubicBezTo>
                  <a:cubicBezTo>
                    <a:pt x="28519" y="4931"/>
                    <a:pt x="28519" y="4896"/>
                    <a:pt x="28502" y="4857"/>
                  </a:cubicBezTo>
                  <a:cubicBezTo>
                    <a:pt x="28480" y="4839"/>
                    <a:pt x="28462" y="4822"/>
                    <a:pt x="28445" y="4822"/>
                  </a:cubicBezTo>
                  <a:close/>
                  <a:moveTo>
                    <a:pt x="1014" y="4948"/>
                  </a:moveTo>
                  <a:cubicBezTo>
                    <a:pt x="980" y="4948"/>
                    <a:pt x="958" y="4966"/>
                    <a:pt x="940" y="4983"/>
                  </a:cubicBezTo>
                  <a:cubicBezTo>
                    <a:pt x="923" y="5022"/>
                    <a:pt x="923" y="5057"/>
                    <a:pt x="958" y="5074"/>
                  </a:cubicBezTo>
                  <a:cubicBezTo>
                    <a:pt x="980" y="5092"/>
                    <a:pt x="997" y="5092"/>
                    <a:pt x="1014" y="5092"/>
                  </a:cubicBezTo>
                  <a:cubicBezTo>
                    <a:pt x="1032" y="5092"/>
                    <a:pt x="1049" y="5092"/>
                    <a:pt x="1067" y="5074"/>
                  </a:cubicBezTo>
                  <a:cubicBezTo>
                    <a:pt x="1088" y="5040"/>
                    <a:pt x="1088" y="4983"/>
                    <a:pt x="1049" y="4966"/>
                  </a:cubicBezTo>
                  <a:cubicBezTo>
                    <a:pt x="1032" y="4948"/>
                    <a:pt x="1014" y="4948"/>
                    <a:pt x="1014" y="4948"/>
                  </a:cubicBezTo>
                  <a:close/>
                  <a:moveTo>
                    <a:pt x="28628" y="5131"/>
                  </a:moveTo>
                  <a:cubicBezTo>
                    <a:pt x="28628" y="5131"/>
                    <a:pt x="28610" y="5131"/>
                    <a:pt x="28589" y="5148"/>
                  </a:cubicBezTo>
                  <a:cubicBezTo>
                    <a:pt x="28554" y="5166"/>
                    <a:pt x="28554" y="5201"/>
                    <a:pt x="28571" y="5240"/>
                  </a:cubicBezTo>
                  <a:cubicBezTo>
                    <a:pt x="28589" y="5257"/>
                    <a:pt x="28610" y="5274"/>
                    <a:pt x="28628" y="5274"/>
                  </a:cubicBezTo>
                  <a:cubicBezTo>
                    <a:pt x="28645" y="5274"/>
                    <a:pt x="28663" y="5274"/>
                    <a:pt x="28663" y="5257"/>
                  </a:cubicBezTo>
                  <a:cubicBezTo>
                    <a:pt x="28697" y="5240"/>
                    <a:pt x="28719" y="5201"/>
                    <a:pt x="28697" y="5166"/>
                  </a:cubicBezTo>
                  <a:cubicBezTo>
                    <a:pt x="28680" y="5148"/>
                    <a:pt x="28663" y="5131"/>
                    <a:pt x="28628" y="5131"/>
                  </a:cubicBezTo>
                  <a:close/>
                  <a:moveTo>
                    <a:pt x="797" y="5240"/>
                  </a:moveTo>
                  <a:cubicBezTo>
                    <a:pt x="779" y="5240"/>
                    <a:pt x="762" y="5257"/>
                    <a:pt x="740" y="5274"/>
                  </a:cubicBezTo>
                  <a:cubicBezTo>
                    <a:pt x="705" y="5309"/>
                    <a:pt x="723" y="5348"/>
                    <a:pt x="762" y="5383"/>
                  </a:cubicBezTo>
                  <a:lnTo>
                    <a:pt x="797" y="5383"/>
                  </a:lnTo>
                  <a:cubicBezTo>
                    <a:pt x="814" y="5383"/>
                    <a:pt x="849" y="5383"/>
                    <a:pt x="849" y="5366"/>
                  </a:cubicBezTo>
                  <a:cubicBezTo>
                    <a:pt x="888" y="5331"/>
                    <a:pt x="871" y="5274"/>
                    <a:pt x="832" y="5257"/>
                  </a:cubicBezTo>
                  <a:cubicBezTo>
                    <a:pt x="832" y="5257"/>
                    <a:pt x="814" y="5240"/>
                    <a:pt x="797" y="5240"/>
                  </a:cubicBezTo>
                  <a:close/>
                  <a:moveTo>
                    <a:pt x="28789" y="5440"/>
                  </a:moveTo>
                  <a:cubicBezTo>
                    <a:pt x="28754" y="5475"/>
                    <a:pt x="28736" y="5509"/>
                    <a:pt x="28771" y="5549"/>
                  </a:cubicBezTo>
                  <a:cubicBezTo>
                    <a:pt x="28771" y="5566"/>
                    <a:pt x="28806" y="5583"/>
                    <a:pt x="28828" y="5583"/>
                  </a:cubicBezTo>
                  <a:cubicBezTo>
                    <a:pt x="28845" y="5583"/>
                    <a:pt x="28863" y="5583"/>
                    <a:pt x="28863" y="5566"/>
                  </a:cubicBezTo>
                  <a:cubicBezTo>
                    <a:pt x="28897" y="5549"/>
                    <a:pt x="28915" y="5509"/>
                    <a:pt x="28880" y="5475"/>
                  </a:cubicBezTo>
                  <a:cubicBezTo>
                    <a:pt x="28880" y="5440"/>
                    <a:pt x="28845" y="5440"/>
                    <a:pt x="28828" y="5440"/>
                  </a:cubicBezTo>
                  <a:close/>
                  <a:moveTo>
                    <a:pt x="597" y="5549"/>
                  </a:moveTo>
                  <a:cubicBezTo>
                    <a:pt x="579" y="5549"/>
                    <a:pt x="544" y="5566"/>
                    <a:pt x="544" y="5583"/>
                  </a:cubicBezTo>
                  <a:cubicBezTo>
                    <a:pt x="505" y="5618"/>
                    <a:pt x="523" y="5657"/>
                    <a:pt x="562" y="5692"/>
                  </a:cubicBezTo>
                  <a:lnTo>
                    <a:pt x="597" y="5692"/>
                  </a:lnTo>
                  <a:cubicBezTo>
                    <a:pt x="614" y="5692"/>
                    <a:pt x="653" y="5675"/>
                    <a:pt x="653" y="5657"/>
                  </a:cubicBezTo>
                  <a:cubicBezTo>
                    <a:pt x="688" y="5618"/>
                    <a:pt x="671" y="5583"/>
                    <a:pt x="631" y="5566"/>
                  </a:cubicBezTo>
                  <a:cubicBezTo>
                    <a:pt x="614" y="5549"/>
                    <a:pt x="614" y="5549"/>
                    <a:pt x="597" y="5549"/>
                  </a:cubicBezTo>
                  <a:close/>
                  <a:moveTo>
                    <a:pt x="28989" y="5744"/>
                  </a:moveTo>
                  <a:cubicBezTo>
                    <a:pt x="28954" y="5766"/>
                    <a:pt x="28937" y="5818"/>
                    <a:pt x="28971" y="5853"/>
                  </a:cubicBezTo>
                  <a:cubicBezTo>
                    <a:pt x="28971" y="5875"/>
                    <a:pt x="29006" y="5892"/>
                    <a:pt x="29024" y="5892"/>
                  </a:cubicBezTo>
                  <a:cubicBezTo>
                    <a:pt x="29045" y="5892"/>
                    <a:pt x="29045" y="5875"/>
                    <a:pt x="29063" y="5875"/>
                  </a:cubicBezTo>
                  <a:cubicBezTo>
                    <a:pt x="29098" y="5853"/>
                    <a:pt x="29115" y="5801"/>
                    <a:pt x="29080" y="5766"/>
                  </a:cubicBezTo>
                  <a:cubicBezTo>
                    <a:pt x="29080" y="5744"/>
                    <a:pt x="29045" y="5744"/>
                    <a:pt x="29024" y="5744"/>
                  </a:cubicBezTo>
                  <a:close/>
                  <a:moveTo>
                    <a:pt x="414" y="5853"/>
                  </a:moveTo>
                  <a:cubicBezTo>
                    <a:pt x="379" y="5853"/>
                    <a:pt x="362" y="5875"/>
                    <a:pt x="344" y="5892"/>
                  </a:cubicBezTo>
                  <a:cubicBezTo>
                    <a:pt x="327" y="5927"/>
                    <a:pt x="344" y="5984"/>
                    <a:pt x="379" y="6001"/>
                  </a:cubicBezTo>
                  <a:lnTo>
                    <a:pt x="414" y="6001"/>
                  </a:lnTo>
                  <a:cubicBezTo>
                    <a:pt x="436" y="6001"/>
                    <a:pt x="453" y="6001"/>
                    <a:pt x="470" y="5962"/>
                  </a:cubicBezTo>
                  <a:cubicBezTo>
                    <a:pt x="488" y="5927"/>
                    <a:pt x="488" y="5892"/>
                    <a:pt x="453" y="5875"/>
                  </a:cubicBezTo>
                  <a:cubicBezTo>
                    <a:pt x="436" y="5853"/>
                    <a:pt x="414" y="5853"/>
                    <a:pt x="414" y="5853"/>
                  </a:cubicBezTo>
                  <a:close/>
                  <a:moveTo>
                    <a:pt x="29224" y="6036"/>
                  </a:moveTo>
                  <a:cubicBezTo>
                    <a:pt x="29206" y="6036"/>
                    <a:pt x="29189" y="6053"/>
                    <a:pt x="29189" y="6053"/>
                  </a:cubicBezTo>
                  <a:cubicBezTo>
                    <a:pt x="29154" y="6071"/>
                    <a:pt x="29132" y="6127"/>
                    <a:pt x="29172" y="6162"/>
                  </a:cubicBezTo>
                  <a:cubicBezTo>
                    <a:pt x="29172" y="6180"/>
                    <a:pt x="29206" y="6180"/>
                    <a:pt x="29224" y="6180"/>
                  </a:cubicBezTo>
                  <a:lnTo>
                    <a:pt x="29263" y="6180"/>
                  </a:lnTo>
                  <a:cubicBezTo>
                    <a:pt x="29298" y="6145"/>
                    <a:pt x="29315" y="6110"/>
                    <a:pt x="29280" y="6071"/>
                  </a:cubicBezTo>
                  <a:cubicBezTo>
                    <a:pt x="29280" y="6053"/>
                    <a:pt x="29241" y="6036"/>
                    <a:pt x="29224" y="6036"/>
                  </a:cubicBezTo>
                  <a:close/>
                  <a:moveTo>
                    <a:pt x="235" y="6180"/>
                  </a:moveTo>
                  <a:cubicBezTo>
                    <a:pt x="218" y="6180"/>
                    <a:pt x="179" y="6180"/>
                    <a:pt x="161" y="6219"/>
                  </a:cubicBezTo>
                  <a:cubicBezTo>
                    <a:pt x="144" y="6254"/>
                    <a:pt x="161" y="6288"/>
                    <a:pt x="196" y="6310"/>
                  </a:cubicBezTo>
                  <a:cubicBezTo>
                    <a:pt x="218" y="6328"/>
                    <a:pt x="218" y="6328"/>
                    <a:pt x="235" y="6328"/>
                  </a:cubicBezTo>
                  <a:cubicBezTo>
                    <a:pt x="253" y="6328"/>
                    <a:pt x="288" y="6310"/>
                    <a:pt x="288" y="6288"/>
                  </a:cubicBezTo>
                  <a:cubicBezTo>
                    <a:pt x="327" y="6254"/>
                    <a:pt x="305" y="6201"/>
                    <a:pt x="270" y="6180"/>
                  </a:cubicBezTo>
                  <a:close/>
                  <a:moveTo>
                    <a:pt x="29424" y="6345"/>
                  </a:moveTo>
                  <a:cubicBezTo>
                    <a:pt x="29407" y="6345"/>
                    <a:pt x="29389" y="6345"/>
                    <a:pt x="29389" y="6362"/>
                  </a:cubicBezTo>
                  <a:cubicBezTo>
                    <a:pt x="29350" y="6380"/>
                    <a:pt x="29333" y="6419"/>
                    <a:pt x="29372" y="6454"/>
                  </a:cubicBezTo>
                  <a:cubicBezTo>
                    <a:pt x="29372" y="6471"/>
                    <a:pt x="29407" y="6489"/>
                    <a:pt x="29424" y="6489"/>
                  </a:cubicBezTo>
                  <a:cubicBezTo>
                    <a:pt x="29441" y="6489"/>
                    <a:pt x="29459" y="6489"/>
                    <a:pt x="29459" y="6471"/>
                  </a:cubicBezTo>
                  <a:cubicBezTo>
                    <a:pt x="29498" y="6454"/>
                    <a:pt x="29515" y="6419"/>
                    <a:pt x="29481" y="6380"/>
                  </a:cubicBezTo>
                  <a:cubicBezTo>
                    <a:pt x="29481" y="6362"/>
                    <a:pt x="29441" y="6345"/>
                    <a:pt x="29424" y="6345"/>
                  </a:cubicBezTo>
                  <a:close/>
                  <a:moveTo>
                    <a:pt x="70" y="6506"/>
                  </a:moveTo>
                  <a:cubicBezTo>
                    <a:pt x="35" y="6506"/>
                    <a:pt x="18" y="6506"/>
                    <a:pt x="0" y="6545"/>
                  </a:cubicBezTo>
                  <a:lnTo>
                    <a:pt x="0" y="6580"/>
                  </a:lnTo>
                  <a:cubicBezTo>
                    <a:pt x="0" y="6597"/>
                    <a:pt x="18" y="6636"/>
                    <a:pt x="35" y="6636"/>
                  </a:cubicBezTo>
                  <a:cubicBezTo>
                    <a:pt x="53" y="6636"/>
                    <a:pt x="53" y="6654"/>
                    <a:pt x="70" y="6654"/>
                  </a:cubicBezTo>
                  <a:cubicBezTo>
                    <a:pt x="88" y="6654"/>
                    <a:pt x="127" y="6636"/>
                    <a:pt x="127" y="6597"/>
                  </a:cubicBezTo>
                  <a:cubicBezTo>
                    <a:pt x="144" y="6562"/>
                    <a:pt x="144" y="6528"/>
                    <a:pt x="109" y="650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3239;p59">
              <a:extLst>
                <a:ext uri="{FF2B5EF4-FFF2-40B4-BE49-F238E27FC236}">
                  <a16:creationId xmlns:a16="http://schemas.microsoft.com/office/drawing/2014/main" id="{E6AEF0BD-5C7E-55F8-AD22-9AE3B097E9E1}"/>
                </a:ext>
              </a:extLst>
            </p:cNvPr>
            <p:cNvSpPr/>
            <p:nvPr/>
          </p:nvSpPr>
          <p:spPr>
            <a:xfrm rot="-5400000">
              <a:off x="6149727" y="1898392"/>
              <a:ext cx="5567523" cy="1378823"/>
            </a:xfrm>
            <a:custGeom>
              <a:avLst/>
              <a:gdLst/>
              <a:ahLst/>
              <a:cxnLst/>
              <a:rect l="l" t="t" r="r" b="b"/>
              <a:pathLst>
                <a:path w="31130" h="8451" extrusionOk="0">
                  <a:moveTo>
                    <a:pt x="12654" y="0"/>
                  </a:moveTo>
                  <a:cubicBezTo>
                    <a:pt x="12620" y="0"/>
                    <a:pt x="12585" y="35"/>
                    <a:pt x="12585" y="74"/>
                  </a:cubicBezTo>
                  <a:cubicBezTo>
                    <a:pt x="12585" y="109"/>
                    <a:pt x="12620" y="144"/>
                    <a:pt x="12654" y="144"/>
                  </a:cubicBezTo>
                  <a:cubicBezTo>
                    <a:pt x="12693" y="144"/>
                    <a:pt x="12728" y="109"/>
                    <a:pt x="12728" y="74"/>
                  </a:cubicBezTo>
                  <a:cubicBezTo>
                    <a:pt x="12728" y="35"/>
                    <a:pt x="12693" y="0"/>
                    <a:pt x="12654" y="0"/>
                  </a:cubicBezTo>
                  <a:close/>
                  <a:moveTo>
                    <a:pt x="12293" y="17"/>
                  </a:moveTo>
                  <a:cubicBezTo>
                    <a:pt x="12237" y="17"/>
                    <a:pt x="12219" y="57"/>
                    <a:pt x="12219" y="91"/>
                  </a:cubicBezTo>
                  <a:cubicBezTo>
                    <a:pt x="12219" y="126"/>
                    <a:pt x="12258" y="165"/>
                    <a:pt x="12293" y="165"/>
                  </a:cubicBezTo>
                  <a:cubicBezTo>
                    <a:pt x="12328" y="165"/>
                    <a:pt x="12367" y="126"/>
                    <a:pt x="12367" y="91"/>
                  </a:cubicBezTo>
                  <a:cubicBezTo>
                    <a:pt x="12367" y="35"/>
                    <a:pt x="12328" y="17"/>
                    <a:pt x="12293" y="17"/>
                  </a:cubicBezTo>
                  <a:close/>
                  <a:moveTo>
                    <a:pt x="13020" y="17"/>
                  </a:moveTo>
                  <a:cubicBezTo>
                    <a:pt x="12981" y="17"/>
                    <a:pt x="12946" y="35"/>
                    <a:pt x="12946" y="74"/>
                  </a:cubicBezTo>
                  <a:cubicBezTo>
                    <a:pt x="12946" y="126"/>
                    <a:pt x="12963" y="165"/>
                    <a:pt x="13020" y="165"/>
                  </a:cubicBezTo>
                  <a:cubicBezTo>
                    <a:pt x="13055" y="165"/>
                    <a:pt x="13089" y="126"/>
                    <a:pt x="13089" y="91"/>
                  </a:cubicBezTo>
                  <a:cubicBezTo>
                    <a:pt x="13089" y="57"/>
                    <a:pt x="13055" y="17"/>
                    <a:pt x="13020" y="17"/>
                  </a:cubicBezTo>
                  <a:close/>
                  <a:moveTo>
                    <a:pt x="11910" y="35"/>
                  </a:moveTo>
                  <a:cubicBezTo>
                    <a:pt x="11875" y="57"/>
                    <a:pt x="11858" y="91"/>
                    <a:pt x="11858" y="126"/>
                  </a:cubicBezTo>
                  <a:cubicBezTo>
                    <a:pt x="11858" y="165"/>
                    <a:pt x="11893" y="183"/>
                    <a:pt x="11932" y="183"/>
                  </a:cubicBezTo>
                  <a:cubicBezTo>
                    <a:pt x="11967" y="183"/>
                    <a:pt x="12002" y="144"/>
                    <a:pt x="12002" y="109"/>
                  </a:cubicBezTo>
                  <a:cubicBezTo>
                    <a:pt x="12002" y="74"/>
                    <a:pt x="11967" y="35"/>
                    <a:pt x="11932" y="35"/>
                  </a:cubicBezTo>
                  <a:close/>
                  <a:moveTo>
                    <a:pt x="13381" y="35"/>
                  </a:moveTo>
                  <a:cubicBezTo>
                    <a:pt x="13346" y="35"/>
                    <a:pt x="13307" y="74"/>
                    <a:pt x="13307" y="109"/>
                  </a:cubicBezTo>
                  <a:cubicBezTo>
                    <a:pt x="13290" y="144"/>
                    <a:pt x="13324" y="183"/>
                    <a:pt x="13364" y="183"/>
                  </a:cubicBezTo>
                  <a:lnTo>
                    <a:pt x="13381" y="183"/>
                  </a:lnTo>
                  <a:cubicBezTo>
                    <a:pt x="13416" y="183"/>
                    <a:pt x="13433" y="165"/>
                    <a:pt x="13455" y="126"/>
                  </a:cubicBezTo>
                  <a:cubicBezTo>
                    <a:pt x="13455" y="91"/>
                    <a:pt x="13416" y="57"/>
                    <a:pt x="13381" y="35"/>
                  </a:cubicBezTo>
                  <a:close/>
                  <a:moveTo>
                    <a:pt x="24185" y="74"/>
                  </a:moveTo>
                  <a:cubicBezTo>
                    <a:pt x="24150" y="91"/>
                    <a:pt x="24116" y="126"/>
                    <a:pt x="24116" y="165"/>
                  </a:cubicBezTo>
                  <a:cubicBezTo>
                    <a:pt x="24116" y="200"/>
                    <a:pt x="24150" y="218"/>
                    <a:pt x="24185" y="218"/>
                  </a:cubicBezTo>
                  <a:lnTo>
                    <a:pt x="24203" y="218"/>
                  </a:lnTo>
                  <a:cubicBezTo>
                    <a:pt x="24242" y="218"/>
                    <a:pt x="24259" y="183"/>
                    <a:pt x="24259" y="144"/>
                  </a:cubicBezTo>
                  <a:cubicBezTo>
                    <a:pt x="24259" y="109"/>
                    <a:pt x="24224" y="74"/>
                    <a:pt x="24185" y="74"/>
                  </a:cubicBezTo>
                  <a:close/>
                  <a:moveTo>
                    <a:pt x="24551" y="74"/>
                  </a:moveTo>
                  <a:cubicBezTo>
                    <a:pt x="24512" y="74"/>
                    <a:pt x="24477" y="91"/>
                    <a:pt x="24477" y="126"/>
                  </a:cubicBezTo>
                  <a:cubicBezTo>
                    <a:pt x="24477" y="183"/>
                    <a:pt x="24512" y="200"/>
                    <a:pt x="24551" y="218"/>
                  </a:cubicBezTo>
                  <a:cubicBezTo>
                    <a:pt x="24586" y="218"/>
                    <a:pt x="24620" y="183"/>
                    <a:pt x="24620" y="144"/>
                  </a:cubicBezTo>
                  <a:cubicBezTo>
                    <a:pt x="24620" y="91"/>
                    <a:pt x="24586" y="74"/>
                    <a:pt x="24551" y="74"/>
                  </a:cubicBezTo>
                  <a:close/>
                  <a:moveTo>
                    <a:pt x="11549" y="91"/>
                  </a:moveTo>
                  <a:cubicBezTo>
                    <a:pt x="11514" y="91"/>
                    <a:pt x="11497" y="126"/>
                    <a:pt x="11497" y="165"/>
                  </a:cubicBezTo>
                  <a:cubicBezTo>
                    <a:pt x="11497" y="200"/>
                    <a:pt x="11532" y="235"/>
                    <a:pt x="11567" y="235"/>
                  </a:cubicBezTo>
                  <a:lnTo>
                    <a:pt x="11584" y="235"/>
                  </a:lnTo>
                  <a:cubicBezTo>
                    <a:pt x="11623" y="235"/>
                    <a:pt x="11640" y="183"/>
                    <a:pt x="11640" y="144"/>
                  </a:cubicBezTo>
                  <a:cubicBezTo>
                    <a:pt x="11640" y="109"/>
                    <a:pt x="11606" y="91"/>
                    <a:pt x="11567" y="91"/>
                  </a:cubicBezTo>
                  <a:close/>
                  <a:moveTo>
                    <a:pt x="24912" y="91"/>
                  </a:moveTo>
                  <a:cubicBezTo>
                    <a:pt x="24877" y="91"/>
                    <a:pt x="24838" y="109"/>
                    <a:pt x="24838" y="144"/>
                  </a:cubicBezTo>
                  <a:cubicBezTo>
                    <a:pt x="24838" y="200"/>
                    <a:pt x="24855" y="235"/>
                    <a:pt x="24912" y="235"/>
                  </a:cubicBezTo>
                  <a:cubicBezTo>
                    <a:pt x="24947" y="235"/>
                    <a:pt x="24986" y="200"/>
                    <a:pt x="24986" y="165"/>
                  </a:cubicBezTo>
                  <a:cubicBezTo>
                    <a:pt x="24986" y="126"/>
                    <a:pt x="24964" y="91"/>
                    <a:pt x="24929" y="91"/>
                  </a:cubicBezTo>
                  <a:close/>
                  <a:moveTo>
                    <a:pt x="13725" y="109"/>
                  </a:moveTo>
                  <a:cubicBezTo>
                    <a:pt x="13707" y="109"/>
                    <a:pt x="13673" y="126"/>
                    <a:pt x="13673" y="165"/>
                  </a:cubicBezTo>
                  <a:cubicBezTo>
                    <a:pt x="13651" y="200"/>
                    <a:pt x="13690" y="235"/>
                    <a:pt x="13725" y="252"/>
                  </a:cubicBezTo>
                  <a:cubicBezTo>
                    <a:pt x="13760" y="252"/>
                    <a:pt x="13799" y="218"/>
                    <a:pt x="13799" y="183"/>
                  </a:cubicBezTo>
                  <a:cubicBezTo>
                    <a:pt x="13816" y="144"/>
                    <a:pt x="13781" y="109"/>
                    <a:pt x="13742" y="109"/>
                  </a:cubicBezTo>
                  <a:close/>
                  <a:moveTo>
                    <a:pt x="23842" y="126"/>
                  </a:moveTo>
                  <a:cubicBezTo>
                    <a:pt x="23824" y="126"/>
                    <a:pt x="23824" y="126"/>
                    <a:pt x="23824" y="144"/>
                  </a:cubicBezTo>
                  <a:cubicBezTo>
                    <a:pt x="23789" y="144"/>
                    <a:pt x="23750" y="183"/>
                    <a:pt x="23768" y="218"/>
                  </a:cubicBezTo>
                  <a:cubicBezTo>
                    <a:pt x="23768" y="252"/>
                    <a:pt x="23807" y="274"/>
                    <a:pt x="23842" y="274"/>
                  </a:cubicBezTo>
                  <a:cubicBezTo>
                    <a:pt x="23876" y="274"/>
                    <a:pt x="23916" y="235"/>
                    <a:pt x="23898" y="200"/>
                  </a:cubicBezTo>
                  <a:cubicBezTo>
                    <a:pt x="23898" y="165"/>
                    <a:pt x="23859" y="126"/>
                    <a:pt x="23842" y="126"/>
                  </a:cubicBezTo>
                  <a:close/>
                  <a:moveTo>
                    <a:pt x="11205" y="144"/>
                  </a:moveTo>
                  <a:cubicBezTo>
                    <a:pt x="11149" y="144"/>
                    <a:pt x="11131" y="183"/>
                    <a:pt x="11131" y="235"/>
                  </a:cubicBezTo>
                  <a:cubicBezTo>
                    <a:pt x="11149" y="274"/>
                    <a:pt x="11171" y="292"/>
                    <a:pt x="11205" y="292"/>
                  </a:cubicBezTo>
                  <a:lnTo>
                    <a:pt x="11223" y="292"/>
                  </a:lnTo>
                  <a:cubicBezTo>
                    <a:pt x="11258" y="292"/>
                    <a:pt x="11297" y="235"/>
                    <a:pt x="11279" y="200"/>
                  </a:cubicBezTo>
                  <a:cubicBezTo>
                    <a:pt x="11279" y="165"/>
                    <a:pt x="11240" y="144"/>
                    <a:pt x="11205" y="144"/>
                  </a:cubicBezTo>
                  <a:close/>
                  <a:moveTo>
                    <a:pt x="25273" y="165"/>
                  </a:moveTo>
                  <a:cubicBezTo>
                    <a:pt x="25238" y="165"/>
                    <a:pt x="25203" y="183"/>
                    <a:pt x="25203" y="218"/>
                  </a:cubicBezTo>
                  <a:cubicBezTo>
                    <a:pt x="25182" y="252"/>
                    <a:pt x="25221" y="292"/>
                    <a:pt x="25256" y="309"/>
                  </a:cubicBezTo>
                  <a:lnTo>
                    <a:pt x="25273" y="309"/>
                  </a:lnTo>
                  <a:cubicBezTo>
                    <a:pt x="25312" y="309"/>
                    <a:pt x="25330" y="292"/>
                    <a:pt x="25347" y="252"/>
                  </a:cubicBezTo>
                  <a:cubicBezTo>
                    <a:pt x="25347" y="218"/>
                    <a:pt x="25330" y="183"/>
                    <a:pt x="25291" y="165"/>
                  </a:cubicBezTo>
                  <a:close/>
                  <a:moveTo>
                    <a:pt x="14086" y="183"/>
                  </a:moveTo>
                  <a:cubicBezTo>
                    <a:pt x="14051" y="183"/>
                    <a:pt x="14034" y="200"/>
                    <a:pt x="14016" y="235"/>
                  </a:cubicBezTo>
                  <a:cubicBezTo>
                    <a:pt x="13999" y="274"/>
                    <a:pt x="14034" y="326"/>
                    <a:pt x="14069" y="326"/>
                  </a:cubicBezTo>
                  <a:lnTo>
                    <a:pt x="14086" y="326"/>
                  </a:lnTo>
                  <a:cubicBezTo>
                    <a:pt x="14125" y="326"/>
                    <a:pt x="14142" y="309"/>
                    <a:pt x="14160" y="274"/>
                  </a:cubicBezTo>
                  <a:cubicBezTo>
                    <a:pt x="14160" y="235"/>
                    <a:pt x="14142" y="200"/>
                    <a:pt x="14108" y="183"/>
                  </a:cubicBezTo>
                  <a:close/>
                  <a:moveTo>
                    <a:pt x="10844" y="218"/>
                  </a:moveTo>
                  <a:cubicBezTo>
                    <a:pt x="10805" y="218"/>
                    <a:pt x="10770" y="252"/>
                    <a:pt x="10788" y="292"/>
                  </a:cubicBezTo>
                  <a:cubicBezTo>
                    <a:pt x="10788" y="326"/>
                    <a:pt x="10822" y="361"/>
                    <a:pt x="10862" y="361"/>
                  </a:cubicBezTo>
                  <a:cubicBezTo>
                    <a:pt x="10914" y="344"/>
                    <a:pt x="10931" y="309"/>
                    <a:pt x="10931" y="274"/>
                  </a:cubicBezTo>
                  <a:cubicBezTo>
                    <a:pt x="10914" y="235"/>
                    <a:pt x="10879" y="218"/>
                    <a:pt x="10862" y="218"/>
                  </a:cubicBezTo>
                  <a:close/>
                  <a:moveTo>
                    <a:pt x="23463" y="218"/>
                  </a:moveTo>
                  <a:cubicBezTo>
                    <a:pt x="23424" y="235"/>
                    <a:pt x="23406" y="274"/>
                    <a:pt x="23406" y="309"/>
                  </a:cubicBezTo>
                  <a:cubicBezTo>
                    <a:pt x="23424" y="344"/>
                    <a:pt x="23441" y="361"/>
                    <a:pt x="23480" y="361"/>
                  </a:cubicBezTo>
                  <a:lnTo>
                    <a:pt x="23498" y="361"/>
                  </a:lnTo>
                  <a:cubicBezTo>
                    <a:pt x="23533" y="361"/>
                    <a:pt x="23572" y="309"/>
                    <a:pt x="23550" y="274"/>
                  </a:cubicBezTo>
                  <a:cubicBezTo>
                    <a:pt x="23533" y="235"/>
                    <a:pt x="23515" y="218"/>
                    <a:pt x="23480" y="218"/>
                  </a:cubicBezTo>
                  <a:close/>
                  <a:moveTo>
                    <a:pt x="10479" y="292"/>
                  </a:moveTo>
                  <a:cubicBezTo>
                    <a:pt x="10444" y="292"/>
                    <a:pt x="10426" y="326"/>
                    <a:pt x="10426" y="383"/>
                  </a:cubicBezTo>
                  <a:cubicBezTo>
                    <a:pt x="10444" y="400"/>
                    <a:pt x="10461" y="435"/>
                    <a:pt x="10496" y="435"/>
                  </a:cubicBezTo>
                  <a:lnTo>
                    <a:pt x="10518" y="435"/>
                  </a:lnTo>
                  <a:cubicBezTo>
                    <a:pt x="10553" y="418"/>
                    <a:pt x="10570" y="383"/>
                    <a:pt x="10570" y="344"/>
                  </a:cubicBezTo>
                  <a:cubicBezTo>
                    <a:pt x="10570" y="309"/>
                    <a:pt x="10535" y="292"/>
                    <a:pt x="10496" y="292"/>
                  </a:cubicBezTo>
                  <a:close/>
                  <a:moveTo>
                    <a:pt x="14434" y="292"/>
                  </a:moveTo>
                  <a:cubicBezTo>
                    <a:pt x="14395" y="292"/>
                    <a:pt x="14377" y="309"/>
                    <a:pt x="14360" y="344"/>
                  </a:cubicBezTo>
                  <a:cubicBezTo>
                    <a:pt x="14343" y="383"/>
                    <a:pt x="14360" y="418"/>
                    <a:pt x="14412" y="435"/>
                  </a:cubicBezTo>
                  <a:lnTo>
                    <a:pt x="14434" y="435"/>
                  </a:lnTo>
                  <a:cubicBezTo>
                    <a:pt x="14469" y="435"/>
                    <a:pt x="14486" y="418"/>
                    <a:pt x="14504" y="400"/>
                  </a:cubicBezTo>
                  <a:cubicBezTo>
                    <a:pt x="14504" y="361"/>
                    <a:pt x="14486" y="309"/>
                    <a:pt x="14451" y="309"/>
                  </a:cubicBezTo>
                  <a:lnTo>
                    <a:pt x="14434" y="292"/>
                  </a:lnTo>
                  <a:close/>
                  <a:moveTo>
                    <a:pt x="25599" y="292"/>
                  </a:moveTo>
                  <a:cubicBezTo>
                    <a:pt x="25582" y="292"/>
                    <a:pt x="25565" y="309"/>
                    <a:pt x="25547" y="326"/>
                  </a:cubicBezTo>
                  <a:cubicBezTo>
                    <a:pt x="25530" y="361"/>
                    <a:pt x="25547" y="418"/>
                    <a:pt x="25582" y="435"/>
                  </a:cubicBezTo>
                  <a:lnTo>
                    <a:pt x="25599" y="435"/>
                  </a:lnTo>
                  <a:cubicBezTo>
                    <a:pt x="25639" y="435"/>
                    <a:pt x="25656" y="418"/>
                    <a:pt x="25673" y="400"/>
                  </a:cubicBezTo>
                  <a:cubicBezTo>
                    <a:pt x="25691" y="361"/>
                    <a:pt x="25673" y="309"/>
                    <a:pt x="25639" y="292"/>
                  </a:cubicBezTo>
                  <a:close/>
                  <a:moveTo>
                    <a:pt x="23115" y="344"/>
                  </a:moveTo>
                  <a:cubicBezTo>
                    <a:pt x="23080" y="361"/>
                    <a:pt x="23063" y="400"/>
                    <a:pt x="23063" y="435"/>
                  </a:cubicBezTo>
                  <a:cubicBezTo>
                    <a:pt x="23080" y="470"/>
                    <a:pt x="23115" y="492"/>
                    <a:pt x="23137" y="492"/>
                  </a:cubicBezTo>
                  <a:cubicBezTo>
                    <a:pt x="23154" y="492"/>
                    <a:pt x="23154" y="492"/>
                    <a:pt x="23171" y="470"/>
                  </a:cubicBezTo>
                  <a:cubicBezTo>
                    <a:pt x="23206" y="470"/>
                    <a:pt x="23224" y="418"/>
                    <a:pt x="23206" y="383"/>
                  </a:cubicBezTo>
                  <a:cubicBezTo>
                    <a:pt x="23189" y="361"/>
                    <a:pt x="23171" y="344"/>
                    <a:pt x="23137" y="344"/>
                  </a:cubicBezTo>
                  <a:close/>
                  <a:moveTo>
                    <a:pt x="10135" y="361"/>
                  </a:moveTo>
                  <a:cubicBezTo>
                    <a:pt x="10083" y="383"/>
                    <a:pt x="10061" y="418"/>
                    <a:pt x="10083" y="453"/>
                  </a:cubicBezTo>
                  <a:cubicBezTo>
                    <a:pt x="10083" y="492"/>
                    <a:pt x="10118" y="509"/>
                    <a:pt x="10135" y="509"/>
                  </a:cubicBezTo>
                  <a:lnTo>
                    <a:pt x="10152" y="509"/>
                  </a:lnTo>
                  <a:cubicBezTo>
                    <a:pt x="10191" y="492"/>
                    <a:pt x="10226" y="453"/>
                    <a:pt x="10209" y="418"/>
                  </a:cubicBezTo>
                  <a:cubicBezTo>
                    <a:pt x="10209" y="383"/>
                    <a:pt x="10170" y="361"/>
                    <a:pt x="10135" y="361"/>
                  </a:cubicBezTo>
                  <a:close/>
                  <a:moveTo>
                    <a:pt x="9774" y="435"/>
                  </a:moveTo>
                  <a:cubicBezTo>
                    <a:pt x="9735" y="453"/>
                    <a:pt x="9717" y="492"/>
                    <a:pt x="9717" y="527"/>
                  </a:cubicBezTo>
                  <a:cubicBezTo>
                    <a:pt x="9717" y="561"/>
                    <a:pt x="9756" y="579"/>
                    <a:pt x="9791" y="579"/>
                  </a:cubicBezTo>
                  <a:lnTo>
                    <a:pt x="9809" y="579"/>
                  </a:lnTo>
                  <a:cubicBezTo>
                    <a:pt x="9843" y="579"/>
                    <a:pt x="9865" y="544"/>
                    <a:pt x="9865" y="492"/>
                  </a:cubicBezTo>
                  <a:cubicBezTo>
                    <a:pt x="9843" y="470"/>
                    <a:pt x="9826" y="435"/>
                    <a:pt x="9791" y="435"/>
                  </a:cubicBezTo>
                  <a:close/>
                  <a:moveTo>
                    <a:pt x="14760" y="435"/>
                  </a:moveTo>
                  <a:cubicBezTo>
                    <a:pt x="14739" y="435"/>
                    <a:pt x="14704" y="453"/>
                    <a:pt x="14704" y="470"/>
                  </a:cubicBezTo>
                  <a:cubicBezTo>
                    <a:pt x="14686" y="509"/>
                    <a:pt x="14686" y="561"/>
                    <a:pt x="14721" y="579"/>
                  </a:cubicBezTo>
                  <a:lnTo>
                    <a:pt x="14760" y="579"/>
                  </a:lnTo>
                  <a:cubicBezTo>
                    <a:pt x="14795" y="579"/>
                    <a:pt x="14813" y="579"/>
                    <a:pt x="14830" y="544"/>
                  </a:cubicBezTo>
                  <a:cubicBezTo>
                    <a:pt x="14847" y="509"/>
                    <a:pt x="14830" y="470"/>
                    <a:pt x="14795" y="453"/>
                  </a:cubicBezTo>
                  <a:cubicBezTo>
                    <a:pt x="14795" y="435"/>
                    <a:pt x="14778" y="435"/>
                    <a:pt x="14760" y="435"/>
                  </a:cubicBezTo>
                  <a:close/>
                  <a:moveTo>
                    <a:pt x="22810" y="470"/>
                  </a:moveTo>
                  <a:cubicBezTo>
                    <a:pt x="22789" y="470"/>
                    <a:pt x="22789" y="470"/>
                    <a:pt x="22771" y="492"/>
                  </a:cubicBezTo>
                  <a:cubicBezTo>
                    <a:pt x="22736" y="492"/>
                    <a:pt x="22719" y="544"/>
                    <a:pt x="22736" y="579"/>
                  </a:cubicBezTo>
                  <a:cubicBezTo>
                    <a:pt x="22754" y="601"/>
                    <a:pt x="22771" y="618"/>
                    <a:pt x="22810" y="618"/>
                  </a:cubicBezTo>
                  <a:lnTo>
                    <a:pt x="22828" y="618"/>
                  </a:lnTo>
                  <a:cubicBezTo>
                    <a:pt x="22862" y="601"/>
                    <a:pt x="22880" y="561"/>
                    <a:pt x="22862" y="527"/>
                  </a:cubicBezTo>
                  <a:cubicBezTo>
                    <a:pt x="22862" y="492"/>
                    <a:pt x="22828" y="470"/>
                    <a:pt x="22810" y="470"/>
                  </a:cubicBezTo>
                  <a:close/>
                  <a:moveTo>
                    <a:pt x="25926" y="470"/>
                  </a:moveTo>
                  <a:cubicBezTo>
                    <a:pt x="25908" y="470"/>
                    <a:pt x="25874" y="470"/>
                    <a:pt x="25874" y="492"/>
                  </a:cubicBezTo>
                  <a:cubicBezTo>
                    <a:pt x="25834" y="527"/>
                    <a:pt x="25856" y="579"/>
                    <a:pt x="25891" y="601"/>
                  </a:cubicBezTo>
                  <a:cubicBezTo>
                    <a:pt x="25891" y="601"/>
                    <a:pt x="25908" y="618"/>
                    <a:pt x="25926" y="618"/>
                  </a:cubicBezTo>
                  <a:cubicBezTo>
                    <a:pt x="25943" y="618"/>
                    <a:pt x="25965" y="601"/>
                    <a:pt x="25982" y="579"/>
                  </a:cubicBezTo>
                  <a:cubicBezTo>
                    <a:pt x="26000" y="544"/>
                    <a:pt x="26000" y="509"/>
                    <a:pt x="25965" y="470"/>
                  </a:cubicBezTo>
                  <a:close/>
                  <a:moveTo>
                    <a:pt x="9430" y="527"/>
                  </a:moveTo>
                  <a:cubicBezTo>
                    <a:pt x="9373" y="544"/>
                    <a:pt x="9356" y="579"/>
                    <a:pt x="9373" y="618"/>
                  </a:cubicBezTo>
                  <a:cubicBezTo>
                    <a:pt x="9373" y="653"/>
                    <a:pt x="9408" y="670"/>
                    <a:pt x="9430" y="670"/>
                  </a:cubicBezTo>
                  <a:lnTo>
                    <a:pt x="9447" y="670"/>
                  </a:lnTo>
                  <a:cubicBezTo>
                    <a:pt x="9500" y="653"/>
                    <a:pt x="9517" y="618"/>
                    <a:pt x="9500" y="579"/>
                  </a:cubicBezTo>
                  <a:cubicBezTo>
                    <a:pt x="9500" y="544"/>
                    <a:pt x="9465" y="527"/>
                    <a:pt x="9430" y="527"/>
                  </a:cubicBezTo>
                  <a:close/>
                  <a:moveTo>
                    <a:pt x="9065" y="618"/>
                  </a:moveTo>
                  <a:cubicBezTo>
                    <a:pt x="9030" y="618"/>
                    <a:pt x="9012" y="653"/>
                    <a:pt x="9012" y="709"/>
                  </a:cubicBezTo>
                  <a:cubicBezTo>
                    <a:pt x="9030" y="727"/>
                    <a:pt x="9047" y="762"/>
                    <a:pt x="9082" y="762"/>
                  </a:cubicBezTo>
                  <a:lnTo>
                    <a:pt x="9104" y="762"/>
                  </a:lnTo>
                  <a:cubicBezTo>
                    <a:pt x="9138" y="744"/>
                    <a:pt x="9156" y="709"/>
                    <a:pt x="9156" y="670"/>
                  </a:cubicBezTo>
                  <a:cubicBezTo>
                    <a:pt x="9138" y="635"/>
                    <a:pt x="9121" y="618"/>
                    <a:pt x="9082" y="618"/>
                  </a:cubicBezTo>
                  <a:close/>
                  <a:moveTo>
                    <a:pt x="15087" y="635"/>
                  </a:moveTo>
                  <a:cubicBezTo>
                    <a:pt x="15048" y="635"/>
                    <a:pt x="15030" y="635"/>
                    <a:pt x="15013" y="653"/>
                  </a:cubicBezTo>
                  <a:cubicBezTo>
                    <a:pt x="14995" y="688"/>
                    <a:pt x="14995" y="744"/>
                    <a:pt x="15030" y="762"/>
                  </a:cubicBezTo>
                  <a:cubicBezTo>
                    <a:pt x="15048" y="762"/>
                    <a:pt x="15065" y="779"/>
                    <a:pt x="15065" y="779"/>
                  </a:cubicBezTo>
                  <a:cubicBezTo>
                    <a:pt x="15104" y="779"/>
                    <a:pt x="15122" y="762"/>
                    <a:pt x="15139" y="744"/>
                  </a:cubicBezTo>
                  <a:cubicBezTo>
                    <a:pt x="15156" y="709"/>
                    <a:pt x="15139" y="653"/>
                    <a:pt x="15122" y="635"/>
                  </a:cubicBezTo>
                  <a:close/>
                  <a:moveTo>
                    <a:pt x="22445" y="635"/>
                  </a:moveTo>
                  <a:cubicBezTo>
                    <a:pt x="22410" y="653"/>
                    <a:pt x="22393" y="688"/>
                    <a:pt x="22410" y="727"/>
                  </a:cubicBezTo>
                  <a:cubicBezTo>
                    <a:pt x="22427" y="762"/>
                    <a:pt x="22445" y="779"/>
                    <a:pt x="22484" y="779"/>
                  </a:cubicBezTo>
                  <a:cubicBezTo>
                    <a:pt x="22484" y="779"/>
                    <a:pt x="22501" y="779"/>
                    <a:pt x="22501" y="762"/>
                  </a:cubicBezTo>
                  <a:cubicBezTo>
                    <a:pt x="22536" y="744"/>
                    <a:pt x="22554" y="709"/>
                    <a:pt x="22536" y="670"/>
                  </a:cubicBezTo>
                  <a:cubicBezTo>
                    <a:pt x="22519" y="653"/>
                    <a:pt x="22501" y="635"/>
                    <a:pt x="22484" y="635"/>
                  </a:cubicBezTo>
                  <a:close/>
                  <a:moveTo>
                    <a:pt x="26217" y="688"/>
                  </a:moveTo>
                  <a:cubicBezTo>
                    <a:pt x="26200" y="688"/>
                    <a:pt x="26183" y="688"/>
                    <a:pt x="26161" y="709"/>
                  </a:cubicBezTo>
                  <a:cubicBezTo>
                    <a:pt x="26126" y="744"/>
                    <a:pt x="26143" y="779"/>
                    <a:pt x="26161" y="818"/>
                  </a:cubicBezTo>
                  <a:cubicBezTo>
                    <a:pt x="26183" y="818"/>
                    <a:pt x="26200" y="836"/>
                    <a:pt x="26217" y="836"/>
                  </a:cubicBezTo>
                  <a:cubicBezTo>
                    <a:pt x="26235" y="836"/>
                    <a:pt x="26252" y="818"/>
                    <a:pt x="26270" y="796"/>
                  </a:cubicBezTo>
                  <a:cubicBezTo>
                    <a:pt x="26291" y="779"/>
                    <a:pt x="26291" y="727"/>
                    <a:pt x="26252" y="709"/>
                  </a:cubicBezTo>
                  <a:cubicBezTo>
                    <a:pt x="26252" y="688"/>
                    <a:pt x="26235" y="688"/>
                    <a:pt x="26217" y="688"/>
                  </a:cubicBezTo>
                  <a:close/>
                  <a:moveTo>
                    <a:pt x="8721" y="709"/>
                  </a:moveTo>
                  <a:cubicBezTo>
                    <a:pt x="8686" y="709"/>
                    <a:pt x="8647" y="744"/>
                    <a:pt x="8669" y="796"/>
                  </a:cubicBezTo>
                  <a:cubicBezTo>
                    <a:pt x="8669" y="818"/>
                    <a:pt x="8703" y="853"/>
                    <a:pt x="8738" y="853"/>
                  </a:cubicBezTo>
                  <a:lnTo>
                    <a:pt x="8756" y="836"/>
                  </a:lnTo>
                  <a:cubicBezTo>
                    <a:pt x="8795" y="836"/>
                    <a:pt x="8812" y="796"/>
                    <a:pt x="8812" y="762"/>
                  </a:cubicBezTo>
                  <a:cubicBezTo>
                    <a:pt x="8795" y="727"/>
                    <a:pt x="8756" y="709"/>
                    <a:pt x="8738" y="709"/>
                  </a:cubicBezTo>
                  <a:close/>
                  <a:moveTo>
                    <a:pt x="8360" y="796"/>
                  </a:moveTo>
                  <a:cubicBezTo>
                    <a:pt x="8320" y="796"/>
                    <a:pt x="8303" y="853"/>
                    <a:pt x="8303" y="888"/>
                  </a:cubicBezTo>
                  <a:cubicBezTo>
                    <a:pt x="8320" y="927"/>
                    <a:pt x="8360" y="944"/>
                    <a:pt x="8377" y="944"/>
                  </a:cubicBezTo>
                  <a:lnTo>
                    <a:pt x="8394" y="944"/>
                  </a:lnTo>
                  <a:cubicBezTo>
                    <a:pt x="8451" y="927"/>
                    <a:pt x="8468" y="888"/>
                    <a:pt x="8451" y="853"/>
                  </a:cubicBezTo>
                  <a:cubicBezTo>
                    <a:pt x="8451" y="818"/>
                    <a:pt x="8412" y="796"/>
                    <a:pt x="8377" y="796"/>
                  </a:cubicBezTo>
                  <a:close/>
                  <a:moveTo>
                    <a:pt x="22118" y="796"/>
                  </a:moveTo>
                  <a:cubicBezTo>
                    <a:pt x="22084" y="818"/>
                    <a:pt x="22066" y="870"/>
                    <a:pt x="22084" y="905"/>
                  </a:cubicBezTo>
                  <a:cubicBezTo>
                    <a:pt x="22101" y="927"/>
                    <a:pt x="22118" y="944"/>
                    <a:pt x="22158" y="944"/>
                  </a:cubicBezTo>
                  <a:cubicBezTo>
                    <a:pt x="22158" y="944"/>
                    <a:pt x="22175" y="944"/>
                    <a:pt x="22192" y="927"/>
                  </a:cubicBezTo>
                  <a:cubicBezTo>
                    <a:pt x="22227" y="905"/>
                    <a:pt x="22227" y="870"/>
                    <a:pt x="22210" y="836"/>
                  </a:cubicBezTo>
                  <a:cubicBezTo>
                    <a:pt x="22210" y="818"/>
                    <a:pt x="22175" y="796"/>
                    <a:pt x="22158" y="796"/>
                  </a:cubicBezTo>
                  <a:close/>
                  <a:moveTo>
                    <a:pt x="15374" y="818"/>
                  </a:moveTo>
                  <a:cubicBezTo>
                    <a:pt x="15356" y="818"/>
                    <a:pt x="15339" y="836"/>
                    <a:pt x="15322" y="853"/>
                  </a:cubicBezTo>
                  <a:cubicBezTo>
                    <a:pt x="15304" y="888"/>
                    <a:pt x="15304" y="944"/>
                    <a:pt x="15339" y="962"/>
                  </a:cubicBezTo>
                  <a:lnTo>
                    <a:pt x="15374" y="962"/>
                  </a:lnTo>
                  <a:cubicBezTo>
                    <a:pt x="15413" y="962"/>
                    <a:pt x="15430" y="962"/>
                    <a:pt x="15448" y="927"/>
                  </a:cubicBezTo>
                  <a:cubicBezTo>
                    <a:pt x="15465" y="905"/>
                    <a:pt x="15448" y="853"/>
                    <a:pt x="15413" y="836"/>
                  </a:cubicBezTo>
                  <a:cubicBezTo>
                    <a:pt x="15413" y="836"/>
                    <a:pt x="15391" y="818"/>
                    <a:pt x="15374" y="818"/>
                  </a:cubicBezTo>
                  <a:close/>
                  <a:moveTo>
                    <a:pt x="8016" y="888"/>
                  </a:moveTo>
                  <a:cubicBezTo>
                    <a:pt x="7977" y="905"/>
                    <a:pt x="7959" y="944"/>
                    <a:pt x="7959" y="979"/>
                  </a:cubicBezTo>
                  <a:cubicBezTo>
                    <a:pt x="7977" y="1014"/>
                    <a:pt x="7994" y="1036"/>
                    <a:pt x="8033" y="1036"/>
                  </a:cubicBezTo>
                  <a:lnTo>
                    <a:pt x="8051" y="1036"/>
                  </a:lnTo>
                  <a:cubicBezTo>
                    <a:pt x="8085" y="1014"/>
                    <a:pt x="8125" y="979"/>
                    <a:pt x="8103" y="944"/>
                  </a:cubicBezTo>
                  <a:cubicBezTo>
                    <a:pt x="8085" y="905"/>
                    <a:pt x="8068" y="888"/>
                    <a:pt x="8033" y="888"/>
                  </a:cubicBezTo>
                  <a:close/>
                  <a:moveTo>
                    <a:pt x="26470" y="944"/>
                  </a:moveTo>
                  <a:cubicBezTo>
                    <a:pt x="26452" y="944"/>
                    <a:pt x="26435" y="944"/>
                    <a:pt x="26417" y="962"/>
                  </a:cubicBezTo>
                  <a:cubicBezTo>
                    <a:pt x="26400" y="979"/>
                    <a:pt x="26400" y="1036"/>
                    <a:pt x="26417" y="1053"/>
                  </a:cubicBezTo>
                  <a:cubicBezTo>
                    <a:pt x="26435" y="1070"/>
                    <a:pt x="26452" y="1088"/>
                    <a:pt x="26470" y="1088"/>
                  </a:cubicBezTo>
                  <a:cubicBezTo>
                    <a:pt x="26487" y="1088"/>
                    <a:pt x="26509" y="1070"/>
                    <a:pt x="26526" y="1053"/>
                  </a:cubicBezTo>
                  <a:cubicBezTo>
                    <a:pt x="26561" y="1036"/>
                    <a:pt x="26561" y="979"/>
                    <a:pt x="26526" y="962"/>
                  </a:cubicBezTo>
                  <a:cubicBezTo>
                    <a:pt x="26509" y="944"/>
                    <a:pt x="26487" y="944"/>
                    <a:pt x="26470" y="944"/>
                  </a:cubicBezTo>
                  <a:close/>
                  <a:moveTo>
                    <a:pt x="21792" y="979"/>
                  </a:moveTo>
                  <a:cubicBezTo>
                    <a:pt x="21757" y="997"/>
                    <a:pt x="21757" y="1053"/>
                    <a:pt x="21775" y="1088"/>
                  </a:cubicBezTo>
                  <a:cubicBezTo>
                    <a:pt x="21792" y="1105"/>
                    <a:pt x="21809" y="1123"/>
                    <a:pt x="21831" y="1123"/>
                  </a:cubicBezTo>
                  <a:cubicBezTo>
                    <a:pt x="21849" y="1123"/>
                    <a:pt x="21866" y="1123"/>
                    <a:pt x="21866" y="1105"/>
                  </a:cubicBezTo>
                  <a:cubicBezTo>
                    <a:pt x="21901" y="1088"/>
                    <a:pt x="21918" y="1053"/>
                    <a:pt x="21901" y="1014"/>
                  </a:cubicBezTo>
                  <a:cubicBezTo>
                    <a:pt x="21883" y="997"/>
                    <a:pt x="21866" y="979"/>
                    <a:pt x="21831" y="979"/>
                  </a:cubicBezTo>
                  <a:close/>
                  <a:moveTo>
                    <a:pt x="7668" y="997"/>
                  </a:moveTo>
                  <a:cubicBezTo>
                    <a:pt x="7633" y="1014"/>
                    <a:pt x="7598" y="1053"/>
                    <a:pt x="7616" y="1088"/>
                  </a:cubicBezTo>
                  <a:cubicBezTo>
                    <a:pt x="7633" y="1123"/>
                    <a:pt x="7650" y="1144"/>
                    <a:pt x="7689" y="1144"/>
                  </a:cubicBezTo>
                  <a:lnTo>
                    <a:pt x="7707" y="1144"/>
                  </a:lnTo>
                  <a:cubicBezTo>
                    <a:pt x="7742" y="1123"/>
                    <a:pt x="7759" y="1088"/>
                    <a:pt x="7759" y="1053"/>
                  </a:cubicBezTo>
                  <a:cubicBezTo>
                    <a:pt x="7742" y="1014"/>
                    <a:pt x="7724" y="997"/>
                    <a:pt x="7689" y="997"/>
                  </a:cubicBezTo>
                  <a:close/>
                  <a:moveTo>
                    <a:pt x="15683" y="1036"/>
                  </a:moveTo>
                  <a:cubicBezTo>
                    <a:pt x="15665" y="1036"/>
                    <a:pt x="15631" y="1036"/>
                    <a:pt x="15631" y="1053"/>
                  </a:cubicBezTo>
                  <a:cubicBezTo>
                    <a:pt x="15591" y="1088"/>
                    <a:pt x="15591" y="1144"/>
                    <a:pt x="15631" y="1162"/>
                  </a:cubicBezTo>
                  <a:cubicBezTo>
                    <a:pt x="15648" y="1179"/>
                    <a:pt x="15665" y="1179"/>
                    <a:pt x="15683" y="1179"/>
                  </a:cubicBezTo>
                  <a:cubicBezTo>
                    <a:pt x="15700" y="1179"/>
                    <a:pt x="15718" y="1162"/>
                    <a:pt x="15739" y="1144"/>
                  </a:cubicBezTo>
                  <a:cubicBezTo>
                    <a:pt x="15757" y="1123"/>
                    <a:pt x="15757" y="1070"/>
                    <a:pt x="15718" y="1053"/>
                  </a:cubicBezTo>
                  <a:cubicBezTo>
                    <a:pt x="15700" y="1036"/>
                    <a:pt x="15700" y="1036"/>
                    <a:pt x="15683" y="1036"/>
                  </a:cubicBezTo>
                  <a:close/>
                  <a:moveTo>
                    <a:pt x="7324" y="1105"/>
                  </a:moveTo>
                  <a:cubicBezTo>
                    <a:pt x="7272" y="1105"/>
                    <a:pt x="7254" y="1162"/>
                    <a:pt x="7272" y="1197"/>
                  </a:cubicBezTo>
                  <a:cubicBezTo>
                    <a:pt x="7289" y="1231"/>
                    <a:pt x="7307" y="1253"/>
                    <a:pt x="7341" y="1253"/>
                  </a:cubicBezTo>
                  <a:cubicBezTo>
                    <a:pt x="7341" y="1253"/>
                    <a:pt x="7363" y="1253"/>
                    <a:pt x="7363" y="1231"/>
                  </a:cubicBezTo>
                  <a:cubicBezTo>
                    <a:pt x="7398" y="1231"/>
                    <a:pt x="7415" y="1197"/>
                    <a:pt x="7415" y="1144"/>
                  </a:cubicBezTo>
                  <a:cubicBezTo>
                    <a:pt x="7398" y="1123"/>
                    <a:pt x="7363" y="1105"/>
                    <a:pt x="7341" y="1105"/>
                  </a:cubicBezTo>
                  <a:close/>
                  <a:moveTo>
                    <a:pt x="21522" y="1162"/>
                  </a:moveTo>
                  <a:cubicBezTo>
                    <a:pt x="21522" y="1162"/>
                    <a:pt x="21505" y="1162"/>
                    <a:pt x="21483" y="1179"/>
                  </a:cubicBezTo>
                  <a:cubicBezTo>
                    <a:pt x="21448" y="1197"/>
                    <a:pt x="21448" y="1231"/>
                    <a:pt x="21466" y="1271"/>
                  </a:cubicBezTo>
                  <a:cubicBezTo>
                    <a:pt x="21483" y="1288"/>
                    <a:pt x="21505" y="1305"/>
                    <a:pt x="21522" y="1305"/>
                  </a:cubicBezTo>
                  <a:lnTo>
                    <a:pt x="21557" y="1305"/>
                  </a:lnTo>
                  <a:cubicBezTo>
                    <a:pt x="21592" y="1271"/>
                    <a:pt x="21614" y="1231"/>
                    <a:pt x="21592" y="1197"/>
                  </a:cubicBezTo>
                  <a:cubicBezTo>
                    <a:pt x="21575" y="1179"/>
                    <a:pt x="21557" y="1162"/>
                    <a:pt x="21522" y="1162"/>
                  </a:cubicBezTo>
                  <a:close/>
                  <a:moveTo>
                    <a:pt x="6963" y="1214"/>
                  </a:moveTo>
                  <a:cubicBezTo>
                    <a:pt x="6928" y="1231"/>
                    <a:pt x="6906" y="1271"/>
                    <a:pt x="6928" y="1305"/>
                  </a:cubicBezTo>
                  <a:cubicBezTo>
                    <a:pt x="6945" y="1340"/>
                    <a:pt x="6963" y="1362"/>
                    <a:pt x="6998" y="1362"/>
                  </a:cubicBezTo>
                  <a:lnTo>
                    <a:pt x="7015" y="1362"/>
                  </a:lnTo>
                  <a:cubicBezTo>
                    <a:pt x="7054" y="1340"/>
                    <a:pt x="7072" y="1305"/>
                    <a:pt x="7072" y="1271"/>
                  </a:cubicBezTo>
                  <a:cubicBezTo>
                    <a:pt x="7054" y="1231"/>
                    <a:pt x="7015" y="1214"/>
                    <a:pt x="6998" y="1214"/>
                  </a:cubicBezTo>
                  <a:close/>
                  <a:moveTo>
                    <a:pt x="26705" y="1214"/>
                  </a:moveTo>
                  <a:cubicBezTo>
                    <a:pt x="26687" y="1214"/>
                    <a:pt x="26670" y="1214"/>
                    <a:pt x="26670" y="1231"/>
                  </a:cubicBezTo>
                  <a:cubicBezTo>
                    <a:pt x="26635" y="1253"/>
                    <a:pt x="26635" y="1288"/>
                    <a:pt x="26652" y="1323"/>
                  </a:cubicBezTo>
                  <a:cubicBezTo>
                    <a:pt x="26670" y="1340"/>
                    <a:pt x="26687" y="1362"/>
                    <a:pt x="26705" y="1362"/>
                  </a:cubicBezTo>
                  <a:cubicBezTo>
                    <a:pt x="26726" y="1362"/>
                    <a:pt x="26744" y="1362"/>
                    <a:pt x="26761" y="1340"/>
                  </a:cubicBezTo>
                  <a:cubicBezTo>
                    <a:pt x="26779" y="1323"/>
                    <a:pt x="26796" y="1271"/>
                    <a:pt x="26761" y="1231"/>
                  </a:cubicBezTo>
                  <a:cubicBezTo>
                    <a:pt x="26761" y="1214"/>
                    <a:pt x="26726" y="1214"/>
                    <a:pt x="26705" y="1214"/>
                  </a:cubicBezTo>
                  <a:close/>
                  <a:moveTo>
                    <a:pt x="15935" y="1271"/>
                  </a:moveTo>
                  <a:cubicBezTo>
                    <a:pt x="15918" y="1271"/>
                    <a:pt x="15900" y="1288"/>
                    <a:pt x="15900" y="1305"/>
                  </a:cubicBezTo>
                  <a:cubicBezTo>
                    <a:pt x="15866" y="1323"/>
                    <a:pt x="15866" y="1379"/>
                    <a:pt x="15883" y="1397"/>
                  </a:cubicBezTo>
                  <a:cubicBezTo>
                    <a:pt x="15900" y="1414"/>
                    <a:pt x="15918" y="1414"/>
                    <a:pt x="15935" y="1414"/>
                  </a:cubicBezTo>
                  <a:cubicBezTo>
                    <a:pt x="15957" y="1414"/>
                    <a:pt x="15974" y="1414"/>
                    <a:pt x="15992" y="1397"/>
                  </a:cubicBezTo>
                  <a:cubicBezTo>
                    <a:pt x="16027" y="1379"/>
                    <a:pt x="16027" y="1323"/>
                    <a:pt x="15992" y="1305"/>
                  </a:cubicBezTo>
                  <a:cubicBezTo>
                    <a:pt x="15974" y="1288"/>
                    <a:pt x="15957" y="1271"/>
                    <a:pt x="15935" y="1271"/>
                  </a:cubicBezTo>
                  <a:close/>
                  <a:moveTo>
                    <a:pt x="6654" y="1323"/>
                  </a:moveTo>
                  <a:cubicBezTo>
                    <a:pt x="6636" y="1323"/>
                    <a:pt x="6636" y="1323"/>
                    <a:pt x="6636" y="1340"/>
                  </a:cubicBezTo>
                  <a:cubicBezTo>
                    <a:pt x="6580" y="1340"/>
                    <a:pt x="6563" y="1397"/>
                    <a:pt x="6580" y="1432"/>
                  </a:cubicBezTo>
                  <a:cubicBezTo>
                    <a:pt x="6602" y="1449"/>
                    <a:pt x="6619" y="1471"/>
                    <a:pt x="6654" y="1471"/>
                  </a:cubicBezTo>
                  <a:lnTo>
                    <a:pt x="6671" y="1471"/>
                  </a:lnTo>
                  <a:cubicBezTo>
                    <a:pt x="6710" y="1449"/>
                    <a:pt x="6728" y="1414"/>
                    <a:pt x="6728" y="1379"/>
                  </a:cubicBezTo>
                  <a:cubicBezTo>
                    <a:pt x="6710" y="1340"/>
                    <a:pt x="6671" y="1323"/>
                    <a:pt x="6654" y="1323"/>
                  </a:cubicBezTo>
                  <a:close/>
                  <a:moveTo>
                    <a:pt x="21179" y="1362"/>
                  </a:moveTo>
                  <a:cubicBezTo>
                    <a:pt x="21139" y="1397"/>
                    <a:pt x="21139" y="1432"/>
                    <a:pt x="21157" y="1471"/>
                  </a:cubicBezTo>
                  <a:cubicBezTo>
                    <a:pt x="21179" y="1488"/>
                    <a:pt x="21196" y="1506"/>
                    <a:pt x="21213" y="1506"/>
                  </a:cubicBezTo>
                  <a:cubicBezTo>
                    <a:pt x="21231" y="1506"/>
                    <a:pt x="21248" y="1506"/>
                    <a:pt x="21248" y="1488"/>
                  </a:cubicBezTo>
                  <a:cubicBezTo>
                    <a:pt x="21287" y="1471"/>
                    <a:pt x="21305" y="1414"/>
                    <a:pt x="21287" y="1397"/>
                  </a:cubicBezTo>
                  <a:cubicBezTo>
                    <a:pt x="21266" y="1362"/>
                    <a:pt x="21248" y="1362"/>
                    <a:pt x="21213" y="1362"/>
                  </a:cubicBezTo>
                  <a:close/>
                  <a:moveTo>
                    <a:pt x="6293" y="1449"/>
                  </a:moveTo>
                  <a:cubicBezTo>
                    <a:pt x="6254" y="1471"/>
                    <a:pt x="6236" y="1506"/>
                    <a:pt x="6236" y="1558"/>
                  </a:cubicBezTo>
                  <a:cubicBezTo>
                    <a:pt x="6254" y="1580"/>
                    <a:pt x="6275" y="1597"/>
                    <a:pt x="6310" y="1597"/>
                  </a:cubicBezTo>
                  <a:lnTo>
                    <a:pt x="6328" y="1597"/>
                  </a:lnTo>
                  <a:cubicBezTo>
                    <a:pt x="6384" y="1580"/>
                    <a:pt x="6402" y="1540"/>
                    <a:pt x="6384" y="1506"/>
                  </a:cubicBezTo>
                  <a:cubicBezTo>
                    <a:pt x="6362" y="1471"/>
                    <a:pt x="6345" y="1449"/>
                    <a:pt x="6310" y="1449"/>
                  </a:cubicBezTo>
                  <a:close/>
                  <a:moveTo>
                    <a:pt x="26922" y="1506"/>
                  </a:moveTo>
                  <a:cubicBezTo>
                    <a:pt x="26905" y="1506"/>
                    <a:pt x="26887" y="1506"/>
                    <a:pt x="26870" y="1523"/>
                  </a:cubicBezTo>
                  <a:cubicBezTo>
                    <a:pt x="26853" y="1540"/>
                    <a:pt x="26835" y="1597"/>
                    <a:pt x="26853" y="1614"/>
                  </a:cubicBezTo>
                  <a:cubicBezTo>
                    <a:pt x="26870" y="1649"/>
                    <a:pt x="26887" y="1649"/>
                    <a:pt x="26922" y="1649"/>
                  </a:cubicBezTo>
                  <a:lnTo>
                    <a:pt x="26961" y="1649"/>
                  </a:lnTo>
                  <a:cubicBezTo>
                    <a:pt x="26996" y="1614"/>
                    <a:pt x="26996" y="1580"/>
                    <a:pt x="26979" y="1540"/>
                  </a:cubicBezTo>
                  <a:cubicBezTo>
                    <a:pt x="26961" y="1523"/>
                    <a:pt x="26944" y="1506"/>
                    <a:pt x="26922" y="1506"/>
                  </a:cubicBezTo>
                  <a:close/>
                  <a:moveTo>
                    <a:pt x="16192" y="1540"/>
                  </a:moveTo>
                  <a:cubicBezTo>
                    <a:pt x="16175" y="1540"/>
                    <a:pt x="16153" y="1558"/>
                    <a:pt x="16135" y="1558"/>
                  </a:cubicBezTo>
                  <a:cubicBezTo>
                    <a:pt x="16101" y="1597"/>
                    <a:pt x="16101" y="1632"/>
                    <a:pt x="16135" y="1667"/>
                  </a:cubicBezTo>
                  <a:cubicBezTo>
                    <a:pt x="16135" y="1688"/>
                    <a:pt x="16175" y="1688"/>
                    <a:pt x="16192" y="1688"/>
                  </a:cubicBezTo>
                  <a:cubicBezTo>
                    <a:pt x="16209" y="1688"/>
                    <a:pt x="16227" y="1688"/>
                    <a:pt x="16227" y="1667"/>
                  </a:cubicBezTo>
                  <a:cubicBezTo>
                    <a:pt x="16262" y="1649"/>
                    <a:pt x="16262" y="1597"/>
                    <a:pt x="16244" y="1580"/>
                  </a:cubicBezTo>
                  <a:cubicBezTo>
                    <a:pt x="16227" y="1558"/>
                    <a:pt x="16209" y="1540"/>
                    <a:pt x="16192" y="1540"/>
                  </a:cubicBezTo>
                  <a:close/>
                  <a:moveTo>
                    <a:pt x="20870" y="1558"/>
                  </a:moveTo>
                  <a:cubicBezTo>
                    <a:pt x="20830" y="1580"/>
                    <a:pt x="20830" y="1632"/>
                    <a:pt x="20852" y="1667"/>
                  </a:cubicBezTo>
                  <a:cubicBezTo>
                    <a:pt x="20870" y="1688"/>
                    <a:pt x="20887" y="1706"/>
                    <a:pt x="20904" y="1706"/>
                  </a:cubicBezTo>
                  <a:cubicBezTo>
                    <a:pt x="20922" y="1706"/>
                    <a:pt x="20939" y="1688"/>
                    <a:pt x="20961" y="1688"/>
                  </a:cubicBezTo>
                  <a:cubicBezTo>
                    <a:pt x="20996" y="1667"/>
                    <a:pt x="20996" y="1614"/>
                    <a:pt x="20978" y="1580"/>
                  </a:cubicBezTo>
                  <a:cubicBezTo>
                    <a:pt x="20961" y="1558"/>
                    <a:pt x="20939" y="1558"/>
                    <a:pt x="20904" y="1558"/>
                  </a:cubicBezTo>
                  <a:close/>
                  <a:moveTo>
                    <a:pt x="5966" y="1580"/>
                  </a:moveTo>
                  <a:cubicBezTo>
                    <a:pt x="5966" y="1580"/>
                    <a:pt x="5949" y="1580"/>
                    <a:pt x="5949" y="1597"/>
                  </a:cubicBezTo>
                  <a:cubicBezTo>
                    <a:pt x="5910" y="1597"/>
                    <a:pt x="5892" y="1649"/>
                    <a:pt x="5910" y="1688"/>
                  </a:cubicBezTo>
                  <a:cubicBezTo>
                    <a:pt x="5910" y="1706"/>
                    <a:pt x="5949" y="1723"/>
                    <a:pt x="5966" y="1723"/>
                  </a:cubicBezTo>
                  <a:lnTo>
                    <a:pt x="6001" y="1723"/>
                  </a:lnTo>
                  <a:cubicBezTo>
                    <a:pt x="6036" y="1706"/>
                    <a:pt x="6058" y="1667"/>
                    <a:pt x="6036" y="1632"/>
                  </a:cubicBezTo>
                  <a:cubicBezTo>
                    <a:pt x="6036" y="1597"/>
                    <a:pt x="6001" y="1580"/>
                    <a:pt x="5966" y="1580"/>
                  </a:cubicBezTo>
                  <a:close/>
                  <a:moveTo>
                    <a:pt x="5601" y="1723"/>
                  </a:moveTo>
                  <a:cubicBezTo>
                    <a:pt x="5566" y="1741"/>
                    <a:pt x="5549" y="1775"/>
                    <a:pt x="5566" y="1815"/>
                  </a:cubicBezTo>
                  <a:cubicBezTo>
                    <a:pt x="5583" y="1849"/>
                    <a:pt x="5601" y="1867"/>
                    <a:pt x="5640" y="1867"/>
                  </a:cubicBezTo>
                  <a:lnTo>
                    <a:pt x="5657" y="1867"/>
                  </a:lnTo>
                  <a:cubicBezTo>
                    <a:pt x="5692" y="1849"/>
                    <a:pt x="5710" y="1797"/>
                    <a:pt x="5710" y="1758"/>
                  </a:cubicBezTo>
                  <a:cubicBezTo>
                    <a:pt x="5692" y="1741"/>
                    <a:pt x="5657" y="1723"/>
                    <a:pt x="5640" y="1723"/>
                  </a:cubicBezTo>
                  <a:close/>
                  <a:moveTo>
                    <a:pt x="20613" y="1741"/>
                  </a:moveTo>
                  <a:cubicBezTo>
                    <a:pt x="20595" y="1741"/>
                    <a:pt x="20578" y="1758"/>
                    <a:pt x="20578" y="1758"/>
                  </a:cubicBezTo>
                  <a:cubicBezTo>
                    <a:pt x="20543" y="1775"/>
                    <a:pt x="20526" y="1832"/>
                    <a:pt x="20543" y="1867"/>
                  </a:cubicBezTo>
                  <a:cubicBezTo>
                    <a:pt x="20561" y="1884"/>
                    <a:pt x="20578" y="1884"/>
                    <a:pt x="20613" y="1884"/>
                  </a:cubicBezTo>
                  <a:lnTo>
                    <a:pt x="20652" y="1884"/>
                  </a:lnTo>
                  <a:cubicBezTo>
                    <a:pt x="20687" y="1867"/>
                    <a:pt x="20687" y="1815"/>
                    <a:pt x="20669" y="1775"/>
                  </a:cubicBezTo>
                  <a:cubicBezTo>
                    <a:pt x="20652" y="1758"/>
                    <a:pt x="20635" y="1741"/>
                    <a:pt x="20613" y="1741"/>
                  </a:cubicBezTo>
                  <a:close/>
                  <a:moveTo>
                    <a:pt x="27105" y="1815"/>
                  </a:moveTo>
                  <a:cubicBezTo>
                    <a:pt x="27088" y="1815"/>
                    <a:pt x="27088" y="1815"/>
                    <a:pt x="27070" y="1832"/>
                  </a:cubicBezTo>
                  <a:cubicBezTo>
                    <a:pt x="27031" y="1849"/>
                    <a:pt x="27014" y="1884"/>
                    <a:pt x="27031" y="1923"/>
                  </a:cubicBezTo>
                  <a:cubicBezTo>
                    <a:pt x="27053" y="1958"/>
                    <a:pt x="27088" y="1958"/>
                    <a:pt x="27105" y="1958"/>
                  </a:cubicBezTo>
                  <a:lnTo>
                    <a:pt x="27140" y="1958"/>
                  </a:lnTo>
                  <a:cubicBezTo>
                    <a:pt x="27179" y="1941"/>
                    <a:pt x="27196" y="1884"/>
                    <a:pt x="27162" y="1849"/>
                  </a:cubicBezTo>
                  <a:cubicBezTo>
                    <a:pt x="27162" y="1832"/>
                    <a:pt x="27122" y="1815"/>
                    <a:pt x="27105" y="1815"/>
                  </a:cubicBezTo>
                  <a:close/>
                  <a:moveTo>
                    <a:pt x="16410" y="1832"/>
                  </a:moveTo>
                  <a:cubicBezTo>
                    <a:pt x="16392" y="1832"/>
                    <a:pt x="16392" y="1832"/>
                    <a:pt x="16370" y="1849"/>
                  </a:cubicBezTo>
                  <a:cubicBezTo>
                    <a:pt x="16336" y="1867"/>
                    <a:pt x="16336" y="1923"/>
                    <a:pt x="16353" y="1941"/>
                  </a:cubicBezTo>
                  <a:cubicBezTo>
                    <a:pt x="16370" y="1958"/>
                    <a:pt x="16392" y="1976"/>
                    <a:pt x="16410" y="1976"/>
                  </a:cubicBezTo>
                  <a:cubicBezTo>
                    <a:pt x="16427" y="1976"/>
                    <a:pt x="16444" y="1976"/>
                    <a:pt x="16462" y="1958"/>
                  </a:cubicBezTo>
                  <a:cubicBezTo>
                    <a:pt x="16479" y="1941"/>
                    <a:pt x="16501" y="1884"/>
                    <a:pt x="16462" y="1849"/>
                  </a:cubicBezTo>
                  <a:cubicBezTo>
                    <a:pt x="16462" y="1832"/>
                    <a:pt x="16427" y="1832"/>
                    <a:pt x="16410" y="1832"/>
                  </a:cubicBezTo>
                  <a:close/>
                  <a:moveTo>
                    <a:pt x="5275" y="1867"/>
                  </a:moveTo>
                  <a:cubicBezTo>
                    <a:pt x="5240" y="1884"/>
                    <a:pt x="5222" y="1923"/>
                    <a:pt x="5240" y="1958"/>
                  </a:cubicBezTo>
                  <a:cubicBezTo>
                    <a:pt x="5257" y="1993"/>
                    <a:pt x="5275" y="2015"/>
                    <a:pt x="5314" y="2015"/>
                  </a:cubicBezTo>
                  <a:cubicBezTo>
                    <a:pt x="5314" y="2015"/>
                    <a:pt x="5331" y="2015"/>
                    <a:pt x="5331" y="1993"/>
                  </a:cubicBezTo>
                  <a:cubicBezTo>
                    <a:pt x="5366" y="1993"/>
                    <a:pt x="5383" y="1941"/>
                    <a:pt x="5366" y="1906"/>
                  </a:cubicBezTo>
                  <a:cubicBezTo>
                    <a:pt x="5366" y="1884"/>
                    <a:pt x="5331" y="1867"/>
                    <a:pt x="5296" y="1867"/>
                  </a:cubicBezTo>
                  <a:close/>
                  <a:moveTo>
                    <a:pt x="20308" y="1941"/>
                  </a:moveTo>
                  <a:cubicBezTo>
                    <a:pt x="20287" y="1941"/>
                    <a:pt x="20269" y="1941"/>
                    <a:pt x="20269" y="1958"/>
                  </a:cubicBezTo>
                  <a:cubicBezTo>
                    <a:pt x="20234" y="1976"/>
                    <a:pt x="20217" y="2032"/>
                    <a:pt x="20234" y="2050"/>
                  </a:cubicBezTo>
                  <a:cubicBezTo>
                    <a:pt x="20252" y="2084"/>
                    <a:pt x="20287" y="2084"/>
                    <a:pt x="20308" y="2084"/>
                  </a:cubicBezTo>
                  <a:lnTo>
                    <a:pt x="20343" y="2084"/>
                  </a:lnTo>
                  <a:cubicBezTo>
                    <a:pt x="20378" y="2050"/>
                    <a:pt x="20378" y="2015"/>
                    <a:pt x="20360" y="1976"/>
                  </a:cubicBezTo>
                  <a:cubicBezTo>
                    <a:pt x="20343" y="1958"/>
                    <a:pt x="20326" y="1941"/>
                    <a:pt x="20308" y="1941"/>
                  </a:cubicBezTo>
                  <a:close/>
                  <a:moveTo>
                    <a:pt x="4970" y="2015"/>
                  </a:moveTo>
                  <a:cubicBezTo>
                    <a:pt x="4970" y="2015"/>
                    <a:pt x="4948" y="2015"/>
                    <a:pt x="4948" y="2032"/>
                  </a:cubicBezTo>
                  <a:cubicBezTo>
                    <a:pt x="4913" y="2032"/>
                    <a:pt x="4896" y="2084"/>
                    <a:pt x="4913" y="2124"/>
                  </a:cubicBezTo>
                  <a:cubicBezTo>
                    <a:pt x="4913" y="2141"/>
                    <a:pt x="4948" y="2158"/>
                    <a:pt x="4970" y="2158"/>
                  </a:cubicBezTo>
                  <a:lnTo>
                    <a:pt x="5005" y="2158"/>
                  </a:lnTo>
                  <a:cubicBezTo>
                    <a:pt x="5040" y="2141"/>
                    <a:pt x="5057" y="2084"/>
                    <a:pt x="5040" y="2050"/>
                  </a:cubicBezTo>
                  <a:cubicBezTo>
                    <a:pt x="5022" y="2032"/>
                    <a:pt x="5005" y="2015"/>
                    <a:pt x="4970" y="2015"/>
                  </a:cubicBezTo>
                  <a:close/>
                  <a:moveTo>
                    <a:pt x="16627" y="2124"/>
                  </a:moveTo>
                  <a:cubicBezTo>
                    <a:pt x="16610" y="2124"/>
                    <a:pt x="16610" y="2124"/>
                    <a:pt x="16588" y="2141"/>
                  </a:cubicBezTo>
                  <a:cubicBezTo>
                    <a:pt x="16553" y="2158"/>
                    <a:pt x="16553" y="2193"/>
                    <a:pt x="16571" y="2232"/>
                  </a:cubicBezTo>
                  <a:cubicBezTo>
                    <a:pt x="16588" y="2250"/>
                    <a:pt x="16610" y="2267"/>
                    <a:pt x="16627" y="2267"/>
                  </a:cubicBezTo>
                  <a:cubicBezTo>
                    <a:pt x="16644" y="2267"/>
                    <a:pt x="16662" y="2267"/>
                    <a:pt x="16679" y="2250"/>
                  </a:cubicBezTo>
                  <a:cubicBezTo>
                    <a:pt x="16718" y="2232"/>
                    <a:pt x="16718" y="2176"/>
                    <a:pt x="16697" y="2141"/>
                  </a:cubicBezTo>
                  <a:cubicBezTo>
                    <a:pt x="16679" y="2124"/>
                    <a:pt x="16662" y="2124"/>
                    <a:pt x="16627" y="2124"/>
                  </a:cubicBezTo>
                  <a:close/>
                  <a:moveTo>
                    <a:pt x="19999" y="2141"/>
                  </a:moveTo>
                  <a:cubicBezTo>
                    <a:pt x="19982" y="2141"/>
                    <a:pt x="19960" y="2141"/>
                    <a:pt x="19960" y="2158"/>
                  </a:cubicBezTo>
                  <a:cubicBezTo>
                    <a:pt x="19925" y="2176"/>
                    <a:pt x="19908" y="2211"/>
                    <a:pt x="19943" y="2250"/>
                  </a:cubicBezTo>
                  <a:cubicBezTo>
                    <a:pt x="19943" y="2267"/>
                    <a:pt x="19982" y="2285"/>
                    <a:pt x="19999" y="2285"/>
                  </a:cubicBezTo>
                  <a:cubicBezTo>
                    <a:pt x="20017" y="2285"/>
                    <a:pt x="20017" y="2285"/>
                    <a:pt x="20034" y="2267"/>
                  </a:cubicBezTo>
                  <a:cubicBezTo>
                    <a:pt x="20069" y="2250"/>
                    <a:pt x="20091" y="2211"/>
                    <a:pt x="20052" y="2176"/>
                  </a:cubicBezTo>
                  <a:cubicBezTo>
                    <a:pt x="20052" y="2158"/>
                    <a:pt x="20017" y="2141"/>
                    <a:pt x="19999" y="2141"/>
                  </a:cubicBezTo>
                  <a:close/>
                  <a:moveTo>
                    <a:pt x="27249" y="2141"/>
                  </a:moveTo>
                  <a:cubicBezTo>
                    <a:pt x="27214" y="2158"/>
                    <a:pt x="27196" y="2211"/>
                    <a:pt x="27214" y="2250"/>
                  </a:cubicBezTo>
                  <a:cubicBezTo>
                    <a:pt x="27231" y="2267"/>
                    <a:pt x="27249" y="2285"/>
                    <a:pt x="27270" y="2285"/>
                  </a:cubicBezTo>
                  <a:cubicBezTo>
                    <a:pt x="27288" y="2285"/>
                    <a:pt x="27305" y="2285"/>
                    <a:pt x="27305" y="2267"/>
                  </a:cubicBezTo>
                  <a:cubicBezTo>
                    <a:pt x="27340" y="2250"/>
                    <a:pt x="27357" y="2211"/>
                    <a:pt x="27340" y="2176"/>
                  </a:cubicBezTo>
                  <a:cubicBezTo>
                    <a:pt x="27323" y="2158"/>
                    <a:pt x="27305" y="2141"/>
                    <a:pt x="27270" y="2141"/>
                  </a:cubicBezTo>
                  <a:close/>
                  <a:moveTo>
                    <a:pt x="4622" y="2176"/>
                  </a:moveTo>
                  <a:cubicBezTo>
                    <a:pt x="4587" y="2193"/>
                    <a:pt x="4570" y="2250"/>
                    <a:pt x="4587" y="2285"/>
                  </a:cubicBezTo>
                  <a:cubicBezTo>
                    <a:pt x="4587" y="2302"/>
                    <a:pt x="4622" y="2319"/>
                    <a:pt x="4644" y="2319"/>
                  </a:cubicBezTo>
                  <a:cubicBezTo>
                    <a:pt x="4661" y="2319"/>
                    <a:pt x="4678" y="2319"/>
                    <a:pt x="4678" y="2302"/>
                  </a:cubicBezTo>
                  <a:cubicBezTo>
                    <a:pt x="4713" y="2285"/>
                    <a:pt x="4731" y="2250"/>
                    <a:pt x="4713" y="2211"/>
                  </a:cubicBezTo>
                  <a:cubicBezTo>
                    <a:pt x="4696" y="2193"/>
                    <a:pt x="4678" y="2176"/>
                    <a:pt x="4644" y="2176"/>
                  </a:cubicBezTo>
                  <a:close/>
                  <a:moveTo>
                    <a:pt x="19690" y="2319"/>
                  </a:moveTo>
                  <a:cubicBezTo>
                    <a:pt x="19673" y="2319"/>
                    <a:pt x="19673" y="2341"/>
                    <a:pt x="19656" y="2341"/>
                  </a:cubicBezTo>
                  <a:cubicBezTo>
                    <a:pt x="19616" y="2358"/>
                    <a:pt x="19599" y="2411"/>
                    <a:pt x="19616" y="2428"/>
                  </a:cubicBezTo>
                  <a:cubicBezTo>
                    <a:pt x="19634" y="2467"/>
                    <a:pt x="19673" y="2467"/>
                    <a:pt x="19690" y="2467"/>
                  </a:cubicBezTo>
                  <a:lnTo>
                    <a:pt x="19725" y="2467"/>
                  </a:lnTo>
                  <a:cubicBezTo>
                    <a:pt x="19764" y="2450"/>
                    <a:pt x="19764" y="2393"/>
                    <a:pt x="19743" y="2358"/>
                  </a:cubicBezTo>
                  <a:cubicBezTo>
                    <a:pt x="19743" y="2341"/>
                    <a:pt x="19708" y="2319"/>
                    <a:pt x="19690" y="2319"/>
                  </a:cubicBezTo>
                  <a:close/>
                  <a:moveTo>
                    <a:pt x="4335" y="2341"/>
                  </a:moveTo>
                  <a:cubicBezTo>
                    <a:pt x="4317" y="2341"/>
                    <a:pt x="4295" y="2341"/>
                    <a:pt x="4295" y="2358"/>
                  </a:cubicBezTo>
                  <a:cubicBezTo>
                    <a:pt x="4261" y="2376"/>
                    <a:pt x="4243" y="2411"/>
                    <a:pt x="4261" y="2450"/>
                  </a:cubicBezTo>
                  <a:cubicBezTo>
                    <a:pt x="4278" y="2467"/>
                    <a:pt x="4295" y="2485"/>
                    <a:pt x="4335" y="2485"/>
                  </a:cubicBezTo>
                  <a:lnTo>
                    <a:pt x="4352" y="2485"/>
                  </a:lnTo>
                  <a:cubicBezTo>
                    <a:pt x="4387" y="2467"/>
                    <a:pt x="4404" y="2411"/>
                    <a:pt x="4387" y="2376"/>
                  </a:cubicBezTo>
                  <a:cubicBezTo>
                    <a:pt x="4369" y="2358"/>
                    <a:pt x="4352" y="2341"/>
                    <a:pt x="4335" y="2341"/>
                  </a:cubicBezTo>
                  <a:close/>
                  <a:moveTo>
                    <a:pt x="16805" y="2411"/>
                  </a:moveTo>
                  <a:cubicBezTo>
                    <a:pt x="16771" y="2450"/>
                    <a:pt x="16771" y="2485"/>
                    <a:pt x="16805" y="2519"/>
                  </a:cubicBezTo>
                  <a:cubicBezTo>
                    <a:pt x="16805" y="2537"/>
                    <a:pt x="16827" y="2559"/>
                    <a:pt x="16862" y="2559"/>
                  </a:cubicBezTo>
                  <a:cubicBezTo>
                    <a:pt x="16879" y="2559"/>
                    <a:pt x="16879" y="2537"/>
                    <a:pt x="16897" y="2537"/>
                  </a:cubicBezTo>
                  <a:cubicBezTo>
                    <a:pt x="16936" y="2502"/>
                    <a:pt x="16936" y="2467"/>
                    <a:pt x="16914" y="2428"/>
                  </a:cubicBezTo>
                  <a:cubicBezTo>
                    <a:pt x="16897" y="2411"/>
                    <a:pt x="16879" y="2411"/>
                    <a:pt x="16862" y="2411"/>
                  </a:cubicBezTo>
                  <a:close/>
                  <a:moveTo>
                    <a:pt x="27414" y="2467"/>
                  </a:moveTo>
                  <a:cubicBezTo>
                    <a:pt x="27379" y="2485"/>
                    <a:pt x="27357" y="2537"/>
                    <a:pt x="27379" y="2576"/>
                  </a:cubicBezTo>
                  <a:cubicBezTo>
                    <a:pt x="27397" y="2593"/>
                    <a:pt x="27414" y="2611"/>
                    <a:pt x="27431" y="2611"/>
                  </a:cubicBezTo>
                  <a:cubicBezTo>
                    <a:pt x="27449" y="2611"/>
                    <a:pt x="27466" y="2611"/>
                    <a:pt x="27466" y="2593"/>
                  </a:cubicBezTo>
                  <a:cubicBezTo>
                    <a:pt x="27505" y="2576"/>
                    <a:pt x="27523" y="2537"/>
                    <a:pt x="27505" y="2502"/>
                  </a:cubicBezTo>
                  <a:cubicBezTo>
                    <a:pt x="27488" y="2485"/>
                    <a:pt x="27466" y="2467"/>
                    <a:pt x="27431" y="2467"/>
                  </a:cubicBezTo>
                  <a:close/>
                  <a:moveTo>
                    <a:pt x="3969" y="2519"/>
                  </a:moveTo>
                  <a:cubicBezTo>
                    <a:pt x="3934" y="2537"/>
                    <a:pt x="3917" y="2593"/>
                    <a:pt x="3952" y="2628"/>
                  </a:cubicBezTo>
                  <a:cubicBezTo>
                    <a:pt x="3952" y="2646"/>
                    <a:pt x="3991" y="2667"/>
                    <a:pt x="4008" y="2667"/>
                  </a:cubicBezTo>
                  <a:cubicBezTo>
                    <a:pt x="4026" y="2667"/>
                    <a:pt x="4026" y="2646"/>
                    <a:pt x="4043" y="2646"/>
                  </a:cubicBezTo>
                  <a:cubicBezTo>
                    <a:pt x="4078" y="2628"/>
                    <a:pt x="4100" y="2593"/>
                    <a:pt x="4078" y="2559"/>
                  </a:cubicBezTo>
                  <a:cubicBezTo>
                    <a:pt x="4061" y="2519"/>
                    <a:pt x="4026" y="2519"/>
                    <a:pt x="4008" y="2519"/>
                  </a:cubicBezTo>
                  <a:close/>
                  <a:moveTo>
                    <a:pt x="19347" y="2519"/>
                  </a:moveTo>
                  <a:cubicBezTo>
                    <a:pt x="19307" y="2537"/>
                    <a:pt x="19290" y="2593"/>
                    <a:pt x="19307" y="2611"/>
                  </a:cubicBezTo>
                  <a:cubicBezTo>
                    <a:pt x="19329" y="2646"/>
                    <a:pt x="19347" y="2667"/>
                    <a:pt x="19381" y="2667"/>
                  </a:cubicBezTo>
                  <a:cubicBezTo>
                    <a:pt x="19381" y="2667"/>
                    <a:pt x="19399" y="2646"/>
                    <a:pt x="19416" y="2646"/>
                  </a:cubicBezTo>
                  <a:cubicBezTo>
                    <a:pt x="19455" y="2628"/>
                    <a:pt x="19455" y="2576"/>
                    <a:pt x="19438" y="2559"/>
                  </a:cubicBezTo>
                  <a:cubicBezTo>
                    <a:pt x="19416" y="2519"/>
                    <a:pt x="19399" y="2519"/>
                    <a:pt x="19381" y="2519"/>
                  </a:cubicBezTo>
                  <a:close/>
                  <a:moveTo>
                    <a:pt x="17097" y="2667"/>
                  </a:moveTo>
                  <a:cubicBezTo>
                    <a:pt x="17080" y="2667"/>
                    <a:pt x="17062" y="2685"/>
                    <a:pt x="17045" y="2702"/>
                  </a:cubicBezTo>
                  <a:cubicBezTo>
                    <a:pt x="17023" y="2720"/>
                    <a:pt x="17023" y="2776"/>
                    <a:pt x="17045" y="2794"/>
                  </a:cubicBezTo>
                  <a:cubicBezTo>
                    <a:pt x="17062" y="2811"/>
                    <a:pt x="17080" y="2811"/>
                    <a:pt x="17097" y="2811"/>
                  </a:cubicBezTo>
                  <a:cubicBezTo>
                    <a:pt x="17114" y="2811"/>
                    <a:pt x="17132" y="2811"/>
                    <a:pt x="17154" y="2794"/>
                  </a:cubicBezTo>
                  <a:cubicBezTo>
                    <a:pt x="17171" y="2776"/>
                    <a:pt x="17171" y="2720"/>
                    <a:pt x="17154" y="2702"/>
                  </a:cubicBezTo>
                  <a:cubicBezTo>
                    <a:pt x="17132" y="2685"/>
                    <a:pt x="17114" y="2667"/>
                    <a:pt x="17097" y="2667"/>
                  </a:cubicBezTo>
                  <a:close/>
                  <a:moveTo>
                    <a:pt x="19055" y="2685"/>
                  </a:moveTo>
                  <a:cubicBezTo>
                    <a:pt x="19038" y="2685"/>
                    <a:pt x="19038" y="2685"/>
                    <a:pt x="19020" y="2702"/>
                  </a:cubicBezTo>
                  <a:cubicBezTo>
                    <a:pt x="18981" y="2720"/>
                    <a:pt x="18981" y="2754"/>
                    <a:pt x="19003" y="2794"/>
                  </a:cubicBezTo>
                  <a:cubicBezTo>
                    <a:pt x="19003" y="2811"/>
                    <a:pt x="19038" y="2828"/>
                    <a:pt x="19055" y="2828"/>
                  </a:cubicBezTo>
                  <a:lnTo>
                    <a:pt x="19090" y="2828"/>
                  </a:lnTo>
                  <a:cubicBezTo>
                    <a:pt x="19129" y="2811"/>
                    <a:pt x="19146" y="2754"/>
                    <a:pt x="19129" y="2720"/>
                  </a:cubicBezTo>
                  <a:cubicBezTo>
                    <a:pt x="19112" y="2702"/>
                    <a:pt x="19090" y="2685"/>
                    <a:pt x="19055" y="2685"/>
                  </a:cubicBezTo>
                  <a:close/>
                  <a:moveTo>
                    <a:pt x="3665" y="2702"/>
                  </a:moveTo>
                  <a:cubicBezTo>
                    <a:pt x="3625" y="2720"/>
                    <a:pt x="3608" y="2776"/>
                    <a:pt x="3625" y="2811"/>
                  </a:cubicBezTo>
                  <a:cubicBezTo>
                    <a:pt x="3643" y="2828"/>
                    <a:pt x="3665" y="2846"/>
                    <a:pt x="3699" y="2846"/>
                  </a:cubicBezTo>
                  <a:cubicBezTo>
                    <a:pt x="3699" y="2846"/>
                    <a:pt x="3717" y="2828"/>
                    <a:pt x="3734" y="2828"/>
                  </a:cubicBezTo>
                  <a:cubicBezTo>
                    <a:pt x="3773" y="2811"/>
                    <a:pt x="3773" y="2754"/>
                    <a:pt x="3752" y="2737"/>
                  </a:cubicBezTo>
                  <a:cubicBezTo>
                    <a:pt x="3734" y="2702"/>
                    <a:pt x="3717" y="2702"/>
                    <a:pt x="3699" y="2702"/>
                  </a:cubicBezTo>
                  <a:close/>
                  <a:moveTo>
                    <a:pt x="27558" y="2794"/>
                  </a:moveTo>
                  <a:cubicBezTo>
                    <a:pt x="27523" y="2811"/>
                    <a:pt x="27505" y="2863"/>
                    <a:pt x="27523" y="2902"/>
                  </a:cubicBezTo>
                  <a:cubicBezTo>
                    <a:pt x="27540" y="2920"/>
                    <a:pt x="27575" y="2937"/>
                    <a:pt x="27597" y="2937"/>
                  </a:cubicBezTo>
                  <a:cubicBezTo>
                    <a:pt x="27614" y="2937"/>
                    <a:pt x="27614" y="2937"/>
                    <a:pt x="27632" y="2920"/>
                  </a:cubicBezTo>
                  <a:cubicBezTo>
                    <a:pt x="27666" y="2920"/>
                    <a:pt x="27684" y="2863"/>
                    <a:pt x="27666" y="2828"/>
                  </a:cubicBezTo>
                  <a:cubicBezTo>
                    <a:pt x="27649" y="2811"/>
                    <a:pt x="27632" y="2794"/>
                    <a:pt x="27597" y="2794"/>
                  </a:cubicBezTo>
                  <a:close/>
                  <a:moveTo>
                    <a:pt x="18711" y="2846"/>
                  </a:moveTo>
                  <a:cubicBezTo>
                    <a:pt x="18677" y="2863"/>
                    <a:pt x="18655" y="2920"/>
                    <a:pt x="18677" y="2955"/>
                  </a:cubicBezTo>
                  <a:cubicBezTo>
                    <a:pt x="18677" y="2972"/>
                    <a:pt x="18711" y="2994"/>
                    <a:pt x="18729" y="2994"/>
                  </a:cubicBezTo>
                  <a:lnTo>
                    <a:pt x="18764" y="2994"/>
                  </a:lnTo>
                  <a:cubicBezTo>
                    <a:pt x="18803" y="2972"/>
                    <a:pt x="18820" y="2920"/>
                    <a:pt x="18803" y="2885"/>
                  </a:cubicBezTo>
                  <a:cubicBezTo>
                    <a:pt x="18785" y="2863"/>
                    <a:pt x="18764" y="2846"/>
                    <a:pt x="18729" y="2846"/>
                  </a:cubicBezTo>
                  <a:close/>
                  <a:moveTo>
                    <a:pt x="3338" y="2885"/>
                  </a:moveTo>
                  <a:cubicBezTo>
                    <a:pt x="3299" y="2902"/>
                    <a:pt x="3299" y="2955"/>
                    <a:pt x="3316" y="2994"/>
                  </a:cubicBezTo>
                  <a:cubicBezTo>
                    <a:pt x="3338" y="3011"/>
                    <a:pt x="3356" y="3029"/>
                    <a:pt x="3373" y="3029"/>
                  </a:cubicBezTo>
                  <a:cubicBezTo>
                    <a:pt x="3390" y="3029"/>
                    <a:pt x="3408" y="3011"/>
                    <a:pt x="3408" y="3011"/>
                  </a:cubicBezTo>
                  <a:cubicBezTo>
                    <a:pt x="3447" y="2994"/>
                    <a:pt x="3464" y="2955"/>
                    <a:pt x="3447" y="2920"/>
                  </a:cubicBezTo>
                  <a:cubicBezTo>
                    <a:pt x="3425" y="2885"/>
                    <a:pt x="3408" y="2885"/>
                    <a:pt x="3373" y="2885"/>
                  </a:cubicBezTo>
                  <a:close/>
                  <a:moveTo>
                    <a:pt x="17371" y="2902"/>
                  </a:moveTo>
                  <a:cubicBezTo>
                    <a:pt x="17349" y="2902"/>
                    <a:pt x="17332" y="2920"/>
                    <a:pt x="17315" y="2937"/>
                  </a:cubicBezTo>
                  <a:cubicBezTo>
                    <a:pt x="17297" y="2972"/>
                    <a:pt x="17297" y="3011"/>
                    <a:pt x="17332" y="3046"/>
                  </a:cubicBezTo>
                  <a:lnTo>
                    <a:pt x="17371" y="3046"/>
                  </a:lnTo>
                  <a:cubicBezTo>
                    <a:pt x="17389" y="3046"/>
                    <a:pt x="17423" y="3046"/>
                    <a:pt x="17423" y="3029"/>
                  </a:cubicBezTo>
                  <a:cubicBezTo>
                    <a:pt x="17458" y="2994"/>
                    <a:pt x="17441" y="2937"/>
                    <a:pt x="17406" y="2920"/>
                  </a:cubicBezTo>
                  <a:cubicBezTo>
                    <a:pt x="17406" y="2920"/>
                    <a:pt x="17389" y="2902"/>
                    <a:pt x="17371" y="2902"/>
                  </a:cubicBezTo>
                  <a:close/>
                  <a:moveTo>
                    <a:pt x="18368" y="2994"/>
                  </a:moveTo>
                  <a:cubicBezTo>
                    <a:pt x="18328" y="3011"/>
                    <a:pt x="18311" y="3063"/>
                    <a:pt x="18328" y="3103"/>
                  </a:cubicBezTo>
                  <a:cubicBezTo>
                    <a:pt x="18350" y="3120"/>
                    <a:pt x="18368" y="3137"/>
                    <a:pt x="18402" y="3137"/>
                  </a:cubicBezTo>
                  <a:lnTo>
                    <a:pt x="18420" y="3137"/>
                  </a:lnTo>
                  <a:cubicBezTo>
                    <a:pt x="18476" y="3120"/>
                    <a:pt x="18476" y="3081"/>
                    <a:pt x="18476" y="3046"/>
                  </a:cubicBezTo>
                  <a:cubicBezTo>
                    <a:pt x="18459" y="3011"/>
                    <a:pt x="18437" y="2994"/>
                    <a:pt x="18402" y="2994"/>
                  </a:cubicBezTo>
                  <a:close/>
                  <a:moveTo>
                    <a:pt x="3064" y="3063"/>
                  </a:moveTo>
                  <a:cubicBezTo>
                    <a:pt x="3064" y="3063"/>
                    <a:pt x="3047" y="3063"/>
                    <a:pt x="3029" y="3081"/>
                  </a:cubicBezTo>
                  <a:cubicBezTo>
                    <a:pt x="2990" y="3103"/>
                    <a:pt x="2990" y="3137"/>
                    <a:pt x="3012" y="3172"/>
                  </a:cubicBezTo>
                  <a:cubicBezTo>
                    <a:pt x="3029" y="3190"/>
                    <a:pt x="3047" y="3211"/>
                    <a:pt x="3064" y="3211"/>
                  </a:cubicBezTo>
                  <a:cubicBezTo>
                    <a:pt x="3081" y="3211"/>
                    <a:pt x="3099" y="3211"/>
                    <a:pt x="3099" y="3190"/>
                  </a:cubicBezTo>
                  <a:cubicBezTo>
                    <a:pt x="3138" y="3172"/>
                    <a:pt x="3155" y="3137"/>
                    <a:pt x="3138" y="3103"/>
                  </a:cubicBezTo>
                  <a:cubicBezTo>
                    <a:pt x="3121" y="3081"/>
                    <a:pt x="3099" y="3063"/>
                    <a:pt x="3064" y="3063"/>
                  </a:cubicBezTo>
                  <a:close/>
                  <a:moveTo>
                    <a:pt x="17697" y="3063"/>
                  </a:moveTo>
                  <a:cubicBezTo>
                    <a:pt x="17658" y="3063"/>
                    <a:pt x="17641" y="3081"/>
                    <a:pt x="17624" y="3120"/>
                  </a:cubicBezTo>
                  <a:cubicBezTo>
                    <a:pt x="17624" y="3155"/>
                    <a:pt x="17641" y="3190"/>
                    <a:pt x="17676" y="3211"/>
                  </a:cubicBezTo>
                  <a:lnTo>
                    <a:pt x="17697" y="3211"/>
                  </a:lnTo>
                  <a:cubicBezTo>
                    <a:pt x="17732" y="3211"/>
                    <a:pt x="17750" y="3190"/>
                    <a:pt x="17767" y="3155"/>
                  </a:cubicBezTo>
                  <a:cubicBezTo>
                    <a:pt x="17767" y="3120"/>
                    <a:pt x="17750" y="3081"/>
                    <a:pt x="17715" y="3063"/>
                  </a:cubicBezTo>
                  <a:close/>
                  <a:moveTo>
                    <a:pt x="18041" y="3103"/>
                  </a:moveTo>
                  <a:cubicBezTo>
                    <a:pt x="18002" y="3103"/>
                    <a:pt x="17985" y="3137"/>
                    <a:pt x="17985" y="3172"/>
                  </a:cubicBezTo>
                  <a:cubicBezTo>
                    <a:pt x="17985" y="3211"/>
                    <a:pt x="18024" y="3246"/>
                    <a:pt x="18059" y="3246"/>
                  </a:cubicBezTo>
                  <a:cubicBezTo>
                    <a:pt x="18093" y="3229"/>
                    <a:pt x="18133" y="3190"/>
                    <a:pt x="18133" y="3155"/>
                  </a:cubicBezTo>
                  <a:cubicBezTo>
                    <a:pt x="18133" y="3120"/>
                    <a:pt x="18093" y="3103"/>
                    <a:pt x="18059" y="3103"/>
                  </a:cubicBezTo>
                  <a:close/>
                  <a:moveTo>
                    <a:pt x="27723" y="3120"/>
                  </a:moveTo>
                  <a:cubicBezTo>
                    <a:pt x="27684" y="3137"/>
                    <a:pt x="27666" y="3190"/>
                    <a:pt x="27684" y="3229"/>
                  </a:cubicBezTo>
                  <a:cubicBezTo>
                    <a:pt x="27684" y="3246"/>
                    <a:pt x="27723" y="3264"/>
                    <a:pt x="27740" y="3264"/>
                  </a:cubicBezTo>
                  <a:lnTo>
                    <a:pt x="27775" y="3264"/>
                  </a:lnTo>
                  <a:cubicBezTo>
                    <a:pt x="27814" y="3246"/>
                    <a:pt x="27832" y="3190"/>
                    <a:pt x="27814" y="3155"/>
                  </a:cubicBezTo>
                  <a:cubicBezTo>
                    <a:pt x="27793" y="3137"/>
                    <a:pt x="27775" y="3120"/>
                    <a:pt x="27740" y="3120"/>
                  </a:cubicBezTo>
                  <a:close/>
                  <a:moveTo>
                    <a:pt x="2773" y="3281"/>
                  </a:moveTo>
                  <a:cubicBezTo>
                    <a:pt x="2755" y="3281"/>
                    <a:pt x="2738" y="3281"/>
                    <a:pt x="2738" y="3298"/>
                  </a:cubicBezTo>
                  <a:cubicBezTo>
                    <a:pt x="2703" y="3320"/>
                    <a:pt x="2703" y="3372"/>
                    <a:pt x="2720" y="3390"/>
                  </a:cubicBezTo>
                  <a:cubicBezTo>
                    <a:pt x="2738" y="3407"/>
                    <a:pt x="2755" y="3429"/>
                    <a:pt x="2773" y="3429"/>
                  </a:cubicBezTo>
                  <a:cubicBezTo>
                    <a:pt x="2794" y="3429"/>
                    <a:pt x="2812" y="3429"/>
                    <a:pt x="2829" y="3407"/>
                  </a:cubicBezTo>
                  <a:cubicBezTo>
                    <a:pt x="2846" y="3390"/>
                    <a:pt x="2864" y="3338"/>
                    <a:pt x="2829" y="3298"/>
                  </a:cubicBezTo>
                  <a:cubicBezTo>
                    <a:pt x="2829" y="3281"/>
                    <a:pt x="2794" y="3281"/>
                    <a:pt x="2773" y="3281"/>
                  </a:cubicBezTo>
                  <a:close/>
                  <a:moveTo>
                    <a:pt x="27901" y="3446"/>
                  </a:moveTo>
                  <a:cubicBezTo>
                    <a:pt x="27884" y="3446"/>
                    <a:pt x="27884" y="3446"/>
                    <a:pt x="27866" y="3464"/>
                  </a:cubicBezTo>
                  <a:cubicBezTo>
                    <a:pt x="27832" y="3464"/>
                    <a:pt x="27814" y="3516"/>
                    <a:pt x="27832" y="3555"/>
                  </a:cubicBezTo>
                  <a:cubicBezTo>
                    <a:pt x="27849" y="3572"/>
                    <a:pt x="27866" y="3590"/>
                    <a:pt x="27901" y="3590"/>
                  </a:cubicBezTo>
                  <a:lnTo>
                    <a:pt x="27940" y="3590"/>
                  </a:lnTo>
                  <a:cubicBezTo>
                    <a:pt x="27975" y="3572"/>
                    <a:pt x="27975" y="3516"/>
                    <a:pt x="27975" y="3481"/>
                  </a:cubicBezTo>
                  <a:cubicBezTo>
                    <a:pt x="27958" y="3464"/>
                    <a:pt x="27923" y="3446"/>
                    <a:pt x="27901" y="3446"/>
                  </a:cubicBezTo>
                  <a:close/>
                  <a:moveTo>
                    <a:pt x="2503" y="3516"/>
                  </a:moveTo>
                  <a:cubicBezTo>
                    <a:pt x="2485" y="3516"/>
                    <a:pt x="2468" y="3516"/>
                    <a:pt x="2446" y="3538"/>
                  </a:cubicBezTo>
                  <a:cubicBezTo>
                    <a:pt x="2429" y="3555"/>
                    <a:pt x="2411" y="3607"/>
                    <a:pt x="2446" y="3625"/>
                  </a:cubicBezTo>
                  <a:cubicBezTo>
                    <a:pt x="2468" y="3646"/>
                    <a:pt x="2485" y="3664"/>
                    <a:pt x="2503" y="3664"/>
                  </a:cubicBezTo>
                  <a:cubicBezTo>
                    <a:pt x="2520" y="3664"/>
                    <a:pt x="2538" y="3646"/>
                    <a:pt x="2555" y="3646"/>
                  </a:cubicBezTo>
                  <a:cubicBezTo>
                    <a:pt x="2577" y="3607"/>
                    <a:pt x="2577" y="3572"/>
                    <a:pt x="2555" y="3538"/>
                  </a:cubicBezTo>
                  <a:cubicBezTo>
                    <a:pt x="2538" y="3516"/>
                    <a:pt x="2520" y="3516"/>
                    <a:pt x="2503" y="3516"/>
                  </a:cubicBezTo>
                  <a:close/>
                  <a:moveTo>
                    <a:pt x="2229" y="3755"/>
                  </a:moveTo>
                  <a:cubicBezTo>
                    <a:pt x="2211" y="3755"/>
                    <a:pt x="2194" y="3773"/>
                    <a:pt x="2176" y="3773"/>
                  </a:cubicBezTo>
                  <a:cubicBezTo>
                    <a:pt x="2159" y="3807"/>
                    <a:pt x="2159" y="3842"/>
                    <a:pt x="2176" y="3881"/>
                  </a:cubicBezTo>
                  <a:cubicBezTo>
                    <a:pt x="2194" y="3899"/>
                    <a:pt x="2211" y="3899"/>
                    <a:pt x="2229" y="3899"/>
                  </a:cubicBezTo>
                  <a:cubicBezTo>
                    <a:pt x="2250" y="3899"/>
                    <a:pt x="2268" y="3899"/>
                    <a:pt x="2285" y="3881"/>
                  </a:cubicBezTo>
                  <a:cubicBezTo>
                    <a:pt x="2303" y="3864"/>
                    <a:pt x="2320" y="3807"/>
                    <a:pt x="2285" y="3773"/>
                  </a:cubicBezTo>
                  <a:cubicBezTo>
                    <a:pt x="2268" y="3773"/>
                    <a:pt x="2250" y="3755"/>
                    <a:pt x="2229" y="3755"/>
                  </a:cubicBezTo>
                  <a:close/>
                  <a:moveTo>
                    <a:pt x="28067" y="3773"/>
                  </a:moveTo>
                  <a:cubicBezTo>
                    <a:pt x="28049" y="3773"/>
                    <a:pt x="28032" y="3773"/>
                    <a:pt x="28032" y="3790"/>
                  </a:cubicBezTo>
                  <a:cubicBezTo>
                    <a:pt x="27993" y="3807"/>
                    <a:pt x="27975" y="3842"/>
                    <a:pt x="27993" y="3881"/>
                  </a:cubicBezTo>
                  <a:cubicBezTo>
                    <a:pt x="28010" y="3899"/>
                    <a:pt x="28032" y="3916"/>
                    <a:pt x="28067" y="3916"/>
                  </a:cubicBezTo>
                  <a:lnTo>
                    <a:pt x="28084" y="3916"/>
                  </a:lnTo>
                  <a:cubicBezTo>
                    <a:pt x="28119" y="3899"/>
                    <a:pt x="28141" y="3842"/>
                    <a:pt x="28119" y="3807"/>
                  </a:cubicBezTo>
                  <a:cubicBezTo>
                    <a:pt x="28119" y="3790"/>
                    <a:pt x="28084" y="3773"/>
                    <a:pt x="28067" y="3773"/>
                  </a:cubicBezTo>
                  <a:close/>
                  <a:moveTo>
                    <a:pt x="1976" y="4008"/>
                  </a:moveTo>
                  <a:cubicBezTo>
                    <a:pt x="1959" y="4008"/>
                    <a:pt x="1941" y="4008"/>
                    <a:pt x="1924" y="4025"/>
                  </a:cubicBezTo>
                  <a:cubicBezTo>
                    <a:pt x="1885" y="4060"/>
                    <a:pt x="1885" y="4099"/>
                    <a:pt x="1924" y="4134"/>
                  </a:cubicBezTo>
                  <a:cubicBezTo>
                    <a:pt x="1941" y="4151"/>
                    <a:pt x="1959" y="4151"/>
                    <a:pt x="1976" y="4151"/>
                  </a:cubicBezTo>
                  <a:cubicBezTo>
                    <a:pt x="1994" y="4151"/>
                    <a:pt x="2011" y="4151"/>
                    <a:pt x="2033" y="4134"/>
                  </a:cubicBezTo>
                  <a:cubicBezTo>
                    <a:pt x="2050" y="4099"/>
                    <a:pt x="2050" y="4060"/>
                    <a:pt x="2033" y="4025"/>
                  </a:cubicBezTo>
                  <a:cubicBezTo>
                    <a:pt x="2011" y="4008"/>
                    <a:pt x="1994" y="4008"/>
                    <a:pt x="1976" y="4008"/>
                  </a:cubicBezTo>
                  <a:close/>
                  <a:moveTo>
                    <a:pt x="28193" y="4099"/>
                  </a:moveTo>
                  <a:cubicBezTo>
                    <a:pt x="28158" y="4116"/>
                    <a:pt x="28141" y="4169"/>
                    <a:pt x="28158" y="4208"/>
                  </a:cubicBezTo>
                  <a:cubicBezTo>
                    <a:pt x="28175" y="4225"/>
                    <a:pt x="28210" y="4243"/>
                    <a:pt x="28228" y="4243"/>
                  </a:cubicBezTo>
                  <a:cubicBezTo>
                    <a:pt x="28249" y="4243"/>
                    <a:pt x="28249" y="4243"/>
                    <a:pt x="28267" y="4225"/>
                  </a:cubicBezTo>
                  <a:cubicBezTo>
                    <a:pt x="28302" y="4208"/>
                    <a:pt x="28319" y="4169"/>
                    <a:pt x="28284" y="4134"/>
                  </a:cubicBezTo>
                  <a:cubicBezTo>
                    <a:pt x="28284" y="4116"/>
                    <a:pt x="28249" y="4099"/>
                    <a:pt x="28228" y="4099"/>
                  </a:cubicBezTo>
                  <a:close/>
                  <a:moveTo>
                    <a:pt x="1724" y="4260"/>
                  </a:moveTo>
                  <a:cubicBezTo>
                    <a:pt x="1706" y="4260"/>
                    <a:pt x="1685" y="4277"/>
                    <a:pt x="1667" y="4299"/>
                  </a:cubicBezTo>
                  <a:cubicBezTo>
                    <a:pt x="1632" y="4317"/>
                    <a:pt x="1632" y="4369"/>
                    <a:pt x="1667" y="4386"/>
                  </a:cubicBezTo>
                  <a:cubicBezTo>
                    <a:pt x="1685" y="4408"/>
                    <a:pt x="1706" y="4408"/>
                    <a:pt x="1724" y="4408"/>
                  </a:cubicBezTo>
                  <a:cubicBezTo>
                    <a:pt x="1741" y="4408"/>
                    <a:pt x="1759" y="4408"/>
                    <a:pt x="1776" y="4386"/>
                  </a:cubicBezTo>
                  <a:cubicBezTo>
                    <a:pt x="1793" y="4351"/>
                    <a:pt x="1793" y="4317"/>
                    <a:pt x="1759" y="4277"/>
                  </a:cubicBezTo>
                  <a:cubicBezTo>
                    <a:pt x="1759" y="4277"/>
                    <a:pt x="1741" y="4260"/>
                    <a:pt x="1724" y="4260"/>
                  </a:cubicBezTo>
                  <a:close/>
                  <a:moveTo>
                    <a:pt x="28410" y="4408"/>
                  </a:moveTo>
                  <a:cubicBezTo>
                    <a:pt x="28393" y="4408"/>
                    <a:pt x="28393" y="4408"/>
                    <a:pt x="28376" y="4425"/>
                  </a:cubicBezTo>
                  <a:cubicBezTo>
                    <a:pt x="28336" y="4443"/>
                    <a:pt x="28319" y="4478"/>
                    <a:pt x="28358" y="4517"/>
                  </a:cubicBezTo>
                  <a:cubicBezTo>
                    <a:pt x="28358" y="4534"/>
                    <a:pt x="28393" y="4552"/>
                    <a:pt x="28410" y="4552"/>
                  </a:cubicBezTo>
                  <a:cubicBezTo>
                    <a:pt x="28428" y="4552"/>
                    <a:pt x="28428" y="4552"/>
                    <a:pt x="28445" y="4534"/>
                  </a:cubicBezTo>
                  <a:cubicBezTo>
                    <a:pt x="28484" y="4517"/>
                    <a:pt x="28502" y="4478"/>
                    <a:pt x="28467" y="4443"/>
                  </a:cubicBezTo>
                  <a:cubicBezTo>
                    <a:pt x="28467" y="4425"/>
                    <a:pt x="28428" y="4408"/>
                    <a:pt x="28410" y="4408"/>
                  </a:cubicBezTo>
                  <a:close/>
                  <a:moveTo>
                    <a:pt x="1467" y="4534"/>
                  </a:moveTo>
                  <a:cubicBezTo>
                    <a:pt x="1450" y="4534"/>
                    <a:pt x="1432" y="4552"/>
                    <a:pt x="1415" y="4569"/>
                  </a:cubicBezTo>
                  <a:cubicBezTo>
                    <a:pt x="1398" y="4586"/>
                    <a:pt x="1398" y="4643"/>
                    <a:pt x="1432" y="4660"/>
                  </a:cubicBezTo>
                  <a:cubicBezTo>
                    <a:pt x="1450" y="4678"/>
                    <a:pt x="1450" y="4678"/>
                    <a:pt x="1467" y="4678"/>
                  </a:cubicBezTo>
                  <a:cubicBezTo>
                    <a:pt x="1506" y="4678"/>
                    <a:pt x="1524" y="4678"/>
                    <a:pt x="1524" y="4660"/>
                  </a:cubicBezTo>
                  <a:cubicBezTo>
                    <a:pt x="1559" y="4625"/>
                    <a:pt x="1559" y="4586"/>
                    <a:pt x="1524" y="4552"/>
                  </a:cubicBezTo>
                  <a:cubicBezTo>
                    <a:pt x="1506" y="4552"/>
                    <a:pt x="1489" y="4534"/>
                    <a:pt x="1467" y="4534"/>
                  </a:cubicBezTo>
                  <a:close/>
                  <a:moveTo>
                    <a:pt x="28611" y="4713"/>
                  </a:moveTo>
                  <a:cubicBezTo>
                    <a:pt x="28593" y="4713"/>
                    <a:pt x="28576" y="4713"/>
                    <a:pt x="28576" y="4734"/>
                  </a:cubicBezTo>
                  <a:cubicBezTo>
                    <a:pt x="28537" y="4752"/>
                    <a:pt x="28519" y="4786"/>
                    <a:pt x="28537" y="4821"/>
                  </a:cubicBezTo>
                  <a:cubicBezTo>
                    <a:pt x="28554" y="4843"/>
                    <a:pt x="28576" y="4860"/>
                    <a:pt x="28611" y="4860"/>
                  </a:cubicBezTo>
                  <a:cubicBezTo>
                    <a:pt x="28611" y="4860"/>
                    <a:pt x="28628" y="4860"/>
                    <a:pt x="28645" y="4843"/>
                  </a:cubicBezTo>
                  <a:cubicBezTo>
                    <a:pt x="28685" y="4821"/>
                    <a:pt x="28685" y="4786"/>
                    <a:pt x="28663" y="4752"/>
                  </a:cubicBezTo>
                  <a:cubicBezTo>
                    <a:pt x="28645" y="4734"/>
                    <a:pt x="28628" y="4713"/>
                    <a:pt x="28611" y="4713"/>
                  </a:cubicBezTo>
                  <a:close/>
                  <a:moveTo>
                    <a:pt x="1250" y="4821"/>
                  </a:moveTo>
                  <a:cubicBezTo>
                    <a:pt x="1215" y="4821"/>
                    <a:pt x="1197" y="4821"/>
                    <a:pt x="1180" y="4843"/>
                  </a:cubicBezTo>
                  <a:cubicBezTo>
                    <a:pt x="1163" y="4878"/>
                    <a:pt x="1163" y="4913"/>
                    <a:pt x="1197" y="4952"/>
                  </a:cubicBezTo>
                  <a:cubicBezTo>
                    <a:pt x="1215" y="4952"/>
                    <a:pt x="1232" y="4969"/>
                    <a:pt x="1250" y="4969"/>
                  </a:cubicBezTo>
                  <a:cubicBezTo>
                    <a:pt x="1271" y="4969"/>
                    <a:pt x="1289" y="4952"/>
                    <a:pt x="1306" y="4930"/>
                  </a:cubicBezTo>
                  <a:cubicBezTo>
                    <a:pt x="1324" y="4895"/>
                    <a:pt x="1324" y="4860"/>
                    <a:pt x="1289" y="4843"/>
                  </a:cubicBezTo>
                  <a:cubicBezTo>
                    <a:pt x="1271" y="4821"/>
                    <a:pt x="1250" y="4821"/>
                    <a:pt x="1250" y="4821"/>
                  </a:cubicBezTo>
                  <a:close/>
                  <a:moveTo>
                    <a:pt x="28754" y="5021"/>
                  </a:moveTo>
                  <a:cubicBezTo>
                    <a:pt x="28737" y="5061"/>
                    <a:pt x="28719" y="5095"/>
                    <a:pt x="28737" y="5130"/>
                  </a:cubicBezTo>
                  <a:cubicBezTo>
                    <a:pt x="28754" y="5148"/>
                    <a:pt x="28772" y="5169"/>
                    <a:pt x="28811" y="5169"/>
                  </a:cubicBezTo>
                  <a:cubicBezTo>
                    <a:pt x="28811" y="5169"/>
                    <a:pt x="28828" y="5169"/>
                    <a:pt x="28846" y="5148"/>
                  </a:cubicBezTo>
                  <a:cubicBezTo>
                    <a:pt x="28880" y="5130"/>
                    <a:pt x="28880" y="5078"/>
                    <a:pt x="28863" y="5061"/>
                  </a:cubicBezTo>
                  <a:cubicBezTo>
                    <a:pt x="28846" y="5021"/>
                    <a:pt x="28828" y="5021"/>
                    <a:pt x="28811" y="5021"/>
                  </a:cubicBezTo>
                  <a:close/>
                  <a:moveTo>
                    <a:pt x="1015" y="5095"/>
                  </a:moveTo>
                  <a:cubicBezTo>
                    <a:pt x="997" y="5095"/>
                    <a:pt x="980" y="5113"/>
                    <a:pt x="962" y="5130"/>
                  </a:cubicBezTo>
                  <a:cubicBezTo>
                    <a:pt x="945" y="5169"/>
                    <a:pt x="945" y="5204"/>
                    <a:pt x="980" y="5239"/>
                  </a:cubicBezTo>
                  <a:lnTo>
                    <a:pt x="1015" y="5239"/>
                  </a:lnTo>
                  <a:cubicBezTo>
                    <a:pt x="1054" y="5239"/>
                    <a:pt x="1071" y="5239"/>
                    <a:pt x="1089" y="5222"/>
                  </a:cubicBezTo>
                  <a:cubicBezTo>
                    <a:pt x="1106" y="5187"/>
                    <a:pt x="1106" y="5148"/>
                    <a:pt x="1071" y="5113"/>
                  </a:cubicBezTo>
                  <a:cubicBezTo>
                    <a:pt x="1054" y="5113"/>
                    <a:pt x="1032" y="5095"/>
                    <a:pt x="1015" y="5095"/>
                  </a:cubicBezTo>
                  <a:close/>
                  <a:moveTo>
                    <a:pt x="29011" y="5313"/>
                  </a:moveTo>
                  <a:cubicBezTo>
                    <a:pt x="28989" y="5313"/>
                    <a:pt x="28972" y="5330"/>
                    <a:pt x="28954" y="5330"/>
                  </a:cubicBezTo>
                  <a:cubicBezTo>
                    <a:pt x="28937" y="5348"/>
                    <a:pt x="28919" y="5404"/>
                    <a:pt x="28937" y="5439"/>
                  </a:cubicBezTo>
                  <a:cubicBezTo>
                    <a:pt x="28954" y="5457"/>
                    <a:pt x="28972" y="5457"/>
                    <a:pt x="29011" y="5457"/>
                  </a:cubicBezTo>
                  <a:lnTo>
                    <a:pt x="29046" y="5457"/>
                  </a:lnTo>
                  <a:cubicBezTo>
                    <a:pt x="29080" y="5439"/>
                    <a:pt x="29080" y="5387"/>
                    <a:pt x="29063" y="5348"/>
                  </a:cubicBezTo>
                  <a:cubicBezTo>
                    <a:pt x="29046" y="5330"/>
                    <a:pt x="29028" y="5313"/>
                    <a:pt x="29011" y="5313"/>
                  </a:cubicBezTo>
                  <a:close/>
                  <a:moveTo>
                    <a:pt x="814" y="5404"/>
                  </a:moveTo>
                  <a:cubicBezTo>
                    <a:pt x="797" y="5404"/>
                    <a:pt x="762" y="5404"/>
                    <a:pt x="762" y="5439"/>
                  </a:cubicBezTo>
                  <a:cubicBezTo>
                    <a:pt x="727" y="5457"/>
                    <a:pt x="745" y="5513"/>
                    <a:pt x="780" y="5531"/>
                  </a:cubicBezTo>
                  <a:cubicBezTo>
                    <a:pt x="780" y="5548"/>
                    <a:pt x="797" y="5548"/>
                    <a:pt x="814" y="5548"/>
                  </a:cubicBezTo>
                  <a:cubicBezTo>
                    <a:pt x="836" y="5548"/>
                    <a:pt x="854" y="5531"/>
                    <a:pt x="871" y="5513"/>
                  </a:cubicBezTo>
                  <a:cubicBezTo>
                    <a:pt x="888" y="5474"/>
                    <a:pt x="888" y="5439"/>
                    <a:pt x="854" y="5404"/>
                  </a:cubicBezTo>
                  <a:close/>
                  <a:moveTo>
                    <a:pt x="29207" y="5622"/>
                  </a:moveTo>
                  <a:cubicBezTo>
                    <a:pt x="29189" y="5622"/>
                    <a:pt x="29172" y="5622"/>
                    <a:pt x="29172" y="5639"/>
                  </a:cubicBezTo>
                  <a:cubicBezTo>
                    <a:pt x="29137" y="5657"/>
                    <a:pt x="29120" y="5692"/>
                    <a:pt x="29154" y="5731"/>
                  </a:cubicBezTo>
                  <a:cubicBezTo>
                    <a:pt x="29154" y="5748"/>
                    <a:pt x="29189" y="5766"/>
                    <a:pt x="29207" y="5766"/>
                  </a:cubicBezTo>
                  <a:cubicBezTo>
                    <a:pt x="29228" y="5766"/>
                    <a:pt x="29228" y="5766"/>
                    <a:pt x="29246" y="5748"/>
                  </a:cubicBezTo>
                  <a:cubicBezTo>
                    <a:pt x="29281" y="5731"/>
                    <a:pt x="29281" y="5692"/>
                    <a:pt x="29263" y="5657"/>
                  </a:cubicBezTo>
                  <a:cubicBezTo>
                    <a:pt x="29246" y="5639"/>
                    <a:pt x="29228" y="5622"/>
                    <a:pt x="29207" y="5622"/>
                  </a:cubicBezTo>
                  <a:close/>
                  <a:moveTo>
                    <a:pt x="619" y="5713"/>
                  </a:moveTo>
                  <a:cubicBezTo>
                    <a:pt x="597" y="5713"/>
                    <a:pt x="562" y="5713"/>
                    <a:pt x="562" y="5731"/>
                  </a:cubicBezTo>
                  <a:cubicBezTo>
                    <a:pt x="527" y="5766"/>
                    <a:pt x="545" y="5822"/>
                    <a:pt x="579" y="5840"/>
                  </a:cubicBezTo>
                  <a:cubicBezTo>
                    <a:pt x="579" y="5840"/>
                    <a:pt x="597" y="5857"/>
                    <a:pt x="619" y="5857"/>
                  </a:cubicBezTo>
                  <a:cubicBezTo>
                    <a:pt x="636" y="5857"/>
                    <a:pt x="671" y="5840"/>
                    <a:pt x="671" y="5822"/>
                  </a:cubicBezTo>
                  <a:cubicBezTo>
                    <a:pt x="688" y="5783"/>
                    <a:pt x="688" y="5731"/>
                    <a:pt x="653" y="5713"/>
                  </a:cubicBezTo>
                  <a:close/>
                  <a:moveTo>
                    <a:pt x="29372" y="5931"/>
                  </a:moveTo>
                  <a:cubicBezTo>
                    <a:pt x="29337" y="5966"/>
                    <a:pt x="29337" y="6001"/>
                    <a:pt x="29355" y="6040"/>
                  </a:cubicBezTo>
                  <a:cubicBezTo>
                    <a:pt x="29372" y="6057"/>
                    <a:pt x="29389" y="6074"/>
                    <a:pt x="29407" y="6074"/>
                  </a:cubicBezTo>
                  <a:cubicBezTo>
                    <a:pt x="29424" y="6074"/>
                    <a:pt x="29446" y="6057"/>
                    <a:pt x="29446" y="6057"/>
                  </a:cubicBezTo>
                  <a:cubicBezTo>
                    <a:pt x="29481" y="6040"/>
                    <a:pt x="29498" y="5983"/>
                    <a:pt x="29463" y="5948"/>
                  </a:cubicBezTo>
                  <a:cubicBezTo>
                    <a:pt x="29463" y="5931"/>
                    <a:pt x="29424" y="5931"/>
                    <a:pt x="29407" y="5931"/>
                  </a:cubicBezTo>
                  <a:close/>
                  <a:moveTo>
                    <a:pt x="436" y="6018"/>
                  </a:moveTo>
                  <a:cubicBezTo>
                    <a:pt x="401" y="6018"/>
                    <a:pt x="379" y="6018"/>
                    <a:pt x="362" y="6057"/>
                  </a:cubicBezTo>
                  <a:cubicBezTo>
                    <a:pt x="344" y="6092"/>
                    <a:pt x="362" y="6127"/>
                    <a:pt x="401" y="6148"/>
                  </a:cubicBezTo>
                  <a:cubicBezTo>
                    <a:pt x="401" y="6166"/>
                    <a:pt x="418" y="6166"/>
                    <a:pt x="436" y="6166"/>
                  </a:cubicBezTo>
                  <a:cubicBezTo>
                    <a:pt x="453" y="6166"/>
                    <a:pt x="471" y="6148"/>
                    <a:pt x="488" y="6127"/>
                  </a:cubicBezTo>
                  <a:cubicBezTo>
                    <a:pt x="510" y="6092"/>
                    <a:pt x="510" y="6040"/>
                    <a:pt x="471" y="6018"/>
                  </a:cubicBezTo>
                  <a:close/>
                  <a:moveTo>
                    <a:pt x="29624" y="6218"/>
                  </a:moveTo>
                  <a:cubicBezTo>
                    <a:pt x="29607" y="6218"/>
                    <a:pt x="29590" y="6218"/>
                    <a:pt x="29572" y="6235"/>
                  </a:cubicBezTo>
                  <a:cubicBezTo>
                    <a:pt x="29533" y="6257"/>
                    <a:pt x="29533" y="6292"/>
                    <a:pt x="29555" y="6327"/>
                  </a:cubicBezTo>
                  <a:cubicBezTo>
                    <a:pt x="29572" y="6344"/>
                    <a:pt x="29590" y="6366"/>
                    <a:pt x="29624" y="6366"/>
                  </a:cubicBezTo>
                  <a:cubicBezTo>
                    <a:pt x="29624" y="6366"/>
                    <a:pt x="29642" y="6366"/>
                    <a:pt x="29664" y="6344"/>
                  </a:cubicBezTo>
                  <a:cubicBezTo>
                    <a:pt x="29698" y="6327"/>
                    <a:pt x="29698" y="6292"/>
                    <a:pt x="29681" y="6257"/>
                  </a:cubicBezTo>
                  <a:cubicBezTo>
                    <a:pt x="29664" y="6235"/>
                    <a:pt x="29642" y="6218"/>
                    <a:pt x="29624" y="6218"/>
                  </a:cubicBezTo>
                  <a:close/>
                  <a:moveTo>
                    <a:pt x="253" y="6327"/>
                  </a:moveTo>
                  <a:cubicBezTo>
                    <a:pt x="236" y="6327"/>
                    <a:pt x="201" y="6344"/>
                    <a:pt x="183" y="6366"/>
                  </a:cubicBezTo>
                  <a:cubicBezTo>
                    <a:pt x="162" y="6401"/>
                    <a:pt x="183" y="6453"/>
                    <a:pt x="218" y="6475"/>
                  </a:cubicBezTo>
                  <a:lnTo>
                    <a:pt x="253" y="6475"/>
                  </a:lnTo>
                  <a:cubicBezTo>
                    <a:pt x="271" y="6475"/>
                    <a:pt x="310" y="6453"/>
                    <a:pt x="327" y="6436"/>
                  </a:cubicBezTo>
                  <a:cubicBezTo>
                    <a:pt x="344" y="6401"/>
                    <a:pt x="327" y="6366"/>
                    <a:pt x="292" y="6344"/>
                  </a:cubicBezTo>
                  <a:cubicBezTo>
                    <a:pt x="271" y="6327"/>
                    <a:pt x="271" y="6327"/>
                    <a:pt x="253" y="6327"/>
                  </a:cubicBezTo>
                  <a:close/>
                  <a:moveTo>
                    <a:pt x="29825" y="6510"/>
                  </a:moveTo>
                  <a:cubicBezTo>
                    <a:pt x="29807" y="6510"/>
                    <a:pt x="29790" y="6527"/>
                    <a:pt x="29790" y="6527"/>
                  </a:cubicBezTo>
                  <a:cubicBezTo>
                    <a:pt x="29751" y="6544"/>
                    <a:pt x="29733" y="6601"/>
                    <a:pt x="29772" y="6636"/>
                  </a:cubicBezTo>
                  <a:cubicBezTo>
                    <a:pt x="29772" y="6653"/>
                    <a:pt x="29807" y="6653"/>
                    <a:pt x="29825" y="6653"/>
                  </a:cubicBezTo>
                  <a:lnTo>
                    <a:pt x="29859" y="6653"/>
                  </a:lnTo>
                  <a:cubicBezTo>
                    <a:pt x="29899" y="6618"/>
                    <a:pt x="29916" y="6584"/>
                    <a:pt x="29881" y="6544"/>
                  </a:cubicBezTo>
                  <a:cubicBezTo>
                    <a:pt x="29859" y="6527"/>
                    <a:pt x="29842" y="6510"/>
                    <a:pt x="29825" y="6510"/>
                  </a:cubicBezTo>
                  <a:close/>
                  <a:moveTo>
                    <a:pt x="92" y="6653"/>
                  </a:moveTo>
                  <a:cubicBezTo>
                    <a:pt x="53" y="6653"/>
                    <a:pt x="36" y="6671"/>
                    <a:pt x="18" y="6692"/>
                  </a:cubicBezTo>
                  <a:cubicBezTo>
                    <a:pt x="1" y="6727"/>
                    <a:pt x="18" y="6779"/>
                    <a:pt x="53" y="6801"/>
                  </a:cubicBezTo>
                  <a:lnTo>
                    <a:pt x="92" y="6801"/>
                  </a:lnTo>
                  <a:cubicBezTo>
                    <a:pt x="110" y="6801"/>
                    <a:pt x="144" y="6779"/>
                    <a:pt x="144" y="6762"/>
                  </a:cubicBezTo>
                  <a:cubicBezTo>
                    <a:pt x="162" y="6727"/>
                    <a:pt x="162" y="6671"/>
                    <a:pt x="127" y="6653"/>
                  </a:cubicBezTo>
                  <a:close/>
                  <a:moveTo>
                    <a:pt x="30025" y="6819"/>
                  </a:moveTo>
                  <a:cubicBezTo>
                    <a:pt x="30025" y="6819"/>
                    <a:pt x="30007" y="6819"/>
                    <a:pt x="29990" y="6836"/>
                  </a:cubicBezTo>
                  <a:cubicBezTo>
                    <a:pt x="29951" y="6853"/>
                    <a:pt x="29951" y="6888"/>
                    <a:pt x="29968" y="6927"/>
                  </a:cubicBezTo>
                  <a:cubicBezTo>
                    <a:pt x="29990" y="6945"/>
                    <a:pt x="30007" y="6962"/>
                    <a:pt x="30025" y="6962"/>
                  </a:cubicBezTo>
                  <a:cubicBezTo>
                    <a:pt x="30042" y="6962"/>
                    <a:pt x="30060" y="6962"/>
                    <a:pt x="30077" y="6945"/>
                  </a:cubicBezTo>
                  <a:cubicBezTo>
                    <a:pt x="30099" y="6927"/>
                    <a:pt x="30116" y="6871"/>
                    <a:pt x="30099" y="6853"/>
                  </a:cubicBezTo>
                  <a:cubicBezTo>
                    <a:pt x="30077" y="6836"/>
                    <a:pt x="30060" y="6819"/>
                    <a:pt x="30025" y="6819"/>
                  </a:cubicBezTo>
                  <a:close/>
                  <a:moveTo>
                    <a:pt x="30242" y="7106"/>
                  </a:moveTo>
                  <a:cubicBezTo>
                    <a:pt x="30225" y="7106"/>
                    <a:pt x="30207" y="7127"/>
                    <a:pt x="30186" y="7127"/>
                  </a:cubicBezTo>
                  <a:cubicBezTo>
                    <a:pt x="30168" y="7145"/>
                    <a:pt x="30151" y="7197"/>
                    <a:pt x="30168" y="7236"/>
                  </a:cubicBezTo>
                  <a:cubicBezTo>
                    <a:pt x="30186" y="7254"/>
                    <a:pt x="30207" y="7254"/>
                    <a:pt x="30242" y="7254"/>
                  </a:cubicBezTo>
                  <a:lnTo>
                    <a:pt x="30277" y="7254"/>
                  </a:lnTo>
                  <a:cubicBezTo>
                    <a:pt x="30316" y="7215"/>
                    <a:pt x="30316" y="7180"/>
                    <a:pt x="30295" y="7145"/>
                  </a:cubicBezTo>
                  <a:cubicBezTo>
                    <a:pt x="30277" y="7127"/>
                    <a:pt x="30260" y="7106"/>
                    <a:pt x="30242" y="7106"/>
                  </a:cubicBezTo>
                  <a:close/>
                  <a:moveTo>
                    <a:pt x="30442" y="7415"/>
                  </a:moveTo>
                  <a:cubicBezTo>
                    <a:pt x="30425" y="7415"/>
                    <a:pt x="30403" y="7415"/>
                    <a:pt x="30403" y="7432"/>
                  </a:cubicBezTo>
                  <a:cubicBezTo>
                    <a:pt x="30368" y="7454"/>
                    <a:pt x="30368" y="7506"/>
                    <a:pt x="30386" y="7523"/>
                  </a:cubicBezTo>
                  <a:cubicBezTo>
                    <a:pt x="30403" y="7541"/>
                    <a:pt x="30425" y="7563"/>
                    <a:pt x="30442" y="7563"/>
                  </a:cubicBezTo>
                  <a:cubicBezTo>
                    <a:pt x="30460" y="7563"/>
                    <a:pt x="30477" y="7563"/>
                    <a:pt x="30477" y="7541"/>
                  </a:cubicBezTo>
                  <a:cubicBezTo>
                    <a:pt x="30512" y="7523"/>
                    <a:pt x="30534" y="7471"/>
                    <a:pt x="30495" y="7432"/>
                  </a:cubicBezTo>
                  <a:cubicBezTo>
                    <a:pt x="30477" y="7415"/>
                    <a:pt x="30460" y="7415"/>
                    <a:pt x="30442" y="7415"/>
                  </a:cubicBezTo>
                  <a:close/>
                  <a:moveTo>
                    <a:pt x="30621" y="7706"/>
                  </a:moveTo>
                  <a:cubicBezTo>
                    <a:pt x="30586" y="7741"/>
                    <a:pt x="30586" y="7780"/>
                    <a:pt x="30603" y="7815"/>
                  </a:cubicBezTo>
                  <a:cubicBezTo>
                    <a:pt x="30621" y="7832"/>
                    <a:pt x="30643" y="7850"/>
                    <a:pt x="30660" y="7850"/>
                  </a:cubicBezTo>
                  <a:cubicBezTo>
                    <a:pt x="30677" y="7850"/>
                    <a:pt x="30695" y="7832"/>
                    <a:pt x="30712" y="7832"/>
                  </a:cubicBezTo>
                  <a:cubicBezTo>
                    <a:pt x="30751" y="7798"/>
                    <a:pt x="30751" y="7758"/>
                    <a:pt x="30712" y="7724"/>
                  </a:cubicBezTo>
                  <a:cubicBezTo>
                    <a:pt x="30712" y="7706"/>
                    <a:pt x="30695" y="7706"/>
                    <a:pt x="30660" y="7706"/>
                  </a:cubicBezTo>
                  <a:close/>
                  <a:moveTo>
                    <a:pt x="30838" y="7998"/>
                  </a:moveTo>
                  <a:cubicBezTo>
                    <a:pt x="30804" y="8033"/>
                    <a:pt x="30804" y="8067"/>
                    <a:pt x="30821" y="8107"/>
                  </a:cubicBezTo>
                  <a:cubicBezTo>
                    <a:pt x="30838" y="8124"/>
                    <a:pt x="30860" y="8141"/>
                    <a:pt x="30878" y="8141"/>
                  </a:cubicBezTo>
                  <a:cubicBezTo>
                    <a:pt x="30895" y="8141"/>
                    <a:pt x="30912" y="8141"/>
                    <a:pt x="30912" y="8124"/>
                  </a:cubicBezTo>
                  <a:cubicBezTo>
                    <a:pt x="30930" y="8124"/>
                    <a:pt x="30930" y="8107"/>
                    <a:pt x="30947" y="8107"/>
                  </a:cubicBezTo>
                  <a:cubicBezTo>
                    <a:pt x="30930" y="8085"/>
                    <a:pt x="30930" y="8085"/>
                    <a:pt x="30930" y="8067"/>
                  </a:cubicBezTo>
                  <a:lnTo>
                    <a:pt x="30930" y="8015"/>
                  </a:lnTo>
                  <a:cubicBezTo>
                    <a:pt x="30912" y="7998"/>
                    <a:pt x="30895" y="7998"/>
                    <a:pt x="30878" y="7998"/>
                  </a:cubicBezTo>
                  <a:close/>
                  <a:moveTo>
                    <a:pt x="31039" y="8302"/>
                  </a:moveTo>
                  <a:lnTo>
                    <a:pt x="31021" y="8324"/>
                  </a:lnTo>
                  <a:cubicBezTo>
                    <a:pt x="31004" y="8324"/>
                    <a:pt x="30986" y="8341"/>
                    <a:pt x="30986" y="8341"/>
                  </a:cubicBezTo>
                  <a:cubicBezTo>
                    <a:pt x="31004" y="8376"/>
                    <a:pt x="31004" y="8394"/>
                    <a:pt x="30986" y="8433"/>
                  </a:cubicBezTo>
                  <a:cubicBezTo>
                    <a:pt x="31004" y="8450"/>
                    <a:pt x="31021" y="8450"/>
                    <a:pt x="31039" y="8450"/>
                  </a:cubicBezTo>
                  <a:lnTo>
                    <a:pt x="31078" y="8450"/>
                  </a:lnTo>
                  <a:cubicBezTo>
                    <a:pt x="31113" y="8433"/>
                    <a:pt x="31130" y="8394"/>
                    <a:pt x="31113" y="8359"/>
                  </a:cubicBezTo>
                  <a:cubicBezTo>
                    <a:pt x="31113" y="8324"/>
                    <a:pt x="31078" y="8302"/>
                    <a:pt x="31039" y="83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3240;p59">
              <a:extLst>
                <a:ext uri="{FF2B5EF4-FFF2-40B4-BE49-F238E27FC236}">
                  <a16:creationId xmlns:a16="http://schemas.microsoft.com/office/drawing/2014/main" id="{5B01E1C1-BF6A-5ECB-BD04-E73FCA991BD4}"/>
                </a:ext>
              </a:extLst>
            </p:cNvPr>
            <p:cNvSpPr/>
            <p:nvPr/>
          </p:nvSpPr>
          <p:spPr>
            <a:xfrm rot="-5400000">
              <a:off x="6203955" y="1949848"/>
              <a:ext cx="5541947" cy="1301487"/>
            </a:xfrm>
            <a:custGeom>
              <a:avLst/>
              <a:gdLst/>
              <a:ahLst/>
              <a:cxnLst/>
              <a:rect l="l" t="t" r="r" b="b"/>
              <a:pathLst>
                <a:path w="30987" h="7977" extrusionOk="0">
                  <a:moveTo>
                    <a:pt x="12802" y="1"/>
                  </a:moveTo>
                  <a:cubicBezTo>
                    <a:pt x="12763" y="1"/>
                    <a:pt x="12728" y="36"/>
                    <a:pt x="12728" y="70"/>
                  </a:cubicBezTo>
                  <a:cubicBezTo>
                    <a:pt x="12728" y="127"/>
                    <a:pt x="12763" y="144"/>
                    <a:pt x="12802" y="144"/>
                  </a:cubicBezTo>
                  <a:cubicBezTo>
                    <a:pt x="12837" y="144"/>
                    <a:pt x="12872" y="110"/>
                    <a:pt x="12872" y="70"/>
                  </a:cubicBezTo>
                  <a:cubicBezTo>
                    <a:pt x="12872" y="36"/>
                    <a:pt x="12837" y="1"/>
                    <a:pt x="12802" y="1"/>
                  </a:cubicBezTo>
                  <a:close/>
                  <a:moveTo>
                    <a:pt x="13163" y="1"/>
                  </a:moveTo>
                  <a:cubicBezTo>
                    <a:pt x="13129" y="1"/>
                    <a:pt x="13089" y="36"/>
                    <a:pt x="13089" y="70"/>
                  </a:cubicBezTo>
                  <a:cubicBezTo>
                    <a:pt x="13089" y="127"/>
                    <a:pt x="13129" y="144"/>
                    <a:pt x="13163" y="144"/>
                  </a:cubicBezTo>
                  <a:cubicBezTo>
                    <a:pt x="13198" y="144"/>
                    <a:pt x="13237" y="127"/>
                    <a:pt x="13237" y="88"/>
                  </a:cubicBezTo>
                  <a:cubicBezTo>
                    <a:pt x="13237" y="36"/>
                    <a:pt x="13198" y="18"/>
                    <a:pt x="13163" y="1"/>
                  </a:cubicBezTo>
                  <a:close/>
                  <a:moveTo>
                    <a:pt x="12437" y="18"/>
                  </a:moveTo>
                  <a:cubicBezTo>
                    <a:pt x="12402" y="18"/>
                    <a:pt x="12367" y="53"/>
                    <a:pt x="12367" y="110"/>
                  </a:cubicBezTo>
                  <a:cubicBezTo>
                    <a:pt x="12367" y="144"/>
                    <a:pt x="12402" y="162"/>
                    <a:pt x="12437" y="162"/>
                  </a:cubicBezTo>
                  <a:cubicBezTo>
                    <a:pt x="12493" y="162"/>
                    <a:pt x="12511" y="127"/>
                    <a:pt x="12511" y="88"/>
                  </a:cubicBezTo>
                  <a:cubicBezTo>
                    <a:pt x="12511" y="53"/>
                    <a:pt x="12476" y="18"/>
                    <a:pt x="12437" y="18"/>
                  </a:cubicBezTo>
                  <a:close/>
                  <a:moveTo>
                    <a:pt x="24459" y="18"/>
                  </a:moveTo>
                  <a:cubicBezTo>
                    <a:pt x="24420" y="18"/>
                    <a:pt x="24385" y="36"/>
                    <a:pt x="24385" y="88"/>
                  </a:cubicBezTo>
                  <a:cubicBezTo>
                    <a:pt x="24385" y="127"/>
                    <a:pt x="24420" y="162"/>
                    <a:pt x="24459" y="162"/>
                  </a:cubicBezTo>
                  <a:cubicBezTo>
                    <a:pt x="24494" y="162"/>
                    <a:pt x="24529" y="127"/>
                    <a:pt x="24529" y="88"/>
                  </a:cubicBezTo>
                  <a:cubicBezTo>
                    <a:pt x="24529" y="36"/>
                    <a:pt x="24494" y="18"/>
                    <a:pt x="24459" y="18"/>
                  </a:cubicBezTo>
                  <a:close/>
                  <a:moveTo>
                    <a:pt x="13525" y="36"/>
                  </a:moveTo>
                  <a:cubicBezTo>
                    <a:pt x="13490" y="36"/>
                    <a:pt x="13455" y="53"/>
                    <a:pt x="13455" y="88"/>
                  </a:cubicBezTo>
                  <a:cubicBezTo>
                    <a:pt x="13455" y="144"/>
                    <a:pt x="13472" y="179"/>
                    <a:pt x="13525" y="179"/>
                  </a:cubicBezTo>
                  <a:cubicBezTo>
                    <a:pt x="13564" y="179"/>
                    <a:pt x="13599" y="144"/>
                    <a:pt x="13599" y="110"/>
                  </a:cubicBezTo>
                  <a:cubicBezTo>
                    <a:pt x="13599" y="70"/>
                    <a:pt x="13581" y="36"/>
                    <a:pt x="13525" y="36"/>
                  </a:cubicBezTo>
                  <a:close/>
                  <a:moveTo>
                    <a:pt x="24094" y="36"/>
                  </a:moveTo>
                  <a:cubicBezTo>
                    <a:pt x="24059" y="36"/>
                    <a:pt x="24024" y="70"/>
                    <a:pt x="24024" y="110"/>
                  </a:cubicBezTo>
                  <a:cubicBezTo>
                    <a:pt x="24024" y="144"/>
                    <a:pt x="24059" y="179"/>
                    <a:pt x="24094" y="179"/>
                  </a:cubicBezTo>
                  <a:lnTo>
                    <a:pt x="24116" y="179"/>
                  </a:lnTo>
                  <a:cubicBezTo>
                    <a:pt x="24150" y="179"/>
                    <a:pt x="24168" y="144"/>
                    <a:pt x="24168" y="88"/>
                  </a:cubicBezTo>
                  <a:cubicBezTo>
                    <a:pt x="24168" y="53"/>
                    <a:pt x="24133" y="36"/>
                    <a:pt x="24094" y="36"/>
                  </a:cubicBezTo>
                  <a:close/>
                  <a:moveTo>
                    <a:pt x="24821" y="36"/>
                  </a:moveTo>
                  <a:cubicBezTo>
                    <a:pt x="24786" y="36"/>
                    <a:pt x="24747" y="53"/>
                    <a:pt x="24747" y="88"/>
                  </a:cubicBezTo>
                  <a:cubicBezTo>
                    <a:pt x="24747" y="144"/>
                    <a:pt x="24786" y="162"/>
                    <a:pt x="24821" y="179"/>
                  </a:cubicBezTo>
                  <a:cubicBezTo>
                    <a:pt x="24855" y="179"/>
                    <a:pt x="24895" y="144"/>
                    <a:pt x="24895" y="110"/>
                  </a:cubicBezTo>
                  <a:cubicBezTo>
                    <a:pt x="24895" y="70"/>
                    <a:pt x="24877" y="36"/>
                    <a:pt x="24838" y="36"/>
                  </a:cubicBezTo>
                  <a:close/>
                  <a:moveTo>
                    <a:pt x="12076" y="53"/>
                  </a:moveTo>
                  <a:cubicBezTo>
                    <a:pt x="12041" y="70"/>
                    <a:pt x="12002" y="110"/>
                    <a:pt x="12002" y="144"/>
                  </a:cubicBezTo>
                  <a:cubicBezTo>
                    <a:pt x="12002" y="179"/>
                    <a:pt x="12041" y="197"/>
                    <a:pt x="12076" y="197"/>
                  </a:cubicBezTo>
                  <a:lnTo>
                    <a:pt x="12093" y="197"/>
                  </a:lnTo>
                  <a:cubicBezTo>
                    <a:pt x="12128" y="197"/>
                    <a:pt x="12150" y="162"/>
                    <a:pt x="12150" y="127"/>
                  </a:cubicBezTo>
                  <a:cubicBezTo>
                    <a:pt x="12150" y="88"/>
                    <a:pt x="12110" y="53"/>
                    <a:pt x="12076" y="53"/>
                  </a:cubicBezTo>
                  <a:close/>
                  <a:moveTo>
                    <a:pt x="13890" y="88"/>
                  </a:moveTo>
                  <a:cubicBezTo>
                    <a:pt x="13851" y="88"/>
                    <a:pt x="13816" y="110"/>
                    <a:pt x="13816" y="144"/>
                  </a:cubicBezTo>
                  <a:cubicBezTo>
                    <a:pt x="13799" y="179"/>
                    <a:pt x="13834" y="218"/>
                    <a:pt x="13868" y="236"/>
                  </a:cubicBezTo>
                  <a:lnTo>
                    <a:pt x="13890" y="236"/>
                  </a:lnTo>
                  <a:cubicBezTo>
                    <a:pt x="13925" y="236"/>
                    <a:pt x="13942" y="197"/>
                    <a:pt x="13960" y="179"/>
                  </a:cubicBezTo>
                  <a:cubicBezTo>
                    <a:pt x="13960" y="127"/>
                    <a:pt x="13942" y="88"/>
                    <a:pt x="13908" y="88"/>
                  </a:cubicBezTo>
                  <a:close/>
                  <a:moveTo>
                    <a:pt x="23733" y="88"/>
                  </a:moveTo>
                  <a:cubicBezTo>
                    <a:pt x="23698" y="110"/>
                    <a:pt x="23659" y="144"/>
                    <a:pt x="23681" y="179"/>
                  </a:cubicBezTo>
                  <a:cubicBezTo>
                    <a:pt x="23681" y="218"/>
                    <a:pt x="23715" y="236"/>
                    <a:pt x="23750" y="236"/>
                  </a:cubicBezTo>
                  <a:cubicBezTo>
                    <a:pt x="23807" y="218"/>
                    <a:pt x="23824" y="179"/>
                    <a:pt x="23807" y="144"/>
                  </a:cubicBezTo>
                  <a:cubicBezTo>
                    <a:pt x="23807" y="110"/>
                    <a:pt x="23768" y="88"/>
                    <a:pt x="23733" y="88"/>
                  </a:cubicBezTo>
                  <a:close/>
                  <a:moveTo>
                    <a:pt x="25182" y="88"/>
                  </a:moveTo>
                  <a:cubicBezTo>
                    <a:pt x="25147" y="88"/>
                    <a:pt x="25112" y="127"/>
                    <a:pt x="25112" y="144"/>
                  </a:cubicBezTo>
                  <a:cubicBezTo>
                    <a:pt x="25095" y="197"/>
                    <a:pt x="25130" y="236"/>
                    <a:pt x="25164" y="236"/>
                  </a:cubicBezTo>
                  <a:lnTo>
                    <a:pt x="25182" y="236"/>
                  </a:lnTo>
                  <a:cubicBezTo>
                    <a:pt x="25221" y="236"/>
                    <a:pt x="25238" y="218"/>
                    <a:pt x="25256" y="179"/>
                  </a:cubicBezTo>
                  <a:cubicBezTo>
                    <a:pt x="25256" y="144"/>
                    <a:pt x="25238" y="110"/>
                    <a:pt x="25203" y="110"/>
                  </a:cubicBezTo>
                  <a:lnTo>
                    <a:pt x="25182" y="88"/>
                  </a:lnTo>
                  <a:close/>
                  <a:moveTo>
                    <a:pt x="11714" y="110"/>
                  </a:moveTo>
                  <a:cubicBezTo>
                    <a:pt x="11675" y="110"/>
                    <a:pt x="11640" y="144"/>
                    <a:pt x="11640" y="197"/>
                  </a:cubicBezTo>
                  <a:cubicBezTo>
                    <a:pt x="11658" y="236"/>
                    <a:pt x="11675" y="253"/>
                    <a:pt x="11714" y="253"/>
                  </a:cubicBezTo>
                  <a:lnTo>
                    <a:pt x="11732" y="253"/>
                  </a:lnTo>
                  <a:cubicBezTo>
                    <a:pt x="11767" y="253"/>
                    <a:pt x="11801" y="218"/>
                    <a:pt x="11784" y="162"/>
                  </a:cubicBezTo>
                  <a:cubicBezTo>
                    <a:pt x="11784" y="127"/>
                    <a:pt x="11749" y="110"/>
                    <a:pt x="11714" y="110"/>
                  </a:cubicBezTo>
                  <a:close/>
                  <a:moveTo>
                    <a:pt x="11349" y="162"/>
                  </a:moveTo>
                  <a:cubicBezTo>
                    <a:pt x="11314" y="179"/>
                    <a:pt x="11279" y="218"/>
                    <a:pt x="11297" y="253"/>
                  </a:cubicBezTo>
                  <a:cubicBezTo>
                    <a:pt x="11297" y="288"/>
                    <a:pt x="11332" y="305"/>
                    <a:pt x="11366" y="305"/>
                  </a:cubicBezTo>
                  <a:cubicBezTo>
                    <a:pt x="11423" y="305"/>
                    <a:pt x="11440" y="271"/>
                    <a:pt x="11440" y="236"/>
                  </a:cubicBezTo>
                  <a:cubicBezTo>
                    <a:pt x="11423" y="197"/>
                    <a:pt x="11406" y="162"/>
                    <a:pt x="11366" y="162"/>
                  </a:cubicBezTo>
                  <a:close/>
                  <a:moveTo>
                    <a:pt x="14234" y="162"/>
                  </a:moveTo>
                  <a:cubicBezTo>
                    <a:pt x="14216" y="162"/>
                    <a:pt x="14177" y="179"/>
                    <a:pt x="14160" y="218"/>
                  </a:cubicBezTo>
                  <a:cubicBezTo>
                    <a:pt x="14160" y="253"/>
                    <a:pt x="14177" y="305"/>
                    <a:pt x="14216" y="305"/>
                  </a:cubicBezTo>
                  <a:lnTo>
                    <a:pt x="14234" y="305"/>
                  </a:lnTo>
                  <a:cubicBezTo>
                    <a:pt x="14269" y="305"/>
                    <a:pt x="14303" y="288"/>
                    <a:pt x="14303" y="253"/>
                  </a:cubicBezTo>
                  <a:cubicBezTo>
                    <a:pt x="14325" y="218"/>
                    <a:pt x="14286" y="179"/>
                    <a:pt x="14251" y="162"/>
                  </a:cubicBezTo>
                  <a:close/>
                  <a:moveTo>
                    <a:pt x="23372" y="179"/>
                  </a:moveTo>
                  <a:cubicBezTo>
                    <a:pt x="23332" y="197"/>
                    <a:pt x="23315" y="236"/>
                    <a:pt x="23315" y="271"/>
                  </a:cubicBezTo>
                  <a:cubicBezTo>
                    <a:pt x="23332" y="305"/>
                    <a:pt x="23354" y="327"/>
                    <a:pt x="23389" y="327"/>
                  </a:cubicBezTo>
                  <a:lnTo>
                    <a:pt x="23406" y="327"/>
                  </a:lnTo>
                  <a:cubicBezTo>
                    <a:pt x="23441" y="305"/>
                    <a:pt x="23480" y="271"/>
                    <a:pt x="23463" y="236"/>
                  </a:cubicBezTo>
                  <a:cubicBezTo>
                    <a:pt x="23441" y="197"/>
                    <a:pt x="23424" y="179"/>
                    <a:pt x="23389" y="179"/>
                  </a:cubicBezTo>
                  <a:close/>
                  <a:moveTo>
                    <a:pt x="25530" y="218"/>
                  </a:moveTo>
                  <a:cubicBezTo>
                    <a:pt x="25491" y="218"/>
                    <a:pt x="25473" y="236"/>
                    <a:pt x="25456" y="253"/>
                  </a:cubicBezTo>
                  <a:cubicBezTo>
                    <a:pt x="25438" y="288"/>
                    <a:pt x="25456" y="345"/>
                    <a:pt x="25491" y="362"/>
                  </a:cubicBezTo>
                  <a:lnTo>
                    <a:pt x="25530" y="362"/>
                  </a:lnTo>
                  <a:cubicBezTo>
                    <a:pt x="25547" y="362"/>
                    <a:pt x="25582" y="345"/>
                    <a:pt x="25582" y="327"/>
                  </a:cubicBezTo>
                  <a:cubicBezTo>
                    <a:pt x="25599" y="288"/>
                    <a:pt x="25582" y="236"/>
                    <a:pt x="25547" y="218"/>
                  </a:cubicBezTo>
                  <a:close/>
                  <a:moveTo>
                    <a:pt x="10988" y="236"/>
                  </a:moveTo>
                  <a:cubicBezTo>
                    <a:pt x="10953" y="253"/>
                    <a:pt x="10931" y="288"/>
                    <a:pt x="10931" y="327"/>
                  </a:cubicBezTo>
                  <a:cubicBezTo>
                    <a:pt x="10953" y="362"/>
                    <a:pt x="10970" y="379"/>
                    <a:pt x="11005" y="379"/>
                  </a:cubicBezTo>
                  <a:lnTo>
                    <a:pt x="11023" y="379"/>
                  </a:lnTo>
                  <a:cubicBezTo>
                    <a:pt x="11062" y="379"/>
                    <a:pt x="11079" y="345"/>
                    <a:pt x="11079" y="305"/>
                  </a:cubicBezTo>
                  <a:cubicBezTo>
                    <a:pt x="11079" y="271"/>
                    <a:pt x="11040" y="236"/>
                    <a:pt x="11005" y="236"/>
                  </a:cubicBezTo>
                  <a:close/>
                  <a:moveTo>
                    <a:pt x="14578" y="271"/>
                  </a:moveTo>
                  <a:cubicBezTo>
                    <a:pt x="14560" y="271"/>
                    <a:pt x="14521" y="288"/>
                    <a:pt x="14521" y="327"/>
                  </a:cubicBezTo>
                  <a:cubicBezTo>
                    <a:pt x="14504" y="362"/>
                    <a:pt x="14521" y="397"/>
                    <a:pt x="14560" y="414"/>
                  </a:cubicBezTo>
                  <a:lnTo>
                    <a:pt x="14578" y="414"/>
                  </a:lnTo>
                  <a:cubicBezTo>
                    <a:pt x="14612" y="414"/>
                    <a:pt x="14652" y="397"/>
                    <a:pt x="14652" y="379"/>
                  </a:cubicBezTo>
                  <a:cubicBezTo>
                    <a:pt x="14669" y="345"/>
                    <a:pt x="14652" y="288"/>
                    <a:pt x="14612" y="288"/>
                  </a:cubicBezTo>
                  <a:cubicBezTo>
                    <a:pt x="14595" y="271"/>
                    <a:pt x="14595" y="271"/>
                    <a:pt x="14578" y="271"/>
                  </a:cubicBezTo>
                  <a:close/>
                  <a:moveTo>
                    <a:pt x="23045" y="288"/>
                  </a:moveTo>
                  <a:lnTo>
                    <a:pt x="23028" y="305"/>
                  </a:lnTo>
                  <a:cubicBezTo>
                    <a:pt x="22989" y="305"/>
                    <a:pt x="22971" y="362"/>
                    <a:pt x="22971" y="397"/>
                  </a:cubicBezTo>
                  <a:cubicBezTo>
                    <a:pt x="22989" y="414"/>
                    <a:pt x="23028" y="436"/>
                    <a:pt x="23045" y="436"/>
                  </a:cubicBezTo>
                  <a:lnTo>
                    <a:pt x="23080" y="436"/>
                  </a:lnTo>
                  <a:cubicBezTo>
                    <a:pt x="23115" y="414"/>
                    <a:pt x="23137" y="379"/>
                    <a:pt x="23115" y="345"/>
                  </a:cubicBezTo>
                  <a:cubicBezTo>
                    <a:pt x="23097" y="305"/>
                    <a:pt x="23080" y="288"/>
                    <a:pt x="23045" y="288"/>
                  </a:cubicBezTo>
                  <a:close/>
                  <a:moveTo>
                    <a:pt x="10644" y="327"/>
                  </a:moveTo>
                  <a:cubicBezTo>
                    <a:pt x="10605" y="327"/>
                    <a:pt x="10570" y="362"/>
                    <a:pt x="10587" y="414"/>
                  </a:cubicBezTo>
                  <a:cubicBezTo>
                    <a:pt x="10587" y="436"/>
                    <a:pt x="10627" y="471"/>
                    <a:pt x="10661" y="471"/>
                  </a:cubicBezTo>
                  <a:cubicBezTo>
                    <a:pt x="10714" y="453"/>
                    <a:pt x="10735" y="414"/>
                    <a:pt x="10714" y="379"/>
                  </a:cubicBezTo>
                  <a:cubicBezTo>
                    <a:pt x="10714" y="345"/>
                    <a:pt x="10679" y="327"/>
                    <a:pt x="10661" y="327"/>
                  </a:cubicBezTo>
                  <a:close/>
                  <a:moveTo>
                    <a:pt x="10279" y="397"/>
                  </a:moveTo>
                  <a:cubicBezTo>
                    <a:pt x="10244" y="414"/>
                    <a:pt x="10226" y="453"/>
                    <a:pt x="10226" y="488"/>
                  </a:cubicBezTo>
                  <a:cubicBezTo>
                    <a:pt x="10244" y="523"/>
                    <a:pt x="10261" y="545"/>
                    <a:pt x="10300" y="545"/>
                  </a:cubicBezTo>
                  <a:lnTo>
                    <a:pt x="10318" y="545"/>
                  </a:lnTo>
                  <a:cubicBezTo>
                    <a:pt x="10352" y="523"/>
                    <a:pt x="10370" y="488"/>
                    <a:pt x="10370" y="453"/>
                  </a:cubicBezTo>
                  <a:cubicBezTo>
                    <a:pt x="10370" y="414"/>
                    <a:pt x="10335" y="397"/>
                    <a:pt x="10300" y="397"/>
                  </a:cubicBezTo>
                  <a:close/>
                  <a:moveTo>
                    <a:pt x="25834" y="397"/>
                  </a:moveTo>
                  <a:cubicBezTo>
                    <a:pt x="25817" y="397"/>
                    <a:pt x="25800" y="397"/>
                    <a:pt x="25782" y="414"/>
                  </a:cubicBezTo>
                  <a:cubicBezTo>
                    <a:pt x="25765" y="453"/>
                    <a:pt x="25765" y="506"/>
                    <a:pt x="25800" y="523"/>
                  </a:cubicBezTo>
                  <a:cubicBezTo>
                    <a:pt x="25817" y="523"/>
                    <a:pt x="25834" y="545"/>
                    <a:pt x="25834" y="545"/>
                  </a:cubicBezTo>
                  <a:cubicBezTo>
                    <a:pt x="25874" y="545"/>
                    <a:pt x="25891" y="523"/>
                    <a:pt x="25908" y="506"/>
                  </a:cubicBezTo>
                  <a:cubicBezTo>
                    <a:pt x="25926" y="471"/>
                    <a:pt x="25908" y="414"/>
                    <a:pt x="25874" y="397"/>
                  </a:cubicBezTo>
                  <a:close/>
                  <a:moveTo>
                    <a:pt x="14921" y="414"/>
                  </a:moveTo>
                  <a:cubicBezTo>
                    <a:pt x="14887" y="414"/>
                    <a:pt x="14869" y="436"/>
                    <a:pt x="14847" y="471"/>
                  </a:cubicBezTo>
                  <a:cubicBezTo>
                    <a:pt x="14830" y="488"/>
                    <a:pt x="14847" y="545"/>
                    <a:pt x="14887" y="562"/>
                  </a:cubicBezTo>
                  <a:lnTo>
                    <a:pt x="14921" y="562"/>
                  </a:lnTo>
                  <a:cubicBezTo>
                    <a:pt x="14939" y="562"/>
                    <a:pt x="14956" y="562"/>
                    <a:pt x="14978" y="523"/>
                  </a:cubicBezTo>
                  <a:cubicBezTo>
                    <a:pt x="14995" y="488"/>
                    <a:pt x="14978" y="453"/>
                    <a:pt x="14956" y="436"/>
                  </a:cubicBezTo>
                  <a:cubicBezTo>
                    <a:pt x="14939" y="436"/>
                    <a:pt x="14921" y="414"/>
                    <a:pt x="14921" y="414"/>
                  </a:cubicBezTo>
                  <a:close/>
                  <a:moveTo>
                    <a:pt x="22680" y="436"/>
                  </a:moveTo>
                  <a:cubicBezTo>
                    <a:pt x="22645" y="453"/>
                    <a:pt x="22628" y="506"/>
                    <a:pt x="22645" y="545"/>
                  </a:cubicBezTo>
                  <a:cubicBezTo>
                    <a:pt x="22662" y="562"/>
                    <a:pt x="22680" y="579"/>
                    <a:pt x="22719" y="579"/>
                  </a:cubicBezTo>
                  <a:lnTo>
                    <a:pt x="22736" y="579"/>
                  </a:lnTo>
                  <a:cubicBezTo>
                    <a:pt x="22771" y="562"/>
                    <a:pt x="22789" y="506"/>
                    <a:pt x="22771" y="471"/>
                  </a:cubicBezTo>
                  <a:cubicBezTo>
                    <a:pt x="22771" y="453"/>
                    <a:pt x="22736" y="436"/>
                    <a:pt x="22719" y="436"/>
                  </a:cubicBezTo>
                  <a:close/>
                  <a:moveTo>
                    <a:pt x="9935" y="471"/>
                  </a:moveTo>
                  <a:lnTo>
                    <a:pt x="9935" y="488"/>
                  </a:lnTo>
                  <a:cubicBezTo>
                    <a:pt x="9883" y="488"/>
                    <a:pt x="9865" y="523"/>
                    <a:pt x="9883" y="562"/>
                  </a:cubicBezTo>
                  <a:cubicBezTo>
                    <a:pt x="9883" y="597"/>
                    <a:pt x="9917" y="614"/>
                    <a:pt x="9952" y="614"/>
                  </a:cubicBezTo>
                  <a:cubicBezTo>
                    <a:pt x="10009" y="614"/>
                    <a:pt x="10026" y="579"/>
                    <a:pt x="10009" y="545"/>
                  </a:cubicBezTo>
                  <a:cubicBezTo>
                    <a:pt x="10009" y="506"/>
                    <a:pt x="9974" y="471"/>
                    <a:pt x="9935" y="471"/>
                  </a:cubicBezTo>
                  <a:close/>
                  <a:moveTo>
                    <a:pt x="9574" y="562"/>
                  </a:moveTo>
                  <a:cubicBezTo>
                    <a:pt x="9539" y="579"/>
                    <a:pt x="9517" y="614"/>
                    <a:pt x="9517" y="653"/>
                  </a:cubicBezTo>
                  <a:cubicBezTo>
                    <a:pt x="9539" y="688"/>
                    <a:pt x="9556" y="706"/>
                    <a:pt x="9591" y="706"/>
                  </a:cubicBezTo>
                  <a:lnTo>
                    <a:pt x="9608" y="706"/>
                  </a:lnTo>
                  <a:cubicBezTo>
                    <a:pt x="9648" y="688"/>
                    <a:pt x="9665" y="653"/>
                    <a:pt x="9665" y="614"/>
                  </a:cubicBezTo>
                  <a:cubicBezTo>
                    <a:pt x="9648" y="579"/>
                    <a:pt x="9626" y="562"/>
                    <a:pt x="9591" y="562"/>
                  </a:cubicBezTo>
                  <a:close/>
                  <a:moveTo>
                    <a:pt x="22393" y="579"/>
                  </a:moveTo>
                  <a:cubicBezTo>
                    <a:pt x="22375" y="579"/>
                    <a:pt x="22353" y="597"/>
                    <a:pt x="22353" y="597"/>
                  </a:cubicBezTo>
                  <a:cubicBezTo>
                    <a:pt x="22319" y="614"/>
                    <a:pt x="22301" y="653"/>
                    <a:pt x="22319" y="688"/>
                  </a:cubicBezTo>
                  <a:cubicBezTo>
                    <a:pt x="22336" y="723"/>
                    <a:pt x="22353" y="723"/>
                    <a:pt x="22393" y="723"/>
                  </a:cubicBezTo>
                  <a:lnTo>
                    <a:pt x="22410" y="723"/>
                  </a:lnTo>
                  <a:cubicBezTo>
                    <a:pt x="22445" y="706"/>
                    <a:pt x="22462" y="671"/>
                    <a:pt x="22445" y="632"/>
                  </a:cubicBezTo>
                  <a:cubicBezTo>
                    <a:pt x="22427" y="597"/>
                    <a:pt x="22410" y="579"/>
                    <a:pt x="22393" y="579"/>
                  </a:cubicBezTo>
                  <a:close/>
                  <a:moveTo>
                    <a:pt x="26126" y="597"/>
                  </a:moveTo>
                  <a:cubicBezTo>
                    <a:pt x="26109" y="597"/>
                    <a:pt x="26091" y="614"/>
                    <a:pt x="26074" y="632"/>
                  </a:cubicBezTo>
                  <a:cubicBezTo>
                    <a:pt x="26052" y="653"/>
                    <a:pt x="26052" y="706"/>
                    <a:pt x="26091" y="723"/>
                  </a:cubicBezTo>
                  <a:cubicBezTo>
                    <a:pt x="26109" y="740"/>
                    <a:pt x="26126" y="740"/>
                    <a:pt x="26126" y="740"/>
                  </a:cubicBezTo>
                  <a:cubicBezTo>
                    <a:pt x="26161" y="740"/>
                    <a:pt x="26183" y="740"/>
                    <a:pt x="26200" y="723"/>
                  </a:cubicBezTo>
                  <a:cubicBezTo>
                    <a:pt x="26217" y="688"/>
                    <a:pt x="26217" y="653"/>
                    <a:pt x="26183" y="614"/>
                  </a:cubicBezTo>
                  <a:cubicBezTo>
                    <a:pt x="26161" y="614"/>
                    <a:pt x="26143" y="597"/>
                    <a:pt x="26126" y="597"/>
                  </a:cubicBezTo>
                  <a:close/>
                  <a:moveTo>
                    <a:pt x="15230" y="614"/>
                  </a:moveTo>
                  <a:cubicBezTo>
                    <a:pt x="15195" y="614"/>
                    <a:pt x="15174" y="614"/>
                    <a:pt x="15156" y="653"/>
                  </a:cubicBezTo>
                  <a:cubicBezTo>
                    <a:pt x="15139" y="671"/>
                    <a:pt x="15156" y="723"/>
                    <a:pt x="15195" y="740"/>
                  </a:cubicBezTo>
                  <a:cubicBezTo>
                    <a:pt x="15195" y="762"/>
                    <a:pt x="15213" y="762"/>
                    <a:pt x="15230" y="762"/>
                  </a:cubicBezTo>
                  <a:cubicBezTo>
                    <a:pt x="15248" y="762"/>
                    <a:pt x="15265" y="740"/>
                    <a:pt x="15283" y="723"/>
                  </a:cubicBezTo>
                  <a:cubicBezTo>
                    <a:pt x="15304" y="688"/>
                    <a:pt x="15304" y="653"/>
                    <a:pt x="15265" y="614"/>
                  </a:cubicBezTo>
                  <a:close/>
                  <a:moveTo>
                    <a:pt x="9230" y="653"/>
                  </a:moveTo>
                  <a:cubicBezTo>
                    <a:pt x="9173" y="653"/>
                    <a:pt x="9156" y="688"/>
                    <a:pt x="9173" y="740"/>
                  </a:cubicBezTo>
                  <a:cubicBezTo>
                    <a:pt x="9173" y="762"/>
                    <a:pt x="9212" y="797"/>
                    <a:pt x="9247" y="797"/>
                  </a:cubicBezTo>
                  <a:lnTo>
                    <a:pt x="9265" y="797"/>
                  </a:lnTo>
                  <a:cubicBezTo>
                    <a:pt x="9299" y="780"/>
                    <a:pt x="9321" y="740"/>
                    <a:pt x="9299" y="706"/>
                  </a:cubicBezTo>
                  <a:cubicBezTo>
                    <a:pt x="9299" y="671"/>
                    <a:pt x="9265" y="653"/>
                    <a:pt x="9247" y="653"/>
                  </a:cubicBezTo>
                  <a:close/>
                  <a:moveTo>
                    <a:pt x="8886" y="723"/>
                  </a:moveTo>
                  <a:lnTo>
                    <a:pt x="8864" y="740"/>
                  </a:lnTo>
                  <a:cubicBezTo>
                    <a:pt x="8830" y="740"/>
                    <a:pt x="8812" y="780"/>
                    <a:pt x="8812" y="814"/>
                  </a:cubicBezTo>
                  <a:cubicBezTo>
                    <a:pt x="8830" y="849"/>
                    <a:pt x="8847" y="871"/>
                    <a:pt x="8886" y="871"/>
                  </a:cubicBezTo>
                  <a:lnTo>
                    <a:pt x="8904" y="871"/>
                  </a:lnTo>
                  <a:cubicBezTo>
                    <a:pt x="8938" y="871"/>
                    <a:pt x="8973" y="832"/>
                    <a:pt x="8956" y="780"/>
                  </a:cubicBezTo>
                  <a:cubicBezTo>
                    <a:pt x="8956" y="762"/>
                    <a:pt x="8921" y="723"/>
                    <a:pt x="8886" y="723"/>
                  </a:cubicBezTo>
                  <a:close/>
                  <a:moveTo>
                    <a:pt x="22027" y="762"/>
                  </a:moveTo>
                  <a:cubicBezTo>
                    <a:pt x="21992" y="780"/>
                    <a:pt x="21975" y="832"/>
                    <a:pt x="21992" y="871"/>
                  </a:cubicBezTo>
                  <a:cubicBezTo>
                    <a:pt x="22010" y="888"/>
                    <a:pt x="22027" y="906"/>
                    <a:pt x="22066" y="906"/>
                  </a:cubicBezTo>
                  <a:cubicBezTo>
                    <a:pt x="22066" y="906"/>
                    <a:pt x="22084" y="906"/>
                    <a:pt x="22101" y="888"/>
                  </a:cubicBezTo>
                  <a:cubicBezTo>
                    <a:pt x="22136" y="871"/>
                    <a:pt x="22136" y="832"/>
                    <a:pt x="22118" y="797"/>
                  </a:cubicBezTo>
                  <a:cubicBezTo>
                    <a:pt x="22118" y="762"/>
                    <a:pt x="22084" y="762"/>
                    <a:pt x="22066" y="762"/>
                  </a:cubicBezTo>
                  <a:close/>
                  <a:moveTo>
                    <a:pt x="15539" y="797"/>
                  </a:moveTo>
                  <a:cubicBezTo>
                    <a:pt x="15500" y="797"/>
                    <a:pt x="15483" y="814"/>
                    <a:pt x="15465" y="832"/>
                  </a:cubicBezTo>
                  <a:cubicBezTo>
                    <a:pt x="15448" y="871"/>
                    <a:pt x="15465" y="906"/>
                    <a:pt x="15500" y="941"/>
                  </a:cubicBezTo>
                  <a:lnTo>
                    <a:pt x="15539" y="941"/>
                  </a:lnTo>
                  <a:cubicBezTo>
                    <a:pt x="15557" y="941"/>
                    <a:pt x="15574" y="941"/>
                    <a:pt x="15591" y="906"/>
                  </a:cubicBezTo>
                  <a:cubicBezTo>
                    <a:pt x="15609" y="888"/>
                    <a:pt x="15609" y="832"/>
                    <a:pt x="15574" y="814"/>
                  </a:cubicBezTo>
                  <a:cubicBezTo>
                    <a:pt x="15557" y="797"/>
                    <a:pt x="15539" y="797"/>
                    <a:pt x="15539" y="797"/>
                  </a:cubicBezTo>
                  <a:close/>
                  <a:moveTo>
                    <a:pt x="8521" y="814"/>
                  </a:moveTo>
                  <a:cubicBezTo>
                    <a:pt x="8486" y="832"/>
                    <a:pt x="8451" y="871"/>
                    <a:pt x="8468" y="906"/>
                  </a:cubicBezTo>
                  <a:cubicBezTo>
                    <a:pt x="8468" y="941"/>
                    <a:pt x="8503" y="958"/>
                    <a:pt x="8538" y="958"/>
                  </a:cubicBezTo>
                  <a:lnTo>
                    <a:pt x="8560" y="958"/>
                  </a:lnTo>
                  <a:cubicBezTo>
                    <a:pt x="8595" y="958"/>
                    <a:pt x="8612" y="906"/>
                    <a:pt x="8612" y="871"/>
                  </a:cubicBezTo>
                  <a:cubicBezTo>
                    <a:pt x="8595" y="849"/>
                    <a:pt x="8577" y="814"/>
                    <a:pt x="8538" y="814"/>
                  </a:cubicBezTo>
                  <a:close/>
                  <a:moveTo>
                    <a:pt x="26400" y="849"/>
                  </a:moveTo>
                  <a:cubicBezTo>
                    <a:pt x="26378" y="849"/>
                    <a:pt x="26361" y="849"/>
                    <a:pt x="26344" y="871"/>
                  </a:cubicBezTo>
                  <a:cubicBezTo>
                    <a:pt x="26326" y="906"/>
                    <a:pt x="26326" y="941"/>
                    <a:pt x="26344" y="980"/>
                  </a:cubicBezTo>
                  <a:cubicBezTo>
                    <a:pt x="26361" y="980"/>
                    <a:pt x="26378" y="997"/>
                    <a:pt x="26400" y="997"/>
                  </a:cubicBezTo>
                  <a:cubicBezTo>
                    <a:pt x="26417" y="997"/>
                    <a:pt x="26435" y="980"/>
                    <a:pt x="26452" y="980"/>
                  </a:cubicBezTo>
                  <a:cubicBezTo>
                    <a:pt x="26470" y="941"/>
                    <a:pt x="26487" y="906"/>
                    <a:pt x="26452" y="871"/>
                  </a:cubicBezTo>
                  <a:cubicBezTo>
                    <a:pt x="26435" y="849"/>
                    <a:pt x="26417" y="849"/>
                    <a:pt x="26400" y="849"/>
                  </a:cubicBezTo>
                  <a:close/>
                  <a:moveTo>
                    <a:pt x="8177" y="906"/>
                  </a:moveTo>
                  <a:lnTo>
                    <a:pt x="8159" y="923"/>
                  </a:lnTo>
                  <a:cubicBezTo>
                    <a:pt x="8125" y="923"/>
                    <a:pt x="8103" y="958"/>
                    <a:pt x="8125" y="997"/>
                  </a:cubicBezTo>
                  <a:cubicBezTo>
                    <a:pt x="8125" y="1032"/>
                    <a:pt x="8159" y="1049"/>
                    <a:pt x="8177" y="1049"/>
                  </a:cubicBezTo>
                  <a:lnTo>
                    <a:pt x="8194" y="1049"/>
                  </a:lnTo>
                  <a:cubicBezTo>
                    <a:pt x="8251" y="1049"/>
                    <a:pt x="8268" y="1015"/>
                    <a:pt x="8251" y="958"/>
                  </a:cubicBezTo>
                  <a:cubicBezTo>
                    <a:pt x="8251" y="941"/>
                    <a:pt x="8212" y="906"/>
                    <a:pt x="8177" y="906"/>
                  </a:cubicBezTo>
                  <a:close/>
                  <a:moveTo>
                    <a:pt x="21740" y="923"/>
                  </a:moveTo>
                  <a:cubicBezTo>
                    <a:pt x="21740" y="923"/>
                    <a:pt x="21722" y="941"/>
                    <a:pt x="21701" y="941"/>
                  </a:cubicBezTo>
                  <a:cubicBezTo>
                    <a:pt x="21666" y="958"/>
                    <a:pt x="21666" y="1015"/>
                    <a:pt x="21683" y="1032"/>
                  </a:cubicBezTo>
                  <a:cubicBezTo>
                    <a:pt x="21701" y="1067"/>
                    <a:pt x="21722" y="1067"/>
                    <a:pt x="21740" y="1067"/>
                  </a:cubicBezTo>
                  <a:lnTo>
                    <a:pt x="21775" y="1067"/>
                  </a:lnTo>
                  <a:cubicBezTo>
                    <a:pt x="21809" y="1049"/>
                    <a:pt x="21831" y="997"/>
                    <a:pt x="21809" y="958"/>
                  </a:cubicBezTo>
                  <a:cubicBezTo>
                    <a:pt x="21792" y="941"/>
                    <a:pt x="21775" y="923"/>
                    <a:pt x="21740" y="923"/>
                  </a:cubicBezTo>
                  <a:close/>
                  <a:moveTo>
                    <a:pt x="7816" y="1015"/>
                  </a:moveTo>
                  <a:cubicBezTo>
                    <a:pt x="7777" y="1032"/>
                    <a:pt x="7759" y="1067"/>
                    <a:pt x="7759" y="1106"/>
                  </a:cubicBezTo>
                  <a:cubicBezTo>
                    <a:pt x="7777" y="1141"/>
                    <a:pt x="7798" y="1158"/>
                    <a:pt x="7833" y="1158"/>
                  </a:cubicBezTo>
                  <a:lnTo>
                    <a:pt x="7850" y="1158"/>
                  </a:lnTo>
                  <a:cubicBezTo>
                    <a:pt x="7885" y="1141"/>
                    <a:pt x="7924" y="1106"/>
                    <a:pt x="7907" y="1067"/>
                  </a:cubicBezTo>
                  <a:cubicBezTo>
                    <a:pt x="7907" y="1032"/>
                    <a:pt x="7868" y="1015"/>
                    <a:pt x="7833" y="1015"/>
                  </a:cubicBezTo>
                  <a:close/>
                  <a:moveTo>
                    <a:pt x="15826" y="1015"/>
                  </a:moveTo>
                  <a:cubicBezTo>
                    <a:pt x="15809" y="1015"/>
                    <a:pt x="15774" y="1032"/>
                    <a:pt x="15774" y="1049"/>
                  </a:cubicBezTo>
                  <a:cubicBezTo>
                    <a:pt x="15739" y="1067"/>
                    <a:pt x="15739" y="1123"/>
                    <a:pt x="15774" y="1141"/>
                  </a:cubicBezTo>
                  <a:cubicBezTo>
                    <a:pt x="15792" y="1158"/>
                    <a:pt x="15809" y="1158"/>
                    <a:pt x="15826" y="1158"/>
                  </a:cubicBezTo>
                  <a:cubicBezTo>
                    <a:pt x="15848" y="1158"/>
                    <a:pt x="15866" y="1158"/>
                    <a:pt x="15883" y="1141"/>
                  </a:cubicBezTo>
                  <a:cubicBezTo>
                    <a:pt x="15900" y="1106"/>
                    <a:pt x="15900" y="1067"/>
                    <a:pt x="15866" y="1032"/>
                  </a:cubicBezTo>
                  <a:cubicBezTo>
                    <a:pt x="15866" y="1032"/>
                    <a:pt x="15848" y="1015"/>
                    <a:pt x="15826" y="1015"/>
                  </a:cubicBezTo>
                  <a:close/>
                  <a:moveTo>
                    <a:pt x="7472" y="1106"/>
                  </a:moveTo>
                  <a:cubicBezTo>
                    <a:pt x="7433" y="1123"/>
                    <a:pt x="7398" y="1158"/>
                    <a:pt x="7415" y="1197"/>
                  </a:cubicBezTo>
                  <a:cubicBezTo>
                    <a:pt x="7433" y="1232"/>
                    <a:pt x="7450" y="1250"/>
                    <a:pt x="7489" y="1250"/>
                  </a:cubicBezTo>
                  <a:lnTo>
                    <a:pt x="7507" y="1250"/>
                  </a:lnTo>
                  <a:cubicBezTo>
                    <a:pt x="7542" y="1250"/>
                    <a:pt x="7559" y="1197"/>
                    <a:pt x="7559" y="1158"/>
                  </a:cubicBezTo>
                  <a:cubicBezTo>
                    <a:pt x="7542" y="1123"/>
                    <a:pt x="7524" y="1106"/>
                    <a:pt x="7489" y="1106"/>
                  </a:cubicBezTo>
                  <a:close/>
                  <a:moveTo>
                    <a:pt x="21396" y="1123"/>
                  </a:moveTo>
                  <a:cubicBezTo>
                    <a:pt x="21357" y="1141"/>
                    <a:pt x="21357" y="1197"/>
                    <a:pt x="21374" y="1232"/>
                  </a:cubicBezTo>
                  <a:cubicBezTo>
                    <a:pt x="21396" y="1250"/>
                    <a:pt x="21414" y="1267"/>
                    <a:pt x="21431" y="1267"/>
                  </a:cubicBezTo>
                  <a:cubicBezTo>
                    <a:pt x="21448" y="1267"/>
                    <a:pt x="21466" y="1267"/>
                    <a:pt x="21466" y="1250"/>
                  </a:cubicBezTo>
                  <a:cubicBezTo>
                    <a:pt x="21505" y="1232"/>
                    <a:pt x="21522" y="1197"/>
                    <a:pt x="21505" y="1158"/>
                  </a:cubicBezTo>
                  <a:cubicBezTo>
                    <a:pt x="21483" y="1123"/>
                    <a:pt x="21466" y="1123"/>
                    <a:pt x="21431" y="1123"/>
                  </a:cubicBezTo>
                  <a:close/>
                  <a:moveTo>
                    <a:pt x="26635" y="1123"/>
                  </a:moveTo>
                  <a:cubicBezTo>
                    <a:pt x="26618" y="1123"/>
                    <a:pt x="26618" y="1123"/>
                    <a:pt x="26596" y="1141"/>
                  </a:cubicBezTo>
                  <a:cubicBezTo>
                    <a:pt x="26561" y="1158"/>
                    <a:pt x="26561" y="1197"/>
                    <a:pt x="26578" y="1232"/>
                  </a:cubicBezTo>
                  <a:cubicBezTo>
                    <a:pt x="26596" y="1250"/>
                    <a:pt x="26618" y="1267"/>
                    <a:pt x="26635" y="1267"/>
                  </a:cubicBezTo>
                  <a:cubicBezTo>
                    <a:pt x="26652" y="1267"/>
                    <a:pt x="26670" y="1267"/>
                    <a:pt x="26687" y="1250"/>
                  </a:cubicBezTo>
                  <a:cubicBezTo>
                    <a:pt x="26726" y="1232"/>
                    <a:pt x="26726" y="1176"/>
                    <a:pt x="26705" y="1141"/>
                  </a:cubicBezTo>
                  <a:cubicBezTo>
                    <a:pt x="26687" y="1123"/>
                    <a:pt x="26670" y="1123"/>
                    <a:pt x="26635" y="1123"/>
                  </a:cubicBezTo>
                  <a:close/>
                  <a:moveTo>
                    <a:pt x="7124" y="1215"/>
                  </a:moveTo>
                  <a:cubicBezTo>
                    <a:pt x="7089" y="1232"/>
                    <a:pt x="7054" y="1267"/>
                    <a:pt x="7072" y="1306"/>
                  </a:cubicBezTo>
                  <a:cubicBezTo>
                    <a:pt x="7089" y="1341"/>
                    <a:pt x="7106" y="1358"/>
                    <a:pt x="7146" y="1358"/>
                  </a:cubicBezTo>
                  <a:lnTo>
                    <a:pt x="7163" y="1358"/>
                  </a:lnTo>
                  <a:cubicBezTo>
                    <a:pt x="7198" y="1341"/>
                    <a:pt x="7215" y="1306"/>
                    <a:pt x="7215" y="1267"/>
                  </a:cubicBezTo>
                  <a:cubicBezTo>
                    <a:pt x="7198" y="1232"/>
                    <a:pt x="7163" y="1215"/>
                    <a:pt x="7146" y="1215"/>
                  </a:cubicBezTo>
                  <a:close/>
                  <a:moveTo>
                    <a:pt x="16083" y="1267"/>
                  </a:moveTo>
                  <a:cubicBezTo>
                    <a:pt x="16066" y="1267"/>
                    <a:pt x="16044" y="1284"/>
                    <a:pt x="16027" y="1284"/>
                  </a:cubicBezTo>
                  <a:cubicBezTo>
                    <a:pt x="16009" y="1324"/>
                    <a:pt x="16009" y="1358"/>
                    <a:pt x="16027" y="1393"/>
                  </a:cubicBezTo>
                  <a:cubicBezTo>
                    <a:pt x="16044" y="1415"/>
                    <a:pt x="16066" y="1415"/>
                    <a:pt x="16083" y="1415"/>
                  </a:cubicBezTo>
                  <a:cubicBezTo>
                    <a:pt x="16101" y="1415"/>
                    <a:pt x="16118" y="1415"/>
                    <a:pt x="16135" y="1393"/>
                  </a:cubicBezTo>
                  <a:cubicBezTo>
                    <a:pt x="16153" y="1376"/>
                    <a:pt x="16175" y="1324"/>
                    <a:pt x="16135" y="1284"/>
                  </a:cubicBezTo>
                  <a:cubicBezTo>
                    <a:pt x="16118" y="1284"/>
                    <a:pt x="16101" y="1267"/>
                    <a:pt x="16083" y="1267"/>
                  </a:cubicBezTo>
                  <a:close/>
                  <a:moveTo>
                    <a:pt x="21122" y="1306"/>
                  </a:moveTo>
                  <a:cubicBezTo>
                    <a:pt x="21105" y="1306"/>
                    <a:pt x="21105" y="1306"/>
                    <a:pt x="21087" y="1324"/>
                  </a:cubicBezTo>
                  <a:cubicBezTo>
                    <a:pt x="21048" y="1341"/>
                    <a:pt x="21048" y="1376"/>
                    <a:pt x="21070" y="1415"/>
                  </a:cubicBezTo>
                  <a:cubicBezTo>
                    <a:pt x="21087" y="1450"/>
                    <a:pt x="21105" y="1450"/>
                    <a:pt x="21122" y="1450"/>
                  </a:cubicBezTo>
                  <a:lnTo>
                    <a:pt x="21157" y="1450"/>
                  </a:lnTo>
                  <a:cubicBezTo>
                    <a:pt x="21196" y="1415"/>
                    <a:pt x="21213" y="1376"/>
                    <a:pt x="21196" y="1341"/>
                  </a:cubicBezTo>
                  <a:cubicBezTo>
                    <a:pt x="21179" y="1324"/>
                    <a:pt x="21139" y="1306"/>
                    <a:pt x="21122" y="1306"/>
                  </a:cubicBezTo>
                  <a:close/>
                  <a:moveTo>
                    <a:pt x="6780" y="1324"/>
                  </a:moveTo>
                  <a:cubicBezTo>
                    <a:pt x="6728" y="1341"/>
                    <a:pt x="6710" y="1376"/>
                    <a:pt x="6728" y="1415"/>
                  </a:cubicBezTo>
                  <a:cubicBezTo>
                    <a:pt x="6745" y="1450"/>
                    <a:pt x="6763" y="1467"/>
                    <a:pt x="6797" y="1467"/>
                  </a:cubicBezTo>
                  <a:lnTo>
                    <a:pt x="6819" y="1467"/>
                  </a:lnTo>
                  <a:cubicBezTo>
                    <a:pt x="6854" y="1450"/>
                    <a:pt x="6871" y="1415"/>
                    <a:pt x="6871" y="1376"/>
                  </a:cubicBezTo>
                  <a:cubicBezTo>
                    <a:pt x="6854" y="1341"/>
                    <a:pt x="6819" y="1324"/>
                    <a:pt x="6797" y="1324"/>
                  </a:cubicBezTo>
                  <a:close/>
                  <a:moveTo>
                    <a:pt x="26853" y="1415"/>
                  </a:moveTo>
                  <a:cubicBezTo>
                    <a:pt x="26835" y="1415"/>
                    <a:pt x="26813" y="1415"/>
                    <a:pt x="26813" y="1432"/>
                  </a:cubicBezTo>
                  <a:cubicBezTo>
                    <a:pt x="26779" y="1450"/>
                    <a:pt x="26761" y="1485"/>
                    <a:pt x="26796" y="1524"/>
                  </a:cubicBezTo>
                  <a:cubicBezTo>
                    <a:pt x="26796" y="1541"/>
                    <a:pt x="26835" y="1559"/>
                    <a:pt x="26853" y="1559"/>
                  </a:cubicBezTo>
                  <a:cubicBezTo>
                    <a:pt x="26870" y="1559"/>
                    <a:pt x="26887" y="1559"/>
                    <a:pt x="26887" y="1541"/>
                  </a:cubicBezTo>
                  <a:cubicBezTo>
                    <a:pt x="26922" y="1524"/>
                    <a:pt x="26944" y="1485"/>
                    <a:pt x="26905" y="1450"/>
                  </a:cubicBezTo>
                  <a:cubicBezTo>
                    <a:pt x="26905" y="1432"/>
                    <a:pt x="26870" y="1415"/>
                    <a:pt x="26853" y="1415"/>
                  </a:cubicBezTo>
                  <a:close/>
                  <a:moveTo>
                    <a:pt x="6436" y="1450"/>
                  </a:moveTo>
                  <a:cubicBezTo>
                    <a:pt x="6384" y="1467"/>
                    <a:pt x="6362" y="1502"/>
                    <a:pt x="6384" y="1541"/>
                  </a:cubicBezTo>
                  <a:cubicBezTo>
                    <a:pt x="6402" y="1576"/>
                    <a:pt x="6419" y="1593"/>
                    <a:pt x="6454" y="1593"/>
                  </a:cubicBezTo>
                  <a:cubicBezTo>
                    <a:pt x="6454" y="1593"/>
                    <a:pt x="6471" y="1593"/>
                    <a:pt x="6471" y="1576"/>
                  </a:cubicBezTo>
                  <a:cubicBezTo>
                    <a:pt x="6510" y="1576"/>
                    <a:pt x="6528" y="1524"/>
                    <a:pt x="6528" y="1485"/>
                  </a:cubicBezTo>
                  <a:cubicBezTo>
                    <a:pt x="6510" y="1467"/>
                    <a:pt x="6471" y="1450"/>
                    <a:pt x="6454" y="1450"/>
                  </a:cubicBezTo>
                  <a:close/>
                  <a:moveTo>
                    <a:pt x="20778" y="1502"/>
                  </a:moveTo>
                  <a:cubicBezTo>
                    <a:pt x="20743" y="1541"/>
                    <a:pt x="20743" y="1576"/>
                    <a:pt x="20761" y="1611"/>
                  </a:cubicBezTo>
                  <a:cubicBezTo>
                    <a:pt x="20778" y="1633"/>
                    <a:pt x="20796" y="1650"/>
                    <a:pt x="20813" y="1650"/>
                  </a:cubicBezTo>
                  <a:cubicBezTo>
                    <a:pt x="20830" y="1650"/>
                    <a:pt x="20852" y="1650"/>
                    <a:pt x="20852" y="1633"/>
                  </a:cubicBezTo>
                  <a:cubicBezTo>
                    <a:pt x="20887" y="1611"/>
                    <a:pt x="20904" y="1576"/>
                    <a:pt x="20887" y="1541"/>
                  </a:cubicBezTo>
                  <a:cubicBezTo>
                    <a:pt x="20870" y="1524"/>
                    <a:pt x="20852" y="1502"/>
                    <a:pt x="20813" y="1502"/>
                  </a:cubicBezTo>
                  <a:close/>
                  <a:moveTo>
                    <a:pt x="16318" y="1541"/>
                  </a:moveTo>
                  <a:cubicBezTo>
                    <a:pt x="16301" y="1541"/>
                    <a:pt x="16301" y="1541"/>
                    <a:pt x="16283" y="1559"/>
                  </a:cubicBezTo>
                  <a:cubicBezTo>
                    <a:pt x="16244" y="1576"/>
                    <a:pt x="16244" y="1633"/>
                    <a:pt x="16262" y="1667"/>
                  </a:cubicBezTo>
                  <a:cubicBezTo>
                    <a:pt x="16283" y="1685"/>
                    <a:pt x="16301" y="1685"/>
                    <a:pt x="16318" y="1685"/>
                  </a:cubicBezTo>
                  <a:cubicBezTo>
                    <a:pt x="16336" y="1685"/>
                    <a:pt x="16353" y="1685"/>
                    <a:pt x="16370" y="1667"/>
                  </a:cubicBezTo>
                  <a:cubicBezTo>
                    <a:pt x="16410" y="1650"/>
                    <a:pt x="16410" y="1593"/>
                    <a:pt x="16370" y="1576"/>
                  </a:cubicBezTo>
                  <a:cubicBezTo>
                    <a:pt x="16370" y="1559"/>
                    <a:pt x="16336" y="1541"/>
                    <a:pt x="16318" y="1541"/>
                  </a:cubicBezTo>
                  <a:close/>
                  <a:moveTo>
                    <a:pt x="6110" y="1559"/>
                  </a:moveTo>
                  <a:cubicBezTo>
                    <a:pt x="6110" y="1559"/>
                    <a:pt x="6093" y="1559"/>
                    <a:pt x="6093" y="1576"/>
                  </a:cubicBezTo>
                  <a:cubicBezTo>
                    <a:pt x="6058" y="1576"/>
                    <a:pt x="6019" y="1633"/>
                    <a:pt x="6036" y="1667"/>
                  </a:cubicBezTo>
                  <a:cubicBezTo>
                    <a:pt x="6058" y="1685"/>
                    <a:pt x="6075" y="1702"/>
                    <a:pt x="6110" y="1702"/>
                  </a:cubicBezTo>
                  <a:lnTo>
                    <a:pt x="6127" y="1702"/>
                  </a:lnTo>
                  <a:cubicBezTo>
                    <a:pt x="6167" y="1685"/>
                    <a:pt x="6201" y="1650"/>
                    <a:pt x="6184" y="1611"/>
                  </a:cubicBezTo>
                  <a:cubicBezTo>
                    <a:pt x="6167" y="1576"/>
                    <a:pt x="6145" y="1559"/>
                    <a:pt x="6110" y="1559"/>
                  </a:cubicBezTo>
                  <a:close/>
                  <a:moveTo>
                    <a:pt x="5749" y="1702"/>
                  </a:moveTo>
                  <a:cubicBezTo>
                    <a:pt x="5710" y="1720"/>
                    <a:pt x="5692" y="1759"/>
                    <a:pt x="5710" y="1794"/>
                  </a:cubicBezTo>
                  <a:cubicBezTo>
                    <a:pt x="5710" y="1828"/>
                    <a:pt x="5749" y="1850"/>
                    <a:pt x="5766" y="1850"/>
                  </a:cubicBezTo>
                  <a:cubicBezTo>
                    <a:pt x="5784" y="1850"/>
                    <a:pt x="5784" y="1828"/>
                    <a:pt x="5801" y="1828"/>
                  </a:cubicBezTo>
                  <a:cubicBezTo>
                    <a:pt x="5840" y="1811"/>
                    <a:pt x="5858" y="1776"/>
                    <a:pt x="5840" y="1741"/>
                  </a:cubicBezTo>
                  <a:cubicBezTo>
                    <a:pt x="5818" y="1702"/>
                    <a:pt x="5801" y="1702"/>
                    <a:pt x="5766" y="1702"/>
                  </a:cubicBezTo>
                  <a:close/>
                  <a:moveTo>
                    <a:pt x="20469" y="1702"/>
                  </a:moveTo>
                  <a:cubicBezTo>
                    <a:pt x="20434" y="1720"/>
                    <a:pt x="20434" y="1776"/>
                    <a:pt x="20452" y="1811"/>
                  </a:cubicBezTo>
                  <a:cubicBezTo>
                    <a:pt x="20469" y="1828"/>
                    <a:pt x="20487" y="1850"/>
                    <a:pt x="20504" y="1850"/>
                  </a:cubicBezTo>
                  <a:cubicBezTo>
                    <a:pt x="20526" y="1850"/>
                    <a:pt x="20543" y="1828"/>
                    <a:pt x="20543" y="1828"/>
                  </a:cubicBezTo>
                  <a:cubicBezTo>
                    <a:pt x="20578" y="1811"/>
                    <a:pt x="20595" y="1759"/>
                    <a:pt x="20578" y="1720"/>
                  </a:cubicBezTo>
                  <a:cubicBezTo>
                    <a:pt x="20561" y="1702"/>
                    <a:pt x="20543" y="1702"/>
                    <a:pt x="20504" y="1702"/>
                  </a:cubicBezTo>
                  <a:close/>
                  <a:moveTo>
                    <a:pt x="27053" y="1720"/>
                  </a:moveTo>
                  <a:cubicBezTo>
                    <a:pt x="27031" y="1720"/>
                    <a:pt x="27014" y="1720"/>
                    <a:pt x="27014" y="1741"/>
                  </a:cubicBezTo>
                  <a:cubicBezTo>
                    <a:pt x="26979" y="1759"/>
                    <a:pt x="26961" y="1794"/>
                    <a:pt x="26979" y="1828"/>
                  </a:cubicBezTo>
                  <a:cubicBezTo>
                    <a:pt x="26996" y="1850"/>
                    <a:pt x="27014" y="1867"/>
                    <a:pt x="27053" y="1867"/>
                  </a:cubicBezTo>
                  <a:cubicBezTo>
                    <a:pt x="27053" y="1867"/>
                    <a:pt x="27070" y="1867"/>
                    <a:pt x="27088" y="1850"/>
                  </a:cubicBezTo>
                  <a:cubicBezTo>
                    <a:pt x="27122" y="1828"/>
                    <a:pt x="27122" y="1794"/>
                    <a:pt x="27105" y="1759"/>
                  </a:cubicBezTo>
                  <a:cubicBezTo>
                    <a:pt x="27088" y="1741"/>
                    <a:pt x="27070" y="1720"/>
                    <a:pt x="27053" y="1720"/>
                  </a:cubicBezTo>
                  <a:close/>
                  <a:moveTo>
                    <a:pt x="5405" y="1828"/>
                  </a:moveTo>
                  <a:cubicBezTo>
                    <a:pt x="5366" y="1850"/>
                    <a:pt x="5348" y="1902"/>
                    <a:pt x="5366" y="1937"/>
                  </a:cubicBezTo>
                  <a:cubicBezTo>
                    <a:pt x="5383" y="1959"/>
                    <a:pt x="5405" y="1976"/>
                    <a:pt x="5440" y="1976"/>
                  </a:cubicBezTo>
                  <a:lnTo>
                    <a:pt x="5457" y="1976"/>
                  </a:lnTo>
                  <a:cubicBezTo>
                    <a:pt x="5492" y="1959"/>
                    <a:pt x="5514" y="1920"/>
                    <a:pt x="5492" y="1885"/>
                  </a:cubicBezTo>
                  <a:cubicBezTo>
                    <a:pt x="5492" y="1850"/>
                    <a:pt x="5457" y="1828"/>
                    <a:pt x="5440" y="1828"/>
                  </a:cubicBezTo>
                  <a:close/>
                  <a:moveTo>
                    <a:pt x="16553" y="1828"/>
                  </a:moveTo>
                  <a:cubicBezTo>
                    <a:pt x="16536" y="1828"/>
                    <a:pt x="16518" y="1828"/>
                    <a:pt x="16501" y="1850"/>
                  </a:cubicBezTo>
                  <a:cubicBezTo>
                    <a:pt x="16479" y="1867"/>
                    <a:pt x="16462" y="1902"/>
                    <a:pt x="16501" y="1937"/>
                  </a:cubicBezTo>
                  <a:cubicBezTo>
                    <a:pt x="16501" y="1959"/>
                    <a:pt x="16536" y="1976"/>
                    <a:pt x="16553" y="1976"/>
                  </a:cubicBezTo>
                  <a:cubicBezTo>
                    <a:pt x="16571" y="1976"/>
                    <a:pt x="16588" y="1959"/>
                    <a:pt x="16588" y="1959"/>
                  </a:cubicBezTo>
                  <a:cubicBezTo>
                    <a:pt x="16627" y="1937"/>
                    <a:pt x="16627" y="1885"/>
                    <a:pt x="16610" y="1850"/>
                  </a:cubicBezTo>
                  <a:cubicBezTo>
                    <a:pt x="16588" y="1828"/>
                    <a:pt x="16571" y="1828"/>
                    <a:pt x="16553" y="1828"/>
                  </a:cubicBezTo>
                  <a:close/>
                  <a:moveTo>
                    <a:pt x="20199" y="1885"/>
                  </a:moveTo>
                  <a:cubicBezTo>
                    <a:pt x="20199" y="1885"/>
                    <a:pt x="20178" y="1885"/>
                    <a:pt x="20160" y="1902"/>
                  </a:cubicBezTo>
                  <a:cubicBezTo>
                    <a:pt x="20126" y="1920"/>
                    <a:pt x="20126" y="1959"/>
                    <a:pt x="20143" y="1994"/>
                  </a:cubicBezTo>
                  <a:cubicBezTo>
                    <a:pt x="20160" y="2011"/>
                    <a:pt x="20178" y="2028"/>
                    <a:pt x="20199" y="2028"/>
                  </a:cubicBezTo>
                  <a:cubicBezTo>
                    <a:pt x="20217" y="2028"/>
                    <a:pt x="20234" y="2028"/>
                    <a:pt x="20234" y="2011"/>
                  </a:cubicBezTo>
                  <a:cubicBezTo>
                    <a:pt x="20269" y="1994"/>
                    <a:pt x="20287" y="1959"/>
                    <a:pt x="20269" y="1920"/>
                  </a:cubicBezTo>
                  <a:cubicBezTo>
                    <a:pt x="20252" y="1902"/>
                    <a:pt x="20234" y="1885"/>
                    <a:pt x="20199" y="1885"/>
                  </a:cubicBezTo>
                  <a:close/>
                  <a:moveTo>
                    <a:pt x="5079" y="1976"/>
                  </a:moveTo>
                  <a:cubicBezTo>
                    <a:pt x="5040" y="1994"/>
                    <a:pt x="5022" y="2046"/>
                    <a:pt x="5040" y="2085"/>
                  </a:cubicBezTo>
                  <a:cubicBezTo>
                    <a:pt x="5040" y="2102"/>
                    <a:pt x="5079" y="2120"/>
                    <a:pt x="5096" y="2120"/>
                  </a:cubicBezTo>
                  <a:lnTo>
                    <a:pt x="5131" y="2120"/>
                  </a:lnTo>
                  <a:cubicBezTo>
                    <a:pt x="5166" y="2102"/>
                    <a:pt x="5187" y="2046"/>
                    <a:pt x="5166" y="2011"/>
                  </a:cubicBezTo>
                  <a:cubicBezTo>
                    <a:pt x="5148" y="1994"/>
                    <a:pt x="5131" y="1976"/>
                    <a:pt x="5096" y="1976"/>
                  </a:cubicBezTo>
                  <a:close/>
                  <a:moveTo>
                    <a:pt x="27214" y="2028"/>
                  </a:moveTo>
                  <a:lnTo>
                    <a:pt x="27196" y="2046"/>
                  </a:lnTo>
                  <a:cubicBezTo>
                    <a:pt x="27162" y="2068"/>
                    <a:pt x="27140" y="2102"/>
                    <a:pt x="27162" y="2137"/>
                  </a:cubicBezTo>
                  <a:cubicBezTo>
                    <a:pt x="27179" y="2176"/>
                    <a:pt x="27196" y="2176"/>
                    <a:pt x="27214" y="2176"/>
                  </a:cubicBezTo>
                  <a:lnTo>
                    <a:pt x="27249" y="2176"/>
                  </a:lnTo>
                  <a:cubicBezTo>
                    <a:pt x="27288" y="2155"/>
                    <a:pt x="27305" y="2102"/>
                    <a:pt x="27288" y="2085"/>
                  </a:cubicBezTo>
                  <a:cubicBezTo>
                    <a:pt x="27270" y="2046"/>
                    <a:pt x="27249" y="2028"/>
                    <a:pt x="27214" y="2028"/>
                  </a:cubicBezTo>
                  <a:close/>
                  <a:moveTo>
                    <a:pt x="19891" y="2068"/>
                  </a:moveTo>
                  <a:cubicBezTo>
                    <a:pt x="19891" y="2068"/>
                    <a:pt x="19873" y="2085"/>
                    <a:pt x="19851" y="2085"/>
                  </a:cubicBezTo>
                  <a:cubicBezTo>
                    <a:pt x="19817" y="2102"/>
                    <a:pt x="19817" y="2155"/>
                    <a:pt x="19834" y="2194"/>
                  </a:cubicBezTo>
                  <a:cubicBezTo>
                    <a:pt x="19851" y="2211"/>
                    <a:pt x="19873" y="2211"/>
                    <a:pt x="19891" y="2211"/>
                  </a:cubicBezTo>
                  <a:lnTo>
                    <a:pt x="19925" y="2211"/>
                  </a:lnTo>
                  <a:cubicBezTo>
                    <a:pt x="19960" y="2194"/>
                    <a:pt x="19982" y="2137"/>
                    <a:pt x="19960" y="2102"/>
                  </a:cubicBezTo>
                  <a:cubicBezTo>
                    <a:pt x="19943" y="2085"/>
                    <a:pt x="19925" y="2068"/>
                    <a:pt x="19891" y="2068"/>
                  </a:cubicBezTo>
                  <a:close/>
                  <a:moveTo>
                    <a:pt x="4770" y="2120"/>
                  </a:moveTo>
                  <a:cubicBezTo>
                    <a:pt x="4770" y="2120"/>
                    <a:pt x="4752" y="2120"/>
                    <a:pt x="4752" y="2137"/>
                  </a:cubicBezTo>
                  <a:cubicBezTo>
                    <a:pt x="4713" y="2155"/>
                    <a:pt x="4696" y="2194"/>
                    <a:pt x="4713" y="2229"/>
                  </a:cubicBezTo>
                  <a:cubicBezTo>
                    <a:pt x="4713" y="2263"/>
                    <a:pt x="4752" y="2263"/>
                    <a:pt x="4770" y="2263"/>
                  </a:cubicBezTo>
                  <a:lnTo>
                    <a:pt x="4805" y="2263"/>
                  </a:lnTo>
                  <a:cubicBezTo>
                    <a:pt x="4839" y="2246"/>
                    <a:pt x="4861" y="2211"/>
                    <a:pt x="4839" y="2176"/>
                  </a:cubicBezTo>
                  <a:cubicBezTo>
                    <a:pt x="4822" y="2137"/>
                    <a:pt x="4805" y="2120"/>
                    <a:pt x="4770" y="2120"/>
                  </a:cubicBezTo>
                  <a:close/>
                  <a:moveTo>
                    <a:pt x="16736" y="2120"/>
                  </a:moveTo>
                  <a:cubicBezTo>
                    <a:pt x="16697" y="2155"/>
                    <a:pt x="16697" y="2194"/>
                    <a:pt x="16718" y="2229"/>
                  </a:cubicBezTo>
                  <a:cubicBezTo>
                    <a:pt x="16736" y="2246"/>
                    <a:pt x="16753" y="2263"/>
                    <a:pt x="16771" y="2263"/>
                  </a:cubicBezTo>
                  <a:cubicBezTo>
                    <a:pt x="16788" y="2263"/>
                    <a:pt x="16805" y="2246"/>
                    <a:pt x="16827" y="2246"/>
                  </a:cubicBezTo>
                  <a:cubicBezTo>
                    <a:pt x="16845" y="2211"/>
                    <a:pt x="16862" y="2176"/>
                    <a:pt x="16827" y="2137"/>
                  </a:cubicBezTo>
                  <a:cubicBezTo>
                    <a:pt x="16805" y="2120"/>
                    <a:pt x="16788" y="2120"/>
                    <a:pt x="16771" y="2120"/>
                  </a:cubicBezTo>
                  <a:close/>
                  <a:moveTo>
                    <a:pt x="19547" y="2263"/>
                  </a:moveTo>
                  <a:cubicBezTo>
                    <a:pt x="19508" y="2285"/>
                    <a:pt x="19490" y="2337"/>
                    <a:pt x="19525" y="2372"/>
                  </a:cubicBezTo>
                  <a:cubicBezTo>
                    <a:pt x="19525" y="2394"/>
                    <a:pt x="19564" y="2411"/>
                    <a:pt x="19582" y="2411"/>
                  </a:cubicBezTo>
                  <a:cubicBezTo>
                    <a:pt x="19599" y="2411"/>
                    <a:pt x="19599" y="2394"/>
                    <a:pt x="19616" y="2394"/>
                  </a:cubicBezTo>
                  <a:cubicBezTo>
                    <a:pt x="19656" y="2372"/>
                    <a:pt x="19673" y="2337"/>
                    <a:pt x="19634" y="2303"/>
                  </a:cubicBezTo>
                  <a:cubicBezTo>
                    <a:pt x="19634" y="2263"/>
                    <a:pt x="19599" y="2263"/>
                    <a:pt x="19582" y="2263"/>
                  </a:cubicBezTo>
                  <a:close/>
                  <a:moveTo>
                    <a:pt x="4443" y="2285"/>
                  </a:moveTo>
                  <a:cubicBezTo>
                    <a:pt x="4443" y="2285"/>
                    <a:pt x="4426" y="2285"/>
                    <a:pt x="4426" y="2303"/>
                  </a:cubicBezTo>
                  <a:cubicBezTo>
                    <a:pt x="4387" y="2320"/>
                    <a:pt x="4369" y="2355"/>
                    <a:pt x="4387" y="2394"/>
                  </a:cubicBezTo>
                  <a:cubicBezTo>
                    <a:pt x="4387" y="2411"/>
                    <a:pt x="4426" y="2429"/>
                    <a:pt x="4443" y="2429"/>
                  </a:cubicBezTo>
                  <a:lnTo>
                    <a:pt x="4478" y="2429"/>
                  </a:lnTo>
                  <a:cubicBezTo>
                    <a:pt x="4513" y="2411"/>
                    <a:pt x="4535" y="2355"/>
                    <a:pt x="4513" y="2320"/>
                  </a:cubicBezTo>
                  <a:cubicBezTo>
                    <a:pt x="4496" y="2303"/>
                    <a:pt x="4478" y="2285"/>
                    <a:pt x="4443" y="2285"/>
                  </a:cubicBezTo>
                  <a:close/>
                  <a:moveTo>
                    <a:pt x="27397" y="2355"/>
                  </a:moveTo>
                  <a:cubicBezTo>
                    <a:pt x="27379" y="2355"/>
                    <a:pt x="27357" y="2355"/>
                    <a:pt x="27357" y="2372"/>
                  </a:cubicBezTo>
                  <a:cubicBezTo>
                    <a:pt x="27323" y="2394"/>
                    <a:pt x="27305" y="2429"/>
                    <a:pt x="27323" y="2464"/>
                  </a:cubicBezTo>
                  <a:cubicBezTo>
                    <a:pt x="27340" y="2481"/>
                    <a:pt x="27357" y="2503"/>
                    <a:pt x="27397" y="2503"/>
                  </a:cubicBezTo>
                  <a:lnTo>
                    <a:pt x="27414" y="2503"/>
                  </a:lnTo>
                  <a:cubicBezTo>
                    <a:pt x="27449" y="2481"/>
                    <a:pt x="27466" y="2429"/>
                    <a:pt x="27449" y="2394"/>
                  </a:cubicBezTo>
                  <a:cubicBezTo>
                    <a:pt x="27431" y="2372"/>
                    <a:pt x="27414" y="2355"/>
                    <a:pt x="27397" y="2355"/>
                  </a:cubicBezTo>
                  <a:close/>
                  <a:moveTo>
                    <a:pt x="17006" y="2394"/>
                  </a:moveTo>
                  <a:cubicBezTo>
                    <a:pt x="16988" y="2394"/>
                    <a:pt x="16971" y="2394"/>
                    <a:pt x="16953" y="2411"/>
                  </a:cubicBezTo>
                  <a:cubicBezTo>
                    <a:pt x="16936" y="2429"/>
                    <a:pt x="16936" y="2481"/>
                    <a:pt x="16953" y="2503"/>
                  </a:cubicBezTo>
                  <a:cubicBezTo>
                    <a:pt x="16971" y="2520"/>
                    <a:pt x="16988" y="2538"/>
                    <a:pt x="17006" y="2538"/>
                  </a:cubicBezTo>
                  <a:cubicBezTo>
                    <a:pt x="17023" y="2538"/>
                    <a:pt x="17045" y="2520"/>
                    <a:pt x="17062" y="2520"/>
                  </a:cubicBezTo>
                  <a:cubicBezTo>
                    <a:pt x="17080" y="2481"/>
                    <a:pt x="17097" y="2446"/>
                    <a:pt x="17062" y="2411"/>
                  </a:cubicBezTo>
                  <a:cubicBezTo>
                    <a:pt x="17045" y="2394"/>
                    <a:pt x="17023" y="2394"/>
                    <a:pt x="17006" y="2394"/>
                  </a:cubicBezTo>
                  <a:close/>
                  <a:moveTo>
                    <a:pt x="19255" y="2429"/>
                  </a:moveTo>
                  <a:cubicBezTo>
                    <a:pt x="19255" y="2429"/>
                    <a:pt x="19238" y="2429"/>
                    <a:pt x="19238" y="2446"/>
                  </a:cubicBezTo>
                  <a:cubicBezTo>
                    <a:pt x="19199" y="2464"/>
                    <a:pt x="19181" y="2503"/>
                    <a:pt x="19199" y="2538"/>
                  </a:cubicBezTo>
                  <a:cubicBezTo>
                    <a:pt x="19220" y="2572"/>
                    <a:pt x="19238" y="2572"/>
                    <a:pt x="19255" y="2572"/>
                  </a:cubicBezTo>
                  <a:lnTo>
                    <a:pt x="19290" y="2572"/>
                  </a:lnTo>
                  <a:cubicBezTo>
                    <a:pt x="19329" y="2555"/>
                    <a:pt x="19347" y="2503"/>
                    <a:pt x="19329" y="2464"/>
                  </a:cubicBezTo>
                  <a:cubicBezTo>
                    <a:pt x="19307" y="2446"/>
                    <a:pt x="19290" y="2429"/>
                    <a:pt x="19255" y="2429"/>
                  </a:cubicBezTo>
                  <a:close/>
                  <a:moveTo>
                    <a:pt x="4134" y="2446"/>
                  </a:moveTo>
                  <a:cubicBezTo>
                    <a:pt x="4117" y="2446"/>
                    <a:pt x="4100" y="2464"/>
                    <a:pt x="4100" y="2464"/>
                  </a:cubicBezTo>
                  <a:cubicBezTo>
                    <a:pt x="4061" y="2481"/>
                    <a:pt x="4043" y="2520"/>
                    <a:pt x="4061" y="2555"/>
                  </a:cubicBezTo>
                  <a:cubicBezTo>
                    <a:pt x="4078" y="2590"/>
                    <a:pt x="4100" y="2590"/>
                    <a:pt x="4134" y="2590"/>
                  </a:cubicBezTo>
                  <a:lnTo>
                    <a:pt x="4169" y="2590"/>
                  </a:lnTo>
                  <a:cubicBezTo>
                    <a:pt x="4187" y="2572"/>
                    <a:pt x="4208" y="2520"/>
                    <a:pt x="4187" y="2503"/>
                  </a:cubicBezTo>
                  <a:cubicBezTo>
                    <a:pt x="4169" y="2464"/>
                    <a:pt x="4152" y="2446"/>
                    <a:pt x="4134" y="2446"/>
                  </a:cubicBezTo>
                  <a:close/>
                  <a:moveTo>
                    <a:pt x="18946" y="2590"/>
                  </a:moveTo>
                  <a:cubicBezTo>
                    <a:pt x="18929" y="2590"/>
                    <a:pt x="18929" y="2612"/>
                    <a:pt x="18912" y="2612"/>
                  </a:cubicBezTo>
                  <a:cubicBezTo>
                    <a:pt x="18872" y="2629"/>
                    <a:pt x="18855" y="2664"/>
                    <a:pt x="18872" y="2699"/>
                  </a:cubicBezTo>
                  <a:cubicBezTo>
                    <a:pt x="18894" y="2738"/>
                    <a:pt x="18912" y="2738"/>
                    <a:pt x="18946" y="2738"/>
                  </a:cubicBezTo>
                  <a:lnTo>
                    <a:pt x="18964" y="2738"/>
                  </a:lnTo>
                  <a:cubicBezTo>
                    <a:pt x="19003" y="2720"/>
                    <a:pt x="19020" y="2681"/>
                    <a:pt x="19003" y="2646"/>
                  </a:cubicBezTo>
                  <a:cubicBezTo>
                    <a:pt x="19003" y="2612"/>
                    <a:pt x="18964" y="2590"/>
                    <a:pt x="18946" y="2590"/>
                  </a:cubicBezTo>
                  <a:close/>
                  <a:moveTo>
                    <a:pt x="3808" y="2629"/>
                  </a:moveTo>
                  <a:cubicBezTo>
                    <a:pt x="3791" y="2629"/>
                    <a:pt x="3791" y="2629"/>
                    <a:pt x="3773" y="2646"/>
                  </a:cubicBezTo>
                  <a:cubicBezTo>
                    <a:pt x="3734" y="2664"/>
                    <a:pt x="3734" y="2699"/>
                    <a:pt x="3752" y="2738"/>
                  </a:cubicBezTo>
                  <a:cubicBezTo>
                    <a:pt x="3752" y="2755"/>
                    <a:pt x="3791" y="2773"/>
                    <a:pt x="3808" y="2773"/>
                  </a:cubicBezTo>
                  <a:lnTo>
                    <a:pt x="3843" y="2773"/>
                  </a:lnTo>
                  <a:cubicBezTo>
                    <a:pt x="3882" y="2738"/>
                    <a:pt x="3900" y="2699"/>
                    <a:pt x="3882" y="2664"/>
                  </a:cubicBezTo>
                  <a:cubicBezTo>
                    <a:pt x="3860" y="2646"/>
                    <a:pt x="3826" y="2629"/>
                    <a:pt x="3808" y="2629"/>
                  </a:cubicBezTo>
                  <a:close/>
                  <a:moveTo>
                    <a:pt x="17262" y="2646"/>
                  </a:moveTo>
                  <a:cubicBezTo>
                    <a:pt x="17241" y="2646"/>
                    <a:pt x="17223" y="2646"/>
                    <a:pt x="17206" y="2664"/>
                  </a:cubicBezTo>
                  <a:cubicBezTo>
                    <a:pt x="17188" y="2699"/>
                    <a:pt x="17188" y="2738"/>
                    <a:pt x="17223" y="2773"/>
                  </a:cubicBezTo>
                  <a:cubicBezTo>
                    <a:pt x="17241" y="2773"/>
                    <a:pt x="17241" y="2790"/>
                    <a:pt x="17262" y="2790"/>
                  </a:cubicBezTo>
                  <a:cubicBezTo>
                    <a:pt x="17297" y="2790"/>
                    <a:pt x="17315" y="2773"/>
                    <a:pt x="17315" y="2755"/>
                  </a:cubicBezTo>
                  <a:cubicBezTo>
                    <a:pt x="17349" y="2738"/>
                    <a:pt x="17349" y="2681"/>
                    <a:pt x="17315" y="2664"/>
                  </a:cubicBezTo>
                  <a:cubicBezTo>
                    <a:pt x="17297" y="2646"/>
                    <a:pt x="17280" y="2646"/>
                    <a:pt x="17262" y="2646"/>
                  </a:cubicBezTo>
                  <a:close/>
                  <a:moveTo>
                    <a:pt x="27540" y="2681"/>
                  </a:moveTo>
                  <a:cubicBezTo>
                    <a:pt x="27540" y="2681"/>
                    <a:pt x="27523" y="2681"/>
                    <a:pt x="27523" y="2699"/>
                  </a:cubicBezTo>
                  <a:cubicBezTo>
                    <a:pt x="27488" y="2699"/>
                    <a:pt x="27466" y="2755"/>
                    <a:pt x="27488" y="2790"/>
                  </a:cubicBezTo>
                  <a:cubicBezTo>
                    <a:pt x="27505" y="2807"/>
                    <a:pt x="27523" y="2829"/>
                    <a:pt x="27540" y="2829"/>
                  </a:cubicBezTo>
                  <a:lnTo>
                    <a:pt x="27575" y="2829"/>
                  </a:lnTo>
                  <a:cubicBezTo>
                    <a:pt x="27614" y="2807"/>
                    <a:pt x="27632" y="2755"/>
                    <a:pt x="27614" y="2720"/>
                  </a:cubicBezTo>
                  <a:cubicBezTo>
                    <a:pt x="27597" y="2699"/>
                    <a:pt x="27575" y="2681"/>
                    <a:pt x="27540" y="2681"/>
                  </a:cubicBezTo>
                  <a:close/>
                  <a:moveTo>
                    <a:pt x="18585" y="2755"/>
                  </a:moveTo>
                  <a:cubicBezTo>
                    <a:pt x="18546" y="2773"/>
                    <a:pt x="18529" y="2807"/>
                    <a:pt x="18546" y="2847"/>
                  </a:cubicBezTo>
                  <a:cubicBezTo>
                    <a:pt x="18568" y="2881"/>
                    <a:pt x="18585" y="2899"/>
                    <a:pt x="18620" y="2899"/>
                  </a:cubicBezTo>
                  <a:lnTo>
                    <a:pt x="18637" y="2899"/>
                  </a:lnTo>
                  <a:cubicBezTo>
                    <a:pt x="18677" y="2881"/>
                    <a:pt x="18694" y="2829"/>
                    <a:pt x="18677" y="2790"/>
                  </a:cubicBezTo>
                  <a:cubicBezTo>
                    <a:pt x="18677" y="2773"/>
                    <a:pt x="18637" y="2755"/>
                    <a:pt x="18620" y="2755"/>
                  </a:cubicBezTo>
                  <a:close/>
                  <a:moveTo>
                    <a:pt x="3464" y="2807"/>
                  </a:moveTo>
                  <a:cubicBezTo>
                    <a:pt x="3425" y="2829"/>
                    <a:pt x="3408" y="2881"/>
                    <a:pt x="3425" y="2916"/>
                  </a:cubicBezTo>
                  <a:cubicBezTo>
                    <a:pt x="3447" y="2938"/>
                    <a:pt x="3464" y="2955"/>
                    <a:pt x="3499" y="2955"/>
                  </a:cubicBezTo>
                  <a:cubicBezTo>
                    <a:pt x="3499" y="2955"/>
                    <a:pt x="3517" y="2955"/>
                    <a:pt x="3534" y="2938"/>
                  </a:cubicBezTo>
                  <a:cubicBezTo>
                    <a:pt x="3573" y="2916"/>
                    <a:pt x="3573" y="2881"/>
                    <a:pt x="3556" y="2847"/>
                  </a:cubicBezTo>
                  <a:cubicBezTo>
                    <a:pt x="3534" y="2829"/>
                    <a:pt x="3517" y="2807"/>
                    <a:pt x="3499" y="2807"/>
                  </a:cubicBezTo>
                  <a:close/>
                  <a:moveTo>
                    <a:pt x="17567" y="2847"/>
                  </a:moveTo>
                  <a:cubicBezTo>
                    <a:pt x="17550" y="2847"/>
                    <a:pt x="17515" y="2864"/>
                    <a:pt x="17497" y="2881"/>
                  </a:cubicBezTo>
                  <a:cubicBezTo>
                    <a:pt x="17480" y="2916"/>
                    <a:pt x="17497" y="2955"/>
                    <a:pt x="17532" y="2973"/>
                  </a:cubicBezTo>
                  <a:cubicBezTo>
                    <a:pt x="17550" y="2990"/>
                    <a:pt x="17550" y="2990"/>
                    <a:pt x="17567" y="2990"/>
                  </a:cubicBezTo>
                  <a:cubicBezTo>
                    <a:pt x="17606" y="2990"/>
                    <a:pt x="17624" y="2973"/>
                    <a:pt x="17641" y="2938"/>
                  </a:cubicBezTo>
                  <a:cubicBezTo>
                    <a:pt x="17658" y="2899"/>
                    <a:pt x="17641" y="2864"/>
                    <a:pt x="17606" y="2847"/>
                  </a:cubicBezTo>
                  <a:close/>
                  <a:moveTo>
                    <a:pt x="18259" y="2881"/>
                  </a:moveTo>
                  <a:cubicBezTo>
                    <a:pt x="18220" y="2899"/>
                    <a:pt x="18202" y="2938"/>
                    <a:pt x="18202" y="2973"/>
                  </a:cubicBezTo>
                  <a:cubicBezTo>
                    <a:pt x="18220" y="3008"/>
                    <a:pt x="18241" y="3025"/>
                    <a:pt x="18276" y="3025"/>
                  </a:cubicBezTo>
                  <a:lnTo>
                    <a:pt x="18294" y="3025"/>
                  </a:lnTo>
                  <a:cubicBezTo>
                    <a:pt x="18328" y="3008"/>
                    <a:pt x="18350" y="2973"/>
                    <a:pt x="18350" y="2938"/>
                  </a:cubicBezTo>
                  <a:cubicBezTo>
                    <a:pt x="18328" y="2899"/>
                    <a:pt x="18311" y="2881"/>
                    <a:pt x="18276" y="2881"/>
                  </a:cubicBezTo>
                  <a:close/>
                  <a:moveTo>
                    <a:pt x="17915" y="2938"/>
                  </a:moveTo>
                  <a:cubicBezTo>
                    <a:pt x="17876" y="2938"/>
                    <a:pt x="17841" y="2955"/>
                    <a:pt x="17841" y="3008"/>
                  </a:cubicBezTo>
                  <a:cubicBezTo>
                    <a:pt x="17841" y="3047"/>
                    <a:pt x="17876" y="3081"/>
                    <a:pt x="17915" y="3081"/>
                  </a:cubicBezTo>
                  <a:cubicBezTo>
                    <a:pt x="17950" y="3081"/>
                    <a:pt x="17985" y="3047"/>
                    <a:pt x="17985" y="3008"/>
                  </a:cubicBezTo>
                  <a:cubicBezTo>
                    <a:pt x="17985" y="2973"/>
                    <a:pt x="17967" y="2938"/>
                    <a:pt x="17932" y="2938"/>
                  </a:cubicBezTo>
                  <a:close/>
                  <a:moveTo>
                    <a:pt x="3138" y="2990"/>
                  </a:moveTo>
                  <a:cubicBezTo>
                    <a:pt x="3099" y="3025"/>
                    <a:pt x="3099" y="3064"/>
                    <a:pt x="3121" y="3099"/>
                  </a:cubicBezTo>
                  <a:cubicBezTo>
                    <a:pt x="3138" y="3116"/>
                    <a:pt x="3155" y="3134"/>
                    <a:pt x="3173" y="3134"/>
                  </a:cubicBezTo>
                  <a:cubicBezTo>
                    <a:pt x="3190" y="3134"/>
                    <a:pt x="3208" y="3134"/>
                    <a:pt x="3208" y="3116"/>
                  </a:cubicBezTo>
                  <a:cubicBezTo>
                    <a:pt x="3247" y="3099"/>
                    <a:pt x="3264" y="3064"/>
                    <a:pt x="3247" y="3025"/>
                  </a:cubicBezTo>
                  <a:cubicBezTo>
                    <a:pt x="3229" y="3008"/>
                    <a:pt x="3208" y="2990"/>
                    <a:pt x="3173" y="2990"/>
                  </a:cubicBezTo>
                  <a:close/>
                  <a:moveTo>
                    <a:pt x="27705" y="3008"/>
                  </a:moveTo>
                  <a:cubicBezTo>
                    <a:pt x="27705" y="3008"/>
                    <a:pt x="27684" y="3008"/>
                    <a:pt x="27666" y="3025"/>
                  </a:cubicBezTo>
                  <a:cubicBezTo>
                    <a:pt x="27632" y="3025"/>
                    <a:pt x="27632" y="3081"/>
                    <a:pt x="27632" y="3116"/>
                  </a:cubicBezTo>
                  <a:cubicBezTo>
                    <a:pt x="27649" y="3134"/>
                    <a:pt x="27684" y="3155"/>
                    <a:pt x="27705" y="3155"/>
                  </a:cubicBezTo>
                  <a:lnTo>
                    <a:pt x="27740" y="3155"/>
                  </a:lnTo>
                  <a:cubicBezTo>
                    <a:pt x="27775" y="3134"/>
                    <a:pt x="27793" y="3081"/>
                    <a:pt x="27775" y="3047"/>
                  </a:cubicBezTo>
                  <a:cubicBezTo>
                    <a:pt x="27758" y="3025"/>
                    <a:pt x="27740" y="3008"/>
                    <a:pt x="27705" y="3008"/>
                  </a:cubicBezTo>
                  <a:close/>
                  <a:moveTo>
                    <a:pt x="2881" y="3190"/>
                  </a:moveTo>
                  <a:cubicBezTo>
                    <a:pt x="2864" y="3190"/>
                    <a:pt x="2846" y="3190"/>
                    <a:pt x="2829" y="3208"/>
                  </a:cubicBezTo>
                  <a:cubicBezTo>
                    <a:pt x="2812" y="3225"/>
                    <a:pt x="2794" y="3282"/>
                    <a:pt x="2829" y="3316"/>
                  </a:cubicBezTo>
                  <a:cubicBezTo>
                    <a:pt x="2829" y="3334"/>
                    <a:pt x="2864" y="3334"/>
                    <a:pt x="2881" y="3334"/>
                  </a:cubicBezTo>
                  <a:cubicBezTo>
                    <a:pt x="2903" y="3334"/>
                    <a:pt x="2920" y="3334"/>
                    <a:pt x="2920" y="3316"/>
                  </a:cubicBezTo>
                  <a:cubicBezTo>
                    <a:pt x="2955" y="3299"/>
                    <a:pt x="2955" y="3242"/>
                    <a:pt x="2938" y="3225"/>
                  </a:cubicBezTo>
                  <a:cubicBezTo>
                    <a:pt x="2920" y="3208"/>
                    <a:pt x="2903" y="3190"/>
                    <a:pt x="2881" y="3190"/>
                  </a:cubicBezTo>
                  <a:close/>
                  <a:moveTo>
                    <a:pt x="27866" y="3334"/>
                  </a:moveTo>
                  <a:cubicBezTo>
                    <a:pt x="27849" y="3334"/>
                    <a:pt x="27849" y="3334"/>
                    <a:pt x="27832" y="3351"/>
                  </a:cubicBezTo>
                  <a:cubicBezTo>
                    <a:pt x="27793" y="3373"/>
                    <a:pt x="27775" y="3408"/>
                    <a:pt x="27793" y="3443"/>
                  </a:cubicBezTo>
                  <a:cubicBezTo>
                    <a:pt x="27814" y="3460"/>
                    <a:pt x="27832" y="3482"/>
                    <a:pt x="27866" y="3482"/>
                  </a:cubicBezTo>
                  <a:lnTo>
                    <a:pt x="27901" y="3482"/>
                  </a:lnTo>
                  <a:cubicBezTo>
                    <a:pt x="27940" y="3460"/>
                    <a:pt x="27940" y="3408"/>
                    <a:pt x="27923" y="3373"/>
                  </a:cubicBezTo>
                  <a:cubicBezTo>
                    <a:pt x="27923" y="3351"/>
                    <a:pt x="27884" y="3334"/>
                    <a:pt x="27866" y="3334"/>
                  </a:cubicBezTo>
                  <a:close/>
                  <a:moveTo>
                    <a:pt x="2594" y="3425"/>
                  </a:moveTo>
                  <a:cubicBezTo>
                    <a:pt x="2577" y="3425"/>
                    <a:pt x="2555" y="3425"/>
                    <a:pt x="2555" y="3443"/>
                  </a:cubicBezTo>
                  <a:cubicBezTo>
                    <a:pt x="2520" y="3460"/>
                    <a:pt x="2520" y="3517"/>
                    <a:pt x="2538" y="3534"/>
                  </a:cubicBezTo>
                  <a:cubicBezTo>
                    <a:pt x="2555" y="3551"/>
                    <a:pt x="2577" y="3569"/>
                    <a:pt x="2594" y="3569"/>
                  </a:cubicBezTo>
                  <a:cubicBezTo>
                    <a:pt x="2612" y="3569"/>
                    <a:pt x="2629" y="3551"/>
                    <a:pt x="2646" y="3551"/>
                  </a:cubicBezTo>
                  <a:cubicBezTo>
                    <a:pt x="2664" y="3517"/>
                    <a:pt x="2685" y="3482"/>
                    <a:pt x="2646" y="3443"/>
                  </a:cubicBezTo>
                  <a:cubicBezTo>
                    <a:pt x="2629" y="3425"/>
                    <a:pt x="2612" y="3425"/>
                    <a:pt x="2594" y="3425"/>
                  </a:cubicBezTo>
                  <a:close/>
                  <a:moveTo>
                    <a:pt x="2320" y="3660"/>
                  </a:moveTo>
                  <a:cubicBezTo>
                    <a:pt x="2303" y="3660"/>
                    <a:pt x="2285" y="3660"/>
                    <a:pt x="2268" y="3678"/>
                  </a:cubicBezTo>
                  <a:cubicBezTo>
                    <a:pt x="2250" y="3699"/>
                    <a:pt x="2250" y="3752"/>
                    <a:pt x="2268" y="3769"/>
                  </a:cubicBezTo>
                  <a:cubicBezTo>
                    <a:pt x="2285" y="3786"/>
                    <a:pt x="2303" y="3808"/>
                    <a:pt x="2320" y="3808"/>
                  </a:cubicBezTo>
                  <a:cubicBezTo>
                    <a:pt x="2337" y="3808"/>
                    <a:pt x="2359" y="3786"/>
                    <a:pt x="2377" y="3786"/>
                  </a:cubicBezTo>
                  <a:cubicBezTo>
                    <a:pt x="2394" y="3752"/>
                    <a:pt x="2411" y="3717"/>
                    <a:pt x="2377" y="3678"/>
                  </a:cubicBezTo>
                  <a:cubicBezTo>
                    <a:pt x="2359" y="3660"/>
                    <a:pt x="2337" y="3660"/>
                    <a:pt x="2320" y="3660"/>
                  </a:cubicBezTo>
                  <a:close/>
                  <a:moveTo>
                    <a:pt x="27993" y="3660"/>
                  </a:moveTo>
                  <a:cubicBezTo>
                    <a:pt x="27958" y="3699"/>
                    <a:pt x="27940" y="3734"/>
                    <a:pt x="27958" y="3769"/>
                  </a:cubicBezTo>
                  <a:cubicBezTo>
                    <a:pt x="27975" y="3786"/>
                    <a:pt x="27993" y="3808"/>
                    <a:pt x="28032" y="3808"/>
                  </a:cubicBezTo>
                  <a:lnTo>
                    <a:pt x="28067" y="3808"/>
                  </a:lnTo>
                  <a:cubicBezTo>
                    <a:pt x="28101" y="3786"/>
                    <a:pt x="28101" y="3734"/>
                    <a:pt x="28084" y="3699"/>
                  </a:cubicBezTo>
                  <a:cubicBezTo>
                    <a:pt x="28084" y="3678"/>
                    <a:pt x="28049" y="3660"/>
                    <a:pt x="28032" y="3660"/>
                  </a:cubicBezTo>
                  <a:close/>
                  <a:moveTo>
                    <a:pt x="2050" y="3895"/>
                  </a:moveTo>
                  <a:cubicBezTo>
                    <a:pt x="2033" y="3895"/>
                    <a:pt x="2011" y="3895"/>
                    <a:pt x="1994" y="3917"/>
                  </a:cubicBezTo>
                  <a:cubicBezTo>
                    <a:pt x="1976" y="3952"/>
                    <a:pt x="1976" y="3987"/>
                    <a:pt x="1994" y="4026"/>
                  </a:cubicBezTo>
                  <a:cubicBezTo>
                    <a:pt x="2011" y="4043"/>
                    <a:pt x="2033" y="4043"/>
                    <a:pt x="2050" y="4043"/>
                  </a:cubicBezTo>
                  <a:cubicBezTo>
                    <a:pt x="2068" y="4043"/>
                    <a:pt x="2085" y="4043"/>
                    <a:pt x="2102" y="4026"/>
                  </a:cubicBezTo>
                  <a:cubicBezTo>
                    <a:pt x="2142" y="4004"/>
                    <a:pt x="2142" y="3952"/>
                    <a:pt x="2102" y="3917"/>
                  </a:cubicBezTo>
                  <a:cubicBezTo>
                    <a:pt x="2085" y="3917"/>
                    <a:pt x="2068" y="3895"/>
                    <a:pt x="2050" y="3895"/>
                  </a:cubicBezTo>
                  <a:close/>
                  <a:moveTo>
                    <a:pt x="28158" y="3987"/>
                  </a:moveTo>
                  <a:cubicBezTo>
                    <a:pt x="28119" y="4004"/>
                    <a:pt x="28119" y="4061"/>
                    <a:pt x="28141" y="4095"/>
                  </a:cubicBezTo>
                  <a:cubicBezTo>
                    <a:pt x="28158" y="4113"/>
                    <a:pt x="28175" y="4134"/>
                    <a:pt x="28193" y="4134"/>
                  </a:cubicBezTo>
                  <a:cubicBezTo>
                    <a:pt x="28210" y="4134"/>
                    <a:pt x="28228" y="4113"/>
                    <a:pt x="28228" y="4113"/>
                  </a:cubicBezTo>
                  <a:cubicBezTo>
                    <a:pt x="28267" y="4095"/>
                    <a:pt x="28284" y="4061"/>
                    <a:pt x="28267" y="4026"/>
                  </a:cubicBezTo>
                  <a:cubicBezTo>
                    <a:pt x="28249" y="3987"/>
                    <a:pt x="28228" y="3987"/>
                    <a:pt x="28193" y="3987"/>
                  </a:cubicBezTo>
                  <a:close/>
                  <a:moveTo>
                    <a:pt x="1793" y="4152"/>
                  </a:moveTo>
                  <a:cubicBezTo>
                    <a:pt x="1776" y="4152"/>
                    <a:pt x="1759" y="4152"/>
                    <a:pt x="1741" y="4169"/>
                  </a:cubicBezTo>
                  <a:cubicBezTo>
                    <a:pt x="1706" y="4204"/>
                    <a:pt x="1706" y="4243"/>
                    <a:pt x="1741" y="4278"/>
                  </a:cubicBezTo>
                  <a:cubicBezTo>
                    <a:pt x="1759" y="4295"/>
                    <a:pt x="1776" y="4295"/>
                    <a:pt x="1793" y="4295"/>
                  </a:cubicBezTo>
                  <a:cubicBezTo>
                    <a:pt x="1815" y="4295"/>
                    <a:pt x="1833" y="4295"/>
                    <a:pt x="1850" y="4278"/>
                  </a:cubicBezTo>
                  <a:cubicBezTo>
                    <a:pt x="1867" y="4243"/>
                    <a:pt x="1867" y="4204"/>
                    <a:pt x="1850" y="4169"/>
                  </a:cubicBezTo>
                  <a:cubicBezTo>
                    <a:pt x="1833" y="4152"/>
                    <a:pt x="1815" y="4152"/>
                    <a:pt x="1793" y="4152"/>
                  </a:cubicBezTo>
                  <a:close/>
                  <a:moveTo>
                    <a:pt x="28336" y="4295"/>
                  </a:moveTo>
                  <a:cubicBezTo>
                    <a:pt x="28319" y="4330"/>
                    <a:pt x="28302" y="4369"/>
                    <a:pt x="28319" y="4404"/>
                  </a:cubicBezTo>
                  <a:cubicBezTo>
                    <a:pt x="28336" y="4422"/>
                    <a:pt x="28358" y="4439"/>
                    <a:pt x="28393" y="4439"/>
                  </a:cubicBezTo>
                  <a:cubicBezTo>
                    <a:pt x="28393" y="4439"/>
                    <a:pt x="28410" y="4439"/>
                    <a:pt x="28428" y="4422"/>
                  </a:cubicBezTo>
                  <a:cubicBezTo>
                    <a:pt x="28467" y="4404"/>
                    <a:pt x="28467" y="4369"/>
                    <a:pt x="28445" y="4330"/>
                  </a:cubicBezTo>
                  <a:cubicBezTo>
                    <a:pt x="28428" y="4295"/>
                    <a:pt x="28410" y="4295"/>
                    <a:pt x="28393" y="4295"/>
                  </a:cubicBezTo>
                  <a:close/>
                  <a:moveTo>
                    <a:pt x="1541" y="4404"/>
                  </a:moveTo>
                  <a:cubicBezTo>
                    <a:pt x="1524" y="4404"/>
                    <a:pt x="1506" y="4422"/>
                    <a:pt x="1489" y="4439"/>
                  </a:cubicBezTo>
                  <a:cubicBezTo>
                    <a:pt x="1467" y="4461"/>
                    <a:pt x="1467" y="4513"/>
                    <a:pt x="1489" y="4530"/>
                  </a:cubicBezTo>
                  <a:cubicBezTo>
                    <a:pt x="1506" y="4548"/>
                    <a:pt x="1524" y="4548"/>
                    <a:pt x="1541" y="4548"/>
                  </a:cubicBezTo>
                  <a:cubicBezTo>
                    <a:pt x="1559" y="4548"/>
                    <a:pt x="1576" y="4548"/>
                    <a:pt x="1598" y="4530"/>
                  </a:cubicBezTo>
                  <a:cubicBezTo>
                    <a:pt x="1615" y="4496"/>
                    <a:pt x="1615" y="4461"/>
                    <a:pt x="1598" y="4422"/>
                  </a:cubicBezTo>
                  <a:cubicBezTo>
                    <a:pt x="1576" y="4422"/>
                    <a:pt x="1559" y="4404"/>
                    <a:pt x="1541" y="4404"/>
                  </a:cubicBezTo>
                  <a:close/>
                  <a:moveTo>
                    <a:pt x="28537" y="4604"/>
                  </a:moveTo>
                  <a:cubicBezTo>
                    <a:pt x="28502" y="4622"/>
                    <a:pt x="28502" y="4678"/>
                    <a:pt x="28519" y="4713"/>
                  </a:cubicBezTo>
                  <a:cubicBezTo>
                    <a:pt x="28537" y="4731"/>
                    <a:pt x="28554" y="4748"/>
                    <a:pt x="28576" y="4748"/>
                  </a:cubicBezTo>
                  <a:cubicBezTo>
                    <a:pt x="28593" y="4748"/>
                    <a:pt x="28611" y="4731"/>
                    <a:pt x="28628" y="4731"/>
                  </a:cubicBezTo>
                  <a:cubicBezTo>
                    <a:pt x="28645" y="4713"/>
                    <a:pt x="28663" y="4657"/>
                    <a:pt x="28645" y="4622"/>
                  </a:cubicBezTo>
                  <a:cubicBezTo>
                    <a:pt x="28628" y="4604"/>
                    <a:pt x="28611" y="4604"/>
                    <a:pt x="28576" y="4604"/>
                  </a:cubicBezTo>
                  <a:close/>
                  <a:moveTo>
                    <a:pt x="1306" y="4678"/>
                  </a:moveTo>
                  <a:cubicBezTo>
                    <a:pt x="1289" y="4678"/>
                    <a:pt x="1250" y="4696"/>
                    <a:pt x="1250" y="4713"/>
                  </a:cubicBezTo>
                  <a:cubicBezTo>
                    <a:pt x="1215" y="4731"/>
                    <a:pt x="1215" y="4787"/>
                    <a:pt x="1250" y="4805"/>
                  </a:cubicBezTo>
                  <a:cubicBezTo>
                    <a:pt x="1271" y="4822"/>
                    <a:pt x="1289" y="4822"/>
                    <a:pt x="1306" y="4822"/>
                  </a:cubicBezTo>
                  <a:cubicBezTo>
                    <a:pt x="1324" y="4822"/>
                    <a:pt x="1341" y="4822"/>
                    <a:pt x="1358" y="4805"/>
                  </a:cubicBezTo>
                  <a:cubicBezTo>
                    <a:pt x="1380" y="4765"/>
                    <a:pt x="1380" y="4731"/>
                    <a:pt x="1341" y="4696"/>
                  </a:cubicBezTo>
                  <a:cubicBezTo>
                    <a:pt x="1324" y="4696"/>
                    <a:pt x="1324" y="4678"/>
                    <a:pt x="1306" y="4678"/>
                  </a:cubicBezTo>
                  <a:close/>
                  <a:moveTo>
                    <a:pt x="28793" y="4896"/>
                  </a:moveTo>
                  <a:cubicBezTo>
                    <a:pt x="28772" y="4896"/>
                    <a:pt x="28754" y="4896"/>
                    <a:pt x="28737" y="4913"/>
                  </a:cubicBezTo>
                  <a:cubicBezTo>
                    <a:pt x="28719" y="4931"/>
                    <a:pt x="28702" y="4983"/>
                    <a:pt x="28719" y="5005"/>
                  </a:cubicBezTo>
                  <a:cubicBezTo>
                    <a:pt x="28737" y="5040"/>
                    <a:pt x="28754" y="5040"/>
                    <a:pt x="28793" y="5040"/>
                  </a:cubicBezTo>
                  <a:lnTo>
                    <a:pt x="28828" y="5040"/>
                  </a:lnTo>
                  <a:cubicBezTo>
                    <a:pt x="28863" y="5005"/>
                    <a:pt x="28863" y="4966"/>
                    <a:pt x="28846" y="4931"/>
                  </a:cubicBezTo>
                  <a:cubicBezTo>
                    <a:pt x="28828" y="4913"/>
                    <a:pt x="28811" y="4896"/>
                    <a:pt x="28793" y="4896"/>
                  </a:cubicBezTo>
                  <a:close/>
                  <a:moveTo>
                    <a:pt x="1071" y="4966"/>
                  </a:moveTo>
                  <a:cubicBezTo>
                    <a:pt x="1054" y="4966"/>
                    <a:pt x="1032" y="4966"/>
                    <a:pt x="1015" y="4983"/>
                  </a:cubicBezTo>
                  <a:cubicBezTo>
                    <a:pt x="980" y="5022"/>
                    <a:pt x="997" y="5057"/>
                    <a:pt x="1015" y="5092"/>
                  </a:cubicBezTo>
                  <a:cubicBezTo>
                    <a:pt x="1032" y="5092"/>
                    <a:pt x="1054" y="5114"/>
                    <a:pt x="1071" y="5114"/>
                  </a:cubicBezTo>
                  <a:cubicBezTo>
                    <a:pt x="1089" y="5114"/>
                    <a:pt x="1106" y="5092"/>
                    <a:pt x="1123" y="5074"/>
                  </a:cubicBezTo>
                  <a:cubicBezTo>
                    <a:pt x="1141" y="5040"/>
                    <a:pt x="1141" y="5005"/>
                    <a:pt x="1106" y="4983"/>
                  </a:cubicBezTo>
                  <a:cubicBezTo>
                    <a:pt x="1106" y="4966"/>
                    <a:pt x="1089" y="4966"/>
                    <a:pt x="1071" y="4966"/>
                  </a:cubicBezTo>
                  <a:close/>
                  <a:moveTo>
                    <a:pt x="28954" y="5201"/>
                  </a:moveTo>
                  <a:cubicBezTo>
                    <a:pt x="28919" y="5240"/>
                    <a:pt x="28902" y="5275"/>
                    <a:pt x="28937" y="5309"/>
                  </a:cubicBezTo>
                  <a:cubicBezTo>
                    <a:pt x="28937" y="5331"/>
                    <a:pt x="28972" y="5349"/>
                    <a:pt x="28989" y="5349"/>
                  </a:cubicBezTo>
                  <a:cubicBezTo>
                    <a:pt x="29011" y="5349"/>
                    <a:pt x="29028" y="5331"/>
                    <a:pt x="29028" y="5331"/>
                  </a:cubicBezTo>
                  <a:cubicBezTo>
                    <a:pt x="29063" y="5309"/>
                    <a:pt x="29063" y="5257"/>
                    <a:pt x="29046" y="5222"/>
                  </a:cubicBezTo>
                  <a:cubicBezTo>
                    <a:pt x="29028" y="5201"/>
                    <a:pt x="29011" y="5201"/>
                    <a:pt x="28989" y="5201"/>
                  </a:cubicBezTo>
                  <a:close/>
                  <a:moveTo>
                    <a:pt x="854" y="5257"/>
                  </a:moveTo>
                  <a:cubicBezTo>
                    <a:pt x="814" y="5257"/>
                    <a:pt x="797" y="5257"/>
                    <a:pt x="780" y="5275"/>
                  </a:cubicBezTo>
                  <a:cubicBezTo>
                    <a:pt x="762" y="5309"/>
                    <a:pt x="780" y="5349"/>
                    <a:pt x="797" y="5383"/>
                  </a:cubicBezTo>
                  <a:cubicBezTo>
                    <a:pt x="814" y="5383"/>
                    <a:pt x="836" y="5401"/>
                    <a:pt x="854" y="5401"/>
                  </a:cubicBezTo>
                  <a:cubicBezTo>
                    <a:pt x="871" y="5401"/>
                    <a:pt x="888" y="5383"/>
                    <a:pt x="906" y="5366"/>
                  </a:cubicBezTo>
                  <a:cubicBezTo>
                    <a:pt x="923" y="5331"/>
                    <a:pt x="923" y="5292"/>
                    <a:pt x="888" y="5257"/>
                  </a:cubicBezTo>
                  <a:close/>
                  <a:moveTo>
                    <a:pt x="29189" y="5492"/>
                  </a:moveTo>
                  <a:cubicBezTo>
                    <a:pt x="29189" y="5492"/>
                    <a:pt x="29172" y="5492"/>
                    <a:pt x="29154" y="5510"/>
                  </a:cubicBezTo>
                  <a:cubicBezTo>
                    <a:pt x="29120" y="5527"/>
                    <a:pt x="29120" y="5583"/>
                    <a:pt x="29137" y="5601"/>
                  </a:cubicBezTo>
                  <a:cubicBezTo>
                    <a:pt x="29154" y="5618"/>
                    <a:pt x="29172" y="5636"/>
                    <a:pt x="29189" y="5636"/>
                  </a:cubicBezTo>
                  <a:cubicBezTo>
                    <a:pt x="29207" y="5636"/>
                    <a:pt x="29228" y="5636"/>
                    <a:pt x="29246" y="5618"/>
                  </a:cubicBezTo>
                  <a:cubicBezTo>
                    <a:pt x="29281" y="5601"/>
                    <a:pt x="29281" y="5566"/>
                    <a:pt x="29263" y="5527"/>
                  </a:cubicBezTo>
                  <a:cubicBezTo>
                    <a:pt x="29246" y="5510"/>
                    <a:pt x="29228" y="5492"/>
                    <a:pt x="29189" y="5492"/>
                  </a:cubicBezTo>
                  <a:close/>
                  <a:moveTo>
                    <a:pt x="636" y="5549"/>
                  </a:moveTo>
                  <a:cubicBezTo>
                    <a:pt x="619" y="5549"/>
                    <a:pt x="597" y="5566"/>
                    <a:pt x="579" y="5583"/>
                  </a:cubicBezTo>
                  <a:cubicBezTo>
                    <a:pt x="562" y="5618"/>
                    <a:pt x="562" y="5657"/>
                    <a:pt x="597" y="5675"/>
                  </a:cubicBezTo>
                  <a:cubicBezTo>
                    <a:pt x="619" y="5692"/>
                    <a:pt x="619" y="5692"/>
                    <a:pt x="636" y="5692"/>
                  </a:cubicBezTo>
                  <a:cubicBezTo>
                    <a:pt x="653" y="5692"/>
                    <a:pt x="688" y="5675"/>
                    <a:pt x="706" y="5657"/>
                  </a:cubicBezTo>
                  <a:cubicBezTo>
                    <a:pt x="727" y="5618"/>
                    <a:pt x="706" y="5583"/>
                    <a:pt x="671" y="5566"/>
                  </a:cubicBezTo>
                  <a:cubicBezTo>
                    <a:pt x="671" y="5549"/>
                    <a:pt x="653" y="5549"/>
                    <a:pt x="636" y="5549"/>
                  </a:cubicBezTo>
                  <a:close/>
                  <a:moveTo>
                    <a:pt x="29407" y="5784"/>
                  </a:moveTo>
                  <a:cubicBezTo>
                    <a:pt x="29389" y="5784"/>
                    <a:pt x="29372" y="5801"/>
                    <a:pt x="29372" y="5801"/>
                  </a:cubicBezTo>
                  <a:cubicBezTo>
                    <a:pt x="29337" y="5818"/>
                    <a:pt x="29337" y="5875"/>
                    <a:pt x="29355" y="5910"/>
                  </a:cubicBezTo>
                  <a:cubicBezTo>
                    <a:pt x="29372" y="5927"/>
                    <a:pt x="29389" y="5927"/>
                    <a:pt x="29407" y="5927"/>
                  </a:cubicBezTo>
                  <a:lnTo>
                    <a:pt x="29446" y="5927"/>
                  </a:lnTo>
                  <a:cubicBezTo>
                    <a:pt x="29481" y="5892"/>
                    <a:pt x="29498" y="5853"/>
                    <a:pt x="29463" y="5818"/>
                  </a:cubicBezTo>
                  <a:cubicBezTo>
                    <a:pt x="29463" y="5801"/>
                    <a:pt x="29424" y="5784"/>
                    <a:pt x="29407" y="5784"/>
                  </a:cubicBezTo>
                  <a:close/>
                  <a:moveTo>
                    <a:pt x="436" y="5853"/>
                  </a:moveTo>
                  <a:cubicBezTo>
                    <a:pt x="418" y="5853"/>
                    <a:pt x="401" y="5853"/>
                    <a:pt x="379" y="5892"/>
                  </a:cubicBezTo>
                  <a:cubicBezTo>
                    <a:pt x="362" y="5927"/>
                    <a:pt x="362" y="5962"/>
                    <a:pt x="401" y="5984"/>
                  </a:cubicBezTo>
                  <a:cubicBezTo>
                    <a:pt x="418" y="6001"/>
                    <a:pt x="436" y="6001"/>
                    <a:pt x="436" y="6001"/>
                  </a:cubicBezTo>
                  <a:cubicBezTo>
                    <a:pt x="471" y="6001"/>
                    <a:pt x="488" y="5984"/>
                    <a:pt x="510" y="5962"/>
                  </a:cubicBezTo>
                  <a:cubicBezTo>
                    <a:pt x="527" y="5927"/>
                    <a:pt x="510" y="5875"/>
                    <a:pt x="471" y="5853"/>
                  </a:cubicBezTo>
                  <a:close/>
                  <a:moveTo>
                    <a:pt x="29572" y="6093"/>
                  </a:moveTo>
                  <a:cubicBezTo>
                    <a:pt x="29555" y="6127"/>
                    <a:pt x="29533" y="6162"/>
                    <a:pt x="29572" y="6201"/>
                  </a:cubicBezTo>
                  <a:cubicBezTo>
                    <a:pt x="29572" y="6219"/>
                    <a:pt x="29607" y="6236"/>
                    <a:pt x="29624" y="6236"/>
                  </a:cubicBezTo>
                  <a:cubicBezTo>
                    <a:pt x="29642" y="6236"/>
                    <a:pt x="29642" y="6219"/>
                    <a:pt x="29664" y="6219"/>
                  </a:cubicBezTo>
                  <a:cubicBezTo>
                    <a:pt x="29698" y="6180"/>
                    <a:pt x="29698" y="6145"/>
                    <a:pt x="29681" y="6110"/>
                  </a:cubicBezTo>
                  <a:cubicBezTo>
                    <a:pt x="29664" y="6093"/>
                    <a:pt x="29642" y="6093"/>
                    <a:pt x="29624" y="6093"/>
                  </a:cubicBezTo>
                  <a:close/>
                  <a:moveTo>
                    <a:pt x="253" y="6162"/>
                  </a:moveTo>
                  <a:cubicBezTo>
                    <a:pt x="236" y="6162"/>
                    <a:pt x="201" y="6180"/>
                    <a:pt x="201" y="6201"/>
                  </a:cubicBezTo>
                  <a:cubicBezTo>
                    <a:pt x="183" y="6236"/>
                    <a:pt x="183" y="6271"/>
                    <a:pt x="218" y="6288"/>
                  </a:cubicBezTo>
                  <a:cubicBezTo>
                    <a:pt x="236" y="6310"/>
                    <a:pt x="236" y="6310"/>
                    <a:pt x="253" y="6310"/>
                  </a:cubicBezTo>
                  <a:cubicBezTo>
                    <a:pt x="292" y="6310"/>
                    <a:pt x="310" y="6288"/>
                    <a:pt x="327" y="6271"/>
                  </a:cubicBezTo>
                  <a:cubicBezTo>
                    <a:pt x="344" y="6236"/>
                    <a:pt x="327" y="6201"/>
                    <a:pt x="292" y="6162"/>
                  </a:cubicBezTo>
                  <a:close/>
                  <a:moveTo>
                    <a:pt x="29790" y="6380"/>
                  </a:moveTo>
                  <a:cubicBezTo>
                    <a:pt x="29751" y="6419"/>
                    <a:pt x="29751" y="6454"/>
                    <a:pt x="29772" y="6489"/>
                  </a:cubicBezTo>
                  <a:cubicBezTo>
                    <a:pt x="29790" y="6506"/>
                    <a:pt x="29807" y="6528"/>
                    <a:pt x="29842" y="6528"/>
                  </a:cubicBezTo>
                  <a:cubicBezTo>
                    <a:pt x="29842" y="6528"/>
                    <a:pt x="29859" y="6506"/>
                    <a:pt x="29881" y="6506"/>
                  </a:cubicBezTo>
                  <a:cubicBezTo>
                    <a:pt x="29916" y="6489"/>
                    <a:pt x="29916" y="6436"/>
                    <a:pt x="29899" y="6397"/>
                  </a:cubicBezTo>
                  <a:cubicBezTo>
                    <a:pt x="29881" y="6380"/>
                    <a:pt x="29859" y="6380"/>
                    <a:pt x="29842" y="6380"/>
                  </a:cubicBezTo>
                  <a:close/>
                  <a:moveTo>
                    <a:pt x="75" y="6471"/>
                  </a:moveTo>
                  <a:cubicBezTo>
                    <a:pt x="53" y="6471"/>
                    <a:pt x="36" y="6489"/>
                    <a:pt x="18" y="6506"/>
                  </a:cubicBezTo>
                  <a:cubicBezTo>
                    <a:pt x="1" y="6545"/>
                    <a:pt x="1" y="6597"/>
                    <a:pt x="36" y="6615"/>
                  </a:cubicBezTo>
                  <a:lnTo>
                    <a:pt x="75" y="6615"/>
                  </a:lnTo>
                  <a:cubicBezTo>
                    <a:pt x="110" y="6615"/>
                    <a:pt x="127" y="6615"/>
                    <a:pt x="144" y="6580"/>
                  </a:cubicBezTo>
                  <a:cubicBezTo>
                    <a:pt x="162" y="6545"/>
                    <a:pt x="144" y="6506"/>
                    <a:pt x="110" y="6489"/>
                  </a:cubicBezTo>
                  <a:cubicBezTo>
                    <a:pt x="110" y="6471"/>
                    <a:pt x="92" y="6471"/>
                    <a:pt x="75" y="6471"/>
                  </a:cubicBezTo>
                  <a:close/>
                  <a:moveTo>
                    <a:pt x="30042" y="6671"/>
                  </a:moveTo>
                  <a:cubicBezTo>
                    <a:pt x="30042" y="6671"/>
                    <a:pt x="30025" y="6671"/>
                    <a:pt x="30007" y="6689"/>
                  </a:cubicBezTo>
                  <a:cubicBezTo>
                    <a:pt x="29968" y="6706"/>
                    <a:pt x="29968" y="6745"/>
                    <a:pt x="29990" y="6780"/>
                  </a:cubicBezTo>
                  <a:cubicBezTo>
                    <a:pt x="30007" y="6797"/>
                    <a:pt x="30025" y="6815"/>
                    <a:pt x="30042" y="6815"/>
                  </a:cubicBezTo>
                  <a:cubicBezTo>
                    <a:pt x="30060" y="6815"/>
                    <a:pt x="30077" y="6815"/>
                    <a:pt x="30099" y="6797"/>
                  </a:cubicBezTo>
                  <a:cubicBezTo>
                    <a:pt x="30116" y="6780"/>
                    <a:pt x="30134" y="6724"/>
                    <a:pt x="30116" y="6706"/>
                  </a:cubicBezTo>
                  <a:cubicBezTo>
                    <a:pt x="30099" y="6671"/>
                    <a:pt x="30077" y="6671"/>
                    <a:pt x="30042" y="6671"/>
                  </a:cubicBezTo>
                  <a:close/>
                  <a:moveTo>
                    <a:pt x="30260" y="6963"/>
                  </a:moveTo>
                  <a:cubicBezTo>
                    <a:pt x="30242" y="6963"/>
                    <a:pt x="30225" y="6963"/>
                    <a:pt x="30225" y="6980"/>
                  </a:cubicBezTo>
                  <a:cubicBezTo>
                    <a:pt x="30186" y="6998"/>
                    <a:pt x="30186" y="7050"/>
                    <a:pt x="30207" y="7072"/>
                  </a:cubicBezTo>
                  <a:cubicBezTo>
                    <a:pt x="30225" y="7106"/>
                    <a:pt x="30242" y="7106"/>
                    <a:pt x="30260" y="7106"/>
                  </a:cubicBezTo>
                  <a:cubicBezTo>
                    <a:pt x="30277" y="7106"/>
                    <a:pt x="30295" y="7106"/>
                    <a:pt x="30295" y="7089"/>
                  </a:cubicBezTo>
                  <a:cubicBezTo>
                    <a:pt x="30334" y="7072"/>
                    <a:pt x="30351" y="7032"/>
                    <a:pt x="30316" y="6998"/>
                  </a:cubicBezTo>
                  <a:cubicBezTo>
                    <a:pt x="30316" y="6980"/>
                    <a:pt x="30277" y="6963"/>
                    <a:pt x="30260" y="6963"/>
                  </a:cubicBezTo>
                  <a:close/>
                  <a:moveTo>
                    <a:pt x="30477" y="7250"/>
                  </a:moveTo>
                  <a:cubicBezTo>
                    <a:pt x="30460" y="7250"/>
                    <a:pt x="30442" y="7250"/>
                    <a:pt x="30425" y="7267"/>
                  </a:cubicBezTo>
                  <a:cubicBezTo>
                    <a:pt x="30403" y="7307"/>
                    <a:pt x="30386" y="7341"/>
                    <a:pt x="30425" y="7376"/>
                  </a:cubicBezTo>
                  <a:cubicBezTo>
                    <a:pt x="30442" y="7398"/>
                    <a:pt x="30460" y="7398"/>
                    <a:pt x="30477" y="7398"/>
                  </a:cubicBezTo>
                  <a:cubicBezTo>
                    <a:pt x="30495" y="7398"/>
                    <a:pt x="30512" y="7398"/>
                    <a:pt x="30512" y="7376"/>
                  </a:cubicBezTo>
                  <a:cubicBezTo>
                    <a:pt x="30551" y="7359"/>
                    <a:pt x="30551" y="7307"/>
                    <a:pt x="30534" y="7289"/>
                  </a:cubicBezTo>
                  <a:cubicBezTo>
                    <a:pt x="30512" y="7267"/>
                    <a:pt x="30495" y="7250"/>
                    <a:pt x="30477" y="7250"/>
                  </a:cubicBezTo>
                  <a:close/>
                  <a:moveTo>
                    <a:pt x="30712" y="7542"/>
                  </a:moveTo>
                  <a:cubicBezTo>
                    <a:pt x="30695" y="7542"/>
                    <a:pt x="30677" y="7542"/>
                    <a:pt x="30660" y="7559"/>
                  </a:cubicBezTo>
                  <a:cubicBezTo>
                    <a:pt x="30621" y="7576"/>
                    <a:pt x="30621" y="7616"/>
                    <a:pt x="30643" y="7650"/>
                  </a:cubicBezTo>
                  <a:cubicBezTo>
                    <a:pt x="30660" y="7668"/>
                    <a:pt x="30677" y="7685"/>
                    <a:pt x="30712" y="7685"/>
                  </a:cubicBezTo>
                  <a:cubicBezTo>
                    <a:pt x="30712" y="7685"/>
                    <a:pt x="30730" y="7668"/>
                    <a:pt x="30751" y="7668"/>
                  </a:cubicBezTo>
                  <a:cubicBezTo>
                    <a:pt x="30786" y="7633"/>
                    <a:pt x="30786" y="7594"/>
                    <a:pt x="30769" y="7559"/>
                  </a:cubicBezTo>
                  <a:cubicBezTo>
                    <a:pt x="30751" y="7542"/>
                    <a:pt x="30730" y="7542"/>
                    <a:pt x="30712" y="7542"/>
                  </a:cubicBezTo>
                  <a:close/>
                  <a:moveTo>
                    <a:pt x="30878" y="7833"/>
                  </a:moveTo>
                  <a:cubicBezTo>
                    <a:pt x="30860" y="7868"/>
                    <a:pt x="30838" y="7903"/>
                    <a:pt x="30860" y="7942"/>
                  </a:cubicBezTo>
                  <a:cubicBezTo>
                    <a:pt x="30878" y="7959"/>
                    <a:pt x="30895" y="7977"/>
                    <a:pt x="30930" y="7977"/>
                  </a:cubicBezTo>
                  <a:cubicBezTo>
                    <a:pt x="30930" y="7977"/>
                    <a:pt x="30947" y="7959"/>
                    <a:pt x="30969" y="7959"/>
                  </a:cubicBezTo>
                  <a:lnTo>
                    <a:pt x="30986" y="7942"/>
                  </a:lnTo>
                  <a:lnTo>
                    <a:pt x="30986" y="7920"/>
                  </a:lnTo>
                  <a:cubicBezTo>
                    <a:pt x="30969" y="7903"/>
                    <a:pt x="30969" y="7868"/>
                    <a:pt x="30986" y="7850"/>
                  </a:cubicBezTo>
                  <a:cubicBezTo>
                    <a:pt x="30969" y="7833"/>
                    <a:pt x="30947" y="7833"/>
                    <a:pt x="30930" y="783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3241;p59">
              <a:extLst>
                <a:ext uri="{FF2B5EF4-FFF2-40B4-BE49-F238E27FC236}">
                  <a16:creationId xmlns:a16="http://schemas.microsoft.com/office/drawing/2014/main" id="{C5F31424-5A3F-D564-5179-F8C090FD019A}"/>
                </a:ext>
              </a:extLst>
            </p:cNvPr>
            <p:cNvSpPr/>
            <p:nvPr/>
          </p:nvSpPr>
          <p:spPr>
            <a:xfrm rot="-5400000">
              <a:off x="6271784" y="1917116"/>
              <a:ext cx="5583798" cy="1331182"/>
            </a:xfrm>
            <a:custGeom>
              <a:avLst/>
              <a:gdLst/>
              <a:ahLst/>
              <a:cxnLst/>
              <a:rect l="l" t="t" r="r" b="b"/>
              <a:pathLst>
                <a:path w="31221" h="8159" extrusionOk="0">
                  <a:moveTo>
                    <a:pt x="24368" y="0"/>
                  </a:moveTo>
                  <a:cubicBezTo>
                    <a:pt x="24328" y="0"/>
                    <a:pt x="24294" y="35"/>
                    <a:pt x="24311" y="70"/>
                  </a:cubicBezTo>
                  <a:cubicBezTo>
                    <a:pt x="24311" y="109"/>
                    <a:pt x="24328" y="144"/>
                    <a:pt x="24385" y="144"/>
                  </a:cubicBezTo>
                  <a:cubicBezTo>
                    <a:pt x="24420" y="144"/>
                    <a:pt x="24459" y="109"/>
                    <a:pt x="24459" y="70"/>
                  </a:cubicBezTo>
                  <a:cubicBezTo>
                    <a:pt x="24437" y="35"/>
                    <a:pt x="24420" y="0"/>
                    <a:pt x="24385" y="0"/>
                  </a:cubicBezTo>
                  <a:close/>
                  <a:moveTo>
                    <a:pt x="24002" y="18"/>
                  </a:moveTo>
                  <a:cubicBezTo>
                    <a:pt x="23967" y="35"/>
                    <a:pt x="23933" y="70"/>
                    <a:pt x="23950" y="109"/>
                  </a:cubicBezTo>
                  <a:cubicBezTo>
                    <a:pt x="23950" y="144"/>
                    <a:pt x="23985" y="161"/>
                    <a:pt x="24024" y="161"/>
                  </a:cubicBezTo>
                  <a:cubicBezTo>
                    <a:pt x="24059" y="161"/>
                    <a:pt x="24093" y="126"/>
                    <a:pt x="24093" y="92"/>
                  </a:cubicBezTo>
                  <a:cubicBezTo>
                    <a:pt x="24076" y="53"/>
                    <a:pt x="24059" y="18"/>
                    <a:pt x="24024" y="18"/>
                  </a:cubicBezTo>
                  <a:close/>
                  <a:moveTo>
                    <a:pt x="24746" y="18"/>
                  </a:moveTo>
                  <a:cubicBezTo>
                    <a:pt x="24694" y="18"/>
                    <a:pt x="24677" y="35"/>
                    <a:pt x="24677" y="70"/>
                  </a:cubicBezTo>
                  <a:cubicBezTo>
                    <a:pt x="24655" y="109"/>
                    <a:pt x="24694" y="144"/>
                    <a:pt x="24729" y="161"/>
                  </a:cubicBezTo>
                  <a:lnTo>
                    <a:pt x="24746" y="161"/>
                  </a:lnTo>
                  <a:cubicBezTo>
                    <a:pt x="24785" y="161"/>
                    <a:pt x="24803" y="126"/>
                    <a:pt x="24803" y="92"/>
                  </a:cubicBezTo>
                  <a:cubicBezTo>
                    <a:pt x="24820" y="53"/>
                    <a:pt x="24785" y="18"/>
                    <a:pt x="24746" y="18"/>
                  </a:cubicBezTo>
                  <a:close/>
                  <a:moveTo>
                    <a:pt x="12963" y="35"/>
                  </a:moveTo>
                  <a:cubicBezTo>
                    <a:pt x="12928" y="35"/>
                    <a:pt x="12889" y="70"/>
                    <a:pt x="12889" y="109"/>
                  </a:cubicBezTo>
                  <a:cubicBezTo>
                    <a:pt x="12889" y="161"/>
                    <a:pt x="12928" y="179"/>
                    <a:pt x="12963" y="179"/>
                  </a:cubicBezTo>
                  <a:cubicBezTo>
                    <a:pt x="12998" y="179"/>
                    <a:pt x="13037" y="144"/>
                    <a:pt x="13037" y="109"/>
                  </a:cubicBezTo>
                  <a:cubicBezTo>
                    <a:pt x="13037" y="70"/>
                    <a:pt x="12998" y="35"/>
                    <a:pt x="12963" y="35"/>
                  </a:cubicBezTo>
                  <a:close/>
                  <a:moveTo>
                    <a:pt x="13324" y="35"/>
                  </a:moveTo>
                  <a:cubicBezTo>
                    <a:pt x="13289" y="35"/>
                    <a:pt x="13254" y="70"/>
                    <a:pt x="13254" y="109"/>
                  </a:cubicBezTo>
                  <a:cubicBezTo>
                    <a:pt x="13254" y="144"/>
                    <a:pt x="13289" y="179"/>
                    <a:pt x="13324" y="179"/>
                  </a:cubicBezTo>
                  <a:cubicBezTo>
                    <a:pt x="13363" y="179"/>
                    <a:pt x="13398" y="144"/>
                    <a:pt x="13398" y="109"/>
                  </a:cubicBezTo>
                  <a:cubicBezTo>
                    <a:pt x="13398" y="70"/>
                    <a:pt x="13363" y="35"/>
                    <a:pt x="13324" y="35"/>
                  </a:cubicBezTo>
                  <a:close/>
                  <a:moveTo>
                    <a:pt x="13690" y="53"/>
                  </a:moveTo>
                  <a:cubicBezTo>
                    <a:pt x="13650" y="53"/>
                    <a:pt x="13616" y="92"/>
                    <a:pt x="13616" y="126"/>
                  </a:cubicBezTo>
                  <a:cubicBezTo>
                    <a:pt x="13616" y="161"/>
                    <a:pt x="13633" y="200"/>
                    <a:pt x="13690" y="200"/>
                  </a:cubicBezTo>
                  <a:cubicBezTo>
                    <a:pt x="13724" y="200"/>
                    <a:pt x="13759" y="179"/>
                    <a:pt x="13759" y="126"/>
                  </a:cubicBezTo>
                  <a:cubicBezTo>
                    <a:pt x="13759" y="92"/>
                    <a:pt x="13724" y="53"/>
                    <a:pt x="13690" y="53"/>
                  </a:cubicBezTo>
                  <a:close/>
                  <a:moveTo>
                    <a:pt x="12602" y="70"/>
                  </a:moveTo>
                  <a:cubicBezTo>
                    <a:pt x="12545" y="70"/>
                    <a:pt x="12528" y="109"/>
                    <a:pt x="12528" y="144"/>
                  </a:cubicBezTo>
                  <a:cubicBezTo>
                    <a:pt x="12528" y="179"/>
                    <a:pt x="12563" y="218"/>
                    <a:pt x="12602" y="218"/>
                  </a:cubicBezTo>
                  <a:cubicBezTo>
                    <a:pt x="12654" y="200"/>
                    <a:pt x="12671" y="161"/>
                    <a:pt x="12671" y="126"/>
                  </a:cubicBezTo>
                  <a:cubicBezTo>
                    <a:pt x="12671" y="92"/>
                    <a:pt x="12637" y="70"/>
                    <a:pt x="12602" y="70"/>
                  </a:cubicBezTo>
                  <a:close/>
                  <a:moveTo>
                    <a:pt x="25090" y="70"/>
                  </a:moveTo>
                  <a:cubicBezTo>
                    <a:pt x="25055" y="70"/>
                    <a:pt x="25038" y="92"/>
                    <a:pt x="25020" y="126"/>
                  </a:cubicBezTo>
                  <a:cubicBezTo>
                    <a:pt x="25020" y="161"/>
                    <a:pt x="25038" y="200"/>
                    <a:pt x="25073" y="218"/>
                  </a:cubicBezTo>
                  <a:lnTo>
                    <a:pt x="25090" y="218"/>
                  </a:lnTo>
                  <a:cubicBezTo>
                    <a:pt x="25129" y="218"/>
                    <a:pt x="25164" y="200"/>
                    <a:pt x="25164" y="161"/>
                  </a:cubicBezTo>
                  <a:cubicBezTo>
                    <a:pt x="25181" y="126"/>
                    <a:pt x="25147" y="92"/>
                    <a:pt x="25112" y="70"/>
                  </a:cubicBezTo>
                  <a:close/>
                  <a:moveTo>
                    <a:pt x="23641" y="92"/>
                  </a:moveTo>
                  <a:cubicBezTo>
                    <a:pt x="23606" y="92"/>
                    <a:pt x="23589" y="126"/>
                    <a:pt x="23589" y="179"/>
                  </a:cubicBezTo>
                  <a:cubicBezTo>
                    <a:pt x="23589" y="200"/>
                    <a:pt x="23624" y="235"/>
                    <a:pt x="23658" y="235"/>
                  </a:cubicBezTo>
                  <a:lnTo>
                    <a:pt x="23676" y="235"/>
                  </a:lnTo>
                  <a:cubicBezTo>
                    <a:pt x="23715" y="218"/>
                    <a:pt x="23732" y="179"/>
                    <a:pt x="23732" y="144"/>
                  </a:cubicBezTo>
                  <a:cubicBezTo>
                    <a:pt x="23715" y="109"/>
                    <a:pt x="23698" y="92"/>
                    <a:pt x="23658" y="92"/>
                  </a:cubicBezTo>
                  <a:close/>
                  <a:moveTo>
                    <a:pt x="12236" y="109"/>
                  </a:moveTo>
                  <a:cubicBezTo>
                    <a:pt x="12184" y="109"/>
                    <a:pt x="12167" y="144"/>
                    <a:pt x="12167" y="200"/>
                  </a:cubicBezTo>
                  <a:cubicBezTo>
                    <a:pt x="12167" y="235"/>
                    <a:pt x="12201" y="253"/>
                    <a:pt x="12236" y="253"/>
                  </a:cubicBezTo>
                  <a:lnTo>
                    <a:pt x="12254" y="253"/>
                  </a:lnTo>
                  <a:cubicBezTo>
                    <a:pt x="12293" y="253"/>
                    <a:pt x="12310" y="218"/>
                    <a:pt x="12310" y="161"/>
                  </a:cubicBezTo>
                  <a:cubicBezTo>
                    <a:pt x="12310" y="126"/>
                    <a:pt x="12275" y="109"/>
                    <a:pt x="12236" y="109"/>
                  </a:cubicBezTo>
                  <a:close/>
                  <a:moveTo>
                    <a:pt x="14051" y="109"/>
                  </a:moveTo>
                  <a:cubicBezTo>
                    <a:pt x="14016" y="109"/>
                    <a:pt x="13977" y="126"/>
                    <a:pt x="13977" y="161"/>
                  </a:cubicBezTo>
                  <a:cubicBezTo>
                    <a:pt x="13959" y="200"/>
                    <a:pt x="13994" y="235"/>
                    <a:pt x="14033" y="253"/>
                  </a:cubicBezTo>
                  <a:lnTo>
                    <a:pt x="14051" y="253"/>
                  </a:lnTo>
                  <a:cubicBezTo>
                    <a:pt x="14086" y="253"/>
                    <a:pt x="14103" y="218"/>
                    <a:pt x="14125" y="179"/>
                  </a:cubicBezTo>
                  <a:cubicBezTo>
                    <a:pt x="14125" y="144"/>
                    <a:pt x="14103" y="109"/>
                    <a:pt x="14051" y="109"/>
                  </a:cubicBezTo>
                  <a:close/>
                  <a:moveTo>
                    <a:pt x="11875" y="161"/>
                  </a:moveTo>
                  <a:cubicBezTo>
                    <a:pt x="11840" y="179"/>
                    <a:pt x="11801" y="218"/>
                    <a:pt x="11801" y="253"/>
                  </a:cubicBezTo>
                  <a:cubicBezTo>
                    <a:pt x="11818" y="287"/>
                    <a:pt x="11840" y="309"/>
                    <a:pt x="11875" y="309"/>
                  </a:cubicBezTo>
                  <a:lnTo>
                    <a:pt x="11892" y="309"/>
                  </a:lnTo>
                  <a:cubicBezTo>
                    <a:pt x="11927" y="309"/>
                    <a:pt x="11966" y="270"/>
                    <a:pt x="11949" y="218"/>
                  </a:cubicBezTo>
                  <a:cubicBezTo>
                    <a:pt x="11949" y="179"/>
                    <a:pt x="11910" y="161"/>
                    <a:pt x="11875" y="161"/>
                  </a:cubicBezTo>
                  <a:close/>
                  <a:moveTo>
                    <a:pt x="14394" y="179"/>
                  </a:moveTo>
                  <a:cubicBezTo>
                    <a:pt x="14377" y="179"/>
                    <a:pt x="14342" y="200"/>
                    <a:pt x="14320" y="235"/>
                  </a:cubicBezTo>
                  <a:cubicBezTo>
                    <a:pt x="14320" y="270"/>
                    <a:pt x="14342" y="309"/>
                    <a:pt x="14377" y="327"/>
                  </a:cubicBezTo>
                  <a:lnTo>
                    <a:pt x="14394" y="327"/>
                  </a:lnTo>
                  <a:cubicBezTo>
                    <a:pt x="14429" y="327"/>
                    <a:pt x="14468" y="309"/>
                    <a:pt x="14468" y="270"/>
                  </a:cubicBezTo>
                  <a:cubicBezTo>
                    <a:pt x="14486" y="235"/>
                    <a:pt x="14451" y="200"/>
                    <a:pt x="14412" y="179"/>
                  </a:cubicBezTo>
                  <a:close/>
                  <a:moveTo>
                    <a:pt x="23280" y="179"/>
                  </a:moveTo>
                  <a:cubicBezTo>
                    <a:pt x="23241" y="200"/>
                    <a:pt x="23223" y="235"/>
                    <a:pt x="23241" y="270"/>
                  </a:cubicBezTo>
                  <a:cubicBezTo>
                    <a:pt x="23241" y="309"/>
                    <a:pt x="23280" y="327"/>
                    <a:pt x="23315" y="327"/>
                  </a:cubicBezTo>
                  <a:lnTo>
                    <a:pt x="23332" y="327"/>
                  </a:lnTo>
                  <a:cubicBezTo>
                    <a:pt x="23371" y="309"/>
                    <a:pt x="23389" y="270"/>
                    <a:pt x="23371" y="235"/>
                  </a:cubicBezTo>
                  <a:cubicBezTo>
                    <a:pt x="23371" y="200"/>
                    <a:pt x="23332" y="179"/>
                    <a:pt x="23315" y="179"/>
                  </a:cubicBezTo>
                  <a:close/>
                  <a:moveTo>
                    <a:pt x="25438" y="179"/>
                  </a:moveTo>
                  <a:cubicBezTo>
                    <a:pt x="25416" y="179"/>
                    <a:pt x="25381" y="200"/>
                    <a:pt x="25381" y="235"/>
                  </a:cubicBezTo>
                  <a:cubicBezTo>
                    <a:pt x="25364" y="270"/>
                    <a:pt x="25381" y="309"/>
                    <a:pt x="25416" y="327"/>
                  </a:cubicBezTo>
                  <a:lnTo>
                    <a:pt x="25438" y="327"/>
                  </a:lnTo>
                  <a:cubicBezTo>
                    <a:pt x="25473" y="327"/>
                    <a:pt x="25490" y="309"/>
                    <a:pt x="25508" y="287"/>
                  </a:cubicBezTo>
                  <a:cubicBezTo>
                    <a:pt x="25525" y="253"/>
                    <a:pt x="25508" y="200"/>
                    <a:pt x="25473" y="179"/>
                  </a:cubicBezTo>
                  <a:close/>
                  <a:moveTo>
                    <a:pt x="11514" y="235"/>
                  </a:moveTo>
                  <a:cubicBezTo>
                    <a:pt x="11475" y="235"/>
                    <a:pt x="11440" y="270"/>
                    <a:pt x="11457" y="327"/>
                  </a:cubicBezTo>
                  <a:cubicBezTo>
                    <a:pt x="11457" y="361"/>
                    <a:pt x="11492" y="379"/>
                    <a:pt x="11531" y="379"/>
                  </a:cubicBezTo>
                  <a:lnTo>
                    <a:pt x="11549" y="379"/>
                  </a:lnTo>
                  <a:cubicBezTo>
                    <a:pt x="11584" y="361"/>
                    <a:pt x="11601" y="327"/>
                    <a:pt x="11601" y="287"/>
                  </a:cubicBezTo>
                  <a:cubicBezTo>
                    <a:pt x="11584" y="253"/>
                    <a:pt x="11566" y="235"/>
                    <a:pt x="11531" y="235"/>
                  </a:cubicBezTo>
                  <a:close/>
                  <a:moveTo>
                    <a:pt x="14738" y="287"/>
                  </a:moveTo>
                  <a:cubicBezTo>
                    <a:pt x="14721" y="287"/>
                    <a:pt x="14686" y="309"/>
                    <a:pt x="14686" y="327"/>
                  </a:cubicBezTo>
                  <a:cubicBezTo>
                    <a:pt x="14669" y="379"/>
                    <a:pt x="14686" y="418"/>
                    <a:pt x="14721" y="435"/>
                  </a:cubicBezTo>
                  <a:lnTo>
                    <a:pt x="14738" y="435"/>
                  </a:lnTo>
                  <a:cubicBezTo>
                    <a:pt x="14777" y="435"/>
                    <a:pt x="14812" y="418"/>
                    <a:pt x="14812" y="379"/>
                  </a:cubicBezTo>
                  <a:cubicBezTo>
                    <a:pt x="14830" y="344"/>
                    <a:pt x="14812" y="309"/>
                    <a:pt x="14777" y="287"/>
                  </a:cubicBezTo>
                  <a:close/>
                  <a:moveTo>
                    <a:pt x="22971" y="287"/>
                  </a:moveTo>
                  <a:cubicBezTo>
                    <a:pt x="22953" y="287"/>
                    <a:pt x="22953" y="309"/>
                    <a:pt x="22936" y="309"/>
                  </a:cubicBezTo>
                  <a:cubicBezTo>
                    <a:pt x="22897" y="309"/>
                    <a:pt x="22879" y="361"/>
                    <a:pt x="22897" y="396"/>
                  </a:cubicBezTo>
                  <a:cubicBezTo>
                    <a:pt x="22914" y="418"/>
                    <a:pt x="22936" y="435"/>
                    <a:pt x="22971" y="435"/>
                  </a:cubicBezTo>
                  <a:lnTo>
                    <a:pt x="22988" y="435"/>
                  </a:lnTo>
                  <a:cubicBezTo>
                    <a:pt x="23023" y="418"/>
                    <a:pt x="23045" y="379"/>
                    <a:pt x="23023" y="344"/>
                  </a:cubicBezTo>
                  <a:cubicBezTo>
                    <a:pt x="23023" y="309"/>
                    <a:pt x="22988" y="287"/>
                    <a:pt x="22971" y="287"/>
                  </a:cubicBezTo>
                  <a:close/>
                  <a:moveTo>
                    <a:pt x="11148" y="309"/>
                  </a:moveTo>
                  <a:cubicBezTo>
                    <a:pt x="11114" y="327"/>
                    <a:pt x="11096" y="361"/>
                    <a:pt x="11096" y="396"/>
                  </a:cubicBezTo>
                  <a:cubicBezTo>
                    <a:pt x="11114" y="435"/>
                    <a:pt x="11131" y="453"/>
                    <a:pt x="11166" y="453"/>
                  </a:cubicBezTo>
                  <a:lnTo>
                    <a:pt x="11188" y="453"/>
                  </a:lnTo>
                  <a:cubicBezTo>
                    <a:pt x="11222" y="435"/>
                    <a:pt x="11257" y="396"/>
                    <a:pt x="11240" y="361"/>
                  </a:cubicBezTo>
                  <a:cubicBezTo>
                    <a:pt x="11240" y="327"/>
                    <a:pt x="11205" y="309"/>
                    <a:pt x="11166" y="309"/>
                  </a:cubicBezTo>
                  <a:close/>
                  <a:moveTo>
                    <a:pt x="25764" y="344"/>
                  </a:moveTo>
                  <a:cubicBezTo>
                    <a:pt x="25743" y="344"/>
                    <a:pt x="25708" y="361"/>
                    <a:pt x="25708" y="379"/>
                  </a:cubicBezTo>
                  <a:cubicBezTo>
                    <a:pt x="25673" y="418"/>
                    <a:pt x="25690" y="453"/>
                    <a:pt x="25725" y="488"/>
                  </a:cubicBezTo>
                  <a:lnTo>
                    <a:pt x="25764" y="488"/>
                  </a:lnTo>
                  <a:cubicBezTo>
                    <a:pt x="25782" y="488"/>
                    <a:pt x="25817" y="470"/>
                    <a:pt x="25817" y="453"/>
                  </a:cubicBezTo>
                  <a:cubicBezTo>
                    <a:pt x="25851" y="418"/>
                    <a:pt x="25834" y="379"/>
                    <a:pt x="25799" y="361"/>
                  </a:cubicBezTo>
                  <a:cubicBezTo>
                    <a:pt x="25782" y="344"/>
                    <a:pt x="25782" y="344"/>
                    <a:pt x="25764" y="344"/>
                  </a:cubicBezTo>
                  <a:close/>
                  <a:moveTo>
                    <a:pt x="10805" y="396"/>
                  </a:moveTo>
                  <a:cubicBezTo>
                    <a:pt x="10770" y="396"/>
                    <a:pt x="10731" y="435"/>
                    <a:pt x="10752" y="470"/>
                  </a:cubicBezTo>
                  <a:cubicBezTo>
                    <a:pt x="10752" y="505"/>
                    <a:pt x="10787" y="544"/>
                    <a:pt x="10822" y="544"/>
                  </a:cubicBezTo>
                  <a:lnTo>
                    <a:pt x="10839" y="527"/>
                  </a:lnTo>
                  <a:cubicBezTo>
                    <a:pt x="10879" y="527"/>
                    <a:pt x="10896" y="488"/>
                    <a:pt x="10896" y="453"/>
                  </a:cubicBezTo>
                  <a:cubicBezTo>
                    <a:pt x="10879" y="418"/>
                    <a:pt x="10839" y="396"/>
                    <a:pt x="10822" y="396"/>
                  </a:cubicBezTo>
                  <a:close/>
                  <a:moveTo>
                    <a:pt x="15065" y="435"/>
                  </a:moveTo>
                  <a:cubicBezTo>
                    <a:pt x="15047" y="435"/>
                    <a:pt x="15030" y="453"/>
                    <a:pt x="15012" y="470"/>
                  </a:cubicBezTo>
                  <a:cubicBezTo>
                    <a:pt x="14995" y="505"/>
                    <a:pt x="15012" y="562"/>
                    <a:pt x="15030" y="579"/>
                  </a:cubicBezTo>
                  <a:lnTo>
                    <a:pt x="15065" y="579"/>
                  </a:lnTo>
                  <a:cubicBezTo>
                    <a:pt x="15104" y="579"/>
                    <a:pt x="15121" y="579"/>
                    <a:pt x="15139" y="544"/>
                  </a:cubicBezTo>
                  <a:cubicBezTo>
                    <a:pt x="15156" y="505"/>
                    <a:pt x="15139" y="470"/>
                    <a:pt x="15104" y="453"/>
                  </a:cubicBezTo>
                  <a:cubicBezTo>
                    <a:pt x="15104" y="435"/>
                    <a:pt x="15082" y="435"/>
                    <a:pt x="15065" y="435"/>
                  </a:cubicBezTo>
                  <a:close/>
                  <a:moveTo>
                    <a:pt x="22610" y="435"/>
                  </a:moveTo>
                  <a:cubicBezTo>
                    <a:pt x="22571" y="453"/>
                    <a:pt x="22553" y="505"/>
                    <a:pt x="22571" y="544"/>
                  </a:cubicBezTo>
                  <a:cubicBezTo>
                    <a:pt x="22571" y="562"/>
                    <a:pt x="22610" y="579"/>
                    <a:pt x="22627" y="579"/>
                  </a:cubicBezTo>
                  <a:lnTo>
                    <a:pt x="22662" y="579"/>
                  </a:lnTo>
                  <a:cubicBezTo>
                    <a:pt x="22697" y="562"/>
                    <a:pt x="22718" y="505"/>
                    <a:pt x="22697" y="470"/>
                  </a:cubicBezTo>
                  <a:cubicBezTo>
                    <a:pt x="22679" y="453"/>
                    <a:pt x="22662" y="435"/>
                    <a:pt x="22627" y="435"/>
                  </a:cubicBezTo>
                  <a:close/>
                  <a:moveTo>
                    <a:pt x="10443" y="470"/>
                  </a:moveTo>
                  <a:cubicBezTo>
                    <a:pt x="10404" y="488"/>
                    <a:pt x="10387" y="527"/>
                    <a:pt x="10387" y="562"/>
                  </a:cubicBezTo>
                  <a:cubicBezTo>
                    <a:pt x="10404" y="596"/>
                    <a:pt x="10426" y="614"/>
                    <a:pt x="10461" y="614"/>
                  </a:cubicBezTo>
                  <a:lnTo>
                    <a:pt x="10478" y="614"/>
                  </a:lnTo>
                  <a:cubicBezTo>
                    <a:pt x="10513" y="596"/>
                    <a:pt x="10552" y="562"/>
                    <a:pt x="10535" y="527"/>
                  </a:cubicBezTo>
                  <a:cubicBezTo>
                    <a:pt x="10535" y="488"/>
                    <a:pt x="10496" y="470"/>
                    <a:pt x="10461" y="470"/>
                  </a:cubicBezTo>
                  <a:close/>
                  <a:moveTo>
                    <a:pt x="26052" y="544"/>
                  </a:moveTo>
                  <a:cubicBezTo>
                    <a:pt x="26034" y="544"/>
                    <a:pt x="26017" y="562"/>
                    <a:pt x="25999" y="579"/>
                  </a:cubicBezTo>
                  <a:cubicBezTo>
                    <a:pt x="25982" y="614"/>
                    <a:pt x="25982" y="653"/>
                    <a:pt x="26017" y="688"/>
                  </a:cubicBezTo>
                  <a:lnTo>
                    <a:pt x="26052" y="688"/>
                  </a:lnTo>
                  <a:cubicBezTo>
                    <a:pt x="26091" y="688"/>
                    <a:pt x="26108" y="688"/>
                    <a:pt x="26126" y="670"/>
                  </a:cubicBezTo>
                  <a:cubicBezTo>
                    <a:pt x="26143" y="636"/>
                    <a:pt x="26143" y="596"/>
                    <a:pt x="26108" y="562"/>
                  </a:cubicBezTo>
                  <a:cubicBezTo>
                    <a:pt x="26091" y="562"/>
                    <a:pt x="26069" y="544"/>
                    <a:pt x="26052" y="544"/>
                  </a:cubicBezTo>
                  <a:close/>
                  <a:moveTo>
                    <a:pt x="10100" y="562"/>
                  </a:moveTo>
                  <a:cubicBezTo>
                    <a:pt x="10061" y="562"/>
                    <a:pt x="10026" y="596"/>
                    <a:pt x="10043" y="653"/>
                  </a:cubicBezTo>
                  <a:cubicBezTo>
                    <a:pt x="10043" y="670"/>
                    <a:pt x="10078" y="705"/>
                    <a:pt x="10117" y="705"/>
                  </a:cubicBezTo>
                  <a:lnTo>
                    <a:pt x="10135" y="705"/>
                  </a:lnTo>
                  <a:cubicBezTo>
                    <a:pt x="10169" y="688"/>
                    <a:pt x="10187" y="653"/>
                    <a:pt x="10187" y="614"/>
                  </a:cubicBezTo>
                  <a:cubicBezTo>
                    <a:pt x="10169" y="579"/>
                    <a:pt x="10152" y="562"/>
                    <a:pt x="10117" y="562"/>
                  </a:cubicBezTo>
                  <a:close/>
                  <a:moveTo>
                    <a:pt x="22301" y="579"/>
                  </a:moveTo>
                  <a:cubicBezTo>
                    <a:pt x="22283" y="579"/>
                    <a:pt x="22283" y="596"/>
                    <a:pt x="22262" y="596"/>
                  </a:cubicBezTo>
                  <a:cubicBezTo>
                    <a:pt x="22227" y="614"/>
                    <a:pt x="22209" y="653"/>
                    <a:pt x="22227" y="688"/>
                  </a:cubicBezTo>
                  <a:cubicBezTo>
                    <a:pt x="22244" y="723"/>
                    <a:pt x="22283" y="723"/>
                    <a:pt x="22301" y="723"/>
                  </a:cubicBezTo>
                  <a:lnTo>
                    <a:pt x="22336" y="723"/>
                  </a:lnTo>
                  <a:cubicBezTo>
                    <a:pt x="22370" y="705"/>
                    <a:pt x="22392" y="670"/>
                    <a:pt x="22370" y="636"/>
                  </a:cubicBezTo>
                  <a:cubicBezTo>
                    <a:pt x="22353" y="596"/>
                    <a:pt x="22336" y="579"/>
                    <a:pt x="22301" y="579"/>
                  </a:cubicBezTo>
                  <a:close/>
                  <a:moveTo>
                    <a:pt x="9734" y="636"/>
                  </a:moveTo>
                  <a:cubicBezTo>
                    <a:pt x="9699" y="653"/>
                    <a:pt x="9682" y="688"/>
                    <a:pt x="9682" y="723"/>
                  </a:cubicBezTo>
                  <a:cubicBezTo>
                    <a:pt x="9699" y="762"/>
                    <a:pt x="9717" y="779"/>
                    <a:pt x="9752" y="779"/>
                  </a:cubicBezTo>
                  <a:lnTo>
                    <a:pt x="9773" y="779"/>
                  </a:lnTo>
                  <a:cubicBezTo>
                    <a:pt x="9808" y="779"/>
                    <a:pt x="9843" y="723"/>
                    <a:pt x="9826" y="688"/>
                  </a:cubicBezTo>
                  <a:cubicBezTo>
                    <a:pt x="9826" y="653"/>
                    <a:pt x="9791" y="636"/>
                    <a:pt x="9752" y="636"/>
                  </a:cubicBezTo>
                  <a:close/>
                  <a:moveTo>
                    <a:pt x="15391" y="636"/>
                  </a:moveTo>
                  <a:cubicBezTo>
                    <a:pt x="15356" y="636"/>
                    <a:pt x="15339" y="636"/>
                    <a:pt x="15321" y="653"/>
                  </a:cubicBezTo>
                  <a:cubicBezTo>
                    <a:pt x="15300" y="688"/>
                    <a:pt x="15321" y="744"/>
                    <a:pt x="15356" y="762"/>
                  </a:cubicBezTo>
                  <a:cubicBezTo>
                    <a:pt x="15356" y="762"/>
                    <a:pt x="15373" y="779"/>
                    <a:pt x="15391" y="779"/>
                  </a:cubicBezTo>
                  <a:cubicBezTo>
                    <a:pt x="15408" y="779"/>
                    <a:pt x="15430" y="762"/>
                    <a:pt x="15447" y="744"/>
                  </a:cubicBezTo>
                  <a:cubicBezTo>
                    <a:pt x="15465" y="705"/>
                    <a:pt x="15465" y="653"/>
                    <a:pt x="15430" y="636"/>
                  </a:cubicBezTo>
                  <a:close/>
                  <a:moveTo>
                    <a:pt x="9390" y="723"/>
                  </a:moveTo>
                  <a:cubicBezTo>
                    <a:pt x="9356" y="723"/>
                    <a:pt x="9316" y="779"/>
                    <a:pt x="9338" y="814"/>
                  </a:cubicBezTo>
                  <a:cubicBezTo>
                    <a:pt x="9338" y="853"/>
                    <a:pt x="9373" y="871"/>
                    <a:pt x="9408" y="871"/>
                  </a:cubicBezTo>
                  <a:lnTo>
                    <a:pt x="9425" y="871"/>
                  </a:lnTo>
                  <a:cubicBezTo>
                    <a:pt x="9464" y="853"/>
                    <a:pt x="9482" y="814"/>
                    <a:pt x="9482" y="779"/>
                  </a:cubicBezTo>
                  <a:cubicBezTo>
                    <a:pt x="9464" y="744"/>
                    <a:pt x="9447" y="723"/>
                    <a:pt x="9408" y="723"/>
                  </a:cubicBezTo>
                  <a:close/>
                  <a:moveTo>
                    <a:pt x="21935" y="762"/>
                  </a:moveTo>
                  <a:cubicBezTo>
                    <a:pt x="21900" y="779"/>
                    <a:pt x="21900" y="831"/>
                    <a:pt x="21918" y="871"/>
                  </a:cubicBezTo>
                  <a:cubicBezTo>
                    <a:pt x="21918" y="888"/>
                    <a:pt x="21957" y="905"/>
                    <a:pt x="21974" y="905"/>
                  </a:cubicBezTo>
                  <a:cubicBezTo>
                    <a:pt x="21992" y="905"/>
                    <a:pt x="22009" y="888"/>
                    <a:pt x="22009" y="888"/>
                  </a:cubicBezTo>
                  <a:cubicBezTo>
                    <a:pt x="22044" y="871"/>
                    <a:pt x="22066" y="831"/>
                    <a:pt x="22044" y="797"/>
                  </a:cubicBezTo>
                  <a:cubicBezTo>
                    <a:pt x="22027" y="762"/>
                    <a:pt x="22009" y="762"/>
                    <a:pt x="21974" y="762"/>
                  </a:cubicBezTo>
                  <a:close/>
                  <a:moveTo>
                    <a:pt x="9047" y="797"/>
                  </a:moveTo>
                  <a:lnTo>
                    <a:pt x="9029" y="814"/>
                  </a:lnTo>
                  <a:cubicBezTo>
                    <a:pt x="8990" y="814"/>
                    <a:pt x="8973" y="853"/>
                    <a:pt x="8973" y="888"/>
                  </a:cubicBezTo>
                  <a:cubicBezTo>
                    <a:pt x="8990" y="923"/>
                    <a:pt x="9029" y="940"/>
                    <a:pt x="9047" y="940"/>
                  </a:cubicBezTo>
                  <a:lnTo>
                    <a:pt x="9064" y="940"/>
                  </a:lnTo>
                  <a:cubicBezTo>
                    <a:pt x="9099" y="940"/>
                    <a:pt x="9138" y="905"/>
                    <a:pt x="9121" y="853"/>
                  </a:cubicBezTo>
                  <a:cubicBezTo>
                    <a:pt x="9121" y="831"/>
                    <a:pt x="9082" y="797"/>
                    <a:pt x="9047" y="797"/>
                  </a:cubicBezTo>
                  <a:close/>
                  <a:moveTo>
                    <a:pt x="26326" y="797"/>
                  </a:moveTo>
                  <a:cubicBezTo>
                    <a:pt x="26308" y="797"/>
                    <a:pt x="26287" y="797"/>
                    <a:pt x="26287" y="814"/>
                  </a:cubicBezTo>
                  <a:cubicBezTo>
                    <a:pt x="26252" y="831"/>
                    <a:pt x="26252" y="888"/>
                    <a:pt x="26287" y="923"/>
                  </a:cubicBezTo>
                  <a:cubicBezTo>
                    <a:pt x="26287" y="923"/>
                    <a:pt x="26308" y="940"/>
                    <a:pt x="26326" y="940"/>
                  </a:cubicBezTo>
                  <a:cubicBezTo>
                    <a:pt x="26361" y="940"/>
                    <a:pt x="26378" y="923"/>
                    <a:pt x="26378" y="905"/>
                  </a:cubicBezTo>
                  <a:cubicBezTo>
                    <a:pt x="26417" y="888"/>
                    <a:pt x="26417" y="831"/>
                    <a:pt x="26378" y="814"/>
                  </a:cubicBezTo>
                  <a:cubicBezTo>
                    <a:pt x="26361" y="797"/>
                    <a:pt x="26343" y="797"/>
                    <a:pt x="26326" y="797"/>
                  </a:cubicBezTo>
                  <a:close/>
                  <a:moveTo>
                    <a:pt x="15700" y="814"/>
                  </a:moveTo>
                  <a:cubicBezTo>
                    <a:pt x="15665" y="814"/>
                    <a:pt x="15648" y="831"/>
                    <a:pt x="15626" y="853"/>
                  </a:cubicBezTo>
                  <a:cubicBezTo>
                    <a:pt x="15608" y="871"/>
                    <a:pt x="15626" y="923"/>
                    <a:pt x="15648" y="940"/>
                  </a:cubicBezTo>
                  <a:cubicBezTo>
                    <a:pt x="15665" y="962"/>
                    <a:pt x="15682" y="962"/>
                    <a:pt x="15700" y="962"/>
                  </a:cubicBezTo>
                  <a:cubicBezTo>
                    <a:pt x="15717" y="962"/>
                    <a:pt x="15735" y="940"/>
                    <a:pt x="15756" y="923"/>
                  </a:cubicBezTo>
                  <a:cubicBezTo>
                    <a:pt x="15774" y="888"/>
                    <a:pt x="15774" y="853"/>
                    <a:pt x="15735" y="831"/>
                  </a:cubicBezTo>
                  <a:cubicBezTo>
                    <a:pt x="15717" y="814"/>
                    <a:pt x="15717" y="814"/>
                    <a:pt x="15700" y="814"/>
                  </a:cubicBezTo>
                  <a:close/>
                  <a:moveTo>
                    <a:pt x="8686" y="888"/>
                  </a:moveTo>
                  <a:cubicBezTo>
                    <a:pt x="8646" y="905"/>
                    <a:pt x="8612" y="940"/>
                    <a:pt x="8629" y="979"/>
                  </a:cubicBezTo>
                  <a:cubicBezTo>
                    <a:pt x="8629" y="1014"/>
                    <a:pt x="8664" y="1032"/>
                    <a:pt x="8703" y="1032"/>
                  </a:cubicBezTo>
                  <a:lnTo>
                    <a:pt x="8720" y="1032"/>
                  </a:lnTo>
                  <a:cubicBezTo>
                    <a:pt x="8755" y="1014"/>
                    <a:pt x="8773" y="979"/>
                    <a:pt x="8773" y="940"/>
                  </a:cubicBezTo>
                  <a:cubicBezTo>
                    <a:pt x="8755" y="905"/>
                    <a:pt x="8738" y="888"/>
                    <a:pt x="8703" y="888"/>
                  </a:cubicBezTo>
                  <a:close/>
                  <a:moveTo>
                    <a:pt x="21665" y="923"/>
                  </a:moveTo>
                  <a:cubicBezTo>
                    <a:pt x="21648" y="923"/>
                    <a:pt x="21631" y="940"/>
                    <a:pt x="21631" y="940"/>
                  </a:cubicBezTo>
                  <a:cubicBezTo>
                    <a:pt x="21592" y="962"/>
                    <a:pt x="21574" y="997"/>
                    <a:pt x="21592" y="1032"/>
                  </a:cubicBezTo>
                  <a:cubicBezTo>
                    <a:pt x="21609" y="1071"/>
                    <a:pt x="21631" y="1071"/>
                    <a:pt x="21665" y="1071"/>
                  </a:cubicBezTo>
                  <a:lnTo>
                    <a:pt x="21700" y="1071"/>
                  </a:lnTo>
                  <a:cubicBezTo>
                    <a:pt x="21739" y="1049"/>
                    <a:pt x="21739" y="997"/>
                    <a:pt x="21718" y="962"/>
                  </a:cubicBezTo>
                  <a:cubicBezTo>
                    <a:pt x="21718" y="940"/>
                    <a:pt x="21683" y="923"/>
                    <a:pt x="21665" y="923"/>
                  </a:cubicBezTo>
                  <a:close/>
                  <a:moveTo>
                    <a:pt x="8337" y="979"/>
                  </a:moveTo>
                  <a:cubicBezTo>
                    <a:pt x="8285" y="997"/>
                    <a:pt x="8268" y="1032"/>
                    <a:pt x="8285" y="1071"/>
                  </a:cubicBezTo>
                  <a:cubicBezTo>
                    <a:pt x="8285" y="1106"/>
                    <a:pt x="8320" y="1123"/>
                    <a:pt x="8359" y="1123"/>
                  </a:cubicBezTo>
                  <a:lnTo>
                    <a:pt x="8377" y="1123"/>
                  </a:lnTo>
                  <a:cubicBezTo>
                    <a:pt x="8411" y="1106"/>
                    <a:pt x="8429" y="1071"/>
                    <a:pt x="8411" y="1032"/>
                  </a:cubicBezTo>
                  <a:cubicBezTo>
                    <a:pt x="8411" y="997"/>
                    <a:pt x="8377" y="979"/>
                    <a:pt x="8359" y="979"/>
                  </a:cubicBezTo>
                  <a:close/>
                  <a:moveTo>
                    <a:pt x="15974" y="1032"/>
                  </a:moveTo>
                  <a:cubicBezTo>
                    <a:pt x="15952" y="1032"/>
                    <a:pt x="15935" y="1049"/>
                    <a:pt x="15917" y="1071"/>
                  </a:cubicBezTo>
                  <a:cubicBezTo>
                    <a:pt x="15900" y="1088"/>
                    <a:pt x="15900" y="1140"/>
                    <a:pt x="15935" y="1158"/>
                  </a:cubicBezTo>
                  <a:cubicBezTo>
                    <a:pt x="15935" y="1180"/>
                    <a:pt x="15952" y="1180"/>
                    <a:pt x="15974" y="1180"/>
                  </a:cubicBezTo>
                  <a:cubicBezTo>
                    <a:pt x="15991" y="1180"/>
                    <a:pt x="16026" y="1180"/>
                    <a:pt x="16026" y="1158"/>
                  </a:cubicBezTo>
                  <a:cubicBezTo>
                    <a:pt x="16061" y="1123"/>
                    <a:pt x="16061" y="1088"/>
                    <a:pt x="16026" y="1049"/>
                  </a:cubicBezTo>
                  <a:cubicBezTo>
                    <a:pt x="16009" y="1049"/>
                    <a:pt x="15991" y="1032"/>
                    <a:pt x="15974" y="1032"/>
                  </a:cubicBezTo>
                  <a:close/>
                  <a:moveTo>
                    <a:pt x="26578" y="1049"/>
                  </a:moveTo>
                  <a:cubicBezTo>
                    <a:pt x="26561" y="1049"/>
                    <a:pt x="26543" y="1071"/>
                    <a:pt x="26543" y="1071"/>
                  </a:cubicBezTo>
                  <a:cubicBezTo>
                    <a:pt x="26504" y="1106"/>
                    <a:pt x="26504" y="1140"/>
                    <a:pt x="26526" y="1180"/>
                  </a:cubicBezTo>
                  <a:cubicBezTo>
                    <a:pt x="26543" y="1197"/>
                    <a:pt x="26561" y="1197"/>
                    <a:pt x="26578" y="1197"/>
                  </a:cubicBezTo>
                  <a:cubicBezTo>
                    <a:pt x="26595" y="1197"/>
                    <a:pt x="26613" y="1197"/>
                    <a:pt x="26635" y="1180"/>
                  </a:cubicBezTo>
                  <a:cubicBezTo>
                    <a:pt x="26652" y="1158"/>
                    <a:pt x="26669" y="1123"/>
                    <a:pt x="26635" y="1088"/>
                  </a:cubicBezTo>
                  <a:cubicBezTo>
                    <a:pt x="26613" y="1071"/>
                    <a:pt x="26595" y="1049"/>
                    <a:pt x="26578" y="1049"/>
                  </a:cubicBezTo>
                  <a:close/>
                  <a:moveTo>
                    <a:pt x="7976" y="1071"/>
                  </a:moveTo>
                  <a:cubicBezTo>
                    <a:pt x="7941" y="1088"/>
                    <a:pt x="7924" y="1123"/>
                    <a:pt x="7924" y="1158"/>
                  </a:cubicBezTo>
                  <a:cubicBezTo>
                    <a:pt x="7941" y="1197"/>
                    <a:pt x="7959" y="1214"/>
                    <a:pt x="7994" y="1214"/>
                  </a:cubicBezTo>
                  <a:lnTo>
                    <a:pt x="8011" y="1214"/>
                  </a:lnTo>
                  <a:cubicBezTo>
                    <a:pt x="8050" y="1197"/>
                    <a:pt x="8085" y="1158"/>
                    <a:pt x="8068" y="1123"/>
                  </a:cubicBezTo>
                  <a:cubicBezTo>
                    <a:pt x="8068" y="1088"/>
                    <a:pt x="8033" y="1071"/>
                    <a:pt x="7994" y="1071"/>
                  </a:cubicBezTo>
                  <a:close/>
                  <a:moveTo>
                    <a:pt x="21304" y="1123"/>
                  </a:moveTo>
                  <a:cubicBezTo>
                    <a:pt x="21283" y="1140"/>
                    <a:pt x="21265" y="1197"/>
                    <a:pt x="21283" y="1232"/>
                  </a:cubicBezTo>
                  <a:cubicBezTo>
                    <a:pt x="21304" y="1249"/>
                    <a:pt x="21322" y="1267"/>
                    <a:pt x="21357" y="1267"/>
                  </a:cubicBezTo>
                  <a:cubicBezTo>
                    <a:pt x="21357" y="1267"/>
                    <a:pt x="21374" y="1249"/>
                    <a:pt x="21391" y="1249"/>
                  </a:cubicBezTo>
                  <a:cubicBezTo>
                    <a:pt x="21413" y="1232"/>
                    <a:pt x="21431" y="1180"/>
                    <a:pt x="21413" y="1140"/>
                  </a:cubicBezTo>
                  <a:cubicBezTo>
                    <a:pt x="21391" y="1123"/>
                    <a:pt x="21374" y="1123"/>
                    <a:pt x="21357" y="1123"/>
                  </a:cubicBezTo>
                  <a:close/>
                  <a:moveTo>
                    <a:pt x="7633" y="1158"/>
                  </a:moveTo>
                  <a:cubicBezTo>
                    <a:pt x="7598" y="1180"/>
                    <a:pt x="7559" y="1214"/>
                    <a:pt x="7576" y="1249"/>
                  </a:cubicBezTo>
                  <a:cubicBezTo>
                    <a:pt x="7576" y="1288"/>
                    <a:pt x="7615" y="1306"/>
                    <a:pt x="7650" y="1306"/>
                  </a:cubicBezTo>
                  <a:lnTo>
                    <a:pt x="7667" y="1306"/>
                  </a:lnTo>
                  <a:cubicBezTo>
                    <a:pt x="7706" y="1306"/>
                    <a:pt x="7724" y="1249"/>
                    <a:pt x="7724" y="1214"/>
                  </a:cubicBezTo>
                  <a:cubicBezTo>
                    <a:pt x="7706" y="1180"/>
                    <a:pt x="7685" y="1158"/>
                    <a:pt x="7650" y="1158"/>
                  </a:cubicBezTo>
                  <a:close/>
                  <a:moveTo>
                    <a:pt x="7271" y="1267"/>
                  </a:moveTo>
                  <a:cubicBezTo>
                    <a:pt x="7232" y="1267"/>
                    <a:pt x="7215" y="1323"/>
                    <a:pt x="7232" y="1358"/>
                  </a:cubicBezTo>
                  <a:cubicBezTo>
                    <a:pt x="7232" y="1397"/>
                    <a:pt x="7271" y="1414"/>
                    <a:pt x="7306" y="1414"/>
                  </a:cubicBezTo>
                  <a:lnTo>
                    <a:pt x="7324" y="1414"/>
                  </a:lnTo>
                  <a:cubicBezTo>
                    <a:pt x="7358" y="1397"/>
                    <a:pt x="7380" y="1358"/>
                    <a:pt x="7358" y="1323"/>
                  </a:cubicBezTo>
                  <a:cubicBezTo>
                    <a:pt x="7358" y="1288"/>
                    <a:pt x="7324" y="1267"/>
                    <a:pt x="7306" y="1267"/>
                  </a:cubicBezTo>
                  <a:close/>
                  <a:moveTo>
                    <a:pt x="16244" y="1288"/>
                  </a:moveTo>
                  <a:cubicBezTo>
                    <a:pt x="16226" y="1288"/>
                    <a:pt x="16209" y="1306"/>
                    <a:pt x="16192" y="1323"/>
                  </a:cubicBezTo>
                  <a:cubicBezTo>
                    <a:pt x="16152" y="1341"/>
                    <a:pt x="16152" y="1397"/>
                    <a:pt x="16192" y="1414"/>
                  </a:cubicBezTo>
                  <a:cubicBezTo>
                    <a:pt x="16192" y="1432"/>
                    <a:pt x="16209" y="1432"/>
                    <a:pt x="16244" y="1432"/>
                  </a:cubicBezTo>
                  <a:cubicBezTo>
                    <a:pt x="16261" y="1432"/>
                    <a:pt x="16261" y="1432"/>
                    <a:pt x="16279" y="1414"/>
                  </a:cubicBezTo>
                  <a:cubicBezTo>
                    <a:pt x="16318" y="1397"/>
                    <a:pt x="16318" y="1341"/>
                    <a:pt x="16279" y="1323"/>
                  </a:cubicBezTo>
                  <a:cubicBezTo>
                    <a:pt x="16279" y="1306"/>
                    <a:pt x="16261" y="1288"/>
                    <a:pt x="16244" y="1288"/>
                  </a:cubicBezTo>
                  <a:close/>
                  <a:moveTo>
                    <a:pt x="20995" y="1306"/>
                  </a:moveTo>
                  <a:cubicBezTo>
                    <a:pt x="20956" y="1341"/>
                    <a:pt x="20956" y="1375"/>
                    <a:pt x="20978" y="1414"/>
                  </a:cubicBezTo>
                  <a:cubicBezTo>
                    <a:pt x="20995" y="1432"/>
                    <a:pt x="21013" y="1449"/>
                    <a:pt x="21030" y="1449"/>
                  </a:cubicBezTo>
                  <a:cubicBezTo>
                    <a:pt x="21048" y="1449"/>
                    <a:pt x="21065" y="1449"/>
                    <a:pt x="21087" y="1432"/>
                  </a:cubicBezTo>
                  <a:cubicBezTo>
                    <a:pt x="21104" y="1414"/>
                    <a:pt x="21122" y="1375"/>
                    <a:pt x="21104" y="1341"/>
                  </a:cubicBezTo>
                  <a:cubicBezTo>
                    <a:pt x="21087" y="1323"/>
                    <a:pt x="21065" y="1306"/>
                    <a:pt x="21030" y="1306"/>
                  </a:cubicBezTo>
                  <a:close/>
                  <a:moveTo>
                    <a:pt x="26796" y="1341"/>
                  </a:moveTo>
                  <a:cubicBezTo>
                    <a:pt x="26778" y="1341"/>
                    <a:pt x="26761" y="1358"/>
                    <a:pt x="26761" y="1358"/>
                  </a:cubicBezTo>
                  <a:cubicBezTo>
                    <a:pt x="26722" y="1375"/>
                    <a:pt x="26704" y="1432"/>
                    <a:pt x="26743" y="1467"/>
                  </a:cubicBezTo>
                  <a:cubicBezTo>
                    <a:pt x="26761" y="1484"/>
                    <a:pt x="26778" y="1484"/>
                    <a:pt x="26796" y="1484"/>
                  </a:cubicBezTo>
                  <a:lnTo>
                    <a:pt x="26830" y="1484"/>
                  </a:lnTo>
                  <a:cubicBezTo>
                    <a:pt x="26870" y="1449"/>
                    <a:pt x="26887" y="1414"/>
                    <a:pt x="26852" y="1375"/>
                  </a:cubicBezTo>
                  <a:cubicBezTo>
                    <a:pt x="26852" y="1358"/>
                    <a:pt x="26813" y="1341"/>
                    <a:pt x="26796" y="1341"/>
                  </a:cubicBezTo>
                  <a:close/>
                  <a:moveTo>
                    <a:pt x="6945" y="1358"/>
                  </a:moveTo>
                  <a:lnTo>
                    <a:pt x="6923" y="1375"/>
                  </a:lnTo>
                  <a:cubicBezTo>
                    <a:pt x="6888" y="1375"/>
                    <a:pt x="6871" y="1414"/>
                    <a:pt x="6888" y="1467"/>
                  </a:cubicBezTo>
                  <a:cubicBezTo>
                    <a:pt x="6888" y="1484"/>
                    <a:pt x="6923" y="1506"/>
                    <a:pt x="6945" y="1506"/>
                  </a:cubicBezTo>
                  <a:lnTo>
                    <a:pt x="6980" y="1506"/>
                  </a:lnTo>
                  <a:cubicBezTo>
                    <a:pt x="7015" y="1506"/>
                    <a:pt x="7032" y="1449"/>
                    <a:pt x="7015" y="1414"/>
                  </a:cubicBezTo>
                  <a:cubicBezTo>
                    <a:pt x="7015" y="1397"/>
                    <a:pt x="6980" y="1358"/>
                    <a:pt x="6945" y="1358"/>
                  </a:cubicBezTo>
                  <a:close/>
                  <a:moveTo>
                    <a:pt x="6597" y="1467"/>
                  </a:moveTo>
                  <a:lnTo>
                    <a:pt x="6580" y="1484"/>
                  </a:lnTo>
                  <a:cubicBezTo>
                    <a:pt x="6545" y="1484"/>
                    <a:pt x="6527" y="1541"/>
                    <a:pt x="6545" y="1575"/>
                  </a:cubicBezTo>
                  <a:cubicBezTo>
                    <a:pt x="6545" y="1593"/>
                    <a:pt x="6580" y="1615"/>
                    <a:pt x="6597" y="1615"/>
                  </a:cubicBezTo>
                  <a:lnTo>
                    <a:pt x="6636" y="1615"/>
                  </a:lnTo>
                  <a:cubicBezTo>
                    <a:pt x="6671" y="1615"/>
                    <a:pt x="6688" y="1558"/>
                    <a:pt x="6671" y="1523"/>
                  </a:cubicBezTo>
                  <a:cubicBezTo>
                    <a:pt x="6671" y="1484"/>
                    <a:pt x="6636" y="1467"/>
                    <a:pt x="6597" y="1467"/>
                  </a:cubicBezTo>
                  <a:close/>
                  <a:moveTo>
                    <a:pt x="20721" y="1484"/>
                  </a:moveTo>
                  <a:cubicBezTo>
                    <a:pt x="20721" y="1484"/>
                    <a:pt x="20704" y="1506"/>
                    <a:pt x="20686" y="1506"/>
                  </a:cubicBezTo>
                  <a:cubicBezTo>
                    <a:pt x="20652" y="1523"/>
                    <a:pt x="20652" y="1575"/>
                    <a:pt x="20669" y="1593"/>
                  </a:cubicBezTo>
                  <a:cubicBezTo>
                    <a:pt x="20686" y="1632"/>
                    <a:pt x="20704" y="1632"/>
                    <a:pt x="20721" y="1632"/>
                  </a:cubicBezTo>
                  <a:lnTo>
                    <a:pt x="20760" y="1632"/>
                  </a:lnTo>
                  <a:cubicBezTo>
                    <a:pt x="20795" y="1615"/>
                    <a:pt x="20813" y="1558"/>
                    <a:pt x="20795" y="1523"/>
                  </a:cubicBezTo>
                  <a:cubicBezTo>
                    <a:pt x="20778" y="1506"/>
                    <a:pt x="20760" y="1484"/>
                    <a:pt x="20721" y="1484"/>
                  </a:cubicBezTo>
                  <a:close/>
                  <a:moveTo>
                    <a:pt x="16427" y="1575"/>
                  </a:moveTo>
                  <a:cubicBezTo>
                    <a:pt x="16387" y="1615"/>
                    <a:pt x="16387" y="1649"/>
                    <a:pt x="16427" y="1684"/>
                  </a:cubicBezTo>
                  <a:cubicBezTo>
                    <a:pt x="16427" y="1702"/>
                    <a:pt x="16461" y="1723"/>
                    <a:pt x="16479" y="1723"/>
                  </a:cubicBezTo>
                  <a:cubicBezTo>
                    <a:pt x="16496" y="1723"/>
                    <a:pt x="16496" y="1702"/>
                    <a:pt x="16518" y="1702"/>
                  </a:cubicBezTo>
                  <a:cubicBezTo>
                    <a:pt x="16553" y="1667"/>
                    <a:pt x="16553" y="1632"/>
                    <a:pt x="16535" y="1593"/>
                  </a:cubicBezTo>
                  <a:cubicBezTo>
                    <a:pt x="16518" y="1575"/>
                    <a:pt x="16496" y="1575"/>
                    <a:pt x="16479" y="1575"/>
                  </a:cubicBezTo>
                  <a:close/>
                  <a:moveTo>
                    <a:pt x="6236" y="1593"/>
                  </a:moveTo>
                  <a:cubicBezTo>
                    <a:pt x="6201" y="1615"/>
                    <a:pt x="6184" y="1649"/>
                    <a:pt x="6201" y="1684"/>
                  </a:cubicBezTo>
                  <a:cubicBezTo>
                    <a:pt x="6201" y="1723"/>
                    <a:pt x="6236" y="1741"/>
                    <a:pt x="6253" y="1741"/>
                  </a:cubicBezTo>
                  <a:lnTo>
                    <a:pt x="6292" y="1741"/>
                  </a:lnTo>
                  <a:cubicBezTo>
                    <a:pt x="6327" y="1723"/>
                    <a:pt x="6345" y="1684"/>
                    <a:pt x="6327" y="1632"/>
                  </a:cubicBezTo>
                  <a:cubicBezTo>
                    <a:pt x="6327" y="1615"/>
                    <a:pt x="6292" y="1593"/>
                    <a:pt x="6253" y="1593"/>
                  </a:cubicBezTo>
                  <a:close/>
                  <a:moveTo>
                    <a:pt x="26996" y="1649"/>
                  </a:moveTo>
                  <a:cubicBezTo>
                    <a:pt x="26978" y="1649"/>
                    <a:pt x="26961" y="1649"/>
                    <a:pt x="26961" y="1667"/>
                  </a:cubicBezTo>
                  <a:cubicBezTo>
                    <a:pt x="26922" y="1684"/>
                    <a:pt x="26904" y="1723"/>
                    <a:pt x="26922" y="1758"/>
                  </a:cubicBezTo>
                  <a:cubicBezTo>
                    <a:pt x="26939" y="1776"/>
                    <a:pt x="26978" y="1793"/>
                    <a:pt x="26996" y="1793"/>
                  </a:cubicBezTo>
                  <a:lnTo>
                    <a:pt x="27031" y="1793"/>
                  </a:lnTo>
                  <a:cubicBezTo>
                    <a:pt x="27070" y="1758"/>
                    <a:pt x="27070" y="1723"/>
                    <a:pt x="27048" y="1684"/>
                  </a:cubicBezTo>
                  <a:cubicBezTo>
                    <a:pt x="27048" y="1667"/>
                    <a:pt x="27013" y="1649"/>
                    <a:pt x="26996" y="1649"/>
                  </a:cubicBezTo>
                  <a:close/>
                  <a:moveTo>
                    <a:pt x="20377" y="1684"/>
                  </a:moveTo>
                  <a:cubicBezTo>
                    <a:pt x="20343" y="1702"/>
                    <a:pt x="20343" y="1758"/>
                    <a:pt x="20360" y="1793"/>
                  </a:cubicBezTo>
                  <a:cubicBezTo>
                    <a:pt x="20377" y="1810"/>
                    <a:pt x="20395" y="1832"/>
                    <a:pt x="20412" y="1832"/>
                  </a:cubicBezTo>
                  <a:cubicBezTo>
                    <a:pt x="20434" y="1832"/>
                    <a:pt x="20451" y="1832"/>
                    <a:pt x="20451" y="1810"/>
                  </a:cubicBezTo>
                  <a:cubicBezTo>
                    <a:pt x="20486" y="1793"/>
                    <a:pt x="20504" y="1758"/>
                    <a:pt x="20486" y="1723"/>
                  </a:cubicBezTo>
                  <a:cubicBezTo>
                    <a:pt x="20469" y="1684"/>
                    <a:pt x="20451" y="1684"/>
                    <a:pt x="20412" y="1684"/>
                  </a:cubicBezTo>
                  <a:close/>
                  <a:moveTo>
                    <a:pt x="5927" y="1702"/>
                  </a:moveTo>
                  <a:cubicBezTo>
                    <a:pt x="5909" y="1702"/>
                    <a:pt x="5909" y="1723"/>
                    <a:pt x="5892" y="1723"/>
                  </a:cubicBezTo>
                  <a:cubicBezTo>
                    <a:pt x="5857" y="1723"/>
                    <a:pt x="5835" y="1776"/>
                    <a:pt x="5857" y="1810"/>
                  </a:cubicBezTo>
                  <a:cubicBezTo>
                    <a:pt x="5857" y="1832"/>
                    <a:pt x="5892" y="1850"/>
                    <a:pt x="5927" y="1850"/>
                  </a:cubicBezTo>
                  <a:lnTo>
                    <a:pt x="5944" y="1850"/>
                  </a:lnTo>
                  <a:cubicBezTo>
                    <a:pt x="5983" y="1832"/>
                    <a:pt x="6001" y="1793"/>
                    <a:pt x="5983" y="1758"/>
                  </a:cubicBezTo>
                  <a:cubicBezTo>
                    <a:pt x="5983" y="1723"/>
                    <a:pt x="5944" y="1702"/>
                    <a:pt x="5927" y="1702"/>
                  </a:cubicBezTo>
                  <a:close/>
                  <a:moveTo>
                    <a:pt x="5548" y="1850"/>
                  </a:moveTo>
                  <a:cubicBezTo>
                    <a:pt x="5509" y="1867"/>
                    <a:pt x="5492" y="1902"/>
                    <a:pt x="5509" y="1941"/>
                  </a:cubicBezTo>
                  <a:cubicBezTo>
                    <a:pt x="5531" y="1976"/>
                    <a:pt x="5548" y="1993"/>
                    <a:pt x="5583" y="1993"/>
                  </a:cubicBezTo>
                  <a:lnTo>
                    <a:pt x="5600" y="1976"/>
                  </a:lnTo>
                  <a:cubicBezTo>
                    <a:pt x="5640" y="1958"/>
                    <a:pt x="5657" y="1919"/>
                    <a:pt x="5657" y="1884"/>
                  </a:cubicBezTo>
                  <a:cubicBezTo>
                    <a:pt x="5640" y="1850"/>
                    <a:pt x="5600" y="1850"/>
                    <a:pt x="5583" y="1850"/>
                  </a:cubicBezTo>
                  <a:close/>
                  <a:moveTo>
                    <a:pt x="16696" y="1850"/>
                  </a:moveTo>
                  <a:cubicBezTo>
                    <a:pt x="16679" y="1850"/>
                    <a:pt x="16661" y="1850"/>
                    <a:pt x="16661" y="1867"/>
                  </a:cubicBezTo>
                  <a:cubicBezTo>
                    <a:pt x="16627" y="1884"/>
                    <a:pt x="16627" y="1941"/>
                    <a:pt x="16644" y="1976"/>
                  </a:cubicBezTo>
                  <a:cubicBezTo>
                    <a:pt x="16661" y="1993"/>
                    <a:pt x="16679" y="1993"/>
                    <a:pt x="16696" y="1993"/>
                  </a:cubicBezTo>
                  <a:cubicBezTo>
                    <a:pt x="16714" y="1993"/>
                    <a:pt x="16735" y="1993"/>
                    <a:pt x="16753" y="1976"/>
                  </a:cubicBezTo>
                  <a:cubicBezTo>
                    <a:pt x="16770" y="1958"/>
                    <a:pt x="16788" y="1902"/>
                    <a:pt x="16753" y="1884"/>
                  </a:cubicBezTo>
                  <a:cubicBezTo>
                    <a:pt x="16753" y="1867"/>
                    <a:pt x="16714" y="1850"/>
                    <a:pt x="16696" y="1850"/>
                  </a:cubicBezTo>
                  <a:close/>
                  <a:moveTo>
                    <a:pt x="20108" y="1867"/>
                  </a:moveTo>
                  <a:cubicBezTo>
                    <a:pt x="20086" y="1867"/>
                    <a:pt x="20086" y="1867"/>
                    <a:pt x="20069" y="1884"/>
                  </a:cubicBezTo>
                  <a:cubicBezTo>
                    <a:pt x="20034" y="1902"/>
                    <a:pt x="20034" y="1941"/>
                    <a:pt x="20051" y="1976"/>
                  </a:cubicBezTo>
                  <a:cubicBezTo>
                    <a:pt x="20051" y="1993"/>
                    <a:pt x="20086" y="2011"/>
                    <a:pt x="20108" y="2011"/>
                  </a:cubicBezTo>
                  <a:cubicBezTo>
                    <a:pt x="20125" y="2011"/>
                    <a:pt x="20143" y="2011"/>
                    <a:pt x="20143" y="1993"/>
                  </a:cubicBezTo>
                  <a:cubicBezTo>
                    <a:pt x="20177" y="1976"/>
                    <a:pt x="20195" y="1941"/>
                    <a:pt x="20177" y="1902"/>
                  </a:cubicBezTo>
                  <a:cubicBezTo>
                    <a:pt x="20160" y="1884"/>
                    <a:pt x="20125" y="1867"/>
                    <a:pt x="20108" y="1867"/>
                  </a:cubicBezTo>
                  <a:close/>
                  <a:moveTo>
                    <a:pt x="27179" y="1958"/>
                  </a:moveTo>
                  <a:cubicBezTo>
                    <a:pt x="27157" y="1958"/>
                    <a:pt x="27157" y="1976"/>
                    <a:pt x="27139" y="1976"/>
                  </a:cubicBezTo>
                  <a:cubicBezTo>
                    <a:pt x="27105" y="1993"/>
                    <a:pt x="27087" y="2028"/>
                    <a:pt x="27105" y="2067"/>
                  </a:cubicBezTo>
                  <a:cubicBezTo>
                    <a:pt x="27122" y="2102"/>
                    <a:pt x="27157" y="2102"/>
                    <a:pt x="27179" y="2102"/>
                  </a:cubicBezTo>
                  <a:lnTo>
                    <a:pt x="27213" y="2102"/>
                  </a:lnTo>
                  <a:cubicBezTo>
                    <a:pt x="27248" y="2085"/>
                    <a:pt x="27266" y="2028"/>
                    <a:pt x="27231" y="1993"/>
                  </a:cubicBezTo>
                  <a:cubicBezTo>
                    <a:pt x="27231" y="1976"/>
                    <a:pt x="27196" y="1958"/>
                    <a:pt x="27179" y="1958"/>
                  </a:cubicBezTo>
                  <a:close/>
                  <a:moveTo>
                    <a:pt x="5222" y="1976"/>
                  </a:moveTo>
                  <a:cubicBezTo>
                    <a:pt x="5183" y="1993"/>
                    <a:pt x="5165" y="2050"/>
                    <a:pt x="5183" y="2085"/>
                  </a:cubicBezTo>
                  <a:cubicBezTo>
                    <a:pt x="5183" y="2102"/>
                    <a:pt x="5222" y="2119"/>
                    <a:pt x="5239" y="2119"/>
                  </a:cubicBezTo>
                  <a:lnTo>
                    <a:pt x="5274" y="2119"/>
                  </a:lnTo>
                  <a:cubicBezTo>
                    <a:pt x="5313" y="2102"/>
                    <a:pt x="5331" y="2067"/>
                    <a:pt x="5313" y="2028"/>
                  </a:cubicBezTo>
                  <a:cubicBezTo>
                    <a:pt x="5292" y="1993"/>
                    <a:pt x="5274" y="1976"/>
                    <a:pt x="5239" y="1976"/>
                  </a:cubicBezTo>
                  <a:close/>
                  <a:moveTo>
                    <a:pt x="19799" y="2050"/>
                  </a:moveTo>
                  <a:cubicBezTo>
                    <a:pt x="19781" y="2050"/>
                    <a:pt x="19781" y="2050"/>
                    <a:pt x="19760" y="2067"/>
                  </a:cubicBezTo>
                  <a:cubicBezTo>
                    <a:pt x="19725" y="2085"/>
                    <a:pt x="19707" y="2119"/>
                    <a:pt x="19725" y="2159"/>
                  </a:cubicBezTo>
                  <a:cubicBezTo>
                    <a:pt x="19742" y="2176"/>
                    <a:pt x="19760" y="2193"/>
                    <a:pt x="19799" y="2193"/>
                  </a:cubicBezTo>
                  <a:lnTo>
                    <a:pt x="19834" y="2193"/>
                  </a:lnTo>
                  <a:cubicBezTo>
                    <a:pt x="19868" y="2159"/>
                    <a:pt x="19868" y="2119"/>
                    <a:pt x="19851" y="2085"/>
                  </a:cubicBezTo>
                  <a:cubicBezTo>
                    <a:pt x="19851" y="2067"/>
                    <a:pt x="19816" y="2050"/>
                    <a:pt x="19799" y="2050"/>
                  </a:cubicBezTo>
                  <a:close/>
                  <a:moveTo>
                    <a:pt x="4878" y="2119"/>
                  </a:moveTo>
                  <a:cubicBezTo>
                    <a:pt x="4839" y="2137"/>
                    <a:pt x="4822" y="2193"/>
                    <a:pt x="4839" y="2228"/>
                  </a:cubicBezTo>
                  <a:cubicBezTo>
                    <a:pt x="4856" y="2246"/>
                    <a:pt x="4896" y="2267"/>
                    <a:pt x="4913" y="2267"/>
                  </a:cubicBezTo>
                  <a:lnTo>
                    <a:pt x="4948" y="2267"/>
                  </a:lnTo>
                  <a:cubicBezTo>
                    <a:pt x="4987" y="2246"/>
                    <a:pt x="5004" y="2193"/>
                    <a:pt x="4987" y="2159"/>
                  </a:cubicBezTo>
                  <a:cubicBezTo>
                    <a:pt x="4965" y="2137"/>
                    <a:pt x="4948" y="2119"/>
                    <a:pt x="4913" y="2119"/>
                  </a:cubicBezTo>
                  <a:close/>
                  <a:moveTo>
                    <a:pt x="16931" y="2137"/>
                  </a:moveTo>
                  <a:cubicBezTo>
                    <a:pt x="16914" y="2137"/>
                    <a:pt x="16896" y="2137"/>
                    <a:pt x="16879" y="2159"/>
                  </a:cubicBezTo>
                  <a:cubicBezTo>
                    <a:pt x="16862" y="2176"/>
                    <a:pt x="16862" y="2211"/>
                    <a:pt x="16879" y="2246"/>
                  </a:cubicBezTo>
                  <a:cubicBezTo>
                    <a:pt x="16896" y="2267"/>
                    <a:pt x="16914" y="2285"/>
                    <a:pt x="16931" y="2285"/>
                  </a:cubicBezTo>
                  <a:cubicBezTo>
                    <a:pt x="16953" y="2285"/>
                    <a:pt x="16970" y="2267"/>
                    <a:pt x="16988" y="2267"/>
                  </a:cubicBezTo>
                  <a:cubicBezTo>
                    <a:pt x="17005" y="2228"/>
                    <a:pt x="17005" y="2193"/>
                    <a:pt x="16988" y="2159"/>
                  </a:cubicBezTo>
                  <a:cubicBezTo>
                    <a:pt x="16970" y="2137"/>
                    <a:pt x="16953" y="2137"/>
                    <a:pt x="16931" y="2137"/>
                  </a:cubicBezTo>
                  <a:close/>
                  <a:moveTo>
                    <a:pt x="19433" y="2228"/>
                  </a:moveTo>
                  <a:cubicBezTo>
                    <a:pt x="19416" y="2246"/>
                    <a:pt x="19398" y="2302"/>
                    <a:pt x="19416" y="2337"/>
                  </a:cubicBezTo>
                  <a:cubicBezTo>
                    <a:pt x="19433" y="2354"/>
                    <a:pt x="19455" y="2376"/>
                    <a:pt x="19472" y="2376"/>
                  </a:cubicBezTo>
                  <a:cubicBezTo>
                    <a:pt x="19490" y="2376"/>
                    <a:pt x="19507" y="2376"/>
                    <a:pt x="19507" y="2354"/>
                  </a:cubicBezTo>
                  <a:cubicBezTo>
                    <a:pt x="19542" y="2337"/>
                    <a:pt x="19564" y="2302"/>
                    <a:pt x="19542" y="2267"/>
                  </a:cubicBezTo>
                  <a:cubicBezTo>
                    <a:pt x="19525" y="2246"/>
                    <a:pt x="19507" y="2228"/>
                    <a:pt x="19472" y="2228"/>
                  </a:cubicBezTo>
                  <a:close/>
                  <a:moveTo>
                    <a:pt x="4552" y="2285"/>
                  </a:moveTo>
                  <a:cubicBezTo>
                    <a:pt x="4513" y="2302"/>
                    <a:pt x="4495" y="2337"/>
                    <a:pt x="4513" y="2376"/>
                  </a:cubicBezTo>
                  <a:cubicBezTo>
                    <a:pt x="4530" y="2411"/>
                    <a:pt x="4552" y="2428"/>
                    <a:pt x="4587" y="2428"/>
                  </a:cubicBezTo>
                  <a:cubicBezTo>
                    <a:pt x="4587" y="2428"/>
                    <a:pt x="4604" y="2411"/>
                    <a:pt x="4621" y="2411"/>
                  </a:cubicBezTo>
                  <a:cubicBezTo>
                    <a:pt x="4661" y="2394"/>
                    <a:pt x="4661" y="2354"/>
                    <a:pt x="4661" y="2320"/>
                  </a:cubicBezTo>
                  <a:cubicBezTo>
                    <a:pt x="4639" y="2285"/>
                    <a:pt x="4604" y="2285"/>
                    <a:pt x="4587" y="2285"/>
                  </a:cubicBezTo>
                  <a:close/>
                  <a:moveTo>
                    <a:pt x="27322" y="2285"/>
                  </a:moveTo>
                  <a:cubicBezTo>
                    <a:pt x="27287" y="2302"/>
                    <a:pt x="27266" y="2354"/>
                    <a:pt x="27287" y="2394"/>
                  </a:cubicBezTo>
                  <a:cubicBezTo>
                    <a:pt x="27305" y="2411"/>
                    <a:pt x="27322" y="2428"/>
                    <a:pt x="27340" y="2428"/>
                  </a:cubicBezTo>
                  <a:lnTo>
                    <a:pt x="27374" y="2428"/>
                  </a:lnTo>
                  <a:cubicBezTo>
                    <a:pt x="27414" y="2411"/>
                    <a:pt x="27431" y="2354"/>
                    <a:pt x="27414" y="2320"/>
                  </a:cubicBezTo>
                  <a:cubicBezTo>
                    <a:pt x="27396" y="2302"/>
                    <a:pt x="27374" y="2285"/>
                    <a:pt x="27340" y="2285"/>
                  </a:cubicBezTo>
                  <a:close/>
                  <a:moveTo>
                    <a:pt x="17188" y="2394"/>
                  </a:moveTo>
                  <a:cubicBezTo>
                    <a:pt x="17171" y="2394"/>
                    <a:pt x="17149" y="2411"/>
                    <a:pt x="17131" y="2411"/>
                  </a:cubicBezTo>
                  <a:cubicBezTo>
                    <a:pt x="17097" y="2446"/>
                    <a:pt x="17097" y="2485"/>
                    <a:pt x="17131" y="2520"/>
                  </a:cubicBezTo>
                  <a:cubicBezTo>
                    <a:pt x="17149" y="2537"/>
                    <a:pt x="17171" y="2537"/>
                    <a:pt x="17188" y="2537"/>
                  </a:cubicBezTo>
                  <a:cubicBezTo>
                    <a:pt x="17205" y="2537"/>
                    <a:pt x="17223" y="2537"/>
                    <a:pt x="17240" y="2520"/>
                  </a:cubicBezTo>
                  <a:cubicBezTo>
                    <a:pt x="17258" y="2485"/>
                    <a:pt x="17258" y="2446"/>
                    <a:pt x="17223" y="2411"/>
                  </a:cubicBezTo>
                  <a:cubicBezTo>
                    <a:pt x="17223" y="2394"/>
                    <a:pt x="17205" y="2394"/>
                    <a:pt x="17188" y="2394"/>
                  </a:cubicBezTo>
                  <a:close/>
                  <a:moveTo>
                    <a:pt x="19163" y="2394"/>
                  </a:moveTo>
                  <a:cubicBezTo>
                    <a:pt x="19146" y="2394"/>
                    <a:pt x="19129" y="2394"/>
                    <a:pt x="19129" y="2411"/>
                  </a:cubicBezTo>
                  <a:cubicBezTo>
                    <a:pt x="19090" y="2428"/>
                    <a:pt x="19072" y="2463"/>
                    <a:pt x="19090" y="2502"/>
                  </a:cubicBezTo>
                  <a:cubicBezTo>
                    <a:pt x="19107" y="2520"/>
                    <a:pt x="19129" y="2537"/>
                    <a:pt x="19163" y="2537"/>
                  </a:cubicBezTo>
                  <a:lnTo>
                    <a:pt x="19181" y="2537"/>
                  </a:lnTo>
                  <a:cubicBezTo>
                    <a:pt x="19216" y="2520"/>
                    <a:pt x="19237" y="2463"/>
                    <a:pt x="19216" y="2428"/>
                  </a:cubicBezTo>
                  <a:cubicBezTo>
                    <a:pt x="19216" y="2411"/>
                    <a:pt x="19181" y="2394"/>
                    <a:pt x="19163" y="2394"/>
                  </a:cubicBezTo>
                  <a:close/>
                  <a:moveTo>
                    <a:pt x="4260" y="2428"/>
                  </a:moveTo>
                  <a:cubicBezTo>
                    <a:pt x="4243" y="2428"/>
                    <a:pt x="4243" y="2446"/>
                    <a:pt x="4225" y="2446"/>
                  </a:cubicBezTo>
                  <a:cubicBezTo>
                    <a:pt x="4186" y="2463"/>
                    <a:pt x="4169" y="2502"/>
                    <a:pt x="4186" y="2537"/>
                  </a:cubicBezTo>
                  <a:cubicBezTo>
                    <a:pt x="4204" y="2572"/>
                    <a:pt x="4243" y="2572"/>
                    <a:pt x="4260" y="2572"/>
                  </a:cubicBezTo>
                  <a:lnTo>
                    <a:pt x="4295" y="2572"/>
                  </a:lnTo>
                  <a:cubicBezTo>
                    <a:pt x="4334" y="2555"/>
                    <a:pt x="4352" y="2520"/>
                    <a:pt x="4334" y="2485"/>
                  </a:cubicBezTo>
                  <a:cubicBezTo>
                    <a:pt x="4312" y="2446"/>
                    <a:pt x="4278" y="2428"/>
                    <a:pt x="4260" y="2428"/>
                  </a:cubicBezTo>
                  <a:close/>
                  <a:moveTo>
                    <a:pt x="18802" y="2555"/>
                  </a:moveTo>
                  <a:cubicBezTo>
                    <a:pt x="18763" y="2572"/>
                    <a:pt x="18746" y="2611"/>
                    <a:pt x="18763" y="2646"/>
                  </a:cubicBezTo>
                  <a:cubicBezTo>
                    <a:pt x="18781" y="2681"/>
                    <a:pt x="18802" y="2702"/>
                    <a:pt x="18837" y="2702"/>
                  </a:cubicBezTo>
                  <a:cubicBezTo>
                    <a:pt x="18837" y="2702"/>
                    <a:pt x="18855" y="2702"/>
                    <a:pt x="18855" y="2681"/>
                  </a:cubicBezTo>
                  <a:cubicBezTo>
                    <a:pt x="18889" y="2663"/>
                    <a:pt x="18911" y="2628"/>
                    <a:pt x="18889" y="2594"/>
                  </a:cubicBezTo>
                  <a:cubicBezTo>
                    <a:pt x="18889" y="2572"/>
                    <a:pt x="18855" y="2555"/>
                    <a:pt x="18837" y="2555"/>
                  </a:cubicBezTo>
                  <a:close/>
                  <a:moveTo>
                    <a:pt x="3899" y="2611"/>
                  </a:moveTo>
                  <a:cubicBezTo>
                    <a:pt x="3860" y="2628"/>
                    <a:pt x="3860" y="2681"/>
                    <a:pt x="3877" y="2720"/>
                  </a:cubicBezTo>
                  <a:cubicBezTo>
                    <a:pt x="3899" y="2737"/>
                    <a:pt x="3917" y="2755"/>
                    <a:pt x="3934" y="2755"/>
                  </a:cubicBezTo>
                  <a:cubicBezTo>
                    <a:pt x="3951" y="2755"/>
                    <a:pt x="3969" y="2755"/>
                    <a:pt x="3969" y="2737"/>
                  </a:cubicBezTo>
                  <a:cubicBezTo>
                    <a:pt x="4008" y="2720"/>
                    <a:pt x="4025" y="2681"/>
                    <a:pt x="4008" y="2646"/>
                  </a:cubicBezTo>
                  <a:cubicBezTo>
                    <a:pt x="3986" y="2628"/>
                    <a:pt x="3969" y="2611"/>
                    <a:pt x="3934" y="2611"/>
                  </a:cubicBezTo>
                  <a:close/>
                  <a:moveTo>
                    <a:pt x="27483" y="2611"/>
                  </a:moveTo>
                  <a:cubicBezTo>
                    <a:pt x="27448" y="2628"/>
                    <a:pt x="27431" y="2681"/>
                    <a:pt x="27448" y="2720"/>
                  </a:cubicBezTo>
                  <a:cubicBezTo>
                    <a:pt x="27466" y="2737"/>
                    <a:pt x="27483" y="2755"/>
                    <a:pt x="27522" y="2755"/>
                  </a:cubicBezTo>
                  <a:cubicBezTo>
                    <a:pt x="27522" y="2755"/>
                    <a:pt x="27540" y="2755"/>
                    <a:pt x="27540" y="2737"/>
                  </a:cubicBezTo>
                  <a:cubicBezTo>
                    <a:pt x="27575" y="2720"/>
                    <a:pt x="27592" y="2681"/>
                    <a:pt x="27575" y="2646"/>
                  </a:cubicBezTo>
                  <a:cubicBezTo>
                    <a:pt x="27557" y="2628"/>
                    <a:pt x="27540" y="2611"/>
                    <a:pt x="27505" y="2611"/>
                  </a:cubicBezTo>
                  <a:close/>
                  <a:moveTo>
                    <a:pt x="17458" y="2628"/>
                  </a:moveTo>
                  <a:cubicBezTo>
                    <a:pt x="17440" y="2628"/>
                    <a:pt x="17423" y="2628"/>
                    <a:pt x="17406" y="2663"/>
                  </a:cubicBezTo>
                  <a:cubicBezTo>
                    <a:pt x="17388" y="2681"/>
                    <a:pt x="17388" y="2737"/>
                    <a:pt x="17423" y="2755"/>
                  </a:cubicBezTo>
                  <a:cubicBezTo>
                    <a:pt x="17440" y="2755"/>
                    <a:pt x="17440" y="2772"/>
                    <a:pt x="17458" y="2772"/>
                  </a:cubicBezTo>
                  <a:cubicBezTo>
                    <a:pt x="17475" y="2772"/>
                    <a:pt x="17514" y="2755"/>
                    <a:pt x="17532" y="2737"/>
                  </a:cubicBezTo>
                  <a:cubicBezTo>
                    <a:pt x="17549" y="2702"/>
                    <a:pt x="17532" y="2663"/>
                    <a:pt x="17497" y="2628"/>
                  </a:cubicBezTo>
                  <a:close/>
                  <a:moveTo>
                    <a:pt x="18476" y="2702"/>
                  </a:moveTo>
                  <a:cubicBezTo>
                    <a:pt x="18437" y="2720"/>
                    <a:pt x="18419" y="2755"/>
                    <a:pt x="18437" y="2789"/>
                  </a:cubicBezTo>
                  <a:cubicBezTo>
                    <a:pt x="18437" y="2829"/>
                    <a:pt x="18476" y="2846"/>
                    <a:pt x="18493" y="2846"/>
                  </a:cubicBezTo>
                  <a:cubicBezTo>
                    <a:pt x="18511" y="2846"/>
                    <a:pt x="18511" y="2829"/>
                    <a:pt x="18528" y="2829"/>
                  </a:cubicBezTo>
                  <a:cubicBezTo>
                    <a:pt x="18563" y="2811"/>
                    <a:pt x="18585" y="2772"/>
                    <a:pt x="18563" y="2737"/>
                  </a:cubicBezTo>
                  <a:cubicBezTo>
                    <a:pt x="18546" y="2720"/>
                    <a:pt x="18528" y="2702"/>
                    <a:pt x="18493" y="2702"/>
                  </a:cubicBezTo>
                  <a:close/>
                  <a:moveTo>
                    <a:pt x="3625" y="2772"/>
                  </a:moveTo>
                  <a:cubicBezTo>
                    <a:pt x="3608" y="2772"/>
                    <a:pt x="3590" y="2789"/>
                    <a:pt x="3590" y="2789"/>
                  </a:cubicBezTo>
                  <a:cubicBezTo>
                    <a:pt x="3551" y="2811"/>
                    <a:pt x="3534" y="2846"/>
                    <a:pt x="3551" y="2881"/>
                  </a:cubicBezTo>
                  <a:cubicBezTo>
                    <a:pt x="3573" y="2920"/>
                    <a:pt x="3590" y="2920"/>
                    <a:pt x="3625" y="2920"/>
                  </a:cubicBezTo>
                  <a:lnTo>
                    <a:pt x="3660" y="2920"/>
                  </a:lnTo>
                  <a:cubicBezTo>
                    <a:pt x="3699" y="2898"/>
                    <a:pt x="3699" y="2846"/>
                    <a:pt x="3682" y="2811"/>
                  </a:cubicBezTo>
                  <a:cubicBezTo>
                    <a:pt x="3682" y="2789"/>
                    <a:pt x="3642" y="2772"/>
                    <a:pt x="3625" y="2772"/>
                  </a:cubicBezTo>
                  <a:close/>
                  <a:moveTo>
                    <a:pt x="17784" y="2772"/>
                  </a:moveTo>
                  <a:cubicBezTo>
                    <a:pt x="17767" y="2772"/>
                    <a:pt x="17732" y="2789"/>
                    <a:pt x="17714" y="2829"/>
                  </a:cubicBezTo>
                  <a:cubicBezTo>
                    <a:pt x="17714" y="2863"/>
                    <a:pt x="17732" y="2898"/>
                    <a:pt x="17767" y="2920"/>
                  </a:cubicBezTo>
                  <a:lnTo>
                    <a:pt x="17784" y="2920"/>
                  </a:lnTo>
                  <a:cubicBezTo>
                    <a:pt x="17823" y="2920"/>
                    <a:pt x="17858" y="2898"/>
                    <a:pt x="17858" y="2863"/>
                  </a:cubicBezTo>
                  <a:cubicBezTo>
                    <a:pt x="17875" y="2829"/>
                    <a:pt x="17841" y="2789"/>
                    <a:pt x="17802" y="2772"/>
                  </a:cubicBezTo>
                  <a:close/>
                  <a:moveTo>
                    <a:pt x="18150" y="2789"/>
                  </a:moveTo>
                  <a:cubicBezTo>
                    <a:pt x="18093" y="2789"/>
                    <a:pt x="18076" y="2829"/>
                    <a:pt x="18076" y="2881"/>
                  </a:cubicBezTo>
                  <a:cubicBezTo>
                    <a:pt x="18076" y="2920"/>
                    <a:pt x="18110" y="2937"/>
                    <a:pt x="18150" y="2937"/>
                  </a:cubicBezTo>
                  <a:lnTo>
                    <a:pt x="18167" y="2937"/>
                  </a:lnTo>
                  <a:cubicBezTo>
                    <a:pt x="18202" y="2937"/>
                    <a:pt x="18219" y="2898"/>
                    <a:pt x="18219" y="2863"/>
                  </a:cubicBezTo>
                  <a:cubicBezTo>
                    <a:pt x="18219" y="2829"/>
                    <a:pt x="18184" y="2789"/>
                    <a:pt x="18150" y="2789"/>
                  </a:cubicBezTo>
                  <a:close/>
                  <a:moveTo>
                    <a:pt x="27649" y="2937"/>
                  </a:moveTo>
                  <a:cubicBezTo>
                    <a:pt x="27614" y="2955"/>
                    <a:pt x="27592" y="3007"/>
                    <a:pt x="27614" y="3046"/>
                  </a:cubicBezTo>
                  <a:cubicBezTo>
                    <a:pt x="27631" y="3064"/>
                    <a:pt x="27649" y="3081"/>
                    <a:pt x="27666" y="3081"/>
                  </a:cubicBezTo>
                  <a:cubicBezTo>
                    <a:pt x="27683" y="3081"/>
                    <a:pt x="27701" y="3081"/>
                    <a:pt x="27701" y="3064"/>
                  </a:cubicBezTo>
                  <a:cubicBezTo>
                    <a:pt x="27740" y="3046"/>
                    <a:pt x="27757" y="3007"/>
                    <a:pt x="27740" y="2972"/>
                  </a:cubicBezTo>
                  <a:cubicBezTo>
                    <a:pt x="27722" y="2955"/>
                    <a:pt x="27701" y="2937"/>
                    <a:pt x="27666" y="2937"/>
                  </a:cubicBezTo>
                  <a:close/>
                  <a:moveTo>
                    <a:pt x="3264" y="2955"/>
                  </a:moveTo>
                  <a:cubicBezTo>
                    <a:pt x="3225" y="2990"/>
                    <a:pt x="3225" y="3029"/>
                    <a:pt x="3246" y="3064"/>
                  </a:cubicBezTo>
                  <a:cubicBezTo>
                    <a:pt x="3246" y="3081"/>
                    <a:pt x="3281" y="3098"/>
                    <a:pt x="3299" y="3098"/>
                  </a:cubicBezTo>
                  <a:cubicBezTo>
                    <a:pt x="3316" y="3098"/>
                    <a:pt x="3333" y="3098"/>
                    <a:pt x="3333" y="3081"/>
                  </a:cubicBezTo>
                  <a:cubicBezTo>
                    <a:pt x="3373" y="3064"/>
                    <a:pt x="3390" y="3029"/>
                    <a:pt x="3373" y="2990"/>
                  </a:cubicBezTo>
                  <a:cubicBezTo>
                    <a:pt x="3355" y="2972"/>
                    <a:pt x="3333" y="2955"/>
                    <a:pt x="3299" y="2955"/>
                  </a:cubicBezTo>
                  <a:cubicBezTo>
                    <a:pt x="3299" y="2955"/>
                    <a:pt x="3281" y="2955"/>
                    <a:pt x="3264" y="2972"/>
                  </a:cubicBezTo>
                  <a:lnTo>
                    <a:pt x="3264" y="2955"/>
                  </a:lnTo>
                  <a:close/>
                  <a:moveTo>
                    <a:pt x="2955" y="3155"/>
                  </a:moveTo>
                  <a:cubicBezTo>
                    <a:pt x="2920" y="3190"/>
                    <a:pt x="2920" y="3225"/>
                    <a:pt x="2937" y="3264"/>
                  </a:cubicBezTo>
                  <a:cubicBezTo>
                    <a:pt x="2955" y="3281"/>
                    <a:pt x="2972" y="3299"/>
                    <a:pt x="2990" y="3299"/>
                  </a:cubicBezTo>
                  <a:cubicBezTo>
                    <a:pt x="3007" y="3299"/>
                    <a:pt x="3029" y="3281"/>
                    <a:pt x="3046" y="3281"/>
                  </a:cubicBezTo>
                  <a:cubicBezTo>
                    <a:pt x="3081" y="3264"/>
                    <a:pt x="3081" y="3207"/>
                    <a:pt x="3064" y="3172"/>
                  </a:cubicBezTo>
                  <a:cubicBezTo>
                    <a:pt x="3046" y="3155"/>
                    <a:pt x="3029" y="3155"/>
                    <a:pt x="2990" y="3155"/>
                  </a:cubicBezTo>
                  <a:close/>
                  <a:moveTo>
                    <a:pt x="27810" y="3264"/>
                  </a:moveTo>
                  <a:cubicBezTo>
                    <a:pt x="27775" y="3281"/>
                    <a:pt x="27757" y="3316"/>
                    <a:pt x="27775" y="3355"/>
                  </a:cubicBezTo>
                  <a:cubicBezTo>
                    <a:pt x="27775" y="3390"/>
                    <a:pt x="27810" y="3407"/>
                    <a:pt x="27831" y="3407"/>
                  </a:cubicBezTo>
                  <a:cubicBezTo>
                    <a:pt x="27849" y="3407"/>
                    <a:pt x="27866" y="3407"/>
                    <a:pt x="27866" y="3390"/>
                  </a:cubicBezTo>
                  <a:cubicBezTo>
                    <a:pt x="27901" y="3373"/>
                    <a:pt x="27918" y="3333"/>
                    <a:pt x="27901" y="3299"/>
                  </a:cubicBezTo>
                  <a:cubicBezTo>
                    <a:pt x="27883" y="3264"/>
                    <a:pt x="27866" y="3264"/>
                    <a:pt x="27831" y="3264"/>
                  </a:cubicBezTo>
                  <a:close/>
                  <a:moveTo>
                    <a:pt x="2702" y="3373"/>
                  </a:moveTo>
                  <a:cubicBezTo>
                    <a:pt x="2702" y="3373"/>
                    <a:pt x="2681" y="3373"/>
                    <a:pt x="2663" y="3390"/>
                  </a:cubicBezTo>
                  <a:cubicBezTo>
                    <a:pt x="2629" y="3407"/>
                    <a:pt x="2629" y="3464"/>
                    <a:pt x="2646" y="3481"/>
                  </a:cubicBezTo>
                  <a:cubicBezTo>
                    <a:pt x="2663" y="3499"/>
                    <a:pt x="2681" y="3516"/>
                    <a:pt x="2702" y="3516"/>
                  </a:cubicBezTo>
                  <a:cubicBezTo>
                    <a:pt x="2720" y="3516"/>
                    <a:pt x="2737" y="3516"/>
                    <a:pt x="2755" y="3499"/>
                  </a:cubicBezTo>
                  <a:cubicBezTo>
                    <a:pt x="2790" y="3481"/>
                    <a:pt x="2790" y="3425"/>
                    <a:pt x="2772" y="3390"/>
                  </a:cubicBezTo>
                  <a:cubicBezTo>
                    <a:pt x="2755" y="3373"/>
                    <a:pt x="2737" y="3373"/>
                    <a:pt x="2702" y="3373"/>
                  </a:cubicBezTo>
                  <a:close/>
                  <a:moveTo>
                    <a:pt x="28010" y="3573"/>
                  </a:moveTo>
                  <a:cubicBezTo>
                    <a:pt x="27992" y="3573"/>
                    <a:pt x="27975" y="3590"/>
                    <a:pt x="27975" y="3590"/>
                  </a:cubicBezTo>
                  <a:cubicBezTo>
                    <a:pt x="27940" y="3608"/>
                    <a:pt x="27918" y="3642"/>
                    <a:pt x="27940" y="3681"/>
                  </a:cubicBezTo>
                  <a:cubicBezTo>
                    <a:pt x="27957" y="3716"/>
                    <a:pt x="27975" y="3716"/>
                    <a:pt x="28010" y="3716"/>
                  </a:cubicBezTo>
                  <a:lnTo>
                    <a:pt x="28027" y="3716"/>
                  </a:lnTo>
                  <a:cubicBezTo>
                    <a:pt x="28066" y="3699"/>
                    <a:pt x="28084" y="3660"/>
                    <a:pt x="28066" y="3625"/>
                  </a:cubicBezTo>
                  <a:cubicBezTo>
                    <a:pt x="28049" y="3590"/>
                    <a:pt x="28027" y="3573"/>
                    <a:pt x="28010" y="3573"/>
                  </a:cubicBezTo>
                  <a:close/>
                  <a:moveTo>
                    <a:pt x="2428" y="3590"/>
                  </a:moveTo>
                  <a:cubicBezTo>
                    <a:pt x="2411" y="3590"/>
                    <a:pt x="2394" y="3608"/>
                    <a:pt x="2376" y="3608"/>
                  </a:cubicBezTo>
                  <a:cubicBezTo>
                    <a:pt x="2354" y="3642"/>
                    <a:pt x="2337" y="3681"/>
                    <a:pt x="2376" y="3716"/>
                  </a:cubicBezTo>
                  <a:cubicBezTo>
                    <a:pt x="2394" y="3734"/>
                    <a:pt x="2411" y="3734"/>
                    <a:pt x="2428" y="3734"/>
                  </a:cubicBezTo>
                  <a:lnTo>
                    <a:pt x="2485" y="3734"/>
                  </a:lnTo>
                  <a:cubicBezTo>
                    <a:pt x="2502" y="3699"/>
                    <a:pt x="2502" y="3660"/>
                    <a:pt x="2485" y="3625"/>
                  </a:cubicBezTo>
                  <a:cubicBezTo>
                    <a:pt x="2463" y="3608"/>
                    <a:pt x="2446" y="3590"/>
                    <a:pt x="2428" y="3590"/>
                  </a:cubicBezTo>
                  <a:close/>
                  <a:moveTo>
                    <a:pt x="2159" y="3825"/>
                  </a:moveTo>
                  <a:cubicBezTo>
                    <a:pt x="2137" y="3825"/>
                    <a:pt x="2119" y="3842"/>
                    <a:pt x="2102" y="3842"/>
                  </a:cubicBezTo>
                  <a:cubicBezTo>
                    <a:pt x="2067" y="3877"/>
                    <a:pt x="2067" y="3916"/>
                    <a:pt x="2102" y="3951"/>
                  </a:cubicBezTo>
                  <a:cubicBezTo>
                    <a:pt x="2119" y="3969"/>
                    <a:pt x="2137" y="3969"/>
                    <a:pt x="2159" y="3969"/>
                  </a:cubicBezTo>
                  <a:cubicBezTo>
                    <a:pt x="2176" y="3969"/>
                    <a:pt x="2193" y="3969"/>
                    <a:pt x="2193" y="3951"/>
                  </a:cubicBezTo>
                  <a:cubicBezTo>
                    <a:pt x="2228" y="3934"/>
                    <a:pt x="2228" y="3877"/>
                    <a:pt x="2211" y="3860"/>
                  </a:cubicBezTo>
                  <a:cubicBezTo>
                    <a:pt x="2193" y="3842"/>
                    <a:pt x="2176" y="3825"/>
                    <a:pt x="2159" y="3825"/>
                  </a:cubicBezTo>
                  <a:close/>
                  <a:moveTo>
                    <a:pt x="28136" y="3899"/>
                  </a:moveTo>
                  <a:cubicBezTo>
                    <a:pt x="28101" y="3934"/>
                    <a:pt x="28101" y="3969"/>
                    <a:pt x="28118" y="4008"/>
                  </a:cubicBezTo>
                  <a:cubicBezTo>
                    <a:pt x="28118" y="4025"/>
                    <a:pt x="28158" y="4043"/>
                    <a:pt x="28175" y="4043"/>
                  </a:cubicBezTo>
                  <a:cubicBezTo>
                    <a:pt x="28192" y="4043"/>
                    <a:pt x="28210" y="4043"/>
                    <a:pt x="28210" y="4025"/>
                  </a:cubicBezTo>
                  <a:cubicBezTo>
                    <a:pt x="28245" y="4008"/>
                    <a:pt x="28266" y="3969"/>
                    <a:pt x="28245" y="3934"/>
                  </a:cubicBezTo>
                  <a:cubicBezTo>
                    <a:pt x="28227" y="3916"/>
                    <a:pt x="28210" y="3899"/>
                    <a:pt x="28175" y="3899"/>
                  </a:cubicBezTo>
                  <a:close/>
                  <a:moveTo>
                    <a:pt x="1884" y="4077"/>
                  </a:moveTo>
                  <a:cubicBezTo>
                    <a:pt x="1867" y="4077"/>
                    <a:pt x="1850" y="4077"/>
                    <a:pt x="1832" y="4095"/>
                  </a:cubicBezTo>
                  <a:cubicBezTo>
                    <a:pt x="1810" y="4117"/>
                    <a:pt x="1793" y="4169"/>
                    <a:pt x="1832" y="4204"/>
                  </a:cubicBezTo>
                  <a:cubicBezTo>
                    <a:pt x="1850" y="4204"/>
                    <a:pt x="1867" y="4225"/>
                    <a:pt x="1884" y="4225"/>
                  </a:cubicBezTo>
                  <a:cubicBezTo>
                    <a:pt x="1902" y="4225"/>
                    <a:pt x="1919" y="4204"/>
                    <a:pt x="1941" y="4204"/>
                  </a:cubicBezTo>
                  <a:cubicBezTo>
                    <a:pt x="1958" y="4169"/>
                    <a:pt x="1958" y="4134"/>
                    <a:pt x="1941" y="4095"/>
                  </a:cubicBezTo>
                  <a:cubicBezTo>
                    <a:pt x="1919" y="4077"/>
                    <a:pt x="1902" y="4077"/>
                    <a:pt x="1884" y="4077"/>
                  </a:cubicBezTo>
                  <a:close/>
                  <a:moveTo>
                    <a:pt x="28375" y="4204"/>
                  </a:moveTo>
                  <a:cubicBezTo>
                    <a:pt x="28353" y="4204"/>
                    <a:pt x="28336" y="4204"/>
                    <a:pt x="28319" y="4225"/>
                  </a:cubicBezTo>
                  <a:cubicBezTo>
                    <a:pt x="28301" y="4243"/>
                    <a:pt x="28284" y="4278"/>
                    <a:pt x="28301" y="4312"/>
                  </a:cubicBezTo>
                  <a:cubicBezTo>
                    <a:pt x="28319" y="4334"/>
                    <a:pt x="28336" y="4352"/>
                    <a:pt x="28375" y="4352"/>
                  </a:cubicBezTo>
                  <a:cubicBezTo>
                    <a:pt x="28375" y="4352"/>
                    <a:pt x="28393" y="4352"/>
                    <a:pt x="28410" y="4334"/>
                  </a:cubicBezTo>
                  <a:cubicBezTo>
                    <a:pt x="28445" y="4312"/>
                    <a:pt x="28445" y="4278"/>
                    <a:pt x="28427" y="4243"/>
                  </a:cubicBezTo>
                  <a:cubicBezTo>
                    <a:pt x="28410" y="4225"/>
                    <a:pt x="28393" y="4204"/>
                    <a:pt x="28375" y="4204"/>
                  </a:cubicBezTo>
                  <a:close/>
                  <a:moveTo>
                    <a:pt x="1632" y="4334"/>
                  </a:moveTo>
                  <a:cubicBezTo>
                    <a:pt x="1615" y="4334"/>
                    <a:pt x="1576" y="4334"/>
                    <a:pt x="1576" y="4352"/>
                  </a:cubicBezTo>
                  <a:cubicBezTo>
                    <a:pt x="1541" y="4369"/>
                    <a:pt x="1541" y="4421"/>
                    <a:pt x="1576" y="4460"/>
                  </a:cubicBezTo>
                  <a:cubicBezTo>
                    <a:pt x="1593" y="4460"/>
                    <a:pt x="1615" y="4478"/>
                    <a:pt x="1632" y="4478"/>
                  </a:cubicBezTo>
                  <a:cubicBezTo>
                    <a:pt x="1649" y="4478"/>
                    <a:pt x="1667" y="4460"/>
                    <a:pt x="1667" y="4460"/>
                  </a:cubicBezTo>
                  <a:cubicBezTo>
                    <a:pt x="1702" y="4421"/>
                    <a:pt x="1702" y="4369"/>
                    <a:pt x="1667" y="4352"/>
                  </a:cubicBezTo>
                  <a:cubicBezTo>
                    <a:pt x="1667" y="4334"/>
                    <a:pt x="1649" y="4334"/>
                    <a:pt x="1632" y="4334"/>
                  </a:cubicBezTo>
                  <a:close/>
                  <a:moveTo>
                    <a:pt x="28536" y="4513"/>
                  </a:moveTo>
                  <a:cubicBezTo>
                    <a:pt x="28501" y="4552"/>
                    <a:pt x="28484" y="4587"/>
                    <a:pt x="28501" y="4621"/>
                  </a:cubicBezTo>
                  <a:cubicBezTo>
                    <a:pt x="28519" y="4639"/>
                    <a:pt x="28536" y="4661"/>
                    <a:pt x="28571" y="4661"/>
                  </a:cubicBezTo>
                  <a:cubicBezTo>
                    <a:pt x="28593" y="4661"/>
                    <a:pt x="28593" y="4639"/>
                    <a:pt x="28610" y="4639"/>
                  </a:cubicBezTo>
                  <a:cubicBezTo>
                    <a:pt x="28645" y="4621"/>
                    <a:pt x="28645" y="4569"/>
                    <a:pt x="28628" y="4530"/>
                  </a:cubicBezTo>
                  <a:cubicBezTo>
                    <a:pt x="28610" y="4513"/>
                    <a:pt x="28593" y="4513"/>
                    <a:pt x="28571" y="4513"/>
                  </a:cubicBezTo>
                  <a:close/>
                  <a:moveTo>
                    <a:pt x="1375" y="4587"/>
                  </a:moveTo>
                  <a:cubicBezTo>
                    <a:pt x="1358" y="4587"/>
                    <a:pt x="1341" y="4604"/>
                    <a:pt x="1323" y="4604"/>
                  </a:cubicBezTo>
                  <a:cubicBezTo>
                    <a:pt x="1288" y="4639"/>
                    <a:pt x="1288" y="4695"/>
                    <a:pt x="1323" y="4713"/>
                  </a:cubicBezTo>
                  <a:cubicBezTo>
                    <a:pt x="1341" y="4730"/>
                    <a:pt x="1358" y="4730"/>
                    <a:pt x="1375" y="4730"/>
                  </a:cubicBezTo>
                  <a:cubicBezTo>
                    <a:pt x="1397" y="4730"/>
                    <a:pt x="1415" y="4730"/>
                    <a:pt x="1432" y="4713"/>
                  </a:cubicBezTo>
                  <a:cubicBezTo>
                    <a:pt x="1449" y="4678"/>
                    <a:pt x="1449" y="4639"/>
                    <a:pt x="1415" y="4604"/>
                  </a:cubicBezTo>
                  <a:cubicBezTo>
                    <a:pt x="1415" y="4604"/>
                    <a:pt x="1397" y="4587"/>
                    <a:pt x="1375" y="4587"/>
                  </a:cubicBezTo>
                  <a:close/>
                  <a:moveTo>
                    <a:pt x="28771" y="4804"/>
                  </a:moveTo>
                  <a:cubicBezTo>
                    <a:pt x="28754" y="4804"/>
                    <a:pt x="28754" y="4804"/>
                    <a:pt x="28736" y="4822"/>
                  </a:cubicBezTo>
                  <a:cubicBezTo>
                    <a:pt x="28702" y="4839"/>
                    <a:pt x="28702" y="4896"/>
                    <a:pt x="28719" y="4913"/>
                  </a:cubicBezTo>
                  <a:cubicBezTo>
                    <a:pt x="28736" y="4930"/>
                    <a:pt x="28754" y="4948"/>
                    <a:pt x="28771" y="4948"/>
                  </a:cubicBezTo>
                  <a:cubicBezTo>
                    <a:pt x="28789" y="4948"/>
                    <a:pt x="28810" y="4948"/>
                    <a:pt x="28810" y="4930"/>
                  </a:cubicBezTo>
                  <a:cubicBezTo>
                    <a:pt x="28845" y="4913"/>
                    <a:pt x="28863" y="4878"/>
                    <a:pt x="28828" y="4839"/>
                  </a:cubicBezTo>
                  <a:cubicBezTo>
                    <a:pt x="28828" y="4822"/>
                    <a:pt x="28789" y="4804"/>
                    <a:pt x="28771" y="4804"/>
                  </a:cubicBezTo>
                  <a:close/>
                  <a:moveTo>
                    <a:pt x="1123" y="4856"/>
                  </a:moveTo>
                  <a:cubicBezTo>
                    <a:pt x="1106" y="4856"/>
                    <a:pt x="1088" y="4878"/>
                    <a:pt x="1071" y="4878"/>
                  </a:cubicBezTo>
                  <a:cubicBezTo>
                    <a:pt x="1049" y="4913"/>
                    <a:pt x="1049" y="4965"/>
                    <a:pt x="1088" y="4987"/>
                  </a:cubicBezTo>
                  <a:cubicBezTo>
                    <a:pt x="1088" y="5004"/>
                    <a:pt x="1106" y="5004"/>
                    <a:pt x="1123" y="5004"/>
                  </a:cubicBezTo>
                  <a:cubicBezTo>
                    <a:pt x="1140" y="5004"/>
                    <a:pt x="1180" y="5004"/>
                    <a:pt x="1180" y="4987"/>
                  </a:cubicBezTo>
                  <a:cubicBezTo>
                    <a:pt x="1214" y="4948"/>
                    <a:pt x="1214" y="4896"/>
                    <a:pt x="1180" y="4878"/>
                  </a:cubicBezTo>
                  <a:cubicBezTo>
                    <a:pt x="1158" y="4856"/>
                    <a:pt x="1140" y="4856"/>
                    <a:pt x="1123" y="4856"/>
                  </a:cubicBezTo>
                  <a:close/>
                  <a:moveTo>
                    <a:pt x="28989" y="5096"/>
                  </a:moveTo>
                  <a:cubicBezTo>
                    <a:pt x="28971" y="5096"/>
                    <a:pt x="28954" y="5113"/>
                    <a:pt x="28936" y="5113"/>
                  </a:cubicBezTo>
                  <a:cubicBezTo>
                    <a:pt x="28919" y="5130"/>
                    <a:pt x="28897" y="5183"/>
                    <a:pt x="28936" y="5222"/>
                  </a:cubicBezTo>
                  <a:cubicBezTo>
                    <a:pt x="28936" y="5239"/>
                    <a:pt x="28971" y="5239"/>
                    <a:pt x="28989" y="5239"/>
                  </a:cubicBezTo>
                  <a:lnTo>
                    <a:pt x="29028" y="5239"/>
                  </a:lnTo>
                  <a:cubicBezTo>
                    <a:pt x="29063" y="5204"/>
                    <a:pt x="29063" y="5165"/>
                    <a:pt x="29045" y="5130"/>
                  </a:cubicBezTo>
                  <a:cubicBezTo>
                    <a:pt x="29028" y="5113"/>
                    <a:pt x="29006" y="5096"/>
                    <a:pt x="28989" y="5096"/>
                  </a:cubicBezTo>
                  <a:close/>
                  <a:moveTo>
                    <a:pt x="905" y="5148"/>
                  </a:moveTo>
                  <a:cubicBezTo>
                    <a:pt x="871" y="5148"/>
                    <a:pt x="853" y="5148"/>
                    <a:pt x="831" y="5165"/>
                  </a:cubicBezTo>
                  <a:cubicBezTo>
                    <a:pt x="814" y="5204"/>
                    <a:pt x="814" y="5239"/>
                    <a:pt x="853" y="5274"/>
                  </a:cubicBezTo>
                  <a:cubicBezTo>
                    <a:pt x="871" y="5274"/>
                    <a:pt x="888" y="5291"/>
                    <a:pt x="905" y="5291"/>
                  </a:cubicBezTo>
                  <a:cubicBezTo>
                    <a:pt x="923" y="5291"/>
                    <a:pt x="940" y="5274"/>
                    <a:pt x="962" y="5257"/>
                  </a:cubicBezTo>
                  <a:cubicBezTo>
                    <a:pt x="979" y="5222"/>
                    <a:pt x="979" y="5183"/>
                    <a:pt x="940" y="5148"/>
                  </a:cubicBezTo>
                  <a:close/>
                  <a:moveTo>
                    <a:pt x="29154" y="5400"/>
                  </a:moveTo>
                  <a:cubicBezTo>
                    <a:pt x="29115" y="5439"/>
                    <a:pt x="29115" y="5474"/>
                    <a:pt x="29137" y="5509"/>
                  </a:cubicBezTo>
                  <a:cubicBezTo>
                    <a:pt x="29154" y="5531"/>
                    <a:pt x="29171" y="5548"/>
                    <a:pt x="29206" y="5548"/>
                  </a:cubicBezTo>
                  <a:cubicBezTo>
                    <a:pt x="29206" y="5548"/>
                    <a:pt x="29224" y="5531"/>
                    <a:pt x="29245" y="5531"/>
                  </a:cubicBezTo>
                  <a:cubicBezTo>
                    <a:pt x="29280" y="5492"/>
                    <a:pt x="29280" y="5457"/>
                    <a:pt x="29263" y="5422"/>
                  </a:cubicBezTo>
                  <a:cubicBezTo>
                    <a:pt x="29245" y="5400"/>
                    <a:pt x="29224" y="5400"/>
                    <a:pt x="29206" y="5400"/>
                  </a:cubicBezTo>
                  <a:close/>
                  <a:moveTo>
                    <a:pt x="688" y="5422"/>
                  </a:moveTo>
                  <a:cubicBezTo>
                    <a:pt x="653" y="5422"/>
                    <a:pt x="636" y="5439"/>
                    <a:pt x="614" y="5457"/>
                  </a:cubicBezTo>
                  <a:cubicBezTo>
                    <a:pt x="596" y="5492"/>
                    <a:pt x="596" y="5531"/>
                    <a:pt x="636" y="5566"/>
                  </a:cubicBezTo>
                  <a:lnTo>
                    <a:pt x="688" y="5566"/>
                  </a:lnTo>
                  <a:cubicBezTo>
                    <a:pt x="705" y="5566"/>
                    <a:pt x="723" y="5566"/>
                    <a:pt x="744" y="5548"/>
                  </a:cubicBezTo>
                  <a:cubicBezTo>
                    <a:pt x="762" y="5509"/>
                    <a:pt x="762" y="5457"/>
                    <a:pt x="723" y="5439"/>
                  </a:cubicBezTo>
                  <a:cubicBezTo>
                    <a:pt x="705" y="5439"/>
                    <a:pt x="688" y="5422"/>
                    <a:pt x="688" y="5422"/>
                  </a:cubicBezTo>
                  <a:close/>
                  <a:moveTo>
                    <a:pt x="29372" y="5692"/>
                  </a:moveTo>
                  <a:cubicBezTo>
                    <a:pt x="29332" y="5727"/>
                    <a:pt x="29332" y="5766"/>
                    <a:pt x="29354" y="5801"/>
                  </a:cubicBezTo>
                  <a:cubicBezTo>
                    <a:pt x="29372" y="5818"/>
                    <a:pt x="29389" y="5835"/>
                    <a:pt x="29424" y="5835"/>
                  </a:cubicBezTo>
                  <a:cubicBezTo>
                    <a:pt x="29424" y="5835"/>
                    <a:pt x="29441" y="5818"/>
                    <a:pt x="29463" y="5818"/>
                  </a:cubicBezTo>
                  <a:cubicBezTo>
                    <a:pt x="29498" y="5783"/>
                    <a:pt x="29498" y="5748"/>
                    <a:pt x="29480" y="5709"/>
                  </a:cubicBezTo>
                  <a:cubicBezTo>
                    <a:pt x="29463" y="5692"/>
                    <a:pt x="29441" y="5692"/>
                    <a:pt x="29424" y="5692"/>
                  </a:cubicBezTo>
                  <a:close/>
                  <a:moveTo>
                    <a:pt x="470" y="5727"/>
                  </a:moveTo>
                  <a:cubicBezTo>
                    <a:pt x="453" y="5727"/>
                    <a:pt x="435" y="5748"/>
                    <a:pt x="418" y="5766"/>
                  </a:cubicBezTo>
                  <a:cubicBezTo>
                    <a:pt x="396" y="5801"/>
                    <a:pt x="396" y="5835"/>
                    <a:pt x="435" y="5857"/>
                  </a:cubicBezTo>
                  <a:cubicBezTo>
                    <a:pt x="453" y="5875"/>
                    <a:pt x="453" y="5875"/>
                    <a:pt x="470" y="5875"/>
                  </a:cubicBezTo>
                  <a:cubicBezTo>
                    <a:pt x="488" y="5875"/>
                    <a:pt x="527" y="5857"/>
                    <a:pt x="527" y="5835"/>
                  </a:cubicBezTo>
                  <a:cubicBezTo>
                    <a:pt x="562" y="5801"/>
                    <a:pt x="544" y="5766"/>
                    <a:pt x="505" y="5748"/>
                  </a:cubicBezTo>
                  <a:cubicBezTo>
                    <a:pt x="505" y="5727"/>
                    <a:pt x="488" y="5727"/>
                    <a:pt x="470" y="5727"/>
                  </a:cubicBezTo>
                  <a:close/>
                  <a:moveTo>
                    <a:pt x="29589" y="5983"/>
                  </a:moveTo>
                  <a:cubicBezTo>
                    <a:pt x="29550" y="6018"/>
                    <a:pt x="29550" y="6053"/>
                    <a:pt x="29572" y="6092"/>
                  </a:cubicBezTo>
                  <a:cubicBezTo>
                    <a:pt x="29589" y="6110"/>
                    <a:pt x="29607" y="6127"/>
                    <a:pt x="29641" y="6127"/>
                  </a:cubicBezTo>
                  <a:cubicBezTo>
                    <a:pt x="29641" y="6127"/>
                    <a:pt x="29659" y="6110"/>
                    <a:pt x="29681" y="6110"/>
                  </a:cubicBezTo>
                  <a:cubicBezTo>
                    <a:pt x="29715" y="6075"/>
                    <a:pt x="29715" y="6036"/>
                    <a:pt x="29698" y="6001"/>
                  </a:cubicBezTo>
                  <a:cubicBezTo>
                    <a:pt x="29681" y="5983"/>
                    <a:pt x="29659" y="5983"/>
                    <a:pt x="29641" y="5983"/>
                  </a:cubicBezTo>
                  <a:close/>
                  <a:moveTo>
                    <a:pt x="270" y="6036"/>
                  </a:moveTo>
                  <a:cubicBezTo>
                    <a:pt x="253" y="6036"/>
                    <a:pt x="235" y="6036"/>
                    <a:pt x="218" y="6075"/>
                  </a:cubicBezTo>
                  <a:cubicBezTo>
                    <a:pt x="200" y="6092"/>
                    <a:pt x="200" y="6144"/>
                    <a:pt x="235" y="6162"/>
                  </a:cubicBezTo>
                  <a:cubicBezTo>
                    <a:pt x="253" y="6162"/>
                    <a:pt x="270" y="6183"/>
                    <a:pt x="270" y="6183"/>
                  </a:cubicBezTo>
                  <a:cubicBezTo>
                    <a:pt x="309" y="6183"/>
                    <a:pt x="327" y="6162"/>
                    <a:pt x="344" y="6144"/>
                  </a:cubicBezTo>
                  <a:cubicBezTo>
                    <a:pt x="361" y="6110"/>
                    <a:pt x="344" y="6053"/>
                    <a:pt x="309" y="6036"/>
                  </a:cubicBezTo>
                  <a:close/>
                  <a:moveTo>
                    <a:pt x="29859" y="6253"/>
                  </a:moveTo>
                  <a:cubicBezTo>
                    <a:pt x="29842" y="6253"/>
                    <a:pt x="29824" y="6271"/>
                    <a:pt x="29807" y="6271"/>
                  </a:cubicBezTo>
                  <a:cubicBezTo>
                    <a:pt x="29789" y="6310"/>
                    <a:pt x="29768" y="6344"/>
                    <a:pt x="29807" y="6379"/>
                  </a:cubicBezTo>
                  <a:cubicBezTo>
                    <a:pt x="29807" y="6401"/>
                    <a:pt x="29842" y="6401"/>
                    <a:pt x="29859" y="6401"/>
                  </a:cubicBezTo>
                  <a:lnTo>
                    <a:pt x="29898" y="6401"/>
                  </a:lnTo>
                  <a:cubicBezTo>
                    <a:pt x="29933" y="6362"/>
                    <a:pt x="29933" y="6327"/>
                    <a:pt x="29916" y="6292"/>
                  </a:cubicBezTo>
                  <a:cubicBezTo>
                    <a:pt x="29898" y="6271"/>
                    <a:pt x="29876" y="6253"/>
                    <a:pt x="29859" y="6253"/>
                  </a:cubicBezTo>
                  <a:close/>
                  <a:moveTo>
                    <a:pt x="92" y="6344"/>
                  </a:moveTo>
                  <a:cubicBezTo>
                    <a:pt x="53" y="6344"/>
                    <a:pt x="35" y="6344"/>
                    <a:pt x="18" y="6379"/>
                  </a:cubicBezTo>
                  <a:cubicBezTo>
                    <a:pt x="0" y="6418"/>
                    <a:pt x="18" y="6453"/>
                    <a:pt x="53" y="6471"/>
                  </a:cubicBezTo>
                  <a:cubicBezTo>
                    <a:pt x="53" y="6488"/>
                    <a:pt x="70" y="6488"/>
                    <a:pt x="92" y="6488"/>
                  </a:cubicBezTo>
                  <a:cubicBezTo>
                    <a:pt x="109" y="6488"/>
                    <a:pt x="127" y="6471"/>
                    <a:pt x="144" y="6453"/>
                  </a:cubicBezTo>
                  <a:cubicBezTo>
                    <a:pt x="161" y="6418"/>
                    <a:pt x="161" y="6362"/>
                    <a:pt x="127" y="6344"/>
                  </a:cubicBezTo>
                  <a:close/>
                  <a:moveTo>
                    <a:pt x="30077" y="6545"/>
                  </a:moveTo>
                  <a:cubicBezTo>
                    <a:pt x="30059" y="6545"/>
                    <a:pt x="30042" y="6562"/>
                    <a:pt x="30024" y="6562"/>
                  </a:cubicBezTo>
                  <a:cubicBezTo>
                    <a:pt x="30007" y="6579"/>
                    <a:pt x="29985" y="6636"/>
                    <a:pt x="30024" y="6671"/>
                  </a:cubicBezTo>
                  <a:cubicBezTo>
                    <a:pt x="30042" y="6688"/>
                    <a:pt x="30059" y="6688"/>
                    <a:pt x="30077" y="6688"/>
                  </a:cubicBezTo>
                  <a:cubicBezTo>
                    <a:pt x="30094" y="6688"/>
                    <a:pt x="30116" y="6688"/>
                    <a:pt x="30116" y="6671"/>
                  </a:cubicBezTo>
                  <a:cubicBezTo>
                    <a:pt x="30151" y="6653"/>
                    <a:pt x="30151" y="6619"/>
                    <a:pt x="30133" y="6579"/>
                  </a:cubicBezTo>
                  <a:cubicBezTo>
                    <a:pt x="30116" y="6562"/>
                    <a:pt x="30094" y="6545"/>
                    <a:pt x="30077" y="6545"/>
                  </a:cubicBezTo>
                  <a:close/>
                  <a:moveTo>
                    <a:pt x="30294" y="6836"/>
                  </a:moveTo>
                  <a:cubicBezTo>
                    <a:pt x="30277" y="6836"/>
                    <a:pt x="30259" y="6836"/>
                    <a:pt x="30259" y="6854"/>
                  </a:cubicBezTo>
                  <a:cubicBezTo>
                    <a:pt x="30224" y="6871"/>
                    <a:pt x="30224" y="6923"/>
                    <a:pt x="30242" y="6962"/>
                  </a:cubicBezTo>
                  <a:cubicBezTo>
                    <a:pt x="30259" y="6980"/>
                    <a:pt x="30277" y="6980"/>
                    <a:pt x="30294" y="6980"/>
                  </a:cubicBezTo>
                  <a:cubicBezTo>
                    <a:pt x="30312" y="6980"/>
                    <a:pt x="30333" y="6980"/>
                    <a:pt x="30333" y="6962"/>
                  </a:cubicBezTo>
                  <a:cubicBezTo>
                    <a:pt x="30368" y="6945"/>
                    <a:pt x="30385" y="6906"/>
                    <a:pt x="30351" y="6871"/>
                  </a:cubicBezTo>
                  <a:cubicBezTo>
                    <a:pt x="30333" y="6854"/>
                    <a:pt x="30312" y="6836"/>
                    <a:pt x="30294" y="6836"/>
                  </a:cubicBezTo>
                  <a:close/>
                  <a:moveTo>
                    <a:pt x="30512" y="7123"/>
                  </a:moveTo>
                  <a:cubicBezTo>
                    <a:pt x="30494" y="7123"/>
                    <a:pt x="30477" y="7123"/>
                    <a:pt x="30477" y="7141"/>
                  </a:cubicBezTo>
                  <a:cubicBezTo>
                    <a:pt x="30442" y="7163"/>
                    <a:pt x="30442" y="7215"/>
                    <a:pt x="30459" y="7250"/>
                  </a:cubicBezTo>
                  <a:cubicBezTo>
                    <a:pt x="30477" y="7250"/>
                    <a:pt x="30494" y="7271"/>
                    <a:pt x="30512" y="7271"/>
                  </a:cubicBezTo>
                  <a:cubicBezTo>
                    <a:pt x="30529" y="7271"/>
                    <a:pt x="30551" y="7271"/>
                    <a:pt x="30568" y="7250"/>
                  </a:cubicBezTo>
                  <a:cubicBezTo>
                    <a:pt x="30603" y="7232"/>
                    <a:pt x="30603" y="7180"/>
                    <a:pt x="30568" y="7141"/>
                  </a:cubicBezTo>
                  <a:cubicBezTo>
                    <a:pt x="30568" y="7123"/>
                    <a:pt x="30529" y="7123"/>
                    <a:pt x="30512" y="7123"/>
                  </a:cubicBezTo>
                  <a:close/>
                  <a:moveTo>
                    <a:pt x="30747" y="7397"/>
                  </a:moveTo>
                  <a:cubicBezTo>
                    <a:pt x="30747" y="7397"/>
                    <a:pt x="30729" y="7397"/>
                    <a:pt x="30712" y="7415"/>
                  </a:cubicBezTo>
                  <a:cubicBezTo>
                    <a:pt x="30677" y="7450"/>
                    <a:pt x="30677" y="7489"/>
                    <a:pt x="30694" y="7524"/>
                  </a:cubicBezTo>
                  <a:cubicBezTo>
                    <a:pt x="30712" y="7541"/>
                    <a:pt x="30729" y="7541"/>
                    <a:pt x="30747" y="7541"/>
                  </a:cubicBezTo>
                  <a:cubicBezTo>
                    <a:pt x="30768" y="7541"/>
                    <a:pt x="30786" y="7541"/>
                    <a:pt x="30803" y="7524"/>
                  </a:cubicBezTo>
                  <a:cubicBezTo>
                    <a:pt x="30838" y="7506"/>
                    <a:pt x="30838" y="7450"/>
                    <a:pt x="30803" y="7415"/>
                  </a:cubicBezTo>
                  <a:cubicBezTo>
                    <a:pt x="30803" y="7415"/>
                    <a:pt x="30786" y="7397"/>
                    <a:pt x="30747" y="7397"/>
                  </a:cubicBezTo>
                  <a:close/>
                  <a:moveTo>
                    <a:pt x="30947" y="7685"/>
                  </a:moveTo>
                  <a:cubicBezTo>
                    <a:pt x="30912" y="7724"/>
                    <a:pt x="30895" y="7759"/>
                    <a:pt x="30929" y="7793"/>
                  </a:cubicBezTo>
                  <a:cubicBezTo>
                    <a:pt x="30929" y="7815"/>
                    <a:pt x="30964" y="7833"/>
                    <a:pt x="30986" y="7833"/>
                  </a:cubicBezTo>
                  <a:cubicBezTo>
                    <a:pt x="31003" y="7833"/>
                    <a:pt x="31003" y="7815"/>
                    <a:pt x="31021" y="7815"/>
                  </a:cubicBezTo>
                  <a:cubicBezTo>
                    <a:pt x="31038" y="7815"/>
                    <a:pt x="31038" y="7793"/>
                    <a:pt x="31038" y="7793"/>
                  </a:cubicBezTo>
                  <a:lnTo>
                    <a:pt x="31038" y="7724"/>
                  </a:lnTo>
                  <a:lnTo>
                    <a:pt x="31038" y="7706"/>
                  </a:lnTo>
                  <a:cubicBezTo>
                    <a:pt x="31021" y="7685"/>
                    <a:pt x="31003" y="7685"/>
                    <a:pt x="30986" y="7685"/>
                  </a:cubicBezTo>
                  <a:close/>
                  <a:moveTo>
                    <a:pt x="31130" y="8011"/>
                  </a:moveTo>
                  <a:cubicBezTo>
                    <a:pt x="31112" y="8011"/>
                    <a:pt x="31095" y="8011"/>
                    <a:pt x="31095" y="8033"/>
                  </a:cubicBezTo>
                  <a:cubicBezTo>
                    <a:pt x="31095" y="8050"/>
                    <a:pt x="31095" y="8085"/>
                    <a:pt x="31073" y="8102"/>
                  </a:cubicBezTo>
                  <a:cubicBezTo>
                    <a:pt x="31073" y="8120"/>
                    <a:pt x="31112" y="8159"/>
                    <a:pt x="31147" y="8159"/>
                  </a:cubicBezTo>
                  <a:lnTo>
                    <a:pt x="31164" y="8142"/>
                  </a:lnTo>
                  <a:cubicBezTo>
                    <a:pt x="31204" y="8142"/>
                    <a:pt x="31221" y="8102"/>
                    <a:pt x="31221" y="8068"/>
                  </a:cubicBezTo>
                  <a:cubicBezTo>
                    <a:pt x="31204" y="8033"/>
                    <a:pt x="31182" y="8011"/>
                    <a:pt x="31147" y="801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3242;p59">
              <a:extLst>
                <a:ext uri="{FF2B5EF4-FFF2-40B4-BE49-F238E27FC236}">
                  <a16:creationId xmlns:a16="http://schemas.microsoft.com/office/drawing/2014/main" id="{7847BC81-DCBC-D30F-6D61-173433421CBF}"/>
                </a:ext>
              </a:extLst>
            </p:cNvPr>
            <p:cNvSpPr/>
            <p:nvPr/>
          </p:nvSpPr>
          <p:spPr>
            <a:xfrm rot="-5400000">
              <a:off x="6315354" y="1967051"/>
              <a:ext cx="5561263" cy="1253846"/>
            </a:xfrm>
            <a:custGeom>
              <a:avLst/>
              <a:gdLst/>
              <a:ahLst/>
              <a:cxnLst/>
              <a:rect l="l" t="t" r="r" b="b"/>
              <a:pathLst>
                <a:path w="31095" h="7685" extrusionOk="0">
                  <a:moveTo>
                    <a:pt x="24259" y="0"/>
                  </a:moveTo>
                  <a:cubicBezTo>
                    <a:pt x="24220" y="0"/>
                    <a:pt x="24185" y="35"/>
                    <a:pt x="24185" y="70"/>
                  </a:cubicBezTo>
                  <a:cubicBezTo>
                    <a:pt x="24185" y="109"/>
                    <a:pt x="24220" y="144"/>
                    <a:pt x="24259" y="144"/>
                  </a:cubicBezTo>
                  <a:cubicBezTo>
                    <a:pt x="24311" y="144"/>
                    <a:pt x="24328" y="109"/>
                    <a:pt x="24328" y="70"/>
                  </a:cubicBezTo>
                  <a:cubicBezTo>
                    <a:pt x="24328" y="35"/>
                    <a:pt x="24294" y="0"/>
                    <a:pt x="24259" y="0"/>
                  </a:cubicBezTo>
                  <a:close/>
                  <a:moveTo>
                    <a:pt x="24620" y="18"/>
                  </a:moveTo>
                  <a:cubicBezTo>
                    <a:pt x="24585" y="18"/>
                    <a:pt x="24546" y="35"/>
                    <a:pt x="24546" y="70"/>
                  </a:cubicBezTo>
                  <a:cubicBezTo>
                    <a:pt x="24546" y="109"/>
                    <a:pt x="24585" y="144"/>
                    <a:pt x="24620" y="161"/>
                  </a:cubicBezTo>
                  <a:cubicBezTo>
                    <a:pt x="24655" y="161"/>
                    <a:pt x="24694" y="127"/>
                    <a:pt x="24694" y="92"/>
                  </a:cubicBezTo>
                  <a:cubicBezTo>
                    <a:pt x="24694" y="53"/>
                    <a:pt x="24677" y="18"/>
                    <a:pt x="24637" y="18"/>
                  </a:cubicBezTo>
                  <a:close/>
                  <a:moveTo>
                    <a:pt x="23893" y="35"/>
                  </a:moveTo>
                  <a:cubicBezTo>
                    <a:pt x="23859" y="35"/>
                    <a:pt x="23824" y="70"/>
                    <a:pt x="23824" y="109"/>
                  </a:cubicBezTo>
                  <a:cubicBezTo>
                    <a:pt x="23841" y="144"/>
                    <a:pt x="23859" y="179"/>
                    <a:pt x="23893" y="179"/>
                  </a:cubicBezTo>
                  <a:lnTo>
                    <a:pt x="23915" y="179"/>
                  </a:lnTo>
                  <a:cubicBezTo>
                    <a:pt x="23950" y="179"/>
                    <a:pt x="23985" y="144"/>
                    <a:pt x="23967" y="92"/>
                  </a:cubicBezTo>
                  <a:cubicBezTo>
                    <a:pt x="23967" y="53"/>
                    <a:pt x="23933" y="35"/>
                    <a:pt x="23893" y="35"/>
                  </a:cubicBezTo>
                  <a:close/>
                  <a:moveTo>
                    <a:pt x="24981" y="53"/>
                  </a:moveTo>
                  <a:cubicBezTo>
                    <a:pt x="24946" y="53"/>
                    <a:pt x="24929" y="92"/>
                    <a:pt x="24912" y="109"/>
                  </a:cubicBezTo>
                  <a:cubicBezTo>
                    <a:pt x="24912" y="161"/>
                    <a:pt x="24929" y="201"/>
                    <a:pt x="24964" y="201"/>
                  </a:cubicBezTo>
                  <a:lnTo>
                    <a:pt x="24981" y="201"/>
                  </a:lnTo>
                  <a:cubicBezTo>
                    <a:pt x="25020" y="201"/>
                    <a:pt x="25055" y="179"/>
                    <a:pt x="25055" y="144"/>
                  </a:cubicBezTo>
                  <a:cubicBezTo>
                    <a:pt x="25055" y="109"/>
                    <a:pt x="25038" y="70"/>
                    <a:pt x="25003" y="53"/>
                  </a:cubicBezTo>
                  <a:close/>
                  <a:moveTo>
                    <a:pt x="13450" y="70"/>
                  </a:moveTo>
                  <a:cubicBezTo>
                    <a:pt x="13415" y="70"/>
                    <a:pt x="13381" y="109"/>
                    <a:pt x="13381" y="144"/>
                  </a:cubicBezTo>
                  <a:cubicBezTo>
                    <a:pt x="13381" y="201"/>
                    <a:pt x="13415" y="218"/>
                    <a:pt x="13450" y="218"/>
                  </a:cubicBezTo>
                  <a:cubicBezTo>
                    <a:pt x="13507" y="218"/>
                    <a:pt x="13524" y="201"/>
                    <a:pt x="13524" y="144"/>
                  </a:cubicBezTo>
                  <a:cubicBezTo>
                    <a:pt x="13524" y="109"/>
                    <a:pt x="13507" y="70"/>
                    <a:pt x="13450" y="70"/>
                  </a:cubicBezTo>
                  <a:close/>
                  <a:moveTo>
                    <a:pt x="13089" y="92"/>
                  </a:moveTo>
                  <a:cubicBezTo>
                    <a:pt x="13054" y="92"/>
                    <a:pt x="13015" y="127"/>
                    <a:pt x="13015" y="161"/>
                  </a:cubicBezTo>
                  <a:cubicBezTo>
                    <a:pt x="13037" y="201"/>
                    <a:pt x="13054" y="235"/>
                    <a:pt x="13089" y="235"/>
                  </a:cubicBezTo>
                  <a:lnTo>
                    <a:pt x="13106" y="235"/>
                  </a:lnTo>
                  <a:cubicBezTo>
                    <a:pt x="13146" y="235"/>
                    <a:pt x="13180" y="201"/>
                    <a:pt x="13163" y="161"/>
                  </a:cubicBezTo>
                  <a:cubicBezTo>
                    <a:pt x="13163" y="127"/>
                    <a:pt x="13146" y="92"/>
                    <a:pt x="13089" y="92"/>
                  </a:cubicBezTo>
                  <a:close/>
                  <a:moveTo>
                    <a:pt x="13816" y="92"/>
                  </a:moveTo>
                  <a:cubicBezTo>
                    <a:pt x="13777" y="92"/>
                    <a:pt x="13759" y="127"/>
                    <a:pt x="13742" y="161"/>
                  </a:cubicBezTo>
                  <a:cubicBezTo>
                    <a:pt x="13742" y="201"/>
                    <a:pt x="13777" y="235"/>
                    <a:pt x="13816" y="235"/>
                  </a:cubicBezTo>
                  <a:cubicBezTo>
                    <a:pt x="13851" y="235"/>
                    <a:pt x="13885" y="201"/>
                    <a:pt x="13885" y="161"/>
                  </a:cubicBezTo>
                  <a:cubicBezTo>
                    <a:pt x="13907" y="127"/>
                    <a:pt x="13868" y="92"/>
                    <a:pt x="13833" y="92"/>
                  </a:cubicBezTo>
                  <a:close/>
                  <a:moveTo>
                    <a:pt x="23532" y="109"/>
                  </a:moveTo>
                  <a:cubicBezTo>
                    <a:pt x="23497" y="109"/>
                    <a:pt x="23458" y="144"/>
                    <a:pt x="23480" y="201"/>
                  </a:cubicBezTo>
                  <a:cubicBezTo>
                    <a:pt x="23480" y="218"/>
                    <a:pt x="23515" y="253"/>
                    <a:pt x="23550" y="253"/>
                  </a:cubicBezTo>
                  <a:lnTo>
                    <a:pt x="23567" y="253"/>
                  </a:lnTo>
                  <a:cubicBezTo>
                    <a:pt x="23606" y="235"/>
                    <a:pt x="23624" y="201"/>
                    <a:pt x="23624" y="161"/>
                  </a:cubicBezTo>
                  <a:cubicBezTo>
                    <a:pt x="23606" y="127"/>
                    <a:pt x="23589" y="109"/>
                    <a:pt x="23550" y="109"/>
                  </a:cubicBezTo>
                  <a:close/>
                  <a:moveTo>
                    <a:pt x="12728" y="127"/>
                  </a:moveTo>
                  <a:cubicBezTo>
                    <a:pt x="12689" y="127"/>
                    <a:pt x="12654" y="161"/>
                    <a:pt x="12671" y="201"/>
                  </a:cubicBezTo>
                  <a:cubicBezTo>
                    <a:pt x="12671" y="235"/>
                    <a:pt x="12710" y="270"/>
                    <a:pt x="12745" y="270"/>
                  </a:cubicBezTo>
                  <a:cubicBezTo>
                    <a:pt x="12780" y="270"/>
                    <a:pt x="12819" y="235"/>
                    <a:pt x="12819" y="179"/>
                  </a:cubicBezTo>
                  <a:cubicBezTo>
                    <a:pt x="12798" y="144"/>
                    <a:pt x="12780" y="127"/>
                    <a:pt x="12728" y="127"/>
                  </a:cubicBezTo>
                  <a:close/>
                  <a:moveTo>
                    <a:pt x="14177" y="127"/>
                  </a:moveTo>
                  <a:cubicBezTo>
                    <a:pt x="14142" y="127"/>
                    <a:pt x="14125" y="161"/>
                    <a:pt x="14103" y="201"/>
                  </a:cubicBezTo>
                  <a:cubicBezTo>
                    <a:pt x="14103" y="235"/>
                    <a:pt x="14125" y="270"/>
                    <a:pt x="14177" y="270"/>
                  </a:cubicBezTo>
                  <a:cubicBezTo>
                    <a:pt x="14212" y="270"/>
                    <a:pt x="14251" y="253"/>
                    <a:pt x="14251" y="218"/>
                  </a:cubicBezTo>
                  <a:cubicBezTo>
                    <a:pt x="14268" y="179"/>
                    <a:pt x="14233" y="144"/>
                    <a:pt x="14194" y="127"/>
                  </a:cubicBezTo>
                  <a:close/>
                  <a:moveTo>
                    <a:pt x="25329" y="161"/>
                  </a:moveTo>
                  <a:cubicBezTo>
                    <a:pt x="25308" y="161"/>
                    <a:pt x="25273" y="179"/>
                    <a:pt x="25255" y="218"/>
                  </a:cubicBezTo>
                  <a:cubicBezTo>
                    <a:pt x="25255" y="253"/>
                    <a:pt x="25273" y="288"/>
                    <a:pt x="25308" y="309"/>
                  </a:cubicBezTo>
                  <a:lnTo>
                    <a:pt x="25329" y="309"/>
                  </a:lnTo>
                  <a:cubicBezTo>
                    <a:pt x="25364" y="309"/>
                    <a:pt x="25381" y="288"/>
                    <a:pt x="25399" y="253"/>
                  </a:cubicBezTo>
                  <a:cubicBezTo>
                    <a:pt x="25416" y="218"/>
                    <a:pt x="25399" y="179"/>
                    <a:pt x="25364" y="161"/>
                  </a:cubicBezTo>
                  <a:close/>
                  <a:moveTo>
                    <a:pt x="12362" y="179"/>
                  </a:moveTo>
                  <a:cubicBezTo>
                    <a:pt x="12328" y="179"/>
                    <a:pt x="12293" y="218"/>
                    <a:pt x="12310" y="253"/>
                  </a:cubicBezTo>
                  <a:cubicBezTo>
                    <a:pt x="12310" y="288"/>
                    <a:pt x="12345" y="327"/>
                    <a:pt x="12384" y="327"/>
                  </a:cubicBezTo>
                  <a:cubicBezTo>
                    <a:pt x="12436" y="309"/>
                    <a:pt x="12454" y="270"/>
                    <a:pt x="12454" y="235"/>
                  </a:cubicBezTo>
                  <a:cubicBezTo>
                    <a:pt x="12436" y="201"/>
                    <a:pt x="12419" y="179"/>
                    <a:pt x="12384" y="179"/>
                  </a:cubicBezTo>
                  <a:close/>
                  <a:moveTo>
                    <a:pt x="14538" y="201"/>
                  </a:moveTo>
                  <a:cubicBezTo>
                    <a:pt x="14503" y="201"/>
                    <a:pt x="14468" y="218"/>
                    <a:pt x="14468" y="253"/>
                  </a:cubicBezTo>
                  <a:cubicBezTo>
                    <a:pt x="14451" y="288"/>
                    <a:pt x="14486" y="344"/>
                    <a:pt x="14521" y="344"/>
                  </a:cubicBezTo>
                  <a:lnTo>
                    <a:pt x="14538" y="344"/>
                  </a:lnTo>
                  <a:cubicBezTo>
                    <a:pt x="14577" y="344"/>
                    <a:pt x="14595" y="327"/>
                    <a:pt x="14612" y="288"/>
                  </a:cubicBezTo>
                  <a:cubicBezTo>
                    <a:pt x="14612" y="253"/>
                    <a:pt x="14595" y="218"/>
                    <a:pt x="14560" y="201"/>
                  </a:cubicBezTo>
                  <a:close/>
                  <a:moveTo>
                    <a:pt x="23171" y="201"/>
                  </a:moveTo>
                  <a:cubicBezTo>
                    <a:pt x="23132" y="218"/>
                    <a:pt x="23114" y="253"/>
                    <a:pt x="23132" y="288"/>
                  </a:cubicBezTo>
                  <a:cubicBezTo>
                    <a:pt x="23132" y="327"/>
                    <a:pt x="23171" y="344"/>
                    <a:pt x="23188" y="344"/>
                  </a:cubicBezTo>
                  <a:lnTo>
                    <a:pt x="23223" y="344"/>
                  </a:lnTo>
                  <a:cubicBezTo>
                    <a:pt x="23262" y="327"/>
                    <a:pt x="23280" y="288"/>
                    <a:pt x="23262" y="253"/>
                  </a:cubicBezTo>
                  <a:cubicBezTo>
                    <a:pt x="23262" y="218"/>
                    <a:pt x="23223" y="201"/>
                    <a:pt x="23188" y="201"/>
                  </a:cubicBezTo>
                  <a:close/>
                  <a:moveTo>
                    <a:pt x="12001" y="235"/>
                  </a:moveTo>
                  <a:cubicBezTo>
                    <a:pt x="11966" y="253"/>
                    <a:pt x="11949" y="288"/>
                    <a:pt x="11949" y="327"/>
                  </a:cubicBezTo>
                  <a:cubicBezTo>
                    <a:pt x="11949" y="362"/>
                    <a:pt x="11984" y="379"/>
                    <a:pt x="12019" y="379"/>
                  </a:cubicBezTo>
                  <a:lnTo>
                    <a:pt x="12036" y="379"/>
                  </a:lnTo>
                  <a:cubicBezTo>
                    <a:pt x="12075" y="379"/>
                    <a:pt x="12093" y="344"/>
                    <a:pt x="12093" y="288"/>
                  </a:cubicBezTo>
                  <a:cubicBezTo>
                    <a:pt x="12093" y="253"/>
                    <a:pt x="12058" y="235"/>
                    <a:pt x="12019" y="235"/>
                  </a:cubicBezTo>
                  <a:close/>
                  <a:moveTo>
                    <a:pt x="11657" y="309"/>
                  </a:moveTo>
                  <a:cubicBezTo>
                    <a:pt x="11601" y="327"/>
                    <a:pt x="11584" y="362"/>
                    <a:pt x="11601" y="396"/>
                  </a:cubicBezTo>
                  <a:cubicBezTo>
                    <a:pt x="11601" y="436"/>
                    <a:pt x="11640" y="453"/>
                    <a:pt x="11657" y="453"/>
                  </a:cubicBezTo>
                  <a:lnTo>
                    <a:pt x="11675" y="453"/>
                  </a:lnTo>
                  <a:cubicBezTo>
                    <a:pt x="11710" y="453"/>
                    <a:pt x="11749" y="396"/>
                    <a:pt x="11731" y="362"/>
                  </a:cubicBezTo>
                  <a:cubicBezTo>
                    <a:pt x="11731" y="327"/>
                    <a:pt x="11692" y="309"/>
                    <a:pt x="11657" y="309"/>
                  </a:cubicBezTo>
                  <a:close/>
                  <a:moveTo>
                    <a:pt x="14886" y="309"/>
                  </a:moveTo>
                  <a:cubicBezTo>
                    <a:pt x="14847" y="309"/>
                    <a:pt x="14830" y="327"/>
                    <a:pt x="14812" y="362"/>
                  </a:cubicBezTo>
                  <a:cubicBezTo>
                    <a:pt x="14795" y="396"/>
                    <a:pt x="14830" y="436"/>
                    <a:pt x="14864" y="453"/>
                  </a:cubicBezTo>
                  <a:lnTo>
                    <a:pt x="14886" y="453"/>
                  </a:lnTo>
                  <a:cubicBezTo>
                    <a:pt x="14921" y="453"/>
                    <a:pt x="14938" y="436"/>
                    <a:pt x="14956" y="396"/>
                  </a:cubicBezTo>
                  <a:cubicBezTo>
                    <a:pt x="14973" y="362"/>
                    <a:pt x="14938" y="327"/>
                    <a:pt x="14904" y="309"/>
                  </a:cubicBezTo>
                  <a:close/>
                  <a:moveTo>
                    <a:pt x="25656" y="309"/>
                  </a:moveTo>
                  <a:cubicBezTo>
                    <a:pt x="25634" y="309"/>
                    <a:pt x="25616" y="327"/>
                    <a:pt x="25599" y="344"/>
                  </a:cubicBezTo>
                  <a:cubicBezTo>
                    <a:pt x="25582" y="379"/>
                    <a:pt x="25582" y="436"/>
                    <a:pt x="25616" y="453"/>
                  </a:cubicBezTo>
                  <a:lnTo>
                    <a:pt x="25656" y="453"/>
                  </a:lnTo>
                  <a:cubicBezTo>
                    <a:pt x="25690" y="453"/>
                    <a:pt x="25708" y="453"/>
                    <a:pt x="25725" y="418"/>
                  </a:cubicBezTo>
                  <a:cubicBezTo>
                    <a:pt x="25743" y="379"/>
                    <a:pt x="25725" y="344"/>
                    <a:pt x="25690" y="327"/>
                  </a:cubicBezTo>
                  <a:cubicBezTo>
                    <a:pt x="25690" y="327"/>
                    <a:pt x="25673" y="309"/>
                    <a:pt x="25656" y="309"/>
                  </a:cubicBezTo>
                  <a:close/>
                  <a:moveTo>
                    <a:pt x="22827" y="327"/>
                  </a:moveTo>
                  <a:cubicBezTo>
                    <a:pt x="22788" y="344"/>
                    <a:pt x="22771" y="379"/>
                    <a:pt x="22788" y="418"/>
                  </a:cubicBezTo>
                  <a:cubicBezTo>
                    <a:pt x="22788" y="453"/>
                    <a:pt x="22827" y="470"/>
                    <a:pt x="22862" y="470"/>
                  </a:cubicBezTo>
                  <a:lnTo>
                    <a:pt x="22879" y="453"/>
                  </a:lnTo>
                  <a:cubicBezTo>
                    <a:pt x="22914" y="436"/>
                    <a:pt x="22936" y="396"/>
                    <a:pt x="22914" y="362"/>
                  </a:cubicBezTo>
                  <a:cubicBezTo>
                    <a:pt x="22914" y="344"/>
                    <a:pt x="22879" y="327"/>
                    <a:pt x="22862" y="327"/>
                  </a:cubicBezTo>
                  <a:close/>
                  <a:moveTo>
                    <a:pt x="11296" y="396"/>
                  </a:moveTo>
                  <a:cubicBezTo>
                    <a:pt x="11257" y="396"/>
                    <a:pt x="11240" y="436"/>
                    <a:pt x="11240" y="488"/>
                  </a:cubicBezTo>
                  <a:cubicBezTo>
                    <a:pt x="11257" y="505"/>
                    <a:pt x="11275" y="544"/>
                    <a:pt x="11314" y="544"/>
                  </a:cubicBezTo>
                  <a:lnTo>
                    <a:pt x="11331" y="544"/>
                  </a:lnTo>
                  <a:cubicBezTo>
                    <a:pt x="11366" y="527"/>
                    <a:pt x="11383" y="488"/>
                    <a:pt x="11383" y="453"/>
                  </a:cubicBezTo>
                  <a:cubicBezTo>
                    <a:pt x="11366" y="418"/>
                    <a:pt x="11349" y="396"/>
                    <a:pt x="11314" y="396"/>
                  </a:cubicBezTo>
                  <a:close/>
                  <a:moveTo>
                    <a:pt x="22518" y="453"/>
                  </a:moveTo>
                  <a:cubicBezTo>
                    <a:pt x="22518" y="453"/>
                    <a:pt x="22501" y="453"/>
                    <a:pt x="22479" y="470"/>
                  </a:cubicBezTo>
                  <a:cubicBezTo>
                    <a:pt x="22444" y="470"/>
                    <a:pt x="22444" y="527"/>
                    <a:pt x="22444" y="562"/>
                  </a:cubicBezTo>
                  <a:cubicBezTo>
                    <a:pt x="22462" y="579"/>
                    <a:pt x="22501" y="597"/>
                    <a:pt x="22518" y="597"/>
                  </a:cubicBezTo>
                  <a:lnTo>
                    <a:pt x="22553" y="597"/>
                  </a:lnTo>
                  <a:cubicBezTo>
                    <a:pt x="22588" y="579"/>
                    <a:pt x="22610" y="544"/>
                    <a:pt x="22588" y="505"/>
                  </a:cubicBezTo>
                  <a:cubicBezTo>
                    <a:pt x="22571" y="470"/>
                    <a:pt x="22553" y="453"/>
                    <a:pt x="22518" y="453"/>
                  </a:cubicBezTo>
                  <a:close/>
                  <a:moveTo>
                    <a:pt x="10970" y="470"/>
                  </a:moveTo>
                  <a:cubicBezTo>
                    <a:pt x="10948" y="470"/>
                    <a:pt x="10948" y="488"/>
                    <a:pt x="10948" y="488"/>
                  </a:cubicBezTo>
                  <a:cubicBezTo>
                    <a:pt x="10896" y="488"/>
                    <a:pt x="10879" y="527"/>
                    <a:pt x="10896" y="562"/>
                  </a:cubicBezTo>
                  <a:cubicBezTo>
                    <a:pt x="10896" y="597"/>
                    <a:pt x="10931" y="614"/>
                    <a:pt x="10970" y="614"/>
                  </a:cubicBezTo>
                  <a:lnTo>
                    <a:pt x="10987" y="614"/>
                  </a:lnTo>
                  <a:cubicBezTo>
                    <a:pt x="11022" y="614"/>
                    <a:pt x="11040" y="579"/>
                    <a:pt x="11022" y="527"/>
                  </a:cubicBezTo>
                  <a:cubicBezTo>
                    <a:pt x="11022" y="505"/>
                    <a:pt x="10987" y="470"/>
                    <a:pt x="10970" y="470"/>
                  </a:cubicBezTo>
                  <a:close/>
                  <a:moveTo>
                    <a:pt x="15212" y="470"/>
                  </a:moveTo>
                  <a:cubicBezTo>
                    <a:pt x="15191" y="470"/>
                    <a:pt x="15156" y="488"/>
                    <a:pt x="15139" y="505"/>
                  </a:cubicBezTo>
                  <a:cubicBezTo>
                    <a:pt x="15121" y="544"/>
                    <a:pt x="15139" y="579"/>
                    <a:pt x="15173" y="597"/>
                  </a:cubicBezTo>
                  <a:cubicBezTo>
                    <a:pt x="15191" y="614"/>
                    <a:pt x="15191" y="614"/>
                    <a:pt x="15212" y="614"/>
                  </a:cubicBezTo>
                  <a:cubicBezTo>
                    <a:pt x="15230" y="614"/>
                    <a:pt x="15265" y="597"/>
                    <a:pt x="15265" y="579"/>
                  </a:cubicBezTo>
                  <a:cubicBezTo>
                    <a:pt x="15300" y="544"/>
                    <a:pt x="15282" y="488"/>
                    <a:pt x="15247" y="470"/>
                  </a:cubicBezTo>
                  <a:close/>
                  <a:moveTo>
                    <a:pt x="25960" y="505"/>
                  </a:moveTo>
                  <a:cubicBezTo>
                    <a:pt x="25943" y="505"/>
                    <a:pt x="25925" y="527"/>
                    <a:pt x="25908" y="544"/>
                  </a:cubicBezTo>
                  <a:cubicBezTo>
                    <a:pt x="25891" y="579"/>
                    <a:pt x="25891" y="614"/>
                    <a:pt x="25925" y="653"/>
                  </a:cubicBezTo>
                  <a:lnTo>
                    <a:pt x="25960" y="653"/>
                  </a:lnTo>
                  <a:cubicBezTo>
                    <a:pt x="25982" y="653"/>
                    <a:pt x="25999" y="653"/>
                    <a:pt x="26017" y="636"/>
                  </a:cubicBezTo>
                  <a:cubicBezTo>
                    <a:pt x="26052" y="597"/>
                    <a:pt x="26034" y="544"/>
                    <a:pt x="25999" y="527"/>
                  </a:cubicBezTo>
                  <a:cubicBezTo>
                    <a:pt x="25999" y="527"/>
                    <a:pt x="25982" y="505"/>
                    <a:pt x="25960" y="505"/>
                  </a:cubicBezTo>
                  <a:close/>
                  <a:moveTo>
                    <a:pt x="10587" y="562"/>
                  </a:moveTo>
                  <a:cubicBezTo>
                    <a:pt x="10552" y="579"/>
                    <a:pt x="10535" y="614"/>
                    <a:pt x="10535" y="653"/>
                  </a:cubicBezTo>
                  <a:cubicBezTo>
                    <a:pt x="10552" y="688"/>
                    <a:pt x="10570" y="705"/>
                    <a:pt x="10604" y="705"/>
                  </a:cubicBezTo>
                  <a:lnTo>
                    <a:pt x="10622" y="705"/>
                  </a:lnTo>
                  <a:cubicBezTo>
                    <a:pt x="10661" y="705"/>
                    <a:pt x="10696" y="653"/>
                    <a:pt x="10678" y="614"/>
                  </a:cubicBezTo>
                  <a:cubicBezTo>
                    <a:pt x="10678" y="579"/>
                    <a:pt x="10644" y="562"/>
                    <a:pt x="10604" y="562"/>
                  </a:cubicBezTo>
                  <a:close/>
                  <a:moveTo>
                    <a:pt x="22153" y="614"/>
                  </a:moveTo>
                  <a:cubicBezTo>
                    <a:pt x="22118" y="636"/>
                    <a:pt x="22101" y="671"/>
                    <a:pt x="22118" y="705"/>
                  </a:cubicBezTo>
                  <a:cubicBezTo>
                    <a:pt x="22135" y="745"/>
                    <a:pt x="22153" y="762"/>
                    <a:pt x="22192" y="762"/>
                  </a:cubicBezTo>
                  <a:cubicBezTo>
                    <a:pt x="22209" y="762"/>
                    <a:pt x="22209" y="762"/>
                    <a:pt x="22227" y="745"/>
                  </a:cubicBezTo>
                  <a:cubicBezTo>
                    <a:pt x="22262" y="723"/>
                    <a:pt x="22283" y="688"/>
                    <a:pt x="22262" y="653"/>
                  </a:cubicBezTo>
                  <a:cubicBezTo>
                    <a:pt x="22244" y="614"/>
                    <a:pt x="22209" y="614"/>
                    <a:pt x="22192" y="614"/>
                  </a:cubicBezTo>
                  <a:close/>
                  <a:moveTo>
                    <a:pt x="10243" y="653"/>
                  </a:moveTo>
                  <a:cubicBezTo>
                    <a:pt x="10208" y="653"/>
                    <a:pt x="10169" y="705"/>
                    <a:pt x="10187" y="745"/>
                  </a:cubicBezTo>
                  <a:cubicBezTo>
                    <a:pt x="10187" y="779"/>
                    <a:pt x="10226" y="797"/>
                    <a:pt x="10261" y="797"/>
                  </a:cubicBezTo>
                  <a:lnTo>
                    <a:pt x="10278" y="797"/>
                  </a:lnTo>
                  <a:cubicBezTo>
                    <a:pt x="10317" y="779"/>
                    <a:pt x="10335" y="745"/>
                    <a:pt x="10335" y="705"/>
                  </a:cubicBezTo>
                  <a:cubicBezTo>
                    <a:pt x="10317" y="671"/>
                    <a:pt x="10278" y="653"/>
                    <a:pt x="10261" y="653"/>
                  </a:cubicBezTo>
                  <a:close/>
                  <a:moveTo>
                    <a:pt x="15517" y="653"/>
                  </a:moveTo>
                  <a:cubicBezTo>
                    <a:pt x="15500" y="653"/>
                    <a:pt x="15465" y="671"/>
                    <a:pt x="15465" y="688"/>
                  </a:cubicBezTo>
                  <a:cubicBezTo>
                    <a:pt x="15447" y="723"/>
                    <a:pt x="15447" y="762"/>
                    <a:pt x="15482" y="779"/>
                  </a:cubicBezTo>
                  <a:cubicBezTo>
                    <a:pt x="15500" y="797"/>
                    <a:pt x="15517" y="797"/>
                    <a:pt x="15517" y="797"/>
                  </a:cubicBezTo>
                  <a:cubicBezTo>
                    <a:pt x="15556" y="797"/>
                    <a:pt x="15574" y="779"/>
                    <a:pt x="15591" y="762"/>
                  </a:cubicBezTo>
                  <a:cubicBezTo>
                    <a:pt x="15608" y="723"/>
                    <a:pt x="15591" y="688"/>
                    <a:pt x="15556" y="653"/>
                  </a:cubicBezTo>
                  <a:close/>
                  <a:moveTo>
                    <a:pt x="9900" y="723"/>
                  </a:moveTo>
                  <a:lnTo>
                    <a:pt x="9882" y="745"/>
                  </a:lnTo>
                  <a:cubicBezTo>
                    <a:pt x="9843" y="745"/>
                    <a:pt x="9826" y="779"/>
                    <a:pt x="9826" y="814"/>
                  </a:cubicBezTo>
                  <a:cubicBezTo>
                    <a:pt x="9843" y="853"/>
                    <a:pt x="9860" y="871"/>
                    <a:pt x="9900" y="871"/>
                  </a:cubicBezTo>
                  <a:lnTo>
                    <a:pt x="9917" y="871"/>
                  </a:lnTo>
                  <a:cubicBezTo>
                    <a:pt x="9952" y="871"/>
                    <a:pt x="9991" y="832"/>
                    <a:pt x="9969" y="797"/>
                  </a:cubicBezTo>
                  <a:cubicBezTo>
                    <a:pt x="9969" y="762"/>
                    <a:pt x="9934" y="723"/>
                    <a:pt x="9900" y="723"/>
                  </a:cubicBezTo>
                  <a:close/>
                  <a:moveTo>
                    <a:pt x="26234" y="745"/>
                  </a:moveTo>
                  <a:cubicBezTo>
                    <a:pt x="26217" y="745"/>
                    <a:pt x="26200" y="762"/>
                    <a:pt x="26178" y="762"/>
                  </a:cubicBezTo>
                  <a:cubicBezTo>
                    <a:pt x="26160" y="797"/>
                    <a:pt x="26160" y="853"/>
                    <a:pt x="26200" y="871"/>
                  </a:cubicBezTo>
                  <a:cubicBezTo>
                    <a:pt x="26200" y="888"/>
                    <a:pt x="26217" y="888"/>
                    <a:pt x="26234" y="888"/>
                  </a:cubicBezTo>
                  <a:cubicBezTo>
                    <a:pt x="26252" y="888"/>
                    <a:pt x="26287" y="888"/>
                    <a:pt x="26287" y="871"/>
                  </a:cubicBezTo>
                  <a:cubicBezTo>
                    <a:pt x="26326" y="832"/>
                    <a:pt x="26326" y="797"/>
                    <a:pt x="26287" y="762"/>
                  </a:cubicBezTo>
                  <a:cubicBezTo>
                    <a:pt x="26269" y="762"/>
                    <a:pt x="26252" y="745"/>
                    <a:pt x="26234" y="745"/>
                  </a:cubicBezTo>
                  <a:close/>
                  <a:moveTo>
                    <a:pt x="21826" y="779"/>
                  </a:moveTo>
                  <a:cubicBezTo>
                    <a:pt x="21792" y="797"/>
                    <a:pt x="21792" y="853"/>
                    <a:pt x="21809" y="888"/>
                  </a:cubicBezTo>
                  <a:cubicBezTo>
                    <a:pt x="21809" y="906"/>
                    <a:pt x="21848" y="923"/>
                    <a:pt x="21866" y="923"/>
                  </a:cubicBezTo>
                  <a:cubicBezTo>
                    <a:pt x="21883" y="923"/>
                    <a:pt x="21883" y="923"/>
                    <a:pt x="21900" y="906"/>
                  </a:cubicBezTo>
                  <a:cubicBezTo>
                    <a:pt x="21935" y="888"/>
                    <a:pt x="21957" y="853"/>
                    <a:pt x="21935" y="814"/>
                  </a:cubicBezTo>
                  <a:cubicBezTo>
                    <a:pt x="21918" y="797"/>
                    <a:pt x="21900" y="779"/>
                    <a:pt x="21866" y="779"/>
                  </a:cubicBezTo>
                  <a:close/>
                  <a:moveTo>
                    <a:pt x="9534" y="814"/>
                  </a:moveTo>
                  <a:cubicBezTo>
                    <a:pt x="9499" y="832"/>
                    <a:pt x="9464" y="871"/>
                    <a:pt x="9482" y="906"/>
                  </a:cubicBezTo>
                  <a:cubicBezTo>
                    <a:pt x="9482" y="940"/>
                    <a:pt x="9517" y="962"/>
                    <a:pt x="9556" y="962"/>
                  </a:cubicBezTo>
                  <a:lnTo>
                    <a:pt x="9573" y="962"/>
                  </a:lnTo>
                  <a:cubicBezTo>
                    <a:pt x="9608" y="940"/>
                    <a:pt x="9625" y="906"/>
                    <a:pt x="9625" y="871"/>
                  </a:cubicBezTo>
                  <a:cubicBezTo>
                    <a:pt x="9608" y="832"/>
                    <a:pt x="9591" y="814"/>
                    <a:pt x="9556" y="814"/>
                  </a:cubicBezTo>
                  <a:close/>
                  <a:moveTo>
                    <a:pt x="15826" y="832"/>
                  </a:moveTo>
                  <a:cubicBezTo>
                    <a:pt x="15809" y="832"/>
                    <a:pt x="15791" y="853"/>
                    <a:pt x="15774" y="871"/>
                  </a:cubicBezTo>
                  <a:cubicBezTo>
                    <a:pt x="15756" y="906"/>
                    <a:pt x="15756" y="940"/>
                    <a:pt x="15791" y="979"/>
                  </a:cubicBezTo>
                  <a:lnTo>
                    <a:pt x="15826" y="979"/>
                  </a:lnTo>
                  <a:cubicBezTo>
                    <a:pt x="15843" y="979"/>
                    <a:pt x="15883" y="979"/>
                    <a:pt x="15883" y="962"/>
                  </a:cubicBezTo>
                  <a:cubicBezTo>
                    <a:pt x="15917" y="923"/>
                    <a:pt x="15900" y="871"/>
                    <a:pt x="15883" y="853"/>
                  </a:cubicBezTo>
                  <a:cubicBezTo>
                    <a:pt x="15865" y="853"/>
                    <a:pt x="15843" y="832"/>
                    <a:pt x="15826" y="832"/>
                  </a:cubicBezTo>
                  <a:close/>
                  <a:moveTo>
                    <a:pt x="9173" y="906"/>
                  </a:moveTo>
                  <a:cubicBezTo>
                    <a:pt x="9138" y="906"/>
                    <a:pt x="9121" y="940"/>
                    <a:pt x="9121" y="979"/>
                  </a:cubicBezTo>
                  <a:cubicBezTo>
                    <a:pt x="9138" y="1014"/>
                    <a:pt x="9155" y="1049"/>
                    <a:pt x="9190" y="1049"/>
                  </a:cubicBezTo>
                  <a:lnTo>
                    <a:pt x="9208" y="1032"/>
                  </a:lnTo>
                  <a:cubicBezTo>
                    <a:pt x="9247" y="1032"/>
                    <a:pt x="9282" y="997"/>
                    <a:pt x="9264" y="962"/>
                  </a:cubicBezTo>
                  <a:cubicBezTo>
                    <a:pt x="9264" y="923"/>
                    <a:pt x="9229" y="906"/>
                    <a:pt x="9190" y="906"/>
                  </a:cubicBezTo>
                  <a:close/>
                  <a:moveTo>
                    <a:pt x="21557" y="940"/>
                  </a:moveTo>
                  <a:cubicBezTo>
                    <a:pt x="21539" y="940"/>
                    <a:pt x="21522" y="962"/>
                    <a:pt x="21522" y="962"/>
                  </a:cubicBezTo>
                  <a:cubicBezTo>
                    <a:pt x="21483" y="979"/>
                    <a:pt x="21465" y="1014"/>
                    <a:pt x="21483" y="1049"/>
                  </a:cubicBezTo>
                  <a:cubicBezTo>
                    <a:pt x="21500" y="1088"/>
                    <a:pt x="21522" y="1088"/>
                    <a:pt x="21557" y="1088"/>
                  </a:cubicBezTo>
                  <a:lnTo>
                    <a:pt x="21592" y="1088"/>
                  </a:lnTo>
                  <a:cubicBezTo>
                    <a:pt x="21631" y="1071"/>
                    <a:pt x="21631" y="1014"/>
                    <a:pt x="21609" y="979"/>
                  </a:cubicBezTo>
                  <a:cubicBezTo>
                    <a:pt x="21592" y="962"/>
                    <a:pt x="21574" y="940"/>
                    <a:pt x="21557" y="940"/>
                  </a:cubicBezTo>
                  <a:close/>
                  <a:moveTo>
                    <a:pt x="8829" y="979"/>
                  </a:moveTo>
                  <a:cubicBezTo>
                    <a:pt x="8794" y="997"/>
                    <a:pt x="8755" y="1032"/>
                    <a:pt x="8773" y="1071"/>
                  </a:cubicBezTo>
                  <a:cubicBezTo>
                    <a:pt x="8773" y="1106"/>
                    <a:pt x="8812" y="1123"/>
                    <a:pt x="8847" y="1123"/>
                  </a:cubicBezTo>
                  <a:lnTo>
                    <a:pt x="8864" y="1123"/>
                  </a:lnTo>
                  <a:cubicBezTo>
                    <a:pt x="8903" y="1106"/>
                    <a:pt x="8921" y="1071"/>
                    <a:pt x="8921" y="1032"/>
                  </a:cubicBezTo>
                  <a:cubicBezTo>
                    <a:pt x="8903" y="997"/>
                    <a:pt x="8881" y="979"/>
                    <a:pt x="8847" y="979"/>
                  </a:cubicBezTo>
                  <a:close/>
                  <a:moveTo>
                    <a:pt x="26487" y="997"/>
                  </a:moveTo>
                  <a:cubicBezTo>
                    <a:pt x="26469" y="997"/>
                    <a:pt x="26452" y="1014"/>
                    <a:pt x="26452" y="1014"/>
                  </a:cubicBezTo>
                  <a:cubicBezTo>
                    <a:pt x="26417" y="1049"/>
                    <a:pt x="26417" y="1088"/>
                    <a:pt x="26434" y="1123"/>
                  </a:cubicBezTo>
                  <a:cubicBezTo>
                    <a:pt x="26452" y="1140"/>
                    <a:pt x="26469" y="1140"/>
                    <a:pt x="26487" y="1140"/>
                  </a:cubicBezTo>
                  <a:cubicBezTo>
                    <a:pt x="26504" y="1140"/>
                    <a:pt x="26526" y="1140"/>
                    <a:pt x="26543" y="1123"/>
                  </a:cubicBezTo>
                  <a:cubicBezTo>
                    <a:pt x="26578" y="1106"/>
                    <a:pt x="26578" y="1049"/>
                    <a:pt x="26543" y="1032"/>
                  </a:cubicBezTo>
                  <a:cubicBezTo>
                    <a:pt x="26543" y="1014"/>
                    <a:pt x="26526" y="997"/>
                    <a:pt x="26487" y="997"/>
                  </a:cubicBezTo>
                  <a:close/>
                  <a:moveTo>
                    <a:pt x="8468" y="1071"/>
                  </a:moveTo>
                  <a:cubicBezTo>
                    <a:pt x="8429" y="1071"/>
                    <a:pt x="8411" y="1106"/>
                    <a:pt x="8411" y="1158"/>
                  </a:cubicBezTo>
                  <a:cubicBezTo>
                    <a:pt x="8429" y="1180"/>
                    <a:pt x="8468" y="1214"/>
                    <a:pt x="8485" y="1214"/>
                  </a:cubicBezTo>
                  <a:lnTo>
                    <a:pt x="8503" y="1214"/>
                  </a:lnTo>
                  <a:cubicBezTo>
                    <a:pt x="8538" y="1197"/>
                    <a:pt x="8577" y="1158"/>
                    <a:pt x="8555" y="1123"/>
                  </a:cubicBezTo>
                  <a:cubicBezTo>
                    <a:pt x="8555" y="1088"/>
                    <a:pt x="8520" y="1071"/>
                    <a:pt x="8485" y="1071"/>
                  </a:cubicBezTo>
                  <a:close/>
                  <a:moveTo>
                    <a:pt x="16118" y="1071"/>
                  </a:moveTo>
                  <a:cubicBezTo>
                    <a:pt x="16100" y="1071"/>
                    <a:pt x="16061" y="1088"/>
                    <a:pt x="16061" y="1088"/>
                  </a:cubicBezTo>
                  <a:cubicBezTo>
                    <a:pt x="16026" y="1123"/>
                    <a:pt x="16026" y="1180"/>
                    <a:pt x="16061" y="1197"/>
                  </a:cubicBezTo>
                  <a:cubicBezTo>
                    <a:pt x="16083" y="1214"/>
                    <a:pt x="16100" y="1214"/>
                    <a:pt x="16118" y="1214"/>
                  </a:cubicBezTo>
                  <a:cubicBezTo>
                    <a:pt x="16135" y="1214"/>
                    <a:pt x="16152" y="1214"/>
                    <a:pt x="16170" y="1197"/>
                  </a:cubicBezTo>
                  <a:cubicBezTo>
                    <a:pt x="16192" y="1158"/>
                    <a:pt x="16192" y="1123"/>
                    <a:pt x="16152" y="1088"/>
                  </a:cubicBezTo>
                  <a:cubicBezTo>
                    <a:pt x="16152" y="1088"/>
                    <a:pt x="16135" y="1071"/>
                    <a:pt x="16118" y="1071"/>
                  </a:cubicBezTo>
                  <a:close/>
                  <a:moveTo>
                    <a:pt x="21230" y="1123"/>
                  </a:moveTo>
                  <a:cubicBezTo>
                    <a:pt x="21230" y="1123"/>
                    <a:pt x="21213" y="1140"/>
                    <a:pt x="21196" y="1140"/>
                  </a:cubicBezTo>
                  <a:cubicBezTo>
                    <a:pt x="21156" y="1158"/>
                    <a:pt x="21156" y="1214"/>
                    <a:pt x="21174" y="1249"/>
                  </a:cubicBezTo>
                  <a:cubicBezTo>
                    <a:pt x="21196" y="1267"/>
                    <a:pt x="21213" y="1267"/>
                    <a:pt x="21230" y="1267"/>
                  </a:cubicBezTo>
                  <a:lnTo>
                    <a:pt x="21265" y="1267"/>
                  </a:lnTo>
                  <a:cubicBezTo>
                    <a:pt x="21304" y="1249"/>
                    <a:pt x="21322" y="1197"/>
                    <a:pt x="21304" y="1158"/>
                  </a:cubicBezTo>
                  <a:cubicBezTo>
                    <a:pt x="21283" y="1140"/>
                    <a:pt x="21265" y="1123"/>
                    <a:pt x="21230" y="1123"/>
                  </a:cubicBezTo>
                  <a:close/>
                  <a:moveTo>
                    <a:pt x="8142" y="1140"/>
                  </a:moveTo>
                  <a:cubicBezTo>
                    <a:pt x="8142" y="1140"/>
                    <a:pt x="8120" y="1140"/>
                    <a:pt x="8120" y="1158"/>
                  </a:cubicBezTo>
                  <a:cubicBezTo>
                    <a:pt x="8085" y="1158"/>
                    <a:pt x="8050" y="1197"/>
                    <a:pt x="8068" y="1232"/>
                  </a:cubicBezTo>
                  <a:cubicBezTo>
                    <a:pt x="8068" y="1267"/>
                    <a:pt x="8102" y="1288"/>
                    <a:pt x="8142" y="1288"/>
                  </a:cubicBezTo>
                  <a:lnTo>
                    <a:pt x="8159" y="1288"/>
                  </a:lnTo>
                  <a:cubicBezTo>
                    <a:pt x="8194" y="1288"/>
                    <a:pt x="8211" y="1249"/>
                    <a:pt x="8211" y="1197"/>
                  </a:cubicBezTo>
                  <a:cubicBezTo>
                    <a:pt x="8194" y="1180"/>
                    <a:pt x="8176" y="1140"/>
                    <a:pt x="8142" y="1140"/>
                  </a:cubicBezTo>
                  <a:close/>
                  <a:moveTo>
                    <a:pt x="7759" y="1232"/>
                  </a:moveTo>
                  <a:cubicBezTo>
                    <a:pt x="7724" y="1249"/>
                    <a:pt x="7706" y="1288"/>
                    <a:pt x="7724" y="1323"/>
                  </a:cubicBezTo>
                  <a:cubicBezTo>
                    <a:pt x="7724" y="1358"/>
                    <a:pt x="7759" y="1375"/>
                    <a:pt x="7776" y="1375"/>
                  </a:cubicBezTo>
                  <a:lnTo>
                    <a:pt x="7794" y="1375"/>
                  </a:lnTo>
                  <a:cubicBezTo>
                    <a:pt x="7850" y="1375"/>
                    <a:pt x="7867" y="1341"/>
                    <a:pt x="7850" y="1288"/>
                  </a:cubicBezTo>
                  <a:cubicBezTo>
                    <a:pt x="7850" y="1267"/>
                    <a:pt x="7815" y="1232"/>
                    <a:pt x="7794" y="1232"/>
                  </a:cubicBezTo>
                  <a:close/>
                  <a:moveTo>
                    <a:pt x="26722" y="1288"/>
                  </a:moveTo>
                  <a:cubicBezTo>
                    <a:pt x="26704" y="1288"/>
                    <a:pt x="26687" y="1288"/>
                    <a:pt x="26669" y="1306"/>
                  </a:cubicBezTo>
                  <a:cubicBezTo>
                    <a:pt x="26652" y="1323"/>
                    <a:pt x="26635" y="1375"/>
                    <a:pt x="26652" y="1415"/>
                  </a:cubicBezTo>
                  <a:cubicBezTo>
                    <a:pt x="26669" y="1432"/>
                    <a:pt x="26687" y="1432"/>
                    <a:pt x="26722" y="1432"/>
                  </a:cubicBezTo>
                  <a:cubicBezTo>
                    <a:pt x="26722" y="1432"/>
                    <a:pt x="26743" y="1432"/>
                    <a:pt x="26761" y="1415"/>
                  </a:cubicBezTo>
                  <a:cubicBezTo>
                    <a:pt x="26796" y="1397"/>
                    <a:pt x="26796" y="1358"/>
                    <a:pt x="26778" y="1323"/>
                  </a:cubicBezTo>
                  <a:cubicBezTo>
                    <a:pt x="26761" y="1306"/>
                    <a:pt x="26743" y="1288"/>
                    <a:pt x="26722" y="1288"/>
                  </a:cubicBezTo>
                  <a:close/>
                  <a:moveTo>
                    <a:pt x="7432" y="1323"/>
                  </a:moveTo>
                  <a:lnTo>
                    <a:pt x="7415" y="1341"/>
                  </a:lnTo>
                  <a:cubicBezTo>
                    <a:pt x="7380" y="1341"/>
                    <a:pt x="7358" y="1375"/>
                    <a:pt x="7358" y="1415"/>
                  </a:cubicBezTo>
                  <a:cubicBezTo>
                    <a:pt x="7380" y="1449"/>
                    <a:pt x="7398" y="1467"/>
                    <a:pt x="7432" y="1467"/>
                  </a:cubicBezTo>
                  <a:lnTo>
                    <a:pt x="7450" y="1467"/>
                  </a:lnTo>
                  <a:cubicBezTo>
                    <a:pt x="7489" y="1467"/>
                    <a:pt x="7524" y="1432"/>
                    <a:pt x="7506" y="1375"/>
                  </a:cubicBezTo>
                  <a:cubicBezTo>
                    <a:pt x="7506" y="1358"/>
                    <a:pt x="7467" y="1323"/>
                    <a:pt x="7432" y="1323"/>
                  </a:cubicBezTo>
                  <a:close/>
                  <a:moveTo>
                    <a:pt x="16370" y="1323"/>
                  </a:moveTo>
                  <a:cubicBezTo>
                    <a:pt x="16353" y="1323"/>
                    <a:pt x="16335" y="1341"/>
                    <a:pt x="16318" y="1341"/>
                  </a:cubicBezTo>
                  <a:cubicBezTo>
                    <a:pt x="16279" y="1375"/>
                    <a:pt x="16279" y="1415"/>
                    <a:pt x="16318" y="1449"/>
                  </a:cubicBezTo>
                  <a:cubicBezTo>
                    <a:pt x="16318" y="1467"/>
                    <a:pt x="16353" y="1467"/>
                    <a:pt x="16370" y="1467"/>
                  </a:cubicBezTo>
                  <a:cubicBezTo>
                    <a:pt x="16387" y="1467"/>
                    <a:pt x="16409" y="1467"/>
                    <a:pt x="16409" y="1449"/>
                  </a:cubicBezTo>
                  <a:cubicBezTo>
                    <a:pt x="16444" y="1432"/>
                    <a:pt x="16444" y="1375"/>
                    <a:pt x="16427" y="1358"/>
                  </a:cubicBezTo>
                  <a:cubicBezTo>
                    <a:pt x="16409" y="1341"/>
                    <a:pt x="16387" y="1323"/>
                    <a:pt x="16370" y="1323"/>
                  </a:cubicBezTo>
                  <a:close/>
                  <a:moveTo>
                    <a:pt x="20887" y="1323"/>
                  </a:moveTo>
                  <a:cubicBezTo>
                    <a:pt x="20847" y="1341"/>
                    <a:pt x="20847" y="1397"/>
                    <a:pt x="20869" y="1432"/>
                  </a:cubicBezTo>
                  <a:cubicBezTo>
                    <a:pt x="20869" y="1449"/>
                    <a:pt x="20904" y="1467"/>
                    <a:pt x="20921" y="1467"/>
                  </a:cubicBezTo>
                  <a:cubicBezTo>
                    <a:pt x="20939" y="1467"/>
                    <a:pt x="20956" y="1449"/>
                    <a:pt x="20956" y="1449"/>
                  </a:cubicBezTo>
                  <a:cubicBezTo>
                    <a:pt x="20995" y="1432"/>
                    <a:pt x="21013" y="1397"/>
                    <a:pt x="20995" y="1358"/>
                  </a:cubicBezTo>
                  <a:cubicBezTo>
                    <a:pt x="20978" y="1323"/>
                    <a:pt x="20939" y="1323"/>
                    <a:pt x="20921" y="1323"/>
                  </a:cubicBezTo>
                  <a:close/>
                  <a:moveTo>
                    <a:pt x="7071" y="1432"/>
                  </a:moveTo>
                  <a:cubicBezTo>
                    <a:pt x="7032" y="1449"/>
                    <a:pt x="6997" y="1484"/>
                    <a:pt x="7015" y="1523"/>
                  </a:cubicBezTo>
                  <a:cubicBezTo>
                    <a:pt x="7032" y="1558"/>
                    <a:pt x="7054" y="1576"/>
                    <a:pt x="7089" y="1576"/>
                  </a:cubicBezTo>
                  <a:lnTo>
                    <a:pt x="7106" y="1576"/>
                  </a:lnTo>
                  <a:cubicBezTo>
                    <a:pt x="7141" y="1558"/>
                    <a:pt x="7163" y="1523"/>
                    <a:pt x="7163" y="1484"/>
                  </a:cubicBezTo>
                  <a:cubicBezTo>
                    <a:pt x="7141" y="1449"/>
                    <a:pt x="7123" y="1432"/>
                    <a:pt x="7089" y="1432"/>
                  </a:cubicBezTo>
                  <a:close/>
                  <a:moveTo>
                    <a:pt x="20578" y="1506"/>
                  </a:moveTo>
                  <a:cubicBezTo>
                    <a:pt x="20543" y="1541"/>
                    <a:pt x="20521" y="1576"/>
                    <a:pt x="20543" y="1615"/>
                  </a:cubicBezTo>
                  <a:cubicBezTo>
                    <a:pt x="20560" y="1632"/>
                    <a:pt x="20595" y="1650"/>
                    <a:pt x="20612" y="1650"/>
                  </a:cubicBezTo>
                  <a:cubicBezTo>
                    <a:pt x="20630" y="1650"/>
                    <a:pt x="20630" y="1650"/>
                    <a:pt x="20652" y="1632"/>
                  </a:cubicBezTo>
                  <a:cubicBezTo>
                    <a:pt x="20686" y="1615"/>
                    <a:pt x="20704" y="1576"/>
                    <a:pt x="20669" y="1541"/>
                  </a:cubicBezTo>
                  <a:cubicBezTo>
                    <a:pt x="20669" y="1523"/>
                    <a:pt x="20630" y="1506"/>
                    <a:pt x="20612" y="1506"/>
                  </a:cubicBezTo>
                  <a:close/>
                  <a:moveTo>
                    <a:pt x="6745" y="1523"/>
                  </a:moveTo>
                  <a:cubicBezTo>
                    <a:pt x="6727" y="1523"/>
                    <a:pt x="6727" y="1523"/>
                    <a:pt x="6727" y="1541"/>
                  </a:cubicBezTo>
                  <a:cubicBezTo>
                    <a:pt x="6671" y="1541"/>
                    <a:pt x="6653" y="1576"/>
                    <a:pt x="6671" y="1632"/>
                  </a:cubicBezTo>
                  <a:cubicBezTo>
                    <a:pt x="6671" y="1650"/>
                    <a:pt x="6706" y="1667"/>
                    <a:pt x="6745" y="1667"/>
                  </a:cubicBezTo>
                  <a:lnTo>
                    <a:pt x="6762" y="1667"/>
                  </a:lnTo>
                  <a:cubicBezTo>
                    <a:pt x="6797" y="1667"/>
                    <a:pt x="6814" y="1615"/>
                    <a:pt x="6814" y="1576"/>
                  </a:cubicBezTo>
                  <a:cubicBezTo>
                    <a:pt x="6797" y="1558"/>
                    <a:pt x="6762" y="1523"/>
                    <a:pt x="6745" y="1523"/>
                  </a:cubicBezTo>
                  <a:close/>
                  <a:moveTo>
                    <a:pt x="16605" y="1593"/>
                  </a:moveTo>
                  <a:cubicBezTo>
                    <a:pt x="16588" y="1593"/>
                    <a:pt x="16570" y="1615"/>
                    <a:pt x="16553" y="1615"/>
                  </a:cubicBezTo>
                  <a:cubicBezTo>
                    <a:pt x="16535" y="1650"/>
                    <a:pt x="16518" y="1684"/>
                    <a:pt x="16553" y="1724"/>
                  </a:cubicBezTo>
                  <a:cubicBezTo>
                    <a:pt x="16570" y="1741"/>
                    <a:pt x="16588" y="1741"/>
                    <a:pt x="16605" y="1741"/>
                  </a:cubicBezTo>
                  <a:lnTo>
                    <a:pt x="16644" y="1741"/>
                  </a:lnTo>
                  <a:cubicBezTo>
                    <a:pt x="16679" y="1702"/>
                    <a:pt x="16679" y="1667"/>
                    <a:pt x="16661" y="1632"/>
                  </a:cubicBezTo>
                  <a:cubicBezTo>
                    <a:pt x="16644" y="1615"/>
                    <a:pt x="16627" y="1593"/>
                    <a:pt x="16605" y="1593"/>
                  </a:cubicBezTo>
                  <a:close/>
                  <a:moveTo>
                    <a:pt x="26887" y="1593"/>
                  </a:moveTo>
                  <a:cubicBezTo>
                    <a:pt x="26852" y="1632"/>
                    <a:pt x="26830" y="1667"/>
                    <a:pt x="26852" y="1702"/>
                  </a:cubicBezTo>
                  <a:cubicBezTo>
                    <a:pt x="26870" y="1724"/>
                    <a:pt x="26904" y="1741"/>
                    <a:pt x="26922" y="1741"/>
                  </a:cubicBezTo>
                  <a:cubicBezTo>
                    <a:pt x="26939" y="1741"/>
                    <a:pt x="26939" y="1741"/>
                    <a:pt x="26961" y="1724"/>
                  </a:cubicBezTo>
                  <a:cubicBezTo>
                    <a:pt x="26996" y="1702"/>
                    <a:pt x="26996" y="1667"/>
                    <a:pt x="26978" y="1632"/>
                  </a:cubicBezTo>
                  <a:cubicBezTo>
                    <a:pt x="26961" y="1593"/>
                    <a:pt x="26939" y="1593"/>
                    <a:pt x="26922" y="1593"/>
                  </a:cubicBezTo>
                  <a:close/>
                  <a:moveTo>
                    <a:pt x="6362" y="1632"/>
                  </a:moveTo>
                  <a:cubicBezTo>
                    <a:pt x="6327" y="1650"/>
                    <a:pt x="6310" y="1684"/>
                    <a:pt x="6327" y="1741"/>
                  </a:cubicBezTo>
                  <a:cubicBezTo>
                    <a:pt x="6327" y="1758"/>
                    <a:pt x="6362" y="1776"/>
                    <a:pt x="6401" y="1776"/>
                  </a:cubicBezTo>
                  <a:lnTo>
                    <a:pt x="6419" y="1776"/>
                  </a:lnTo>
                  <a:cubicBezTo>
                    <a:pt x="6453" y="1758"/>
                    <a:pt x="6471" y="1724"/>
                    <a:pt x="6453" y="1684"/>
                  </a:cubicBezTo>
                  <a:cubicBezTo>
                    <a:pt x="6453" y="1650"/>
                    <a:pt x="6419" y="1632"/>
                    <a:pt x="6401" y="1632"/>
                  </a:cubicBezTo>
                  <a:close/>
                  <a:moveTo>
                    <a:pt x="20304" y="1684"/>
                  </a:moveTo>
                  <a:cubicBezTo>
                    <a:pt x="20286" y="1684"/>
                    <a:pt x="20269" y="1684"/>
                    <a:pt x="20269" y="1702"/>
                  </a:cubicBezTo>
                  <a:cubicBezTo>
                    <a:pt x="20234" y="1724"/>
                    <a:pt x="20216" y="1758"/>
                    <a:pt x="20234" y="1793"/>
                  </a:cubicBezTo>
                  <a:cubicBezTo>
                    <a:pt x="20251" y="1811"/>
                    <a:pt x="20269" y="1832"/>
                    <a:pt x="20304" y="1832"/>
                  </a:cubicBezTo>
                  <a:cubicBezTo>
                    <a:pt x="20304" y="1832"/>
                    <a:pt x="20325" y="1832"/>
                    <a:pt x="20343" y="1811"/>
                  </a:cubicBezTo>
                  <a:cubicBezTo>
                    <a:pt x="20377" y="1793"/>
                    <a:pt x="20377" y="1758"/>
                    <a:pt x="20360" y="1724"/>
                  </a:cubicBezTo>
                  <a:cubicBezTo>
                    <a:pt x="20343" y="1702"/>
                    <a:pt x="20325" y="1684"/>
                    <a:pt x="20304" y="1684"/>
                  </a:cubicBezTo>
                  <a:close/>
                  <a:moveTo>
                    <a:pt x="6018" y="1758"/>
                  </a:moveTo>
                  <a:cubicBezTo>
                    <a:pt x="5983" y="1776"/>
                    <a:pt x="5966" y="1811"/>
                    <a:pt x="5983" y="1850"/>
                  </a:cubicBezTo>
                  <a:cubicBezTo>
                    <a:pt x="5983" y="1885"/>
                    <a:pt x="6018" y="1902"/>
                    <a:pt x="6053" y="1902"/>
                  </a:cubicBezTo>
                  <a:lnTo>
                    <a:pt x="6075" y="1885"/>
                  </a:lnTo>
                  <a:cubicBezTo>
                    <a:pt x="6110" y="1885"/>
                    <a:pt x="6127" y="1832"/>
                    <a:pt x="6110" y="1793"/>
                  </a:cubicBezTo>
                  <a:cubicBezTo>
                    <a:pt x="6110" y="1776"/>
                    <a:pt x="6075" y="1758"/>
                    <a:pt x="6053" y="1758"/>
                  </a:cubicBezTo>
                  <a:close/>
                  <a:moveTo>
                    <a:pt x="5674" y="1867"/>
                  </a:moveTo>
                  <a:cubicBezTo>
                    <a:pt x="5640" y="1885"/>
                    <a:pt x="5618" y="1941"/>
                    <a:pt x="5640" y="1976"/>
                  </a:cubicBezTo>
                  <a:cubicBezTo>
                    <a:pt x="5657" y="1993"/>
                    <a:pt x="5674" y="2011"/>
                    <a:pt x="5709" y="2011"/>
                  </a:cubicBezTo>
                  <a:lnTo>
                    <a:pt x="5727" y="2011"/>
                  </a:lnTo>
                  <a:cubicBezTo>
                    <a:pt x="5766" y="1993"/>
                    <a:pt x="5783" y="1959"/>
                    <a:pt x="5783" y="1919"/>
                  </a:cubicBezTo>
                  <a:cubicBezTo>
                    <a:pt x="5766" y="1885"/>
                    <a:pt x="5727" y="1867"/>
                    <a:pt x="5709" y="1867"/>
                  </a:cubicBezTo>
                  <a:close/>
                  <a:moveTo>
                    <a:pt x="19942" y="1867"/>
                  </a:moveTo>
                  <a:cubicBezTo>
                    <a:pt x="19908" y="1902"/>
                    <a:pt x="19908" y="1941"/>
                    <a:pt x="19925" y="1976"/>
                  </a:cubicBezTo>
                  <a:cubicBezTo>
                    <a:pt x="19942" y="1993"/>
                    <a:pt x="19960" y="2011"/>
                    <a:pt x="19977" y="2011"/>
                  </a:cubicBezTo>
                  <a:cubicBezTo>
                    <a:pt x="19999" y="2011"/>
                    <a:pt x="20016" y="2011"/>
                    <a:pt x="20016" y="1993"/>
                  </a:cubicBezTo>
                  <a:cubicBezTo>
                    <a:pt x="20051" y="1976"/>
                    <a:pt x="20069" y="1941"/>
                    <a:pt x="20051" y="1902"/>
                  </a:cubicBezTo>
                  <a:cubicBezTo>
                    <a:pt x="20034" y="1885"/>
                    <a:pt x="20016" y="1867"/>
                    <a:pt x="19977" y="1867"/>
                  </a:cubicBezTo>
                  <a:close/>
                  <a:moveTo>
                    <a:pt x="16844" y="1885"/>
                  </a:moveTo>
                  <a:cubicBezTo>
                    <a:pt x="16822" y="1885"/>
                    <a:pt x="16805" y="1885"/>
                    <a:pt x="16788" y="1902"/>
                  </a:cubicBezTo>
                  <a:cubicBezTo>
                    <a:pt x="16753" y="1919"/>
                    <a:pt x="16753" y="1976"/>
                    <a:pt x="16788" y="1993"/>
                  </a:cubicBezTo>
                  <a:cubicBezTo>
                    <a:pt x="16788" y="2011"/>
                    <a:pt x="16805" y="2028"/>
                    <a:pt x="16844" y="2028"/>
                  </a:cubicBezTo>
                  <a:cubicBezTo>
                    <a:pt x="16844" y="2028"/>
                    <a:pt x="16862" y="2028"/>
                    <a:pt x="16879" y="2011"/>
                  </a:cubicBezTo>
                  <a:cubicBezTo>
                    <a:pt x="16914" y="1976"/>
                    <a:pt x="16914" y="1941"/>
                    <a:pt x="16896" y="1902"/>
                  </a:cubicBezTo>
                  <a:cubicBezTo>
                    <a:pt x="16879" y="1885"/>
                    <a:pt x="16862" y="1885"/>
                    <a:pt x="16844" y="1885"/>
                  </a:cubicBezTo>
                  <a:close/>
                  <a:moveTo>
                    <a:pt x="27070" y="1902"/>
                  </a:moveTo>
                  <a:cubicBezTo>
                    <a:pt x="27031" y="1941"/>
                    <a:pt x="27031" y="1976"/>
                    <a:pt x="27048" y="2011"/>
                  </a:cubicBezTo>
                  <a:cubicBezTo>
                    <a:pt x="27048" y="2028"/>
                    <a:pt x="27087" y="2050"/>
                    <a:pt x="27105" y="2050"/>
                  </a:cubicBezTo>
                  <a:cubicBezTo>
                    <a:pt x="27122" y="2050"/>
                    <a:pt x="27139" y="2050"/>
                    <a:pt x="27139" y="2028"/>
                  </a:cubicBezTo>
                  <a:cubicBezTo>
                    <a:pt x="27179" y="2011"/>
                    <a:pt x="27196" y="1976"/>
                    <a:pt x="27179" y="1941"/>
                  </a:cubicBezTo>
                  <a:cubicBezTo>
                    <a:pt x="27157" y="1919"/>
                    <a:pt x="27139" y="1902"/>
                    <a:pt x="27105" y="1902"/>
                  </a:cubicBezTo>
                  <a:close/>
                  <a:moveTo>
                    <a:pt x="5365" y="1993"/>
                  </a:moveTo>
                  <a:cubicBezTo>
                    <a:pt x="5365" y="1993"/>
                    <a:pt x="5348" y="1993"/>
                    <a:pt x="5348" y="2011"/>
                  </a:cubicBezTo>
                  <a:cubicBezTo>
                    <a:pt x="5313" y="2011"/>
                    <a:pt x="5292" y="2067"/>
                    <a:pt x="5292" y="2102"/>
                  </a:cubicBezTo>
                  <a:cubicBezTo>
                    <a:pt x="5313" y="2120"/>
                    <a:pt x="5331" y="2137"/>
                    <a:pt x="5365" y="2137"/>
                  </a:cubicBezTo>
                  <a:lnTo>
                    <a:pt x="5400" y="2137"/>
                  </a:lnTo>
                  <a:cubicBezTo>
                    <a:pt x="5439" y="2120"/>
                    <a:pt x="5457" y="2085"/>
                    <a:pt x="5439" y="2050"/>
                  </a:cubicBezTo>
                  <a:cubicBezTo>
                    <a:pt x="5422" y="2011"/>
                    <a:pt x="5400" y="1993"/>
                    <a:pt x="5365" y="1993"/>
                  </a:cubicBezTo>
                  <a:close/>
                  <a:moveTo>
                    <a:pt x="19633" y="2050"/>
                  </a:moveTo>
                  <a:cubicBezTo>
                    <a:pt x="19599" y="2067"/>
                    <a:pt x="19581" y="2120"/>
                    <a:pt x="19599" y="2159"/>
                  </a:cubicBezTo>
                  <a:cubicBezTo>
                    <a:pt x="19616" y="2176"/>
                    <a:pt x="19633" y="2193"/>
                    <a:pt x="19673" y="2193"/>
                  </a:cubicBezTo>
                  <a:cubicBezTo>
                    <a:pt x="19690" y="2193"/>
                    <a:pt x="19690" y="2193"/>
                    <a:pt x="19707" y="2176"/>
                  </a:cubicBezTo>
                  <a:cubicBezTo>
                    <a:pt x="19742" y="2159"/>
                    <a:pt x="19742" y="2120"/>
                    <a:pt x="19725" y="2085"/>
                  </a:cubicBezTo>
                  <a:cubicBezTo>
                    <a:pt x="19725" y="2050"/>
                    <a:pt x="19690" y="2050"/>
                    <a:pt x="19673" y="2050"/>
                  </a:cubicBezTo>
                  <a:close/>
                  <a:moveTo>
                    <a:pt x="5004" y="2137"/>
                  </a:moveTo>
                  <a:cubicBezTo>
                    <a:pt x="4965" y="2159"/>
                    <a:pt x="4948" y="2211"/>
                    <a:pt x="4965" y="2246"/>
                  </a:cubicBezTo>
                  <a:cubicBezTo>
                    <a:pt x="4987" y="2267"/>
                    <a:pt x="5004" y="2285"/>
                    <a:pt x="5039" y="2285"/>
                  </a:cubicBezTo>
                  <a:lnTo>
                    <a:pt x="5057" y="2285"/>
                  </a:lnTo>
                  <a:cubicBezTo>
                    <a:pt x="5096" y="2267"/>
                    <a:pt x="5113" y="2211"/>
                    <a:pt x="5096" y="2176"/>
                  </a:cubicBezTo>
                  <a:cubicBezTo>
                    <a:pt x="5096" y="2159"/>
                    <a:pt x="5057" y="2137"/>
                    <a:pt x="5039" y="2137"/>
                  </a:cubicBezTo>
                  <a:close/>
                  <a:moveTo>
                    <a:pt x="17079" y="2159"/>
                  </a:moveTo>
                  <a:cubicBezTo>
                    <a:pt x="17062" y="2159"/>
                    <a:pt x="17040" y="2159"/>
                    <a:pt x="17023" y="2176"/>
                  </a:cubicBezTo>
                  <a:cubicBezTo>
                    <a:pt x="16988" y="2193"/>
                    <a:pt x="16988" y="2246"/>
                    <a:pt x="17023" y="2285"/>
                  </a:cubicBezTo>
                  <a:cubicBezTo>
                    <a:pt x="17040" y="2285"/>
                    <a:pt x="17062" y="2302"/>
                    <a:pt x="17079" y="2302"/>
                  </a:cubicBezTo>
                  <a:cubicBezTo>
                    <a:pt x="17097" y="2302"/>
                    <a:pt x="17114" y="2285"/>
                    <a:pt x="17131" y="2285"/>
                  </a:cubicBezTo>
                  <a:cubicBezTo>
                    <a:pt x="17149" y="2246"/>
                    <a:pt x="17149" y="2211"/>
                    <a:pt x="17131" y="2176"/>
                  </a:cubicBezTo>
                  <a:cubicBezTo>
                    <a:pt x="17114" y="2159"/>
                    <a:pt x="17097" y="2159"/>
                    <a:pt x="17079" y="2159"/>
                  </a:cubicBezTo>
                  <a:close/>
                  <a:moveTo>
                    <a:pt x="19307" y="2211"/>
                  </a:moveTo>
                  <a:cubicBezTo>
                    <a:pt x="19272" y="2228"/>
                    <a:pt x="19272" y="2285"/>
                    <a:pt x="19290" y="2320"/>
                  </a:cubicBezTo>
                  <a:cubicBezTo>
                    <a:pt x="19290" y="2337"/>
                    <a:pt x="19324" y="2354"/>
                    <a:pt x="19346" y="2354"/>
                  </a:cubicBezTo>
                  <a:lnTo>
                    <a:pt x="19381" y="2354"/>
                  </a:lnTo>
                  <a:cubicBezTo>
                    <a:pt x="19416" y="2337"/>
                    <a:pt x="19433" y="2285"/>
                    <a:pt x="19416" y="2246"/>
                  </a:cubicBezTo>
                  <a:cubicBezTo>
                    <a:pt x="19398" y="2228"/>
                    <a:pt x="19381" y="2211"/>
                    <a:pt x="19346" y="2211"/>
                  </a:cubicBezTo>
                  <a:close/>
                  <a:moveTo>
                    <a:pt x="27287" y="2211"/>
                  </a:moveTo>
                  <a:cubicBezTo>
                    <a:pt x="27266" y="2211"/>
                    <a:pt x="27266" y="2228"/>
                    <a:pt x="27248" y="2228"/>
                  </a:cubicBezTo>
                  <a:cubicBezTo>
                    <a:pt x="27213" y="2246"/>
                    <a:pt x="27196" y="2285"/>
                    <a:pt x="27213" y="2320"/>
                  </a:cubicBezTo>
                  <a:cubicBezTo>
                    <a:pt x="27231" y="2354"/>
                    <a:pt x="27248" y="2354"/>
                    <a:pt x="27287" y="2354"/>
                  </a:cubicBezTo>
                  <a:lnTo>
                    <a:pt x="27322" y="2354"/>
                  </a:lnTo>
                  <a:cubicBezTo>
                    <a:pt x="27357" y="2337"/>
                    <a:pt x="27357" y="2285"/>
                    <a:pt x="27340" y="2246"/>
                  </a:cubicBezTo>
                  <a:cubicBezTo>
                    <a:pt x="27340" y="2228"/>
                    <a:pt x="27305" y="2211"/>
                    <a:pt x="27287" y="2211"/>
                  </a:cubicBezTo>
                  <a:close/>
                  <a:moveTo>
                    <a:pt x="4678" y="2285"/>
                  </a:moveTo>
                  <a:cubicBezTo>
                    <a:pt x="4639" y="2302"/>
                    <a:pt x="4621" y="2354"/>
                    <a:pt x="4639" y="2394"/>
                  </a:cubicBezTo>
                  <a:cubicBezTo>
                    <a:pt x="4639" y="2411"/>
                    <a:pt x="4678" y="2428"/>
                    <a:pt x="4695" y="2428"/>
                  </a:cubicBezTo>
                  <a:lnTo>
                    <a:pt x="4730" y="2428"/>
                  </a:lnTo>
                  <a:cubicBezTo>
                    <a:pt x="4769" y="2411"/>
                    <a:pt x="4787" y="2354"/>
                    <a:pt x="4769" y="2320"/>
                  </a:cubicBezTo>
                  <a:cubicBezTo>
                    <a:pt x="4748" y="2302"/>
                    <a:pt x="4730" y="2285"/>
                    <a:pt x="4695" y="2285"/>
                  </a:cubicBezTo>
                  <a:close/>
                  <a:moveTo>
                    <a:pt x="18998" y="2376"/>
                  </a:moveTo>
                  <a:cubicBezTo>
                    <a:pt x="18963" y="2394"/>
                    <a:pt x="18946" y="2428"/>
                    <a:pt x="18963" y="2463"/>
                  </a:cubicBezTo>
                  <a:cubicBezTo>
                    <a:pt x="18963" y="2502"/>
                    <a:pt x="18998" y="2520"/>
                    <a:pt x="19020" y="2520"/>
                  </a:cubicBezTo>
                  <a:cubicBezTo>
                    <a:pt x="19037" y="2520"/>
                    <a:pt x="19037" y="2520"/>
                    <a:pt x="19055" y="2502"/>
                  </a:cubicBezTo>
                  <a:cubicBezTo>
                    <a:pt x="19090" y="2485"/>
                    <a:pt x="19107" y="2446"/>
                    <a:pt x="19090" y="2411"/>
                  </a:cubicBezTo>
                  <a:cubicBezTo>
                    <a:pt x="19072" y="2394"/>
                    <a:pt x="19055" y="2376"/>
                    <a:pt x="19020" y="2376"/>
                  </a:cubicBezTo>
                  <a:close/>
                  <a:moveTo>
                    <a:pt x="17332" y="2411"/>
                  </a:moveTo>
                  <a:cubicBezTo>
                    <a:pt x="17314" y="2411"/>
                    <a:pt x="17297" y="2411"/>
                    <a:pt x="17279" y="2428"/>
                  </a:cubicBezTo>
                  <a:cubicBezTo>
                    <a:pt x="17258" y="2463"/>
                    <a:pt x="17258" y="2502"/>
                    <a:pt x="17297" y="2537"/>
                  </a:cubicBezTo>
                  <a:cubicBezTo>
                    <a:pt x="17314" y="2537"/>
                    <a:pt x="17332" y="2555"/>
                    <a:pt x="17332" y="2555"/>
                  </a:cubicBezTo>
                  <a:cubicBezTo>
                    <a:pt x="17366" y="2555"/>
                    <a:pt x="17388" y="2537"/>
                    <a:pt x="17406" y="2520"/>
                  </a:cubicBezTo>
                  <a:cubicBezTo>
                    <a:pt x="17423" y="2485"/>
                    <a:pt x="17423" y="2446"/>
                    <a:pt x="17388" y="2411"/>
                  </a:cubicBezTo>
                  <a:close/>
                  <a:moveTo>
                    <a:pt x="4334" y="2446"/>
                  </a:moveTo>
                  <a:cubicBezTo>
                    <a:pt x="4295" y="2463"/>
                    <a:pt x="4295" y="2502"/>
                    <a:pt x="4312" y="2537"/>
                  </a:cubicBezTo>
                  <a:cubicBezTo>
                    <a:pt x="4312" y="2572"/>
                    <a:pt x="4352" y="2594"/>
                    <a:pt x="4369" y="2594"/>
                  </a:cubicBezTo>
                  <a:cubicBezTo>
                    <a:pt x="4386" y="2594"/>
                    <a:pt x="4386" y="2594"/>
                    <a:pt x="4404" y="2572"/>
                  </a:cubicBezTo>
                  <a:cubicBezTo>
                    <a:pt x="4443" y="2555"/>
                    <a:pt x="4460" y="2520"/>
                    <a:pt x="4443" y="2485"/>
                  </a:cubicBezTo>
                  <a:cubicBezTo>
                    <a:pt x="4421" y="2446"/>
                    <a:pt x="4404" y="2446"/>
                    <a:pt x="4369" y="2446"/>
                  </a:cubicBezTo>
                  <a:close/>
                  <a:moveTo>
                    <a:pt x="18654" y="2520"/>
                  </a:moveTo>
                  <a:cubicBezTo>
                    <a:pt x="18620" y="2537"/>
                    <a:pt x="18602" y="2572"/>
                    <a:pt x="18620" y="2611"/>
                  </a:cubicBezTo>
                  <a:cubicBezTo>
                    <a:pt x="18637" y="2646"/>
                    <a:pt x="18654" y="2663"/>
                    <a:pt x="18694" y="2663"/>
                  </a:cubicBezTo>
                  <a:lnTo>
                    <a:pt x="18711" y="2663"/>
                  </a:lnTo>
                  <a:cubicBezTo>
                    <a:pt x="18746" y="2646"/>
                    <a:pt x="18763" y="2594"/>
                    <a:pt x="18763" y="2555"/>
                  </a:cubicBezTo>
                  <a:cubicBezTo>
                    <a:pt x="18746" y="2537"/>
                    <a:pt x="18711" y="2520"/>
                    <a:pt x="18694" y="2520"/>
                  </a:cubicBezTo>
                  <a:close/>
                  <a:moveTo>
                    <a:pt x="27448" y="2537"/>
                  </a:moveTo>
                  <a:cubicBezTo>
                    <a:pt x="27448" y="2537"/>
                    <a:pt x="27431" y="2537"/>
                    <a:pt x="27414" y="2555"/>
                  </a:cubicBezTo>
                  <a:cubicBezTo>
                    <a:pt x="27374" y="2572"/>
                    <a:pt x="27374" y="2611"/>
                    <a:pt x="27396" y="2646"/>
                  </a:cubicBezTo>
                  <a:cubicBezTo>
                    <a:pt x="27396" y="2663"/>
                    <a:pt x="27431" y="2681"/>
                    <a:pt x="27448" y="2681"/>
                  </a:cubicBezTo>
                  <a:lnTo>
                    <a:pt x="27483" y="2681"/>
                  </a:lnTo>
                  <a:cubicBezTo>
                    <a:pt x="27522" y="2663"/>
                    <a:pt x="27540" y="2611"/>
                    <a:pt x="27522" y="2572"/>
                  </a:cubicBezTo>
                  <a:cubicBezTo>
                    <a:pt x="27505" y="2555"/>
                    <a:pt x="27483" y="2537"/>
                    <a:pt x="27448" y="2537"/>
                  </a:cubicBezTo>
                  <a:close/>
                  <a:moveTo>
                    <a:pt x="17641" y="2594"/>
                  </a:moveTo>
                  <a:cubicBezTo>
                    <a:pt x="17623" y="2594"/>
                    <a:pt x="17584" y="2611"/>
                    <a:pt x="17584" y="2646"/>
                  </a:cubicBezTo>
                  <a:cubicBezTo>
                    <a:pt x="17567" y="2681"/>
                    <a:pt x="17584" y="2720"/>
                    <a:pt x="17623" y="2737"/>
                  </a:cubicBezTo>
                  <a:lnTo>
                    <a:pt x="17641" y="2737"/>
                  </a:lnTo>
                  <a:cubicBezTo>
                    <a:pt x="17675" y="2737"/>
                    <a:pt x="17693" y="2720"/>
                    <a:pt x="17714" y="2703"/>
                  </a:cubicBezTo>
                  <a:cubicBezTo>
                    <a:pt x="17732" y="2663"/>
                    <a:pt x="17714" y="2629"/>
                    <a:pt x="17675" y="2611"/>
                  </a:cubicBezTo>
                  <a:cubicBezTo>
                    <a:pt x="17658" y="2594"/>
                    <a:pt x="17658" y="2594"/>
                    <a:pt x="17641" y="2594"/>
                  </a:cubicBezTo>
                  <a:close/>
                  <a:moveTo>
                    <a:pt x="4025" y="2611"/>
                  </a:moveTo>
                  <a:cubicBezTo>
                    <a:pt x="3986" y="2629"/>
                    <a:pt x="3969" y="2681"/>
                    <a:pt x="3986" y="2720"/>
                  </a:cubicBezTo>
                  <a:cubicBezTo>
                    <a:pt x="4008" y="2737"/>
                    <a:pt x="4025" y="2755"/>
                    <a:pt x="4043" y="2755"/>
                  </a:cubicBezTo>
                  <a:cubicBezTo>
                    <a:pt x="4060" y="2755"/>
                    <a:pt x="4078" y="2755"/>
                    <a:pt x="4078" y="2737"/>
                  </a:cubicBezTo>
                  <a:cubicBezTo>
                    <a:pt x="4117" y="2720"/>
                    <a:pt x="4134" y="2681"/>
                    <a:pt x="4117" y="2646"/>
                  </a:cubicBezTo>
                  <a:cubicBezTo>
                    <a:pt x="4095" y="2611"/>
                    <a:pt x="4078" y="2611"/>
                    <a:pt x="4043" y="2611"/>
                  </a:cubicBezTo>
                  <a:close/>
                  <a:moveTo>
                    <a:pt x="18328" y="2646"/>
                  </a:moveTo>
                  <a:cubicBezTo>
                    <a:pt x="18293" y="2663"/>
                    <a:pt x="18276" y="2703"/>
                    <a:pt x="18276" y="2737"/>
                  </a:cubicBezTo>
                  <a:cubicBezTo>
                    <a:pt x="18293" y="2772"/>
                    <a:pt x="18311" y="2790"/>
                    <a:pt x="18345" y="2790"/>
                  </a:cubicBezTo>
                  <a:lnTo>
                    <a:pt x="18367" y="2790"/>
                  </a:lnTo>
                  <a:cubicBezTo>
                    <a:pt x="18402" y="2772"/>
                    <a:pt x="18437" y="2737"/>
                    <a:pt x="18419" y="2703"/>
                  </a:cubicBezTo>
                  <a:cubicBezTo>
                    <a:pt x="18419" y="2663"/>
                    <a:pt x="18385" y="2646"/>
                    <a:pt x="18345" y="2646"/>
                  </a:cubicBezTo>
                  <a:close/>
                  <a:moveTo>
                    <a:pt x="17984" y="2681"/>
                  </a:moveTo>
                  <a:cubicBezTo>
                    <a:pt x="17949" y="2681"/>
                    <a:pt x="17932" y="2720"/>
                    <a:pt x="17910" y="2755"/>
                  </a:cubicBezTo>
                  <a:cubicBezTo>
                    <a:pt x="17910" y="2790"/>
                    <a:pt x="17949" y="2829"/>
                    <a:pt x="17984" y="2829"/>
                  </a:cubicBezTo>
                  <a:cubicBezTo>
                    <a:pt x="18041" y="2829"/>
                    <a:pt x="18058" y="2811"/>
                    <a:pt x="18058" y="2772"/>
                  </a:cubicBezTo>
                  <a:cubicBezTo>
                    <a:pt x="18076" y="2720"/>
                    <a:pt x="18041" y="2681"/>
                    <a:pt x="18002" y="2681"/>
                  </a:cubicBezTo>
                  <a:close/>
                  <a:moveTo>
                    <a:pt x="3699" y="2772"/>
                  </a:moveTo>
                  <a:cubicBezTo>
                    <a:pt x="3660" y="2790"/>
                    <a:pt x="3642" y="2846"/>
                    <a:pt x="3660" y="2881"/>
                  </a:cubicBezTo>
                  <a:cubicBezTo>
                    <a:pt x="3682" y="2898"/>
                    <a:pt x="3699" y="2920"/>
                    <a:pt x="3734" y="2920"/>
                  </a:cubicBezTo>
                  <a:lnTo>
                    <a:pt x="3769" y="2920"/>
                  </a:lnTo>
                  <a:cubicBezTo>
                    <a:pt x="3790" y="2898"/>
                    <a:pt x="3808" y="2846"/>
                    <a:pt x="3790" y="2811"/>
                  </a:cubicBezTo>
                  <a:cubicBezTo>
                    <a:pt x="3790" y="2790"/>
                    <a:pt x="3751" y="2772"/>
                    <a:pt x="3734" y="2772"/>
                  </a:cubicBezTo>
                  <a:close/>
                  <a:moveTo>
                    <a:pt x="27592" y="2864"/>
                  </a:moveTo>
                  <a:cubicBezTo>
                    <a:pt x="27557" y="2881"/>
                    <a:pt x="27540" y="2938"/>
                    <a:pt x="27557" y="2972"/>
                  </a:cubicBezTo>
                  <a:cubicBezTo>
                    <a:pt x="27575" y="2990"/>
                    <a:pt x="27592" y="3007"/>
                    <a:pt x="27614" y="3007"/>
                  </a:cubicBezTo>
                  <a:cubicBezTo>
                    <a:pt x="27631" y="3007"/>
                    <a:pt x="27649" y="3007"/>
                    <a:pt x="27649" y="2990"/>
                  </a:cubicBezTo>
                  <a:cubicBezTo>
                    <a:pt x="27683" y="2972"/>
                    <a:pt x="27701" y="2938"/>
                    <a:pt x="27683" y="2898"/>
                  </a:cubicBezTo>
                  <a:cubicBezTo>
                    <a:pt x="27666" y="2881"/>
                    <a:pt x="27649" y="2864"/>
                    <a:pt x="27614" y="2864"/>
                  </a:cubicBezTo>
                  <a:close/>
                  <a:moveTo>
                    <a:pt x="3407" y="2938"/>
                  </a:moveTo>
                  <a:cubicBezTo>
                    <a:pt x="3390" y="2938"/>
                    <a:pt x="3390" y="2938"/>
                    <a:pt x="3373" y="2955"/>
                  </a:cubicBezTo>
                  <a:cubicBezTo>
                    <a:pt x="3333" y="2972"/>
                    <a:pt x="3316" y="3007"/>
                    <a:pt x="3333" y="3046"/>
                  </a:cubicBezTo>
                  <a:cubicBezTo>
                    <a:pt x="3355" y="3081"/>
                    <a:pt x="3390" y="3081"/>
                    <a:pt x="3407" y="3081"/>
                  </a:cubicBezTo>
                  <a:lnTo>
                    <a:pt x="3442" y="3081"/>
                  </a:lnTo>
                  <a:cubicBezTo>
                    <a:pt x="3481" y="3064"/>
                    <a:pt x="3499" y="3007"/>
                    <a:pt x="3481" y="2972"/>
                  </a:cubicBezTo>
                  <a:cubicBezTo>
                    <a:pt x="3464" y="2955"/>
                    <a:pt x="3425" y="2938"/>
                    <a:pt x="3407" y="2938"/>
                  </a:cubicBezTo>
                  <a:close/>
                  <a:moveTo>
                    <a:pt x="3098" y="3116"/>
                  </a:moveTo>
                  <a:cubicBezTo>
                    <a:pt x="3081" y="3116"/>
                    <a:pt x="3064" y="3138"/>
                    <a:pt x="3064" y="3138"/>
                  </a:cubicBezTo>
                  <a:cubicBezTo>
                    <a:pt x="3029" y="3155"/>
                    <a:pt x="3007" y="3207"/>
                    <a:pt x="3029" y="3246"/>
                  </a:cubicBezTo>
                  <a:cubicBezTo>
                    <a:pt x="3046" y="3264"/>
                    <a:pt x="3081" y="3264"/>
                    <a:pt x="3098" y="3264"/>
                  </a:cubicBezTo>
                  <a:lnTo>
                    <a:pt x="3138" y="3264"/>
                  </a:lnTo>
                  <a:cubicBezTo>
                    <a:pt x="3172" y="3246"/>
                    <a:pt x="3172" y="3190"/>
                    <a:pt x="3155" y="3155"/>
                  </a:cubicBezTo>
                  <a:cubicBezTo>
                    <a:pt x="3138" y="3138"/>
                    <a:pt x="3116" y="3116"/>
                    <a:pt x="3098" y="3116"/>
                  </a:cubicBezTo>
                  <a:close/>
                  <a:moveTo>
                    <a:pt x="27757" y="3190"/>
                  </a:moveTo>
                  <a:cubicBezTo>
                    <a:pt x="27722" y="3207"/>
                    <a:pt x="27701" y="3264"/>
                    <a:pt x="27722" y="3299"/>
                  </a:cubicBezTo>
                  <a:cubicBezTo>
                    <a:pt x="27740" y="3316"/>
                    <a:pt x="27757" y="3334"/>
                    <a:pt x="27792" y="3334"/>
                  </a:cubicBezTo>
                  <a:cubicBezTo>
                    <a:pt x="27792" y="3334"/>
                    <a:pt x="27810" y="3334"/>
                    <a:pt x="27810" y="3316"/>
                  </a:cubicBezTo>
                  <a:cubicBezTo>
                    <a:pt x="27849" y="3299"/>
                    <a:pt x="27866" y="3264"/>
                    <a:pt x="27849" y="3225"/>
                  </a:cubicBezTo>
                  <a:cubicBezTo>
                    <a:pt x="27831" y="3190"/>
                    <a:pt x="27810" y="3190"/>
                    <a:pt x="27792" y="3190"/>
                  </a:cubicBezTo>
                  <a:close/>
                  <a:moveTo>
                    <a:pt x="2811" y="3334"/>
                  </a:moveTo>
                  <a:cubicBezTo>
                    <a:pt x="2790" y="3334"/>
                    <a:pt x="2772" y="3334"/>
                    <a:pt x="2755" y="3355"/>
                  </a:cubicBezTo>
                  <a:cubicBezTo>
                    <a:pt x="2720" y="3373"/>
                    <a:pt x="2720" y="3425"/>
                    <a:pt x="2737" y="3464"/>
                  </a:cubicBezTo>
                  <a:cubicBezTo>
                    <a:pt x="2755" y="3481"/>
                    <a:pt x="2772" y="3481"/>
                    <a:pt x="2811" y="3481"/>
                  </a:cubicBezTo>
                  <a:cubicBezTo>
                    <a:pt x="2811" y="3481"/>
                    <a:pt x="2829" y="3481"/>
                    <a:pt x="2846" y="3464"/>
                  </a:cubicBezTo>
                  <a:cubicBezTo>
                    <a:pt x="2881" y="3442"/>
                    <a:pt x="2881" y="3407"/>
                    <a:pt x="2863" y="3373"/>
                  </a:cubicBezTo>
                  <a:cubicBezTo>
                    <a:pt x="2846" y="3355"/>
                    <a:pt x="2829" y="3334"/>
                    <a:pt x="2811" y="3334"/>
                  </a:cubicBezTo>
                  <a:close/>
                  <a:moveTo>
                    <a:pt x="27957" y="3499"/>
                  </a:moveTo>
                  <a:cubicBezTo>
                    <a:pt x="27940" y="3499"/>
                    <a:pt x="27940" y="3499"/>
                    <a:pt x="27918" y="3516"/>
                  </a:cubicBezTo>
                  <a:cubicBezTo>
                    <a:pt x="27883" y="3534"/>
                    <a:pt x="27866" y="3573"/>
                    <a:pt x="27883" y="3608"/>
                  </a:cubicBezTo>
                  <a:cubicBezTo>
                    <a:pt x="27901" y="3642"/>
                    <a:pt x="27940" y="3642"/>
                    <a:pt x="27957" y="3642"/>
                  </a:cubicBezTo>
                  <a:lnTo>
                    <a:pt x="27992" y="3642"/>
                  </a:lnTo>
                  <a:cubicBezTo>
                    <a:pt x="28027" y="3625"/>
                    <a:pt x="28049" y="3573"/>
                    <a:pt x="28010" y="3534"/>
                  </a:cubicBezTo>
                  <a:cubicBezTo>
                    <a:pt x="28010" y="3516"/>
                    <a:pt x="27975" y="3499"/>
                    <a:pt x="27957" y="3499"/>
                  </a:cubicBezTo>
                  <a:close/>
                  <a:moveTo>
                    <a:pt x="2520" y="3551"/>
                  </a:moveTo>
                  <a:cubicBezTo>
                    <a:pt x="2502" y="3551"/>
                    <a:pt x="2485" y="3573"/>
                    <a:pt x="2463" y="3573"/>
                  </a:cubicBezTo>
                  <a:cubicBezTo>
                    <a:pt x="2446" y="3608"/>
                    <a:pt x="2428" y="3642"/>
                    <a:pt x="2463" y="3682"/>
                  </a:cubicBezTo>
                  <a:cubicBezTo>
                    <a:pt x="2463" y="3699"/>
                    <a:pt x="2502" y="3699"/>
                    <a:pt x="2520" y="3699"/>
                  </a:cubicBezTo>
                  <a:lnTo>
                    <a:pt x="2555" y="3699"/>
                  </a:lnTo>
                  <a:cubicBezTo>
                    <a:pt x="2594" y="3660"/>
                    <a:pt x="2594" y="3625"/>
                    <a:pt x="2572" y="3590"/>
                  </a:cubicBezTo>
                  <a:cubicBezTo>
                    <a:pt x="2555" y="3573"/>
                    <a:pt x="2537" y="3551"/>
                    <a:pt x="2520" y="3551"/>
                  </a:cubicBezTo>
                  <a:close/>
                  <a:moveTo>
                    <a:pt x="2228" y="3790"/>
                  </a:moveTo>
                  <a:cubicBezTo>
                    <a:pt x="2211" y="3790"/>
                    <a:pt x="2193" y="3790"/>
                    <a:pt x="2193" y="3808"/>
                  </a:cubicBezTo>
                  <a:cubicBezTo>
                    <a:pt x="2159" y="3825"/>
                    <a:pt x="2159" y="3877"/>
                    <a:pt x="2176" y="3917"/>
                  </a:cubicBezTo>
                  <a:cubicBezTo>
                    <a:pt x="2193" y="3934"/>
                    <a:pt x="2211" y="3934"/>
                    <a:pt x="2228" y="3934"/>
                  </a:cubicBezTo>
                  <a:cubicBezTo>
                    <a:pt x="2246" y="3934"/>
                    <a:pt x="2267" y="3934"/>
                    <a:pt x="2285" y="3917"/>
                  </a:cubicBezTo>
                  <a:cubicBezTo>
                    <a:pt x="2302" y="3899"/>
                    <a:pt x="2320" y="3843"/>
                    <a:pt x="2285" y="3808"/>
                  </a:cubicBezTo>
                  <a:cubicBezTo>
                    <a:pt x="2267" y="3790"/>
                    <a:pt x="2246" y="3790"/>
                    <a:pt x="2228" y="3790"/>
                  </a:cubicBezTo>
                  <a:close/>
                  <a:moveTo>
                    <a:pt x="28101" y="3825"/>
                  </a:moveTo>
                  <a:cubicBezTo>
                    <a:pt x="28066" y="3843"/>
                    <a:pt x="28049" y="3899"/>
                    <a:pt x="28066" y="3934"/>
                  </a:cubicBezTo>
                  <a:cubicBezTo>
                    <a:pt x="28084" y="3951"/>
                    <a:pt x="28101" y="3969"/>
                    <a:pt x="28136" y="3969"/>
                  </a:cubicBezTo>
                  <a:cubicBezTo>
                    <a:pt x="28136" y="3969"/>
                    <a:pt x="28158" y="3969"/>
                    <a:pt x="28175" y="3951"/>
                  </a:cubicBezTo>
                  <a:cubicBezTo>
                    <a:pt x="28210" y="3934"/>
                    <a:pt x="28210" y="3899"/>
                    <a:pt x="28192" y="3860"/>
                  </a:cubicBezTo>
                  <a:cubicBezTo>
                    <a:pt x="28175" y="3825"/>
                    <a:pt x="28158" y="3825"/>
                    <a:pt x="28136" y="3825"/>
                  </a:cubicBezTo>
                  <a:close/>
                  <a:moveTo>
                    <a:pt x="1958" y="4025"/>
                  </a:moveTo>
                  <a:cubicBezTo>
                    <a:pt x="1941" y="4025"/>
                    <a:pt x="1919" y="4025"/>
                    <a:pt x="1902" y="4043"/>
                  </a:cubicBezTo>
                  <a:cubicBezTo>
                    <a:pt x="1884" y="4060"/>
                    <a:pt x="1867" y="4117"/>
                    <a:pt x="1902" y="4152"/>
                  </a:cubicBezTo>
                  <a:cubicBezTo>
                    <a:pt x="1919" y="4152"/>
                    <a:pt x="1941" y="4169"/>
                    <a:pt x="1958" y="4169"/>
                  </a:cubicBezTo>
                  <a:cubicBezTo>
                    <a:pt x="1976" y="4169"/>
                    <a:pt x="1993" y="4169"/>
                    <a:pt x="2011" y="4152"/>
                  </a:cubicBezTo>
                  <a:cubicBezTo>
                    <a:pt x="2028" y="4134"/>
                    <a:pt x="2028" y="4078"/>
                    <a:pt x="2011" y="4043"/>
                  </a:cubicBezTo>
                  <a:cubicBezTo>
                    <a:pt x="1993" y="4025"/>
                    <a:pt x="1976" y="4025"/>
                    <a:pt x="1958" y="4025"/>
                  </a:cubicBezTo>
                  <a:close/>
                  <a:moveTo>
                    <a:pt x="28284" y="4134"/>
                  </a:moveTo>
                  <a:cubicBezTo>
                    <a:pt x="28245" y="4169"/>
                    <a:pt x="28245" y="4204"/>
                    <a:pt x="28266" y="4243"/>
                  </a:cubicBezTo>
                  <a:cubicBezTo>
                    <a:pt x="28284" y="4260"/>
                    <a:pt x="28301" y="4278"/>
                    <a:pt x="28319" y="4278"/>
                  </a:cubicBezTo>
                  <a:cubicBezTo>
                    <a:pt x="28336" y="4278"/>
                    <a:pt x="28353" y="4260"/>
                    <a:pt x="28375" y="4260"/>
                  </a:cubicBezTo>
                  <a:cubicBezTo>
                    <a:pt x="28393" y="4243"/>
                    <a:pt x="28410" y="4186"/>
                    <a:pt x="28393" y="4169"/>
                  </a:cubicBezTo>
                  <a:cubicBezTo>
                    <a:pt x="28375" y="4134"/>
                    <a:pt x="28353" y="4134"/>
                    <a:pt x="28319" y="4134"/>
                  </a:cubicBezTo>
                  <a:close/>
                  <a:moveTo>
                    <a:pt x="1684" y="4260"/>
                  </a:moveTo>
                  <a:cubicBezTo>
                    <a:pt x="1667" y="4260"/>
                    <a:pt x="1649" y="4278"/>
                    <a:pt x="1632" y="4278"/>
                  </a:cubicBezTo>
                  <a:cubicBezTo>
                    <a:pt x="1615" y="4313"/>
                    <a:pt x="1615" y="4352"/>
                    <a:pt x="1632" y="4387"/>
                  </a:cubicBezTo>
                  <a:cubicBezTo>
                    <a:pt x="1649" y="4404"/>
                    <a:pt x="1667" y="4404"/>
                    <a:pt x="1684" y="4404"/>
                  </a:cubicBezTo>
                  <a:cubicBezTo>
                    <a:pt x="1702" y="4404"/>
                    <a:pt x="1723" y="4404"/>
                    <a:pt x="1741" y="4387"/>
                  </a:cubicBezTo>
                  <a:cubicBezTo>
                    <a:pt x="1758" y="4369"/>
                    <a:pt x="1776" y="4313"/>
                    <a:pt x="1741" y="4295"/>
                  </a:cubicBezTo>
                  <a:cubicBezTo>
                    <a:pt x="1723" y="4278"/>
                    <a:pt x="1702" y="4260"/>
                    <a:pt x="1684" y="4260"/>
                  </a:cubicBezTo>
                  <a:close/>
                  <a:moveTo>
                    <a:pt x="28536" y="4421"/>
                  </a:moveTo>
                  <a:cubicBezTo>
                    <a:pt x="28519" y="4421"/>
                    <a:pt x="28501" y="4421"/>
                    <a:pt x="28484" y="4443"/>
                  </a:cubicBezTo>
                  <a:cubicBezTo>
                    <a:pt x="28462" y="4461"/>
                    <a:pt x="28445" y="4513"/>
                    <a:pt x="28462" y="4530"/>
                  </a:cubicBezTo>
                  <a:cubicBezTo>
                    <a:pt x="28484" y="4569"/>
                    <a:pt x="28501" y="4569"/>
                    <a:pt x="28536" y="4569"/>
                  </a:cubicBezTo>
                  <a:cubicBezTo>
                    <a:pt x="28554" y="4569"/>
                    <a:pt x="28554" y="4569"/>
                    <a:pt x="28571" y="4552"/>
                  </a:cubicBezTo>
                  <a:cubicBezTo>
                    <a:pt x="28610" y="4530"/>
                    <a:pt x="28610" y="4495"/>
                    <a:pt x="28593" y="4461"/>
                  </a:cubicBezTo>
                  <a:cubicBezTo>
                    <a:pt x="28571" y="4443"/>
                    <a:pt x="28554" y="4421"/>
                    <a:pt x="28536" y="4421"/>
                  </a:cubicBezTo>
                  <a:close/>
                  <a:moveTo>
                    <a:pt x="1432" y="4513"/>
                  </a:moveTo>
                  <a:cubicBezTo>
                    <a:pt x="1415" y="4513"/>
                    <a:pt x="1397" y="4530"/>
                    <a:pt x="1375" y="4530"/>
                  </a:cubicBezTo>
                  <a:cubicBezTo>
                    <a:pt x="1341" y="4569"/>
                    <a:pt x="1341" y="4622"/>
                    <a:pt x="1375" y="4639"/>
                  </a:cubicBezTo>
                  <a:cubicBezTo>
                    <a:pt x="1397" y="4661"/>
                    <a:pt x="1415" y="4661"/>
                    <a:pt x="1432" y="4661"/>
                  </a:cubicBezTo>
                  <a:cubicBezTo>
                    <a:pt x="1449" y="4661"/>
                    <a:pt x="1467" y="4661"/>
                    <a:pt x="1484" y="4639"/>
                  </a:cubicBezTo>
                  <a:cubicBezTo>
                    <a:pt x="1506" y="4622"/>
                    <a:pt x="1506" y="4569"/>
                    <a:pt x="1484" y="4530"/>
                  </a:cubicBezTo>
                  <a:cubicBezTo>
                    <a:pt x="1467" y="4530"/>
                    <a:pt x="1449" y="4513"/>
                    <a:pt x="1432" y="4513"/>
                  </a:cubicBezTo>
                  <a:close/>
                  <a:moveTo>
                    <a:pt x="28736" y="4713"/>
                  </a:moveTo>
                  <a:cubicBezTo>
                    <a:pt x="28736" y="4713"/>
                    <a:pt x="28719" y="4730"/>
                    <a:pt x="28702" y="4730"/>
                  </a:cubicBezTo>
                  <a:cubicBezTo>
                    <a:pt x="28662" y="4769"/>
                    <a:pt x="28662" y="4804"/>
                    <a:pt x="28680" y="4839"/>
                  </a:cubicBezTo>
                  <a:cubicBezTo>
                    <a:pt x="28702" y="4856"/>
                    <a:pt x="28719" y="4856"/>
                    <a:pt x="28736" y="4856"/>
                  </a:cubicBezTo>
                  <a:lnTo>
                    <a:pt x="28789" y="4856"/>
                  </a:lnTo>
                  <a:cubicBezTo>
                    <a:pt x="28810" y="4822"/>
                    <a:pt x="28828" y="4787"/>
                    <a:pt x="28810" y="4748"/>
                  </a:cubicBezTo>
                  <a:cubicBezTo>
                    <a:pt x="28789" y="4730"/>
                    <a:pt x="28771" y="4713"/>
                    <a:pt x="28736" y="4713"/>
                  </a:cubicBezTo>
                  <a:close/>
                  <a:moveTo>
                    <a:pt x="1180" y="4787"/>
                  </a:moveTo>
                  <a:cubicBezTo>
                    <a:pt x="1158" y="4787"/>
                    <a:pt x="1140" y="4787"/>
                    <a:pt x="1123" y="4804"/>
                  </a:cubicBezTo>
                  <a:cubicBezTo>
                    <a:pt x="1088" y="4839"/>
                    <a:pt x="1106" y="4878"/>
                    <a:pt x="1123" y="4913"/>
                  </a:cubicBezTo>
                  <a:cubicBezTo>
                    <a:pt x="1140" y="4913"/>
                    <a:pt x="1158" y="4930"/>
                    <a:pt x="1180" y="4930"/>
                  </a:cubicBezTo>
                  <a:cubicBezTo>
                    <a:pt x="1197" y="4930"/>
                    <a:pt x="1214" y="4913"/>
                    <a:pt x="1232" y="4896"/>
                  </a:cubicBezTo>
                  <a:cubicBezTo>
                    <a:pt x="1249" y="4878"/>
                    <a:pt x="1249" y="4822"/>
                    <a:pt x="1232" y="4804"/>
                  </a:cubicBezTo>
                  <a:cubicBezTo>
                    <a:pt x="1214" y="4787"/>
                    <a:pt x="1197" y="4787"/>
                    <a:pt x="1180" y="4787"/>
                  </a:cubicBezTo>
                  <a:close/>
                  <a:moveTo>
                    <a:pt x="28919" y="5022"/>
                  </a:moveTo>
                  <a:cubicBezTo>
                    <a:pt x="28880" y="5057"/>
                    <a:pt x="28880" y="5096"/>
                    <a:pt x="28897" y="5131"/>
                  </a:cubicBezTo>
                  <a:cubicBezTo>
                    <a:pt x="28919" y="5148"/>
                    <a:pt x="28936" y="5165"/>
                    <a:pt x="28954" y="5165"/>
                  </a:cubicBezTo>
                  <a:cubicBezTo>
                    <a:pt x="28971" y="5165"/>
                    <a:pt x="28989" y="5148"/>
                    <a:pt x="29006" y="5148"/>
                  </a:cubicBezTo>
                  <a:cubicBezTo>
                    <a:pt x="29028" y="5113"/>
                    <a:pt x="29045" y="5074"/>
                    <a:pt x="29006" y="5039"/>
                  </a:cubicBezTo>
                  <a:cubicBezTo>
                    <a:pt x="29006" y="5022"/>
                    <a:pt x="28971" y="5022"/>
                    <a:pt x="28954" y="5022"/>
                  </a:cubicBezTo>
                  <a:close/>
                  <a:moveTo>
                    <a:pt x="940" y="5057"/>
                  </a:moveTo>
                  <a:cubicBezTo>
                    <a:pt x="905" y="5057"/>
                    <a:pt x="888" y="5057"/>
                    <a:pt x="888" y="5074"/>
                  </a:cubicBezTo>
                  <a:cubicBezTo>
                    <a:pt x="853" y="5113"/>
                    <a:pt x="853" y="5148"/>
                    <a:pt x="888" y="5183"/>
                  </a:cubicBezTo>
                  <a:cubicBezTo>
                    <a:pt x="905" y="5183"/>
                    <a:pt x="923" y="5205"/>
                    <a:pt x="940" y="5205"/>
                  </a:cubicBezTo>
                  <a:cubicBezTo>
                    <a:pt x="962" y="5205"/>
                    <a:pt x="979" y="5183"/>
                    <a:pt x="997" y="5165"/>
                  </a:cubicBezTo>
                  <a:cubicBezTo>
                    <a:pt x="1014" y="5148"/>
                    <a:pt x="1014" y="5096"/>
                    <a:pt x="979" y="5074"/>
                  </a:cubicBezTo>
                  <a:cubicBezTo>
                    <a:pt x="962" y="5057"/>
                    <a:pt x="940" y="5057"/>
                    <a:pt x="940" y="5057"/>
                  </a:cubicBezTo>
                  <a:close/>
                  <a:moveTo>
                    <a:pt x="29137" y="5313"/>
                  </a:moveTo>
                  <a:cubicBezTo>
                    <a:pt x="29097" y="5348"/>
                    <a:pt x="29097" y="5383"/>
                    <a:pt x="29115" y="5422"/>
                  </a:cubicBezTo>
                  <a:cubicBezTo>
                    <a:pt x="29137" y="5440"/>
                    <a:pt x="29154" y="5457"/>
                    <a:pt x="29171" y="5457"/>
                  </a:cubicBezTo>
                  <a:cubicBezTo>
                    <a:pt x="29189" y="5457"/>
                    <a:pt x="29206" y="5440"/>
                    <a:pt x="29224" y="5440"/>
                  </a:cubicBezTo>
                  <a:cubicBezTo>
                    <a:pt x="29245" y="5400"/>
                    <a:pt x="29263" y="5366"/>
                    <a:pt x="29224" y="5331"/>
                  </a:cubicBezTo>
                  <a:cubicBezTo>
                    <a:pt x="29224" y="5313"/>
                    <a:pt x="29189" y="5313"/>
                    <a:pt x="29171" y="5313"/>
                  </a:cubicBezTo>
                  <a:close/>
                  <a:moveTo>
                    <a:pt x="705" y="5331"/>
                  </a:moveTo>
                  <a:cubicBezTo>
                    <a:pt x="688" y="5331"/>
                    <a:pt x="670" y="5348"/>
                    <a:pt x="653" y="5366"/>
                  </a:cubicBezTo>
                  <a:cubicBezTo>
                    <a:pt x="614" y="5383"/>
                    <a:pt x="636" y="5440"/>
                    <a:pt x="653" y="5457"/>
                  </a:cubicBezTo>
                  <a:cubicBezTo>
                    <a:pt x="670" y="5474"/>
                    <a:pt x="688" y="5474"/>
                    <a:pt x="705" y="5474"/>
                  </a:cubicBezTo>
                  <a:cubicBezTo>
                    <a:pt x="723" y="5474"/>
                    <a:pt x="744" y="5474"/>
                    <a:pt x="762" y="5457"/>
                  </a:cubicBezTo>
                  <a:cubicBezTo>
                    <a:pt x="779" y="5422"/>
                    <a:pt x="779" y="5366"/>
                    <a:pt x="744" y="5348"/>
                  </a:cubicBezTo>
                  <a:cubicBezTo>
                    <a:pt x="744" y="5331"/>
                    <a:pt x="723" y="5331"/>
                    <a:pt x="705" y="5331"/>
                  </a:cubicBezTo>
                  <a:close/>
                  <a:moveTo>
                    <a:pt x="29406" y="5583"/>
                  </a:moveTo>
                  <a:cubicBezTo>
                    <a:pt x="29389" y="5583"/>
                    <a:pt x="29372" y="5601"/>
                    <a:pt x="29354" y="5601"/>
                  </a:cubicBezTo>
                  <a:cubicBezTo>
                    <a:pt x="29315" y="5640"/>
                    <a:pt x="29315" y="5675"/>
                    <a:pt x="29332" y="5709"/>
                  </a:cubicBezTo>
                  <a:cubicBezTo>
                    <a:pt x="29354" y="5727"/>
                    <a:pt x="29372" y="5727"/>
                    <a:pt x="29406" y="5727"/>
                  </a:cubicBezTo>
                  <a:cubicBezTo>
                    <a:pt x="29406" y="5727"/>
                    <a:pt x="29424" y="5727"/>
                    <a:pt x="29441" y="5709"/>
                  </a:cubicBezTo>
                  <a:cubicBezTo>
                    <a:pt x="29480" y="5692"/>
                    <a:pt x="29480" y="5657"/>
                    <a:pt x="29463" y="5618"/>
                  </a:cubicBezTo>
                  <a:cubicBezTo>
                    <a:pt x="29441" y="5601"/>
                    <a:pt x="29424" y="5583"/>
                    <a:pt x="29406" y="5583"/>
                  </a:cubicBezTo>
                  <a:close/>
                  <a:moveTo>
                    <a:pt x="488" y="5618"/>
                  </a:moveTo>
                  <a:cubicBezTo>
                    <a:pt x="470" y="5618"/>
                    <a:pt x="435" y="5640"/>
                    <a:pt x="435" y="5657"/>
                  </a:cubicBezTo>
                  <a:cubicBezTo>
                    <a:pt x="396" y="5692"/>
                    <a:pt x="418" y="5727"/>
                    <a:pt x="453" y="5748"/>
                  </a:cubicBezTo>
                  <a:cubicBezTo>
                    <a:pt x="453" y="5766"/>
                    <a:pt x="470" y="5766"/>
                    <a:pt x="488" y="5766"/>
                  </a:cubicBezTo>
                  <a:cubicBezTo>
                    <a:pt x="505" y="5766"/>
                    <a:pt x="527" y="5748"/>
                    <a:pt x="544" y="5727"/>
                  </a:cubicBezTo>
                  <a:cubicBezTo>
                    <a:pt x="562" y="5709"/>
                    <a:pt x="562" y="5657"/>
                    <a:pt x="527" y="5640"/>
                  </a:cubicBezTo>
                  <a:cubicBezTo>
                    <a:pt x="527" y="5618"/>
                    <a:pt x="505" y="5618"/>
                    <a:pt x="488" y="5618"/>
                  </a:cubicBezTo>
                  <a:close/>
                  <a:moveTo>
                    <a:pt x="29624" y="5875"/>
                  </a:moveTo>
                  <a:cubicBezTo>
                    <a:pt x="29607" y="5875"/>
                    <a:pt x="29589" y="5875"/>
                    <a:pt x="29572" y="5892"/>
                  </a:cubicBezTo>
                  <a:cubicBezTo>
                    <a:pt x="29550" y="5909"/>
                    <a:pt x="29533" y="5966"/>
                    <a:pt x="29572" y="6001"/>
                  </a:cubicBezTo>
                  <a:cubicBezTo>
                    <a:pt x="29589" y="6018"/>
                    <a:pt x="29607" y="6018"/>
                    <a:pt x="29624" y="6018"/>
                  </a:cubicBezTo>
                  <a:cubicBezTo>
                    <a:pt x="29641" y="6018"/>
                    <a:pt x="29659" y="6018"/>
                    <a:pt x="29659" y="6001"/>
                  </a:cubicBezTo>
                  <a:cubicBezTo>
                    <a:pt x="29698" y="5983"/>
                    <a:pt x="29698" y="5927"/>
                    <a:pt x="29681" y="5909"/>
                  </a:cubicBezTo>
                  <a:cubicBezTo>
                    <a:pt x="29659" y="5892"/>
                    <a:pt x="29641" y="5875"/>
                    <a:pt x="29624" y="5875"/>
                  </a:cubicBezTo>
                  <a:close/>
                  <a:moveTo>
                    <a:pt x="288" y="5927"/>
                  </a:moveTo>
                  <a:cubicBezTo>
                    <a:pt x="253" y="5927"/>
                    <a:pt x="235" y="5927"/>
                    <a:pt x="218" y="5944"/>
                  </a:cubicBezTo>
                  <a:cubicBezTo>
                    <a:pt x="200" y="5983"/>
                    <a:pt x="200" y="6036"/>
                    <a:pt x="235" y="6053"/>
                  </a:cubicBezTo>
                  <a:cubicBezTo>
                    <a:pt x="253" y="6053"/>
                    <a:pt x="270" y="6075"/>
                    <a:pt x="288" y="6075"/>
                  </a:cubicBezTo>
                  <a:cubicBezTo>
                    <a:pt x="309" y="6075"/>
                    <a:pt x="327" y="6053"/>
                    <a:pt x="344" y="6036"/>
                  </a:cubicBezTo>
                  <a:cubicBezTo>
                    <a:pt x="361" y="6001"/>
                    <a:pt x="361" y="5944"/>
                    <a:pt x="327" y="5927"/>
                  </a:cubicBezTo>
                  <a:close/>
                  <a:moveTo>
                    <a:pt x="29842" y="6162"/>
                  </a:moveTo>
                  <a:cubicBezTo>
                    <a:pt x="29842" y="6162"/>
                    <a:pt x="29824" y="6162"/>
                    <a:pt x="29807" y="6184"/>
                  </a:cubicBezTo>
                  <a:cubicBezTo>
                    <a:pt x="29768" y="6201"/>
                    <a:pt x="29768" y="6236"/>
                    <a:pt x="29789" y="6271"/>
                  </a:cubicBezTo>
                  <a:cubicBezTo>
                    <a:pt x="29807" y="6292"/>
                    <a:pt x="29824" y="6310"/>
                    <a:pt x="29842" y="6310"/>
                  </a:cubicBezTo>
                  <a:cubicBezTo>
                    <a:pt x="29859" y="6310"/>
                    <a:pt x="29876" y="6292"/>
                    <a:pt x="29898" y="6292"/>
                  </a:cubicBezTo>
                  <a:cubicBezTo>
                    <a:pt x="29933" y="6253"/>
                    <a:pt x="29933" y="6218"/>
                    <a:pt x="29916" y="6184"/>
                  </a:cubicBezTo>
                  <a:cubicBezTo>
                    <a:pt x="29898" y="6162"/>
                    <a:pt x="29876" y="6162"/>
                    <a:pt x="29842" y="6162"/>
                  </a:cubicBezTo>
                  <a:close/>
                  <a:moveTo>
                    <a:pt x="70" y="6218"/>
                  </a:moveTo>
                  <a:cubicBezTo>
                    <a:pt x="53" y="6218"/>
                    <a:pt x="35" y="6236"/>
                    <a:pt x="18" y="6253"/>
                  </a:cubicBezTo>
                  <a:cubicBezTo>
                    <a:pt x="0" y="6292"/>
                    <a:pt x="0" y="6327"/>
                    <a:pt x="35" y="6345"/>
                  </a:cubicBezTo>
                  <a:cubicBezTo>
                    <a:pt x="53" y="6362"/>
                    <a:pt x="70" y="6362"/>
                    <a:pt x="70" y="6362"/>
                  </a:cubicBezTo>
                  <a:cubicBezTo>
                    <a:pt x="109" y="6362"/>
                    <a:pt x="127" y="6345"/>
                    <a:pt x="144" y="6327"/>
                  </a:cubicBezTo>
                  <a:cubicBezTo>
                    <a:pt x="161" y="6292"/>
                    <a:pt x="144" y="6253"/>
                    <a:pt x="109" y="6236"/>
                  </a:cubicBezTo>
                  <a:cubicBezTo>
                    <a:pt x="109" y="6218"/>
                    <a:pt x="92" y="6218"/>
                    <a:pt x="70" y="6218"/>
                  </a:cubicBezTo>
                  <a:close/>
                  <a:moveTo>
                    <a:pt x="30077" y="6436"/>
                  </a:moveTo>
                  <a:cubicBezTo>
                    <a:pt x="30059" y="6436"/>
                    <a:pt x="30042" y="6453"/>
                    <a:pt x="30024" y="6453"/>
                  </a:cubicBezTo>
                  <a:cubicBezTo>
                    <a:pt x="30007" y="6488"/>
                    <a:pt x="30007" y="6527"/>
                    <a:pt x="30024" y="6562"/>
                  </a:cubicBezTo>
                  <a:cubicBezTo>
                    <a:pt x="30042" y="6580"/>
                    <a:pt x="30059" y="6580"/>
                    <a:pt x="30077" y="6580"/>
                  </a:cubicBezTo>
                  <a:cubicBezTo>
                    <a:pt x="30094" y="6580"/>
                    <a:pt x="30116" y="6580"/>
                    <a:pt x="30133" y="6562"/>
                  </a:cubicBezTo>
                  <a:cubicBezTo>
                    <a:pt x="30151" y="6545"/>
                    <a:pt x="30168" y="6488"/>
                    <a:pt x="30133" y="6471"/>
                  </a:cubicBezTo>
                  <a:cubicBezTo>
                    <a:pt x="30116" y="6453"/>
                    <a:pt x="30094" y="6436"/>
                    <a:pt x="30077" y="6436"/>
                  </a:cubicBezTo>
                  <a:close/>
                  <a:moveTo>
                    <a:pt x="30312" y="6728"/>
                  </a:moveTo>
                  <a:cubicBezTo>
                    <a:pt x="30294" y="6728"/>
                    <a:pt x="30277" y="6728"/>
                    <a:pt x="30259" y="6745"/>
                  </a:cubicBezTo>
                  <a:cubicBezTo>
                    <a:pt x="30224" y="6762"/>
                    <a:pt x="30224" y="6815"/>
                    <a:pt x="30242" y="6836"/>
                  </a:cubicBezTo>
                  <a:cubicBezTo>
                    <a:pt x="30259" y="6854"/>
                    <a:pt x="30277" y="6871"/>
                    <a:pt x="30312" y="6871"/>
                  </a:cubicBezTo>
                  <a:cubicBezTo>
                    <a:pt x="30312" y="6871"/>
                    <a:pt x="30333" y="6871"/>
                    <a:pt x="30351" y="6854"/>
                  </a:cubicBezTo>
                  <a:cubicBezTo>
                    <a:pt x="30385" y="6836"/>
                    <a:pt x="30385" y="6780"/>
                    <a:pt x="30368" y="6745"/>
                  </a:cubicBezTo>
                  <a:cubicBezTo>
                    <a:pt x="30351" y="6728"/>
                    <a:pt x="30333" y="6728"/>
                    <a:pt x="30312" y="6728"/>
                  </a:cubicBezTo>
                  <a:close/>
                  <a:moveTo>
                    <a:pt x="30529" y="6997"/>
                  </a:moveTo>
                  <a:cubicBezTo>
                    <a:pt x="30512" y="6997"/>
                    <a:pt x="30494" y="7015"/>
                    <a:pt x="30494" y="7015"/>
                  </a:cubicBezTo>
                  <a:cubicBezTo>
                    <a:pt x="30459" y="7054"/>
                    <a:pt x="30459" y="7089"/>
                    <a:pt x="30477" y="7123"/>
                  </a:cubicBezTo>
                  <a:cubicBezTo>
                    <a:pt x="30494" y="7141"/>
                    <a:pt x="30512" y="7141"/>
                    <a:pt x="30529" y="7141"/>
                  </a:cubicBezTo>
                  <a:cubicBezTo>
                    <a:pt x="30551" y="7141"/>
                    <a:pt x="30568" y="7141"/>
                    <a:pt x="30586" y="7123"/>
                  </a:cubicBezTo>
                  <a:cubicBezTo>
                    <a:pt x="30620" y="7106"/>
                    <a:pt x="30620" y="7054"/>
                    <a:pt x="30586" y="7032"/>
                  </a:cubicBezTo>
                  <a:cubicBezTo>
                    <a:pt x="30568" y="7015"/>
                    <a:pt x="30551" y="6997"/>
                    <a:pt x="30529" y="6997"/>
                  </a:cubicBezTo>
                  <a:close/>
                  <a:moveTo>
                    <a:pt x="30786" y="7271"/>
                  </a:moveTo>
                  <a:cubicBezTo>
                    <a:pt x="30768" y="7271"/>
                    <a:pt x="30747" y="7271"/>
                    <a:pt x="30729" y="7289"/>
                  </a:cubicBezTo>
                  <a:cubicBezTo>
                    <a:pt x="30694" y="7324"/>
                    <a:pt x="30694" y="7358"/>
                    <a:pt x="30729" y="7398"/>
                  </a:cubicBezTo>
                  <a:cubicBezTo>
                    <a:pt x="30747" y="7415"/>
                    <a:pt x="30768" y="7415"/>
                    <a:pt x="30786" y="7415"/>
                  </a:cubicBezTo>
                  <a:cubicBezTo>
                    <a:pt x="30803" y="7415"/>
                    <a:pt x="30821" y="7415"/>
                    <a:pt x="30838" y="7398"/>
                  </a:cubicBezTo>
                  <a:cubicBezTo>
                    <a:pt x="30855" y="7358"/>
                    <a:pt x="30855" y="7324"/>
                    <a:pt x="30838" y="7289"/>
                  </a:cubicBezTo>
                  <a:cubicBezTo>
                    <a:pt x="30821" y="7271"/>
                    <a:pt x="30803" y="7271"/>
                    <a:pt x="30786" y="7271"/>
                  </a:cubicBezTo>
                  <a:close/>
                  <a:moveTo>
                    <a:pt x="31021" y="7541"/>
                  </a:moveTo>
                  <a:cubicBezTo>
                    <a:pt x="31003" y="7541"/>
                    <a:pt x="30986" y="7559"/>
                    <a:pt x="30964" y="7559"/>
                  </a:cubicBezTo>
                  <a:cubicBezTo>
                    <a:pt x="30947" y="7576"/>
                    <a:pt x="30929" y="7633"/>
                    <a:pt x="30947" y="7667"/>
                  </a:cubicBezTo>
                  <a:cubicBezTo>
                    <a:pt x="30964" y="7685"/>
                    <a:pt x="30986" y="7685"/>
                    <a:pt x="31021" y="7685"/>
                  </a:cubicBezTo>
                  <a:cubicBezTo>
                    <a:pt x="31038" y="7685"/>
                    <a:pt x="31038" y="7685"/>
                    <a:pt x="31056" y="7667"/>
                  </a:cubicBezTo>
                  <a:lnTo>
                    <a:pt x="31073" y="7667"/>
                  </a:lnTo>
                  <a:cubicBezTo>
                    <a:pt x="31073" y="7633"/>
                    <a:pt x="31073" y="7615"/>
                    <a:pt x="31095" y="7598"/>
                  </a:cubicBezTo>
                  <a:cubicBezTo>
                    <a:pt x="31073" y="7598"/>
                    <a:pt x="31073" y="7576"/>
                    <a:pt x="31073" y="7576"/>
                  </a:cubicBezTo>
                  <a:cubicBezTo>
                    <a:pt x="31056" y="7559"/>
                    <a:pt x="31038" y="7541"/>
                    <a:pt x="31021" y="754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3243;p59">
              <a:extLst>
                <a:ext uri="{FF2B5EF4-FFF2-40B4-BE49-F238E27FC236}">
                  <a16:creationId xmlns:a16="http://schemas.microsoft.com/office/drawing/2014/main" id="{DECDD203-8C33-C82D-4CF3-730E26583677}"/>
                </a:ext>
              </a:extLst>
            </p:cNvPr>
            <p:cNvSpPr/>
            <p:nvPr/>
          </p:nvSpPr>
          <p:spPr>
            <a:xfrm rot="16200000">
              <a:off x="6383637" y="1937725"/>
              <a:ext cx="5596496" cy="1283704"/>
            </a:xfrm>
            <a:custGeom>
              <a:avLst/>
              <a:gdLst/>
              <a:ahLst/>
              <a:cxnLst/>
              <a:rect l="l" t="t" r="r" b="b"/>
              <a:pathLst>
                <a:path w="31292" h="7868" extrusionOk="0">
                  <a:moveTo>
                    <a:pt x="24151" y="1"/>
                  </a:moveTo>
                  <a:cubicBezTo>
                    <a:pt x="24111" y="18"/>
                    <a:pt x="24077" y="35"/>
                    <a:pt x="24077" y="92"/>
                  </a:cubicBezTo>
                  <a:cubicBezTo>
                    <a:pt x="24094" y="127"/>
                    <a:pt x="24111" y="144"/>
                    <a:pt x="24151" y="144"/>
                  </a:cubicBezTo>
                  <a:lnTo>
                    <a:pt x="24168" y="144"/>
                  </a:lnTo>
                  <a:cubicBezTo>
                    <a:pt x="24203" y="144"/>
                    <a:pt x="24238" y="109"/>
                    <a:pt x="24220" y="70"/>
                  </a:cubicBezTo>
                  <a:cubicBezTo>
                    <a:pt x="24220" y="35"/>
                    <a:pt x="24203" y="1"/>
                    <a:pt x="24151" y="1"/>
                  </a:cubicBezTo>
                  <a:close/>
                  <a:moveTo>
                    <a:pt x="24512" y="1"/>
                  </a:moveTo>
                  <a:cubicBezTo>
                    <a:pt x="24477" y="1"/>
                    <a:pt x="24455" y="35"/>
                    <a:pt x="24438" y="70"/>
                  </a:cubicBezTo>
                  <a:cubicBezTo>
                    <a:pt x="24438" y="109"/>
                    <a:pt x="24477" y="144"/>
                    <a:pt x="24512" y="144"/>
                  </a:cubicBezTo>
                  <a:cubicBezTo>
                    <a:pt x="24564" y="144"/>
                    <a:pt x="24586" y="127"/>
                    <a:pt x="24586" y="92"/>
                  </a:cubicBezTo>
                  <a:cubicBezTo>
                    <a:pt x="24603" y="35"/>
                    <a:pt x="24564" y="18"/>
                    <a:pt x="24529" y="1"/>
                  </a:cubicBezTo>
                  <a:close/>
                  <a:moveTo>
                    <a:pt x="23785" y="53"/>
                  </a:moveTo>
                  <a:cubicBezTo>
                    <a:pt x="23750" y="53"/>
                    <a:pt x="23716" y="92"/>
                    <a:pt x="23733" y="127"/>
                  </a:cubicBezTo>
                  <a:cubicBezTo>
                    <a:pt x="23733" y="162"/>
                    <a:pt x="23768" y="201"/>
                    <a:pt x="23803" y="201"/>
                  </a:cubicBezTo>
                  <a:cubicBezTo>
                    <a:pt x="23842" y="179"/>
                    <a:pt x="23877" y="144"/>
                    <a:pt x="23859" y="109"/>
                  </a:cubicBezTo>
                  <a:cubicBezTo>
                    <a:pt x="23859" y="70"/>
                    <a:pt x="23824" y="53"/>
                    <a:pt x="23803" y="53"/>
                  </a:cubicBezTo>
                  <a:close/>
                  <a:moveTo>
                    <a:pt x="24873" y="53"/>
                  </a:moveTo>
                  <a:cubicBezTo>
                    <a:pt x="24838" y="53"/>
                    <a:pt x="24821" y="70"/>
                    <a:pt x="24803" y="109"/>
                  </a:cubicBezTo>
                  <a:cubicBezTo>
                    <a:pt x="24803" y="144"/>
                    <a:pt x="24821" y="179"/>
                    <a:pt x="24873" y="201"/>
                  </a:cubicBezTo>
                  <a:cubicBezTo>
                    <a:pt x="24912" y="201"/>
                    <a:pt x="24947" y="162"/>
                    <a:pt x="24947" y="127"/>
                  </a:cubicBezTo>
                  <a:cubicBezTo>
                    <a:pt x="24964" y="92"/>
                    <a:pt x="24930" y="53"/>
                    <a:pt x="24890" y="53"/>
                  </a:cubicBezTo>
                  <a:close/>
                  <a:moveTo>
                    <a:pt x="13599" y="127"/>
                  </a:moveTo>
                  <a:cubicBezTo>
                    <a:pt x="13560" y="127"/>
                    <a:pt x="13525" y="144"/>
                    <a:pt x="13525" y="201"/>
                  </a:cubicBezTo>
                  <a:cubicBezTo>
                    <a:pt x="13542" y="236"/>
                    <a:pt x="13560" y="270"/>
                    <a:pt x="13599" y="270"/>
                  </a:cubicBezTo>
                  <a:lnTo>
                    <a:pt x="13616" y="270"/>
                  </a:lnTo>
                  <a:cubicBezTo>
                    <a:pt x="13651" y="270"/>
                    <a:pt x="13686" y="236"/>
                    <a:pt x="13668" y="179"/>
                  </a:cubicBezTo>
                  <a:cubicBezTo>
                    <a:pt x="13668" y="144"/>
                    <a:pt x="13651" y="127"/>
                    <a:pt x="13599" y="127"/>
                  </a:cubicBezTo>
                  <a:close/>
                  <a:moveTo>
                    <a:pt x="13960" y="127"/>
                  </a:moveTo>
                  <a:cubicBezTo>
                    <a:pt x="13925" y="127"/>
                    <a:pt x="13903" y="144"/>
                    <a:pt x="13886" y="201"/>
                  </a:cubicBezTo>
                  <a:cubicBezTo>
                    <a:pt x="13886" y="236"/>
                    <a:pt x="13925" y="270"/>
                    <a:pt x="13960" y="270"/>
                  </a:cubicBezTo>
                  <a:cubicBezTo>
                    <a:pt x="14012" y="270"/>
                    <a:pt x="14034" y="236"/>
                    <a:pt x="14034" y="201"/>
                  </a:cubicBezTo>
                  <a:cubicBezTo>
                    <a:pt x="14051" y="162"/>
                    <a:pt x="14012" y="127"/>
                    <a:pt x="13977" y="127"/>
                  </a:cubicBezTo>
                  <a:close/>
                  <a:moveTo>
                    <a:pt x="23424" y="127"/>
                  </a:moveTo>
                  <a:cubicBezTo>
                    <a:pt x="23389" y="127"/>
                    <a:pt x="23367" y="162"/>
                    <a:pt x="23367" y="218"/>
                  </a:cubicBezTo>
                  <a:cubicBezTo>
                    <a:pt x="23389" y="236"/>
                    <a:pt x="23407" y="270"/>
                    <a:pt x="23441" y="270"/>
                  </a:cubicBezTo>
                  <a:lnTo>
                    <a:pt x="23459" y="270"/>
                  </a:lnTo>
                  <a:lnTo>
                    <a:pt x="23459" y="253"/>
                  </a:lnTo>
                  <a:cubicBezTo>
                    <a:pt x="23498" y="253"/>
                    <a:pt x="23515" y="218"/>
                    <a:pt x="23515" y="179"/>
                  </a:cubicBezTo>
                  <a:cubicBezTo>
                    <a:pt x="23498" y="144"/>
                    <a:pt x="23476" y="127"/>
                    <a:pt x="23441" y="127"/>
                  </a:cubicBezTo>
                  <a:close/>
                  <a:moveTo>
                    <a:pt x="13233" y="144"/>
                  </a:moveTo>
                  <a:cubicBezTo>
                    <a:pt x="13198" y="144"/>
                    <a:pt x="13164" y="179"/>
                    <a:pt x="13181" y="218"/>
                  </a:cubicBezTo>
                  <a:cubicBezTo>
                    <a:pt x="13181" y="253"/>
                    <a:pt x="13198" y="288"/>
                    <a:pt x="13251" y="288"/>
                  </a:cubicBezTo>
                  <a:cubicBezTo>
                    <a:pt x="13290" y="270"/>
                    <a:pt x="13325" y="253"/>
                    <a:pt x="13325" y="201"/>
                  </a:cubicBezTo>
                  <a:cubicBezTo>
                    <a:pt x="13307" y="162"/>
                    <a:pt x="13290" y="144"/>
                    <a:pt x="13251" y="144"/>
                  </a:cubicBezTo>
                  <a:close/>
                  <a:moveTo>
                    <a:pt x="25238" y="144"/>
                  </a:moveTo>
                  <a:cubicBezTo>
                    <a:pt x="25199" y="144"/>
                    <a:pt x="25165" y="162"/>
                    <a:pt x="25165" y="179"/>
                  </a:cubicBezTo>
                  <a:cubicBezTo>
                    <a:pt x="25147" y="218"/>
                    <a:pt x="25165" y="270"/>
                    <a:pt x="25199" y="270"/>
                  </a:cubicBezTo>
                  <a:cubicBezTo>
                    <a:pt x="25217" y="288"/>
                    <a:pt x="25217" y="288"/>
                    <a:pt x="25238" y="288"/>
                  </a:cubicBezTo>
                  <a:cubicBezTo>
                    <a:pt x="25256" y="288"/>
                    <a:pt x="25291" y="270"/>
                    <a:pt x="25291" y="236"/>
                  </a:cubicBezTo>
                  <a:cubicBezTo>
                    <a:pt x="25308" y="201"/>
                    <a:pt x="25291" y="162"/>
                    <a:pt x="25256" y="144"/>
                  </a:cubicBezTo>
                  <a:close/>
                  <a:moveTo>
                    <a:pt x="14321" y="162"/>
                  </a:moveTo>
                  <a:cubicBezTo>
                    <a:pt x="14286" y="162"/>
                    <a:pt x="14269" y="179"/>
                    <a:pt x="14251" y="218"/>
                  </a:cubicBezTo>
                  <a:cubicBezTo>
                    <a:pt x="14251" y="253"/>
                    <a:pt x="14286" y="288"/>
                    <a:pt x="14321" y="310"/>
                  </a:cubicBezTo>
                  <a:cubicBezTo>
                    <a:pt x="14360" y="310"/>
                    <a:pt x="14395" y="270"/>
                    <a:pt x="14395" y="236"/>
                  </a:cubicBezTo>
                  <a:cubicBezTo>
                    <a:pt x="14412" y="201"/>
                    <a:pt x="14378" y="162"/>
                    <a:pt x="14338" y="162"/>
                  </a:cubicBezTo>
                  <a:close/>
                  <a:moveTo>
                    <a:pt x="12872" y="179"/>
                  </a:moveTo>
                  <a:cubicBezTo>
                    <a:pt x="12837" y="179"/>
                    <a:pt x="12798" y="218"/>
                    <a:pt x="12816" y="270"/>
                  </a:cubicBezTo>
                  <a:cubicBezTo>
                    <a:pt x="12816" y="310"/>
                    <a:pt x="12855" y="327"/>
                    <a:pt x="12889" y="327"/>
                  </a:cubicBezTo>
                  <a:cubicBezTo>
                    <a:pt x="12924" y="327"/>
                    <a:pt x="12963" y="288"/>
                    <a:pt x="12963" y="236"/>
                  </a:cubicBezTo>
                  <a:cubicBezTo>
                    <a:pt x="12946" y="201"/>
                    <a:pt x="12924" y="179"/>
                    <a:pt x="12889" y="179"/>
                  </a:cubicBezTo>
                  <a:close/>
                  <a:moveTo>
                    <a:pt x="14687" y="218"/>
                  </a:moveTo>
                  <a:cubicBezTo>
                    <a:pt x="14647" y="218"/>
                    <a:pt x="14630" y="253"/>
                    <a:pt x="14613" y="270"/>
                  </a:cubicBezTo>
                  <a:cubicBezTo>
                    <a:pt x="14613" y="327"/>
                    <a:pt x="14630" y="362"/>
                    <a:pt x="14665" y="362"/>
                  </a:cubicBezTo>
                  <a:lnTo>
                    <a:pt x="14687" y="362"/>
                  </a:lnTo>
                  <a:cubicBezTo>
                    <a:pt x="14721" y="362"/>
                    <a:pt x="14739" y="344"/>
                    <a:pt x="14756" y="310"/>
                  </a:cubicBezTo>
                  <a:cubicBezTo>
                    <a:pt x="14756" y="270"/>
                    <a:pt x="14739" y="236"/>
                    <a:pt x="14704" y="218"/>
                  </a:cubicBezTo>
                  <a:close/>
                  <a:moveTo>
                    <a:pt x="23080" y="218"/>
                  </a:moveTo>
                  <a:cubicBezTo>
                    <a:pt x="23024" y="236"/>
                    <a:pt x="23006" y="270"/>
                    <a:pt x="23024" y="310"/>
                  </a:cubicBezTo>
                  <a:cubicBezTo>
                    <a:pt x="23024" y="344"/>
                    <a:pt x="23063" y="362"/>
                    <a:pt x="23098" y="362"/>
                  </a:cubicBezTo>
                  <a:lnTo>
                    <a:pt x="23115" y="362"/>
                  </a:lnTo>
                  <a:cubicBezTo>
                    <a:pt x="23150" y="344"/>
                    <a:pt x="23172" y="310"/>
                    <a:pt x="23172" y="270"/>
                  </a:cubicBezTo>
                  <a:cubicBezTo>
                    <a:pt x="23150" y="236"/>
                    <a:pt x="23115" y="218"/>
                    <a:pt x="23098" y="218"/>
                  </a:cubicBezTo>
                  <a:close/>
                  <a:moveTo>
                    <a:pt x="12511" y="236"/>
                  </a:moveTo>
                  <a:cubicBezTo>
                    <a:pt x="12472" y="253"/>
                    <a:pt x="12454" y="288"/>
                    <a:pt x="12454" y="327"/>
                  </a:cubicBezTo>
                  <a:cubicBezTo>
                    <a:pt x="12454" y="362"/>
                    <a:pt x="12489" y="379"/>
                    <a:pt x="12528" y="379"/>
                  </a:cubicBezTo>
                  <a:lnTo>
                    <a:pt x="12546" y="379"/>
                  </a:lnTo>
                  <a:cubicBezTo>
                    <a:pt x="12581" y="379"/>
                    <a:pt x="12598" y="344"/>
                    <a:pt x="12598" y="288"/>
                  </a:cubicBezTo>
                  <a:cubicBezTo>
                    <a:pt x="12581" y="270"/>
                    <a:pt x="12563" y="236"/>
                    <a:pt x="12528" y="236"/>
                  </a:cubicBezTo>
                  <a:close/>
                  <a:moveTo>
                    <a:pt x="25565" y="288"/>
                  </a:moveTo>
                  <a:cubicBezTo>
                    <a:pt x="25543" y="288"/>
                    <a:pt x="25508" y="288"/>
                    <a:pt x="25491" y="327"/>
                  </a:cubicBezTo>
                  <a:cubicBezTo>
                    <a:pt x="25473" y="362"/>
                    <a:pt x="25491" y="397"/>
                    <a:pt x="25526" y="418"/>
                  </a:cubicBezTo>
                  <a:cubicBezTo>
                    <a:pt x="25543" y="418"/>
                    <a:pt x="25543" y="436"/>
                    <a:pt x="25565" y="436"/>
                  </a:cubicBezTo>
                  <a:cubicBezTo>
                    <a:pt x="25582" y="436"/>
                    <a:pt x="25617" y="418"/>
                    <a:pt x="25617" y="379"/>
                  </a:cubicBezTo>
                  <a:cubicBezTo>
                    <a:pt x="25652" y="362"/>
                    <a:pt x="25634" y="310"/>
                    <a:pt x="25600" y="288"/>
                  </a:cubicBezTo>
                  <a:close/>
                  <a:moveTo>
                    <a:pt x="12145" y="310"/>
                  </a:moveTo>
                  <a:cubicBezTo>
                    <a:pt x="12111" y="327"/>
                    <a:pt x="12093" y="362"/>
                    <a:pt x="12093" y="397"/>
                  </a:cubicBezTo>
                  <a:cubicBezTo>
                    <a:pt x="12111" y="436"/>
                    <a:pt x="12128" y="453"/>
                    <a:pt x="12163" y="453"/>
                  </a:cubicBezTo>
                  <a:lnTo>
                    <a:pt x="12185" y="453"/>
                  </a:lnTo>
                  <a:cubicBezTo>
                    <a:pt x="12219" y="453"/>
                    <a:pt x="12254" y="397"/>
                    <a:pt x="12237" y="362"/>
                  </a:cubicBezTo>
                  <a:cubicBezTo>
                    <a:pt x="12237" y="327"/>
                    <a:pt x="12202" y="310"/>
                    <a:pt x="12163" y="310"/>
                  </a:cubicBezTo>
                  <a:close/>
                  <a:moveTo>
                    <a:pt x="15030" y="327"/>
                  </a:moveTo>
                  <a:cubicBezTo>
                    <a:pt x="15013" y="327"/>
                    <a:pt x="14974" y="344"/>
                    <a:pt x="14956" y="379"/>
                  </a:cubicBezTo>
                  <a:cubicBezTo>
                    <a:pt x="14956" y="418"/>
                    <a:pt x="14974" y="453"/>
                    <a:pt x="15013" y="471"/>
                  </a:cubicBezTo>
                  <a:lnTo>
                    <a:pt x="15030" y="471"/>
                  </a:lnTo>
                  <a:cubicBezTo>
                    <a:pt x="15065" y="471"/>
                    <a:pt x="15083" y="453"/>
                    <a:pt x="15100" y="436"/>
                  </a:cubicBezTo>
                  <a:cubicBezTo>
                    <a:pt x="15122" y="397"/>
                    <a:pt x="15100" y="344"/>
                    <a:pt x="15065" y="327"/>
                  </a:cubicBezTo>
                  <a:close/>
                  <a:moveTo>
                    <a:pt x="22715" y="344"/>
                  </a:moveTo>
                  <a:cubicBezTo>
                    <a:pt x="22680" y="362"/>
                    <a:pt x="22663" y="397"/>
                    <a:pt x="22680" y="436"/>
                  </a:cubicBezTo>
                  <a:cubicBezTo>
                    <a:pt x="22697" y="471"/>
                    <a:pt x="22715" y="488"/>
                    <a:pt x="22754" y="488"/>
                  </a:cubicBezTo>
                  <a:lnTo>
                    <a:pt x="22771" y="488"/>
                  </a:lnTo>
                  <a:cubicBezTo>
                    <a:pt x="22806" y="471"/>
                    <a:pt x="22824" y="418"/>
                    <a:pt x="22824" y="379"/>
                  </a:cubicBezTo>
                  <a:cubicBezTo>
                    <a:pt x="22806" y="362"/>
                    <a:pt x="22789" y="344"/>
                    <a:pt x="22754" y="344"/>
                  </a:cubicBezTo>
                  <a:close/>
                  <a:moveTo>
                    <a:pt x="11802" y="397"/>
                  </a:moveTo>
                  <a:cubicBezTo>
                    <a:pt x="11767" y="397"/>
                    <a:pt x="11728" y="436"/>
                    <a:pt x="11749" y="471"/>
                  </a:cubicBezTo>
                  <a:cubicBezTo>
                    <a:pt x="11749" y="505"/>
                    <a:pt x="11784" y="544"/>
                    <a:pt x="11819" y="544"/>
                  </a:cubicBezTo>
                  <a:lnTo>
                    <a:pt x="11836" y="527"/>
                  </a:lnTo>
                  <a:cubicBezTo>
                    <a:pt x="11876" y="527"/>
                    <a:pt x="11893" y="488"/>
                    <a:pt x="11893" y="453"/>
                  </a:cubicBezTo>
                  <a:cubicBezTo>
                    <a:pt x="11876" y="418"/>
                    <a:pt x="11858" y="397"/>
                    <a:pt x="11819" y="397"/>
                  </a:cubicBezTo>
                  <a:close/>
                  <a:moveTo>
                    <a:pt x="11441" y="471"/>
                  </a:moveTo>
                  <a:cubicBezTo>
                    <a:pt x="11401" y="488"/>
                    <a:pt x="11384" y="527"/>
                    <a:pt x="11401" y="562"/>
                  </a:cubicBezTo>
                  <a:cubicBezTo>
                    <a:pt x="11401" y="597"/>
                    <a:pt x="11441" y="614"/>
                    <a:pt x="11458" y="614"/>
                  </a:cubicBezTo>
                  <a:lnTo>
                    <a:pt x="11475" y="614"/>
                  </a:lnTo>
                  <a:cubicBezTo>
                    <a:pt x="11532" y="614"/>
                    <a:pt x="11549" y="579"/>
                    <a:pt x="11532" y="527"/>
                  </a:cubicBezTo>
                  <a:cubicBezTo>
                    <a:pt x="11532" y="505"/>
                    <a:pt x="11493" y="471"/>
                    <a:pt x="11458" y="471"/>
                  </a:cubicBezTo>
                  <a:close/>
                  <a:moveTo>
                    <a:pt x="25869" y="471"/>
                  </a:moveTo>
                  <a:cubicBezTo>
                    <a:pt x="25852" y="471"/>
                    <a:pt x="25835" y="488"/>
                    <a:pt x="25817" y="505"/>
                  </a:cubicBezTo>
                  <a:cubicBezTo>
                    <a:pt x="25782" y="544"/>
                    <a:pt x="25800" y="579"/>
                    <a:pt x="25835" y="597"/>
                  </a:cubicBezTo>
                  <a:cubicBezTo>
                    <a:pt x="25835" y="614"/>
                    <a:pt x="25852" y="614"/>
                    <a:pt x="25869" y="614"/>
                  </a:cubicBezTo>
                  <a:cubicBezTo>
                    <a:pt x="25891" y="614"/>
                    <a:pt x="25926" y="597"/>
                    <a:pt x="25926" y="579"/>
                  </a:cubicBezTo>
                  <a:cubicBezTo>
                    <a:pt x="25961" y="544"/>
                    <a:pt x="25943" y="505"/>
                    <a:pt x="25909" y="488"/>
                  </a:cubicBezTo>
                  <a:cubicBezTo>
                    <a:pt x="25909" y="471"/>
                    <a:pt x="25891" y="471"/>
                    <a:pt x="25869" y="471"/>
                  </a:cubicBezTo>
                  <a:close/>
                  <a:moveTo>
                    <a:pt x="15357" y="488"/>
                  </a:moveTo>
                  <a:cubicBezTo>
                    <a:pt x="15339" y="488"/>
                    <a:pt x="15300" y="505"/>
                    <a:pt x="15300" y="527"/>
                  </a:cubicBezTo>
                  <a:cubicBezTo>
                    <a:pt x="15265" y="562"/>
                    <a:pt x="15283" y="614"/>
                    <a:pt x="15318" y="636"/>
                  </a:cubicBezTo>
                  <a:lnTo>
                    <a:pt x="15357" y="636"/>
                  </a:lnTo>
                  <a:cubicBezTo>
                    <a:pt x="15374" y="636"/>
                    <a:pt x="15409" y="614"/>
                    <a:pt x="15409" y="597"/>
                  </a:cubicBezTo>
                  <a:cubicBezTo>
                    <a:pt x="15448" y="562"/>
                    <a:pt x="15426" y="527"/>
                    <a:pt x="15391" y="505"/>
                  </a:cubicBezTo>
                  <a:cubicBezTo>
                    <a:pt x="15374" y="488"/>
                    <a:pt x="15374" y="488"/>
                    <a:pt x="15357" y="488"/>
                  </a:cubicBezTo>
                  <a:close/>
                  <a:moveTo>
                    <a:pt x="22388" y="488"/>
                  </a:moveTo>
                  <a:cubicBezTo>
                    <a:pt x="22354" y="505"/>
                    <a:pt x="22336" y="544"/>
                    <a:pt x="22354" y="579"/>
                  </a:cubicBezTo>
                  <a:cubicBezTo>
                    <a:pt x="22354" y="614"/>
                    <a:pt x="22388" y="636"/>
                    <a:pt x="22410" y="636"/>
                  </a:cubicBezTo>
                  <a:cubicBezTo>
                    <a:pt x="22428" y="636"/>
                    <a:pt x="22445" y="614"/>
                    <a:pt x="22445" y="614"/>
                  </a:cubicBezTo>
                  <a:cubicBezTo>
                    <a:pt x="22480" y="597"/>
                    <a:pt x="22497" y="562"/>
                    <a:pt x="22480" y="527"/>
                  </a:cubicBezTo>
                  <a:cubicBezTo>
                    <a:pt x="22462" y="488"/>
                    <a:pt x="22445" y="488"/>
                    <a:pt x="22410" y="488"/>
                  </a:cubicBezTo>
                  <a:close/>
                  <a:moveTo>
                    <a:pt x="11114" y="562"/>
                  </a:moveTo>
                  <a:cubicBezTo>
                    <a:pt x="11114" y="562"/>
                    <a:pt x="11097" y="562"/>
                    <a:pt x="11097" y="579"/>
                  </a:cubicBezTo>
                  <a:cubicBezTo>
                    <a:pt x="11058" y="579"/>
                    <a:pt x="11040" y="614"/>
                    <a:pt x="11040" y="653"/>
                  </a:cubicBezTo>
                  <a:cubicBezTo>
                    <a:pt x="11058" y="688"/>
                    <a:pt x="11075" y="705"/>
                    <a:pt x="11114" y="705"/>
                  </a:cubicBezTo>
                  <a:lnTo>
                    <a:pt x="11132" y="705"/>
                  </a:lnTo>
                  <a:cubicBezTo>
                    <a:pt x="11166" y="705"/>
                    <a:pt x="11184" y="671"/>
                    <a:pt x="11184" y="614"/>
                  </a:cubicBezTo>
                  <a:cubicBezTo>
                    <a:pt x="11166" y="597"/>
                    <a:pt x="11149" y="562"/>
                    <a:pt x="11114" y="562"/>
                  </a:cubicBezTo>
                  <a:close/>
                  <a:moveTo>
                    <a:pt x="22062" y="636"/>
                  </a:moveTo>
                  <a:cubicBezTo>
                    <a:pt x="22027" y="653"/>
                    <a:pt x="22010" y="705"/>
                    <a:pt x="22027" y="745"/>
                  </a:cubicBezTo>
                  <a:cubicBezTo>
                    <a:pt x="22027" y="762"/>
                    <a:pt x="22062" y="779"/>
                    <a:pt x="22084" y="779"/>
                  </a:cubicBezTo>
                  <a:lnTo>
                    <a:pt x="22119" y="779"/>
                  </a:lnTo>
                  <a:cubicBezTo>
                    <a:pt x="22153" y="762"/>
                    <a:pt x="22171" y="705"/>
                    <a:pt x="22153" y="671"/>
                  </a:cubicBezTo>
                  <a:cubicBezTo>
                    <a:pt x="22136" y="653"/>
                    <a:pt x="22119" y="636"/>
                    <a:pt x="22084" y="636"/>
                  </a:cubicBezTo>
                  <a:close/>
                  <a:moveTo>
                    <a:pt x="10749" y="653"/>
                  </a:moveTo>
                  <a:cubicBezTo>
                    <a:pt x="10714" y="671"/>
                    <a:pt x="10679" y="705"/>
                    <a:pt x="10696" y="745"/>
                  </a:cubicBezTo>
                  <a:cubicBezTo>
                    <a:pt x="10696" y="779"/>
                    <a:pt x="10731" y="797"/>
                    <a:pt x="10770" y="797"/>
                  </a:cubicBezTo>
                  <a:lnTo>
                    <a:pt x="10788" y="797"/>
                  </a:lnTo>
                  <a:cubicBezTo>
                    <a:pt x="10823" y="797"/>
                    <a:pt x="10840" y="762"/>
                    <a:pt x="10840" y="705"/>
                  </a:cubicBezTo>
                  <a:cubicBezTo>
                    <a:pt x="10823" y="688"/>
                    <a:pt x="10788" y="653"/>
                    <a:pt x="10770" y="653"/>
                  </a:cubicBezTo>
                  <a:close/>
                  <a:moveTo>
                    <a:pt x="15683" y="671"/>
                  </a:moveTo>
                  <a:cubicBezTo>
                    <a:pt x="15644" y="671"/>
                    <a:pt x="15626" y="688"/>
                    <a:pt x="15609" y="705"/>
                  </a:cubicBezTo>
                  <a:cubicBezTo>
                    <a:pt x="15592" y="745"/>
                    <a:pt x="15609" y="779"/>
                    <a:pt x="15644" y="797"/>
                  </a:cubicBezTo>
                  <a:cubicBezTo>
                    <a:pt x="15644" y="814"/>
                    <a:pt x="15666" y="814"/>
                    <a:pt x="15683" y="814"/>
                  </a:cubicBezTo>
                  <a:cubicBezTo>
                    <a:pt x="15700" y="814"/>
                    <a:pt x="15718" y="797"/>
                    <a:pt x="15735" y="779"/>
                  </a:cubicBezTo>
                  <a:cubicBezTo>
                    <a:pt x="15753" y="745"/>
                    <a:pt x="15735" y="688"/>
                    <a:pt x="15700" y="671"/>
                  </a:cubicBezTo>
                  <a:close/>
                  <a:moveTo>
                    <a:pt x="26161" y="688"/>
                  </a:moveTo>
                  <a:cubicBezTo>
                    <a:pt x="26144" y="688"/>
                    <a:pt x="26126" y="705"/>
                    <a:pt x="26109" y="723"/>
                  </a:cubicBezTo>
                  <a:cubicBezTo>
                    <a:pt x="26070" y="745"/>
                    <a:pt x="26070" y="797"/>
                    <a:pt x="26109" y="814"/>
                  </a:cubicBezTo>
                  <a:cubicBezTo>
                    <a:pt x="26126" y="832"/>
                    <a:pt x="26144" y="832"/>
                    <a:pt x="26161" y="832"/>
                  </a:cubicBezTo>
                  <a:cubicBezTo>
                    <a:pt x="26178" y="832"/>
                    <a:pt x="26196" y="832"/>
                    <a:pt x="26218" y="814"/>
                  </a:cubicBezTo>
                  <a:cubicBezTo>
                    <a:pt x="26235" y="779"/>
                    <a:pt x="26235" y="745"/>
                    <a:pt x="26196" y="705"/>
                  </a:cubicBezTo>
                  <a:cubicBezTo>
                    <a:pt x="26196" y="705"/>
                    <a:pt x="26178" y="688"/>
                    <a:pt x="26161" y="688"/>
                  </a:cubicBezTo>
                  <a:close/>
                  <a:moveTo>
                    <a:pt x="10387" y="745"/>
                  </a:moveTo>
                  <a:cubicBezTo>
                    <a:pt x="10353" y="762"/>
                    <a:pt x="10335" y="797"/>
                    <a:pt x="10335" y="832"/>
                  </a:cubicBezTo>
                  <a:cubicBezTo>
                    <a:pt x="10353" y="871"/>
                    <a:pt x="10370" y="888"/>
                    <a:pt x="10405" y="888"/>
                  </a:cubicBezTo>
                  <a:lnTo>
                    <a:pt x="10422" y="888"/>
                  </a:lnTo>
                  <a:cubicBezTo>
                    <a:pt x="10461" y="888"/>
                    <a:pt x="10496" y="832"/>
                    <a:pt x="10479" y="797"/>
                  </a:cubicBezTo>
                  <a:cubicBezTo>
                    <a:pt x="10479" y="762"/>
                    <a:pt x="10444" y="745"/>
                    <a:pt x="10405" y="745"/>
                  </a:cubicBezTo>
                  <a:close/>
                  <a:moveTo>
                    <a:pt x="21757" y="797"/>
                  </a:moveTo>
                  <a:cubicBezTo>
                    <a:pt x="21757" y="797"/>
                    <a:pt x="21736" y="797"/>
                    <a:pt x="21736" y="814"/>
                  </a:cubicBezTo>
                  <a:cubicBezTo>
                    <a:pt x="21701" y="832"/>
                    <a:pt x="21683" y="871"/>
                    <a:pt x="21701" y="906"/>
                  </a:cubicBezTo>
                  <a:cubicBezTo>
                    <a:pt x="21718" y="923"/>
                    <a:pt x="21736" y="940"/>
                    <a:pt x="21757" y="940"/>
                  </a:cubicBezTo>
                  <a:lnTo>
                    <a:pt x="21792" y="940"/>
                  </a:lnTo>
                  <a:cubicBezTo>
                    <a:pt x="21827" y="923"/>
                    <a:pt x="21844" y="871"/>
                    <a:pt x="21827" y="832"/>
                  </a:cubicBezTo>
                  <a:cubicBezTo>
                    <a:pt x="21810" y="814"/>
                    <a:pt x="21792" y="797"/>
                    <a:pt x="21757" y="797"/>
                  </a:cubicBezTo>
                  <a:close/>
                  <a:moveTo>
                    <a:pt x="10044" y="832"/>
                  </a:moveTo>
                  <a:cubicBezTo>
                    <a:pt x="10009" y="832"/>
                    <a:pt x="9970" y="888"/>
                    <a:pt x="9987" y="923"/>
                  </a:cubicBezTo>
                  <a:cubicBezTo>
                    <a:pt x="9987" y="962"/>
                    <a:pt x="10026" y="980"/>
                    <a:pt x="10061" y="980"/>
                  </a:cubicBezTo>
                  <a:lnTo>
                    <a:pt x="10079" y="980"/>
                  </a:lnTo>
                  <a:cubicBezTo>
                    <a:pt x="10118" y="962"/>
                    <a:pt x="10135" y="923"/>
                    <a:pt x="10135" y="888"/>
                  </a:cubicBezTo>
                  <a:cubicBezTo>
                    <a:pt x="10118" y="853"/>
                    <a:pt x="10096" y="832"/>
                    <a:pt x="10061" y="832"/>
                  </a:cubicBezTo>
                  <a:close/>
                  <a:moveTo>
                    <a:pt x="15970" y="871"/>
                  </a:moveTo>
                  <a:cubicBezTo>
                    <a:pt x="15953" y="871"/>
                    <a:pt x="15935" y="871"/>
                    <a:pt x="15918" y="888"/>
                  </a:cubicBezTo>
                  <a:cubicBezTo>
                    <a:pt x="15901" y="923"/>
                    <a:pt x="15901" y="962"/>
                    <a:pt x="15935" y="997"/>
                  </a:cubicBezTo>
                  <a:cubicBezTo>
                    <a:pt x="15953" y="997"/>
                    <a:pt x="15953" y="1014"/>
                    <a:pt x="15970" y="1014"/>
                  </a:cubicBezTo>
                  <a:cubicBezTo>
                    <a:pt x="16009" y="1014"/>
                    <a:pt x="16027" y="997"/>
                    <a:pt x="16027" y="980"/>
                  </a:cubicBezTo>
                  <a:cubicBezTo>
                    <a:pt x="16062" y="940"/>
                    <a:pt x="16044" y="906"/>
                    <a:pt x="16027" y="871"/>
                  </a:cubicBezTo>
                  <a:close/>
                  <a:moveTo>
                    <a:pt x="9683" y="906"/>
                  </a:moveTo>
                  <a:cubicBezTo>
                    <a:pt x="9643" y="923"/>
                    <a:pt x="9626" y="962"/>
                    <a:pt x="9626" y="997"/>
                  </a:cubicBezTo>
                  <a:cubicBezTo>
                    <a:pt x="9643" y="1032"/>
                    <a:pt x="9661" y="1049"/>
                    <a:pt x="9700" y="1049"/>
                  </a:cubicBezTo>
                  <a:lnTo>
                    <a:pt x="9717" y="1049"/>
                  </a:lnTo>
                  <a:cubicBezTo>
                    <a:pt x="9752" y="1049"/>
                    <a:pt x="9791" y="1014"/>
                    <a:pt x="9770" y="962"/>
                  </a:cubicBezTo>
                  <a:cubicBezTo>
                    <a:pt x="9770" y="940"/>
                    <a:pt x="9735" y="906"/>
                    <a:pt x="9700" y="906"/>
                  </a:cubicBezTo>
                  <a:close/>
                  <a:moveTo>
                    <a:pt x="26413" y="940"/>
                  </a:moveTo>
                  <a:cubicBezTo>
                    <a:pt x="26396" y="940"/>
                    <a:pt x="26379" y="962"/>
                    <a:pt x="26361" y="962"/>
                  </a:cubicBezTo>
                  <a:cubicBezTo>
                    <a:pt x="26344" y="997"/>
                    <a:pt x="26344" y="1032"/>
                    <a:pt x="26361" y="1071"/>
                  </a:cubicBezTo>
                  <a:cubicBezTo>
                    <a:pt x="26379" y="1088"/>
                    <a:pt x="26396" y="1088"/>
                    <a:pt x="26413" y="1088"/>
                  </a:cubicBezTo>
                  <a:cubicBezTo>
                    <a:pt x="26435" y="1088"/>
                    <a:pt x="26452" y="1088"/>
                    <a:pt x="26470" y="1071"/>
                  </a:cubicBezTo>
                  <a:cubicBezTo>
                    <a:pt x="26487" y="1049"/>
                    <a:pt x="26505" y="997"/>
                    <a:pt x="26470" y="962"/>
                  </a:cubicBezTo>
                  <a:cubicBezTo>
                    <a:pt x="26452" y="962"/>
                    <a:pt x="26435" y="940"/>
                    <a:pt x="26413" y="940"/>
                  </a:cubicBezTo>
                  <a:close/>
                  <a:moveTo>
                    <a:pt x="21409" y="980"/>
                  </a:moveTo>
                  <a:cubicBezTo>
                    <a:pt x="21375" y="997"/>
                    <a:pt x="21357" y="1049"/>
                    <a:pt x="21375" y="1088"/>
                  </a:cubicBezTo>
                  <a:cubicBezTo>
                    <a:pt x="21392" y="1106"/>
                    <a:pt x="21431" y="1123"/>
                    <a:pt x="21449" y="1123"/>
                  </a:cubicBezTo>
                  <a:cubicBezTo>
                    <a:pt x="21466" y="1123"/>
                    <a:pt x="21466" y="1123"/>
                    <a:pt x="21483" y="1106"/>
                  </a:cubicBezTo>
                  <a:cubicBezTo>
                    <a:pt x="21518" y="1088"/>
                    <a:pt x="21540" y="1049"/>
                    <a:pt x="21501" y="1014"/>
                  </a:cubicBezTo>
                  <a:cubicBezTo>
                    <a:pt x="21501" y="980"/>
                    <a:pt x="21466" y="980"/>
                    <a:pt x="21449" y="980"/>
                  </a:cubicBezTo>
                  <a:close/>
                  <a:moveTo>
                    <a:pt x="9334" y="997"/>
                  </a:moveTo>
                  <a:cubicBezTo>
                    <a:pt x="9300" y="997"/>
                    <a:pt x="9265" y="1032"/>
                    <a:pt x="9282" y="1088"/>
                  </a:cubicBezTo>
                  <a:cubicBezTo>
                    <a:pt x="9282" y="1106"/>
                    <a:pt x="9317" y="1141"/>
                    <a:pt x="9356" y="1141"/>
                  </a:cubicBezTo>
                  <a:lnTo>
                    <a:pt x="9374" y="1141"/>
                  </a:lnTo>
                  <a:cubicBezTo>
                    <a:pt x="9408" y="1123"/>
                    <a:pt x="9426" y="1088"/>
                    <a:pt x="9426" y="1049"/>
                  </a:cubicBezTo>
                  <a:cubicBezTo>
                    <a:pt x="9408" y="1014"/>
                    <a:pt x="9391" y="997"/>
                    <a:pt x="9356" y="997"/>
                  </a:cubicBezTo>
                  <a:close/>
                  <a:moveTo>
                    <a:pt x="8973" y="1071"/>
                  </a:moveTo>
                  <a:cubicBezTo>
                    <a:pt x="8939" y="1088"/>
                    <a:pt x="8921" y="1123"/>
                    <a:pt x="8921" y="1158"/>
                  </a:cubicBezTo>
                  <a:cubicBezTo>
                    <a:pt x="8939" y="1197"/>
                    <a:pt x="8956" y="1215"/>
                    <a:pt x="8991" y="1215"/>
                  </a:cubicBezTo>
                  <a:lnTo>
                    <a:pt x="9008" y="1215"/>
                  </a:lnTo>
                  <a:cubicBezTo>
                    <a:pt x="9047" y="1215"/>
                    <a:pt x="9082" y="1158"/>
                    <a:pt x="9065" y="1123"/>
                  </a:cubicBezTo>
                  <a:cubicBezTo>
                    <a:pt x="9065" y="1088"/>
                    <a:pt x="9030" y="1071"/>
                    <a:pt x="8991" y="1071"/>
                  </a:cubicBezTo>
                  <a:close/>
                  <a:moveTo>
                    <a:pt x="16262" y="1106"/>
                  </a:moveTo>
                  <a:cubicBezTo>
                    <a:pt x="16227" y="1106"/>
                    <a:pt x="16210" y="1106"/>
                    <a:pt x="16210" y="1123"/>
                  </a:cubicBezTo>
                  <a:cubicBezTo>
                    <a:pt x="16170" y="1141"/>
                    <a:pt x="16170" y="1197"/>
                    <a:pt x="16210" y="1215"/>
                  </a:cubicBezTo>
                  <a:cubicBezTo>
                    <a:pt x="16227" y="1232"/>
                    <a:pt x="16244" y="1249"/>
                    <a:pt x="16262" y="1249"/>
                  </a:cubicBezTo>
                  <a:cubicBezTo>
                    <a:pt x="16279" y="1249"/>
                    <a:pt x="16297" y="1232"/>
                    <a:pt x="16297" y="1215"/>
                  </a:cubicBezTo>
                  <a:cubicBezTo>
                    <a:pt x="16336" y="1197"/>
                    <a:pt x="16336" y="1141"/>
                    <a:pt x="16297" y="1123"/>
                  </a:cubicBezTo>
                  <a:cubicBezTo>
                    <a:pt x="16279" y="1106"/>
                    <a:pt x="16279" y="1106"/>
                    <a:pt x="16262" y="1106"/>
                  </a:cubicBezTo>
                  <a:close/>
                  <a:moveTo>
                    <a:pt x="8630" y="1158"/>
                  </a:moveTo>
                  <a:cubicBezTo>
                    <a:pt x="8595" y="1158"/>
                    <a:pt x="8556" y="1197"/>
                    <a:pt x="8573" y="1232"/>
                  </a:cubicBezTo>
                  <a:cubicBezTo>
                    <a:pt x="8573" y="1267"/>
                    <a:pt x="8612" y="1306"/>
                    <a:pt x="8647" y="1306"/>
                  </a:cubicBezTo>
                  <a:lnTo>
                    <a:pt x="8664" y="1289"/>
                  </a:lnTo>
                  <a:cubicBezTo>
                    <a:pt x="8704" y="1289"/>
                    <a:pt x="8721" y="1249"/>
                    <a:pt x="8721" y="1215"/>
                  </a:cubicBezTo>
                  <a:cubicBezTo>
                    <a:pt x="8704" y="1180"/>
                    <a:pt x="8682" y="1158"/>
                    <a:pt x="8647" y="1158"/>
                  </a:cubicBezTo>
                  <a:close/>
                  <a:moveTo>
                    <a:pt x="21105" y="1158"/>
                  </a:moveTo>
                  <a:cubicBezTo>
                    <a:pt x="21066" y="1180"/>
                    <a:pt x="21048" y="1232"/>
                    <a:pt x="21066" y="1267"/>
                  </a:cubicBezTo>
                  <a:cubicBezTo>
                    <a:pt x="21083" y="1289"/>
                    <a:pt x="21105" y="1306"/>
                    <a:pt x="21140" y="1306"/>
                  </a:cubicBezTo>
                  <a:cubicBezTo>
                    <a:pt x="21140" y="1306"/>
                    <a:pt x="21157" y="1289"/>
                    <a:pt x="21174" y="1289"/>
                  </a:cubicBezTo>
                  <a:cubicBezTo>
                    <a:pt x="21192" y="1267"/>
                    <a:pt x="21214" y="1232"/>
                    <a:pt x="21192" y="1197"/>
                  </a:cubicBezTo>
                  <a:cubicBezTo>
                    <a:pt x="21174" y="1158"/>
                    <a:pt x="21157" y="1158"/>
                    <a:pt x="21140" y="1158"/>
                  </a:cubicBezTo>
                  <a:close/>
                  <a:moveTo>
                    <a:pt x="8268" y="1232"/>
                  </a:moveTo>
                  <a:cubicBezTo>
                    <a:pt x="8229" y="1249"/>
                    <a:pt x="8212" y="1289"/>
                    <a:pt x="8212" y="1323"/>
                  </a:cubicBezTo>
                  <a:cubicBezTo>
                    <a:pt x="8229" y="1358"/>
                    <a:pt x="8268" y="1376"/>
                    <a:pt x="8286" y="1376"/>
                  </a:cubicBezTo>
                  <a:lnTo>
                    <a:pt x="8303" y="1376"/>
                  </a:lnTo>
                  <a:cubicBezTo>
                    <a:pt x="8338" y="1358"/>
                    <a:pt x="8377" y="1323"/>
                    <a:pt x="8355" y="1289"/>
                  </a:cubicBezTo>
                  <a:cubicBezTo>
                    <a:pt x="8355" y="1249"/>
                    <a:pt x="8321" y="1232"/>
                    <a:pt x="8286" y="1232"/>
                  </a:cubicBezTo>
                  <a:close/>
                  <a:moveTo>
                    <a:pt x="26596" y="1232"/>
                  </a:moveTo>
                  <a:cubicBezTo>
                    <a:pt x="26579" y="1267"/>
                    <a:pt x="26561" y="1306"/>
                    <a:pt x="26596" y="1341"/>
                  </a:cubicBezTo>
                  <a:cubicBezTo>
                    <a:pt x="26596" y="1358"/>
                    <a:pt x="26631" y="1376"/>
                    <a:pt x="26653" y="1376"/>
                  </a:cubicBezTo>
                  <a:cubicBezTo>
                    <a:pt x="26670" y="1376"/>
                    <a:pt x="26687" y="1358"/>
                    <a:pt x="26687" y="1358"/>
                  </a:cubicBezTo>
                  <a:cubicBezTo>
                    <a:pt x="26722" y="1341"/>
                    <a:pt x="26722" y="1289"/>
                    <a:pt x="26705" y="1249"/>
                  </a:cubicBezTo>
                  <a:cubicBezTo>
                    <a:pt x="26687" y="1232"/>
                    <a:pt x="26670" y="1232"/>
                    <a:pt x="26653" y="1232"/>
                  </a:cubicBezTo>
                  <a:close/>
                  <a:moveTo>
                    <a:pt x="7920" y="1323"/>
                  </a:moveTo>
                  <a:cubicBezTo>
                    <a:pt x="7885" y="1323"/>
                    <a:pt x="7851" y="1358"/>
                    <a:pt x="7868" y="1415"/>
                  </a:cubicBezTo>
                  <a:cubicBezTo>
                    <a:pt x="7868" y="1432"/>
                    <a:pt x="7903" y="1467"/>
                    <a:pt x="7942" y="1467"/>
                  </a:cubicBezTo>
                  <a:lnTo>
                    <a:pt x="7959" y="1467"/>
                  </a:lnTo>
                  <a:cubicBezTo>
                    <a:pt x="7994" y="1450"/>
                    <a:pt x="8012" y="1415"/>
                    <a:pt x="8012" y="1376"/>
                  </a:cubicBezTo>
                  <a:cubicBezTo>
                    <a:pt x="7994" y="1341"/>
                    <a:pt x="7977" y="1323"/>
                    <a:pt x="7942" y="1323"/>
                  </a:cubicBezTo>
                  <a:close/>
                  <a:moveTo>
                    <a:pt x="20778" y="1341"/>
                  </a:moveTo>
                  <a:cubicBezTo>
                    <a:pt x="20739" y="1358"/>
                    <a:pt x="20739" y="1415"/>
                    <a:pt x="20757" y="1450"/>
                  </a:cubicBezTo>
                  <a:cubicBezTo>
                    <a:pt x="20757" y="1467"/>
                    <a:pt x="20796" y="1484"/>
                    <a:pt x="20813" y="1484"/>
                  </a:cubicBezTo>
                  <a:cubicBezTo>
                    <a:pt x="20831" y="1484"/>
                    <a:pt x="20848" y="1467"/>
                    <a:pt x="20848" y="1467"/>
                  </a:cubicBezTo>
                  <a:cubicBezTo>
                    <a:pt x="20887" y="1450"/>
                    <a:pt x="20905" y="1397"/>
                    <a:pt x="20887" y="1376"/>
                  </a:cubicBezTo>
                  <a:cubicBezTo>
                    <a:pt x="20865" y="1341"/>
                    <a:pt x="20848" y="1341"/>
                    <a:pt x="20813" y="1341"/>
                  </a:cubicBezTo>
                  <a:close/>
                  <a:moveTo>
                    <a:pt x="16514" y="1358"/>
                  </a:moveTo>
                  <a:cubicBezTo>
                    <a:pt x="16497" y="1358"/>
                    <a:pt x="16479" y="1358"/>
                    <a:pt x="16462" y="1376"/>
                  </a:cubicBezTo>
                  <a:cubicBezTo>
                    <a:pt x="16427" y="1397"/>
                    <a:pt x="16427" y="1450"/>
                    <a:pt x="16462" y="1484"/>
                  </a:cubicBezTo>
                  <a:cubicBezTo>
                    <a:pt x="16462" y="1484"/>
                    <a:pt x="16479" y="1506"/>
                    <a:pt x="16497" y="1506"/>
                  </a:cubicBezTo>
                  <a:cubicBezTo>
                    <a:pt x="16514" y="1506"/>
                    <a:pt x="16536" y="1506"/>
                    <a:pt x="16553" y="1484"/>
                  </a:cubicBezTo>
                  <a:cubicBezTo>
                    <a:pt x="16588" y="1450"/>
                    <a:pt x="16588" y="1415"/>
                    <a:pt x="16553" y="1376"/>
                  </a:cubicBezTo>
                  <a:cubicBezTo>
                    <a:pt x="16553" y="1358"/>
                    <a:pt x="16536" y="1358"/>
                    <a:pt x="16514" y="1358"/>
                  </a:cubicBezTo>
                  <a:close/>
                  <a:moveTo>
                    <a:pt x="7577" y="1397"/>
                  </a:moveTo>
                  <a:lnTo>
                    <a:pt x="7559" y="1415"/>
                  </a:lnTo>
                  <a:cubicBezTo>
                    <a:pt x="7524" y="1415"/>
                    <a:pt x="7507" y="1450"/>
                    <a:pt x="7524" y="1484"/>
                  </a:cubicBezTo>
                  <a:cubicBezTo>
                    <a:pt x="7524" y="1524"/>
                    <a:pt x="7559" y="1541"/>
                    <a:pt x="7577" y="1541"/>
                  </a:cubicBezTo>
                  <a:lnTo>
                    <a:pt x="7594" y="1541"/>
                  </a:lnTo>
                  <a:cubicBezTo>
                    <a:pt x="7651" y="1541"/>
                    <a:pt x="7668" y="1506"/>
                    <a:pt x="7651" y="1450"/>
                  </a:cubicBezTo>
                  <a:cubicBezTo>
                    <a:pt x="7651" y="1432"/>
                    <a:pt x="7616" y="1397"/>
                    <a:pt x="7577" y="1397"/>
                  </a:cubicBezTo>
                  <a:close/>
                  <a:moveTo>
                    <a:pt x="7215" y="1484"/>
                  </a:moveTo>
                  <a:cubicBezTo>
                    <a:pt x="7181" y="1506"/>
                    <a:pt x="7159" y="1541"/>
                    <a:pt x="7159" y="1576"/>
                  </a:cubicBezTo>
                  <a:cubicBezTo>
                    <a:pt x="7181" y="1615"/>
                    <a:pt x="7198" y="1632"/>
                    <a:pt x="7233" y="1632"/>
                  </a:cubicBezTo>
                  <a:lnTo>
                    <a:pt x="7250" y="1632"/>
                  </a:lnTo>
                  <a:cubicBezTo>
                    <a:pt x="7289" y="1632"/>
                    <a:pt x="7307" y="1576"/>
                    <a:pt x="7307" y="1541"/>
                  </a:cubicBezTo>
                  <a:cubicBezTo>
                    <a:pt x="7289" y="1524"/>
                    <a:pt x="7268" y="1484"/>
                    <a:pt x="7233" y="1484"/>
                  </a:cubicBezTo>
                  <a:close/>
                  <a:moveTo>
                    <a:pt x="20504" y="1506"/>
                  </a:moveTo>
                  <a:cubicBezTo>
                    <a:pt x="20487" y="1506"/>
                    <a:pt x="20487" y="1524"/>
                    <a:pt x="20469" y="1524"/>
                  </a:cubicBezTo>
                  <a:cubicBezTo>
                    <a:pt x="20430" y="1541"/>
                    <a:pt x="20413" y="1593"/>
                    <a:pt x="20430" y="1615"/>
                  </a:cubicBezTo>
                  <a:cubicBezTo>
                    <a:pt x="20452" y="1650"/>
                    <a:pt x="20469" y="1667"/>
                    <a:pt x="20504" y="1667"/>
                  </a:cubicBezTo>
                  <a:cubicBezTo>
                    <a:pt x="20522" y="1667"/>
                    <a:pt x="20522" y="1650"/>
                    <a:pt x="20539" y="1650"/>
                  </a:cubicBezTo>
                  <a:cubicBezTo>
                    <a:pt x="20578" y="1632"/>
                    <a:pt x="20578" y="1576"/>
                    <a:pt x="20561" y="1558"/>
                  </a:cubicBezTo>
                  <a:cubicBezTo>
                    <a:pt x="20561" y="1524"/>
                    <a:pt x="20522" y="1506"/>
                    <a:pt x="20504" y="1506"/>
                  </a:cubicBezTo>
                  <a:close/>
                  <a:moveTo>
                    <a:pt x="26848" y="1524"/>
                  </a:moveTo>
                  <a:cubicBezTo>
                    <a:pt x="26848" y="1524"/>
                    <a:pt x="26831" y="1524"/>
                    <a:pt x="26814" y="1541"/>
                  </a:cubicBezTo>
                  <a:cubicBezTo>
                    <a:pt x="26779" y="1558"/>
                    <a:pt x="26779" y="1593"/>
                    <a:pt x="26796" y="1632"/>
                  </a:cubicBezTo>
                  <a:cubicBezTo>
                    <a:pt x="26814" y="1650"/>
                    <a:pt x="26831" y="1667"/>
                    <a:pt x="26848" y="1667"/>
                  </a:cubicBezTo>
                  <a:cubicBezTo>
                    <a:pt x="26870" y="1667"/>
                    <a:pt x="26888" y="1667"/>
                    <a:pt x="26905" y="1650"/>
                  </a:cubicBezTo>
                  <a:cubicBezTo>
                    <a:pt x="26922" y="1632"/>
                    <a:pt x="26940" y="1593"/>
                    <a:pt x="26922" y="1558"/>
                  </a:cubicBezTo>
                  <a:cubicBezTo>
                    <a:pt x="26905" y="1541"/>
                    <a:pt x="26888" y="1524"/>
                    <a:pt x="26848" y="1524"/>
                  </a:cubicBezTo>
                  <a:close/>
                  <a:moveTo>
                    <a:pt x="6872" y="1593"/>
                  </a:moveTo>
                  <a:cubicBezTo>
                    <a:pt x="6832" y="1593"/>
                    <a:pt x="6798" y="1632"/>
                    <a:pt x="6815" y="1685"/>
                  </a:cubicBezTo>
                  <a:cubicBezTo>
                    <a:pt x="6815" y="1702"/>
                    <a:pt x="6854" y="1741"/>
                    <a:pt x="6889" y="1741"/>
                  </a:cubicBezTo>
                  <a:lnTo>
                    <a:pt x="6906" y="1724"/>
                  </a:lnTo>
                  <a:cubicBezTo>
                    <a:pt x="6941" y="1724"/>
                    <a:pt x="6963" y="1685"/>
                    <a:pt x="6963" y="1632"/>
                  </a:cubicBezTo>
                  <a:cubicBezTo>
                    <a:pt x="6941" y="1615"/>
                    <a:pt x="6906" y="1593"/>
                    <a:pt x="6889" y="1593"/>
                  </a:cubicBezTo>
                  <a:close/>
                  <a:moveTo>
                    <a:pt x="16753" y="1632"/>
                  </a:moveTo>
                  <a:cubicBezTo>
                    <a:pt x="16732" y="1632"/>
                    <a:pt x="16714" y="1632"/>
                    <a:pt x="16697" y="1650"/>
                  </a:cubicBezTo>
                  <a:cubicBezTo>
                    <a:pt x="16662" y="1667"/>
                    <a:pt x="16662" y="1724"/>
                    <a:pt x="16697" y="1741"/>
                  </a:cubicBezTo>
                  <a:cubicBezTo>
                    <a:pt x="16697" y="1758"/>
                    <a:pt x="16732" y="1776"/>
                    <a:pt x="16753" y="1776"/>
                  </a:cubicBezTo>
                  <a:cubicBezTo>
                    <a:pt x="16771" y="1776"/>
                    <a:pt x="16788" y="1776"/>
                    <a:pt x="16788" y="1758"/>
                  </a:cubicBezTo>
                  <a:cubicBezTo>
                    <a:pt x="16823" y="1724"/>
                    <a:pt x="16823" y="1685"/>
                    <a:pt x="16806" y="1650"/>
                  </a:cubicBezTo>
                  <a:cubicBezTo>
                    <a:pt x="16788" y="1632"/>
                    <a:pt x="16771" y="1632"/>
                    <a:pt x="16753" y="1632"/>
                  </a:cubicBezTo>
                  <a:close/>
                  <a:moveTo>
                    <a:pt x="6506" y="1685"/>
                  </a:moveTo>
                  <a:cubicBezTo>
                    <a:pt x="6471" y="1702"/>
                    <a:pt x="6454" y="1741"/>
                    <a:pt x="6471" y="1776"/>
                  </a:cubicBezTo>
                  <a:cubicBezTo>
                    <a:pt x="6471" y="1811"/>
                    <a:pt x="6506" y="1832"/>
                    <a:pt x="6545" y="1832"/>
                  </a:cubicBezTo>
                  <a:lnTo>
                    <a:pt x="6563" y="1832"/>
                  </a:lnTo>
                  <a:cubicBezTo>
                    <a:pt x="6598" y="1811"/>
                    <a:pt x="6615" y="1776"/>
                    <a:pt x="6598" y="1741"/>
                  </a:cubicBezTo>
                  <a:cubicBezTo>
                    <a:pt x="6598" y="1702"/>
                    <a:pt x="6563" y="1685"/>
                    <a:pt x="6545" y="1685"/>
                  </a:cubicBezTo>
                  <a:close/>
                  <a:moveTo>
                    <a:pt x="20178" y="1685"/>
                  </a:moveTo>
                  <a:cubicBezTo>
                    <a:pt x="20178" y="1685"/>
                    <a:pt x="20161" y="1685"/>
                    <a:pt x="20161" y="1702"/>
                  </a:cubicBezTo>
                  <a:cubicBezTo>
                    <a:pt x="20126" y="1724"/>
                    <a:pt x="20104" y="1758"/>
                    <a:pt x="20126" y="1793"/>
                  </a:cubicBezTo>
                  <a:cubicBezTo>
                    <a:pt x="20143" y="1832"/>
                    <a:pt x="20161" y="1832"/>
                    <a:pt x="20178" y="1832"/>
                  </a:cubicBezTo>
                  <a:lnTo>
                    <a:pt x="20213" y="1832"/>
                  </a:lnTo>
                  <a:cubicBezTo>
                    <a:pt x="20252" y="1811"/>
                    <a:pt x="20269" y="1758"/>
                    <a:pt x="20252" y="1724"/>
                  </a:cubicBezTo>
                  <a:cubicBezTo>
                    <a:pt x="20234" y="1702"/>
                    <a:pt x="20213" y="1685"/>
                    <a:pt x="20178" y="1685"/>
                  </a:cubicBezTo>
                  <a:close/>
                  <a:moveTo>
                    <a:pt x="6162" y="1793"/>
                  </a:moveTo>
                  <a:cubicBezTo>
                    <a:pt x="6128" y="1811"/>
                    <a:pt x="6110" y="1850"/>
                    <a:pt x="6128" y="1885"/>
                  </a:cubicBezTo>
                  <a:cubicBezTo>
                    <a:pt x="6128" y="1919"/>
                    <a:pt x="6162" y="1941"/>
                    <a:pt x="6180" y="1941"/>
                  </a:cubicBezTo>
                  <a:lnTo>
                    <a:pt x="6219" y="1941"/>
                  </a:lnTo>
                  <a:cubicBezTo>
                    <a:pt x="6254" y="1919"/>
                    <a:pt x="6271" y="1885"/>
                    <a:pt x="6254" y="1850"/>
                  </a:cubicBezTo>
                  <a:cubicBezTo>
                    <a:pt x="6254" y="1811"/>
                    <a:pt x="6219" y="1793"/>
                    <a:pt x="6180" y="1793"/>
                  </a:cubicBezTo>
                  <a:close/>
                  <a:moveTo>
                    <a:pt x="27049" y="1832"/>
                  </a:moveTo>
                  <a:cubicBezTo>
                    <a:pt x="27031" y="1832"/>
                    <a:pt x="27031" y="1832"/>
                    <a:pt x="27014" y="1850"/>
                  </a:cubicBezTo>
                  <a:cubicBezTo>
                    <a:pt x="26979" y="1867"/>
                    <a:pt x="26957" y="1902"/>
                    <a:pt x="26996" y="1941"/>
                  </a:cubicBezTo>
                  <a:cubicBezTo>
                    <a:pt x="26996" y="1959"/>
                    <a:pt x="27031" y="1976"/>
                    <a:pt x="27049" y="1976"/>
                  </a:cubicBezTo>
                  <a:cubicBezTo>
                    <a:pt x="27066" y="1976"/>
                    <a:pt x="27066" y="1976"/>
                    <a:pt x="27088" y="1959"/>
                  </a:cubicBezTo>
                  <a:cubicBezTo>
                    <a:pt x="27123" y="1941"/>
                    <a:pt x="27140" y="1902"/>
                    <a:pt x="27105" y="1867"/>
                  </a:cubicBezTo>
                  <a:cubicBezTo>
                    <a:pt x="27105" y="1850"/>
                    <a:pt x="27066" y="1832"/>
                    <a:pt x="27049" y="1832"/>
                  </a:cubicBezTo>
                  <a:close/>
                  <a:moveTo>
                    <a:pt x="19834" y="1867"/>
                  </a:moveTo>
                  <a:cubicBezTo>
                    <a:pt x="19799" y="1885"/>
                    <a:pt x="19778" y="1941"/>
                    <a:pt x="19799" y="1976"/>
                  </a:cubicBezTo>
                  <a:cubicBezTo>
                    <a:pt x="19817" y="1993"/>
                    <a:pt x="19852" y="2011"/>
                    <a:pt x="19869" y="2011"/>
                  </a:cubicBezTo>
                  <a:cubicBezTo>
                    <a:pt x="19886" y="2011"/>
                    <a:pt x="19886" y="2011"/>
                    <a:pt x="19908" y="1993"/>
                  </a:cubicBezTo>
                  <a:cubicBezTo>
                    <a:pt x="19943" y="1976"/>
                    <a:pt x="19943" y="1941"/>
                    <a:pt x="19926" y="1902"/>
                  </a:cubicBezTo>
                  <a:cubicBezTo>
                    <a:pt x="19926" y="1885"/>
                    <a:pt x="19886" y="1867"/>
                    <a:pt x="19869" y="1867"/>
                  </a:cubicBezTo>
                  <a:close/>
                  <a:moveTo>
                    <a:pt x="5819" y="1902"/>
                  </a:moveTo>
                  <a:cubicBezTo>
                    <a:pt x="5784" y="1919"/>
                    <a:pt x="5766" y="1959"/>
                    <a:pt x="5784" y="1993"/>
                  </a:cubicBezTo>
                  <a:cubicBezTo>
                    <a:pt x="5784" y="2028"/>
                    <a:pt x="5819" y="2050"/>
                    <a:pt x="5836" y="2050"/>
                  </a:cubicBezTo>
                  <a:lnTo>
                    <a:pt x="5875" y="2050"/>
                  </a:lnTo>
                  <a:cubicBezTo>
                    <a:pt x="5910" y="2028"/>
                    <a:pt x="5927" y="1993"/>
                    <a:pt x="5910" y="1959"/>
                  </a:cubicBezTo>
                  <a:cubicBezTo>
                    <a:pt x="5910" y="1919"/>
                    <a:pt x="5875" y="1902"/>
                    <a:pt x="5836" y="1902"/>
                  </a:cubicBezTo>
                  <a:close/>
                  <a:moveTo>
                    <a:pt x="16988" y="1902"/>
                  </a:moveTo>
                  <a:cubicBezTo>
                    <a:pt x="16971" y="1902"/>
                    <a:pt x="16949" y="1902"/>
                    <a:pt x="16932" y="1919"/>
                  </a:cubicBezTo>
                  <a:cubicBezTo>
                    <a:pt x="16914" y="1941"/>
                    <a:pt x="16897" y="1993"/>
                    <a:pt x="16932" y="2028"/>
                  </a:cubicBezTo>
                  <a:cubicBezTo>
                    <a:pt x="16949" y="2050"/>
                    <a:pt x="16971" y="2050"/>
                    <a:pt x="16988" y="2050"/>
                  </a:cubicBezTo>
                  <a:cubicBezTo>
                    <a:pt x="17006" y="2050"/>
                    <a:pt x="17023" y="2050"/>
                    <a:pt x="17041" y="2028"/>
                  </a:cubicBezTo>
                  <a:cubicBezTo>
                    <a:pt x="17058" y="1993"/>
                    <a:pt x="17058" y="1959"/>
                    <a:pt x="17041" y="1919"/>
                  </a:cubicBezTo>
                  <a:cubicBezTo>
                    <a:pt x="17023" y="1902"/>
                    <a:pt x="17006" y="1902"/>
                    <a:pt x="16988" y="1902"/>
                  </a:cubicBezTo>
                  <a:close/>
                  <a:moveTo>
                    <a:pt x="5475" y="2028"/>
                  </a:moveTo>
                  <a:cubicBezTo>
                    <a:pt x="5440" y="2050"/>
                    <a:pt x="5418" y="2085"/>
                    <a:pt x="5440" y="2120"/>
                  </a:cubicBezTo>
                  <a:cubicBezTo>
                    <a:pt x="5440" y="2159"/>
                    <a:pt x="5475" y="2176"/>
                    <a:pt x="5510" y="2176"/>
                  </a:cubicBezTo>
                  <a:lnTo>
                    <a:pt x="5527" y="2176"/>
                  </a:lnTo>
                  <a:cubicBezTo>
                    <a:pt x="5566" y="2159"/>
                    <a:pt x="5584" y="2120"/>
                    <a:pt x="5566" y="2067"/>
                  </a:cubicBezTo>
                  <a:cubicBezTo>
                    <a:pt x="5566" y="2050"/>
                    <a:pt x="5527" y="2028"/>
                    <a:pt x="5510" y="2028"/>
                  </a:cubicBezTo>
                  <a:close/>
                  <a:moveTo>
                    <a:pt x="19543" y="2028"/>
                  </a:moveTo>
                  <a:cubicBezTo>
                    <a:pt x="19543" y="2028"/>
                    <a:pt x="19525" y="2028"/>
                    <a:pt x="19508" y="2050"/>
                  </a:cubicBezTo>
                  <a:cubicBezTo>
                    <a:pt x="19473" y="2067"/>
                    <a:pt x="19473" y="2102"/>
                    <a:pt x="19490" y="2137"/>
                  </a:cubicBezTo>
                  <a:cubicBezTo>
                    <a:pt x="19490" y="2159"/>
                    <a:pt x="19525" y="2176"/>
                    <a:pt x="19543" y="2176"/>
                  </a:cubicBezTo>
                  <a:lnTo>
                    <a:pt x="19582" y="2176"/>
                  </a:lnTo>
                  <a:cubicBezTo>
                    <a:pt x="19617" y="2159"/>
                    <a:pt x="19634" y="2102"/>
                    <a:pt x="19617" y="2067"/>
                  </a:cubicBezTo>
                  <a:cubicBezTo>
                    <a:pt x="19599" y="2050"/>
                    <a:pt x="19582" y="2028"/>
                    <a:pt x="19543" y="2028"/>
                  </a:cubicBezTo>
                  <a:close/>
                  <a:moveTo>
                    <a:pt x="27231" y="2137"/>
                  </a:moveTo>
                  <a:cubicBezTo>
                    <a:pt x="27214" y="2137"/>
                    <a:pt x="27214" y="2137"/>
                    <a:pt x="27197" y="2159"/>
                  </a:cubicBezTo>
                  <a:cubicBezTo>
                    <a:pt x="27157" y="2176"/>
                    <a:pt x="27140" y="2211"/>
                    <a:pt x="27175" y="2246"/>
                  </a:cubicBezTo>
                  <a:cubicBezTo>
                    <a:pt x="27175" y="2285"/>
                    <a:pt x="27214" y="2285"/>
                    <a:pt x="27231" y="2285"/>
                  </a:cubicBezTo>
                  <a:lnTo>
                    <a:pt x="27266" y="2285"/>
                  </a:lnTo>
                  <a:cubicBezTo>
                    <a:pt x="27305" y="2268"/>
                    <a:pt x="27323" y="2211"/>
                    <a:pt x="27305" y="2176"/>
                  </a:cubicBezTo>
                  <a:cubicBezTo>
                    <a:pt x="27284" y="2159"/>
                    <a:pt x="27249" y="2137"/>
                    <a:pt x="27231" y="2137"/>
                  </a:cubicBezTo>
                  <a:close/>
                  <a:moveTo>
                    <a:pt x="5131" y="2159"/>
                  </a:moveTo>
                  <a:cubicBezTo>
                    <a:pt x="5092" y="2176"/>
                    <a:pt x="5075" y="2228"/>
                    <a:pt x="5092" y="2268"/>
                  </a:cubicBezTo>
                  <a:cubicBezTo>
                    <a:pt x="5114" y="2285"/>
                    <a:pt x="5131" y="2302"/>
                    <a:pt x="5166" y="2302"/>
                  </a:cubicBezTo>
                  <a:lnTo>
                    <a:pt x="5183" y="2302"/>
                  </a:lnTo>
                  <a:cubicBezTo>
                    <a:pt x="5222" y="2285"/>
                    <a:pt x="5240" y="2246"/>
                    <a:pt x="5240" y="2211"/>
                  </a:cubicBezTo>
                  <a:cubicBezTo>
                    <a:pt x="5222" y="2176"/>
                    <a:pt x="5201" y="2159"/>
                    <a:pt x="5166" y="2159"/>
                  </a:cubicBezTo>
                  <a:close/>
                  <a:moveTo>
                    <a:pt x="17241" y="2159"/>
                  </a:moveTo>
                  <a:cubicBezTo>
                    <a:pt x="17223" y="2159"/>
                    <a:pt x="17206" y="2176"/>
                    <a:pt x="17189" y="2194"/>
                  </a:cubicBezTo>
                  <a:cubicBezTo>
                    <a:pt x="17149" y="2211"/>
                    <a:pt x="17149" y="2268"/>
                    <a:pt x="17189" y="2285"/>
                  </a:cubicBezTo>
                  <a:cubicBezTo>
                    <a:pt x="17206" y="2302"/>
                    <a:pt x="17223" y="2302"/>
                    <a:pt x="17241" y="2302"/>
                  </a:cubicBezTo>
                  <a:cubicBezTo>
                    <a:pt x="17258" y="2302"/>
                    <a:pt x="17276" y="2302"/>
                    <a:pt x="17297" y="2285"/>
                  </a:cubicBezTo>
                  <a:cubicBezTo>
                    <a:pt x="17315" y="2246"/>
                    <a:pt x="17315" y="2211"/>
                    <a:pt x="17276" y="2176"/>
                  </a:cubicBezTo>
                  <a:cubicBezTo>
                    <a:pt x="17276" y="2176"/>
                    <a:pt x="17258" y="2159"/>
                    <a:pt x="17241" y="2159"/>
                  </a:cubicBezTo>
                  <a:close/>
                  <a:moveTo>
                    <a:pt x="19199" y="2194"/>
                  </a:moveTo>
                  <a:cubicBezTo>
                    <a:pt x="19164" y="2211"/>
                    <a:pt x="19147" y="2268"/>
                    <a:pt x="19164" y="2302"/>
                  </a:cubicBezTo>
                  <a:cubicBezTo>
                    <a:pt x="19164" y="2320"/>
                    <a:pt x="19199" y="2337"/>
                    <a:pt x="19216" y="2337"/>
                  </a:cubicBezTo>
                  <a:lnTo>
                    <a:pt x="19255" y="2337"/>
                  </a:lnTo>
                  <a:cubicBezTo>
                    <a:pt x="19290" y="2320"/>
                    <a:pt x="19308" y="2268"/>
                    <a:pt x="19290" y="2228"/>
                  </a:cubicBezTo>
                  <a:cubicBezTo>
                    <a:pt x="19273" y="2211"/>
                    <a:pt x="19255" y="2194"/>
                    <a:pt x="19216" y="2194"/>
                  </a:cubicBezTo>
                  <a:close/>
                  <a:moveTo>
                    <a:pt x="4805" y="2302"/>
                  </a:moveTo>
                  <a:cubicBezTo>
                    <a:pt x="4766" y="2320"/>
                    <a:pt x="4748" y="2355"/>
                    <a:pt x="4766" y="2394"/>
                  </a:cubicBezTo>
                  <a:cubicBezTo>
                    <a:pt x="4766" y="2429"/>
                    <a:pt x="4805" y="2446"/>
                    <a:pt x="4840" y="2446"/>
                  </a:cubicBezTo>
                  <a:cubicBezTo>
                    <a:pt x="4840" y="2446"/>
                    <a:pt x="4857" y="2446"/>
                    <a:pt x="4857" y="2429"/>
                  </a:cubicBezTo>
                  <a:cubicBezTo>
                    <a:pt x="4896" y="2429"/>
                    <a:pt x="4914" y="2376"/>
                    <a:pt x="4896" y="2337"/>
                  </a:cubicBezTo>
                  <a:cubicBezTo>
                    <a:pt x="4896" y="2320"/>
                    <a:pt x="4857" y="2302"/>
                    <a:pt x="4840" y="2302"/>
                  </a:cubicBezTo>
                  <a:close/>
                  <a:moveTo>
                    <a:pt x="18890" y="2337"/>
                  </a:moveTo>
                  <a:cubicBezTo>
                    <a:pt x="18890" y="2337"/>
                    <a:pt x="18873" y="2337"/>
                    <a:pt x="18855" y="2355"/>
                  </a:cubicBezTo>
                  <a:cubicBezTo>
                    <a:pt x="18820" y="2376"/>
                    <a:pt x="18799" y="2411"/>
                    <a:pt x="18820" y="2446"/>
                  </a:cubicBezTo>
                  <a:cubicBezTo>
                    <a:pt x="18838" y="2463"/>
                    <a:pt x="18855" y="2485"/>
                    <a:pt x="18890" y="2485"/>
                  </a:cubicBezTo>
                  <a:lnTo>
                    <a:pt x="18929" y="2485"/>
                  </a:lnTo>
                  <a:cubicBezTo>
                    <a:pt x="18964" y="2463"/>
                    <a:pt x="18981" y="2429"/>
                    <a:pt x="18964" y="2394"/>
                  </a:cubicBezTo>
                  <a:cubicBezTo>
                    <a:pt x="18947" y="2355"/>
                    <a:pt x="18929" y="2337"/>
                    <a:pt x="18890" y="2337"/>
                  </a:cubicBezTo>
                  <a:close/>
                  <a:moveTo>
                    <a:pt x="17515" y="2394"/>
                  </a:moveTo>
                  <a:cubicBezTo>
                    <a:pt x="17493" y="2394"/>
                    <a:pt x="17476" y="2394"/>
                    <a:pt x="17458" y="2429"/>
                  </a:cubicBezTo>
                  <a:cubicBezTo>
                    <a:pt x="17441" y="2446"/>
                    <a:pt x="17441" y="2503"/>
                    <a:pt x="17476" y="2520"/>
                  </a:cubicBezTo>
                  <a:cubicBezTo>
                    <a:pt x="17493" y="2537"/>
                    <a:pt x="17515" y="2537"/>
                    <a:pt x="17515" y="2537"/>
                  </a:cubicBezTo>
                  <a:cubicBezTo>
                    <a:pt x="17550" y="2537"/>
                    <a:pt x="17567" y="2520"/>
                    <a:pt x="17585" y="2503"/>
                  </a:cubicBezTo>
                  <a:cubicBezTo>
                    <a:pt x="17602" y="2463"/>
                    <a:pt x="17585" y="2429"/>
                    <a:pt x="17567" y="2394"/>
                  </a:cubicBezTo>
                  <a:close/>
                  <a:moveTo>
                    <a:pt x="4478" y="2446"/>
                  </a:moveTo>
                  <a:cubicBezTo>
                    <a:pt x="4439" y="2463"/>
                    <a:pt x="4422" y="2520"/>
                    <a:pt x="4439" y="2555"/>
                  </a:cubicBezTo>
                  <a:cubicBezTo>
                    <a:pt x="4439" y="2572"/>
                    <a:pt x="4478" y="2594"/>
                    <a:pt x="4496" y="2594"/>
                  </a:cubicBezTo>
                  <a:lnTo>
                    <a:pt x="4531" y="2594"/>
                  </a:lnTo>
                  <a:cubicBezTo>
                    <a:pt x="4570" y="2572"/>
                    <a:pt x="4587" y="2520"/>
                    <a:pt x="4570" y="2485"/>
                  </a:cubicBezTo>
                  <a:cubicBezTo>
                    <a:pt x="4548" y="2463"/>
                    <a:pt x="4531" y="2446"/>
                    <a:pt x="4496" y="2446"/>
                  </a:cubicBezTo>
                  <a:close/>
                  <a:moveTo>
                    <a:pt x="27375" y="2463"/>
                  </a:moveTo>
                  <a:cubicBezTo>
                    <a:pt x="27340" y="2485"/>
                    <a:pt x="27323" y="2537"/>
                    <a:pt x="27340" y="2572"/>
                  </a:cubicBezTo>
                  <a:cubicBezTo>
                    <a:pt x="27358" y="2594"/>
                    <a:pt x="27375" y="2611"/>
                    <a:pt x="27414" y="2611"/>
                  </a:cubicBezTo>
                  <a:cubicBezTo>
                    <a:pt x="27414" y="2611"/>
                    <a:pt x="27432" y="2611"/>
                    <a:pt x="27449" y="2594"/>
                  </a:cubicBezTo>
                  <a:cubicBezTo>
                    <a:pt x="27466" y="2572"/>
                    <a:pt x="27484" y="2537"/>
                    <a:pt x="27466" y="2503"/>
                  </a:cubicBezTo>
                  <a:cubicBezTo>
                    <a:pt x="27449" y="2485"/>
                    <a:pt x="27432" y="2463"/>
                    <a:pt x="27414" y="2463"/>
                  </a:cubicBezTo>
                  <a:close/>
                  <a:moveTo>
                    <a:pt x="18529" y="2485"/>
                  </a:moveTo>
                  <a:cubicBezTo>
                    <a:pt x="18494" y="2503"/>
                    <a:pt x="18472" y="2537"/>
                    <a:pt x="18494" y="2572"/>
                  </a:cubicBezTo>
                  <a:cubicBezTo>
                    <a:pt x="18494" y="2611"/>
                    <a:pt x="18529" y="2629"/>
                    <a:pt x="18546" y="2629"/>
                  </a:cubicBezTo>
                  <a:lnTo>
                    <a:pt x="18581" y="2629"/>
                  </a:lnTo>
                  <a:cubicBezTo>
                    <a:pt x="18620" y="2611"/>
                    <a:pt x="18638" y="2555"/>
                    <a:pt x="18620" y="2520"/>
                  </a:cubicBezTo>
                  <a:cubicBezTo>
                    <a:pt x="18620" y="2503"/>
                    <a:pt x="18581" y="2485"/>
                    <a:pt x="18546" y="2485"/>
                  </a:cubicBezTo>
                  <a:close/>
                  <a:moveTo>
                    <a:pt x="17841" y="2537"/>
                  </a:moveTo>
                  <a:cubicBezTo>
                    <a:pt x="17820" y="2537"/>
                    <a:pt x="17785" y="2555"/>
                    <a:pt x="17785" y="2594"/>
                  </a:cubicBezTo>
                  <a:cubicBezTo>
                    <a:pt x="17767" y="2629"/>
                    <a:pt x="17785" y="2664"/>
                    <a:pt x="17820" y="2681"/>
                  </a:cubicBezTo>
                  <a:lnTo>
                    <a:pt x="17841" y="2681"/>
                  </a:lnTo>
                  <a:cubicBezTo>
                    <a:pt x="17876" y="2681"/>
                    <a:pt x="17911" y="2664"/>
                    <a:pt x="17911" y="2629"/>
                  </a:cubicBezTo>
                  <a:cubicBezTo>
                    <a:pt x="17928" y="2594"/>
                    <a:pt x="17911" y="2555"/>
                    <a:pt x="17859" y="2537"/>
                  </a:cubicBezTo>
                  <a:close/>
                  <a:moveTo>
                    <a:pt x="18202" y="2572"/>
                  </a:moveTo>
                  <a:cubicBezTo>
                    <a:pt x="18168" y="2572"/>
                    <a:pt x="18128" y="2611"/>
                    <a:pt x="18128" y="2646"/>
                  </a:cubicBezTo>
                  <a:cubicBezTo>
                    <a:pt x="18128" y="2681"/>
                    <a:pt x="18168" y="2720"/>
                    <a:pt x="18202" y="2720"/>
                  </a:cubicBezTo>
                  <a:lnTo>
                    <a:pt x="18220" y="2720"/>
                  </a:lnTo>
                  <a:cubicBezTo>
                    <a:pt x="18255" y="2720"/>
                    <a:pt x="18276" y="2681"/>
                    <a:pt x="18276" y="2629"/>
                  </a:cubicBezTo>
                  <a:cubicBezTo>
                    <a:pt x="18276" y="2594"/>
                    <a:pt x="18237" y="2572"/>
                    <a:pt x="18202" y="2572"/>
                  </a:cubicBezTo>
                  <a:close/>
                  <a:moveTo>
                    <a:pt x="4135" y="2611"/>
                  </a:moveTo>
                  <a:cubicBezTo>
                    <a:pt x="4113" y="2629"/>
                    <a:pt x="4096" y="2681"/>
                    <a:pt x="4113" y="2720"/>
                  </a:cubicBezTo>
                  <a:cubicBezTo>
                    <a:pt x="4113" y="2738"/>
                    <a:pt x="4152" y="2755"/>
                    <a:pt x="4169" y="2755"/>
                  </a:cubicBezTo>
                  <a:cubicBezTo>
                    <a:pt x="4187" y="2755"/>
                    <a:pt x="4187" y="2755"/>
                    <a:pt x="4204" y="2738"/>
                  </a:cubicBezTo>
                  <a:cubicBezTo>
                    <a:pt x="4243" y="2720"/>
                    <a:pt x="4261" y="2681"/>
                    <a:pt x="4243" y="2646"/>
                  </a:cubicBezTo>
                  <a:cubicBezTo>
                    <a:pt x="4222" y="2629"/>
                    <a:pt x="4204" y="2611"/>
                    <a:pt x="4169" y="2611"/>
                  </a:cubicBezTo>
                  <a:close/>
                  <a:moveTo>
                    <a:pt x="3826" y="2772"/>
                  </a:moveTo>
                  <a:cubicBezTo>
                    <a:pt x="3787" y="2790"/>
                    <a:pt x="3769" y="2846"/>
                    <a:pt x="3787" y="2881"/>
                  </a:cubicBezTo>
                  <a:cubicBezTo>
                    <a:pt x="3808" y="2899"/>
                    <a:pt x="3826" y="2920"/>
                    <a:pt x="3843" y="2920"/>
                  </a:cubicBezTo>
                  <a:cubicBezTo>
                    <a:pt x="3861" y="2920"/>
                    <a:pt x="3878" y="2920"/>
                    <a:pt x="3878" y="2899"/>
                  </a:cubicBezTo>
                  <a:cubicBezTo>
                    <a:pt x="3917" y="2881"/>
                    <a:pt x="3935" y="2846"/>
                    <a:pt x="3917" y="2811"/>
                  </a:cubicBezTo>
                  <a:cubicBezTo>
                    <a:pt x="3895" y="2790"/>
                    <a:pt x="3878" y="2772"/>
                    <a:pt x="3843" y="2772"/>
                  </a:cubicBezTo>
                  <a:close/>
                  <a:moveTo>
                    <a:pt x="27575" y="2772"/>
                  </a:moveTo>
                  <a:cubicBezTo>
                    <a:pt x="27558" y="2772"/>
                    <a:pt x="27558" y="2790"/>
                    <a:pt x="27540" y="2790"/>
                  </a:cubicBezTo>
                  <a:cubicBezTo>
                    <a:pt x="27501" y="2811"/>
                    <a:pt x="27484" y="2846"/>
                    <a:pt x="27501" y="2881"/>
                  </a:cubicBezTo>
                  <a:cubicBezTo>
                    <a:pt x="27523" y="2920"/>
                    <a:pt x="27558" y="2920"/>
                    <a:pt x="27575" y="2920"/>
                  </a:cubicBezTo>
                  <a:lnTo>
                    <a:pt x="27610" y="2920"/>
                  </a:lnTo>
                  <a:cubicBezTo>
                    <a:pt x="27649" y="2899"/>
                    <a:pt x="27667" y="2864"/>
                    <a:pt x="27649" y="2829"/>
                  </a:cubicBezTo>
                  <a:cubicBezTo>
                    <a:pt x="27632" y="2790"/>
                    <a:pt x="27593" y="2772"/>
                    <a:pt x="27575" y="2772"/>
                  </a:cubicBezTo>
                  <a:close/>
                  <a:moveTo>
                    <a:pt x="3499" y="2938"/>
                  </a:moveTo>
                  <a:cubicBezTo>
                    <a:pt x="3460" y="2955"/>
                    <a:pt x="3443" y="3007"/>
                    <a:pt x="3460" y="3046"/>
                  </a:cubicBezTo>
                  <a:cubicBezTo>
                    <a:pt x="3482" y="3064"/>
                    <a:pt x="3499" y="3081"/>
                    <a:pt x="3534" y="3081"/>
                  </a:cubicBezTo>
                  <a:cubicBezTo>
                    <a:pt x="3534" y="3081"/>
                    <a:pt x="3552" y="3081"/>
                    <a:pt x="3552" y="3064"/>
                  </a:cubicBezTo>
                  <a:cubicBezTo>
                    <a:pt x="3591" y="3046"/>
                    <a:pt x="3608" y="3007"/>
                    <a:pt x="3591" y="2972"/>
                  </a:cubicBezTo>
                  <a:cubicBezTo>
                    <a:pt x="3569" y="2955"/>
                    <a:pt x="3552" y="2938"/>
                    <a:pt x="3534" y="2938"/>
                  </a:cubicBezTo>
                  <a:close/>
                  <a:moveTo>
                    <a:pt x="27740" y="3099"/>
                  </a:moveTo>
                  <a:cubicBezTo>
                    <a:pt x="27740" y="3099"/>
                    <a:pt x="27719" y="3099"/>
                    <a:pt x="27701" y="3116"/>
                  </a:cubicBezTo>
                  <a:cubicBezTo>
                    <a:pt x="27684" y="3138"/>
                    <a:pt x="27667" y="3173"/>
                    <a:pt x="27684" y="3207"/>
                  </a:cubicBezTo>
                  <a:cubicBezTo>
                    <a:pt x="27701" y="3225"/>
                    <a:pt x="27719" y="3247"/>
                    <a:pt x="27740" y="3247"/>
                  </a:cubicBezTo>
                  <a:lnTo>
                    <a:pt x="27775" y="3247"/>
                  </a:lnTo>
                  <a:cubicBezTo>
                    <a:pt x="27810" y="3225"/>
                    <a:pt x="27828" y="3173"/>
                    <a:pt x="27810" y="3138"/>
                  </a:cubicBezTo>
                  <a:cubicBezTo>
                    <a:pt x="27793" y="3116"/>
                    <a:pt x="27775" y="3099"/>
                    <a:pt x="27740" y="3099"/>
                  </a:cubicBezTo>
                  <a:close/>
                  <a:moveTo>
                    <a:pt x="3173" y="3116"/>
                  </a:moveTo>
                  <a:cubicBezTo>
                    <a:pt x="3134" y="3138"/>
                    <a:pt x="3134" y="3190"/>
                    <a:pt x="3156" y="3225"/>
                  </a:cubicBezTo>
                  <a:cubicBezTo>
                    <a:pt x="3156" y="3247"/>
                    <a:pt x="3190" y="3264"/>
                    <a:pt x="3208" y="3264"/>
                  </a:cubicBezTo>
                  <a:cubicBezTo>
                    <a:pt x="3225" y="3264"/>
                    <a:pt x="3243" y="3247"/>
                    <a:pt x="3243" y="3247"/>
                  </a:cubicBezTo>
                  <a:cubicBezTo>
                    <a:pt x="3282" y="3225"/>
                    <a:pt x="3299" y="3173"/>
                    <a:pt x="3264" y="3138"/>
                  </a:cubicBezTo>
                  <a:cubicBezTo>
                    <a:pt x="3264" y="3116"/>
                    <a:pt x="3225" y="3116"/>
                    <a:pt x="3208" y="3116"/>
                  </a:cubicBezTo>
                  <a:close/>
                  <a:moveTo>
                    <a:pt x="2916" y="3316"/>
                  </a:moveTo>
                  <a:cubicBezTo>
                    <a:pt x="2899" y="3316"/>
                    <a:pt x="2881" y="3316"/>
                    <a:pt x="2864" y="3334"/>
                  </a:cubicBezTo>
                  <a:cubicBezTo>
                    <a:pt x="2829" y="3355"/>
                    <a:pt x="2829" y="3390"/>
                    <a:pt x="2847" y="3425"/>
                  </a:cubicBezTo>
                  <a:cubicBezTo>
                    <a:pt x="2864" y="3442"/>
                    <a:pt x="2881" y="3464"/>
                    <a:pt x="2916" y="3464"/>
                  </a:cubicBezTo>
                  <a:cubicBezTo>
                    <a:pt x="2916" y="3464"/>
                    <a:pt x="2938" y="3464"/>
                    <a:pt x="2955" y="3442"/>
                  </a:cubicBezTo>
                  <a:cubicBezTo>
                    <a:pt x="2990" y="3425"/>
                    <a:pt x="2990" y="3373"/>
                    <a:pt x="2973" y="3355"/>
                  </a:cubicBezTo>
                  <a:cubicBezTo>
                    <a:pt x="2955" y="3316"/>
                    <a:pt x="2938" y="3316"/>
                    <a:pt x="2916" y="3316"/>
                  </a:cubicBezTo>
                  <a:close/>
                  <a:moveTo>
                    <a:pt x="27884" y="3425"/>
                  </a:moveTo>
                  <a:cubicBezTo>
                    <a:pt x="27849" y="3442"/>
                    <a:pt x="27828" y="3499"/>
                    <a:pt x="27849" y="3534"/>
                  </a:cubicBezTo>
                  <a:cubicBezTo>
                    <a:pt x="27867" y="3551"/>
                    <a:pt x="27901" y="3573"/>
                    <a:pt x="27919" y="3573"/>
                  </a:cubicBezTo>
                  <a:cubicBezTo>
                    <a:pt x="27936" y="3573"/>
                    <a:pt x="27936" y="3573"/>
                    <a:pt x="27958" y="3551"/>
                  </a:cubicBezTo>
                  <a:cubicBezTo>
                    <a:pt x="27993" y="3534"/>
                    <a:pt x="28010" y="3499"/>
                    <a:pt x="27975" y="3464"/>
                  </a:cubicBezTo>
                  <a:cubicBezTo>
                    <a:pt x="27975" y="3425"/>
                    <a:pt x="27936" y="3425"/>
                    <a:pt x="27919" y="3425"/>
                  </a:cubicBezTo>
                  <a:close/>
                  <a:moveTo>
                    <a:pt x="2629" y="3534"/>
                  </a:moveTo>
                  <a:cubicBezTo>
                    <a:pt x="2612" y="3534"/>
                    <a:pt x="2590" y="3534"/>
                    <a:pt x="2573" y="3551"/>
                  </a:cubicBezTo>
                  <a:cubicBezTo>
                    <a:pt x="2538" y="3573"/>
                    <a:pt x="2538" y="3608"/>
                    <a:pt x="2555" y="3643"/>
                  </a:cubicBezTo>
                  <a:cubicBezTo>
                    <a:pt x="2573" y="3660"/>
                    <a:pt x="2590" y="3682"/>
                    <a:pt x="2629" y="3682"/>
                  </a:cubicBezTo>
                  <a:cubicBezTo>
                    <a:pt x="2629" y="3682"/>
                    <a:pt x="2647" y="3660"/>
                    <a:pt x="2664" y="3660"/>
                  </a:cubicBezTo>
                  <a:cubicBezTo>
                    <a:pt x="2699" y="3643"/>
                    <a:pt x="2699" y="3590"/>
                    <a:pt x="2681" y="3551"/>
                  </a:cubicBezTo>
                  <a:cubicBezTo>
                    <a:pt x="2664" y="3534"/>
                    <a:pt x="2647" y="3534"/>
                    <a:pt x="2629" y="3534"/>
                  </a:cubicBezTo>
                  <a:close/>
                  <a:moveTo>
                    <a:pt x="28102" y="3734"/>
                  </a:moveTo>
                  <a:cubicBezTo>
                    <a:pt x="28084" y="3734"/>
                    <a:pt x="28084" y="3734"/>
                    <a:pt x="28067" y="3751"/>
                  </a:cubicBezTo>
                  <a:cubicBezTo>
                    <a:pt x="28028" y="3769"/>
                    <a:pt x="28010" y="3808"/>
                    <a:pt x="28045" y="3843"/>
                  </a:cubicBezTo>
                  <a:cubicBezTo>
                    <a:pt x="28045" y="3860"/>
                    <a:pt x="28084" y="3878"/>
                    <a:pt x="28102" y="3878"/>
                  </a:cubicBezTo>
                  <a:cubicBezTo>
                    <a:pt x="28119" y="3878"/>
                    <a:pt x="28119" y="3878"/>
                    <a:pt x="28136" y="3860"/>
                  </a:cubicBezTo>
                  <a:cubicBezTo>
                    <a:pt x="28176" y="3843"/>
                    <a:pt x="28193" y="3808"/>
                    <a:pt x="28154" y="3769"/>
                  </a:cubicBezTo>
                  <a:cubicBezTo>
                    <a:pt x="28154" y="3751"/>
                    <a:pt x="28119" y="3734"/>
                    <a:pt x="28102" y="3734"/>
                  </a:cubicBezTo>
                  <a:close/>
                  <a:moveTo>
                    <a:pt x="2338" y="3751"/>
                  </a:moveTo>
                  <a:cubicBezTo>
                    <a:pt x="2320" y="3751"/>
                    <a:pt x="2303" y="3751"/>
                    <a:pt x="2285" y="3769"/>
                  </a:cubicBezTo>
                  <a:cubicBezTo>
                    <a:pt x="2246" y="3791"/>
                    <a:pt x="2246" y="3843"/>
                    <a:pt x="2264" y="3860"/>
                  </a:cubicBezTo>
                  <a:cubicBezTo>
                    <a:pt x="2285" y="3878"/>
                    <a:pt x="2303" y="3899"/>
                    <a:pt x="2338" y="3899"/>
                  </a:cubicBezTo>
                  <a:cubicBezTo>
                    <a:pt x="2338" y="3899"/>
                    <a:pt x="2355" y="3899"/>
                    <a:pt x="2372" y="3878"/>
                  </a:cubicBezTo>
                  <a:cubicBezTo>
                    <a:pt x="2412" y="3860"/>
                    <a:pt x="2412" y="3808"/>
                    <a:pt x="2394" y="3769"/>
                  </a:cubicBezTo>
                  <a:cubicBezTo>
                    <a:pt x="2372" y="3751"/>
                    <a:pt x="2355" y="3751"/>
                    <a:pt x="2338" y="3751"/>
                  </a:cubicBezTo>
                  <a:close/>
                  <a:moveTo>
                    <a:pt x="2046" y="3969"/>
                  </a:moveTo>
                  <a:cubicBezTo>
                    <a:pt x="2029" y="3969"/>
                    <a:pt x="2011" y="3986"/>
                    <a:pt x="1994" y="3986"/>
                  </a:cubicBezTo>
                  <a:cubicBezTo>
                    <a:pt x="1976" y="4026"/>
                    <a:pt x="1959" y="4060"/>
                    <a:pt x="1994" y="4095"/>
                  </a:cubicBezTo>
                  <a:cubicBezTo>
                    <a:pt x="2011" y="4117"/>
                    <a:pt x="2029" y="4117"/>
                    <a:pt x="2046" y="4117"/>
                  </a:cubicBezTo>
                  <a:cubicBezTo>
                    <a:pt x="2068" y="4117"/>
                    <a:pt x="2085" y="4117"/>
                    <a:pt x="2103" y="4095"/>
                  </a:cubicBezTo>
                  <a:cubicBezTo>
                    <a:pt x="2120" y="4078"/>
                    <a:pt x="2120" y="4026"/>
                    <a:pt x="2103" y="4008"/>
                  </a:cubicBezTo>
                  <a:cubicBezTo>
                    <a:pt x="2085" y="3986"/>
                    <a:pt x="2068" y="3969"/>
                    <a:pt x="2046" y="3969"/>
                  </a:cubicBezTo>
                  <a:close/>
                  <a:moveTo>
                    <a:pt x="28302" y="4043"/>
                  </a:moveTo>
                  <a:cubicBezTo>
                    <a:pt x="28284" y="4043"/>
                    <a:pt x="28263" y="4043"/>
                    <a:pt x="28245" y="4060"/>
                  </a:cubicBezTo>
                  <a:cubicBezTo>
                    <a:pt x="28228" y="4078"/>
                    <a:pt x="28210" y="4117"/>
                    <a:pt x="28228" y="4152"/>
                  </a:cubicBezTo>
                  <a:cubicBezTo>
                    <a:pt x="28245" y="4169"/>
                    <a:pt x="28263" y="4187"/>
                    <a:pt x="28302" y="4187"/>
                  </a:cubicBezTo>
                  <a:cubicBezTo>
                    <a:pt x="28302" y="4187"/>
                    <a:pt x="28319" y="4187"/>
                    <a:pt x="28337" y="4169"/>
                  </a:cubicBezTo>
                  <a:cubicBezTo>
                    <a:pt x="28371" y="4152"/>
                    <a:pt x="28371" y="4117"/>
                    <a:pt x="28354" y="4078"/>
                  </a:cubicBezTo>
                  <a:cubicBezTo>
                    <a:pt x="28337" y="4060"/>
                    <a:pt x="28319" y="4043"/>
                    <a:pt x="28302" y="4043"/>
                  </a:cubicBezTo>
                  <a:close/>
                  <a:moveTo>
                    <a:pt x="1776" y="4204"/>
                  </a:moveTo>
                  <a:cubicBezTo>
                    <a:pt x="1759" y="4204"/>
                    <a:pt x="1741" y="4226"/>
                    <a:pt x="1720" y="4226"/>
                  </a:cubicBezTo>
                  <a:cubicBezTo>
                    <a:pt x="1685" y="4260"/>
                    <a:pt x="1685" y="4295"/>
                    <a:pt x="1720" y="4334"/>
                  </a:cubicBezTo>
                  <a:cubicBezTo>
                    <a:pt x="1720" y="4352"/>
                    <a:pt x="1759" y="4352"/>
                    <a:pt x="1776" y="4352"/>
                  </a:cubicBezTo>
                  <a:cubicBezTo>
                    <a:pt x="1794" y="4352"/>
                    <a:pt x="1811" y="4352"/>
                    <a:pt x="1811" y="4334"/>
                  </a:cubicBezTo>
                  <a:cubicBezTo>
                    <a:pt x="1850" y="4313"/>
                    <a:pt x="1850" y="4260"/>
                    <a:pt x="1828" y="4243"/>
                  </a:cubicBezTo>
                  <a:cubicBezTo>
                    <a:pt x="1811" y="4226"/>
                    <a:pt x="1794" y="4204"/>
                    <a:pt x="1776" y="4204"/>
                  </a:cubicBezTo>
                  <a:close/>
                  <a:moveTo>
                    <a:pt x="28502" y="4334"/>
                  </a:moveTo>
                  <a:cubicBezTo>
                    <a:pt x="28480" y="4334"/>
                    <a:pt x="28480" y="4352"/>
                    <a:pt x="28463" y="4352"/>
                  </a:cubicBezTo>
                  <a:cubicBezTo>
                    <a:pt x="28428" y="4369"/>
                    <a:pt x="28428" y="4421"/>
                    <a:pt x="28445" y="4461"/>
                  </a:cubicBezTo>
                  <a:cubicBezTo>
                    <a:pt x="28463" y="4478"/>
                    <a:pt x="28480" y="4478"/>
                    <a:pt x="28502" y="4478"/>
                  </a:cubicBezTo>
                  <a:lnTo>
                    <a:pt x="28554" y="4478"/>
                  </a:lnTo>
                  <a:cubicBezTo>
                    <a:pt x="28572" y="4443"/>
                    <a:pt x="28589" y="4404"/>
                    <a:pt x="28554" y="4369"/>
                  </a:cubicBezTo>
                  <a:cubicBezTo>
                    <a:pt x="28554" y="4352"/>
                    <a:pt x="28519" y="4334"/>
                    <a:pt x="28502" y="4334"/>
                  </a:cubicBezTo>
                  <a:close/>
                  <a:moveTo>
                    <a:pt x="1502" y="4461"/>
                  </a:moveTo>
                  <a:cubicBezTo>
                    <a:pt x="1485" y="4461"/>
                    <a:pt x="1467" y="4461"/>
                    <a:pt x="1450" y="4478"/>
                  </a:cubicBezTo>
                  <a:cubicBezTo>
                    <a:pt x="1415" y="4495"/>
                    <a:pt x="1415" y="4552"/>
                    <a:pt x="1450" y="4569"/>
                  </a:cubicBezTo>
                  <a:cubicBezTo>
                    <a:pt x="1467" y="4587"/>
                    <a:pt x="1485" y="4604"/>
                    <a:pt x="1502" y="4604"/>
                  </a:cubicBezTo>
                  <a:cubicBezTo>
                    <a:pt x="1524" y="4604"/>
                    <a:pt x="1541" y="4587"/>
                    <a:pt x="1559" y="4587"/>
                  </a:cubicBezTo>
                  <a:cubicBezTo>
                    <a:pt x="1576" y="4552"/>
                    <a:pt x="1576" y="4495"/>
                    <a:pt x="1559" y="4478"/>
                  </a:cubicBezTo>
                  <a:cubicBezTo>
                    <a:pt x="1541" y="4461"/>
                    <a:pt x="1524" y="4461"/>
                    <a:pt x="1502" y="4461"/>
                  </a:cubicBezTo>
                  <a:close/>
                  <a:moveTo>
                    <a:pt x="28720" y="4622"/>
                  </a:moveTo>
                  <a:cubicBezTo>
                    <a:pt x="28698" y="4622"/>
                    <a:pt x="28680" y="4639"/>
                    <a:pt x="28680" y="4639"/>
                  </a:cubicBezTo>
                  <a:cubicBezTo>
                    <a:pt x="28646" y="4678"/>
                    <a:pt x="28646" y="4713"/>
                    <a:pt x="28663" y="4748"/>
                  </a:cubicBezTo>
                  <a:cubicBezTo>
                    <a:pt x="28680" y="4770"/>
                    <a:pt x="28698" y="4770"/>
                    <a:pt x="28720" y="4770"/>
                  </a:cubicBezTo>
                  <a:lnTo>
                    <a:pt x="28754" y="4770"/>
                  </a:lnTo>
                  <a:cubicBezTo>
                    <a:pt x="28789" y="4730"/>
                    <a:pt x="28807" y="4696"/>
                    <a:pt x="28772" y="4661"/>
                  </a:cubicBezTo>
                  <a:cubicBezTo>
                    <a:pt x="28754" y="4639"/>
                    <a:pt x="28737" y="4622"/>
                    <a:pt x="28720" y="4622"/>
                  </a:cubicBezTo>
                  <a:close/>
                  <a:moveTo>
                    <a:pt x="1232" y="4696"/>
                  </a:moveTo>
                  <a:cubicBezTo>
                    <a:pt x="1215" y="4696"/>
                    <a:pt x="1198" y="4713"/>
                    <a:pt x="1198" y="4730"/>
                  </a:cubicBezTo>
                  <a:cubicBezTo>
                    <a:pt x="1158" y="4748"/>
                    <a:pt x="1158" y="4804"/>
                    <a:pt x="1198" y="4822"/>
                  </a:cubicBezTo>
                  <a:cubicBezTo>
                    <a:pt x="1198" y="4839"/>
                    <a:pt x="1215" y="4839"/>
                    <a:pt x="1232" y="4839"/>
                  </a:cubicBezTo>
                  <a:cubicBezTo>
                    <a:pt x="1250" y="4839"/>
                    <a:pt x="1267" y="4839"/>
                    <a:pt x="1285" y="4822"/>
                  </a:cubicBezTo>
                  <a:cubicBezTo>
                    <a:pt x="1324" y="4804"/>
                    <a:pt x="1324" y="4748"/>
                    <a:pt x="1285" y="4730"/>
                  </a:cubicBezTo>
                  <a:cubicBezTo>
                    <a:pt x="1267" y="4713"/>
                    <a:pt x="1250" y="4696"/>
                    <a:pt x="1232" y="4696"/>
                  </a:cubicBezTo>
                  <a:close/>
                  <a:moveTo>
                    <a:pt x="28937" y="4913"/>
                  </a:moveTo>
                  <a:cubicBezTo>
                    <a:pt x="28915" y="4913"/>
                    <a:pt x="28898" y="4931"/>
                    <a:pt x="28898" y="4931"/>
                  </a:cubicBezTo>
                  <a:cubicBezTo>
                    <a:pt x="28863" y="4965"/>
                    <a:pt x="28863" y="5005"/>
                    <a:pt x="28881" y="5039"/>
                  </a:cubicBezTo>
                  <a:cubicBezTo>
                    <a:pt x="28898" y="5057"/>
                    <a:pt x="28915" y="5057"/>
                    <a:pt x="28937" y="5057"/>
                  </a:cubicBezTo>
                  <a:cubicBezTo>
                    <a:pt x="28954" y="5057"/>
                    <a:pt x="28972" y="5057"/>
                    <a:pt x="28989" y="5039"/>
                  </a:cubicBezTo>
                  <a:cubicBezTo>
                    <a:pt x="29007" y="5022"/>
                    <a:pt x="29024" y="4987"/>
                    <a:pt x="28989" y="4948"/>
                  </a:cubicBezTo>
                  <a:cubicBezTo>
                    <a:pt x="28989" y="4931"/>
                    <a:pt x="28954" y="4913"/>
                    <a:pt x="28937" y="4913"/>
                  </a:cubicBezTo>
                  <a:close/>
                  <a:moveTo>
                    <a:pt x="997" y="4965"/>
                  </a:moveTo>
                  <a:cubicBezTo>
                    <a:pt x="958" y="4965"/>
                    <a:pt x="941" y="4965"/>
                    <a:pt x="941" y="4987"/>
                  </a:cubicBezTo>
                  <a:cubicBezTo>
                    <a:pt x="906" y="5022"/>
                    <a:pt x="906" y="5057"/>
                    <a:pt x="941" y="5096"/>
                  </a:cubicBezTo>
                  <a:cubicBezTo>
                    <a:pt x="958" y="5113"/>
                    <a:pt x="980" y="5113"/>
                    <a:pt x="997" y="5113"/>
                  </a:cubicBezTo>
                  <a:cubicBezTo>
                    <a:pt x="1015" y="5113"/>
                    <a:pt x="1032" y="5096"/>
                    <a:pt x="1050" y="5096"/>
                  </a:cubicBezTo>
                  <a:lnTo>
                    <a:pt x="1032" y="5096"/>
                  </a:lnTo>
                  <a:cubicBezTo>
                    <a:pt x="1067" y="5057"/>
                    <a:pt x="1067" y="5005"/>
                    <a:pt x="1032" y="4987"/>
                  </a:cubicBezTo>
                  <a:cubicBezTo>
                    <a:pt x="1015" y="4965"/>
                    <a:pt x="1015" y="4965"/>
                    <a:pt x="997" y="4965"/>
                  </a:cubicBezTo>
                  <a:close/>
                  <a:moveTo>
                    <a:pt x="29172" y="5205"/>
                  </a:moveTo>
                  <a:cubicBezTo>
                    <a:pt x="29155" y="5205"/>
                    <a:pt x="29133" y="5205"/>
                    <a:pt x="29115" y="5222"/>
                  </a:cubicBezTo>
                  <a:cubicBezTo>
                    <a:pt x="29081" y="5240"/>
                    <a:pt x="29081" y="5292"/>
                    <a:pt x="29098" y="5331"/>
                  </a:cubicBezTo>
                  <a:cubicBezTo>
                    <a:pt x="29115" y="5348"/>
                    <a:pt x="29133" y="5348"/>
                    <a:pt x="29172" y="5348"/>
                  </a:cubicBezTo>
                  <a:cubicBezTo>
                    <a:pt x="29172" y="5348"/>
                    <a:pt x="29189" y="5348"/>
                    <a:pt x="29207" y="5331"/>
                  </a:cubicBezTo>
                  <a:cubicBezTo>
                    <a:pt x="29242" y="5313"/>
                    <a:pt x="29242" y="5257"/>
                    <a:pt x="29224" y="5240"/>
                  </a:cubicBezTo>
                  <a:cubicBezTo>
                    <a:pt x="29207" y="5222"/>
                    <a:pt x="29189" y="5205"/>
                    <a:pt x="29172" y="5205"/>
                  </a:cubicBezTo>
                  <a:close/>
                  <a:moveTo>
                    <a:pt x="741" y="5240"/>
                  </a:moveTo>
                  <a:cubicBezTo>
                    <a:pt x="723" y="5240"/>
                    <a:pt x="706" y="5240"/>
                    <a:pt x="688" y="5257"/>
                  </a:cubicBezTo>
                  <a:cubicBezTo>
                    <a:pt x="671" y="5292"/>
                    <a:pt x="671" y="5331"/>
                    <a:pt x="706" y="5366"/>
                  </a:cubicBezTo>
                  <a:cubicBezTo>
                    <a:pt x="706" y="5383"/>
                    <a:pt x="723" y="5383"/>
                    <a:pt x="741" y="5383"/>
                  </a:cubicBezTo>
                  <a:cubicBezTo>
                    <a:pt x="762" y="5383"/>
                    <a:pt x="797" y="5366"/>
                    <a:pt x="797" y="5348"/>
                  </a:cubicBezTo>
                  <a:cubicBezTo>
                    <a:pt x="832" y="5331"/>
                    <a:pt x="832" y="5274"/>
                    <a:pt x="797" y="5257"/>
                  </a:cubicBezTo>
                  <a:cubicBezTo>
                    <a:pt x="780" y="5240"/>
                    <a:pt x="762" y="5240"/>
                    <a:pt x="741" y="5240"/>
                  </a:cubicBezTo>
                  <a:close/>
                  <a:moveTo>
                    <a:pt x="29390" y="5492"/>
                  </a:moveTo>
                  <a:cubicBezTo>
                    <a:pt x="29372" y="5492"/>
                    <a:pt x="29350" y="5492"/>
                    <a:pt x="29350" y="5509"/>
                  </a:cubicBezTo>
                  <a:cubicBezTo>
                    <a:pt x="29316" y="5531"/>
                    <a:pt x="29316" y="5566"/>
                    <a:pt x="29333" y="5601"/>
                  </a:cubicBezTo>
                  <a:cubicBezTo>
                    <a:pt x="29350" y="5618"/>
                    <a:pt x="29372" y="5640"/>
                    <a:pt x="29390" y="5640"/>
                  </a:cubicBezTo>
                  <a:cubicBezTo>
                    <a:pt x="29407" y="5640"/>
                    <a:pt x="29424" y="5618"/>
                    <a:pt x="29442" y="5618"/>
                  </a:cubicBezTo>
                  <a:cubicBezTo>
                    <a:pt x="29459" y="5583"/>
                    <a:pt x="29481" y="5548"/>
                    <a:pt x="29442" y="5509"/>
                  </a:cubicBezTo>
                  <a:cubicBezTo>
                    <a:pt x="29424" y="5492"/>
                    <a:pt x="29407" y="5492"/>
                    <a:pt x="29390" y="5492"/>
                  </a:cubicBezTo>
                  <a:close/>
                  <a:moveTo>
                    <a:pt x="523" y="5509"/>
                  </a:moveTo>
                  <a:cubicBezTo>
                    <a:pt x="506" y="5509"/>
                    <a:pt x="471" y="5531"/>
                    <a:pt x="471" y="5548"/>
                  </a:cubicBezTo>
                  <a:cubicBezTo>
                    <a:pt x="436" y="5583"/>
                    <a:pt x="453" y="5618"/>
                    <a:pt x="471" y="5657"/>
                  </a:cubicBezTo>
                  <a:lnTo>
                    <a:pt x="523" y="5657"/>
                  </a:lnTo>
                  <a:cubicBezTo>
                    <a:pt x="545" y="5657"/>
                    <a:pt x="562" y="5657"/>
                    <a:pt x="580" y="5640"/>
                  </a:cubicBezTo>
                  <a:cubicBezTo>
                    <a:pt x="597" y="5601"/>
                    <a:pt x="597" y="5566"/>
                    <a:pt x="562" y="5531"/>
                  </a:cubicBezTo>
                  <a:cubicBezTo>
                    <a:pt x="545" y="5531"/>
                    <a:pt x="545" y="5509"/>
                    <a:pt x="523" y="5509"/>
                  </a:cubicBezTo>
                  <a:close/>
                  <a:moveTo>
                    <a:pt x="29625" y="5766"/>
                  </a:moveTo>
                  <a:cubicBezTo>
                    <a:pt x="29607" y="5766"/>
                    <a:pt x="29590" y="5766"/>
                    <a:pt x="29568" y="5783"/>
                  </a:cubicBezTo>
                  <a:cubicBezTo>
                    <a:pt x="29551" y="5801"/>
                    <a:pt x="29533" y="5857"/>
                    <a:pt x="29568" y="5892"/>
                  </a:cubicBezTo>
                  <a:cubicBezTo>
                    <a:pt x="29590" y="5910"/>
                    <a:pt x="29607" y="5910"/>
                    <a:pt x="29625" y="5910"/>
                  </a:cubicBezTo>
                  <a:cubicBezTo>
                    <a:pt x="29642" y="5910"/>
                    <a:pt x="29659" y="5910"/>
                    <a:pt x="29659" y="5892"/>
                  </a:cubicBezTo>
                  <a:cubicBezTo>
                    <a:pt x="29699" y="5875"/>
                    <a:pt x="29699" y="5818"/>
                    <a:pt x="29677" y="5801"/>
                  </a:cubicBezTo>
                  <a:cubicBezTo>
                    <a:pt x="29659" y="5783"/>
                    <a:pt x="29642" y="5766"/>
                    <a:pt x="29625" y="5766"/>
                  </a:cubicBezTo>
                  <a:close/>
                  <a:moveTo>
                    <a:pt x="306" y="5801"/>
                  </a:moveTo>
                  <a:cubicBezTo>
                    <a:pt x="288" y="5801"/>
                    <a:pt x="253" y="5818"/>
                    <a:pt x="253" y="5836"/>
                  </a:cubicBezTo>
                  <a:cubicBezTo>
                    <a:pt x="218" y="5875"/>
                    <a:pt x="236" y="5910"/>
                    <a:pt x="253" y="5944"/>
                  </a:cubicBezTo>
                  <a:lnTo>
                    <a:pt x="306" y="5944"/>
                  </a:lnTo>
                  <a:cubicBezTo>
                    <a:pt x="327" y="5944"/>
                    <a:pt x="345" y="5944"/>
                    <a:pt x="362" y="5927"/>
                  </a:cubicBezTo>
                  <a:cubicBezTo>
                    <a:pt x="379" y="5892"/>
                    <a:pt x="379" y="5857"/>
                    <a:pt x="345" y="5818"/>
                  </a:cubicBezTo>
                  <a:cubicBezTo>
                    <a:pt x="327" y="5818"/>
                    <a:pt x="327" y="5801"/>
                    <a:pt x="306" y="5801"/>
                  </a:cubicBezTo>
                  <a:close/>
                  <a:moveTo>
                    <a:pt x="29860" y="6036"/>
                  </a:moveTo>
                  <a:cubicBezTo>
                    <a:pt x="29842" y="6036"/>
                    <a:pt x="29825" y="6053"/>
                    <a:pt x="29807" y="6053"/>
                  </a:cubicBezTo>
                  <a:cubicBezTo>
                    <a:pt x="29768" y="6092"/>
                    <a:pt x="29768" y="6127"/>
                    <a:pt x="29807" y="6162"/>
                  </a:cubicBezTo>
                  <a:cubicBezTo>
                    <a:pt x="29807" y="6184"/>
                    <a:pt x="29842" y="6184"/>
                    <a:pt x="29860" y="6184"/>
                  </a:cubicBezTo>
                  <a:cubicBezTo>
                    <a:pt x="29877" y="6184"/>
                    <a:pt x="29877" y="6184"/>
                    <a:pt x="29894" y="6162"/>
                  </a:cubicBezTo>
                  <a:cubicBezTo>
                    <a:pt x="29934" y="6145"/>
                    <a:pt x="29934" y="6092"/>
                    <a:pt x="29916" y="6075"/>
                  </a:cubicBezTo>
                  <a:cubicBezTo>
                    <a:pt x="29894" y="6053"/>
                    <a:pt x="29877" y="6036"/>
                    <a:pt x="29860" y="6036"/>
                  </a:cubicBezTo>
                  <a:close/>
                  <a:moveTo>
                    <a:pt x="88" y="6092"/>
                  </a:moveTo>
                  <a:cubicBezTo>
                    <a:pt x="71" y="6092"/>
                    <a:pt x="36" y="6110"/>
                    <a:pt x="36" y="6127"/>
                  </a:cubicBezTo>
                  <a:cubicBezTo>
                    <a:pt x="1" y="6162"/>
                    <a:pt x="18" y="6201"/>
                    <a:pt x="36" y="6236"/>
                  </a:cubicBezTo>
                  <a:lnTo>
                    <a:pt x="88" y="6236"/>
                  </a:lnTo>
                  <a:cubicBezTo>
                    <a:pt x="110" y="6236"/>
                    <a:pt x="127" y="6236"/>
                    <a:pt x="145" y="6219"/>
                  </a:cubicBezTo>
                  <a:cubicBezTo>
                    <a:pt x="162" y="6184"/>
                    <a:pt x="162" y="6145"/>
                    <a:pt x="127" y="6110"/>
                  </a:cubicBezTo>
                  <a:cubicBezTo>
                    <a:pt x="110" y="6110"/>
                    <a:pt x="110" y="6092"/>
                    <a:pt x="88" y="6092"/>
                  </a:cubicBezTo>
                  <a:close/>
                  <a:moveTo>
                    <a:pt x="30095" y="6327"/>
                  </a:moveTo>
                  <a:cubicBezTo>
                    <a:pt x="30077" y="6327"/>
                    <a:pt x="30060" y="6327"/>
                    <a:pt x="30042" y="6345"/>
                  </a:cubicBezTo>
                  <a:cubicBezTo>
                    <a:pt x="30003" y="6362"/>
                    <a:pt x="30003" y="6419"/>
                    <a:pt x="30042" y="6436"/>
                  </a:cubicBezTo>
                  <a:cubicBezTo>
                    <a:pt x="30042" y="6454"/>
                    <a:pt x="30060" y="6471"/>
                    <a:pt x="30095" y="6471"/>
                  </a:cubicBezTo>
                  <a:cubicBezTo>
                    <a:pt x="30112" y="6471"/>
                    <a:pt x="30112" y="6454"/>
                    <a:pt x="30134" y="6454"/>
                  </a:cubicBezTo>
                  <a:cubicBezTo>
                    <a:pt x="30169" y="6419"/>
                    <a:pt x="30169" y="6380"/>
                    <a:pt x="30151" y="6345"/>
                  </a:cubicBezTo>
                  <a:cubicBezTo>
                    <a:pt x="30134" y="6327"/>
                    <a:pt x="30112" y="6327"/>
                    <a:pt x="30095" y="6327"/>
                  </a:cubicBezTo>
                  <a:close/>
                  <a:moveTo>
                    <a:pt x="30330" y="6597"/>
                  </a:moveTo>
                  <a:cubicBezTo>
                    <a:pt x="30312" y="6597"/>
                    <a:pt x="30295" y="6597"/>
                    <a:pt x="30277" y="6619"/>
                  </a:cubicBezTo>
                  <a:cubicBezTo>
                    <a:pt x="30242" y="6636"/>
                    <a:pt x="30242" y="6688"/>
                    <a:pt x="30277" y="6706"/>
                  </a:cubicBezTo>
                  <a:cubicBezTo>
                    <a:pt x="30277" y="6728"/>
                    <a:pt x="30295" y="6745"/>
                    <a:pt x="30330" y="6745"/>
                  </a:cubicBezTo>
                  <a:cubicBezTo>
                    <a:pt x="30351" y="6745"/>
                    <a:pt x="30351" y="6745"/>
                    <a:pt x="30369" y="6728"/>
                  </a:cubicBezTo>
                  <a:cubicBezTo>
                    <a:pt x="30403" y="6688"/>
                    <a:pt x="30403" y="6654"/>
                    <a:pt x="30386" y="6619"/>
                  </a:cubicBezTo>
                  <a:cubicBezTo>
                    <a:pt x="30369" y="6597"/>
                    <a:pt x="30351" y="6597"/>
                    <a:pt x="30330" y="6597"/>
                  </a:cubicBezTo>
                  <a:close/>
                  <a:moveTo>
                    <a:pt x="30569" y="6871"/>
                  </a:moveTo>
                  <a:cubicBezTo>
                    <a:pt x="30547" y="6871"/>
                    <a:pt x="30530" y="6871"/>
                    <a:pt x="30512" y="6889"/>
                  </a:cubicBezTo>
                  <a:cubicBezTo>
                    <a:pt x="30477" y="6923"/>
                    <a:pt x="30477" y="6963"/>
                    <a:pt x="30512" y="6997"/>
                  </a:cubicBezTo>
                  <a:cubicBezTo>
                    <a:pt x="30530" y="7015"/>
                    <a:pt x="30547" y="7015"/>
                    <a:pt x="30569" y="7015"/>
                  </a:cubicBezTo>
                  <a:cubicBezTo>
                    <a:pt x="30586" y="7015"/>
                    <a:pt x="30604" y="7015"/>
                    <a:pt x="30621" y="6997"/>
                  </a:cubicBezTo>
                  <a:cubicBezTo>
                    <a:pt x="30638" y="6963"/>
                    <a:pt x="30638" y="6923"/>
                    <a:pt x="30621" y="6889"/>
                  </a:cubicBezTo>
                  <a:cubicBezTo>
                    <a:pt x="30604" y="6871"/>
                    <a:pt x="30586" y="6871"/>
                    <a:pt x="30569" y="6871"/>
                  </a:cubicBezTo>
                  <a:close/>
                  <a:moveTo>
                    <a:pt x="30821" y="7124"/>
                  </a:moveTo>
                  <a:cubicBezTo>
                    <a:pt x="30804" y="7124"/>
                    <a:pt x="30786" y="7141"/>
                    <a:pt x="30765" y="7141"/>
                  </a:cubicBezTo>
                  <a:cubicBezTo>
                    <a:pt x="30730" y="7180"/>
                    <a:pt x="30730" y="7215"/>
                    <a:pt x="30765" y="7250"/>
                  </a:cubicBezTo>
                  <a:cubicBezTo>
                    <a:pt x="30786" y="7272"/>
                    <a:pt x="30804" y="7272"/>
                    <a:pt x="30821" y="7272"/>
                  </a:cubicBezTo>
                  <a:cubicBezTo>
                    <a:pt x="30839" y="7272"/>
                    <a:pt x="30856" y="7272"/>
                    <a:pt x="30856" y="7250"/>
                  </a:cubicBezTo>
                  <a:cubicBezTo>
                    <a:pt x="30895" y="7232"/>
                    <a:pt x="30895" y="7180"/>
                    <a:pt x="30873" y="7163"/>
                  </a:cubicBezTo>
                  <a:cubicBezTo>
                    <a:pt x="30856" y="7141"/>
                    <a:pt x="30839" y="7124"/>
                    <a:pt x="30821" y="7124"/>
                  </a:cubicBezTo>
                  <a:close/>
                  <a:moveTo>
                    <a:pt x="31056" y="7398"/>
                  </a:moveTo>
                  <a:cubicBezTo>
                    <a:pt x="31039" y="7398"/>
                    <a:pt x="31021" y="7398"/>
                    <a:pt x="31021" y="7415"/>
                  </a:cubicBezTo>
                  <a:cubicBezTo>
                    <a:pt x="30982" y="7433"/>
                    <a:pt x="30982" y="7489"/>
                    <a:pt x="31004" y="7524"/>
                  </a:cubicBezTo>
                  <a:cubicBezTo>
                    <a:pt x="31021" y="7541"/>
                    <a:pt x="31039" y="7541"/>
                    <a:pt x="31056" y="7541"/>
                  </a:cubicBezTo>
                  <a:cubicBezTo>
                    <a:pt x="31074" y="7541"/>
                    <a:pt x="31091" y="7541"/>
                    <a:pt x="31113" y="7524"/>
                  </a:cubicBezTo>
                  <a:lnTo>
                    <a:pt x="31130" y="7507"/>
                  </a:lnTo>
                  <a:cubicBezTo>
                    <a:pt x="31113" y="7489"/>
                    <a:pt x="31130" y="7489"/>
                    <a:pt x="31130" y="7467"/>
                  </a:cubicBezTo>
                  <a:cubicBezTo>
                    <a:pt x="31130" y="7450"/>
                    <a:pt x="31130" y="7433"/>
                    <a:pt x="31113" y="7433"/>
                  </a:cubicBezTo>
                  <a:cubicBezTo>
                    <a:pt x="31091" y="7415"/>
                    <a:pt x="31074" y="7398"/>
                    <a:pt x="31056" y="7398"/>
                  </a:cubicBezTo>
                  <a:close/>
                  <a:moveTo>
                    <a:pt x="31200" y="7724"/>
                  </a:moveTo>
                  <a:cubicBezTo>
                    <a:pt x="31165" y="7724"/>
                    <a:pt x="31148" y="7759"/>
                    <a:pt x="31148" y="7794"/>
                  </a:cubicBezTo>
                  <a:cubicBezTo>
                    <a:pt x="31148" y="7833"/>
                    <a:pt x="31182" y="7868"/>
                    <a:pt x="31222" y="7868"/>
                  </a:cubicBezTo>
                  <a:lnTo>
                    <a:pt x="31239" y="7868"/>
                  </a:lnTo>
                  <a:cubicBezTo>
                    <a:pt x="31274" y="7850"/>
                    <a:pt x="31291" y="7815"/>
                    <a:pt x="31291" y="7776"/>
                  </a:cubicBezTo>
                  <a:cubicBezTo>
                    <a:pt x="31291" y="7742"/>
                    <a:pt x="31256" y="7724"/>
                    <a:pt x="31222" y="772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3244;p59">
              <a:extLst>
                <a:ext uri="{FF2B5EF4-FFF2-40B4-BE49-F238E27FC236}">
                  <a16:creationId xmlns:a16="http://schemas.microsoft.com/office/drawing/2014/main" id="{498F1505-5D82-5F5D-2B67-7B281E657172}"/>
                </a:ext>
              </a:extLst>
            </p:cNvPr>
            <p:cNvSpPr/>
            <p:nvPr/>
          </p:nvSpPr>
          <p:spPr>
            <a:xfrm rot="-5400000">
              <a:off x="6437987" y="1947372"/>
              <a:ext cx="5603471" cy="1257436"/>
            </a:xfrm>
            <a:custGeom>
              <a:avLst/>
              <a:gdLst/>
              <a:ahLst/>
              <a:cxnLst/>
              <a:rect l="l" t="t" r="r" b="b"/>
              <a:pathLst>
                <a:path w="31331" h="7707" extrusionOk="0">
                  <a:moveTo>
                    <a:pt x="24386" y="1"/>
                  </a:moveTo>
                  <a:cubicBezTo>
                    <a:pt x="24346" y="1"/>
                    <a:pt x="24312" y="36"/>
                    <a:pt x="24312" y="70"/>
                  </a:cubicBezTo>
                  <a:cubicBezTo>
                    <a:pt x="24312" y="109"/>
                    <a:pt x="24346" y="144"/>
                    <a:pt x="24386" y="144"/>
                  </a:cubicBezTo>
                  <a:cubicBezTo>
                    <a:pt x="24420" y="144"/>
                    <a:pt x="24455" y="127"/>
                    <a:pt x="24455" y="92"/>
                  </a:cubicBezTo>
                  <a:cubicBezTo>
                    <a:pt x="24455" y="36"/>
                    <a:pt x="24420" y="1"/>
                    <a:pt x="24386" y="1"/>
                  </a:cubicBezTo>
                  <a:close/>
                  <a:moveTo>
                    <a:pt x="24020" y="18"/>
                  </a:moveTo>
                  <a:cubicBezTo>
                    <a:pt x="23968" y="18"/>
                    <a:pt x="23951" y="53"/>
                    <a:pt x="23951" y="92"/>
                  </a:cubicBezTo>
                  <a:cubicBezTo>
                    <a:pt x="23951" y="127"/>
                    <a:pt x="23985" y="162"/>
                    <a:pt x="24020" y="162"/>
                  </a:cubicBezTo>
                  <a:cubicBezTo>
                    <a:pt x="24059" y="162"/>
                    <a:pt x="24094" y="127"/>
                    <a:pt x="24094" y="92"/>
                  </a:cubicBezTo>
                  <a:cubicBezTo>
                    <a:pt x="24094" y="36"/>
                    <a:pt x="24059" y="18"/>
                    <a:pt x="24020" y="18"/>
                  </a:cubicBezTo>
                  <a:close/>
                  <a:moveTo>
                    <a:pt x="24747" y="36"/>
                  </a:moveTo>
                  <a:cubicBezTo>
                    <a:pt x="24712" y="36"/>
                    <a:pt x="24673" y="70"/>
                    <a:pt x="24673" y="109"/>
                  </a:cubicBezTo>
                  <a:cubicBezTo>
                    <a:pt x="24673" y="144"/>
                    <a:pt x="24695" y="179"/>
                    <a:pt x="24729" y="179"/>
                  </a:cubicBezTo>
                  <a:lnTo>
                    <a:pt x="24747" y="179"/>
                  </a:lnTo>
                  <a:cubicBezTo>
                    <a:pt x="24782" y="179"/>
                    <a:pt x="24803" y="162"/>
                    <a:pt x="24821" y="127"/>
                  </a:cubicBezTo>
                  <a:cubicBezTo>
                    <a:pt x="24821" y="92"/>
                    <a:pt x="24803" y="36"/>
                    <a:pt x="24747" y="36"/>
                  </a:cubicBezTo>
                  <a:close/>
                  <a:moveTo>
                    <a:pt x="23659" y="53"/>
                  </a:moveTo>
                  <a:lnTo>
                    <a:pt x="23642" y="70"/>
                  </a:lnTo>
                  <a:cubicBezTo>
                    <a:pt x="23607" y="70"/>
                    <a:pt x="23585" y="109"/>
                    <a:pt x="23585" y="144"/>
                  </a:cubicBezTo>
                  <a:cubicBezTo>
                    <a:pt x="23607" y="179"/>
                    <a:pt x="23624" y="201"/>
                    <a:pt x="23659" y="201"/>
                  </a:cubicBezTo>
                  <a:lnTo>
                    <a:pt x="23676" y="201"/>
                  </a:lnTo>
                  <a:cubicBezTo>
                    <a:pt x="23716" y="201"/>
                    <a:pt x="23733" y="162"/>
                    <a:pt x="23733" y="127"/>
                  </a:cubicBezTo>
                  <a:cubicBezTo>
                    <a:pt x="23733" y="92"/>
                    <a:pt x="23694" y="53"/>
                    <a:pt x="23659" y="53"/>
                  </a:cubicBezTo>
                  <a:close/>
                  <a:moveTo>
                    <a:pt x="25091" y="109"/>
                  </a:moveTo>
                  <a:cubicBezTo>
                    <a:pt x="25073" y="109"/>
                    <a:pt x="25038" y="144"/>
                    <a:pt x="25038" y="162"/>
                  </a:cubicBezTo>
                  <a:cubicBezTo>
                    <a:pt x="25021" y="201"/>
                    <a:pt x="25038" y="253"/>
                    <a:pt x="25073" y="253"/>
                  </a:cubicBezTo>
                  <a:lnTo>
                    <a:pt x="25091" y="253"/>
                  </a:lnTo>
                  <a:cubicBezTo>
                    <a:pt x="25130" y="253"/>
                    <a:pt x="25165" y="236"/>
                    <a:pt x="25165" y="218"/>
                  </a:cubicBezTo>
                  <a:cubicBezTo>
                    <a:pt x="25182" y="162"/>
                    <a:pt x="25165" y="127"/>
                    <a:pt x="25108" y="127"/>
                  </a:cubicBezTo>
                  <a:cubicBezTo>
                    <a:pt x="25108" y="109"/>
                    <a:pt x="25108" y="109"/>
                    <a:pt x="25091" y="109"/>
                  </a:cubicBezTo>
                  <a:close/>
                  <a:moveTo>
                    <a:pt x="14086" y="144"/>
                  </a:moveTo>
                  <a:cubicBezTo>
                    <a:pt x="14051" y="144"/>
                    <a:pt x="14012" y="179"/>
                    <a:pt x="14012" y="218"/>
                  </a:cubicBezTo>
                  <a:cubicBezTo>
                    <a:pt x="14012" y="253"/>
                    <a:pt x="14051" y="288"/>
                    <a:pt x="14086" y="288"/>
                  </a:cubicBezTo>
                  <a:cubicBezTo>
                    <a:pt x="14121" y="288"/>
                    <a:pt x="14160" y="270"/>
                    <a:pt x="14160" y="236"/>
                  </a:cubicBezTo>
                  <a:cubicBezTo>
                    <a:pt x="14160" y="179"/>
                    <a:pt x="14121" y="144"/>
                    <a:pt x="14086" y="144"/>
                  </a:cubicBezTo>
                  <a:close/>
                  <a:moveTo>
                    <a:pt x="23298" y="144"/>
                  </a:moveTo>
                  <a:cubicBezTo>
                    <a:pt x="23241" y="144"/>
                    <a:pt x="23224" y="201"/>
                    <a:pt x="23241" y="236"/>
                  </a:cubicBezTo>
                  <a:cubicBezTo>
                    <a:pt x="23241" y="270"/>
                    <a:pt x="23280" y="288"/>
                    <a:pt x="23315" y="288"/>
                  </a:cubicBezTo>
                  <a:lnTo>
                    <a:pt x="23333" y="288"/>
                  </a:lnTo>
                  <a:cubicBezTo>
                    <a:pt x="23367" y="270"/>
                    <a:pt x="23389" y="236"/>
                    <a:pt x="23367" y="201"/>
                  </a:cubicBezTo>
                  <a:cubicBezTo>
                    <a:pt x="23367" y="162"/>
                    <a:pt x="23333" y="144"/>
                    <a:pt x="23315" y="144"/>
                  </a:cubicBezTo>
                  <a:close/>
                  <a:moveTo>
                    <a:pt x="13725" y="162"/>
                  </a:moveTo>
                  <a:cubicBezTo>
                    <a:pt x="13686" y="162"/>
                    <a:pt x="13651" y="201"/>
                    <a:pt x="13651" y="236"/>
                  </a:cubicBezTo>
                  <a:cubicBezTo>
                    <a:pt x="13651" y="270"/>
                    <a:pt x="13686" y="310"/>
                    <a:pt x="13725" y="310"/>
                  </a:cubicBezTo>
                  <a:cubicBezTo>
                    <a:pt x="13777" y="288"/>
                    <a:pt x="13795" y="270"/>
                    <a:pt x="13795" y="218"/>
                  </a:cubicBezTo>
                  <a:cubicBezTo>
                    <a:pt x="13795" y="179"/>
                    <a:pt x="13760" y="162"/>
                    <a:pt x="13725" y="162"/>
                  </a:cubicBezTo>
                  <a:close/>
                  <a:moveTo>
                    <a:pt x="13359" y="179"/>
                  </a:moveTo>
                  <a:cubicBezTo>
                    <a:pt x="13325" y="201"/>
                    <a:pt x="13290" y="218"/>
                    <a:pt x="13290" y="270"/>
                  </a:cubicBezTo>
                  <a:cubicBezTo>
                    <a:pt x="13290" y="310"/>
                    <a:pt x="13325" y="327"/>
                    <a:pt x="13359" y="327"/>
                  </a:cubicBezTo>
                  <a:lnTo>
                    <a:pt x="13381" y="327"/>
                  </a:lnTo>
                  <a:cubicBezTo>
                    <a:pt x="13416" y="327"/>
                    <a:pt x="13433" y="288"/>
                    <a:pt x="13433" y="253"/>
                  </a:cubicBezTo>
                  <a:cubicBezTo>
                    <a:pt x="13433" y="218"/>
                    <a:pt x="13399" y="179"/>
                    <a:pt x="13359" y="179"/>
                  </a:cubicBezTo>
                  <a:close/>
                  <a:moveTo>
                    <a:pt x="14447" y="179"/>
                  </a:moveTo>
                  <a:cubicBezTo>
                    <a:pt x="14412" y="179"/>
                    <a:pt x="14378" y="201"/>
                    <a:pt x="14378" y="236"/>
                  </a:cubicBezTo>
                  <a:cubicBezTo>
                    <a:pt x="14378" y="288"/>
                    <a:pt x="14395" y="327"/>
                    <a:pt x="14447" y="327"/>
                  </a:cubicBezTo>
                  <a:cubicBezTo>
                    <a:pt x="14486" y="327"/>
                    <a:pt x="14521" y="288"/>
                    <a:pt x="14521" y="253"/>
                  </a:cubicBezTo>
                  <a:cubicBezTo>
                    <a:pt x="14521" y="218"/>
                    <a:pt x="14504" y="179"/>
                    <a:pt x="14469" y="179"/>
                  </a:cubicBezTo>
                  <a:close/>
                  <a:moveTo>
                    <a:pt x="12998" y="236"/>
                  </a:moveTo>
                  <a:cubicBezTo>
                    <a:pt x="12963" y="236"/>
                    <a:pt x="12924" y="288"/>
                    <a:pt x="12924" y="327"/>
                  </a:cubicBezTo>
                  <a:cubicBezTo>
                    <a:pt x="12946" y="362"/>
                    <a:pt x="12963" y="379"/>
                    <a:pt x="12998" y="379"/>
                  </a:cubicBezTo>
                  <a:lnTo>
                    <a:pt x="13016" y="379"/>
                  </a:lnTo>
                  <a:cubicBezTo>
                    <a:pt x="13055" y="379"/>
                    <a:pt x="13090" y="344"/>
                    <a:pt x="13072" y="288"/>
                  </a:cubicBezTo>
                  <a:cubicBezTo>
                    <a:pt x="13072" y="253"/>
                    <a:pt x="13033" y="236"/>
                    <a:pt x="12998" y="236"/>
                  </a:cubicBezTo>
                  <a:close/>
                  <a:moveTo>
                    <a:pt x="14813" y="236"/>
                  </a:moveTo>
                  <a:cubicBezTo>
                    <a:pt x="14774" y="236"/>
                    <a:pt x="14739" y="253"/>
                    <a:pt x="14739" y="288"/>
                  </a:cubicBezTo>
                  <a:cubicBezTo>
                    <a:pt x="14721" y="344"/>
                    <a:pt x="14756" y="379"/>
                    <a:pt x="14795" y="379"/>
                  </a:cubicBezTo>
                  <a:lnTo>
                    <a:pt x="14813" y="379"/>
                  </a:lnTo>
                  <a:cubicBezTo>
                    <a:pt x="14848" y="379"/>
                    <a:pt x="14865" y="362"/>
                    <a:pt x="14882" y="327"/>
                  </a:cubicBezTo>
                  <a:cubicBezTo>
                    <a:pt x="14882" y="288"/>
                    <a:pt x="14865" y="253"/>
                    <a:pt x="14830" y="236"/>
                  </a:cubicBezTo>
                  <a:close/>
                  <a:moveTo>
                    <a:pt x="22954" y="236"/>
                  </a:moveTo>
                  <a:cubicBezTo>
                    <a:pt x="22954" y="236"/>
                    <a:pt x="22954" y="253"/>
                    <a:pt x="22932" y="253"/>
                  </a:cubicBezTo>
                  <a:cubicBezTo>
                    <a:pt x="22897" y="253"/>
                    <a:pt x="22880" y="310"/>
                    <a:pt x="22897" y="344"/>
                  </a:cubicBezTo>
                  <a:cubicBezTo>
                    <a:pt x="22897" y="362"/>
                    <a:pt x="22932" y="379"/>
                    <a:pt x="22954" y="379"/>
                  </a:cubicBezTo>
                  <a:lnTo>
                    <a:pt x="22989" y="379"/>
                  </a:lnTo>
                  <a:cubicBezTo>
                    <a:pt x="23024" y="379"/>
                    <a:pt x="23041" y="327"/>
                    <a:pt x="23024" y="288"/>
                  </a:cubicBezTo>
                  <a:cubicBezTo>
                    <a:pt x="23024" y="270"/>
                    <a:pt x="22989" y="236"/>
                    <a:pt x="22954" y="236"/>
                  </a:cubicBezTo>
                  <a:close/>
                  <a:moveTo>
                    <a:pt x="25434" y="253"/>
                  </a:moveTo>
                  <a:cubicBezTo>
                    <a:pt x="25399" y="253"/>
                    <a:pt x="25382" y="253"/>
                    <a:pt x="25365" y="288"/>
                  </a:cubicBezTo>
                  <a:cubicBezTo>
                    <a:pt x="25347" y="327"/>
                    <a:pt x="25365" y="362"/>
                    <a:pt x="25399" y="379"/>
                  </a:cubicBezTo>
                  <a:cubicBezTo>
                    <a:pt x="25417" y="397"/>
                    <a:pt x="25417" y="397"/>
                    <a:pt x="25434" y="397"/>
                  </a:cubicBezTo>
                  <a:cubicBezTo>
                    <a:pt x="25456" y="397"/>
                    <a:pt x="25491" y="379"/>
                    <a:pt x="25508" y="344"/>
                  </a:cubicBezTo>
                  <a:cubicBezTo>
                    <a:pt x="25526" y="310"/>
                    <a:pt x="25508" y="270"/>
                    <a:pt x="25473" y="253"/>
                  </a:cubicBezTo>
                  <a:close/>
                  <a:moveTo>
                    <a:pt x="12637" y="310"/>
                  </a:moveTo>
                  <a:cubicBezTo>
                    <a:pt x="12598" y="310"/>
                    <a:pt x="12563" y="344"/>
                    <a:pt x="12581" y="397"/>
                  </a:cubicBezTo>
                  <a:cubicBezTo>
                    <a:pt x="12581" y="418"/>
                    <a:pt x="12620" y="453"/>
                    <a:pt x="12655" y="453"/>
                  </a:cubicBezTo>
                  <a:lnTo>
                    <a:pt x="12672" y="453"/>
                  </a:lnTo>
                  <a:cubicBezTo>
                    <a:pt x="12707" y="436"/>
                    <a:pt x="12728" y="397"/>
                    <a:pt x="12728" y="362"/>
                  </a:cubicBezTo>
                  <a:cubicBezTo>
                    <a:pt x="12707" y="327"/>
                    <a:pt x="12689" y="310"/>
                    <a:pt x="12655" y="310"/>
                  </a:cubicBezTo>
                  <a:close/>
                  <a:moveTo>
                    <a:pt x="15157" y="344"/>
                  </a:moveTo>
                  <a:cubicBezTo>
                    <a:pt x="15122" y="344"/>
                    <a:pt x="15100" y="362"/>
                    <a:pt x="15083" y="379"/>
                  </a:cubicBezTo>
                  <a:cubicBezTo>
                    <a:pt x="15065" y="418"/>
                    <a:pt x="15083" y="471"/>
                    <a:pt x="15122" y="488"/>
                  </a:cubicBezTo>
                  <a:lnTo>
                    <a:pt x="15157" y="488"/>
                  </a:lnTo>
                  <a:cubicBezTo>
                    <a:pt x="15174" y="488"/>
                    <a:pt x="15209" y="471"/>
                    <a:pt x="15230" y="453"/>
                  </a:cubicBezTo>
                  <a:cubicBezTo>
                    <a:pt x="15230" y="418"/>
                    <a:pt x="15209" y="362"/>
                    <a:pt x="15174" y="344"/>
                  </a:cubicBezTo>
                  <a:close/>
                  <a:moveTo>
                    <a:pt x="22628" y="362"/>
                  </a:moveTo>
                  <a:cubicBezTo>
                    <a:pt x="22606" y="362"/>
                    <a:pt x="22606" y="362"/>
                    <a:pt x="22589" y="379"/>
                  </a:cubicBezTo>
                  <a:cubicBezTo>
                    <a:pt x="22554" y="379"/>
                    <a:pt x="22536" y="436"/>
                    <a:pt x="22554" y="471"/>
                  </a:cubicBezTo>
                  <a:cubicBezTo>
                    <a:pt x="22571" y="488"/>
                    <a:pt x="22589" y="505"/>
                    <a:pt x="22628" y="505"/>
                  </a:cubicBezTo>
                  <a:lnTo>
                    <a:pt x="22645" y="505"/>
                  </a:lnTo>
                  <a:cubicBezTo>
                    <a:pt x="22680" y="488"/>
                    <a:pt x="22697" y="453"/>
                    <a:pt x="22680" y="418"/>
                  </a:cubicBezTo>
                  <a:cubicBezTo>
                    <a:pt x="22680" y="379"/>
                    <a:pt x="22645" y="362"/>
                    <a:pt x="22628" y="362"/>
                  </a:cubicBezTo>
                  <a:close/>
                  <a:moveTo>
                    <a:pt x="12272" y="379"/>
                  </a:moveTo>
                  <a:cubicBezTo>
                    <a:pt x="12237" y="397"/>
                    <a:pt x="12219" y="436"/>
                    <a:pt x="12219" y="471"/>
                  </a:cubicBezTo>
                  <a:cubicBezTo>
                    <a:pt x="12237" y="505"/>
                    <a:pt x="12254" y="527"/>
                    <a:pt x="12293" y="527"/>
                  </a:cubicBezTo>
                  <a:lnTo>
                    <a:pt x="12311" y="527"/>
                  </a:lnTo>
                  <a:cubicBezTo>
                    <a:pt x="12346" y="505"/>
                    <a:pt x="12380" y="471"/>
                    <a:pt x="12363" y="436"/>
                  </a:cubicBezTo>
                  <a:cubicBezTo>
                    <a:pt x="12363" y="397"/>
                    <a:pt x="12328" y="379"/>
                    <a:pt x="12293" y="379"/>
                  </a:cubicBezTo>
                  <a:close/>
                  <a:moveTo>
                    <a:pt x="25743" y="418"/>
                  </a:moveTo>
                  <a:cubicBezTo>
                    <a:pt x="25726" y="418"/>
                    <a:pt x="25708" y="436"/>
                    <a:pt x="25691" y="453"/>
                  </a:cubicBezTo>
                  <a:cubicBezTo>
                    <a:pt x="25674" y="488"/>
                    <a:pt x="25674" y="545"/>
                    <a:pt x="25708" y="562"/>
                  </a:cubicBezTo>
                  <a:lnTo>
                    <a:pt x="25743" y="562"/>
                  </a:lnTo>
                  <a:cubicBezTo>
                    <a:pt x="25782" y="562"/>
                    <a:pt x="25800" y="562"/>
                    <a:pt x="25817" y="545"/>
                  </a:cubicBezTo>
                  <a:cubicBezTo>
                    <a:pt x="25835" y="505"/>
                    <a:pt x="25817" y="453"/>
                    <a:pt x="25800" y="436"/>
                  </a:cubicBezTo>
                  <a:cubicBezTo>
                    <a:pt x="25782" y="436"/>
                    <a:pt x="25761" y="418"/>
                    <a:pt x="25743" y="418"/>
                  </a:cubicBezTo>
                  <a:close/>
                  <a:moveTo>
                    <a:pt x="11928" y="471"/>
                  </a:moveTo>
                  <a:cubicBezTo>
                    <a:pt x="11893" y="488"/>
                    <a:pt x="11858" y="527"/>
                    <a:pt x="11876" y="562"/>
                  </a:cubicBezTo>
                  <a:cubicBezTo>
                    <a:pt x="11876" y="597"/>
                    <a:pt x="11910" y="614"/>
                    <a:pt x="11945" y="614"/>
                  </a:cubicBezTo>
                  <a:lnTo>
                    <a:pt x="11967" y="614"/>
                  </a:lnTo>
                  <a:cubicBezTo>
                    <a:pt x="12002" y="597"/>
                    <a:pt x="12019" y="562"/>
                    <a:pt x="12019" y="527"/>
                  </a:cubicBezTo>
                  <a:cubicBezTo>
                    <a:pt x="12002" y="488"/>
                    <a:pt x="11984" y="471"/>
                    <a:pt x="11945" y="471"/>
                  </a:cubicBezTo>
                  <a:close/>
                  <a:moveTo>
                    <a:pt x="15483" y="505"/>
                  </a:moveTo>
                  <a:cubicBezTo>
                    <a:pt x="15448" y="505"/>
                    <a:pt x="15426" y="527"/>
                    <a:pt x="15409" y="545"/>
                  </a:cubicBezTo>
                  <a:cubicBezTo>
                    <a:pt x="15391" y="579"/>
                    <a:pt x="15409" y="614"/>
                    <a:pt x="15448" y="653"/>
                  </a:cubicBezTo>
                  <a:lnTo>
                    <a:pt x="15483" y="653"/>
                  </a:lnTo>
                  <a:cubicBezTo>
                    <a:pt x="15500" y="653"/>
                    <a:pt x="15518" y="636"/>
                    <a:pt x="15535" y="614"/>
                  </a:cubicBezTo>
                  <a:cubicBezTo>
                    <a:pt x="15557" y="579"/>
                    <a:pt x="15557" y="545"/>
                    <a:pt x="15518" y="527"/>
                  </a:cubicBezTo>
                  <a:cubicBezTo>
                    <a:pt x="15500" y="505"/>
                    <a:pt x="15483" y="505"/>
                    <a:pt x="15483" y="505"/>
                  </a:cubicBezTo>
                  <a:close/>
                  <a:moveTo>
                    <a:pt x="22262" y="505"/>
                  </a:moveTo>
                  <a:cubicBezTo>
                    <a:pt x="22227" y="527"/>
                    <a:pt x="22210" y="579"/>
                    <a:pt x="22227" y="614"/>
                  </a:cubicBezTo>
                  <a:cubicBezTo>
                    <a:pt x="22227" y="636"/>
                    <a:pt x="22262" y="653"/>
                    <a:pt x="22280" y="653"/>
                  </a:cubicBezTo>
                  <a:lnTo>
                    <a:pt x="22319" y="653"/>
                  </a:lnTo>
                  <a:cubicBezTo>
                    <a:pt x="22354" y="636"/>
                    <a:pt x="22371" y="579"/>
                    <a:pt x="22354" y="545"/>
                  </a:cubicBezTo>
                  <a:cubicBezTo>
                    <a:pt x="22336" y="527"/>
                    <a:pt x="22319" y="505"/>
                    <a:pt x="22280" y="505"/>
                  </a:cubicBezTo>
                  <a:close/>
                  <a:moveTo>
                    <a:pt x="11567" y="562"/>
                  </a:moveTo>
                  <a:cubicBezTo>
                    <a:pt x="11532" y="579"/>
                    <a:pt x="11510" y="614"/>
                    <a:pt x="11532" y="653"/>
                  </a:cubicBezTo>
                  <a:cubicBezTo>
                    <a:pt x="11532" y="688"/>
                    <a:pt x="11567" y="706"/>
                    <a:pt x="11584" y="706"/>
                  </a:cubicBezTo>
                  <a:lnTo>
                    <a:pt x="11619" y="706"/>
                  </a:lnTo>
                  <a:cubicBezTo>
                    <a:pt x="11658" y="688"/>
                    <a:pt x="11675" y="653"/>
                    <a:pt x="11658" y="614"/>
                  </a:cubicBezTo>
                  <a:cubicBezTo>
                    <a:pt x="11658" y="579"/>
                    <a:pt x="11619" y="562"/>
                    <a:pt x="11584" y="562"/>
                  </a:cubicBezTo>
                  <a:close/>
                  <a:moveTo>
                    <a:pt x="26035" y="636"/>
                  </a:moveTo>
                  <a:cubicBezTo>
                    <a:pt x="26017" y="636"/>
                    <a:pt x="26000" y="653"/>
                    <a:pt x="25978" y="671"/>
                  </a:cubicBezTo>
                  <a:cubicBezTo>
                    <a:pt x="25961" y="688"/>
                    <a:pt x="25961" y="745"/>
                    <a:pt x="26000" y="762"/>
                  </a:cubicBezTo>
                  <a:cubicBezTo>
                    <a:pt x="26017" y="780"/>
                    <a:pt x="26035" y="780"/>
                    <a:pt x="26035" y="780"/>
                  </a:cubicBezTo>
                  <a:cubicBezTo>
                    <a:pt x="26070" y="780"/>
                    <a:pt x="26087" y="780"/>
                    <a:pt x="26109" y="762"/>
                  </a:cubicBezTo>
                  <a:cubicBezTo>
                    <a:pt x="26126" y="723"/>
                    <a:pt x="26126" y="688"/>
                    <a:pt x="26087" y="653"/>
                  </a:cubicBezTo>
                  <a:cubicBezTo>
                    <a:pt x="26070" y="653"/>
                    <a:pt x="26052" y="636"/>
                    <a:pt x="26035" y="636"/>
                  </a:cubicBezTo>
                  <a:close/>
                  <a:moveTo>
                    <a:pt x="11223" y="653"/>
                  </a:moveTo>
                  <a:cubicBezTo>
                    <a:pt x="11184" y="671"/>
                    <a:pt x="11166" y="706"/>
                    <a:pt x="11166" y="745"/>
                  </a:cubicBezTo>
                  <a:cubicBezTo>
                    <a:pt x="11184" y="780"/>
                    <a:pt x="11206" y="797"/>
                    <a:pt x="11240" y="797"/>
                  </a:cubicBezTo>
                  <a:lnTo>
                    <a:pt x="11258" y="797"/>
                  </a:lnTo>
                  <a:cubicBezTo>
                    <a:pt x="11293" y="797"/>
                    <a:pt x="11332" y="745"/>
                    <a:pt x="11314" y="706"/>
                  </a:cubicBezTo>
                  <a:cubicBezTo>
                    <a:pt x="11314" y="688"/>
                    <a:pt x="11275" y="653"/>
                    <a:pt x="11240" y="653"/>
                  </a:cubicBezTo>
                  <a:close/>
                  <a:moveTo>
                    <a:pt x="21953" y="653"/>
                  </a:moveTo>
                  <a:cubicBezTo>
                    <a:pt x="21936" y="653"/>
                    <a:pt x="21936" y="671"/>
                    <a:pt x="21918" y="671"/>
                  </a:cubicBezTo>
                  <a:cubicBezTo>
                    <a:pt x="21884" y="688"/>
                    <a:pt x="21866" y="723"/>
                    <a:pt x="21884" y="762"/>
                  </a:cubicBezTo>
                  <a:cubicBezTo>
                    <a:pt x="21901" y="797"/>
                    <a:pt x="21936" y="797"/>
                    <a:pt x="21953" y="797"/>
                  </a:cubicBezTo>
                  <a:lnTo>
                    <a:pt x="21992" y="797"/>
                  </a:lnTo>
                  <a:cubicBezTo>
                    <a:pt x="22027" y="780"/>
                    <a:pt x="22045" y="745"/>
                    <a:pt x="22027" y="706"/>
                  </a:cubicBezTo>
                  <a:cubicBezTo>
                    <a:pt x="22010" y="671"/>
                    <a:pt x="21992" y="653"/>
                    <a:pt x="21953" y="653"/>
                  </a:cubicBezTo>
                  <a:close/>
                  <a:moveTo>
                    <a:pt x="15792" y="671"/>
                  </a:moveTo>
                  <a:cubicBezTo>
                    <a:pt x="15774" y="671"/>
                    <a:pt x="15753" y="688"/>
                    <a:pt x="15735" y="706"/>
                  </a:cubicBezTo>
                  <a:cubicBezTo>
                    <a:pt x="15718" y="745"/>
                    <a:pt x="15735" y="797"/>
                    <a:pt x="15753" y="814"/>
                  </a:cubicBezTo>
                  <a:lnTo>
                    <a:pt x="15792" y="814"/>
                  </a:lnTo>
                  <a:cubicBezTo>
                    <a:pt x="15827" y="814"/>
                    <a:pt x="15844" y="814"/>
                    <a:pt x="15861" y="780"/>
                  </a:cubicBezTo>
                  <a:cubicBezTo>
                    <a:pt x="15883" y="745"/>
                    <a:pt x="15861" y="706"/>
                    <a:pt x="15827" y="688"/>
                  </a:cubicBezTo>
                  <a:cubicBezTo>
                    <a:pt x="15827" y="671"/>
                    <a:pt x="15809" y="671"/>
                    <a:pt x="15792" y="671"/>
                  </a:cubicBezTo>
                  <a:close/>
                  <a:moveTo>
                    <a:pt x="10879" y="762"/>
                  </a:moveTo>
                  <a:cubicBezTo>
                    <a:pt x="10840" y="762"/>
                    <a:pt x="10805" y="797"/>
                    <a:pt x="10823" y="854"/>
                  </a:cubicBezTo>
                  <a:cubicBezTo>
                    <a:pt x="10823" y="871"/>
                    <a:pt x="10857" y="906"/>
                    <a:pt x="10897" y="906"/>
                  </a:cubicBezTo>
                  <a:lnTo>
                    <a:pt x="10914" y="888"/>
                  </a:lnTo>
                  <a:cubicBezTo>
                    <a:pt x="10949" y="888"/>
                    <a:pt x="10966" y="854"/>
                    <a:pt x="10966" y="814"/>
                  </a:cubicBezTo>
                  <a:cubicBezTo>
                    <a:pt x="10949" y="780"/>
                    <a:pt x="10931" y="762"/>
                    <a:pt x="10897" y="762"/>
                  </a:cubicBezTo>
                  <a:close/>
                  <a:moveTo>
                    <a:pt x="10531" y="832"/>
                  </a:moveTo>
                  <a:lnTo>
                    <a:pt x="10531" y="854"/>
                  </a:lnTo>
                  <a:cubicBezTo>
                    <a:pt x="10479" y="854"/>
                    <a:pt x="10461" y="888"/>
                    <a:pt x="10479" y="923"/>
                  </a:cubicBezTo>
                  <a:cubicBezTo>
                    <a:pt x="10479" y="962"/>
                    <a:pt x="10514" y="980"/>
                    <a:pt x="10553" y="980"/>
                  </a:cubicBezTo>
                  <a:cubicBezTo>
                    <a:pt x="10605" y="980"/>
                    <a:pt x="10622" y="941"/>
                    <a:pt x="10605" y="906"/>
                  </a:cubicBezTo>
                  <a:cubicBezTo>
                    <a:pt x="10605" y="871"/>
                    <a:pt x="10570" y="832"/>
                    <a:pt x="10531" y="832"/>
                  </a:cubicBezTo>
                  <a:close/>
                  <a:moveTo>
                    <a:pt x="21592" y="832"/>
                  </a:moveTo>
                  <a:cubicBezTo>
                    <a:pt x="21557" y="854"/>
                    <a:pt x="21557" y="888"/>
                    <a:pt x="21575" y="923"/>
                  </a:cubicBezTo>
                  <a:cubicBezTo>
                    <a:pt x="21575" y="962"/>
                    <a:pt x="21610" y="980"/>
                    <a:pt x="21627" y="980"/>
                  </a:cubicBezTo>
                  <a:cubicBezTo>
                    <a:pt x="21649" y="980"/>
                    <a:pt x="21666" y="962"/>
                    <a:pt x="21666" y="962"/>
                  </a:cubicBezTo>
                  <a:cubicBezTo>
                    <a:pt x="21701" y="941"/>
                    <a:pt x="21718" y="906"/>
                    <a:pt x="21701" y="871"/>
                  </a:cubicBezTo>
                  <a:cubicBezTo>
                    <a:pt x="21683" y="832"/>
                    <a:pt x="21666" y="832"/>
                    <a:pt x="21627" y="832"/>
                  </a:cubicBezTo>
                  <a:close/>
                  <a:moveTo>
                    <a:pt x="16101" y="871"/>
                  </a:moveTo>
                  <a:cubicBezTo>
                    <a:pt x="16079" y="871"/>
                    <a:pt x="16062" y="888"/>
                    <a:pt x="16044" y="906"/>
                  </a:cubicBezTo>
                  <a:cubicBezTo>
                    <a:pt x="16009" y="941"/>
                    <a:pt x="16027" y="980"/>
                    <a:pt x="16062" y="1015"/>
                  </a:cubicBezTo>
                  <a:lnTo>
                    <a:pt x="16101" y="1015"/>
                  </a:lnTo>
                  <a:cubicBezTo>
                    <a:pt x="16118" y="1015"/>
                    <a:pt x="16136" y="1015"/>
                    <a:pt x="16153" y="997"/>
                  </a:cubicBezTo>
                  <a:cubicBezTo>
                    <a:pt x="16188" y="962"/>
                    <a:pt x="16170" y="923"/>
                    <a:pt x="16136" y="888"/>
                  </a:cubicBezTo>
                  <a:cubicBezTo>
                    <a:pt x="16136" y="888"/>
                    <a:pt x="16118" y="871"/>
                    <a:pt x="16101" y="871"/>
                  </a:cubicBezTo>
                  <a:close/>
                  <a:moveTo>
                    <a:pt x="26305" y="888"/>
                  </a:moveTo>
                  <a:cubicBezTo>
                    <a:pt x="26287" y="888"/>
                    <a:pt x="26270" y="888"/>
                    <a:pt x="26252" y="906"/>
                  </a:cubicBezTo>
                  <a:cubicBezTo>
                    <a:pt x="26235" y="923"/>
                    <a:pt x="26235" y="980"/>
                    <a:pt x="26252" y="1015"/>
                  </a:cubicBezTo>
                  <a:cubicBezTo>
                    <a:pt x="26270" y="1015"/>
                    <a:pt x="26287" y="1032"/>
                    <a:pt x="26305" y="1032"/>
                  </a:cubicBezTo>
                  <a:cubicBezTo>
                    <a:pt x="26326" y="1032"/>
                    <a:pt x="26344" y="1015"/>
                    <a:pt x="26361" y="1015"/>
                  </a:cubicBezTo>
                  <a:cubicBezTo>
                    <a:pt x="26396" y="980"/>
                    <a:pt x="26396" y="923"/>
                    <a:pt x="26361" y="906"/>
                  </a:cubicBezTo>
                  <a:cubicBezTo>
                    <a:pt x="26344" y="888"/>
                    <a:pt x="26326" y="888"/>
                    <a:pt x="26305" y="888"/>
                  </a:cubicBezTo>
                  <a:close/>
                  <a:moveTo>
                    <a:pt x="10170" y="923"/>
                  </a:moveTo>
                  <a:cubicBezTo>
                    <a:pt x="10135" y="941"/>
                    <a:pt x="10118" y="980"/>
                    <a:pt x="10118" y="1015"/>
                  </a:cubicBezTo>
                  <a:cubicBezTo>
                    <a:pt x="10135" y="1049"/>
                    <a:pt x="10153" y="1071"/>
                    <a:pt x="10187" y="1071"/>
                  </a:cubicBezTo>
                  <a:lnTo>
                    <a:pt x="10205" y="1071"/>
                  </a:lnTo>
                  <a:cubicBezTo>
                    <a:pt x="10244" y="1071"/>
                    <a:pt x="10261" y="1015"/>
                    <a:pt x="10261" y="980"/>
                  </a:cubicBezTo>
                  <a:cubicBezTo>
                    <a:pt x="10261" y="941"/>
                    <a:pt x="10226" y="923"/>
                    <a:pt x="10187" y="923"/>
                  </a:cubicBezTo>
                  <a:close/>
                  <a:moveTo>
                    <a:pt x="21322" y="997"/>
                  </a:moveTo>
                  <a:cubicBezTo>
                    <a:pt x="21301" y="997"/>
                    <a:pt x="21283" y="997"/>
                    <a:pt x="21283" y="1015"/>
                  </a:cubicBezTo>
                  <a:cubicBezTo>
                    <a:pt x="21248" y="1032"/>
                    <a:pt x="21231" y="1071"/>
                    <a:pt x="21248" y="1106"/>
                  </a:cubicBezTo>
                  <a:cubicBezTo>
                    <a:pt x="21266" y="1123"/>
                    <a:pt x="21283" y="1141"/>
                    <a:pt x="21322" y="1141"/>
                  </a:cubicBezTo>
                  <a:lnTo>
                    <a:pt x="21357" y="1141"/>
                  </a:lnTo>
                  <a:cubicBezTo>
                    <a:pt x="21392" y="1123"/>
                    <a:pt x="21392" y="1071"/>
                    <a:pt x="21375" y="1032"/>
                  </a:cubicBezTo>
                  <a:cubicBezTo>
                    <a:pt x="21357" y="1015"/>
                    <a:pt x="21340" y="997"/>
                    <a:pt x="21322" y="997"/>
                  </a:cubicBezTo>
                  <a:close/>
                  <a:moveTo>
                    <a:pt x="9826" y="1015"/>
                  </a:moveTo>
                  <a:cubicBezTo>
                    <a:pt x="9791" y="1015"/>
                    <a:pt x="9752" y="1049"/>
                    <a:pt x="9770" y="1106"/>
                  </a:cubicBezTo>
                  <a:cubicBezTo>
                    <a:pt x="9770" y="1123"/>
                    <a:pt x="9809" y="1158"/>
                    <a:pt x="9844" y="1158"/>
                  </a:cubicBezTo>
                  <a:cubicBezTo>
                    <a:pt x="9900" y="1141"/>
                    <a:pt x="9918" y="1106"/>
                    <a:pt x="9900" y="1071"/>
                  </a:cubicBezTo>
                  <a:cubicBezTo>
                    <a:pt x="9900" y="1032"/>
                    <a:pt x="9861" y="1015"/>
                    <a:pt x="9844" y="1015"/>
                  </a:cubicBezTo>
                  <a:close/>
                  <a:moveTo>
                    <a:pt x="9465" y="1089"/>
                  </a:moveTo>
                  <a:cubicBezTo>
                    <a:pt x="9426" y="1106"/>
                    <a:pt x="9408" y="1141"/>
                    <a:pt x="9408" y="1180"/>
                  </a:cubicBezTo>
                  <a:cubicBezTo>
                    <a:pt x="9426" y="1215"/>
                    <a:pt x="9443" y="1232"/>
                    <a:pt x="9482" y="1232"/>
                  </a:cubicBezTo>
                  <a:lnTo>
                    <a:pt x="9500" y="1232"/>
                  </a:lnTo>
                  <a:cubicBezTo>
                    <a:pt x="9535" y="1215"/>
                    <a:pt x="9552" y="1180"/>
                    <a:pt x="9552" y="1141"/>
                  </a:cubicBezTo>
                  <a:cubicBezTo>
                    <a:pt x="9552" y="1106"/>
                    <a:pt x="9517" y="1089"/>
                    <a:pt x="9482" y="1089"/>
                  </a:cubicBezTo>
                  <a:close/>
                  <a:moveTo>
                    <a:pt x="16371" y="1123"/>
                  </a:moveTo>
                  <a:cubicBezTo>
                    <a:pt x="16353" y="1123"/>
                    <a:pt x="16336" y="1123"/>
                    <a:pt x="16318" y="1141"/>
                  </a:cubicBezTo>
                  <a:cubicBezTo>
                    <a:pt x="16297" y="1158"/>
                    <a:pt x="16297" y="1215"/>
                    <a:pt x="16318" y="1232"/>
                  </a:cubicBezTo>
                  <a:cubicBezTo>
                    <a:pt x="16336" y="1250"/>
                    <a:pt x="16353" y="1267"/>
                    <a:pt x="16371" y="1267"/>
                  </a:cubicBezTo>
                  <a:cubicBezTo>
                    <a:pt x="16388" y="1267"/>
                    <a:pt x="16405" y="1250"/>
                    <a:pt x="16427" y="1232"/>
                  </a:cubicBezTo>
                  <a:cubicBezTo>
                    <a:pt x="16445" y="1215"/>
                    <a:pt x="16445" y="1158"/>
                    <a:pt x="16427" y="1141"/>
                  </a:cubicBezTo>
                  <a:cubicBezTo>
                    <a:pt x="16405" y="1123"/>
                    <a:pt x="16388" y="1123"/>
                    <a:pt x="16371" y="1123"/>
                  </a:cubicBezTo>
                  <a:close/>
                  <a:moveTo>
                    <a:pt x="9117" y="1158"/>
                  </a:moveTo>
                  <a:cubicBezTo>
                    <a:pt x="9082" y="1180"/>
                    <a:pt x="9047" y="1215"/>
                    <a:pt x="9065" y="1250"/>
                  </a:cubicBezTo>
                  <a:cubicBezTo>
                    <a:pt x="9065" y="1289"/>
                    <a:pt x="9100" y="1306"/>
                    <a:pt x="9139" y="1306"/>
                  </a:cubicBezTo>
                  <a:cubicBezTo>
                    <a:pt x="9191" y="1306"/>
                    <a:pt x="9208" y="1267"/>
                    <a:pt x="9191" y="1215"/>
                  </a:cubicBezTo>
                  <a:cubicBezTo>
                    <a:pt x="9191" y="1197"/>
                    <a:pt x="9156" y="1158"/>
                    <a:pt x="9139" y="1158"/>
                  </a:cubicBezTo>
                  <a:close/>
                  <a:moveTo>
                    <a:pt x="26561" y="1158"/>
                  </a:moveTo>
                  <a:cubicBezTo>
                    <a:pt x="26544" y="1158"/>
                    <a:pt x="26522" y="1158"/>
                    <a:pt x="26505" y="1180"/>
                  </a:cubicBezTo>
                  <a:cubicBezTo>
                    <a:pt x="26470" y="1197"/>
                    <a:pt x="26470" y="1232"/>
                    <a:pt x="26487" y="1267"/>
                  </a:cubicBezTo>
                  <a:cubicBezTo>
                    <a:pt x="26505" y="1289"/>
                    <a:pt x="26522" y="1306"/>
                    <a:pt x="26561" y="1306"/>
                  </a:cubicBezTo>
                  <a:cubicBezTo>
                    <a:pt x="26561" y="1306"/>
                    <a:pt x="26579" y="1289"/>
                    <a:pt x="26596" y="1289"/>
                  </a:cubicBezTo>
                  <a:cubicBezTo>
                    <a:pt x="26631" y="1250"/>
                    <a:pt x="26631" y="1215"/>
                    <a:pt x="26613" y="1180"/>
                  </a:cubicBezTo>
                  <a:cubicBezTo>
                    <a:pt x="26596" y="1158"/>
                    <a:pt x="26579" y="1158"/>
                    <a:pt x="26561" y="1158"/>
                  </a:cubicBezTo>
                  <a:close/>
                  <a:moveTo>
                    <a:pt x="20957" y="1180"/>
                  </a:moveTo>
                  <a:cubicBezTo>
                    <a:pt x="20922" y="1197"/>
                    <a:pt x="20922" y="1250"/>
                    <a:pt x="20939" y="1289"/>
                  </a:cubicBezTo>
                  <a:cubicBezTo>
                    <a:pt x="20939" y="1306"/>
                    <a:pt x="20974" y="1323"/>
                    <a:pt x="20996" y="1323"/>
                  </a:cubicBezTo>
                  <a:cubicBezTo>
                    <a:pt x="21013" y="1323"/>
                    <a:pt x="21013" y="1323"/>
                    <a:pt x="21031" y="1306"/>
                  </a:cubicBezTo>
                  <a:cubicBezTo>
                    <a:pt x="21066" y="1289"/>
                    <a:pt x="21083" y="1250"/>
                    <a:pt x="21066" y="1215"/>
                  </a:cubicBezTo>
                  <a:cubicBezTo>
                    <a:pt x="21048" y="1197"/>
                    <a:pt x="21031" y="1180"/>
                    <a:pt x="20996" y="1180"/>
                  </a:cubicBezTo>
                  <a:close/>
                  <a:moveTo>
                    <a:pt x="8756" y="1250"/>
                  </a:moveTo>
                  <a:cubicBezTo>
                    <a:pt x="8721" y="1250"/>
                    <a:pt x="8704" y="1289"/>
                    <a:pt x="8704" y="1323"/>
                  </a:cubicBezTo>
                  <a:cubicBezTo>
                    <a:pt x="8704" y="1358"/>
                    <a:pt x="8738" y="1397"/>
                    <a:pt x="8773" y="1397"/>
                  </a:cubicBezTo>
                  <a:lnTo>
                    <a:pt x="8791" y="1376"/>
                  </a:lnTo>
                  <a:cubicBezTo>
                    <a:pt x="8830" y="1376"/>
                    <a:pt x="8847" y="1341"/>
                    <a:pt x="8847" y="1306"/>
                  </a:cubicBezTo>
                  <a:cubicBezTo>
                    <a:pt x="8830" y="1267"/>
                    <a:pt x="8812" y="1250"/>
                    <a:pt x="8773" y="1250"/>
                  </a:cubicBezTo>
                  <a:close/>
                  <a:moveTo>
                    <a:pt x="8412" y="1323"/>
                  </a:moveTo>
                  <a:cubicBezTo>
                    <a:pt x="8355" y="1323"/>
                    <a:pt x="8338" y="1358"/>
                    <a:pt x="8355" y="1415"/>
                  </a:cubicBezTo>
                  <a:cubicBezTo>
                    <a:pt x="8355" y="1450"/>
                    <a:pt x="8395" y="1467"/>
                    <a:pt x="8412" y="1467"/>
                  </a:cubicBezTo>
                  <a:lnTo>
                    <a:pt x="8429" y="1467"/>
                  </a:lnTo>
                  <a:cubicBezTo>
                    <a:pt x="8464" y="1450"/>
                    <a:pt x="8503" y="1415"/>
                    <a:pt x="8486" y="1376"/>
                  </a:cubicBezTo>
                  <a:cubicBezTo>
                    <a:pt x="8486" y="1341"/>
                    <a:pt x="8447" y="1323"/>
                    <a:pt x="8412" y="1323"/>
                  </a:cubicBezTo>
                  <a:close/>
                  <a:moveTo>
                    <a:pt x="20648" y="1358"/>
                  </a:moveTo>
                  <a:cubicBezTo>
                    <a:pt x="20613" y="1376"/>
                    <a:pt x="20596" y="1432"/>
                    <a:pt x="20613" y="1450"/>
                  </a:cubicBezTo>
                  <a:cubicBezTo>
                    <a:pt x="20630" y="1484"/>
                    <a:pt x="20648" y="1506"/>
                    <a:pt x="20687" y="1506"/>
                  </a:cubicBezTo>
                  <a:cubicBezTo>
                    <a:pt x="20687" y="1506"/>
                    <a:pt x="20704" y="1484"/>
                    <a:pt x="20722" y="1484"/>
                  </a:cubicBezTo>
                  <a:cubicBezTo>
                    <a:pt x="20757" y="1467"/>
                    <a:pt x="20757" y="1432"/>
                    <a:pt x="20739" y="1397"/>
                  </a:cubicBezTo>
                  <a:cubicBezTo>
                    <a:pt x="20722" y="1358"/>
                    <a:pt x="20704" y="1358"/>
                    <a:pt x="20687" y="1358"/>
                  </a:cubicBezTo>
                  <a:close/>
                  <a:moveTo>
                    <a:pt x="16623" y="1376"/>
                  </a:moveTo>
                  <a:cubicBezTo>
                    <a:pt x="16606" y="1376"/>
                    <a:pt x="16588" y="1376"/>
                    <a:pt x="16571" y="1397"/>
                  </a:cubicBezTo>
                  <a:cubicBezTo>
                    <a:pt x="16553" y="1415"/>
                    <a:pt x="16553" y="1467"/>
                    <a:pt x="16571" y="1506"/>
                  </a:cubicBezTo>
                  <a:cubicBezTo>
                    <a:pt x="16588" y="1506"/>
                    <a:pt x="16606" y="1524"/>
                    <a:pt x="16623" y="1524"/>
                  </a:cubicBezTo>
                  <a:cubicBezTo>
                    <a:pt x="16645" y="1524"/>
                    <a:pt x="16662" y="1506"/>
                    <a:pt x="16679" y="1506"/>
                  </a:cubicBezTo>
                  <a:cubicBezTo>
                    <a:pt x="16697" y="1467"/>
                    <a:pt x="16714" y="1432"/>
                    <a:pt x="16679" y="1397"/>
                  </a:cubicBezTo>
                  <a:cubicBezTo>
                    <a:pt x="16662" y="1376"/>
                    <a:pt x="16645" y="1376"/>
                    <a:pt x="16623" y="1376"/>
                  </a:cubicBezTo>
                  <a:close/>
                  <a:moveTo>
                    <a:pt x="8051" y="1397"/>
                  </a:moveTo>
                  <a:cubicBezTo>
                    <a:pt x="8012" y="1415"/>
                    <a:pt x="7994" y="1450"/>
                    <a:pt x="7994" y="1484"/>
                  </a:cubicBezTo>
                  <a:cubicBezTo>
                    <a:pt x="7994" y="1524"/>
                    <a:pt x="8029" y="1541"/>
                    <a:pt x="8068" y="1541"/>
                  </a:cubicBezTo>
                  <a:lnTo>
                    <a:pt x="8086" y="1541"/>
                  </a:lnTo>
                  <a:cubicBezTo>
                    <a:pt x="8120" y="1541"/>
                    <a:pt x="8138" y="1484"/>
                    <a:pt x="8138" y="1450"/>
                  </a:cubicBezTo>
                  <a:cubicBezTo>
                    <a:pt x="8120" y="1415"/>
                    <a:pt x="8103" y="1397"/>
                    <a:pt x="8068" y="1397"/>
                  </a:cubicBezTo>
                  <a:close/>
                  <a:moveTo>
                    <a:pt x="26722" y="1450"/>
                  </a:moveTo>
                  <a:cubicBezTo>
                    <a:pt x="26687" y="1484"/>
                    <a:pt x="26687" y="1524"/>
                    <a:pt x="26705" y="1558"/>
                  </a:cubicBezTo>
                  <a:cubicBezTo>
                    <a:pt x="26722" y="1576"/>
                    <a:pt x="26740" y="1593"/>
                    <a:pt x="26761" y="1593"/>
                  </a:cubicBezTo>
                  <a:cubicBezTo>
                    <a:pt x="26779" y="1593"/>
                    <a:pt x="26796" y="1593"/>
                    <a:pt x="26814" y="1576"/>
                  </a:cubicBezTo>
                  <a:cubicBezTo>
                    <a:pt x="26831" y="1558"/>
                    <a:pt x="26848" y="1506"/>
                    <a:pt x="26831" y="1484"/>
                  </a:cubicBezTo>
                  <a:cubicBezTo>
                    <a:pt x="26814" y="1450"/>
                    <a:pt x="26796" y="1450"/>
                    <a:pt x="26761" y="1450"/>
                  </a:cubicBezTo>
                  <a:close/>
                  <a:moveTo>
                    <a:pt x="7703" y="1484"/>
                  </a:moveTo>
                  <a:cubicBezTo>
                    <a:pt x="7651" y="1484"/>
                    <a:pt x="7633" y="1524"/>
                    <a:pt x="7651" y="1558"/>
                  </a:cubicBezTo>
                  <a:cubicBezTo>
                    <a:pt x="7651" y="1593"/>
                    <a:pt x="7685" y="1632"/>
                    <a:pt x="7703" y="1632"/>
                  </a:cubicBezTo>
                  <a:lnTo>
                    <a:pt x="7724" y="1615"/>
                  </a:lnTo>
                  <a:cubicBezTo>
                    <a:pt x="7759" y="1615"/>
                    <a:pt x="7794" y="1576"/>
                    <a:pt x="7777" y="1541"/>
                  </a:cubicBezTo>
                  <a:cubicBezTo>
                    <a:pt x="7777" y="1506"/>
                    <a:pt x="7742" y="1484"/>
                    <a:pt x="7703" y="1484"/>
                  </a:cubicBezTo>
                  <a:close/>
                  <a:moveTo>
                    <a:pt x="20361" y="1524"/>
                  </a:moveTo>
                  <a:cubicBezTo>
                    <a:pt x="20361" y="1524"/>
                    <a:pt x="20343" y="1524"/>
                    <a:pt x="20322" y="1541"/>
                  </a:cubicBezTo>
                  <a:cubicBezTo>
                    <a:pt x="20287" y="1558"/>
                    <a:pt x="20287" y="1593"/>
                    <a:pt x="20304" y="1632"/>
                  </a:cubicBezTo>
                  <a:cubicBezTo>
                    <a:pt x="20304" y="1650"/>
                    <a:pt x="20343" y="1667"/>
                    <a:pt x="20361" y="1667"/>
                  </a:cubicBezTo>
                  <a:lnTo>
                    <a:pt x="20395" y="1667"/>
                  </a:lnTo>
                  <a:cubicBezTo>
                    <a:pt x="20430" y="1650"/>
                    <a:pt x="20452" y="1593"/>
                    <a:pt x="20430" y="1558"/>
                  </a:cubicBezTo>
                  <a:cubicBezTo>
                    <a:pt x="20413" y="1541"/>
                    <a:pt x="20395" y="1524"/>
                    <a:pt x="20361" y="1524"/>
                  </a:cubicBezTo>
                  <a:close/>
                  <a:moveTo>
                    <a:pt x="7342" y="1558"/>
                  </a:moveTo>
                  <a:cubicBezTo>
                    <a:pt x="7307" y="1576"/>
                    <a:pt x="7289" y="1615"/>
                    <a:pt x="7289" y="1650"/>
                  </a:cubicBezTo>
                  <a:cubicBezTo>
                    <a:pt x="7307" y="1685"/>
                    <a:pt x="7324" y="1702"/>
                    <a:pt x="7359" y="1702"/>
                  </a:cubicBezTo>
                  <a:lnTo>
                    <a:pt x="7376" y="1702"/>
                  </a:lnTo>
                  <a:cubicBezTo>
                    <a:pt x="7416" y="1685"/>
                    <a:pt x="7433" y="1650"/>
                    <a:pt x="7433" y="1615"/>
                  </a:cubicBezTo>
                  <a:cubicBezTo>
                    <a:pt x="7416" y="1576"/>
                    <a:pt x="7398" y="1558"/>
                    <a:pt x="7359" y="1558"/>
                  </a:cubicBezTo>
                  <a:close/>
                  <a:moveTo>
                    <a:pt x="6998" y="1650"/>
                  </a:moveTo>
                  <a:cubicBezTo>
                    <a:pt x="6941" y="1667"/>
                    <a:pt x="6924" y="1702"/>
                    <a:pt x="6941" y="1741"/>
                  </a:cubicBezTo>
                  <a:cubicBezTo>
                    <a:pt x="6941" y="1776"/>
                    <a:pt x="6980" y="1793"/>
                    <a:pt x="7015" y="1793"/>
                  </a:cubicBezTo>
                  <a:lnTo>
                    <a:pt x="7033" y="1793"/>
                  </a:lnTo>
                  <a:cubicBezTo>
                    <a:pt x="7072" y="1776"/>
                    <a:pt x="7089" y="1741"/>
                    <a:pt x="7072" y="1702"/>
                  </a:cubicBezTo>
                  <a:cubicBezTo>
                    <a:pt x="7072" y="1667"/>
                    <a:pt x="7033" y="1650"/>
                    <a:pt x="7015" y="1650"/>
                  </a:cubicBezTo>
                  <a:close/>
                  <a:moveTo>
                    <a:pt x="16862" y="1650"/>
                  </a:moveTo>
                  <a:cubicBezTo>
                    <a:pt x="16862" y="1650"/>
                    <a:pt x="16840" y="1650"/>
                    <a:pt x="16823" y="1667"/>
                  </a:cubicBezTo>
                  <a:cubicBezTo>
                    <a:pt x="16788" y="1685"/>
                    <a:pt x="16788" y="1741"/>
                    <a:pt x="16806" y="1759"/>
                  </a:cubicBezTo>
                  <a:cubicBezTo>
                    <a:pt x="16823" y="1776"/>
                    <a:pt x="16840" y="1793"/>
                    <a:pt x="16862" y="1793"/>
                  </a:cubicBezTo>
                  <a:cubicBezTo>
                    <a:pt x="16880" y="1793"/>
                    <a:pt x="16897" y="1776"/>
                    <a:pt x="16914" y="1776"/>
                  </a:cubicBezTo>
                  <a:cubicBezTo>
                    <a:pt x="16949" y="1741"/>
                    <a:pt x="16949" y="1702"/>
                    <a:pt x="16914" y="1667"/>
                  </a:cubicBezTo>
                  <a:cubicBezTo>
                    <a:pt x="16914" y="1650"/>
                    <a:pt x="16897" y="1650"/>
                    <a:pt x="16862" y="1650"/>
                  </a:cubicBezTo>
                  <a:close/>
                  <a:moveTo>
                    <a:pt x="20017" y="1702"/>
                  </a:moveTo>
                  <a:cubicBezTo>
                    <a:pt x="19978" y="1724"/>
                    <a:pt x="19960" y="1776"/>
                    <a:pt x="19978" y="1811"/>
                  </a:cubicBezTo>
                  <a:cubicBezTo>
                    <a:pt x="19995" y="1833"/>
                    <a:pt x="20017" y="1850"/>
                    <a:pt x="20052" y="1850"/>
                  </a:cubicBezTo>
                  <a:cubicBezTo>
                    <a:pt x="20052" y="1850"/>
                    <a:pt x="20069" y="1850"/>
                    <a:pt x="20069" y="1833"/>
                  </a:cubicBezTo>
                  <a:cubicBezTo>
                    <a:pt x="20104" y="1811"/>
                    <a:pt x="20126" y="1776"/>
                    <a:pt x="20104" y="1741"/>
                  </a:cubicBezTo>
                  <a:cubicBezTo>
                    <a:pt x="20087" y="1702"/>
                    <a:pt x="20069" y="1702"/>
                    <a:pt x="20052" y="1702"/>
                  </a:cubicBezTo>
                  <a:close/>
                  <a:moveTo>
                    <a:pt x="6637" y="1741"/>
                  </a:moveTo>
                  <a:cubicBezTo>
                    <a:pt x="6598" y="1759"/>
                    <a:pt x="6580" y="1793"/>
                    <a:pt x="6580" y="1833"/>
                  </a:cubicBezTo>
                  <a:cubicBezTo>
                    <a:pt x="6598" y="1867"/>
                    <a:pt x="6615" y="1885"/>
                    <a:pt x="6654" y="1885"/>
                  </a:cubicBezTo>
                  <a:lnTo>
                    <a:pt x="6671" y="1885"/>
                  </a:lnTo>
                  <a:cubicBezTo>
                    <a:pt x="6706" y="1867"/>
                    <a:pt x="6745" y="1833"/>
                    <a:pt x="6724" y="1793"/>
                  </a:cubicBezTo>
                  <a:cubicBezTo>
                    <a:pt x="6724" y="1759"/>
                    <a:pt x="6689" y="1741"/>
                    <a:pt x="6654" y="1741"/>
                  </a:cubicBezTo>
                  <a:close/>
                  <a:moveTo>
                    <a:pt x="26957" y="1741"/>
                  </a:moveTo>
                  <a:cubicBezTo>
                    <a:pt x="26957" y="1741"/>
                    <a:pt x="26940" y="1759"/>
                    <a:pt x="26922" y="1759"/>
                  </a:cubicBezTo>
                  <a:cubicBezTo>
                    <a:pt x="26888" y="1776"/>
                    <a:pt x="26888" y="1833"/>
                    <a:pt x="26905" y="1867"/>
                  </a:cubicBezTo>
                  <a:cubicBezTo>
                    <a:pt x="26922" y="1885"/>
                    <a:pt x="26940" y="1885"/>
                    <a:pt x="26957" y="1885"/>
                  </a:cubicBezTo>
                  <a:lnTo>
                    <a:pt x="26996" y="1885"/>
                  </a:lnTo>
                  <a:cubicBezTo>
                    <a:pt x="27031" y="1867"/>
                    <a:pt x="27049" y="1811"/>
                    <a:pt x="27031" y="1776"/>
                  </a:cubicBezTo>
                  <a:cubicBezTo>
                    <a:pt x="27014" y="1759"/>
                    <a:pt x="26996" y="1741"/>
                    <a:pt x="26957" y="1741"/>
                  </a:cubicBezTo>
                  <a:close/>
                  <a:moveTo>
                    <a:pt x="6310" y="1833"/>
                  </a:moveTo>
                  <a:cubicBezTo>
                    <a:pt x="6310" y="1833"/>
                    <a:pt x="6289" y="1833"/>
                    <a:pt x="6289" y="1850"/>
                  </a:cubicBezTo>
                  <a:cubicBezTo>
                    <a:pt x="6254" y="1850"/>
                    <a:pt x="6236" y="1885"/>
                    <a:pt x="6236" y="1941"/>
                  </a:cubicBezTo>
                  <a:cubicBezTo>
                    <a:pt x="6254" y="1959"/>
                    <a:pt x="6271" y="1976"/>
                    <a:pt x="6310" y="1976"/>
                  </a:cubicBezTo>
                  <a:lnTo>
                    <a:pt x="6328" y="1976"/>
                  </a:lnTo>
                  <a:cubicBezTo>
                    <a:pt x="6363" y="1976"/>
                    <a:pt x="6380" y="1920"/>
                    <a:pt x="6380" y="1885"/>
                  </a:cubicBezTo>
                  <a:cubicBezTo>
                    <a:pt x="6363" y="1867"/>
                    <a:pt x="6345" y="1833"/>
                    <a:pt x="6310" y="1833"/>
                  </a:cubicBezTo>
                  <a:close/>
                  <a:moveTo>
                    <a:pt x="19691" y="1867"/>
                  </a:moveTo>
                  <a:cubicBezTo>
                    <a:pt x="19651" y="1885"/>
                    <a:pt x="19634" y="1941"/>
                    <a:pt x="19651" y="1976"/>
                  </a:cubicBezTo>
                  <a:cubicBezTo>
                    <a:pt x="19669" y="1994"/>
                    <a:pt x="19691" y="2011"/>
                    <a:pt x="19725" y="2011"/>
                  </a:cubicBezTo>
                  <a:cubicBezTo>
                    <a:pt x="19725" y="2011"/>
                    <a:pt x="19743" y="2011"/>
                    <a:pt x="19760" y="1994"/>
                  </a:cubicBezTo>
                  <a:cubicBezTo>
                    <a:pt x="19799" y="1976"/>
                    <a:pt x="19799" y="1941"/>
                    <a:pt x="19778" y="1902"/>
                  </a:cubicBezTo>
                  <a:cubicBezTo>
                    <a:pt x="19778" y="1885"/>
                    <a:pt x="19743" y="1867"/>
                    <a:pt x="19725" y="1867"/>
                  </a:cubicBezTo>
                  <a:close/>
                  <a:moveTo>
                    <a:pt x="17115" y="1902"/>
                  </a:moveTo>
                  <a:cubicBezTo>
                    <a:pt x="17097" y="1902"/>
                    <a:pt x="17080" y="1920"/>
                    <a:pt x="17058" y="1941"/>
                  </a:cubicBezTo>
                  <a:cubicBezTo>
                    <a:pt x="17041" y="1959"/>
                    <a:pt x="17041" y="2011"/>
                    <a:pt x="17058" y="2028"/>
                  </a:cubicBezTo>
                  <a:cubicBezTo>
                    <a:pt x="17080" y="2050"/>
                    <a:pt x="17097" y="2050"/>
                    <a:pt x="17115" y="2050"/>
                  </a:cubicBezTo>
                  <a:cubicBezTo>
                    <a:pt x="17132" y="2050"/>
                    <a:pt x="17149" y="2050"/>
                    <a:pt x="17167" y="2028"/>
                  </a:cubicBezTo>
                  <a:cubicBezTo>
                    <a:pt x="17189" y="2011"/>
                    <a:pt x="17189" y="1959"/>
                    <a:pt x="17167" y="1941"/>
                  </a:cubicBezTo>
                  <a:cubicBezTo>
                    <a:pt x="17149" y="1920"/>
                    <a:pt x="17132" y="1902"/>
                    <a:pt x="17115" y="1902"/>
                  </a:cubicBezTo>
                  <a:close/>
                  <a:moveTo>
                    <a:pt x="5945" y="1941"/>
                  </a:moveTo>
                  <a:cubicBezTo>
                    <a:pt x="5910" y="1959"/>
                    <a:pt x="5875" y="1994"/>
                    <a:pt x="5893" y="2028"/>
                  </a:cubicBezTo>
                  <a:cubicBezTo>
                    <a:pt x="5910" y="2068"/>
                    <a:pt x="5927" y="2085"/>
                    <a:pt x="5962" y="2085"/>
                  </a:cubicBezTo>
                  <a:lnTo>
                    <a:pt x="5984" y="2085"/>
                  </a:lnTo>
                  <a:cubicBezTo>
                    <a:pt x="6019" y="2068"/>
                    <a:pt x="6036" y="2028"/>
                    <a:pt x="6036" y="1994"/>
                  </a:cubicBezTo>
                  <a:cubicBezTo>
                    <a:pt x="6019" y="1959"/>
                    <a:pt x="6001" y="1941"/>
                    <a:pt x="5962" y="1941"/>
                  </a:cubicBezTo>
                  <a:close/>
                  <a:moveTo>
                    <a:pt x="19364" y="2028"/>
                  </a:moveTo>
                  <a:cubicBezTo>
                    <a:pt x="19325" y="2050"/>
                    <a:pt x="19308" y="2085"/>
                    <a:pt x="19325" y="2120"/>
                  </a:cubicBezTo>
                  <a:cubicBezTo>
                    <a:pt x="19342" y="2159"/>
                    <a:pt x="19364" y="2176"/>
                    <a:pt x="19399" y="2176"/>
                  </a:cubicBezTo>
                  <a:cubicBezTo>
                    <a:pt x="19399" y="2176"/>
                    <a:pt x="19416" y="2176"/>
                    <a:pt x="19434" y="2159"/>
                  </a:cubicBezTo>
                  <a:cubicBezTo>
                    <a:pt x="19473" y="2137"/>
                    <a:pt x="19473" y="2102"/>
                    <a:pt x="19451" y="2068"/>
                  </a:cubicBezTo>
                  <a:cubicBezTo>
                    <a:pt x="19451" y="2050"/>
                    <a:pt x="19416" y="2028"/>
                    <a:pt x="19399" y="2028"/>
                  </a:cubicBezTo>
                  <a:close/>
                  <a:moveTo>
                    <a:pt x="5601" y="2068"/>
                  </a:moveTo>
                  <a:cubicBezTo>
                    <a:pt x="5549" y="2085"/>
                    <a:pt x="5527" y="2120"/>
                    <a:pt x="5549" y="2159"/>
                  </a:cubicBezTo>
                  <a:cubicBezTo>
                    <a:pt x="5566" y="2194"/>
                    <a:pt x="5584" y="2211"/>
                    <a:pt x="5618" y="2211"/>
                  </a:cubicBezTo>
                  <a:lnTo>
                    <a:pt x="5636" y="2194"/>
                  </a:lnTo>
                  <a:cubicBezTo>
                    <a:pt x="5675" y="2194"/>
                    <a:pt x="5692" y="2137"/>
                    <a:pt x="5692" y="2102"/>
                  </a:cubicBezTo>
                  <a:cubicBezTo>
                    <a:pt x="5675" y="2085"/>
                    <a:pt x="5658" y="2068"/>
                    <a:pt x="5618" y="2068"/>
                  </a:cubicBezTo>
                  <a:close/>
                  <a:moveTo>
                    <a:pt x="27123" y="2068"/>
                  </a:moveTo>
                  <a:cubicBezTo>
                    <a:pt x="27088" y="2085"/>
                    <a:pt x="27066" y="2137"/>
                    <a:pt x="27088" y="2176"/>
                  </a:cubicBezTo>
                  <a:cubicBezTo>
                    <a:pt x="27105" y="2194"/>
                    <a:pt x="27123" y="2211"/>
                    <a:pt x="27157" y="2211"/>
                  </a:cubicBezTo>
                  <a:cubicBezTo>
                    <a:pt x="27157" y="2211"/>
                    <a:pt x="27175" y="2194"/>
                    <a:pt x="27197" y="2194"/>
                  </a:cubicBezTo>
                  <a:cubicBezTo>
                    <a:pt x="27231" y="2176"/>
                    <a:pt x="27231" y="2137"/>
                    <a:pt x="27214" y="2102"/>
                  </a:cubicBezTo>
                  <a:cubicBezTo>
                    <a:pt x="27197" y="2068"/>
                    <a:pt x="27175" y="2068"/>
                    <a:pt x="27157" y="2068"/>
                  </a:cubicBezTo>
                  <a:close/>
                  <a:moveTo>
                    <a:pt x="17384" y="2159"/>
                  </a:moveTo>
                  <a:cubicBezTo>
                    <a:pt x="17367" y="2159"/>
                    <a:pt x="17332" y="2159"/>
                    <a:pt x="17332" y="2176"/>
                  </a:cubicBezTo>
                  <a:cubicBezTo>
                    <a:pt x="17297" y="2211"/>
                    <a:pt x="17297" y="2268"/>
                    <a:pt x="17332" y="2285"/>
                  </a:cubicBezTo>
                  <a:cubicBezTo>
                    <a:pt x="17350" y="2303"/>
                    <a:pt x="17367" y="2303"/>
                    <a:pt x="17384" y="2303"/>
                  </a:cubicBezTo>
                  <a:cubicBezTo>
                    <a:pt x="17406" y="2303"/>
                    <a:pt x="17424" y="2285"/>
                    <a:pt x="17441" y="2268"/>
                  </a:cubicBezTo>
                  <a:cubicBezTo>
                    <a:pt x="17458" y="2246"/>
                    <a:pt x="17458" y="2194"/>
                    <a:pt x="17424" y="2176"/>
                  </a:cubicBezTo>
                  <a:cubicBezTo>
                    <a:pt x="17406" y="2159"/>
                    <a:pt x="17406" y="2159"/>
                    <a:pt x="17384" y="2159"/>
                  </a:cubicBezTo>
                  <a:close/>
                  <a:moveTo>
                    <a:pt x="5275" y="2176"/>
                  </a:moveTo>
                  <a:cubicBezTo>
                    <a:pt x="5275" y="2176"/>
                    <a:pt x="5257" y="2176"/>
                    <a:pt x="5257" y="2194"/>
                  </a:cubicBezTo>
                  <a:cubicBezTo>
                    <a:pt x="5222" y="2194"/>
                    <a:pt x="5201" y="2246"/>
                    <a:pt x="5201" y="2285"/>
                  </a:cubicBezTo>
                  <a:cubicBezTo>
                    <a:pt x="5222" y="2303"/>
                    <a:pt x="5240" y="2320"/>
                    <a:pt x="5275" y="2320"/>
                  </a:cubicBezTo>
                  <a:lnTo>
                    <a:pt x="5292" y="2320"/>
                  </a:lnTo>
                  <a:cubicBezTo>
                    <a:pt x="5349" y="2303"/>
                    <a:pt x="5366" y="2268"/>
                    <a:pt x="5349" y="2229"/>
                  </a:cubicBezTo>
                  <a:cubicBezTo>
                    <a:pt x="5331" y="2194"/>
                    <a:pt x="5310" y="2176"/>
                    <a:pt x="5275" y="2176"/>
                  </a:cubicBezTo>
                  <a:close/>
                  <a:moveTo>
                    <a:pt x="19038" y="2176"/>
                  </a:moveTo>
                  <a:cubicBezTo>
                    <a:pt x="18999" y="2194"/>
                    <a:pt x="18981" y="2246"/>
                    <a:pt x="18999" y="2285"/>
                  </a:cubicBezTo>
                  <a:cubicBezTo>
                    <a:pt x="19016" y="2303"/>
                    <a:pt x="19038" y="2320"/>
                    <a:pt x="19073" y="2320"/>
                  </a:cubicBezTo>
                  <a:lnTo>
                    <a:pt x="19090" y="2320"/>
                  </a:lnTo>
                  <a:cubicBezTo>
                    <a:pt x="19125" y="2303"/>
                    <a:pt x="19147" y="2246"/>
                    <a:pt x="19125" y="2211"/>
                  </a:cubicBezTo>
                  <a:cubicBezTo>
                    <a:pt x="19125" y="2194"/>
                    <a:pt x="19090" y="2176"/>
                    <a:pt x="19073" y="2176"/>
                  </a:cubicBezTo>
                  <a:close/>
                  <a:moveTo>
                    <a:pt x="4914" y="2320"/>
                  </a:moveTo>
                  <a:cubicBezTo>
                    <a:pt x="4874" y="2337"/>
                    <a:pt x="4857" y="2376"/>
                    <a:pt x="4874" y="2411"/>
                  </a:cubicBezTo>
                  <a:cubicBezTo>
                    <a:pt x="4874" y="2446"/>
                    <a:pt x="4914" y="2464"/>
                    <a:pt x="4931" y="2464"/>
                  </a:cubicBezTo>
                  <a:cubicBezTo>
                    <a:pt x="4948" y="2464"/>
                    <a:pt x="4966" y="2464"/>
                    <a:pt x="4966" y="2446"/>
                  </a:cubicBezTo>
                  <a:cubicBezTo>
                    <a:pt x="5005" y="2446"/>
                    <a:pt x="5022" y="2394"/>
                    <a:pt x="5005" y="2355"/>
                  </a:cubicBezTo>
                  <a:cubicBezTo>
                    <a:pt x="5005" y="2337"/>
                    <a:pt x="4966" y="2320"/>
                    <a:pt x="4931" y="2320"/>
                  </a:cubicBezTo>
                  <a:close/>
                  <a:moveTo>
                    <a:pt x="18712" y="2320"/>
                  </a:moveTo>
                  <a:cubicBezTo>
                    <a:pt x="18672" y="2337"/>
                    <a:pt x="18655" y="2376"/>
                    <a:pt x="18655" y="2411"/>
                  </a:cubicBezTo>
                  <a:cubicBezTo>
                    <a:pt x="18672" y="2446"/>
                    <a:pt x="18712" y="2464"/>
                    <a:pt x="18729" y="2464"/>
                  </a:cubicBezTo>
                  <a:cubicBezTo>
                    <a:pt x="18746" y="2464"/>
                    <a:pt x="18746" y="2464"/>
                    <a:pt x="18764" y="2446"/>
                  </a:cubicBezTo>
                  <a:cubicBezTo>
                    <a:pt x="18799" y="2446"/>
                    <a:pt x="18820" y="2394"/>
                    <a:pt x="18799" y="2355"/>
                  </a:cubicBezTo>
                  <a:cubicBezTo>
                    <a:pt x="18781" y="2337"/>
                    <a:pt x="18764" y="2320"/>
                    <a:pt x="18729" y="2320"/>
                  </a:cubicBezTo>
                  <a:close/>
                  <a:moveTo>
                    <a:pt x="17676" y="2355"/>
                  </a:moveTo>
                  <a:cubicBezTo>
                    <a:pt x="17659" y="2355"/>
                    <a:pt x="17641" y="2376"/>
                    <a:pt x="17624" y="2394"/>
                  </a:cubicBezTo>
                  <a:cubicBezTo>
                    <a:pt x="17602" y="2429"/>
                    <a:pt x="17624" y="2485"/>
                    <a:pt x="17659" y="2485"/>
                  </a:cubicBezTo>
                  <a:cubicBezTo>
                    <a:pt x="17659" y="2503"/>
                    <a:pt x="17676" y="2503"/>
                    <a:pt x="17676" y="2503"/>
                  </a:cubicBezTo>
                  <a:cubicBezTo>
                    <a:pt x="17711" y="2503"/>
                    <a:pt x="17732" y="2485"/>
                    <a:pt x="17750" y="2464"/>
                  </a:cubicBezTo>
                  <a:cubicBezTo>
                    <a:pt x="17767" y="2429"/>
                    <a:pt x="17750" y="2376"/>
                    <a:pt x="17711" y="2355"/>
                  </a:cubicBezTo>
                  <a:close/>
                  <a:moveTo>
                    <a:pt x="27340" y="2376"/>
                  </a:moveTo>
                  <a:cubicBezTo>
                    <a:pt x="27323" y="2376"/>
                    <a:pt x="27305" y="2376"/>
                    <a:pt x="27305" y="2394"/>
                  </a:cubicBezTo>
                  <a:cubicBezTo>
                    <a:pt x="27266" y="2411"/>
                    <a:pt x="27249" y="2446"/>
                    <a:pt x="27266" y="2485"/>
                  </a:cubicBezTo>
                  <a:cubicBezTo>
                    <a:pt x="27284" y="2503"/>
                    <a:pt x="27305" y="2520"/>
                    <a:pt x="27340" y="2520"/>
                  </a:cubicBezTo>
                  <a:cubicBezTo>
                    <a:pt x="27340" y="2520"/>
                    <a:pt x="27358" y="2520"/>
                    <a:pt x="27375" y="2503"/>
                  </a:cubicBezTo>
                  <a:cubicBezTo>
                    <a:pt x="27392" y="2485"/>
                    <a:pt x="27414" y="2446"/>
                    <a:pt x="27392" y="2411"/>
                  </a:cubicBezTo>
                  <a:cubicBezTo>
                    <a:pt x="27375" y="2394"/>
                    <a:pt x="27358" y="2376"/>
                    <a:pt x="27340" y="2376"/>
                  </a:cubicBezTo>
                  <a:close/>
                  <a:moveTo>
                    <a:pt x="18363" y="2429"/>
                  </a:moveTo>
                  <a:cubicBezTo>
                    <a:pt x="18329" y="2446"/>
                    <a:pt x="18311" y="2485"/>
                    <a:pt x="18311" y="2520"/>
                  </a:cubicBezTo>
                  <a:cubicBezTo>
                    <a:pt x="18329" y="2555"/>
                    <a:pt x="18346" y="2572"/>
                    <a:pt x="18385" y="2572"/>
                  </a:cubicBezTo>
                  <a:lnTo>
                    <a:pt x="18403" y="2572"/>
                  </a:lnTo>
                  <a:cubicBezTo>
                    <a:pt x="18437" y="2572"/>
                    <a:pt x="18472" y="2520"/>
                    <a:pt x="18455" y="2485"/>
                  </a:cubicBezTo>
                  <a:cubicBezTo>
                    <a:pt x="18455" y="2446"/>
                    <a:pt x="18420" y="2429"/>
                    <a:pt x="18385" y="2429"/>
                  </a:cubicBezTo>
                  <a:close/>
                  <a:moveTo>
                    <a:pt x="4570" y="2464"/>
                  </a:moveTo>
                  <a:cubicBezTo>
                    <a:pt x="4531" y="2485"/>
                    <a:pt x="4531" y="2520"/>
                    <a:pt x="4531" y="2555"/>
                  </a:cubicBezTo>
                  <a:cubicBezTo>
                    <a:pt x="4548" y="2594"/>
                    <a:pt x="4587" y="2611"/>
                    <a:pt x="4605" y="2611"/>
                  </a:cubicBezTo>
                  <a:cubicBezTo>
                    <a:pt x="4622" y="2611"/>
                    <a:pt x="4622" y="2611"/>
                    <a:pt x="4639" y="2594"/>
                  </a:cubicBezTo>
                  <a:cubicBezTo>
                    <a:pt x="4679" y="2572"/>
                    <a:pt x="4696" y="2537"/>
                    <a:pt x="4679" y="2503"/>
                  </a:cubicBezTo>
                  <a:cubicBezTo>
                    <a:pt x="4657" y="2485"/>
                    <a:pt x="4639" y="2464"/>
                    <a:pt x="4605" y="2464"/>
                  </a:cubicBezTo>
                  <a:close/>
                  <a:moveTo>
                    <a:pt x="18020" y="2464"/>
                  </a:moveTo>
                  <a:cubicBezTo>
                    <a:pt x="17985" y="2464"/>
                    <a:pt x="17967" y="2485"/>
                    <a:pt x="17950" y="2520"/>
                  </a:cubicBezTo>
                  <a:cubicBezTo>
                    <a:pt x="17950" y="2555"/>
                    <a:pt x="17985" y="2594"/>
                    <a:pt x="18020" y="2611"/>
                  </a:cubicBezTo>
                  <a:cubicBezTo>
                    <a:pt x="18059" y="2611"/>
                    <a:pt x="18094" y="2572"/>
                    <a:pt x="18094" y="2537"/>
                  </a:cubicBezTo>
                  <a:cubicBezTo>
                    <a:pt x="18111" y="2503"/>
                    <a:pt x="18076" y="2464"/>
                    <a:pt x="18037" y="2464"/>
                  </a:cubicBezTo>
                  <a:close/>
                  <a:moveTo>
                    <a:pt x="4243" y="2611"/>
                  </a:moveTo>
                  <a:cubicBezTo>
                    <a:pt x="4204" y="2629"/>
                    <a:pt x="4187" y="2681"/>
                    <a:pt x="4204" y="2720"/>
                  </a:cubicBezTo>
                  <a:cubicBezTo>
                    <a:pt x="4222" y="2738"/>
                    <a:pt x="4243" y="2755"/>
                    <a:pt x="4278" y="2755"/>
                  </a:cubicBezTo>
                  <a:lnTo>
                    <a:pt x="4313" y="2755"/>
                  </a:lnTo>
                  <a:cubicBezTo>
                    <a:pt x="4352" y="2738"/>
                    <a:pt x="4370" y="2681"/>
                    <a:pt x="4352" y="2646"/>
                  </a:cubicBezTo>
                  <a:cubicBezTo>
                    <a:pt x="4330" y="2629"/>
                    <a:pt x="4296" y="2611"/>
                    <a:pt x="4278" y="2611"/>
                  </a:cubicBezTo>
                  <a:close/>
                  <a:moveTo>
                    <a:pt x="27466" y="2703"/>
                  </a:moveTo>
                  <a:cubicBezTo>
                    <a:pt x="27432" y="2720"/>
                    <a:pt x="27432" y="2772"/>
                    <a:pt x="27449" y="2790"/>
                  </a:cubicBezTo>
                  <a:cubicBezTo>
                    <a:pt x="27449" y="2829"/>
                    <a:pt x="27484" y="2846"/>
                    <a:pt x="27501" y="2846"/>
                  </a:cubicBezTo>
                  <a:cubicBezTo>
                    <a:pt x="27523" y="2846"/>
                    <a:pt x="27540" y="2829"/>
                    <a:pt x="27540" y="2829"/>
                  </a:cubicBezTo>
                  <a:cubicBezTo>
                    <a:pt x="27575" y="2812"/>
                    <a:pt x="27593" y="2772"/>
                    <a:pt x="27575" y="2738"/>
                  </a:cubicBezTo>
                  <a:cubicBezTo>
                    <a:pt x="27558" y="2703"/>
                    <a:pt x="27540" y="2703"/>
                    <a:pt x="27501" y="2703"/>
                  </a:cubicBezTo>
                  <a:close/>
                  <a:moveTo>
                    <a:pt x="3917" y="2772"/>
                  </a:moveTo>
                  <a:cubicBezTo>
                    <a:pt x="3878" y="2790"/>
                    <a:pt x="3861" y="2846"/>
                    <a:pt x="3878" y="2881"/>
                  </a:cubicBezTo>
                  <a:cubicBezTo>
                    <a:pt x="3895" y="2899"/>
                    <a:pt x="3935" y="2920"/>
                    <a:pt x="3952" y="2920"/>
                  </a:cubicBezTo>
                  <a:cubicBezTo>
                    <a:pt x="3969" y="2920"/>
                    <a:pt x="3969" y="2920"/>
                    <a:pt x="3987" y="2899"/>
                  </a:cubicBezTo>
                  <a:cubicBezTo>
                    <a:pt x="4026" y="2881"/>
                    <a:pt x="4043" y="2846"/>
                    <a:pt x="4026" y="2812"/>
                  </a:cubicBezTo>
                  <a:cubicBezTo>
                    <a:pt x="4004" y="2790"/>
                    <a:pt x="3969" y="2772"/>
                    <a:pt x="3952" y="2772"/>
                  </a:cubicBezTo>
                  <a:close/>
                  <a:moveTo>
                    <a:pt x="3591" y="2938"/>
                  </a:moveTo>
                  <a:cubicBezTo>
                    <a:pt x="3552" y="2955"/>
                    <a:pt x="3534" y="2990"/>
                    <a:pt x="3552" y="3029"/>
                  </a:cubicBezTo>
                  <a:cubicBezTo>
                    <a:pt x="3569" y="3064"/>
                    <a:pt x="3608" y="3081"/>
                    <a:pt x="3626" y="3081"/>
                  </a:cubicBezTo>
                  <a:cubicBezTo>
                    <a:pt x="3643" y="3081"/>
                    <a:pt x="3643" y="3064"/>
                    <a:pt x="3660" y="3064"/>
                  </a:cubicBezTo>
                  <a:cubicBezTo>
                    <a:pt x="3700" y="3047"/>
                    <a:pt x="3717" y="3007"/>
                    <a:pt x="3700" y="2973"/>
                  </a:cubicBezTo>
                  <a:cubicBezTo>
                    <a:pt x="3678" y="2938"/>
                    <a:pt x="3660" y="2938"/>
                    <a:pt x="3626" y="2938"/>
                  </a:cubicBezTo>
                  <a:close/>
                  <a:moveTo>
                    <a:pt x="27684" y="3007"/>
                  </a:moveTo>
                  <a:cubicBezTo>
                    <a:pt x="27667" y="3007"/>
                    <a:pt x="27649" y="3007"/>
                    <a:pt x="27649" y="3029"/>
                  </a:cubicBezTo>
                  <a:cubicBezTo>
                    <a:pt x="27610" y="3047"/>
                    <a:pt x="27593" y="3081"/>
                    <a:pt x="27610" y="3116"/>
                  </a:cubicBezTo>
                  <a:cubicBezTo>
                    <a:pt x="27632" y="3138"/>
                    <a:pt x="27649" y="3155"/>
                    <a:pt x="27684" y="3155"/>
                  </a:cubicBezTo>
                  <a:lnTo>
                    <a:pt x="27719" y="3155"/>
                  </a:lnTo>
                  <a:cubicBezTo>
                    <a:pt x="27758" y="3138"/>
                    <a:pt x="27758" y="3081"/>
                    <a:pt x="27740" y="3047"/>
                  </a:cubicBezTo>
                  <a:cubicBezTo>
                    <a:pt x="27740" y="3029"/>
                    <a:pt x="27701" y="3007"/>
                    <a:pt x="27684" y="3007"/>
                  </a:cubicBezTo>
                  <a:close/>
                  <a:moveTo>
                    <a:pt x="3264" y="3099"/>
                  </a:moveTo>
                  <a:cubicBezTo>
                    <a:pt x="3225" y="3116"/>
                    <a:pt x="3225" y="3173"/>
                    <a:pt x="3243" y="3208"/>
                  </a:cubicBezTo>
                  <a:cubicBezTo>
                    <a:pt x="3264" y="3225"/>
                    <a:pt x="3282" y="3247"/>
                    <a:pt x="3299" y="3247"/>
                  </a:cubicBezTo>
                  <a:cubicBezTo>
                    <a:pt x="3317" y="3247"/>
                    <a:pt x="3334" y="3247"/>
                    <a:pt x="3334" y="3225"/>
                  </a:cubicBezTo>
                  <a:cubicBezTo>
                    <a:pt x="3373" y="3208"/>
                    <a:pt x="3391" y="3173"/>
                    <a:pt x="3373" y="3138"/>
                  </a:cubicBezTo>
                  <a:cubicBezTo>
                    <a:pt x="3351" y="3116"/>
                    <a:pt x="3334" y="3099"/>
                    <a:pt x="3299" y="3099"/>
                  </a:cubicBezTo>
                  <a:close/>
                  <a:moveTo>
                    <a:pt x="2955" y="3299"/>
                  </a:moveTo>
                  <a:cubicBezTo>
                    <a:pt x="2916" y="3334"/>
                    <a:pt x="2916" y="3373"/>
                    <a:pt x="2938" y="3408"/>
                  </a:cubicBezTo>
                  <a:cubicBezTo>
                    <a:pt x="2955" y="3425"/>
                    <a:pt x="2973" y="3443"/>
                    <a:pt x="3008" y="3443"/>
                  </a:cubicBezTo>
                  <a:cubicBezTo>
                    <a:pt x="3008" y="3443"/>
                    <a:pt x="3025" y="3425"/>
                    <a:pt x="3047" y="3425"/>
                  </a:cubicBezTo>
                  <a:cubicBezTo>
                    <a:pt x="3082" y="3408"/>
                    <a:pt x="3082" y="3356"/>
                    <a:pt x="3064" y="3316"/>
                  </a:cubicBezTo>
                  <a:cubicBezTo>
                    <a:pt x="3047" y="3299"/>
                    <a:pt x="3025" y="3299"/>
                    <a:pt x="3008" y="3299"/>
                  </a:cubicBezTo>
                  <a:close/>
                  <a:moveTo>
                    <a:pt x="27828" y="3334"/>
                  </a:moveTo>
                  <a:cubicBezTo>
                    <a:pt x="27793" y="3356"/>
                    <a:pt x="27775" y="3408"/>
                    <a:pt x="27793" y="3443"/>
                  </a:cubicBezTo>
                  <a:cubicBezTo>
                    <a:pt x="27810" y="3464"/>
                    <a:pt x="27828" y="3482"/>
                    <a:pt x="27867" y="3482"/>
                  </a:cubicBezTo>
                  <a:cubicBezTo>
                    <a:pt x="27867" y="3482"/>
                    <a:pt x="27884" y="3464"/>
                    <a:pt x="27901" y="3464"/>
                  </a:cubicBezTo>
                  <a:cubicBezTo>
                    <a:pt x="27936" y="3443"/>
                    <a:pt x="27936" y="3390"/>
                    <a:pt x="27919" y="3373"/>
                  </a:cubicBezTo>
                  <a:cubicBezTo>
                    <a:pt x="27901" y="3334"/>
                    <a:pt x="27884" y="3334"/>
                    <a:pt x="27867" y="3334"/>
                  </a:cubicBezTo>
                  <a:close/>
                  <a:moveTo>
                    <a:pt x="2699" y="3499"/>
                  </a:moveTo>
                  <a:cubicBezTo>
                    <a:pt x="2681" y="3499"/>
                    <a:pt x="2681" y="3499"/>
                    <a:pt x="2664" y="3517"/>
                  </a:cubicBezTo>
                  <a:cubicBezTo>
                    <a:pt x="2629" y="3534"/>
                    <a:pt x="2629" y="3591"/>
                    <a:pt x="2647" y="3625"/>
                  </a:cubicBezTo>
                  <a:cubicBezTo>
                    <a:pt x="2664" y="3643"/>
                    <a:pt x="2681" y="3643"/>
                    <a:pt x="2699" y="3643"/>
                  </a:cubicBezTo>
                  <a:cubicBezTo>
                    <a:pt x="2720" y="3643"/>
                    <a:pt x="2738" y="3643"/>
                    <a:pt x="2738" y="3625"/>
                  </a:cubicBezTo>
                  <a:cubicBezTo>
                    <a:pt x="2773" y="3608"/>
                    <a:pt x="2790" y="3573"/>
                    <a:pt x="2755" y="3534"/>
                  </a:cubicBezTo>
                  <a:cubicBezTo>
                    <a:pt x="2755" y="3517"/>
                    <a:pt x="2720" y="3499"/>
                    <a:pt x="2699" y="3499"/>
                  </a:cubicBezTo>
                  <a:close/>
                  <a:moveTo>
                    <a:pt x="28010" y="3643"/>
                  </a:moveTo>
                  <a:cubicBezTo>
                    <a:pt x="27975" y="3682"/>
                    <a:pt x="27958" y="3717"/>
                    <a:pt x="27975" y="3752"/>
                  </a:cubicBezTo>
                  <a:cubicBezTo>
                    <a:pt x="27993" y="3769"/>
                    <a:pt x="28010" y="3791"/>
                    <a:pt x="28045" y="3791"/>
                  </a:cubicBezTo>
                  <a:cubicBezTo>
                    <a:pt x="28045" y="3791"/>
                    <a:pt x="28067" y="3791"/>
                    <a:pt x="28084" y="3769"/>
                  </a:cubicBezTo>
                  <a:cubicBezTo>
                    <a:pt x="28119" y="3752"/>
                    <a:pt x="28119" y="3717"/>
                    <a:pt x="28102" y="3682"/>
                  </a:cubicBezTo>
                  <a:cubicBezTo>
                    <a:pt x="28084" y="3643"/>
                    <a:pt x="28067" y="3643"/>
                    <a:pt x="28045" y="3643"/>
                  </a:cubicBezTo>
                  <a:close/>
                  <a:moveTo>
                    <a:pt x="2412" y="3717"/>
                  </a:moveTo>
                  <a:cubicBezTo>
                    <a:pt x="2394" y="3717"/>
                    <a:pt x="2372" y="3717"/>
                    <a:pt x="2372" y="3734"/>
                  </a:cubicBezTo>
                  <a:cubicBezTo>
                    <a:pt x="2338" y="3752"/>
                    <a:pt x="2320" y="3791"/>
                    <a:pt x="2355" y="3825"/>
                  </a:cubicBezTo>
                  <a:cubicBezTo>
                    <a:pt x="2355" y="3843"/>
                    <a:pt x="2394" y="3860"/>
                    <a:pt x="2412" y="3860"/>
                  </a:cubicBezTo>
                  <a:cubicBezTo>
                    <a:pt x="2429" y="3860"/>
                    <a:pt x="2446" y="3860"/>
                    <a:pt x="2446" y="3843"/>
                  </a:cubicBezTo>
                  <a:cubicBezTo>
                    <a:pt x="2481" y="3825"/>
                    <a:pt x="2481" y="3769"/>
                    <a:pt x="2464" y="3752"/>
                  </a:cubicBezTo>
                  <a:cubicBezTo>
                    <a:pt x="2446" y="3717"/>
                    <a:pt x="2429" y="3717"/>
                    <a:pt x="2412" y="3717"/>
                  </a:cubicBezTo>
                  <a:close/>
                  <a:moveTo>
                    <a:pt x="2120" y="3934"/>
                  </a:moveTo>
                  <a:cubicBezTo>
                    <a:pt x="2103" y="3934"/>
                    <a:pt x="2085" y="3934"/>
                    <a:pt x="2068" y="3952"/>
                  </a:cubicBezTo>
                  <a:cubicBezTo>
                    <a:pt x="2046" y="3969"/>
                    <a:pt x="2029" y="4026"/>
                    <a:pt x="2068" y="4043"/>
                  </a:cubicBezTo>
                  <a:cubicBezTo>
                    <a:pt x="2085" y="4060"/>
                    <a:pt x="2103" y="4078"/>
                    <a:pt x="2120" y="4078"/>
                  </a:cubicBezTo>
                  <a:cubicBezTo>
                    <a:pt x="2137" y="4078"/>
                    <a:pt x="2155" y="4078"/>
                    <a:pt x="2155" y="4060"/>
                  </a:cubicBezTo>
                  <a:cubicBezTo>
                    <a:pt x="2194" y="4043"/>
                    <a:pt x="2194" y="3986"/>
                    <a:pt x="2177" y="3952"/>
                  </a:cubicBezTo>
                  <a:cubicBezTo>
                    <a:pt x="2155" y="3934"/>
                    <a:pt x="2137" y="3934"/>
                    <a:pt x="2120" y="3934"/>
                  </a:cubicBezTo>
                  <a:close/>
                  <a:moveTo>
                    <a:pt x="28193" y="3952"/>
                  </a:moveTo>
                  <a:cubicBezTo>
                    <a:pt x="28154" y="3986"/>
                    <a:pt x="28154" y="4026"/>
                    <a:pt x="28176" y="4060"/>
                  </a:cubicBezTo>
                  <a:cubicBezTo>
                    <a:pt x="28193" y="4078"/>
                    <a:pt x="28210" y="4095"/>
                    <a:pt x="28245" y="4095"/>
                  </a:cubicBezTo>
                  <a:cubicBezTo>
                    <a:pt x="28245" y="4095"/>
                    <a:pt x="28263" y="4078"/>
                    <a:pt x="28284" y="4078"/>
                  </a:cubicBezTo>
                  <a:cubicBezTo>
                    <a:pt x="28319" y="4060"/>
                    <a:pt x="28319" y="4008"/>
                    <a:pt x="28302" y="3969"/>
                  </a:cubicBezTo>
                  <a:cubicBezTo>
                    <a:pt x="28284" y="3952"/>
                    <a:pt x="28263" y="3952"/>
                    <a:pt x="28245" y="3952"/>
                  </a:cubicBezTo>
                  <a:close/>
                  <a:moveTo>
                    <a:pt x="1828" y="4152"/>
                  </a:moveTo>
                  <a:cubicBezTo>
                    <a:pt x="1811" y="4152"/>
                    <a:pt x="1794" y="4169"/>
                    <a:pt x="1794" y="4169"/>
                  </a:cubicBezTo>
                  <a:cubicBezTo>
                    <a:pt x="1759" y="4204"/>
                    <a:pt x="1759" y="4243"/>
                    <a:pt x="1776" y="4278"/>
                  </a:cubicBezTo>
                  <a:cubicBezTo>
                    <a:pt x="1794" y="4295"/>
                    <a:pt x="1811" y="4295"/>
                    <a:pt x="1828" y="4295"/>
                  </a:cubicBezTo>
                  <a:cubicBezTo>
                    <a:pt x="1850" y="4295"/>
                    <a:pt x="1868" y="4295"/>
                    <a:pt x="1885" y="4278"/>
                  </a:cubicBezTo>
                  <a:cubicBezTo>
                    <a:pt x="1902" y="4261"/>
                    <a:pt x="1920" y="4204"/>
                    <a:pt x="1885" y="4187"/>
                  </a:cubicBezTo>
                  <a:cubicBezTo>
                    <a:pt x="1885" y="4169"/>
                    <a:pt x="1850" y="4152"/>
                    <a:pt x="1828" y="4152"/>
                  </a:cubicBezTo>
                  <a:close/>
                  <a:moveTo>
                    <a:pt x="28445" y="4243"/>
                  </a:moveTo>
                  <a:cubicBezTo>
                    <a:pt x="28428" y="4243"/>
                    <a:pt x="28428" y="4243"/>
                    <a:pt x="28411" y="4261"/>
                  </a:cubicBezTo>
                  <a:cubicBezTo>
                    <a:pt x="28371" y="4278"/>
                    <a:pt x="28371" y="4335"/>
                    <a:pt x="28393" y="4352"/>
                  </a:cubicBezTo>
                  <a:cubicBezTo>
                    <a:pt x="28411" y="4369"/>
                    <a:pt x="28428" y="4387"/>
                    <a:pt x="28445" y="4387"/>
                  </a:cubicBezTo>
                  <a:cubicBezTo>
                    <a:pt x="28463" y="4387"/>
                    <a:pt x="28480" y="4387"/>
                    <a:pt x="28502" y="4369"/>
                  </a:cubicBezTo>
                  <a:cubicBezTo>
                    <a:pt x="28519" y="4352"/>
                    <a:pt x="28537" y="4295"/>
                    <a:pt x="28502" y="4278"/>
                  </a:cubicBezTo>
                  <a:cubicBezTo>
                    <a:pt x="28502" y="4243"/>
                    <a:pt x="28463" y="4243"/>
                    <a:pt x="28445" y="4243"/>
                  </a:cubicBezTo>
                  <a:close/>
                  <a:moveTo>
                    <a:pt x="1559" y="4387"/>
                  </a:moveTo>
                  <a:cubicBezTo>
                    <a:pt x="1541" y="4387"/>
                    <a:pt x="1524" y="4387"/>
                    <a:pt x="1502" y="4404"/>
                  </a:cubicBezTo>
                  <a:cubicBezTo>
                    <a:pt x="1485" y="4443"/>
                    <a:pt x="1467" y="4478"/>
                    <a:pt x="1502" y="4513"/>
                  </a:cubicBezTo>
                  <a:cubicBezTo>
                    <a:pt x="1524" y="4530"/>
                    <a:pt x="1541" y="4530"/>
                    <a:pt x="1559" y="4530"/>
                  </a:cubicBezTo>
                  <a:cubicBezTo>
                    <a:pt x="1576" y="4530"/>
                    <a:pt x="1594" y="4530"/>
                    <a:pt x="1611" y="4513"/>
                  </a:cubicBezTo>
                  <a:cubicBezTo>
                    <a:pt x="1633" y="4496"/>
                    <a:pt x="1633" y="4443"/>
                    <a:pt x="1611" y="4422"/>
                  </a:cubicBezTo>
                  <a:cubicBezTo>
                    <a:pt x="1594" y="4404"/>
                    <a:pt x="1576" y="4387"/>
                    <a:pt x="1559" y="4387"/>
                  </a:cubicBezTo>
                  <a:close/>
                  <a:moveTo>
                    <a:pt x="28663" y="4530"/>
                  </a:moveTo>
                  <a:cubicBezTo>
                    <a:pt x="28646" y="4530"/>
                    <a:pt x="28646" y="4530"/>
                    <a:pt x="28628" y="4552"/>
                  </a:cubicBezTo>
                  <a:cubicBezTo>
                    <a:pt x="28589" y="4570"/>
                    <a:pt x="28589" y="4622"/>
                    <a:pt x="28611" y="4639"/>
                  </a:cubicBezTo>
                  <a:cubicBezTo>
                    <a:pt x="28628" y="4661"/>
                    <a:pt x="28646" y="4678"/>
                    <a:pt x="28663" y="4678"/>
                  </a:cubicBezTo>
                  <a:cubicBezTo>
                    <a:pt x="28680" y="4678"/>
                    <a:pt x="28698" y="4678"/>
                    <a:pt x="28720" y="4661"/>
                  </a:cubicBezTo>
                  <a:cubicBezTo>
                    <a:pt x="28737" y="4639"/>
                    <a:pt x="28754" y="4587"/>
                    <a:pt x="28720" y="4552"/>
                  </a:cubicBezTo>
                  <a:cubicBezTo>
                    <a:pt x="28720" y="4530"/>
                    <a:pt x="28680" y="4530"/>
                    <a:pt x="28663" y="4530"/>
                  </a:cubicBezTo>
                  <a:close/>
                  <a:moveTo>
                    <a:pt x="1285" y="4622"/>
                  </a:moveTo>
                  <a:cubicBezTo>
                    <a:pt x="1267" y="4622"/>
                    <a:pt x="1250" y="4639"/>
                    <a:pt x="1232" y="4661"/>
                  </a:cubicBezTo>
                  <a:cubicBezTo>
                    <a:pt x="1215" y="4678"/>
                    <a:pt x="1215" y="4731"/>
                    <a:pt x="1232" y="4748"/>
                  </a:cubicBezTo>
                  <a:cubicBezTo>
                    <a:pt x="1250" y="4770"/>
                    <a:pt x="1267" y="4770"/>
                    <a:pt x="1285" y="4770"/>
                  </a:cubicBezTo>
                  <a:cubicBezTo>
                    <a:pt x="1306" y="4770"/>
                    <a:pt x="1324" y="4770"/>
                    <a:pt x="1341" y="4748"/>
                  </a:cubicBezTo>
                  <a:cubicBezTo>
                    <a:pt x="1359" y="4731"/>
                    <a:pt x="1359" y="4678"/>
                    <a:pt x="1341" y="4661"/>
                  </a:cubicBezTo>
                  <a:cubicBezTo>
                    <a:pt x="1324" y="4639"/>
                    <a:pt x="1306" y="4622"/>
                    <a:pt x="1285" y="4622"/>
                  </a:cubicBezTo>
                  <a:close/>
                  <a:moveTo>
                    <a:pt x="28846" y="4822"/>
                  </a:moveTo>
                  <a:cubicBezTo>
                    <a:pt x="28807" y="4857"/>
                    <a:pt x="28807" y="4896"/>
                    <a:pt x="28828" y="4931"/>
                  </a:cubicBezTo>
                  <a:cubicBezTo>
                    <a:pt x="28846" y="4948"/>
                    <a:pt x="28863" y="4966"/>
                    <a:pt x="28898" y="4966"/>
                  </a:cubicBezTo>
                  <a:cubicBezTo>
                    <a:pt x="28898" y="4966"/>
                    <a:pt x="28915" y="4948"/>
                    <a:pt x="28937" y="4948"/>
                  </a:cubicBezTo>
                  <a:cubicBezTo>
                    <a:pt x="28972" y="4913"/>
                    <a:pt x="28972" y="4878"/>
                    <a:pt x="28954" y="4839"/>
                  </a:cubicBezTo>
                  <a:cubicBezTo>
                    <a:pt x="28937" y="4822"/>
                    <a:pt x="28915" y="4822"/>
                    <a:pt x="28898" y="4822"/>
                  </a:cubicBezTo>
                  <a:close/>
                  <a:moveTo>
                    <a:pt x="1032" y="4878"/>
                  </a:moveTo>
                  <a:cubicBezTo>
                    <a:pt x="1015" y="4878"/>
                    <a:pt x="980" y="4896"/>
                    <a:pt x="980" y="4896"/>
                  </a:cubicBezTo>
                  <a:cubicBezTo>
                    <a:pt x="941" y="4931"/>
                    <a:pt x="941" y="4987"/>
                    <a:pt x="980" y="5005"/>
                  </a:cubicBezTo>
                  <a:cubicBezTo>
                    <a:pt x="980" y="5022"/>
                    <a:pt x="1015" y="5022"/>
                    <a:pt x="1032" y="5022"/>
                  </a:cubicBezTo>
                  <a:cubicBezTo>
                    <a:pt x="1050" y="5022"/>
                    <a:pt x="1067" y="5022"/>
                    <a:pt x="1067" y="5005"/>
                  </a:cubicBezTo>
                  <a:cubicBezTo>
                    <a:pt x="1106" y="4987"/>
                    <a:pt x="1106" y="4931"/>
                    <a:pt x="1067" y="4896"/>
                  </a:cubicBezTo>
                  <a:cubicBezTo>
                    <a:pt x="1067" y="4896"/>
                    <a:pt x="1050" y="4878"/>
                    <a:pt x="1032" y="4878"/>
                  </a:cubicBezTo>
                  <a:close/>
                  <a:moveTo>
                    <a:pt x="29115" y="5096"/>
                  </a:moveTo>
                  <a:cubicBezTo>
                    <a:pt x="29098" y="5096"/>
                    <a:pt x="29081" y="5096"/>
                    <a:pt x="29081" y="5113"/>
                  </a:cubicBezTo>
                  <a:cubicBezTo>
                    <a:pt x="29046" y="5131"/>
                    <a:pt x="29046" y="5183"/>
                    <a:pt x="29063" y="5222"/>
                  </a:cubicBezTo>
                  <a:cubicBezTo>
                    <a:pt x="29081" y="5240"/>
                    <a:pt x="29098" y="5240"/>
                    <a:pt x="29115" y="5240"/>
                  </a:cubicBezTo>
                  <a:cubicBezTo>
                    <a:pt x="29133" y="5240"/>
                    <a:pt x="29155" y="5240"/>
                    <a:pt x="29172" y="5222"/>
                  </a:cubicBezTo>
                  <a:cubicBezTo>
                    <a:pt x="29189" y="5205"/>
                    <a:pt x="29207" y="5148"/>
                    <a:pt x="29172" y="5131"/>
                  </a:cubicBezTo>
                  <a:cubicBezTo>
                    <a:pt x="29172" y="5113"/>
                    <a:pt x="29133" y="5096"/>
                    <a:pt x="29115" y="5096"/>
                  </a:cubicBezTo>
                  <a:close/>
                  <a:moveTo>
                    <a:pt x="780" y="5148"/>
                  </a:moveTo>
                  <a:cubicBezTo>
                    <a:pt x="762" y="5148"/>
                    <a:pt x="741" y="5148"/>
                    <a:pt x="723" y="5166"/>
                  </a:cubicBezTo>
                  <a:cubicBezTo>
                    <a:pt x="688" y="5205"/>
                    <a:pt x="688" y="5240"/>
                    <a:pt x="723" y="5274"/>
                  </a:cubicBezTo>
                  <a:cubicBezTo>
                    <a:pt x="741" y="5274"/>
                    <a:pt x="762" y="5292"/>
                    <a:pt x="780" y="5292"/>
                  </a:cubicBezTo>
                  <a:cubicBezTo>
                    <a:pt x="797" y="5292"/>
                    <a:pt x="815" y="5274"/>
                    <a:pt x="832" y="5257"/>
                  </a:cubicBezTo>
                  <a:cubicBezTo>
                    <a:pt x="849" y="5240"/>
                    <a:pt x="849" y="5183"/>
                    <a:pt x="815" y="5166"/>
                  </a:cubicBezTo>
                  <a:cubicBezTo>
                    <a:pt x="815" y="5148"/>
                    <a:pt x="797" y="5148"/>
                    <a:pt x="780" y="5148"/>
                  </a:cubicBezTo>
                  <a:close/>
                  <a:moveTo>
                    <a:pt x="29350" y="5366"/>
                  </a:moveTo>
                  <a:cubicBezTo>
                    <a:pt x="29333" y="5366"/>
                    <a:pt x="29316" y="5383"/>
                    <a:pt x="29298" y="5383"/>
                  </a:cubicBezTo>
                  <a:cubicBezTo>
                    <a:pt x="29281" y="5422"/>
                    <a:pt x="29281" y="5457"/>
                    <a:pt x="29298" y="5492"/>
                  </a:cubicBezTo>
                  <a:cubicBezTo>
                    <a:pt x="29316" y="5509"/>
                    <a:pt x="29333" y="5509"/>
                    <a:pt x="29350" y="5509"/>
                  </a:cubicBezTo>
                  <a:lnTo>
                    <a:pt x="29407" y="5509"/>
                  </a:lnTo>
                  <a:cubicBezTo>
                    <a:pt x="29424" y="5475"/>
                    <a:pt x="29442" y="5440"/>
                    <a:pt x="29407" y="5401"/>
                  </a:cubicBezTo>
                  <a:cubicBezTo>
                    <a:pt x="29390" y="5383"/>
                    <a:pt x="29372" y="5366"/>
                    <a:pt x="29350" y="5366"/>
                  </a:cubicBezTo>
                  <a:close/>
                  <a:moveTo>
                    <a:pt x="523" y="5422"/>
                  </a:moveTo>
                  <a:cubicBezTo>
                    <a:pt x="506" y="5422"/>
                    <a:pt x="488" y="5422"/>
                    <a:pt x="471" y="5440"/>
                  </a:cubicBezTo>
                  <a:cubicBezTo>
                    <a:pt x="453" y="5475"/>
                    <a:pt x="453" y="5509"/>
                    <a:pt x="488" y="5549"/>
                  </a:cubicBezTo>
                  <a:cubicBezTo>
                    <a:pt x="506" y="5549"/>
                    <a:pt x="523" y="5566"/>
                    <a:pt x="545" y="5566"/>
                  </a:cubicBezTo>
                  <a:cubicBezTo>
                    <a:pt x="562" y="5566"/>
                    <a:pt x="580" y="5549"/>
                    <a:pt x="597" y="5531"/>
                  </a:cubicBezTo>
                  <a:cubicBezTo>
                    <a:pt x="614" y="5509"/>
                    <a:pt x="614" y="5457"/>
                    <a:pt x="580" y="5440"/>
                  </a:cubicBezTo>
                  <a:cubicBezTo>
                    <a:pt x="562" y="5422"/>
                    <a:pt x="545" y="5422"/>
                    <a:pt x="523" y="5422"/>
                  </a:cubicBezTo>
                  <a:close/>
                  <a:moveTo>
                    <a:pt x="29590" y="5657"/>
                  </a:moveTo>
                  <a:cubicBezTo>
                    <a:pt x="29568" y="5657"/>
                    <a:pt x="29551" y="5657"/>
                    <a:pt x="29533" y="5675"/>
                  </a:cubicBezTo>
                  <a:cubicBezTo>
                    <a:pt x="29516" y="5692"/>
                    <a:pt x="29516" y="5749"/>
                    <a:pt x="29533" y="5766"/>
                  </a:cubicBezTo>
                  <a:cubicBezTo>
                    <a:pt x="29551" y="5784"/>
                    <a:pt x="29568" y="5801"/>
                    <a:pt x="29590" y="5801"/>
                  </a:cubicBezTo>
                  <a:cubicBezTo>
                    <a:pt x="29607" y="5801"/>
                    <a:pt x="29625" y="5784"/>
                    <a:pt x="29642" y="5784"/>
                  </a:cubicBezTo>
                  <a:cubicBezTo>
                    <a:pt x="29659" y="5749"/>
                    <a:pt x="29677" y="5710"/>
                    <a:pt x="29642" y="5675"/>
                  </a:cubicBezTo>
                  <a:cubicBezTo>
                    <a:pt x="29625" y="5657"/>
                    <a:pt x="29607" y="5657"/>
                    <a:pt x="29590" y="5657"/>
                  </a:cubicBezTo>
                  <a:close/>
                  <a:moveTo>
                    <a:pt x="306" y="5692"/>
                  </a:moveTo>
                  <a:cubicBezTo>
                    <a:pt x="288" y="5692"/>
                    <a:pt x="271" y="5710"/>
                    <a:pt x="253" y="5727"/>
                  </a:cubicBezTo>
                  <a:cubicBezTo>
                    <a:pt x="218" y="5766"/>
                    <a:pt x="236" y="5801"/>
                    <a:pt x="253" y="5818"/>
                  </a:cubicBezTo>
                  <a:cubicBezTo>
                    <a:pt x="271" y="5836"/>
                    <a:pt x="288" y="5836"/>
                    <a:pt x="306" y="5836"/>
                  </a:cubicBezTo>
                  <a:cubicBezTo>
                    <a:pt x="327" y="5836"/>
                    <a:pt x="345" y="5836"/>
                    <a:pt x="362" y="5818"/>
                  </a:cubicBezTo>
                  <a:cubicBezTo>
                    <a:pt x="379" y="5784"/>
                    <a:pt x="379" y="5749"/>
                    <a:pt x="345" y="5710"/>
                  </a:cubicBezTo>
                  <a:cubicBezTo>
                    <a:pt x="345" y="5710"/>
                    <a:pt x="327" y="5692"/>
                    <a:pt x="306" y="5692"/>
                  </a:cubicBezTo>
                  <a:close/>
                  <a:moveTo>
                    <a:pt x="29825" y="5927"/>
                  </a:moveTo>
                  <a:cubicBezTo>
                    <a:pt x="29807" y="5927"/>
                    <a:pt x="29786" y="5927"/>
                    <a:pt x="29786" y="5945"/>
                  </a:cubicBezTo>
                  <a:cubicBezTo>
                    <a:pt x="29751" y="5966"/>
                    <a:pt x="29751" y="6019"/>
                    <a:pt x="29768" y="6036"/>
                  </a:cubicBezTo>
                  <a:cubicBezTo>
                    <a:pt x="29786" y="6053"/>
                    <a:pt x="29807" y="6075"/>
                    <a:pt x="29825" y="6075"/>
                  </a:cubicBezTo>
                  <a:cubicBezTo>
                    <a:pt x="29842" y="6075"/>
                    <a:pt x="29860" y="6053"/>
                    <a:pt x="29877" y="6053"/>
                  </a:cubicBezTo>
                  <a:cubicBezTo>
                    <a:pt x="29916" y="6019"/>
                    <a:pt x="29916" y="5984"/>
                    <a:pt x="29877" y="5945"/>
                  </a:cubicBezTo>
                  <a:cubicBezTo>
                    <a:pt x="29877" y="5927"/>
                    <a:pt x="29842" y="5927"/>
                    <a:pt x="29825" y="5927"/>
                  </a:cubicBezTo>
                  <a:close/>
                  <a:moveTo>
                    <a:pt x="71" y="5984"/>
                  </a:moveTo>
                  <a:cubicBezTo>
                    <a:pt x="53" y="5984"/>
                    <a:pt x="36" y="5984"/>
                    <a:pt x="18" y="6001"/>
                  </a:cubicBezTo>
                  <a:cubicBezTo>
                    <a:pt x="1" y="6036"/>
                    <a:pt x="1" y="6075"/>
                    <a:pt x="36" y="6110"/>
                  </a:cubicBezTo>
                  <a:cubicBezTo>
                    <a:pt x="36" y="6110"/>
                    <a:pt x="53" y="6127"/>
                    <a:pt x="71" y="6127"/>
                  </a:cubicBezTo>
                  <a:cubicBezTo>
                    <a:pt x="88" y="6127"/>
                    <a:pt x="110" y="6110"/>
                    <a:pt x="127" y="6092"/>
                  </a:cubicBezTo>
                  <a:cubicBezTo>
                    <a:pt x="162" y="6075"/>
                    <a:pt x="145" y="6019"/>
                    <a:pt x="127" y="6001"/>
                  </a:cubicBezTo>
                  <a:cubicBezTo>
                    <a:pt x="110" y="5984"/>
                    <a:pt x="88" y="5984"/>
                    <a:pt x="71" y="5984"/>
                  </a:cubicBezTo>
                  <a:close/>
                  <a:moveTo>
                    <a:pt x="30077" y="6201"/>
                  </a:moveTo>
                  <a:cubicBezTo>
                    <a:pt x="30060" y="6201"/>
                    <a:pt x="30042" y="6201"/>
                    <a:pt x="30025" y="6219"/>
                  </a:cubicBezTo>
                  <a:cubicBezTo>
                    <a:pt x="29986" y="6236"/>
                    <a:pt x="29986" y="6293"/>
                    <a:pt x="30025" y="6310"/>
                  </a:cubicBezTo>
                  <a:cubicBezTo>
                    <a:pt x="30025" y="6327"/>
                    <a:pt x="30060" y="6345"/>
                    <a:pt x="30077" y="6345"/>
                  </a:cubicBezTo>
                  <a:cubicBezTo>
                    <a:pt x="30095" y="6345"/>
                    <a:pt x="30112" y="6327"/>
                    <a:pt x="30112" y="6327"/>
                  </a:cubicBezTo>
                  <a:cubicBezTo>
                    <a:pt x="30151" y="6293"/>
                    <a:pt x="30151" y="6253"/>
                    <a:pt x="30134" y="6219"/>
                  </a:cubicBezTo>
                  <a:cubicBezTo>
                    <a:pt x="30112" y="6201"/>
                    <a:pt x="30095" y="6201"/>
                    <a:pt x="30077" y="6201"/>
                  </a:cubicBezTo>
                  <a:close/>
                  <a:moveTo>
                    <a:pt x="30312" y="6454"/>
                  </a:moveTo>
                  <a:cubicBezTo>
                    <a:pt x="30295" y="6454"/>
                    <a:pt x="30277" y="6471"/>
                    <a:pt x="30260" y="6471"/>
                  </a:cubicBezTo>
                  <a:cubicBezTo>
                    <a:pt x="30242" y="6510"/>
                    <a:pt x="30242" y="6545"/>
                    <a:pt x="30260" y="6580"/>
                  </a:cubicBezTo>
                  <a:cubicBezTo>
                    <a:pt x="30277" y="6597"/>
                    <a:pt x="30295" y="6597"/>
                    <a:pt x="30312" y="6597"/>
                  </a:cubicBezTo>
                  <a:cubicBezTo>
                    <a:pt x="30330" y="6597"/>
                    <a:pt x="30351" y="6597"/>
                    <a:pt x="30369" y="6580"/>
                  </a:cubicBezTo>
                  <a:cubicBezTo>
                    <a:pt x="30386" y="6562"/>
                    <a:pt x="30386" y="6510"/>
                    <a:pt x="30369" y="6488"/>
                  </a:cubicBezTo>
                  <a:cubicBezTo>
                    <a:pt x="30351" y="6471"/>
                    <a:pt x="30330" y="6454"/>
                    <a:pt x="30312" y="6454"/>
                  </a:cubicBezTo>
                  <a:close/>
                  <a:moveTo>
                    <a:pt x="30569" y="6728"/>
                  </a:moveTo>
                  <a:cubicBezTo>
                    <a:pt x="30547" y="6728"/>
                    <a:pt x="30530" y="6745"/>
                    <a:pt x="30512" y="6745"/>
                  </a:cubicBezTo>
                  <a:cubicBezTo>
                    <a:pt x="30477" y="6780"/>
                    <a:pt x="30477" y="6815"/>
                    <a:pt x="30512" y="6854"/>
                  </a:cubicBezTo>
                  <a:cubicBezTo>
                    <a:pt x="30530" y="6871"/>
                    <a:pt x="30547" y="6871"/>
                    <a:pt x="30569" y="6871"/>
                  </a:cubicBezTo>
                  <a:cubicBezTo>
                    <a:pt x="30586" y="6871"/>
                    <a:pt x="30604" y="6871"/>
                    <a:pt x="30604" y="6854"/>
                  </a:cubicBezTo>
                  <a:cubicBezTo>
                    <a:pt x="30638" y="6815"/>
                    <a:pt x="30638" y="6780"/>
                    <a:pt x="30604" y="6745"/>
                  </a:cubicBezTo>
                  <a:cubicBezTo>
                    <a:pt x="30604" y="6745"/>
                    <a:pt x="30586" y="6728"/>
                    <a:pt x="30569" y="6728"/>
                  </a:cubicBezTo>
                  <a:close/>
                  <a:moveTo>
                    <a:pt x="30821" y="6980"/>
                  </a:moveTo>
                  <a:cubicBezTo>
                    <a:pt x="30804" y="6980"/>
                    <a:pt x="30786" y="6998"/>
                    <a:pt x="30765" y="6998"/>
                  </a:cubicBezTo>
                  <a:cubicBezTo>
                    <a:pt x="30730" y="7032"/>
                    <a:pt x="30747" y="7072"/>
                    <a:pt x="30765" y="7106"/>
                  </a:cubicBezTo>
                  <a:cubicBezTo>
                    <a:pt x="30786" y="7124"/>
                    <a:pt x="30804" y="7124"/>
                    <a:pt x="30821" y="7124"/>
                  </a:cubicBezTo>
                  <a:cubicBezTo>
                    <a:pt x="30839" y="7124"/>
                    <a:pt x="30856" y="7124"/>
                    <a:pt x="30873" y="7106"/>
                  </a:cubicBezTo>
                  <a:cubicBezTo>
                    <a:pt x="30895" y="7072"/>
                    <a:pt x="30895" y="7032"/>
                    <a:pt x="30873" y="6998"/>
                  </a:cubicBezTo>
                  <a:cubicBezTo>
                    <a:pt x="30856" y="6980"/>
                    <a:pt x="30839" y="6980"/>
                    <a:pt x="30821" y="6980"/>
                  </a:cubicBezTo>
                  <a:close/>
                  <a:moveTo>
                    <a:pt x="31074" y="7233"/>
                  </a:moveTo>
                  <a:cubicBezTo>
                    <a:pt x="31056" y="7233"/>
                    <a:pt x="31039" y="7250"/>
                    <a:pt x="31021" y="7250"/>
                  </a:cubicBezTo>
                  <a:cubicBezTo>
                    <a:pt x="31004" y="7289"/>
                    <a:pt x="30982" y="7324"/>
                    <a:pt x="31021" y="7359"/>
                  </a:cubicBezTo>
                  <a:cubicBezTo>
                    <a:pt x="31039" y="7380"/>
                    <a:pt x="31056" y="7380"/>
                    <a:pt x="31074" y="7380"/>
                  </a:cubicBezTo>
                  <a:cubicBezTo>
                    <a:pt x="31091" y="7380"/>
                    <a:pt x="31113" y="7380"/>
                    <a:pt x="31130" y="7359"/>
                  </a:cubicBezTo>
                  <a:cubicBezTo>
                    <a:pt x="31148" y="7341"/>
                    <a:pt x="31148" y="7289"/>
                    <a:pt x="31130" y="7272"/>
                  </a:cubicBezTo>
                  <a:cubicBezTo>
                    <a:pt x="31113" y="7250"/>
                    <a:pt x="31091" y="7233"/>
                    <a:pt x="31074" y="7233"/>
                  </a:cubicBezTo>
                  <a:close/>
                  <a:moveTo>
                    <a:pt x="31239" y="7559"/>
                  </a:moveTo>
                  <a:cubicBezTo>
                    <a:pt x="31200" y="7559"/>
                    <a:pt x="31165" y="7598"/>
                    <a:pt x="31182" y="7633"/>
                  </a:cubicBezTo>
                  <a:cubicBezTo>
                    <a:pt x="31182" y="7668"/>
                    <a:pt x="31222" y="7707"/>
                    <a:pt x="31239" y="7707"/>
                  </a:cubicBezTo>
                  <a:lnTo>
                    <a:pt x="31256" y="7707"/>
                  </a:lnTo>
                  <a:cubicBezTo>
                    <a:pt x="31291" y="7685"/>
                    <a:pt x="31330" y="7650"/>
                    <a:pt x="31309" y="7615"/>
                  </a:cubicBezTo>
                  <a:cubicBezTo>
                    <a:pt x="31309" y="7576"/>
                    <a:pt x="31274" y="7559"/>
                    <a:pt x="31239" y="75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245;p59">
              <a:extLst>
                <a:ext uri="{FF2B5EF4-FFF2-40B4-BE49-F238E27FC236}">
                  <a16:creationId xmlns:a16="http://schemas.microsoft.com/office/drawing/2014/main" id="{6AA601E0-E776-B2D8-C8D1-C4415F73CC64}"/>
                </a:ext>
              </a:extLst>
            </p:cNvPr>
            <p:cNvSpPr/>
            <p:nvPr/>
          </p:nvSpPr>
          <p:spPr>
            <a:xfrm rot="-5400000">
              <a:off x="6490712" y="1962576"/>
              <a:ext cx="5610267" cy="1227741"/>
            </a:xfrm>
            <a:custGeom>
              <a:avLst/>
              <a:gdLst/>
              <a:ahLst/>
              <a:cxnLst/>
              <a:rect l="l" t="t" r="r" b="b"/>
              <a:pathLst>
                <a:path w="31369" h="7525" extrusionOk="0">
                  <a:moveTo>
                    <a:pt x="24259" y="1"/>
                  </a:moveTo>
                  <a:cubicBezTo>
                    <a:pt x="24224" y="1"/>
                    <a:pt x="24189" y="36"/>
                    <a:pt x="24189" y="70"/>
                  </a:cubicBezTo>
                  <a:cubicBezTo>
                    <a:pt x="24189" y="127"/>
                    <a:pt x="24224" y="144"/>
                    <a:pt x="24259" y="144"/>
                  </a:cubicBezTo>
                  <a:cubicBezTo>
                    <a:pt x="24298" y="144"/>
                    <a:pt x="24333" y="127"/>
                    <a:pt x="24333" y="70"/>
                  </a:cubicBezTo>
                  <a:cubicBezTo>
                    <a:pt x="24333" y="36"/>
                    <a:pt x="24298" y="1"/>
                    <a:pt x="24259" y="1"/>
                  </a:cubicBezTo>
                  <a:close/>
                  <a:moveTo>
                    <a:pt x="23880" y="18"/>
                  </a:moveTo>
                  <a:cubicBezTo>
                    <a:pt x="23845" y="36"/>
                    <a:pt x="23824" y="70"/>
                    <a:pt x="23824" y="110"/>
                  </a:cubicBezTo>
                  <a:cubicBezTo>
                    <a:pt x="23824" y="144"/>
                    <a:pt x="23863" y="162"/>
                    <a:pt x="23898" y="162"/>
                  </a:cubicBezTo>
                  <a:cubicBezTo>
                    <a:pt x="23932" y="162"/>
                    <a:pt x="23972" y="127"/>
                    <a:pt x="23972" y="92"/>
                  </a:cubicBezTo>
                  <a:cubicBezTo>
                    <a:pt x="23972" y="53"/>
                    <a:pt x="23932" y="18"/>
                    <a:pt x="23898" y="18"/>
                  </a:cubicBezTo>
                  <a:close/>
                  <a:moveTo>
                    <a:pt x="24624" y="36"/>
                  </a:moveTo>
                  <a:cubicBezTo>
                    <a:pt x="24585" y="36"/>
                    <a:pt x="24550" y="53"/>
                    <a:pt x="24550" y="92"/>
                  </a:cubicBezTo>
                  <a:cubicBezTo>
                    <a:pt x="24533" y="127"/>
                    <a:pt x="24568" y="162"/>
                    <a:pt x="24607" y="179"/>
                  </a:cubicBezTo>
                  <a:lnTo>
                    <a:pt x="24624" y="179"/>
                  </a:lnTo>
                  <a:cubicBezTo>
                    <a:pt x="24659" y="179"/>
                    <a:pt x="24676" y="144"/>
                    <a:pt x="24694" y="110"/>
                  </a:cubicBezTo>
                  <a:cubicBezTo>
                    <a:pt x="24694" y="70"/>
                    <a:pt x="24659" y="36"/>
                    <a:pt x="24624" y="36"/>
                  </a:cubicBezTo>
                  <a:close/>
                  <a:moveTo>
                    <a:pt x="23536" y="70"/>
                  </a:moveTo>
                  <a:lnTo>
                    <a:pt x="23519" y="92"/>
                  </a:lnTo>
                  <a:cubicBezTo>
                    <a:pt x="23480" y="92"/>
                    <a:pt x="23462" y="127"/>
                    <a:pt x="23462" y="162"/>
                  </a:cubicBezTo>
                  <a:cubicBezTo>
                    <a:pt x="23480" y="201"/>
                    <a:pt x="23497" y="218"/>
                    <a:pt x="23536" y="218"/>
                  </a:cubicBezTo>
                  <a:lnTo>
                    <a:pt x="23554" y="218"/>
                  </a:lnTo>
                  <a:cubicBezTo>
                    <a:pt x="23589" y="218"/>
                    <a:pt x="23606" y="179"/>
                    <a:pt x="23606" y="144"/>
                  </a:cubicBezTo>
                  <a:cubicBezTo>
                    <a:pt x="23606" y="110"/>
                    <a:pt x="23571" y="70"/>
                    <a:pt x="23536" y="70"/>
                  </a:cubicBezTo>
                  <a:close/>
                  <a:moveTo>
                    <a:pt x="24968" y="92"/>
                  </a:moveTo>
                  <a:cubicBezTo>
                    <a:pt x="24951" y="92"/>
                    <a:pt x="24911" y="110"/>
                    <a:pt x="24911" y="144"/>
                  </a:cubicBezTo>
                  <a:cubicBezTo>
                    <a:pt x="24894" y="179"/>
                    <a:pt x="24911" y="218"/>
                    <a:pt x="24951" y="236"/>
                  </a:cubicBezTo>
                  <a:lnTo>
                    <a:pt x="24968" y="236"/>
                  </a:lnTo>
                  <a:cubicBezTo>
                    <a:pt x="25003" y="236"/>
                    <a:pt x="25042" y="218"/>
                    <a:pt x="25042" y="179"/>
                  </a:cubicBezTo>
                  <a:cubicBezTo>
                    <a:pt x="25059" y="144"/>
                    <a:pt x="25042" y="110"/>
                    <a:pt x="24985" y="92"/>
                  </a:cubicBezTo>
                  <a:close/>
                  <a:moveTo>
                    <a:pt x="23171" y="162"/>
                  </a:moveTo>
                  <a:cubicBezTo>
                    <a:pt x="23119" y="179"/>
                    <a:pt x="23101" y="218"/>
                    <a:pt x="23119" y="253"/>
                  </a:cubicBezTo>
                  <a:cubicBezTo>
                    <a:pt x="23119" y="288"/>
                    <a:pt x="23153" y="310"/>
                    <a:pt x="23193" y="310"/>
                  </a:cubicBezTo>
                  <a:lnTo>
                    <a:pt x="23210" y="310"/>
                  </a:lnTo>
                  <a:cubicBezTo>
                    <a:pt x="23245" y="288"/>
                    <a:pt x="23262" y="253"/>
                    <a:pt x="23245" y="218"/>
                  </a:cubicBezTo>
                  <a:cubicBezTo>
                    <a:pt x="23245" y="179"/>
                    <a:pt x="23210" y="162"/>
                    <a:pt x="23193" y="162"/>
                  </a:cubicBezTo>
                  <a:close/>
                  <a:moveTo>
                    <a:pt x="14216" y="179"/>
                  </a:moveTo>
                  <a:cubicBezTo>
                    <a:pt x="14181" y="179"/>
                    <a:pt x="14142" y="218"/>
                    <a:pt x="14142" y="253"/>
                  </a:cubicBezTo>
                  <a:cubicBezTo>
                    <a:pt x="14142" y="288"/>
                    <a:pt x="14181" y="327"/>
                    <a:pt x="14216" y="327"/>
                  </a:cubicBezTo>
                  <a:cubicBezTo>
                    <a:pt x="14251" y="327"/>
                    <a:pt x="14290" y="288"/>
                    <a:pt x="14290" y="253"/>
                  </a:cubicBezTo>
                  <a:cubicBezTo>
                    <a:pt x="14290" y="218"/>
                    <a:pt x="14251" y="179"/>
                    <a:pt x="14216" y="179"/>
                  </a:cubicBezTo>
                  <a:close/>
                  <a:moveTo>
                    <a:pt x="13855" y="201"/>
                  </a:moveTo>
                  <a:cubicBezTo>
                    <a:pt x="13816" y="201"/>
                    <a:pt x="13781" y="236"/>
                    <a:pt x="13781" y="271"/>
                  </a:cubicBezTo>
                  <a:cubicBezTo>
                    <a:pt x="13781" y="310"/>
                    <a:pt x="13816" y="345"/>
                    <a:pt x="13855" y="345"/>
                  </a:cubicBezTo>
                  <a:lnTo>
                    <a:pt x="13872" y="345"/>
                  </a:lnTo>
                  <a:cubicBezTo>
                    <a:pt x="13907" y="327"/>
                    <a:pt x="13924" y="288"/>
                    <a:pt x="13924" y="253"/>
                  </a:cubicBezTo>
                  <a:cubicBezTo>
                    <a:pt x="13924" y="218"/>
                    <a:pt x="13890" y="201"/>
                    <a:pt x="13855" y="201"/>
                  </a:cubicBezTo>
                  <a:close/>
                  <a:moveTo>
                    <a:pt x="14577" y="201"/>
                  </a:moveTo>
                  <a:cubicBezTo>
                    <a:pt x="14542" y="201"/>
                    <a:pt x="14507" y="218"/>
                    <a:pt x="14507" y="253"/>
                  </a:cubicBezTo>
                  <a:cubicBezTo>
                    <a:pt x="14507" y="310"/>
                    <a:pt x="14542" y="345"/>
                    <a:pt x="14577" y="345"/>
                  </a:cubicBezTo>
                  <a:cubicBezTo>
                    <a:pt x="14616" y="345"/>
                    <a:pt x="14651" y="310"/>
                    <a:pt x="14651" y="271"/>
                  </a:cubicBezTo>
                  <a:cubicBezTo>
                    <a:pt x="14651" y="236"/>
                    <a:pt x="14634" y="201"/>
                    <a:pt x="14599" y="201"/>
                  </a:cubicBezTo>
                  <a:close/>
                  <a:moveTo>
                    <a:pt x="25312" y="218"/>
                  </a:moveTo>
                  <a:cubicBezTo>
                    <a:pt x="25294" y="218"/>
                    <a:pt x="25259" y="218"/>
                    <a:pt x="25259" y="253"/>
                  </a:cubicBezTo>
                  <a:cubicBezTo>
                    <a:pt x="25238" y="288"/>
                    <a:pt x="25259" y="327"/>
                    <a:pt x="25294" y="345"/>
                  </a:cubicBezTo>
                  <a:lnTo>
                    <a:pt x="25312" y="362"/>
                  </a:lnTo>
                  <a:cubicBezTo>
                    <a:pt x="25347" y="362"/>
                    <a:pt x="25368" y="345"/>
                    <a:pt x="25386" y="310"/>
                  </a:cubicBezTo>
                  <a:cubicBezTo>
                    <a:pt x="25403" y="271"/>
                    <a:pt x="25386" y="236"/>
                    <a:pt x="25347" y="218"/>
                  </a:cubicBezTo>
                  <a:close/>
                  <a:moveTo>
                    <a:pt x="13489" y="236"/>
                  </a:moveTo>
                  <a:cubicBezTo>
                    <a:pt x="13454" y="236"/>
                    <a:pt x="13420" y="271"/>
                    <a:pt x="13420" y="310"/>
                  </a:cubicBezTo>
                  <a:cubicBezTo>
                    <a:pt x="13437" y="345"/>
                    <a:pt x="13454" y="379"/>
                    <a:pt x="13489" y="379"/>
                  </a:cubicBezTo>
                  <a:lnTo>
                    <a:pt x="13511" y="379"/>
                  </a:lnTo>
                  <a:cubicBezTo>
                    <a:pt x="13546" y="362"/>
                    <a:pt x="13581" y="327"/>
                    <a:pt x="13563" y="288"/>
                  </a:cubicBezTo>
                  <a:cubicBezTo>
                    <a:pt x="13563" y="253"/>
                    <a:pt x="13528" y="236"/>
                    <a:pt x="13489" y="236"/>
                  </a:cubicBezTo>
                  <a:close/>
                  <a:moveTo>
                    <a:pt x="14943" y="253"/>
                  </a:moveTo>
                  <a:cubicBezTo>
                    <a:pt x="14903" y="253"/>
                    <a:pt x="14869" y="271"/>
                    <a:pt x="14869" y="310"/>
                  </a:cubicBezTo>
                  <a:cubicBezTo>
                    <a:pt x="14869" y="345"/>
                    <a:pt x="14886" y="379"/>
                    <a:pt x="14925" y="397"/>
                  </a:cubicBezTo>
                  <a:lnTo>
                    <a:pt x="14943" y="397"/>
                  </a:lnTo>
                  <a:cubicBezTo>
                    <a:pt x="14977" y="397"/>
                    <a:pt x="15012" y="362"/>
                    <a:pt x="15012" y="345"/>
                  </a:cubicBezTo>
                  <a:cubicBezTo>
                    <a:pt x="15012" y="288"/>
                    <a:pt x="14995" y="253"/>
                    <a:pt x="14960" y="253"/>
                  </a:cubicBezTo>
                  <a:close/>
                  <a:moveTo>
                    <a:pt x="22810" y="271"/>
                  </a:moveTo>
                  <a:cubicBezTo>
                    <a:pt x="22775" y="288"/>
                    <a:pt x="22757" y="327"/>
                    <a:pt x="22775" y="362"/>
                  </a:cubicBezTo>
                  <a:cubicBezTo>
                    <a:pt x="22775" y="397"/>
                    <a:pt x="22810" y="419"/>
                    <a:pt x="22827" y="419"/>
                  </a:cubicBezTo>
                  <a:lnTo>
                    <a:pt x="22866" y="419"/>
                  </a:lnTo>
                  <a:cubicBezTo>
                    <a:pt x="22901" y="397"/>
                    <a:pt x="22918" y="362"/>
                    <a:pt x="22901" y="327"/>
                  </a:cubicBezTo>
                  <a:cubicBezTo>
                    <a:pt x="22901" y="288"/>
                    <a:pt x="22866" y="271"/>
                    <a:pt x="22827" y="271"/>
                  </a:cubicBezTo>
                  <a:close/>
                  <a:moveTo>
                    <a:pt x="13128" y="288"/>
                  </a:moveTo>
                  <a:cubicBezTo>
                    <a:pt x="13093" y="310"/>
                    <a:pt x="13054" y="345"/>
                    <a:pt x="13076" y="379"/>
                  </a:cubicBezTo>
                  <a:cubicBezTo>
                    <a:pt x="13076" y="419"/>
                    <a:pt x="13111" y="436"/>
                    <a:pt x="13145" y="436"/>
                  </a:cubicBezTo>
                  <a:cubicBezTo>
                    <a:pt x="13202" y="436"/>
                    <a:pt x="13219" y="379"/>
                    <a:pt x="13219" y="345"/>
                  </a:cubicBezTo>
                  <a:cubicBezTo>
                    <a:pt x="13202" y="310"/>
                    <a:pt x="13185" y="288"/>
                    <a:pt x="13145" y="288"/>
                  </a:cubicBezTo>
                  <a:close/>
                  <a:moveTo>
                    <a:pt x="12767" y="362"/>
                  </a:moveTo>
                  <a:cubicBezTo>
                    <a:pt x="12728" y="379"/>
                    <a:pt x="12710" y="419"/>
                    <a:pt x="12710" y="453"/>
                  </a:cubicBezTo>
                  <a:cubicBezTo>
                    <a:pt x="12728" y="488"/>
                    <a:pt x="12749" y="506"/>
                    <a:pt x="12784" y="506"/>
                  </a:cubicBezTo>
                  <a:lnTo>
                    <a:pt x="12802" y="506"/>
                  </a:lnTo>
                  <a:cubicBezTo>
                    <a:pt x="12837" y="506"/>
                    <a:pt x="12876" y="453"/>
                    <a:pt x="12858" y="419"/>
                  </a:cubicBezTo>
                  <a:cubicBezTo>
                    <a:pt x="12858" y="379"/>
                    <a:pt x="12819" y="362"/>
                    <a:pt x="12784" y="362"/>
                  </a:cubicBezTo>
                  <a:close/>
                  <a:moveTo>
                    <a:pt x="15286" y="362"/>
                  </a:moveTo>
                  <a:cubicBezTo>
                    <a:pt x="15269" y="362"/>
                    <a:pt x="15230" y="362"/>
                    <a:pt x="15212" y="397"/>
                  </a:cubicBezTo>
                  <a:cubicBezTo>
                    <a:pt x="15212" y="436"/>
                    <a:pt x="15212" y="471"/>
                    <a:pt x="15251" y="488"/>
                  </a:cubicBezTo>
                  <a:cubicBezTo>
                    <a:pt x="15269" y="488"/>
                    <a:pt x="15286" y="506"/>
                    <a:pt x="15286" y="506"/>
                  </a:cubicBezTo>
                  <a:cubicBezTo>
                    <a:pt x="15321" y="506"/>
                    <a:pt x="15339" y="488"/>
                    <a:pt x="15360" y="453"/>
                  </a:cubicBezTo>
                  <a:cubicBezTo>
                    <a:pt x="15378" y="419"/>
                    <a:pt x="15360" y="379"/>
                    <a:pt x="15321" y="362"/>
                  </a:cubicBezTo>
                  <a:close/>
                  <a:moveTo>
                    <a:pt x="25638" y="379"/>
                  </a:moveTo>
                  <a:cubicBezTo>
                    <a:pt x="25621" y="379"/>
                    <a:pt x="25586" y="379"/>
                    <a:pt x="25586" y="419"/>
                  </a:cubicBezTo>
                  <a:cubicBezTo>
                    <a:pt x="25564" y="453"/>
                    <a:pt x="25564" y="488"/>
                    <a:pt x="25603" y="506"/>
                  </a:cubicBezTo>
                  <a:cubicBezTo>
                    <a:pt x="25621" y="506"/>
                    <a:pt x="25621" y="527"/>
                    <a:pt x="25638" y="527"/>
                  </a:cubicBezTo>
                  <a:cubicBezTo>
                    <a:pt x="25655" y="527"/>
                    <a:pt x="25695" y="506"/>
                    <a:pt x="25712" y="488"/>
                  </a:cubicBezTo>
                  <a:cubicBezTo>
                    <a:pt x="25729" y="453"/>
                    <a:pt x="25712" y="397"/>
                    <a:pt x="25673" y="379"/>
                  </a:cubicBezTo>
                  <a:close/>
                  <a:moveTo>
                    <a:pt x="22466" y="397"/>
                  </a:moveTo>
                  <a:cubicBezTo>
                    <a:pt x="22431" y="419"/>
                    <a:pt x="22409" y="453"/>
                    <a:pt x="22431" y="488"/>
                  </a:cubicBezTo>
                  <a:cubicBezTo>
                    <a:pt x="22449" y="527"/>
                    <a:pt x="22466" y="545"/>
                    <a:pt x="22501" y="545"/>
                  </a:cubicBezTo>
                  <a:lnTo>
                    <a:pt x="22518" y="545"/>
                  </a:lnTo>
                  <a:cubicBezTo>
                    <a:pt x="22557" y="527"/>
                    <a:pt x="22575" y="471"/>
                    <a:pt x="22557" y="436"/>
                  </a:cubicBezTo>
                  <a:cubicBezTo>
                    <a:pt x="22557" y="419"/>
                    <a:pt x="22518" y="397"/>
                    <a:pt x="22501" y="397"/>
                  </a:cubicBezTo>
                  <a:close/>
                  <a:moveTo>
                    <a:pt x="12423" y="453"/>
                  </a:moveTo>
                  <a:cubicBezTo>
                    <a:pt x="12384" y="471"/>
                    <a:pt x="12349" y="506"/>
                    <a:pt x="12367" y="545"/>
                  </a:cubicBezTo>
                  <a:cubicBezTo>
                    <a:pt x="12367" y="580"/>
                    <a:pt x="12401" y="597"/>
                    <a:pt x="12441" y="597"/>
                  </a:cubicBezTo>
                  <a:lnTo>
                    <a:pt x="12458" y="597"/>
                  </a:lnTo>
                  <a:cubicBezTo>
                    <a:pt x="12493" y="580"/>
                    <a:pt x="12510" y="545"/>
                    <a:pt x="12510" y="506"/>
                  </a:cubicBezTo>
                  <a:cubicBezTo>
                    <a:pt x="12493" y="471"/>
                    <a:pt x="12458" y="453"/>
                    <a:pt x="12441" y="453"/>
                  </a:cubicBezTo>
                  <a:close/>
                  <a:moveTo>
                    <a:pt x="15613" y="527"/>
                  </a:moveTo>
                  <a:cubicBezTo>
                    <a:pt x="15595" y="527"/>
                    <a:pt x="15556" y="527"/>
                    <a:pt x="15539" y="562"/>
                  </a:cubicBezTo>
                  <a:cubicBezTo>
                    <a:pt x="15521" y="597"/>
                    <a:pt x="15539" y="636"/>
                    <a:pt x="15578" y="654"/>
                  </a:cubicBezTo>
                  <a:cubicBezTo>
                    <a:pt x="15595" y="654"/>
                    <a:pt x="15595" y="671"/>
                    <a:pt x="15613" y="671"/>
                  </a:cubicBezTo>
                  <a:cubicBezTo>
                    <a:pt x="15630" y="671"/>
                    <a:pt x="15665" y="654"/>
                    <a:pt x="15687" y="614"/>
                  </a:cubicBezTo>
                  <a:cubicBezTo>
                    <a:pt x="15704" y="580"/>
                    <a:pt x="15687" y="545"/>
                    <a:pt x="15647" y="527"/>
                  </a:cubicBezTo>
                  <a:close/>
                  <a:moveTo>
                    <a:pt x="12058" y="545"/>
                  </a:moveTo>
                  <a:cubicBezTo>
                    <a:pt x="12023" y="562"/>
                    <a:pt x="12005" y="597"/>
                    <a:pt x="12023" y="636"/>
                  </a:cubicBezTo>
                  <a:cubicBezTo>
                    <a:pt x="12023" y="671"/>
                    <a:pt x="12058" y="688"/>
                    <a:pt x="12075" y="688"/>
                  </a:cubicBezTo>
                  <a:lnTo>
                    <a:pt x="12097" y="688"/>
                  </a:lnTo>
                  <a:cubicBezTo>
                    <a:pt x="12149" y="688"/>
                    <a:pt x="12166" y="636"/>
                    <a:pt x="12149" y="597"/>
                  </a:cubicBezTo>
                  <a:cubicBezTo>
                    <a:pt x="12149" y="562"/>
                    <a:pt x="12114" y="545"/>
                    <a:pt x="12075" y="545"/>
                  </a:cubicBezTo>
                  <a:close/>
                  <a:moveTo>
                    <a:pt x="22140" y="545"/>
                  </a:moveTo>
                  <a:cubicBezTo>
                    <a:pt x="22105" y="562"/>
                    <a:pt x="22083" y="597"/>
                    <a:pt x="22105" y="636"/>
                  </a:cubicBezTo>
                  <a:cubicBezTo>
                    <a:pt x="22105" y="671"/>
                    <a:pt x="22140" y="688"/>
                    <a:pt x="22157" y="688"/>
                  </a:cubicBezTo>
                  <a:cubicBezTo>
                    <a:pt x="22174" y="688"/>
                    <a:pt x="22174" y="688"/>
                    <a:pt x="22192" y="671"/>
                  </a:cubicBezTo>
                  <a:cubicBezTo>
                    <a:pt x="22231" y="654"/>
                    <a:pt x="22248" y="614"/>
                    <a:pt x="22231" y="580"/>
                  </a:cubicBezTo>
                  <a:cubicBezTo>
                    <a:pt x="22214" y="562"/>
                    <a:pt x="22192" y="545"/>
                    <a:pt x="22157" y="545"/>
                  </a:cubicBezTo>
                  <a:close/>
                  <a:moveTo>
                    <a:pt x="25947" y="580"/>
                  </a:moveTo>
                  <a:cubicBezTo>
                    <a:pt x="25912" y="580"/>
                    <a:pt x="25890" y="580"/>
                    <a:pt x="25873" y="614"/>
                  </a:cubicBezTo>
                  <a:cubicBezTo>
                    <a:pt x="25856" y="636"/>
                    <a:pt x="25856" y="688"/>
                    <a:pt x="25890" y="706"/>
                  </a:cubicBezTo>
                  <a:cubicBezTo>
                    <a:pt x="25912" y="723"/>
                    <a:pt x="25930" y="723"/>
                    <a:pt x="25947" y="723"/>
                  </a:cubicBezTo>
                  <a:cubicBezTo>
                    <a:pt x="25964" y="723"/>
                    <a:pt x="25982" y="706"/>
                    <a:pt x="25999" y="688"/>
                  </a:cubicBezTo>
                  <a:cubicBezTo>
                    <a:pt x="26021" y="671"/>
                    <a:pt x="26021" y="614"/>
                    <a:pt x="25982" y="597"/>
                  </a:cubicBezTo>
                  <a:cubicBezTo>
                    <a:pt x="25964" y="580"/>
                    <a:pt x="25947" y="580"/>
                    <a:pt x="25947" y="580"/>
                  </a:cubicBezTo>
                  <a:close/>
                  <a:moveTo>
                    <a:pt x="11714" y="654"/>
                  </a:moveTo>
                  <a:cubicBezTo>
                    <a:pt x="11679" y="671"/>
                    <a:pt x="11662" y="706"/>
                    <a:pt x="11662" y="745"/>
                  </a:cubicBezTo>
                  <a:cubicBezTo>
                    <a:pt x="11679" y="780"/>
                    <a:pt x="11696" y="797"/>
                    <a:pt x="11731" y="797"/>
                  </a:cubicBezTo>
                  <a:lnTo>
                    <a:pt x="11749" y="797"/>
                  </a:lnTo>
                  <a:cubicBezTo>
                    <a:pt x="11788" y="780"/>
                    <a:pt x="11823" y="745"/>
                    <a:pt x="11805" y="706"/>
                  </a:cubicBezTo>
                  <a:cubicBezTo>
                    <a:pt x="11805" y="671"/>
                    <a:pt x="11770" y="654"/>
                    <a:pt x="11731" y="654"/>
                  </a:cubicBezTo>
                  <a:close/>
                  <a:moveTo>
                    <a:pt x="15939" y="688"/>
                  </a:moveTo>
                  <a:cubicBezTo>
                    <a:pt x="15904" y="688"/>
                    <a:pt x="15882" y="688"/>
                    <a:pt x="15865" y="723"/>
                  </a:cubicBezTo>
                  <a:cubicBezTo>
                    <a:pt x="15848" y="745"/>
                    <a:pt x="15865" y="797"/>
                    <a:pt x="15904" y="815"/>
                  </a:cubicBezTo>
                  <a:cubicBezTo>
                    <a:pt x="15904" y="815"/>
                    <a:pt x="15922" y="832"/>
                    <a:pt x="15939" y="832"/>
                  </a:cubicBezTo>
                  <a:cubicBezTo>
                    <a:pt x="15956" y="832"/>
                    <a:pt x="15991" y="815"/>
                    <a:pt x="15991" y="797"/>
                  </a:cubicBezTo>
                  <a:cubicBezTo>
                    <a:pt x="16013" y="762"/>
                    <a:pt x="16013" y="706"/>
                    <a:pt x="15974" y="688"/>
                  </a:cubicBezTo>
                  <a:close/>
                  <a:moveTo>
                    <a:pt x="21831" y="688"/>
                  </a:moveTo>
                  <a:cubicBezTo>
                    <a:pt x="21831" y="688"/>
                    <a:pt x="21813" y="688"/>
                    <a:pt x="21796" y="706"/>
                  </a:cubicBezTo>
                  <a:cubicBezTo>
                    <a:pt x="21757" y="723"/>
                    <a:pt x="21757" y="762"/>
                    <a:pt x="21778" y="797"/>
                  </a:cubicBezTo>
                  <a:cubicBezTo>
                    <a:pt x="21778" y="815"/>
                    <a:pt x="21813" y="832"/>
                    <a:pt x="21831" y="832"/>
                  </a:cubicBezTo>
                  <a:lnTo>
                    <a:pt x="21865" y="832"/>
                  </a:lnTo>
                  <a:cubicBezTo>
                    <a:pt x="21905" y="815"/>
                    <a:pt x="21922" y="762"/>
                    <a:pt x="21905" y="723"/>
                  </a:cubicBezTo>
                  <a:cubicBezTo>
                    <a:pt x="21887" y="706"/>
                    <a:pt x="21865" y="688"/>
                    <a:pt x="21831" y="688"/>
                  </a:cubicBezTo>
                  <a:close/>
                  <a:moveTo>
                    <a:pt x="11388" y="745"/>
                  </a:moveTo>
                  <a:cubicBezTo>
                    <a:pt x="11388" y="745"/>
                    <a:pt x="11370" y="745"/>
                    <a:pt x="11370" y="762"/>
                  </a:cubicBezTo>
                  <a:cubicBezTo>
                    <a:pt x="11335" y="762"/>
                    <a:pt x="11314" y="797"/>
                    <a:pt x="11314" y="832"/>
                  </a:cubicBezTo>
                  <a:cubicBezTo>
                    <a:pt x="11335" y="871"/>
                    <a:pt x="11353" y="888"/>
                    <a:pt x="11388" y="888"/>
                  </a:cubicBezTo>
                  <a:lnTo>
                    <a:pt x="11405" y="888"/>
                  </a:lnTo>
                  <a:cubicBezTo>
                    <a:pt x="11444" y="888"/>
                    <a:pt x="11462" y="832"/>
                    <a:pt x="11462" y="797"/>
                  </a:cubicBezTo>
                  <a:cubicBezTo>
                    <a:pt x="11444" y="762"/>
                    <a:pt x="11422" y="745"/>
                    <a:pt x="11388" y="745"/>
                  </a:cubicBezTo>
                  <a:close/>
                  <a:moveTo>
                    <a:pt x="26217" y="815"/>
                  </a:moveTo>
                  <a:cubicBezTo>
                    <a:pt x="26199" y="815"/>
                    <a:pt x="26182" y="815"/>
                    <a:pt x="26165" y="832"/>
                  </a:cubicBezTo>
                  <a:cubicBezTo>
                    <a:pt x="26130" y="871"/>
                    <a:pt x="26130" y="906"/>
                    <a:pt x="26165" y="941"/>
                  </a:cubicBezTo>
                  <a:cubicBezTo>
                    <a:pt x="26182" y="962"/>
                    <a:pt x="26199" y="962"/>
                    <a:pt x="26217" y="962"/>
                  </a:cubicBezTo>
                  <a:cubicBezTo>
                    <a:pt x="26239" y="962"/>
                    <a:pt x="26256" y="941"/>
                    <a:pt x="26273" y="941"/>
                  </a:cubicBezTo>
                  <a:cubicBezTo>
                    <a:pt x="26291" y="906"/>
                    <a:pt x="26291" y="854"/>
                    <a:pt x="26273" y="832"/>
                  </a:cubicBezTo>
                  <a:cubicBezTo>
                    <a:pt x="26256" y="815"/>
                    <a:pt x="26239" y="815"/>
                    <a:pt x="26217" y="815"/>
                  </a:cubicBezTo>
                  <a:close/>
                  <a:moveTo>
                    <a:pt x="11026" y="854"/>
                  </a:moveTo>
                  <a:cubicBezTo>
                    <a:pt x="10987" y="871"/>
                    <a:pt x="10952" y="906"/>
                    <a:pt x="10970" y="941"/>
                  </a:cubicBezTo>
                  <a:cubicBezTo>
                    <a:pt x="10970" y="980"/>
                    <a:pt x="11009" y="997"/>
                    <a:pt x="11044" y="997"/>
                  </a:cubicBezTo>
                  <a:lnTo>
                    <a:pt x="11061" y="997"/>
                  </a:lnTo>
                  <a:cubicBezTo>
                    <a:pt x="11096" y="980"/>
                    <a:pt x="11118" y="941"/>
                    <a:pt x="11118" y="906"/>
                  </a:cubicBezTo>
                  <a:cubicBezTo>
                    <a:pt x="11096" y="871"/>
                    <a:pt x="11061" y="854"/>
                    <a:pt x="11044" y="854"/>
                  </a:cubicBezTo>
                  <a:close/>
                  <a:moveTo>
                    <a:pt x="21504" y="854"/>
                  </a:moveTo>
                  <a:cubicBezTo>
                    <a:pt x="21504" y="854"/>
                    <a:pt x="21487" y="854"/>
                    <a:pt x="21470" y="871"/>
                  </a:cubicBezTo>
                  <a:cubicBezTo>
                    <a:pt x="21452" y="888"/>
                    <a:pt x="21430" y="923"/>
                    <a:pt x="21452" y="962"/>
                  </a:cubicBezTo>
                  <a:cubicBezTo>
                    <a:pt x="21470" y="980"/>
                    <a:pt x="21487" y="997"/>
                    <a:pt x="21504" y="997"/>
                  </a:cubicBezTo>
                  <a:lnTo>
                    <a:pt x="21539" y="997"/>
                  </a:lnTo>
                  <a:cubicBezTo>
                    <a:pt x="21578" y="980"/>
                    <a:pt x="21596" y="923"/>
                    <a:pt x="21578" y="888"/>
                  </a:cubicBezTo>
                  <a:cubicBezTo>
                    <a:pt x="21561" y="871"/>
                    <a:pt x="21539" y="854"/>
                    <a:pt x="21504" y="854"/>
                  </a:cubicBezTo>
                  <a:close/>
                  <a:moveTo>
                    <a:pt x="16231" y="888"/>
                  </a:moveTo>
                  <a:cubicBezTo>
                    <a:pt x="16209" y="888"/>
                    <a:pt x="16191" y="888"/>
                    <a:pt x="16174" y="906"/>
                  </a:cubicBezTo>
                  <a:cubicBezTo>
                    <a:pt x="16157" y="941"/>
                    <a:pt x="16157" y="997"/>
                    <a:pt x="16191" y="1015"/>
                  </a:cubicBezTo>
                  <a:cubicBezTo>
                    <a:pt x="16209" y="1032"/>
                    <a:pt x="16209" y="1032"/>
                    <a:pt x="16231" y="1032"/>
                  </a:cubicBezTo>
                  <a:cubicBezTo>
                    <a:pt x="16248" y="1032"/>
                    <a:pt x="16283" y="1015"/>
                    <a:pt x="16283" y="997"/>
                  </a:cubicBezTo>
                  <a:cubicBezTo>
                    <a:pt x="16318" y="980"/>
                    <a:pt x="16300" y="923"/>
                    <a:pt x="16283" y="906"/>
                  </a:cubicBezTo>
                  <a:cubicBezTo>
                    <a:pt x="16265" y="888"/>
                    <a:pt x="16248" y="888"/>
                    <a:pt x="16231" y="888"/>
                  </a:cubicBezTo>
                  <a:close/>
                  <a:moveTo>
                    <a:pt x="10661" y="941"/>
                  </a:moveTo>
                  <a:cubicBezTo>
                    <a:pt x="10626" y="962"/>
                    <a:pt x="10609" y="997"/>
                    <a:pt x="10626" y="1032"/>
                  </a:cubicBezTo>
                  <a:cubicBezTo>
                    <a:pt x="10626" y="1071"/>
                    <a:pt x="10661" y="1089"/>
                    <a:pt x="10683" y="1089"/>
                  </a:cubicBezTo>
                  <a:lnTo>
                    <a:pt x="10700" y="1089"/>
                  </a:lnTo>
                  <a:cubicBezTo>
                    <a:pt x="10752" y="1071"/>
                    <a:pt x="10770" y="1032"/>
                    <a:pt x="10752" y="997"/>
                  </a:cubicBezTo>
                  <a:cubicBezTo>
                    <a:pt x="10752" y="962"/>
                    <a:pt x="10717" y="941"/>
                    <a:pt x="10683" y="941"/>
                  </a:cubicBezTo>
                  <a:close/>
                  <a:moveTo>
                    <a:pt x="10317" y="1032"/>
                  </a:moveTo>
                  <a:cubicBezTo>
                    <a:pt x="10282" y="1032"/>
                    <a:pt x="10265" y="1071"/>
                    <a:pt x="10265" y="1123"/>
                  </a:cubicBezTo>
                  <a:cubicBezTo>
                    <a:pt x="10282" y="1141"/>
                    <a:pt x="10300" y="1180"/>
                    <a:pt x="10335" y="1180"/>
                  </a:cubicBezTo>
                  <a:lnTo>
                    <a:pt x="10356" y="1180"/>
                  </a:lnTo>
                  <a:cubicBezTo>
                    <a:pt x="10391" y="1158"/>
                    <a:pt x="10408" y="1123"/>
                    <a:pt x="10408" y="1089"/>
                  </a:cubicBezTo>
                  <a:cubicBezTo>
                    <a:pt x="10391" y="1049"/>
                    <a:pt x="10374" y="1032"/>
                    <a:pt x="10335" y="1032"/>
                  </a:cubicBezTo>
                  <a:close/>
                  <a:moveTo>
                    <a:pt x="21161" y="1032"/>
                  </a:moveTo>
                  <a:cubicBezTo>
                    <a:pt x="21126" y="1049"/>
                    <a:pt x="21104" y="1106"/>
                    <a:pt x="21126" y="1141"/>
                  </a:cubicBezTo>
                  <a:cubicBezTo>
                    <a:pt x="21143" y="1158"/>
                    <a:pt x="21161" y="1180"/>
                    <a:pt x="21195" y="1180"/>
                  </a:cubicBezTo>
                  <a:cubicBezTo>
                    <a:pt x="21195" y="1180"/>
                    <a:pt x="21213" y="1158"/>
                    <a:pt x="21235" y="1158"/>
                  </a:cubicBezTo>
                  <a:cubicBezTo>
                    <a:pt x="21269" y="1141"/>
                    <a:pt x="21269" y="1106"/>
                    <a:pt x="21252" y="1071"/>
                  </a:cubicBezTo>
                  <a:cubicBezTo>
                    <a:pt x="21235" y="1032"/>
                    <a:pt x="21213" y="1032"/>
                    <a:pt x="21195" y="1032"/>
                  </a:cubicBezTo>
                  <a:close/>
                  <a:moveTo>
                    <a:pt x="26473" y="1071"/>
                  </a:moveTo>
                  <a:cubicBezTo>
                    <a:pt x="26456" y="1071"/>
                    <a:pt x="26434" y="1089"/>
                    <a:pt x="26417" y="1089"/>
                  </a:cubicBezTo>
                  <a:cubicBezTo>
                    <a:pt x="26400" y="1123"/>
                    <a:pt x="26382" y="1158"/>
                    <a:pt x="26417" y="1197"/>
                  </a:cubicBezTo>
                  <a:cubicBezTo>
                    <a:pt x="26417" y="1215"/>
                    <a:pt x="26456" y="1215"/>
                    <a:pt x="26473" y="1215"/>
                  </a:cubicBezTo>
                  <a:cubicBezTo>
                    <a:pt x="26491" y="1215"/>
                    <a:pt x="26508" y="1215"/>
                    <a:pt x="26508" y="1197"/>
                  </a:cubicBezTo>
                  <a:cubicBezTo>
                    <a:pt x="26543" y="1180"/>
                    <a:pt x="26543" y="1123"/>
                    <a:pt x="26526" y="1106"/>
                  </a:cubicBezTo>
                  <a:cubicBezTo>
                    <a:pt x="26508" y="1089"/>
                    <a:pt x="26491" y="1071"/>
                    <a:pt x="26473" y="1071"/>
                  </a:cubicBezTo>
                  <a:close/>
                  <a:moveTo>
                    <a:pt x="9973" y="1106"/>
                  </a:moveTo>
                  <a:cubicBezTo>
                    <a:pt x="9921" y="1123"/>
                    <a:pt x="9899" y="1158"/>
                    <a:pt x="9921" y="1197"/>
                  </a:cubicBezTo>
                  <a:cubicBezTo>
                    <a:pt x="9921" y="1232"/>
                    <a:pt x="9956" y="1250"/>
                    <a:pt x="9991" y="1250"/>
                  </a:cubicBezTo>
                  <a:cubicBezTo>
                    <a:pt x="10047" y="1250"/>
                    <a:pt x="10065" y="1197"/>
                    <a:pt x="10047" y="1158"/>
                  </a:cubicBezTo>
                  <a:cubicBezTo>
                    <a:pt x="10047" y="1123"/>
                    <a:pt x="10008" y="1106"/>
                    <a:pt x="9991" y="1106"/>
                  </a:cubicBezTo>
                  <a:close/>
                  <a:moveTo>
                    <a:pt x="16500" y="1123"/>
                  </a:moveTo>
                  <a:cubicBezTo>
                    <a:pt x="16483" y="1123"/>
                    <a:pt x="16466" y="1123"/>
                    <a:pt x="16448" y="1141"/>
                  </a:cubicBezTo>
                  <a:cubicBezTo>
                    <a:pt x="16426" y="1180"/>
                    <a:pt x="16426" y="1215"/>
                    <a:pt x="16466" y="1250"/>
                  </a:cubicBezTo>
                  <a:cubicBezTo>
                    <a:pt x="16466" y="1267"/>
                    <a:pt x="16483" y="1267"/>
                    <a:pt x="16500" y="1267"/>
                  </a:cubicBezTo>
                  <a:cubicBezTo>
                    <a:pt x="16518" y="1267"/>
                    <a:pt x="16535" y="1267"/>
                    <a:pt x="16557" y="1250"/>
                  </a:cubicBezTo>
                  <a:cubicBezTo>
                    <a:pt x="16592" y="1215"/>
                    <a:pt x="16592" y="1180"/>
                    <a:pt x="16557" y="1141"/>
                  </a:cubicBezTo>
                  <a:cubicBezTo>
                    <a:pt x="16535" y="1123"/>
                    <a:pt x="16518" y="1123"/>
                    <a:pt x="16500" y="1123"/>
                  </a:cubicBezTo>
                  <a:close/>
                  <a:moveTo>
                    <a:pt x="9612" y="1197"/>
                  </a:moveTo>
                  <a:cubicBezTo>
                    <a:pt x="9573" y="1197"/>
                    <a:pt x="9556" y="1232"/>
                    <a:pt x="9556" y="1267"/>
                  </a:cubicBezTo>
                  <a:cubicBezTo>
                    <a:pt x="9556" y="1306"/>
                    <a:pt x="9595" y="1324"/>
                    <a:pt x="9630" y="1324"/>
                  </a:cubicBezTo>
                  <a:lnTo>
                    <a:pt x="9647" y="1324"/>
                  </a:lnTo>
                  <a:cubicBezTo>
                    <a:pt x="9682" y="1324"/>
                    <a:pt x="9704" y="1289"/>
                    <a:pt x="9704" y="1250"/>
                  </a:cubicBezTo>
                  <a:cubicBezTo>
                    <a:pt x="9704" y="1215"/>
                    <a:pt x="9664" y="1197"/>
                    <a:pt x="9630" y="1197"/>
                  </a:cubicBezTo>
                  <a:close/>
                  <a:moveTo>
                    <a:pt x="20869" y="1197"/>
                  </a:moveTo>
                  <a:cubicBezTo>
                    <a:pt x="20852" y="1197"/>
                    <a:pt x="20852" y="1197"/>
                    <a:pt x="20834" y="1215"/>
                  </a:cubicBezTo>
                  <a:cubicBezTo>
                    <a:pt x="20799" y="1232"/>
                    <a:pt x="20799" y="1267"/>
                    <a:pt x="20817" y="1306"/>
                  </a:cubicBezTo>
                  <a:cubicBezTo>
                    <a:pt x="20817" y="1324"/>
                    <a:pt x="20852" y="1341"/>
                    <a:pt x="20869" y="1341"/>
                  </a:cubicBezTo>
                  <a:lnTo>
                    <a:pt x="20908" y="1341"/>
                  </a:lnTo>
                  <a:cubicBezTo>
                    <a:pt x="20943" y="1324"/>
                    <a:pt x="20960" y="1267"/>
                    <a:pt x="20943" y="1232"/>
                  </a:cubicBezTo>
                  <a:cubicBezTo>
                    <a:pt x="20926" y="1215"/>
                    <a:pt x="20908" y="1197"/>
                    <a:pt x="20869" y="1197"/>
                  </a:cubicBezTo>
                  <a:close/>
                  <a:moveTo>
                    <a:pt x="9268" y="1267"/>
                  </a:moveTo>
                  <a:cubicBezTo>
                    <a:pt x="9212" y="1267"/>
                    <a:pt x="9194" y="1306"/>
                    <a:pt x="9212" y="1341"/>
                  </a:cubicBezTo>
                  <a:cubicBezTo>
                    <a:pt x="9212" y="1376"/>
                    <a:pt x="9247" y="1415"/>
                    <a:pt x="9268" y="1415"/>
                  </a:cubicBezTo>
                  <a:lnTo>
                    <a:pt x="9286" y="1415"/>
                  </a:lnTo>
                  <a:cubicBezTo>
                    <a:pt x="9321" y="1398"/>
                    <a:pt x="9355" y="1358"/>
                    <a:pt x="9338" y="1324"/>
                  </a:cubicBezTo>
                  <a:cubicBezTo>
                    <a:pt x="9338" y="1289"/>
                    <a:pt x="9303" y="1267"/>
                    <a:pt x="9268" y="1267"/>
                  </a:cubicBezTo>
                  <a:close/>
                  <a:moveTo>
                    <a:pt x="8903" y="1341"/>
                  </a:moveTo>
                  <a:cubicBezTo>
                    <a:pt x="8868" y="1341"/>
                    <a:pt x="8833" y="1376"/>
                    <a:pt x="8851" y="1415"/>
                  </a:cubicBezTo>
                  <a:cubicBezTo>
                    <a:pt x="8851" y="1450"/>
                    <a:pt x="8886" y="1485"/>
                    <a:pt x="8920" y="1485"/>
                  </a:cubicBezTo>
                  <a:lnTo>
                    <a:pt x="8942" y="1485"/>
                  </a:lnTo>
                  <a:cubicBezTo>
                    <a:pt x="8977" y="1467"/>
                    <a:pt x="8994" y="1432"/>
                    <a:pt x="8994" y="1398"/>
                  </a:cubicBezTo>
                  <a:cubicBezTo>
                    <a:pt x="8977" y="1358"/>
                    <a:pt x="8960" y="1341"/>
                    <a:pt x="8920" y="1341"/>
                  </a:cubicBezTo>
                  <a:close/>
                  <a:moveTo>
                    <a:pt x="26691" y="1358"/>
                  </a:moveTo>
                  <a:cubicBezTo>
                    <a:pt x="26674" y="1358"/>
                    <a:pt x="26652" y="1358"/>
                    <a:pt x="26652" y="1376"/>
                  </a:cubicBezTo>
                  <a:cubicBezTo>
                    <a:pt x="26617" y="1398"/>
                    <a:pt x="26600" y="1450"/>
                    <a:pt x="26634" y="1467"/>
                  </a:cubicBezTo>
                  <a:cubicBezTo>
                    <a:pt x="26634" y="1506"/>
                    <a:pt x="26674" y="1506"/>
                    <a:pt x="26691" y="1506"/>
                  </a:cubicBezTo>
                  <a:cubicBezTo>
                    <a:pt x="26708" y="1506"/>
                    <a:pt x="26726" y="1506"/>
                    <a:pt x="26726" y="1485"/>
                  </a:cubicBezTo>
                  <a:cubicBezTo>
                    <a:pt x="26761" y="1467"/>
                    <a:pt x="26761" y="1432"/>
                    <a:pt x="26743" y="1398"/>
                  </a:cubicBezTo>
                  <a:cubicBezTo>
                    <a:pt x="26726" y="1376"/>
                    <a:pt x="26708" y="1358"/>
                    <a:pt x="26691" y="1358"/>
                  </a:cubicBezTo>
                  <a:close/>
                  <a:moveTo>
                    <a:pt x="16753" y="1376"/>
                  </a:moveTo>
                  <a:cubicBezTo>
                    <a:pt x="16735" y="1376"/>
                    <a:pt x="16718" y="1398"/>
                    <a:pt x="16718" y="1398"/>
                  </a:cubicBezTo>
                  <a:cubicBezTo>
                    <a:pt x="16683" y="1432"/>
                    <a:pt x="16683" y="1467"/>
                    <a:pt x="16700" y="1506"/>
                  </a:cubicBezTo>
                  <a:cubicBezTo>
                    <a:pt x="16718" y="1524"/>
                    <a:pt x="16735" y="1524"/>
                    <a:pt x="16753" y="1524"/>
                  </a:cubicBezTo>
                  <a:cubicBezTo>
                    <a:pt x="16774" y="1524"/>
                    <a:pt x="16792" y="1524"/>
                    <a:pt x="16809" y="1506"/>
                  </a:cubicBezTo>
                  <a:cubicBezTo>
                    <a:pt x="16844" y="1485"/>
                    <a:pt x="16844" y="1432"/>
                    <a:pt x="16809" y="1415"/>
                  </a:cubicBezTo>
                  <a:cubicBezTo>
                    <a:pt x="16809" y="1398"/>
                    <a:pt x="16774" y="1376"/>
                    <a:pt x="16753" y="1376"/>
                  </a:cubicBezTo>
                  <a:close/>
                  <a:moveTo>
                    <a:pt x="20525" y="1376"/>
                  </a:moveTo>
                  <a:cubicBezTo>
                    <a:pt x="20490" y="1398"/>
                    <a:pt x="20473" y="1432"/>
                    <a:pt x="20490" y="1467"/>
                  </a:cubicBezTo>
                  <a:cubicBezTo>
                    <a:pt x="20508" y="1506"/>
                    <a:pt x="20525" y="1524"/>
                    <a:pt x="20543" y="1524"/>
                  </a:cubicBezTo>
                  <a:cubicBezTo>
                    <a:pt x="20560" y="1524"/>
                    <a:pt x="20582" y="1506"/>
                    <a:pt x="20582" y="1506"/>
                  </a:cubicBezTo>
                  <a:cubicBezTo>
                    <a:pt x="20617" y="1485"/>
                    <a:pt x="20634" y="1450"/>
                    <a:pt x="20617" y="1415"/>
                  </a:cubicBezTo>
                  <a:cubicBezTo>
                    <a:pt x="20599" y="1376"/>
                    <a:pt x="20582" y="1376"/>
                    <a:pt x="20543" y="1376"/>
                  </a:cubicBezTo>
                  <a:close/>
                  <a:moveTo>
                    <a:pt x="8542" y="1415"/>
                  </a:moveTo>
                  <a:cubicBezTo>
                    <a:pt x="8507" y="1415"/>
                    <a:pt x="8485" y="1450"/>
                    <a:pt x="8485" y="1485"/>
                  </a:cubicBezTo>
                  <a:cubicBezTo>
                    <a:pt x="8507" y="1524"/>
                    <a:pt x="8524" y="1559"/>
                    <a:pt x="8559" y="1559"/>
                  </a:cubicBezTo>
                  <a:lnTo>
                    <a:pt x="8577" y="1559"/>
                  </a:lnTo>
                  <a:cubicBezTo>
                    <a:pt x="8616" y="1541"/>
                    <a:pt x="8651" y="1506"/>
                    <a:pt x="8633" y="1467"/>
                  </a:cubicBezTo>
                  <a:cubicBezTo>
                    <a:pt x="8633" y="1432"/>
                    <a:pt x="8594" y="1415"/>
                    <a:pt x="8559" y="1415"/>
                  </a:cubicBezTo>
                  <a:close/>
                  <a:moveTo>
                    <a:pt x="8198" y="1485"/>
                  </a:moveTo>
                  <a:cubicBezTo>
                    <a:pt x="8159" y="1485"/>
                    <a:pt x="8124" y="1524"/>
                    <a:pt x="8141" y="1576"/>
                  </a:cubicBezTo>
                  <a:cubicBezTo>
                    <a:pt x="8141" y="1593"/>
                    <a:pt x="8181" y="1633"/>
                    <a:pt x="8215" y="1633"/>
                  </a:cubicBezTo>
                  <a:cubicBezTo>
                    <a:pt x="8268" y="1615"/>
                    <a:pt x="8289" y="1576"/>
                    <a:pt x="8289" y="1541"/>
                  </a:cubicBezTo>
                  <a:cubicBezTo>
                    <a:pt x="8268" y="1506"/>
                    <a:pt x="8250" y="1485"/>
                    <a:pt x="8215" y="1485"/>
                  </a:cubicBezTo>
                  <a:close/>
                  <a:moveTo>
                    <a:pt x="20199" y="1541"/>
                  </a:moveTo>
                  <a:cubicBezTo>
                    <a:pt x="20164" y="1559"/>
                    <a:pt x="20147" y="1615"/>
                    <a:pt x="20164" y="1650"/>
                  </a:cubicBezTo>
                  <a:cubicBezTo>
                    <a:pt x="20182" y="1667"/>
                    <a:pt x="20199" y="1685"/>
                    <a:pt x="20234" y="1685"/>
                  </a:cubicBezTo>
                  <a:cubicBezTo>
                    <a:pt x="20234" y="1685"/>
                    <a:pt x="20255" y="1685"/>
                    <a:pt x="20273" y="1667"/>
                  </a:cubicBezTo>
                  <a:cubicBezTo>
                    <a:pt x="20308" y="1650"/>
                    <a:pt x="20308" y="1615"/>
                    <a:pt x="20290" y="1576"/>
                  </a:cubicBezTo>
                  <a:cubicBezTo>
                    <a:pt x="20290" y="1559"/>
                    <a:pt x="20255" y="1541"/>
                    <a:pt x="20234" y="1541"/>
                  </a:cubicBezTo>
                  <a:close/>
                  <a:moveTo>
                    <a:pt x="7833" y="1559"/>
                  </a:moveTo>
                  <a:cubicBezTo>
                    <a:pt x="7798" y="1559"/>
                    <a:pt x="7780" y="1593"/>
                    <a:pt x="7780" y="1650"/>
                  </a:cubicBezTo>
                  <a:cubicBezTo>
                    <a:pt x="7798" y="1667"/>
                    <a:pt x="7815" y="1702"/>
                    <a:pt x="7854" y="1702"/>
                  </a:cubicBezTo>
                  <a:lnTo>
                    <a:pt x="7872" y="1702"/>
                  </a:lnTo>
                  <a:cubicBezTo>
                    <a:pt x="7906" y="1685"/>
                    <a:pt x="7924" y="1650"/>
                    <a:pt x="7924" y="1615"/>
                  </a:cubicBezTo>
                  <a:cubicBezTo>
                    <a:pt x="7924" y="1576"/>
                    <a:pt x="7889" y="1559"/>
                    <a:pt x="7854" y="1559"/>
                  </a:cubicBezTo>
                  <a:close/>
                  <a:moveTo>
                    <a:pt x="7489" y="1633"/>
                  </a:moveTo>
                  <a:cubicBezTo>
                    <a:pt x="7454" y="1650"/>
                    <a:pt x="7419" y="1685"/>
                    <a:pt x="7437" y="1724"/>
                  </a:cubicBezTo>
                  <a:cubicBezTo>
                    <a:pt x="7437" y="1759"/>
                    <a:pt x="7471" y="1776"/>
                    <a:pt x="7506" y="1776"/>
                  </a:cubicBezTo>
                  <a:cubicBezTo>
                    <a:pt x="7563" y="1759"/>
                    <a:pt x="7580" y="1724"/>
                    <a:pt x="7563" y="1685"/>
                  </a:cubicBezTo>
                  <a:cubicBezTo>
                    <a:pt x="7563" y="1650"/>
                    <a:pt x="7528" y="1633"/>
                    <a:pt x="7506" y="1633"/>
                  </a:cubicBezTo>
                  <a:close/>
                  <a:moveTo>
                    <a:pt x="17009" y="1650"/>
                  </a:moveTo>
                  <a:cubicBezTo>
                    <a:pt x="16992" y="1650"/>
                    <a:pt x="16970" y="1650"/>
                    <a:pt x="16953" y="1667"/>
                  </a:cubicBezTo>
                  <a:cubicBezTo>
                    <a:pt x="16935" y="1702"/>
                    <a:pt x="16935" y="1741"/>
                    <a:pt x="16953" y="1776"/>
                  </a:cubicBezTo>
                  <a:cubicBezTo>
                    <a:pt x="16970" y="1794"/>
                    <a:pt x="16992" y="1794"/>
                    <a:pt x="17009" y="1794"/>
                  </a:cubicBezTo>
                  <a:cubicBezTo>
                    <a:pt x="17027" y="1794"/>
                    <a:pt x="17044" y="1794"/>
                    <a:pt x="17062" y="1776"/>
                  </a:cubicBezTo>
                  <a:cubicBezTo>
                    <a:pt x="17079" y="1741"/>
                    <a:pt x="17079" y="1702"/>
                    <a:pt x="17062" y="1667"/>
                  </a:cubicBezTo>
                  <a:cubicBezTo>
                    <a:pt x="17044" y="1650"/>
                    <a:pt x="17027" y="1650"/>
                    <a:pt x="17009" y="1650"/>
                  </a:cubicBezTo>
                  <a:close/>
                  <a:moveTo>
                    <a:pt x="26852" y="1667"/>
                  </a:moveTo>
                  <a:cubicBezTo>
                    <a:pt x="26817" y="1685"/>
                    <a:pt x="26817" y="1741"/>
                    <a:pt x="26835" y="1776"/>
                  </a:cubicBezTo>
                  <a:cubicBezTo>
                    <a:pt x="26852" y="1794"/>
                    <a:pt x="26869" y="1811"/>
                    <a:pt x="26891" y="1811"/>
                  </a:cubicBezTo>
                  <a:cubicBezTo>
                    <a:pt x="26909" y="1811"/>
                    <a:pt x="26926" y="1794"/>
                    <a:pt x="26926" y="1794"/>
                  </a:cubicBezTo>
                  <a:cubicBezTo>
                    <a:pt x="26961" y="1776"/>
                    <a:pt x="26978" y="1724"/>
                    <a:pt x="26961" y="1685"/>
                  </a:cubicBezTo>
                  <a:cubicBezTo>
                    <a:pt x="26943" y="1667"/>
                    <a:pt x="26926" y="1667"/>
                    <a:pt x="26891" y="1667"/>
                  </a:cubicBezTo>
                  <a:close/>
                  <a:moveTo>
                    <a:pt x="7145" y="1702"/>
                  </a:moveTo>
                  <a:cubicBezTo>
                    <a:pt x="7145" y="1702"/>
                    <a:pt x="7128" y="1702"/>
                    <a:pt x="7128" y="1724"/>
                  </a:cubicBezTo>
                  <a:cubicBezTo>
                    <a:pt x="7093" y="1724"/>
                    <a:pt x="7071" y="1759"/>
                    <a:pt x="7071" y="1794"/>
                  </a:cubicBezTo>
                  <a:cubicBezTo>
                    <a:pt x="7093" y="1833"/>
                    <a:pt x="7110" y="1850"/>
                    <a:pt x="7145" y="1850"/>
                  </a:cubicBezTo>
                  <a:lnTo>
                    <a:pt x="7162" y="1850"/>
                  </a:lnTo>
                  <a:cubicBezTo>
                    <a:pt x="7202" y="1850"/>
                    <a:pt x="7219" y="1811"/>
                    <a:pt x="7219" y="1776"/>
                  </a:cubicBezTo>
                  <a:cubicBezTo>
                    <a:pt x="7219" y="1741"/>
                    <a:pt x="7180" y="1702"/>
                    <a:pt x="7145" y="1702"/>
                  </a:cubicBezTo>
                  <a:close/>
                  <a:moveTo>
                    <a:pt x="19873" y="1702"/>
                  </a:moveTo>
                  <a:cubicBezTo>
                    <a:pt x="19838" y="1724"/>
                    <a:pt x="19820" y="1776"/>
                    <a:pt x="19838" y="1811"/>
                  </a:cubicBezTo>
                  <a:cubicBezTo>
                    <a:pt x="19855" y="1833"/>
                    <a:pt x="19873" y="1850"/>
                    <a:pt x="19907" y="1850"/>
                  </a:cubicBezTo>
                  <a:lnTo>
                    <a:pt x="19947" y="1850"/>
                  </a:lnTo>
                  <a:cubicBezTo>
                    <a:pt x="19981" y="1833"/>
                    <a:pt x="19999" y="1776"/>
                    <a:pt x="19981" y="1741"/>
                  </a:cubicBezTo>
                  <a:cubicBezTo>
                    <a:pt x="19964" y="1724"/>
                    <a:pt x="19929" y="1702"/>
                    <a:pt x="19907" y="1702"/>
                  </a:cubicBezTo>
                  <a:close/>
                  <a:moveTo>
                    <a:pt x="6784" y="1794"/>
                  </a:moveTo>
                  <a:cubicBezTo>
                    <a:pt x="6745" y="1811"/>
                    <a:pt x="6710" y="1850"/>
                    <a:pt x="6727" y="1885"/>
                  </a:cubicBezTo>
                  <a:cubicBezTo>
                    <a:pt x="6727" y="1920"/>
                    <a:pt x="6766" y="1941"/>
                    <a:pt x="6801" y="1941"/>
                  </a:cubicBezTo>
                  <a:lnTo>
                    <a:pt x="6819" y="1941"/>
                  </a:lnTo>
                  <a:cubicBezTo>
                    <a:pt x="6853" y="1920"/>
                    <a:pt x="6875" y="1885"/>
                    <a:pt x="6853" y="1850"/>
                  </a:cubicBezTo>
                  <a:cubicBezTo>
                    <a:pt x="6853" y="1811"/>
                    <a:pt x="6819" y="1794"/>
                    <a:pt x="6801" y="1794"/>
                  </a:cubicBezTo>
                  <a:close/>
                  <a:moveTo>
                    <a:pt x="19546" y="1868"/>
                  </a:moveTo>
                  <a:cubicBezTo>
                    <a:pt x="19511" y="1885"/>
                    <a:pt x="19494" y="1920"/>
                    <a:pt x="19511" y="1959"/>
                  </a:cubicBezTo>
                  <a:cubicBezTo>
                    <a:pt x="19529" y="1994"/>
                    <a:pt x="19546" y="2011"/>
                    <a:pt x="19581" y="2011"/>
                  </a:cubicBezTo>
                  <a:cubicBezTo>
                    <a:pt x="19603" y="2011"/>
                    <a:pt x="19603" y="2011"/>
                    <a:pt x="19620" y="1994"/>
                  </a:cubicBezTo>
                  <a:cubicBezTo>
                    <a:pt x="19655" y="1976"/>
                    <a:pt x="19672" y="1941"/>
                    <a:pt x="19655" y="1902"/>
                  </a:cubicBezTo>
                  <a:cubicBezTo>
                    <a:pt x="19638" y="1885"/>
                    <a:pt x="19603" y="1868"/>
                    <a:pt x="19581" y="1868"/>
                  </a:cubicBezTo>
                  <a:close/>
                  <a:moveTo>
                    <a:pt x="6418" y="1885"/>
                  </a:moveTo>
                  <a:cubicBezTo>
                    <a:pt x="6384" y="1902"/>
                    <a:pt x="6366" y="1941"/>
                    <a:pt x="6366" y="1976"/>
                  </a:cubicBezTo>
                  <a:cubicBezTo>
                    <a:pt x="6384" y="2011"/>
                    <a:pt x="6401" y="2029"/>
                    <a:pt x="6440" y="2029"/>
                  </a:cubicBezTo>
                  <a:lnTo>
                    <a:pt x="6458" y="2029"/>
                  </a:lnTo>
                  <a:cubicBezTo>
                    <a:pt x="6492" y="2011"/>
                    <a:pt x="6527" y="1976"/>
                    <a:pt x="6510" y="1941"/>
                  </a:cubicBezTo>
                  <a:cubicBezTo>
                    <a:pt x="6510" y="1902"/>
                    <a:pt x="6475" y="1885"/>
                    <a:pt x="6440" y="1885"/>
                  </a:cubicBezTo>
                  <a:close/>
                  <a:moveTo>
                    <a:pt x="17262" y="1902"/>
                  </a:moveTo>
                  <a:cubicBezTo>
                    <a:pt x="17244" y="1902"/>
                    <a:pt x="17227" y="1920"/>
                    <a:pt x="17210" y="1920"/>
                  </a:cubicBezTo>
                  <a:cubicBezTo>
                    <a:pt x="17188" y="1959"/>
                    <a:pt x="17188" y="2011"/>
                    <a:pt x="17210" y="2029"/>
                  </a:cubicBezTo>
                  <a:cubicBezTo>
                    <a:pt x="17227" y="2050"/>
                    <a:pt x="17244" y="2050"/>
                    <a:pt x="17262" y="2050"/>
                  </a:cubicBezTo>
                  <a:cubicBezTo>
                    <a:pt x="17279" y="2050"/>
                    <a:pt x="17297" y="2050"/>
                    <a:pt x="17318" y="2029"/>
                  </a:cubicBezTo>
                  <a:cubicBezTo>
                    <a:pt x="17353" y="1994"/>
                    <a:pt x="17336" y="1959"/>
                    <a:pt x="17318" y="1920"/>
                  </a:cubicBezTo>
                  <a:cubicBezTo>
                    <a:pt x="17297" y="1902"/>
                    <a:pt x="17279" y="1902"/>
                    <a:pt x="17262" y="1902"/>
                  </a:cubicBezTo>
                  <a:close/>
                  <a:moveTo>
                    <a:pt x="27087" y="1959"/>
                  </a:moveTo>
                  <a:cubicBezTo>
                    <a:pt x="27070" y="1959"/>
                    <a:pt x="27052" y="1976"/>
                    <a:pt x="27052" y="1976"/>
                  </a:cubicBezTo>
                  <a:cubicBezTo>
                    <a:pt x="27017" y="1994"/>
                    <a:pt x="27000" y="2050"/>
                    <a:pt x="27017" y="2085"/>
                  </a:cubicBezTo>
                  <a:cubicBezTo>
                    <a:pt x="27035" y="2102"/>
                    <a:pt x="27070" y="2102"/>
                    <a:pt x="27087" y="2102"/>
                  </a:cubicBezTo>
                  <a:lnTo>
                    <a:pt x="27126" y="2102"/>
                  </a:lnTo>
                  <a:cubicBezTo>
                    <a:pt x="27161" y="2085"/>
                    <a:pt x="27161" y="2029"/>
                    <a:pt x="27144" y="1994"/>
                  </a:cubicBezTo>
                  <a:cubicBezTo>
                    <a:pt x="27144" y="1976"/>
                    <a:pt x="27109" y="1959"/>
                    <a:pt x="27087" y="1959"/>
                  </a:cubicBezTo>
                  <a:close/>
                  <a:moveTo>
                    <a:pt x="6075" y="1994"/>
                  </a:moveTo>
                  <a:cubicBezTo>
                    <a:pt x="6040" y="1994"/>
                    <a:pt x="6022" y="2050"/>
                    <a:pt x="6022" y="2085"/>
                  </a:cubicBezTo>
                  <a:cubicBezTo>
                    <a:pt x="6040" y="2102"/>
                    <a:pt x="6057" y="2137"/>
                    <a:pt x="6092" y="2137"/>
                  </a:cubicBezTo>
                  <a:cubicBezTo>
                    <a:pt x="6092" y="2137"/>
                    <a:pt x="6114" y="2137"/>
                    <a:pt x="6114" y="2120"/>
                  </a:cubicBezTo>
                  <a:cubicBezTo>
                    <a:pt x="6149" y="2120"/>
                    <a:pt x="6166" y="2085"/>
                    <a:pt x="6166" y="2029"/>
                  </a:cubicBezTo>
                  <a:cubicBezTo>
                    <a:pt x="6149" y="2011"/>
                    <a:pt x="6131" y="1994"/>
                    <a:pt x="6092" y="1994"/>
                  </a:cubicBezTo>
                  <a:close/>
                  <a:moveTo>
                    <a:pt x="19220" y="2011"/>
                  </a:moveTo>
                  <a:cubicBezTo>
                    <a:pt x="19185" y="2029"/>
                    <a:pt x="19168" y="2085"/>
                    <a:pt x="19185" y="2120"/>
                  </a:cubicBezTo>
                  <a:cubicBezTo>
                    <a:pt x="19202" y="2137"/>
                    <a:pt x="19220" y="2159"/>
                    <a:pt x="19255" y="2159"/>
                  </a:cubicBezTo>
                  <a:lnTo>
                    <a:pt x="19276" y="2159"/>
                  </a:lnTo>
                  <a:cubicBezTo>
                    <a:pt x="19311" y="2137"/>
                    <a:pt x="19329" y="2085"/>
                    <a:pt x="19311" y="2050"/>
                  </a:cubicBezTo>
                  <a:cubicBezTo>
                    <a:pt x="19311" y="2029"/>
                    <a:pt x="19276" y="2011"/>
                    <a:pt x="19255" y="2011"/>
                  </a:cubicBezTo>
                  <a:close/>
                  <a:moveTo>
                    <a:pt x="5748" y="2085"/>
                  </a:moveTo>
                  <a:lnTo>
                    <a:pt x="5731" y="2102"/>
                  </a:lnTo>
                  <a:cubicBezTo>
                    <a:pt x="5696" y="2102"/>
                    <a:pt x="5657" y="2159"/>
                    <a:pt x="5679" y="2194"/>
                  </a:cubicBezTo>
                  <a:cubicBezTo>
                    <a:pt x="5696" y="2211"/>
                    <a:pt x="5713" y="2229"/>
                    <a:pt x="5748" y="2229"/>
                  </a:cubicBezTo>
                  <a:lnTo>
                    <a:pt x="5766" y="2229"/>
                  </a:lnTo>
                  <a:cubicBezTo>
                    <a:pt x="5805" y="2229"/>
                    <a:pt x="5822" y="2176"/>
                    <a:pt x="5822" y="2137"/>
                  </a:cubicBezTo>
                  <a:cubicBezTo>
                    <a:pt x="5805" y="2120"/>
                    <a:pt x="5787" y="2085"/>
                    <a:pt x="5748" y="2085"/>
                  </a:cubicBezTo>
                  <a:close/>
                  <a:moveTo>
                    <a:pt x="17553" y="2137"/>
                  </a:moveTo>
                  <a:cubicBezTo>
                    <a:pt x="17514" y="2137"/>
                    <a:pt x="17497" y="2137"/>
                    <a:pt x="17479" y="2159"/>
                  </a:cubicBezTo>
                  <a:cubicBezTo>
                    <a:pt x="17462" y="2194"/>
                    <a:pt x="17479" y="2246"/>
                    <a:pt x="17497" y="2268"/>
                  </a:cubicBezTo>
                  <a:cubicBezTo>
                    <a:pt x="17514" y="2268"/>
                    <a:pt x="17536" y="2285"/>
                    <a:pt x="17553" y="2285"/>
                  </a:cubicBezTo>
                  <a:cubicBezTo>
                    <a:pt x="17571" y="2285"/>
                    <a:pt x="17588" y="2268"/>
                    <a:pt x="17606" y="2246"/>
                  </a:cubicBezTo>
                  <a:cubicBezTo>
                    <a:pt x="17623" y="2211"/>
                    <a:pt x="17623" y="2176"/>
                    <a:pt x="17588" y="2137"/>
                  </a:cubicBezTo>
                  <a:close/>
                  <a:moveTo>
                    <a:pt x="18894" y="2159"/>
                  </a:moveTo>
                  <a:cubicBezTo>
                    <a:pt x="18859" y="2176"/>
                    <a:pt x="18841" y="2211"/>
                    <a:pt x="18859" y="2246"/>
                  </a:cubicBezTo>
                  <a:cubicBezTo>
                    <a:pt x="18859" y="2285"/>
                    <a:pt x="18894" y="2303"/>
                    <a:pt x="18911" y="2303"/>
                  </a:cubicBezTo>
                  <a:cubicBezTo>
                    <a:pt x="18928" y="2303"/>
                    <a:pt x="18928" y="2303"/>
                    <a:pt x="18950" y="2285"/>
                  </a:cubicBezTo>
                  <a:cubicBezTo>
                    <a:pt x="18985" y="2285"/>
                    <a:pt x="19002" y="2229"/>
                    <a:pt x="18985" y="2194"/>
                  </a:cubicBezTo>
                  <a:cubicBezTo>
                    <a:pt x="18968" y="2176"/>
                    <a:pt x="18950" y="2159"/>
                    <a:pt x="18911" y="2159"/>
                  </a:cubicBezTo>
                  <a:close/>
                  <a:moveTo>
                    <a:pt x="5387" y="2211"/>
                  </a:moveTo>
                  <a:cubicBezTo>
                    <a:pt x="5352" y="2229"/>
                    <a:pt x="5313" y="2268"/>
                    <a:pt x="5331" y="2303"/>
                  </a:cubicBezTo>
                  <a:cubicBezTo>
                    <a:pt x="5352" y="2337"/>
                    <a:pt x="5370" y="2355"/>
                    <a:pt x="5404" y="2355"/>
                  </a:cubicBezTo>
                  <a:lnTo>
                    <a:pt x="5422" y="2355"/>
                  </a:lnTo>
                  <a:cubicBezTo>
                    <a:pt x="5461" y="2337"/>
                    <a:pt x="5478" y="2303"/>
                    <a:pt x="5478" y="2268"/>
                  </a:cubicBezTo>
                  <a:cubicBezTo>
                    <a:pt x="5461" y="2229"/>
                    <a:pt x="5439" y="2211"/>
                    <a:pt x="5404" y="2211"/>
                  </a:cubicBezTo>
                  <a:close/>
                  <a:moveTo>
                    <a:pt x="18550" y="2285"/>
                  </a:moveTo>
                  <a:cubicBezTo>
                    <a:pt x="18515" y="2303"/>
                    <a:pt x="18493" y="2337"/>
                    <a:pt x="18515" y="2377"/>
                  </a:cubicBezTo>
                  <a:cubicBezTo>
                    <a:pt x="18515" y="2411"/>
                    <a:pt x="18550" y="2429"/>
                    <a:pt x="18585" y="2429"/>
                  </a:cubicBezTo>
                  <a:cubicBezTo>
                    <a:pt x="18585" y="2429"/>
                    <a:pt x="18602" y="2429"/>
                    <a:pt x="18602" y="2411"/>
                  </a:cubicBezTo>
                  <a:cubicBezTo>
                    <a:pt x="18641" y="2411"/>
                    <a:pt x="18659" y="2377"/>
                    <a:pt x="18641" y="2320"/>
                  </a:cubicBezTo>
                  <a:cubicBezTo>
                    <a:pt x="18641" y="2303"/>
                    <a:pt x="18602" y="2285"/>
                    <a:pt x="18585" y="2285"/>
                  </a:cubicBezTo>
                  <a:close/>
                  <a:moveTo>
                    <a:pt x="27235" y="2285"/>
                  </a:moveTo>
                  <a:cubicBezTo>
                    <a:pt x="27196" y="2303"/>
                    <a:pt x="27196" y="2355"/>
                    <a:pt x="27218" y="2394"/>
                  </a:cubicBezTo>
                  <a:cubicBezTo>
                    <a:pt x="27218" y="2411"/>
                    <a:pt x="27252" y="2429"/>
                    <a:pt x="27270" y="2429"/>
                  </a:cubicBezTo>
                  <a:cubicBezTo>
                    <a:pt x="27287" y="2429"/>
                    <a:pt x="27287" y="2429"/>
                    <a:pt x="27305" y="2411"/>
                  </a:cubicBezTo>
                  <a:cubicBezTo>
                    <a:pt x="27344" y="2394"/>
                    <a:pt x="27361" y="2355"/>
                    <a:pt x="27344" y="2320"/>
                  </a:cubicBezTo>
                  <a:cubicBezTo>
                    <a:pt x="27326" y="2285"/>
                    <a:pt x="27287" y="2285"/>
                    <a:pt x="27270" y="2285"/>
                  </a:cubicBezTo>
                  <a:close/>
                  <a:moveTo>
                    <a:pt x="17862" y="2303"/>
                  </a:moveTo>
                  <a:cubicBezTo>
                    <a:pt x="17841" y="2303"/>
                    <a:pt x="17806" y="2320"/>
                    <a:pt x="17806" y="2337"/>
                  </a:cubicBezTo>
                  <a:cubicBezTo>
                    <a:pt x="17788" y="2394"/>
                    <a:pt x="17806" y="2429"/>
                    <a:pt x="17841" y="2446"/>
                  </a:cubicBezTo>
                  <a:lnTo>
                    <a:pt x="17862" y="2446"/>
                  </a:lnTo>
                  <a:cubicBezTo>
                    <a:pt x="17897" y="2446"/>
                    <a:pt x="17932" y="2429"/>
                    <a:pt x="17932" y="2394"/>
                  </a:cubicBezTo>
                  <a:cubicBezTo>
                    <a:pt x="17949" y="2355"/>
                    <a:pt x="17932" y="2320"/>
                    <a:pt x="17897" y="2303"/>
                  </a:cubicBezTo>
                  <a:close/>
                  <a:moveTo>
                    <a:pt x="5043" y="2337"/>
                  </a:moveTo>
                  <a:cubicBezTo>
                    <a:pt x="5004" y="2355"/>
                    <a:pt x="4987" y="2394"/>
                    <a:pt x="5004" y="2429"/>
                  </a:cubicBezTo>
                  <a:cubicBezTo>
                    <a:pt x="5004" y="2464"/>
                    <a:pt x="5043" y="2485"/>
                    <a:pt x="5061" y="2485"/>
                  </a:cubicBezTo>
                  <a:lnTo>
                    <a:pt x="5096" y="2485"/>
                  </a:lnTo>
                  <a:cubicBezTo>
                    <a:pt x="5135" y="2464"/>
                    <a:pt x="5152" y="2411"/>
                    <a:pt x="5135" y="2377"/>
                  </a:cubicBezTo>
                  <a:cubicBezTo>
                    <a:pt x="5113" y="2355"/>
                    <a:pt x="5096" y="2337"/>
                    <a:pt x="5061" y="2337"/>
                  </a:cubicBezTo>
                  <a:close/>
                  <a:moveTo>
                    <a:pt x="18223" y="2355"/>
                  </a:moveTo>
                  <a:cubicBezTo>
                    <a:pt x="18189" y="2355"/>
                    <a:pt x="18149" y="2394"/>
                    <a:pt x="18149" y="2429"/>
                  </a:cubicBezTo>
                  <a:cubicBezTo>
                    <a:pt x="18149" y="2464"/>
                    <a:pt x="18189" y="2503"/>
                    <a:pt x="18223" y="2503"/>
                  </a:cubicBezTo>
                  <a:cubicBezTo>
                    <a:pt x="18258" y="2503"/>
                    <a:pt x="18297" y="2464"/>
                    <a:pt x="18297" y="2429"/>
                  </a:cubicBezTo>
                  <a:cubicBezTo>
                    <a:pt x="18297" y="2377"/>
                    <a:pt x="18258" y="2355"/>
                    <a:pt x="18223" y="2355"/>
                  </a:cubicBezTo>
                  <a:close/>
                  <a:moveTo>
                    <a:pt x="4734" y="2464"/>
                  </a:moveTo>
                  <a:cubicBezTo>
                    <a:pt x="4717" y="2464"/>
                    <a:pt x="4717" y="2485"/>
                    <a:pt x="4700" y="2485"/>
                  </a:cubicBezTo>
                  <a:cubicBezTo>
                    <a:pt x="4660" y="2503"/>
                    <a:pt x="4643" y="2538"/>
                    <a:pt x="4660" y="2572"/>
                  </a:cubicBezTo>
                  <a:cubicBezTo>
                    <a:pt x="4678" y="2594"/>
                    <a:pt x="4700" y="2612"/>
                    <a:pt x="4734" y="2612"/>
                  </a:cubicBezTo>
                  <a:lnTo>
                    <a:pt x="4752" y="2612"/>
                  </a:lnTo>
                  <a:cubicBezTo>
                    <a:pt x="4787" y="2594"/>
                    <a:pt x="4808" y="2555"/>
                    <a:pt x="4787" y="2520"/>
                  </a:cubicBezTo>
                  <a:cubicBezTo>
                    <a:pt x="4787" y="2485"/>
                    <a:pt x="4752" y="2464"/>
                    <a:pt x="4734" y="2464"/>
                  </a:cubicBezTo>
                  <a:close/>
                  <a:moveTo>
                    <a:pt x="27453" y="2594"/>
                  </a:moveTo>
                  <a:cubicBezTo>
                    <a:pt x="27435" y="2594"/>
                    <a:pt x="27435" y="2594"/>
                    <a:pt x="27413" y="2612"/>
                  </a:cubicBezTo>
                  <a:cubicBezTo>
                    <a:pt x="27379" y="2629"/>
                    <a:pt x="27361" y="2664"/>
                    <a:pt x="27396" y="2703"/>
                  </a:cubicBezTo>
                  <a:cubicBezTo>
                    <a:pt x="27396" y="2720"/>
                    <a:pt x="27435" y="2738"/>
                    <a:pt x="27453" y="2738"/>
                  </a:cubicBezTo>
                  <a:lnTo>
                    <a:pt x="27487" y="2738"/>
                  </a:lnTo>
                  <a:cubicBezTo>
                    <a:pt x="27522" y="2703"/>
                    <a:pt x="27544" y="2664"/>
                    <a:pt x="27505" y="2629"/>
                  </a:cubicBezTo>
                  <a:cubicBezTo>
                    <a:pt x="27505" y="2612"/>
                    <a:pt x="27470" y="2594"/>
                    <a:pt x="27453" y="2594"/>
                  </a:cubicBezTo>
                  <a:close/>
                  <a:moveTo>
                    <a:pt x="4391" y="2612"/>
                  </a:moveTo>
                  <a:lnTo>
                    <a:pt x="4373" y="2629"/>
                  </a:lnTo>
                  <a:cubicBezTo>
                    <a:pt x="4334" y="2646"/>
                    <a:pt x="4317" y="2681"/>
                    <a:pt x="4334" y="2720"/>
                  </a:cubicBezTo>
                  <a:cubicBezTo>
                    <a:pt x="4334" y="2755"/>
                    <a:pt x="4373" y="2755"/>
                    <a:pt x="4391" y="2755"/>
                  </a:cubicBezTo>
                  <a:lnTo>
                    <a:pt x="4425" y="2755"/>
                  </a:lnTo>
                  <a:cubicBezTo>
                    <a:pt x="4460" y="2738"/>
                    <a:pt x="4482" y="2703"/>
                    <a:pt x="4460" y="2664"/>
                  </a:cubicBezTo>
                  <a:cubicBezTo>
                    <a:pt x="4443" y="2629"/>
                    <a:pt x="4425" y="2612"/>
                    <a:pt x="4391" y="2612"/>
                  </a:cubicBezTo>
                  <a:close/>
                  <a:moveTo>
                    <a:pt x="4047" y="2773"/>
                  </a:moveTo>
                  <a:cubicBezTo>
                    <a:pt x="4008" y="2790"/>
                    <a:pt x="3990" y="2847"/>
                    <a:pt x="4008" y="2881"/>
                  </a:cubicBezTo>
                  <a:cubicBezTo>
                    <a:pt x="4008" y="2899"/>
                    <a:pt x="4047" y="2921"/>
                    <a:pt x="4064" y="2921"/>
                  </a:cubicBezTo>
                  <a:lnTo>
                    <a:pt x="4099" y="2921"/>
                  </a:lnTo>
                  <a:cubicBezTo>
                    <a:pt x="4134" y="2899"/>
                    <a:pt x="4156" y="2847"/>
                    <a:pt x="4134" y="2812"/>
                  </a:cubicBezTo>
                  <a:cubicBezTo>
                    <a:pt x="4117" y="2790"/>
                    <a:pt x="4099" y="2773"/>
                    <a:pt x="4064" y="2773"/>
                  </a:cubicBezTo>
                  <a:close/>
                  <a:moveTo>
                    <a:pt x="27596" y="2921"/>
                  </a:moveTo>
                  <a:cubicBezTo>
                    <a:pt x="27561" y="2938"/>
                    <a:pt x="27544" y="2990"/>
                    <a:pt x="27561" y="3008"/>
                  </a:cubicBezTo>
                  <a:cubicBezTo>
                    <a:pt x="27579" y="3047"/>
                    <a:pt x="27596" y="3064"/>
                    <a:pt x="27631" y="3064"/>
                  </a:cubicBezTo>
                  <a:cubicBezTo>
                    <a:pt x="27653" y="3064"/>
                    <a:pt x="27653" y="3047"/>
                    <a:pt x="27670" y="3047"/>
                  </a:cubicBezTo>
                  <a:cubicBezTo>
                    <a:pt x="27705" y="3029"/>
                    <a:pt x="27705" y="2973"/>
                    <a:pt x="27688" y="2955"/>
                  </a:cubicBezTo>
                  <a:cubicBezTo>
                    <a:pt x="27688" y="2921"/>
                    <a:pt x="27653" y="2921"/>
                    <a:pt x="27631" y="2921"/>
                  </a:cubicBezTo>
                  <a:close/>
                  <a:moveTo>
                    <a:pt x="3721" y="2938"/>
                  </a:moveTo>
                  <a:cubicBezTo>
                    <a:pt x="3681" y="2955"/>
                    <a:pt x="3664" y="2990"/>
                    <a:pt x="3681" y="3029"/>
                  </a:cubicBezTo>
                  <a:cubicBezTo>
                    <a:pt x="3681" y="3064"/>
                    <a:pt x="3721" y="3082"/>
                    <a:pt x="3738" y="3082"/>
                  </a:cubicBezTo>
                  <a:cubicBezTo>
                    <a:pt x="3755" y="3082"/>
                    <a:pt x="3755" y="3064"/>
                    <a:pt x="3773" y="3064"/>
                  </a:cubicBezTo>
                  <a:cubicBezTo>
                    <a:pt x="3808" y="3047"/>
                    <a:pt x="3829" y="3008"/>
                    <a:pt x="3808" y="2973"/>
                  </a:cubicBezTo>
                  <a:cubicBezTo>
                    <a:pt x="3790" y="2938"/>
                    <a:pt x="3773" y="2938"/>
                    <a:pt x="3738" y="2938"/>
                  </a:cubicBezTo>
                  <a:close/>
                  <a:moveTo>
                    <a:pt x="3412" y="3082"/>
                  </a:moveTo>
                  <a:cubicBezTo>
                    <a:pt x="3412" y="3082"/>
                    <a:pt x="3394" y="3099"/>
                    <a:pt x="3372" y="3099"/>
                  </a:cubicBezTo>
                  <a:cubicBezTo>
                    <a:pt x="3338" y="3116"/>
                    <a:pt x="3338" y="3156"/>
                    <a:pt x="3355" y="3190"/>
                  </a:cubicBezTo>
                  <a:cubicBezTo>
                    <a:pt x="3372" y="3225"/>
                    <a:pt x="3394" y="3225"/>
                    <a:pt x="3412" y="3225"/>
                  </a:cubicBezTo>
                  <a:lnTo>
                    <a:pt x="3446" y="3225"/>
                  </a:lnTo>
                  <a:cubicBezTo>
                    <a:pt x="3481" y="3208"/>
                    <a:pt x="3503" y="3156"/>
                    <a:pt x="3481" y="3138"/>
                  </a:cubicBezTo>
                  <a:cubicBezTo>
                    <a:pt x="3464" y="3099"/>
                    <a:pt x="3446" y="3082"/>
                    <a:pt x="3412" y="3082"/>
                  </a:cubicBezTo>
                  <a:close/>
                  <a:moveTo>
                    <a:pt x="27779" y="3225"/>
                  </a:moveTo>
                  <a:cubicBezTo>
                    <a:pt x="27740" y="3264"/>
                    <a:pt x="27722" y="3299"/>
                    <a:pt x="27740" y="3334"/>
                  </a:cubicBezTo>
                  <a:cubicBezTo>
                    <a:pt x="27761" y="3356"/>
                    <a:pt x="27779" y="3373"/>
                    <a:pt x="27814" y="3373"/>
                  </a:cubicBezTo>
                  <a:cubicBezTo>
                    <a:pt x="27814" y="3373"/>
                    <a:pt x="27831" y="3373"/>
                    <a:pt x="27849" y="3356"/>
                  </a:cubicBezTo>
                  <a:cubicBezTo>
                    <a:pt x="27888" y="3334"/>
                    <a:pt x="27888" y="3299"/>
                    <a:pt x="27870" y="3264"/>
                  </a:cubicBezTo>
                  <a:cubicBezTo>
                    <a:pt x="27870" y="3247"/>
                    <a:pt x="27831" y="3225"/>
                    <a:pt x="27814" y="3225"/>
                  </a:cubicBezTo>
                  <a:close/>
                  <a:moveTo>
                    <a:pt x="3068" y="3282"/>
                  </a:moveTo>
                  <a:cubicBezTo>
                    <a:pt x="3029" y="3317"/>
                    <a:pt x="3029" y="3356"/>
                    <a:pt x="3046" y="3390"/>
                  </a:cubicBezTo>
                  <a:cubicBezTo>
                    <a:pt x="3068" y="3408"/>
                    <a:pt x="3085" y="3425"/>
                    <a:pt x="3103" y="3425"/>
                  </a:cubicBezTo>
                  <a:cubicBezTo>
                    <a:pt x="3120" y="3425"/>
                    <a:pt x="3137" y="3425"/>
                    <a:pt x="3137" y="3408"/>
                  </a:cubicBezTo>
                  <a:cubicBezTo>
                    <a:pt x="3177" y="3390"/>
                    <a:pt x="3194" y="3356"/>
                    <a:pt x="3177" y="3317"/>
                  </a:cubicBezTo>
                  <a:cubicBezTo>
                    <a:pt x="3155" y="3282"/>
                    <a:pt x="3137" y="3282"/>
                    <a:pt x="3103" y="3282"/>
                  </a:cubicBezTo>
                  <a:close/>
                  <a:moveTo>
                    <a:pt x="2811" y="3482"/>
                  </a:moveTo>
                  <a:cubicBezTo>
                    <a:pt x="2794" y="3482"/>
                    <a:pt x="2776" y="3482"/>
                    <a:pt x="2759" y="3499"/>
                  </a:cubicBezTo>
                  <a:cubicBezTo>
                    <a:pt x="2741" y="3517"/>
                    <a:pt x="2720" y="3551"/>
                    <a:pt x="2741" y="3591"/>
                  </a:cubicBezTo>
                  <a:cubicBezTo>
                    <a:pt x="2759" y="3608"/>
                    <a:pt x="2776" y="3625"/>
                    <a:pt x="2811" y="3625"/>
                  </a:cubicBezTo>
                  <a:cubicBezTo>
                    <a:pt x="2811" y="3625"/>
                    <a:pt x="2829" y="3625"/>
                    <a:pt x="2850" y="3608"/>
                  </a:cubicBezTo>
                  <a:cubicBezTo>
                    <a:pt x="2885" y="3591"/>
                    <a:pt x="2885" y="3534"/>
                    <a:pt x="2868" y="3517"/>
                  </a:cubicBezTo>
                  <a:cubicBezTo>
                    <a:pt x="2850" y="3499"/>
                    <a:pt x="2829" y="3482"/>
                    <a:pt x="2811" y="3482"/>
                  </a:cubicBezTo>
                  <a:close/>
                  <a:moveTo>
                    <a:pt x="27996" y="3534"/>
                  </a:moveTo>
                  <a:cubicBezTo>
                    <a:pt x="27979" y="3534"/>
                    <a:pt x="27979" y="3534"/>
                    <a:pt x="27957" y="3551"/>
                  </a:cubicBezTo>
                  <a:cubicBezTo>
                    <a:pt x="27922" y="3573"/>
                    <a:pt x="27922" y="3608"/>
                    <a:pt x="27940" y="3643"/>
                  </a:cubicBezTo>
                  <a:cubicBezTo>
                    <a:pt x="27940" y="3660"/>
                    <a:pt x="27979" y="3682"/>
                    <a:pt x="27996" y="3682"/>
                  </a:cubicBezTo>
                  <a:cubicBezTo>
                    <a:pt x="28014" y="3682"/>
                    <a:pt x="28031" y="3682"/>
                    <a:pt x="28031" y="3660"/>
                  </a:cubicBezTo>
                  <a:cubicBezTo>
                    <a:pt x="28066" y="3643"/>
                    <a:pt x="28088" y="3608"/>
                    <a:pt x="28066" y="3573"/>
                  </a:cubicBezTo>
                  <a:cubicBezTo>
                    <a:pt x="28049" y="3551"/>
                    <a:pt x="28014" y="3534"/>
                    <a:pt x="27996" y="3534"/>
                  </a:cubicBezTo>
                  <a:close/>
                  <a:moveTo>
                    <a:pt x="2502" y="3682"/>
                  </a:moveTo>
                  <a:cubicBezTo>
                    <a:pt x="2485" y="3682"/>
                    <a:pt x="2485" y="3682"/>
                    <a:pt x="2467" y="3699"/>
                  </a:cubicBezTo>
                  <a:cubicBezTo>
                    <a:pt x="2433" y="3717"/>
                    <a:pt x="2433" y="3769"/>
                    <a:pt x="2450" y="3808"/>
                  </a:cubicBezTo>
                  <a:cubicBezTo>
                    <a:pt x="2467" y="3826"/>
                    <a:pt x="2485" y="3826"/>
                    <a:pt x="2502" y="3826"/>
                  </a:cubicBezTo>
                  <a:lnTo>
                    <a:pt x="2541" y="3826"/>
                  </a:lnTo>
                  <a:cubicBezTo>
                    <a:pt x="2576" y="3791"/>
                    <a:pt x="2594" y="3752"/>
                    <a:pt x="2559" y="3717"/>
                  </a:cubicBezTo>
                  <a:cubicBezTo>
                    <a:pt x="2559" y="3699"/>
                    <a:pt x="2524" y="3682"/>
                    <a:pt x="2502" y="3682"/>
                  </a:cubicBezTo>
                  <a:close/>
                  <a:moveTo>
                    <a:pt x="28157" y="3843"/>
                  </a:moveTo>
                  <a:cubicBezTo>
                    <a:pt x="28123" y="3878"/>
                    <a:pt x="28105" y="3917"/>
                    <a:pt x="28140" y="3952"/>
                  </a:cubicBezTo>
                  <a:cubicBezTo>
                    <a:pt x="28140" y="3969"/>
                    <a:pt x="28175" y="3987"/>
                    <a:pt x="28197" y="3987"/>
                  </a:cubicBezTo>
                  <a:cubicBezTo>
                    <a:pt x="28214" y="3987"/>
                    <a:pt x="28231" y="3987"/>
                    <a:pt x="28231" y="3969"/>
                  </a:cubicBezTo>
                  <a:cubicBezTo>
                    <a:pt x="28266" y="3952"/>
                    <a:pt x="28284" y="3900"/>
                    <a:pt x="28249" y="3878"/>
                  </a:cubicBezTo>
                  <a:cubicBezTo>
                    <a:pt x="28249" y="3843"/>
                    <a:pt x="28214" y="3843"/>
                    <a:pt x="28197" y="3843"/>
                  </a:cubicBezTo>
                  <a:close/>
                  <a:moveTo>
                    <a:pt x="2158" y="3900"/>
                  </a:moveTo>
                  <a:cubicBezTo>
                    <a:pt x="2141" y="3934"/>
                    <a:pt x="2124" y="3969"/>
                    <a:pt x="2158" y="4008"/>
                  </a:cubicBezTo>
                  <a:cubicBezTo>
                    <a:pt x="2158" y="4026"/>
                    <a:pt x="2198" y="4043"/>
                    <a:pt x="2215" y="4043"/>
                  </a:cubicBezTo>
                  <a:cubicBezTo>
                    <a:pt x="2232" y="4043"/>
                    <a:pt x="2232" y="4026"/>
                    <a:pt x="2250" y="4026"/>
                  </a:cubicBezTo>
                  <a:cubicBezTo>
                    <a:pt x="2285" y="4008"/>
                    <a:pt x="2285" y="3952"/>
                    <a:pt x="2267" y="3917"/>
                  </a:cubicBezTo>
                  <a:cubicBezTo>
                    <a:pt x="2250" y="3900"/>
                    <a:pt x="2232" y="3900"/>
                    <a:pt x="2215" y="3900"/>
                  </a:cubicBezTo>
                  <a:close/>
                  <a:moveTo>
                    <a:pt x="1871" y="4117"/>
                  </a:moveTo>
                  <a:cubicBezTo>
                    <a:pt x="1832" y="4152"/>
                    <a:pt x="1832" y="4187"/>
                    <a:pt x="1849" y="4226"/>
                  </a:cubicBezTo>
                  <a:cubicBezTo>
                    <a:pt x="1871" y="4243"/>
                    <a:pt x="1889" y="4261"/>
                    <a:pt x="1923" y="4261"/>
                  </a:cubicBezTo>
                  <a:cubicBezTo>
                    <a:pt x="1941" y="4261"/>
                    <a:pt x="1941" y="4243"/>
                    <a:pt x="1958" y="4243"/>
                  </a:cubicBezTo>
                  <a:cubicBezTo>
                    <a:pt x="1997" y="4204"/>
                    <a:pt x="1997" y="4169"/>
                    <a:pt x="1980" y="4135"/>
                  </a:cubicBezTo>
                  <a:cubicBezTo>
                    <a:pt x="1958" y="4117"/>
                    <a:pt x="1941" y="4117"/>
                    <a:pt x="1923" y="4117"/>
                  </a:cubicBezTo>
                  <a:close/>
                  <a:moveTo>
                    <a:pt x="28414" y="4135"/>
                  </a:moveTo>
                  <a:cubicBezTo>
                    <a:pt x="28392" y="4135"/>
                    <a:pt x="28375" y="4135"/>
                    <a:pt x="28358" y="4152"/>
                  </a:cubicBezTo>
                  <a:cubicBezTo>
                    <a:pt x="28340" y="4169"/>
                    <a:pt x="28323" y="4226"/>
                    <a:pt x="28358" y="4243"/>
                  </a:cubicBezTo>
                  <a:lnTo>
                    <a:pt x="28340" y="4243"/>
                  </a:lnTo>
                  <a:cubicBezTo>
                    <a:pt x="28358" y="4261"/>
                    <a:pt x="28375" y="4278"/>
                    <a:pt x="28414" y="4278"/>
                  </a:cubicBezTo>
                  <a:cubicBezTo>
                    <a:pt x="28432" y="4278"/>
                    <a:pt x="28432" y="4278"/>
                    <a:pt x="28449" y="4261"/>
                  </a:cubicBezTo>
                  <a:cubicBezTo>
                    <a:pt x="28484" y="4243"/>
                    <a:pt x="28484" y="4187"/>
                    <a:pt x="28466" y="4169"/>
                  </a:cubicBezTo>
                  <a:cubicBezTo>
                    <a:pt x="28449" y="4152"/>
                    <a:pt x="28432" y="4135"/>
                    <a:pt x="28414" y="4135"/>
                  </a:cubicBezTo>
                  <a:close/>
                  <a:moveTo>
                    <a:pt x="1632" y="4335"/>
                  </a:moveTo>
                  <a:cubicBezTo>
                    <a:pt x="1615" y="4335"/>
                    <a:pt x="1597" y="4335"/>
                    <a:pt x="1580" y="4352"/>
                  </a:cubicBezTo>
                  <a:cubicBezTo>
                    <a:pt x="1562" y="4370"/>
                    <a:pt x="1545" y="4422"/>
                    <a:pt x="1580" y="4443"/>
                  </a:cubicBezTo>
                  <a:cubicBezTo>
                    <a:pt x="1597" y="4461"/>
                    <a:pt x="1615" y="4478"/>
                    <a:pt x="1632" y="4478"/>
                  </a:cubicBezTo>
                  <a:cubicBezTo>
                    <a:pt x="1654" y="4478"/>
                    <a:pt x="1671" y="4478"/>
                    <a:pt x="1671" y="4461"/>
                  </a:cubicBezTo>
                  <a:cubicBezTo>
                    <a:pt x="1706" y="4443"/>
                    <a:pt x="1706" y="4387"/>
                    <a:pt x="1688" y="4352"/>
                  </a:cubicBezTo>
                  <a:cubicBezTo>
                    <a:pt x="1671" y="4335"/>
                    <a:pt x="1654" y="4335"/>
                    <a:pt x="1632" y="4335"/>
                  </a:cubicBezTo>
                  <a:close/>
                  <a:moveTo>
                    <a:pt x="28632" y="4422"/>
                  </a:moveTo>
                  <a:cubicBezTo>
                    <a:pt x="28610" y="4422"/>
                    <a:pt x="28593" y="4422"/>
                    <a:pt x="28575" y="4443"/>
                  </a:cubicBezTo>
                  <a:cubicBezTo>
                    <a:pt x="28558" y="4461"/>
                    <a:pt x="28540" y="4513"/>
                    <a:pt x="28575" y="4531"/>
                  </a:cubicBezTo>
                  <a:cubicBezTo>
                    <a:pt x="28593" y="4552"/>
                    <a:pt x="28610" y="4570"/>
                    <a:pt x="28632" y="4570"/>
                  </a:cubicBezTo>
                  <a:cubicBezTo>
                    <a:pt x="28649" y="4570"/>
                    <a:pt x="28667" y="4570"/>
                    <a:pt x="28667" y="4552"/>
                  </a:cubicBezTo>
                  <a:cubicBezTo>
                    <a:pt x="28701" y="4531"/>
                    <a:pt x="28701" y="4478"/>
                    <a:pt x="28684" y="4443"/>
                  </a:cubicBezTo>
                  <a:cubicBezTo>
                    <a:pt x="28667" y="4422"/>
                    <a:pt x="28649" y="4422"/>
                    <a:pt x="28632" y="4422"/>
                  </a:cubicBezTo>
                  <a:close/>
                  <a:moveTo>
                    <a:pt x="1345" y="4570"/>
                  </a:moveTo>
                  <a:cubicBezTo>
                    <a:pt x="1345" y="4570"/>
                    <a:pt x="1327" y="4570"/>
                    <a:pt x="1306" y="4587"/>
                  </a:cubicBezTo>
                  <a:cubicBezTo>
                    <a:pt x="1271" y="4604"/>
                    <a:pt x="1271" y="4661"/>
                    <a:pt x="1288" y="4678"/>
                  </a:cubicBezTo>
                  <a:cubicBezTo>
                    <a:pt x="1306" y="4696"/>
                    <a:pt x="1327" y="4713"/>
                    <a:pt x="1362" y="4713"/>
                  </a:cubicBezTo>
                  <a:cubicBezTo>
                    <a:pt x="1362" y="4713"/>
                    <a:pt x="1380" y="4696"/>
                    <a:pt x="1397" y="4696"/>
                  </a:cubicBezTo>
                  <a:cubicBezTo>
                    <a:pt x="1436" y="4661"/>
                    <a:pt x="1436" y="4622"/>
                    <a:pt x="1414" y="4587"/>
                  </a:cubicBezTo>
                  <a:cubicBezTo>
                    <a:pt x="1397" y="4570"/>
                    <a:pt x="1380" y="4570"/>
                    <a:pt x="1345" y="4570"/>
                  </a:cubicBezTo>
                  <a:close/>
                  <a:moveTo>
                    <a:pt x="28867" y="4696"/>
                  </a:moveTo>
                  <a:cubicBezTo>
                    <a:pt x="28849" y="4696"/>
                    <a:pt x="28828" y="4713"/>
                    <a:pt x="28810" y="4713"/>
                  </a:cubicBezTo>
                  <a:cubicBezTo>
                    <a:pt x="28775" y="4748"/>
                    <a:pt x="28775" y="4787"/>
                    <a:pt x="28793" y="4822"/>
                  </a:cubicBezTo>
                  <a:cubicBezTo>
                    <a:pt x="28810" y="4839"/>
                    <a:pt x="28828" y="4839"/>
                    <a:pt x="28867" y="4839"/>
                  </a:cubicBezTo>
                  <a:cubicBezTo>
                    <a:pt x="28867" y="4839"/>
                    <a:pt x="28884" y="4839"/>
                    <a:pt x="28902" y="4822"/>
                  </a:cubicBezTo>
                  <a:cubicBezTo>
                    <a:pt x="28936" y="4805"/>
                    <a:pt x="28936" y="4770"/>
                    <a:pt x="28919" y="4731"/>
                  </a:cubicBezTo>
                  <a:cubicBezTo>
                    <a:pt x="28902" y="4713"/>
                    <a:pt x="28884" y="4696"/>
                    <a:pt x="28867" y="4696"/>
                  </a:cubicBezTo>
                  <a:close/>
                  <a:moveTo>
                    <a:pt x="1088" y="4805"/>
                  </a:moveTo>
                  <a:cubicBezTo>
                    <a:pt x="1071" y="4805"/>
                    <a:pt x="1053" y="4805"/>
                    <a:pt x="1036" y="4822"/>
                  </a:cubicBezTo>
                  <a:cubicBezTo>
                    <a:pt x="1001" y="4839"/>
                    <a:pt x="1001" y="4896"/>
                    <a:pt x="1036" y="4931"/>
                  </a:cubicBezTo>
                  <a:cubicBezTo>
                    <a:pt x="1036" y="4948"/>
                    <a:pt x="1053" y="4948"/>
                    <a:pt x="1088" y="4948"/>
                  </a:cubicBezTo>
                  <a:cubicBezTo>
                    <a:pt x="1110" y="4948"/>
                    <a:pt x="1110" y="4948"/>
                    <a:pt x="1127" y="4931"/>
                  </a:cubicBezTo>
                  <a:cubicBezTo>
                    <a:pt x="1162" y="4896"/>
                    <a:pt x="1162" y="4857"/>
                    <a:pt x="1127" y="4822"/>
                  </a:cubicBezTo>
                  <a:cubicBezTo>
                    <a:pt x="1127" y="4805"/>
                    <a:pt x="1110" y="4805"/>
                    <a:pt x="1088" y="4805"/>
                  </a:cubicBezTo>
                  <a:close/>
                  <a:moveTo>
                    <a:pt x="29084" y="4987"/>
                  </a:moveTo>
                  <a:cubicBezTo>
                    <a:pt x="29067" y="4987"/>
                    <a:pt x="29067" y="4987"/>
                    <a:pt x="29045" y="5005"/>
                  </a:cubicBezTo>
                  <a:cubicBezTo>
                    <a:pt x="29010" y="5022"/>
                    <a:pt x="29010" y="5074"/>
                    <a:pt x="29028" y="5096"/>
                  </a:cubicBezTo>
                  <a:cubicBezTo>
                    <a:pt x="29045" y="5114"/>
                    <a:pt x="29067" y="5131"/>
                    <a:pt x="29084" y="5131"/>
                  </a:cubicBezTo>
                  <a:cubicBezTo>
                    <a:pt x="29102" y="5131"/>
                    <a:pt x="29119" y="5114"/>
                    <a:pt x="29136" y="5114"/>
                  </a:cubicBezTo>
                  <a:cubicBezTo>
                    <a:pt x="29176" y="5074"/>
                    <a:pt x="29176" y="5040"/>
                    <a:pt x="29136" y="5005"/>
                  </a:cubicBezTo>
                  <a:cubicBezTo>
                    <a:pt x="29136" y="4987"/>
                    <a:pt x="29102" y="4987"/>
                    <a:pt x="29084" y="4987"/>
                  </a:cubicBezTo>
                  <a:close/>
                  <a:moveTo>
                    <a:pt x="818" y="5057"/>
                  </a:moveTo>
                  <a:cubicBezTo>
                    <a:pt x="801" y="5057"/>
                    <a:pt x="783" y="5057"/>
                    <a:pt x="762" y="5074"/>
                  </a:cubicBezTo>
                  <a:cubicBezTo>
                    <a:pt x="744" y="5114"/>
                    <a:pt x="744" y="5148"/>
                    <a:pt x="762" y="5183"/>
                  </a:cubicBezTo>
                  <a:cubicBezTo>
                    <a:pt x="783" y="5183"/>
                    <a:pt x="801" y="5205"/>
                    <a:pt x="818" y="5205"/>
                  </a:cubicBezTo>
                  <a:cubicBezTo>
                    <a:pt x="836" y="5205"/>
                    <a:pt x="853" y="5183"/>
                    <a:pt x="870" y="5183"/>
                  </a:cubicBezTo>
                  <a:cubicBezTo>
                    <a:pt x="910" y="5148"/>
                    <a:pt x="892" y="5114"/>
                    <a:pt x="870" y="5074"/>
                  </a:cubicBezTo>
                  <a:cubicBezTo>
                    <a:pt x="853" y="5057"/>
                    <a:pt x="836" y="5057"/>
                    <a:pt x="818" y="5057"/>
                  </a:cubicBezTo>
                  <a:close/>
                  <a:moveTo>
                    <a:pt x="29319" y="5257"/>
                  </a:moveTo>
                  <a:cubicBezTo>
                    <a:pt x="29319" y="5257"/>
                    <a:pt x="29302" y="5257"/>
                    <a:pt x="29284" y="5275"/>
                  </a:cubicBezTo>
                  <a:cubicBezTo>
                    <a:pt x="29245" y="5292"/>
                    <a:pt x="29245" y="5349"/>
                    <a:pt x="29263" y="5366"/>
                  </a:cubicBezTo>
                  <a:cubicBezTo>
                    <a:pt x="29284" y="5383"/>
                    <a:pt x="29302" y="5401"/>
                    <a:pt x="29319" y="5401"/>
                  </a:cubicBezTo>
                  <a:cubicBezTo>
                    <a:pt x="29337" y="5401"/>
                    <a:pt x="29354" y="5401"/>
                    <a:pt x="29371" y="5383"/>
                  </a:cubicBezTo>
                  <a:cubicBezTo>
                    <a:pt x="29411" y="5349"/>
                    <a:pt x="29411" y="5314"/>
                    <a:pt x="29371" y="5275"/>
                  </a:cubicBezTo>
                  <a:cubicBezTo>
                    <a:pt x="29371" y="5257"/>
                    <a:pt x="29354" y="5257"/>
                    <a:pt x="29319" y="5257"/>
                  </a:cubicBezTo>
                  <a:close/>
                  <a:moveTo>
                    <a:pt x="566" y="5314"/>
                  </a:moveTo>
                  <a:cubicBezTo>
                    <a:pt x="544" y="5314"/>
                    <a:pt x="527" y="5331"/>
                    <a:pt x="509" y="5349"/>
                  </a:cubicBezTo>
                  <a:cubicBezTo>
                    <a:pt x="492" y="5366"/>
                    <a:pt x="492" y="5423"/>
                    <a:pt x="527" y="5440"/>
                  </a:cubicBezTo>
                  <a:cubicBezTo>
                    <a:pt x="527" y="5457"/>
                    <a:pt x="544" y="5457"/>
                    <a:pt x="566" y="5457"/>
                  </a:cubicBezTo>
                  <a:cubicBezTo>
                    <a:pt x="583" y="5457"/>
                    <a:pt x="618" y="5457"/>
                    <a:pt x="618" y="5440"/>
                  </a:cubicBezTo>
                  <a:cubicBezTo>
                    <a:pt x="653" y="5401"/>
                    <a:pt x="653" y="5366"/>
                    <a:pt x="618" y="5331"/>
                  </a:cubicBezTo>
                  <a:cubicBezTo>
                    <a:pt x="601" y="5331"/>
                    <a:pt x="583" y="5314"/>
                    <a:pt x="566" y="5314"/>
                  </a:cubicBezTo>
                  <a:close/>
                  <a:moveTo>
                    <a:pt x="29572" y="5531"/>
                  </a:moveTo>
                  <a:cubicBezTo>
                    <a:pt x="29554" y="5531"/>
                    <a:pt x="29537" y="5531"/>
                    <a:pt x="29519" y="5549"/>
                  </a:cubicBezTo>
                  <a:cubicBezTo>
                    <a:pt x="29480" y="5566"/>
                    <a:pt x="29480" y="5618"/>
                    <a:pt x="29519" y="5640"/>
                  </a:cubicBezTo>
                  <a:cubicBezTo>
                    <a:pt x="29537" y="5657"/>
                    <a:pt x="29554" y="5675"/>
                    <a:pt x="29572" y="5675"/>
                  </a:cubicBezTo>
                  <a:cubicBezTo>
                    <a:pt x="29589" y="5675"/>
                    <a:pt x="29611" y="5657"/>
                    <a:pt x="29611" y="5657"/>
                  </a:cubicBezTo>
                  <a:cubicBezTo>
                    <a:pt x="29646" y="5618"/>
                    <a:pt x="29646" y="5584"/>
                    <a:pt x="29628" y="5549"/>
                  </a:cubicBezTo>
                  <a:cubicBezTo>
                    <a:pt x="29611" y="5531"/>
                    <a:pt x="29589" y="5531"/>
                    <a:pt x="29572" y="5531"/>
                  </a:cubicBezTo>
                  <a:close/>
                  <a:moveTo>
                    <a:pt x="327" y="5584"/>
                  </a:moveTo>
                  <a:cubicBezTo>
                    <a:pt x="309" y="5584"/>
                    <a:pt x="292" y="5601"/>
                    <a:pt x="274" y="5618"/>
                  </a:cubicBezTo>
                  <a:cubicBezTo>
                    <a:pt x="257" y="5640"/>
                    <a:pt x="257" y="5692"/>
                    <a:pt x="274" y="5710"/>
                  </a:cubicBezTo>
                  <a:cubicBezTo>
                    <a:pt x="292" y="5727"/>
                    <a:pt x="309" y="5727"/>
                    <a:pt x="327" y="5727"/>
                  </a:cubicBezTo>
                  <a:cubicBezTo>
                    <a:pt x="348" y="5727"/>
                    <a:pt x="366" y="5727"/>
                    <a:pt x="383" y="5710"/>
                  </a:cubicBezTo>
                  <a:cubicBezTo>
                    <a:pt x="418" y="5675"/>
                    <a:pt x="400" y="5640"/>
                    <a:pt x="383" y="5601"/>
                  </a:cubicBezTo>
                  <a:cubicBezTo>
                    <a:pt x="366" y="5601"/>
                    <a:pt x="348" y="5584"/>
                    <a:pt x="327" y="5584"/>
                  </a:cubicBezTo>
                  <a:close/>
                  <a:moveTo>
                    <a:pt x="29807" y="5801"/>
                  </a:moveTo>
                  <a:cubicBezTo>
                    <a:pt x="29789" y="5801"/>
                    <a:pt x="29772" y="5801"/>
                    <a:pt x="29772" y="5818"/>
                  </a:cubicBezTo>
                  <a:cubicBezTo>
                    <a:pt x="29737" y="5836"/>
                    <a:pt x="29737" y="5892"/>
                    <a:pt x="29754" y="5910"/>
                  </a:cubicBezTo>
                  <a:cubicBezTo>
                    <a:pt x="29772" y="5927"/>
                    <a:pt x="29789" y="5927"/>
                    <a:pt x="29807" y="5927"/>
                  </a:cubicBezTo>
                  <a:cubicBezTo>
                    <a:pt x="29828" y="5927"/>
                    <a:pt x="29846" y="5927"/>
                    <a:pt x="29863" y="5910"/>
                  </a:cubicBezTo>
                  <a:cubicBezTo>
                    <a:pt x="29898" y="5892"/>
                    <a:pt x="29898" y="5836"/>
                    <a:pt x="29863" y="5818"/>
                  </a:cubicBezTo>
                  <a:cubicBezTo>
                    <a:pt x="29846" y="5801"/>
                    <a:pt x="29828" y="5801"/>
                    <a:pt x="29807" y="5801"/>
                  </a:cubicBezTo>
                  <a:close/>
                  <a:moveTo>
                    <a:pt x="92" y="5858"/>
                  </a:moveTo>
                  <a:cubicBezTo>
                    <a:pt x="74" y="5858"/>
                    <a:pt x="57" y="5875"/>
                    <a:pt x="39" y="5875"/>
                  </a:cubicBezTo>
                  <a:cubicBezTo>
                    <a:pt x="0" y="5910"/>
                    <a:pt x="0" y="5966"/>
                    <a:pt x="39" y="5984"/>
                  </a:cubicBezTo>
                  <a:cubicBezTo>
                    <a:pt x="57" y="6001"/>
                    <a:pt x="74" y="6001"/>
                    <a:pt x="92" y="6001"/>
                  </a:cubicBezTo>
                  <a:cubicBezTo>
                    <a:pt x="109" y="6001"/>
                    <a:pt x="131" y="6001"/>
                    <a:pt x="148" y="5984"/>
                  </a:cubicBezTo>
                  <a:cubicBezTo>
                    <a:pt x="166" y="5945"/>
                    <a:pt x="166" y="5910"/>
                    <a:pt x="131" y="5875"/>
                  </a:cubicBezTo>
                  <a:cubicBezTo>
                    <a:pt x="131" y="5858"/>
                    <a:pt x="109" y="5858"/>
                    <a:pt x="92" y="5858"/>
                  </a:cubicBezTo>
                  <a:close/>
                  <a:moveTo>
                    <a:pt x="30063" y="6053"/>
                  </a:moveTo>
                  <a:cubicBezTo>
                    <a:pt x="30046" y="6053"/>
                    <a:pt x="30024" y="6053"/>
                    <a:pt x="30007" y="6075"/>
                  </a:cubicBezTo>
                  <a:cubicBezTo>
                    <a:pt x="29989" y="6110"/>
                    <a:pt x="29989" y="6145"/>
                    <a:pt x="30007" y="6184"/>
                  </a:cubicBezTo>
                  <a:cubicBezTo>
                    <a:pt x="30024" y="6201"/>
                    <a:pt x="30046" y="6201"/>
                    <a:pt x="30063" y="6201"/>
                  </a:cubicBezTo>
                  <a:cubicBezTo>
                    <a:pt x="30081" y="6201"/>
                    <a:pt x="30098" y="6201"/>
                    <a:pt x="30116" y="6184"/>
                  </a:cubicBezTo>
                  <a:cubicBezTo>
                    <a:pt x="30133" y="6145"/>
                    <a:pt x="30133" y="6110"/>
                    <a:pt x="30116" y="6075"/>
                  </a:cubicBezTo>
                  <a:cubicBezTo>
                    <a:pt x="30098" y="6053"/>
                    <a:pt x="30081" y="6053"/>
                    <a:pt x="30063" y="6053"/>
                  </a:cubicBezTo>
                  <a:close/>
                  <a:moveTo>
                    <a:pt x="30316" y="6328"/>
                  </a:moveTo>
                  <a:cubicBezTo>
                    <a:pt x="30298" y="6328"/>
                    <a:pt x="30281" y="6328"/>
                    <a:pt x="30263" y="6345"/>
                  </a:cubicBezTo>
                  <a:cubicBezTo>
                    <a:pt x="30224" y="6362"/>
                    <a:pt x="30224" y="6419"/>
                    <a:pt x="30263" y="6436"/>
                  </a:cubicBezTo>
                  <a:cubicBezTo>
                    <a:pt x="30281" y="6454"/>
                    <a:pt x="30298" y="6471"/>
                    <a:pt x="30316" y="6471"/>
                  </a:cubicBezTo>
                  <a:cubicBezTo>
                    <a:pt x="30333" y="6471"/>
                    <a:pt x="30351" y="6454"/>
                    <a:pt x="30372" y="6436"/>
                  </a:cubicBezTo>
                  <a:cubicBezTo>
                    <a:pt x="30390" y="6419"/>
                    <a:pt x="30390" y="6362"/>
                    <a:pt x="30372" y="6345"/>
                  </a:cubicBezTo>
                  <a:cubicBezTo>
                    <a:pt x="30351" y="6328"/>
                    <a:pt x="30333" y="6328"/>
                    <a:pt x="30316" y="6328"/>
                  </a:cubicBezTo>
                  <a:close/>
                  <a:moveTo>
                    <a:pt x="30568" y="6580"/>
                  </a:moveTo>
                  <a:cubicBezTo>
                    <a:pt x="30551" y="6580"/>
                    <a:pt x="30533" y="6580"/>
                    <a:pt x="30516" y="6597"/>
                  </a:cubicBezTo>
                  <a:cubicBezTo>
                    <a:pt x="30481" y="6637"/>
                    <a:pt x="30481" y="6671"/>
                    <a:pt x="30516" y="6706"/>
                  </a:cubicBezTo>
                  <a:cubicBezTo>
                    <a:pt x="30533" y="6728"/>
                    <a:pt x="30551" y="6728"/>
                    <a:pt x="30568" y="6728"/>
                  </a:cubicBezTo>
                  <a:cubicBezTo>
                    <a:pt x="30590" y="6728"/>
                    <a:pt x="30607" y="6728"/>
                    <a:pt x="30625" y="6706"/>
                  </a:cubicBezTo>
                  <a:cubicBezTo>
                    <a:pt x="30642" y="6671"/>
                    <a:pt x="30642" y="6637"/>
                    <a:pt x="30625" y="6597"/>
                  </a:cubicBezTo>
                  <a:cubicBezTo>
                    <a:pt x="30607" y="6580"/>
                    <a:pt x="30590" y="6580"/>
                    <a:pt x="30568" y="6580"/>
                  </a:cubicBezTo>
                  <a:close/>
                  <a:moveTo>
                    <a:pt x="30825" y="6815"/>
                  </a:moveTo>
                  <a:cubicBezTo>
                    <a:pt x="30807" y="6815"/>
                    <a:pt x="30786" y="6837"/>
                    <a:pt x="30786" y="6854"/>
                  </a:cubicBezTo>
                  <a:cubicBezTo>
                    <a:pt x="30751" y="6872"/>
                    <a:pt x="30751" y="6924"/>
                    <a:pt x="30786" y="6945"/>
                  </a:cubicBezTo>
                  <a:cubicBezTo>
                    <a:pt x="30807" y="6963"/>
                    <a:pt x="30825" y="6963"/>
                    <a:pt x="30825" y="6963"/>
                  </a:cubicBezTo>
                  <a:cubicBezTo>
                    <a:pt x="30860" y="6963"/>
                    <a:pt x="30877" y="6963"/>
                    <a:pt x="30877" y="6945"/>
                  </a:cubicBezTo>
                  <a:cubicBezTo>
                    <a:pt x="30916" y="6924"/>
                    <a:pt x="30916" y="6872"/>
                    <a:pt x="30877" y="6837"/>
                  </a:cubicBezTo>
                  <a:cubicBezTo>
                    <a:pt x="30860" y="6837"/>
                    <a:pt x="30842" y="6815"/>
                    <a:pt x="30825" y="6815"/>
                  </a:cubicBezTo>
                  <a:close/>
                  <a:moveTo>
                    <a:pt x="31095" y="7072"/>
                  </a:moveTo>
                  <a:cubicBezTo>
                    <a:pt x="31077" y="7072"/>
                    <a:pt x="31060" y="7072"/>
                    <a:pt x="31042" y="7089"/>
                  </a:cubicBezTo>
                  <a:cubicBezTo>
                    <a:pt x="31025" y="7124"/>
                    <a:pt x="31025" y="7163"/>
                    <a:pt x="31042" y="7198"/>
                  </a:cubicBezTo>
                  <a:cubicBezTo>
                    <a:pt x="31060" y="7215"/>
                    <a:pt x="31077" y="7215"/>
                    <a:pt x="31095" y="7215"/>
                  </a:cubicBezTo>
                  <a:cubicBezTo>
                    <a:pt x="31112" y="7215"/>
                    <a:pt x="31134" y="7215"/>
                    <a:pt x="31151" y="7198"/>
                  </a:cubicBezTo>
                  <a:cubicBezTo>
                    <a:pt x="31169" y="7163"/>
                    <a:pt x="31186" y="7124"/>
                    <a:pt x="31151" y="7089"/>
                  </a:cubicBezTo>
                  <a:cubicBezTo>
                    <a:pt x="31134" y="7089"/>
                    <a:pt x="31112" y="7072"/>
                    <a:pt x="31095" y="7072"/>
                  </a:cubicBezTo>
                  <a:close/>
                  <a:moveTo>
                    <a:pt x="31277" y="7381"/>
                  </a:moveTo>
                  <a:cubicBezTo>
                    <a:pt x="31243" y="7381"/>
                    <a:pt x="31203" y="7415"/>
                    <a:pt x="31221" y="7450"/>
                  </a:cubicBezTo>
                  <a:cubicBezTo>
                    <a:pt x="31221" y="7489"/>
                    <a:pt x="31260" y="7524"/>
                    <a:pt x="31295" y="7524"/>
                  </a:cubicBezTo>
                  <a:lnTo>
                    <a:pt x="31312" y="7524"/>
                  </a:lnTo>
                  <a:cubicBezTo>
                    <a:pt x="31351" y="7507"/>
                    <a:pt x="31369" y="7468"/>
                    <a:pt x="31369" y="7433"/>
                  </a:cubicBezTo>
                  <a:cubicBezTo>
                    <a:pt x="31351" y="7398"/>
                    <a:pt x="31330" y="7381"/>
                    <a:pt x="31295" y="738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246;p59">
              <a:extLst>
                <a:ext uri="{FF2B5EF4-FFF2-40B4-BE49-F238E27FC236}">
                  <a16:creationId xmlns:a16="http://schemas.microsoft.com/office/drawing/2014/main" id="{1199ECD0-3EDF-5593-2C02-6421C4A2C9B0}"/>
                </a:ext>
              </a:extLst>
            </p:cNvPr>
            <p:cNvSpPr/>
            <p:nvPr/>
          </p:nvSpPr>
          <p:spPr>
            <a:xfrm rot="-5400000">
              <a:off x="6545226" y="1978751"/>
              <a:ext cx="5613486" cy="1192174"/>
            </a:xfrm>
            <a:custGeom>
              <a:avLst/>
              <a:gdLst/>
              <a:ahLst/>
              <a:cxnLst/>
              <a:rect l="l" t="t" r="r" b="b"/>
              <a:pathLst>
                <a:path w="31387" h="7307" extrusionOk="0">
                  <a:moveTo>
                    <a:pt x="24098" y="0"/>
                  </a:moveTo>
                  <a:cubicBezTo>
                    <a:pt x="24063" y="0"/>
                    <a:pt x="24024" y="35"/>
                    <a:pt x="24024" y="74"/>
                  </a:cubicBezTo>
                  <a:cubicBezTo>
                    <a:pt x="24024" y="109"/>
                    <a:pt x="24063" y="144"/>
                    <a:pt x="24098" y="144"/>
                  </a:cubicBezTo>
                  <a:cubicBezTo>
                    <a:pt x="24132" y="144"/>
                    <a:pt x="24172" y="109"/>
                    <a:pt x="24172" y="53"/>
                  </a:cubicBezTo>
                  <a:cubicBezTo>
                    <a:pt x="24172" y="18"/>
                    <a:pt x="24132" y="0"/>
                    <a:pt x="24098" y="0"/>
                  </a:cubicBezTo>
                  <a:close/>
                  <a:moveTo>
                    <a:pt x="24459" y="0"/>
                  </a:moveTo>
                  <a:cubicBezTo>
                    <a:pt x="24424" y="0"/>
                    <a:pt x="24389" y="35"/>
                    <a:pt x="24389" y="74"/>
                  </a:cubicBezTo>
                  <a:cubicBezTo>
                    <a:pt x="24389" y="109"/>
                    <a:pt x="24407" y="144"/>
                    <a:pt x="24459" y="144"/>
                  </a:cubicBezTo>
                  <a:cubicBezTo>
                    <a:pt x="24498" y="144"/>
                    <a:pt x="24533" y="127"/>
                    <a:pt x="24533" y="92"/>
                  </a:cubicBezTo>
                  <a:cubicBezTo>
                    <a:pt x="24533" y="35"/>
                    <a:pt x="24498" y="0"/>
                    <a:pt x="24459" y="0"/>
                  </a:cubicBezTo>
                  <a:close/>
                  <a:moveTo>
                    <a:pt x="23715" y="18"/>
                  </a:moveTo>
                  <a:cubicBezTo>
                    <a:pt x="23680" y="35"/>
                    <a:pt x="23663" y="74"/>
                    <a:pt x="23663" y="109"/>
                  </a:cubicBezTo>
                  <a:cubicBezTo>
                    <a:pt x="23663" y="144"/>
                    <a:pt x="23697" y="161"/>
                    <a:pt x="23737" y="161"/>
                  </a:cubicBezTo>
                  <a:lnTo>
                    <a:pt x="23754" y="161"/>
                  </a:lnTo>
                  <a:cubicBezTo>
                    <a:pt x="23789" y="161"/>
                    <a:pt x="23806" y="127"/>
                    <a:pt x="23806" y="92"/>
                  </a:cubicBezTo>
                  <a:cubicBezTo>
                    <a:pt x="23806" y="53"/>
                    <a:pt x="23771" y="18"/>
                    <a:pt x="23737" y="18"/>
                  </a:cubicBezTo>
                  <a:close/>
                  <a:moveTo>
                    <a:pt x="24824" y="53"/>
                  </a:moveTo>
                  <a:cubicBezTo>
                    <a:pt x="24785" y="53"/>
                    <a:pt x="24750" y="74"/>
                    <a:pt x="24750" y="109"/>
                  </a:cubicBezTo>
                  <a:cubicBezTo>
                    <a:pt x="24733" y="144"/>
                    <a:pt x="24768" y="183"/>
                    <a:pt x="24803" y="201"/>
                  </a:cubicBezTo>
                  <a:lnTo>
                    <a:pt x="24824" y="201"/>
                  </a:lnTo>
                  <a:cubicBezTo>
                    <a:pt x="24859" y="201"/>
                    <a:pt x="24877" y="183"/>
                    <a:pt x="24894" y="144"/>
                  </a:cubicBezTo>
                  <a:cubicBezTo>
                    <a:pt x="24894" y="109"/>
                    <a:pt x="24877" y="53"/>
                    <a:pt x="24842" y="53"/>
                  </a:cubicBezTo>
                  <a:close/>
                  <a:moveTo>
                    <a:pt x="23354" y="92"/>
                  </a:moveTo>
                  <a:cubicBezTo>
                    <a:pt x="23319" y="92"/>
                    <a:pt x="23301" y="127"/>
                    <a:pt x="23301" y="183"/>
                  </a:cubicBezTo>
                  <a:cubicBezTo>
                    <a:pt x="23319" y="201"/>
                    <a:pt x="23336" y="235"/>
                    <a:pt x="23371" y="235"/>
                  </a:cubicBezTo>
                  <a:lnTo>
                    <a:pt x="23388" y="235"/>
                  </a:lnTo>
                  <a:cubicBezTo>
                    <a:pt x="23428" y="218"/>
                    <a:pt x="23462" y="183"/>
                    <a:pt x="23445" y="144"/>
                  </a:cubicBezTo>
                  <a:cubicBezTo>
                    <a:pt x="23445" y="109"/>
                    <a:pt x="23410" y="92"/>
                    <a:pt x="23371" y="92"/>
                  </a:cubicBezTo>
                  <a:close/>
                  <a:moveTo>
                    <a:pt x="25168" y="144"/>
                  </a:moveTo>
                  <a:cubicBezTo>
                    <a:pt x="25129" y="144"/>
                    <a:pt x="25112" y="161"/>
                    <a:pt x="25094" y="201"/>
                  </a:cubicBezTo>
                  <a:cubicBezTo>
                    <a:pt x="25077" y="235"/>
                    <a:pt x="25094" y="270"/>
                    <a:pt x="25151" y="292"/>
                  </a:cubicBezTo>
                  <a:lnTo>
                    <a:pt x="25168" y="292"/>
                  </a:lnTo>
                  <a:cubicBezTo>
                    <a:pt x="25203" y="292"/>
                    <a:pt x="25220" y="270"/>
                    <a:pt x="25238" y="253"/>
                  </a:cubicBezTo>
                  <a:cubicBezTo>
                    <a:pt x="25238" y="218"/>
                    <a:pt x="25220" y="161"/>
                    <a:pt x="25186" y="161"/>
                  </a:cubicBezTo>
                  <a:lnTo>
                    <a:pt x="25168" y="144"/>
                  </a:lnTo>
                  <a:close/>
                  <a:moveTo>
                    <a:pt x="14325" y="183"/>
                  </a:moveTo>
                  <a:cubicBezTo>
                    <a:pt x="14290" y="183"/>
                    <a:pt x="14251" y="218"/>
                    <a:pt x="14251" y="253"/>
                  </a:cubicBezTo>
                  <a:cubicBezTo>
                    <a:pt x="14251" y="292"/>
                    <a:pt x="14290" y="327"/>
                    <a:pt x="14325" y="327"/>
                  </a:cubicBezTo>
                  <a:cubicBezTo>
                    <a:pt x="14359" y="327"/>
                    <a:pt x="14399" y="292"/>
                    <a:pt x="14399" y="253"/>
                  </a:cubicBezTo>
                  <a:cubicBezTo>
                    <a:pt x="14399" y="218"/>
                    <a:pt x="14359" y="183"/>
                    <a:pt x="14325" y="183"/>
                  </a:cubicBezTo>
                  <a:close/>
                  <a:moveTo>
                    <a:pt x="23010" y="183"/>
                  </a:moveTo>
                  <a:cubicBezTo>
                    <a:pt x="22975" y="183"/>
                    <a:pt x="22936" y="235"/>
                    <a:pt x="22953" y="270"/>
                  </a:cubicBezTo>
                  <a:cubicBezTo>
                    <a:pt x="22975" y="292"/>
                    <a:pt x="22992" y="327"/>
                    <a:pt x="23027" y="327"/>
                  </a:cubicBezTo>
                  <a:lnTo>
                    <a:pt x="23045" y="309"/>
                  </a:lnTo>
                  <a:cubicBezTo>
                    <a:pt x="23084" y="309"/>
                    <a:pt x="23101" y="270"/>
                    <a:pt x="23101" y="218"/>
                  </a:cubicBezTo>
                  <a:cubicBezTo>
                    <a:pt x="23084" y="201"/>
                    <a:pt x="23062" y="183"/>
                    <a:pt x="23027" y="183"/>
                  </a:cubicBezTo>
                  <a:close/>
                  <a:moveTo>
                    <a:pt x="13964" y="201"/>
                  </a:moveTo>
                  <a:cubicBezTo>
                    <a:pt x="13907" y="218"/>
                    <a:pt x="13890" y="253"/>
                    <a:pt x="13890" y="292"/>
                  </a:cubicBezTo>
                  <a:cubicBezTo>
                    <a:pt x="13890" y="327"/>
                    <a:pt x="13924" y="344"/>
                    <a:pt x="13964" y="344"/>
                  </a:cubicBezTo>
                  <a:cubicBezTo>
                    <a:pt x="14016" y="344"/>
                    <a:pt x="14033" y="309"/>
                    <a:pt x="14033" y="270"/>
                  </a:cubicBezTo>
                  <a:cubicBezTo>
                    <a:pt x="14033" y="235"/>
                    <a:pt x="13998" y="201"/>
                    <a:pt x="13964" y="201"/>
                  </a:cubicBezTo>
                  <a:close/>
                  <a:moveTo>
                    <a:pt x="14686" y="201"/>
                  </a:moveTo>
                  <a:cubicBezTo>
                    <a:pt x="14651" y="201"/>
                    <a:pt x="14616" y="218"/>
                    <a:pt x="14616" y="253"/>
                  </a:cubicBezTo>
                  <a:cubicBezTo>
                    <a:pt x="14616" y="309"/>
                    <a:pt x="14634" y="327"/>
                    <a:pt x="14686" y="344"/>
                  </a:cubicBezTo>
                  <a:cubicBezTo>
                    <a:pt x="14725" y="344"/>
                    <a:pt x="14760" y="309"/>
                    <a:pt x="14760" y="270"/>
                  </a:cubicBezTo>
                  <a:cubicBezTo>
                    <a:pt x="14760" y="235"/>
                    <a:pt x="14725" y="201"/>
                    <a:pt x="14686" y="201"/>
                  </a:cubicBezTo>
                  <a:close/>
                  <a:moveTo>
                    <a:pt x="15051" y="235"/>
                  </a:moveTo>
                  <a:cubicBezTo>
                    <a:pt x="15012" y="235"/>
                    <a:pt x="14977" y="253"/>
                    <a:pt x="14977" y="292"/>
                  </a:cubicBezTo>
                  <a:cubicBezTo>
                    <a:pt x="14960" y="344"/>
                    <a:pt x="14995" y="379"/>
                    <a:pt x="15034" y="379"/>
                  </a:cubicBezTo>
                  <a:lnTo>
                    <a:pt x="15051" y="379"/>
                  </a:lnTo>
                  <a:cubicBezTo>
                    <a:pt x="15086" y="379"/>
                    <a:pt x="15104" y="362"/>
                    <a:pt x="15121" y="327"/>
                  </a:cubicBezTo>
                  <a:cubicBezTo>
                    <a:pt x="15121" y="292"/>
                    <a:pt x="15104" y="253"/>
                    <a:pt x="15051" y="235"/>
                  </a:cubicBezTo>
                  <a:close/>
                  <a:moveTo>
                    <a:pt x="13598" y="253"/>
                  </a:moveTo>
                  <a:cubicBezTo>
                    <a:pt x="13546" y="270"/>
                    <a:pt x="13528" y="309"/>
                    <a:pt x="13528" y="344"/>
                  </a:cubicBezTo>
                  <a:cubicBezTo>
                    <a:pt x="13546" y="379"/>
                    <a:pt x="13563" y="401"/>
                    <a:pt x="13598" y="401"/>
                  </a:cubicBezTo>
                  <a:lnTo>
                    <a:pt x="13620" y="401"/>
                  </a:lnTo>
                  <a:cubicBezTo>
                    <a:pt x="13655" y="401"/>
                    <a:pt x="13672" y="362"/>
                    <a:pt x="13672" y="309"/>
                  </a:cubicBezTo>
                  <a:cubicBezTo>
                    <a:pt x="13672" y="292"/>
                    <a:pt x="13637" y="253"/>
                    <a:pt x="13598" y="253"/>
                  </a:cubicBezTo>
                  <a:close/>
                  <a:moveTo>
                    <a:pt x="22666" y="292"/>
                  </a:moveTo>
                  <a:cubicBezTo>
                    <a:pt x="22610" y="309"/>
                    <a:pt x="22592" y="344"/>
                    <a:pt x="22610" y="379"/>
                  </a:cubicBezTo>
                  <a:cubicBezTo>
                    <a:pt x="22627" y="418"/>
                    <a:pt x="22649" y="435"/>
                    <a:pt x="22684" y="435"/>
                  </a:cubicBezTo>
                  <a:cubicBezTo>
                    <a:pt x="22684" y="435"/>
                    <a:pt x="22701" y="435"/>
                    <a:pt x="22701" y="418"/>
                  </a:cubicBezTo>
                  <a:cubicBezTo>
                    <a:pt x="22736" y="418"/>
                    <a:pt x="22757" y="362"/>
                    <a:pt x="22757" y="327"/>
                  </a:cubicBezTo>
                  <a:cubicBezTo>
                    <a:pt x="22736" y="309"/>
                    <a:pt x="22718" y="292"/>
                    <a:pt x="22684" y="292"/>
                  </a:cubicBezTo>
                  <a:close/>
                  <a:moveTo>
                    <a:pt x="25494" y="309"/>
                  </a:moveTo>
                  <a:cubicBezTo>
                    <a:pt x="25477" y="309"/>
                    <a:pt x="25438" y="327"/>
                    <a:pt x="25438" y="344"/>
                  </a:cubicBezTo>
                  <a:cubicBezTo>
                    <a:pt x="25420" y="379"/>
                    <a:pt x="25420" y="418"/>
                    <a:pt x="25455" y="435"/>
                  </a:cubicBezTo>
                  <a:cubicBezTo>
                    <a:pt x="25477" y="453"/>
                    <a:pt x="25477" y="453"/>
                    <a:pt x="25494" y="453"/>
                  </a:cubicBezTo>
                  <a:cubicBezTo>
                    <a:pt x="25512" y="453"/>
                    <a:pt x="25547" y="435"/>
                    <a:pt x="25564" y="418"/>
                  </a:cubicBezTo>
                  <a:cubicBezTo>
                    <a:pt x="25586" y="379"/>
                    <a:pt x="25564" y="327"/>
                    <a:pt x="25529" y="309"/>
                  </a:cubicBezTo>
                  <a:close/>
                  <a:moveTo>
                    <a:pt x="13237" y="327"/>
                  </a:moveTo>
                  <a:cubicBezTo>
                    <a:pt x="13202" y="344"/>
                    <a:pt x="13163" y="379"/>
                    <a:pt x="13185" y="418"/>
                  </a:cubicBezTo>
                  <a:cubicBezTo>
                    <a:pt x="13185" y="453"/>
                    <a:pt x="13219" y="470"/>
                    <a:pt x="13254" y="470"/>
                  </a:cubicBezTo>
                  <a:cubicBezTo>
                    <a:pt x="13311" y="453"/>
                    <a:pt x="13328" y="418"/>
                    <a:pt x="13311" y="379"/>
                  </a:cubicBezTo>
                  <a:cubicBezTo>
                    <a:pt x="13311" y="344"/>
                    <a:pt x="13272" y="327"/>
                    <a:pt x="13254" y="327"/>
                  </a:cubicBezTo>
                  <a:close/>
                  <a:moveTo>
                    <a:pt x="15395" y="344"/>
                  </a:moveTo>
                  <a:cubicBezTo>
                    <a:pt x="15360" y="344"/>
                    <a:pt x="15339" y="362"/>
                    <a:pt x="15321" y="379"/>
                  </a:cubicBezTo>
                  <a:cubicBezTo>
                    <a:pt x="15304" y="418"/>
                    <a:pt x="15321" y="470"/>
                    <a:pt x="15360" y="488"/>
                  </a:cubicBezTo>
                  <a:lnTo>
                    <a:pt x="15395" y="488"/>
                  </a:lnTo>
                  <a:cubicBezTo>
                    <a:pt x="15412" y="488"/>
                    <a:pt x="15447" y="470"/>
                    <a:pt x="15447" y="453"/>
                  </a:cubicBezTo>
                  <a:cubicBezTo>
                    <a:pt x="15469" y="418"/>
                    <a:pt x="15447" y="362"/>
                    <a:pt x="15412" y="344"/>
                  </a:cubicBezTo>
                  <a:close/>
                  <a:moveTo>
                    <a:pt x="12876" y="418"/>
                  </a:moveTo>
                  <a:cubicBezTo>
                    <a:pt x="12837" y="418"/>
                    <a:pt x="12819" y="470"/>
                    <a:pt x="12819" y="509"/>
                  </a:cubicBezTo>
                  <a:cubicBezTo>
                    <a:pt x="12837" y="544"/>
                    <a:pt x="12858" y="562"/>
                    <a:pt x="12893" y="562"/>
                  </a:cubicBezTo>
                  <a:lnTo>
                    <a:pt x="12910" y="562"/>
                  </a:lnTo>
                  <a:cubicBezTo>
                    <a:pt x="12945" y="544"/>
                    <a:pt x="12984" y="509"/>
                    <a:pt x="12967" y="470"/>
                  </a:cubicBezTo>
                  <a:cubicBezTo>
                    <a:pt x="12967" y="435"/>
                    <a:pt x="12928" y="418"/>
                    <a:pt x="12893" y="418"/>
                  </a:cubicBezTo>
                  <a:close/>
                  <a:moveTo>
                    <a:pt x="22322" y="418"/>
                  </a:moveTo>
                  <a:cubicBezTo>
                    <a:pt x="22283" y="435"/>
                    <a:pt x="22266" y="470"/>
                    <a:pt x="22266" y="509"/>
                  </a:cubicBezTo>
                  <a:cubicBezTo>
                    <a:pt x="22283" y="544"/>
                    <a:pt x="22322" y="562"/>
                    <a:pt x="22340" y="562"/>
                  </a:cubicBezTo>
                  <a:cubicBezTo>
                    <a:pt x="22357" y="562"/>
                    <a:pt x="22357" y="562"/>
                    <a:pt x="22375" y="544"/>
                  </a:cubicBezTo>
                  <a:cubicBezTo>
                    <a:pt x="22409" y="544"/>
                    <a:pt x="22431" y="488"/>
                    <a:pt x="22409" y="453"/>
                  </a:cubicBezTo>
                  <a:cubicBezTo>
                    <a:pt x="22392" y="435"/>
                    <a:pt x="22375" y="418"/>
                    <a:pt x="22340" y="418"/>
                  </a:cubicBezTo>
                  <a:close/>
                  <a:moveTo>
                    <a:pt x="25803" y="488"/>
                  </a:moveTo>
                  <a:cubicBezTo>
                    <a:pt x="25782" y="488"/>
                    <a:pt x="25764" y="509"/>
                    <a:pt x="25747" y="527"/>
                  </a:cubicBezTo>
                  <a:cubicBezTo>
                    <a:pt x="25712" y="562"/>
                    <a:pt x="25729" y="596"/>
                    <a:pt x="25764" y="636"/>
                  </a:cubicBezTo>
                  <a:lnTo>
                    <a:pt x="25803" y="636"/>
                  </a:lnTo>
                  <a:cubicBezTo>
                    <a:pt x="25821" y="636"/>
                    <a:pt x="25856" y="636"/>
                    <a:pt x="25856" y="618"/>
                  </a:cubicBezTo>
                  <a:cubicBezTo>
                    <a:pt x="25890" y="579"/>
                    <a:pt x="25873" y="527"/>
                    <a:pt x="25838" y="509"/>
                  </a:cubicBezTo>
                  <a:cubicBezTo>
                    <a:pt x="25838" y="509"/>
                    <a:pt x="25821" y="488"/>
                    <a:pt x="25803" y="488"/>
                  </a:cubicBezTo>
                  <a:close/>
                  <a:moveTo>
                    <a:pt x="12532" y="509"/>
                  </a:moveTo>
                  <a:cubicBezTo>
                    <a:pt x="12493" y="527"/>
                    <a:pt x="12458" y="562"/>
                    <a:pt x="12475" y="596"/>
                  </a:cubicBezTo>
                  <a:cubicBezTo>
                    <a:pt x="12475" y="636"/>
                    <a:pt x="12510" y="653"/>
                    <a:pt x="12549" y="653"/>
                  </a:cubicBezTo>
                  <a:lnTo>
                    <a:pt x="12567" y="653"/>
                  </a:lnTo>
                  <a:cubicBezTo>
                    <a:pt x="12602" y="636"/>
                    <a:pt x="12619" y="596"/>
                    <a:pt x="12619" y="562"/>
                  </a:cubicBezTo>
                  <a:cubicBezTo>
                    <a:pt x="12602" y="527"/>
                    <a:pt x="12584" y="509"/>
                    <a:pt x="12549" y="509"/>
                  </a:cubicBezTo>
                  <a:close/>
                  <a:moveTo>
                    <a:pt x="15721" y="509"/>
                  </a:moveTo>
                  <a:cubicBezTo>
                    <a:pt x="15687" y="509"/>
                    <a:pt x="15665" y="509"/>
                    <a:pt x="15647" y="544"/>
                  </a:cubicBezTo>
                  <a:cubicBezTo>
                    <a:pt x="15630" y="579"/>
                    <a:pt x="15647" y="618"/>
                    <a:pt x="15687" y="636"/>
                  </a:cubicBezTo>
                  <a:cubicBezTo>
                    <a:pt x="15704" y="653"/>
                    <a:pt x="15704" y="653"/>
                    <a:pt x="15721" y="653"/>
                  </a:cubicBezTo>
                  <a:cubicBezTo>
                    <a:pt x="15739" y="653"/>
                    <a:pt x="15774" y="636"/>
                    <a:pt x="15774" y="596"/>
                  </a:cubicBezTo>
                  <a:cubicBezTo>
                    <a:pt x="15795" y="562"/>
                    <a:pt x="15795" y="527"/>
                    <a:pt x="15756" y="509"/>
                  </a:cubicBezTo>
                  <a:close/>
                  <a:moveTo>
                    <a:pt x="21974" y="562"/>
                  </a:moveTo>
                  <a:cubicBezTo>
                    <a:pt x="21939" y="579"/>
                    <a:pt x="21922" y="618"/>
                    <a:pt x="21939" y="653"/>
                  </a:cubicBezTo>
                  <a:cubicBezTo>
                    <a:pt x="21957" y="688"/>
                    <a:pt x="21974" y="705"/>
                    <a:pt x="22013" y="705"/>
                  </a:cubicBezTo>
                  <a:lnTo>
                    <a:pt x="22031" y="688"/>
                  </a:lnTo>
                  <a:cubicBezTo>
                    <a:pt x="22066" y="670"/>
                    <a:pt x="22083" y="636"/>
                    <a:pt x="22066" y="596"/>
                  </a:cubicBezTo>
                  <a:cubicBezTo>
                    <a:pt x="22066" y="562"/>
                    <a:pt x="22031" y="562"/>
                    <a:pt x="22013" y="562"/>
                  </a:cubicBezTo>
                  <a:close/>
                  <a:moveTo>
                    <a:pt x="12184" y="618"/>
                  </a:moveTo>
                  <a:cubicBezTo>
                    <a:pt x="12132" y="618"/>
                    <a:pt x="12114" y="670"/>
                    <a:pt x="12132" y="705"/>
                  </a:cubicBezTo>
                  <a:cubicBezTo>
                    <a:pt x="12132" y="744"/>
                    <a:pt x="12166" y="762"/>
                    <a:pt x="12206" y="762"/>
                  </a:cubicBezTo>
                  <a:lnTo>
                    <a:pt x="12223" y="762"/>
                  </a:lnTo>
                  <a:cubicBezTo>
                    <a:pt x="12258" y="744"/>
                    <a:pt x="12275" y="705"/>
                    <a:pt x="12258" y="670"/>
                  </a:cubicBezTo>
                  <a:cubicBezTo>
                    <a:pt x="12258" y="636"/>
                    <a:pt x="12223" y="618"/>
                    <a:pt x="12206" y="618"/>
                  </a:cubicBezTo>
                  <a:close/>
                  <a:moveTo>
                    <a:pt x="16048" y="670"/>
                  </a:moveTo>
                  <a:cubicBezTo>
                    <a:pt x="16013" y="670"/>
                    <a:pt x="15991" y="670"/>
                    <a:pt x="15974" y="688"/>
                  </a:cubicBezTo>
                  <a:cubicBezTo>
                    <a:pt x="15956" y="727"/>
                    <a:pt x="15974" y="779"/>
                    <a:pt x="16013" y="797"/>
                  </a:cubicBezTo>
                  <a:cubicBezTo>
                    <a:pt x="16013" y="797"/>
                    <a:pt x="16030" y="814"/>
                    <a:pt x="16048" y="814"/>
                  </a:cubicBezTo>
                  <a:cubicBezTo>
                    <a:pt x="16065" y="814"/>
                    <a:pt x="16083" y="797"/>
                    <a:pt x="16100" y="779"/>
                  </a:cubicBezTo>
                  <a:cubicBezTo>
                    <a:pt x="16122" y="744"/>
                    <a:pt x="16122" y="688"/>
                    <a:pt x="16083" y="670"/>
                  </a:cubicBezTo>
                  <a:close/>
                  <a:moveTo>
                    <a:pt x="21648" y="705"/>
                  </a:moveTo>
                  <a:cubicBezTo>
                    <a:pt x="21613" y="727"/>
                    <a:pt x="21596" y="779"/>
                    <a:pt x="21613" y="814"/>
                  </a:cubicBezTo>
                  <a:cubicBezTo>
                    <a:pt x="21631" y="836"/>
                    <a:pt x="21648" y="853"/>
                    <a:pt x="21687" y="853"/>
                  </a:cubicBezTo>
                  <a:lnTo>
                    <a:pt x="21704" y="853"/>
                  </a:lnTo>
                  <a:cubicBezTo>
                    <a:pt x="21739" y="836"/>
                    <a:pt x="21757" y="779"/>
                    <a:pt x="21739" y="744"/>
                  </a:cubicBezTo>
                  <a:cubicBezTo>
                    <a:pt x="21739" y="727"/>
                    <a:pt x="21704" y="705"/>
                    <a:pt x="21687" y="705"/>
                  </a:cubicBezTo>
                  <a:close/>
                  <a:moveTo>
                    <a:pt x="11823" y="727"/>
                  </a:moveTo>
                  <a:cubicBezTo>
                    <a:pt x="11788" y="727"/>
                    <a:pt x="11770" y="779"/>
                    <a:pt x="11788" y="814"/>
                  </a:cubicBezTo>
                  <a:cubicBezTo>
                    <a:pt x="11788" y="836"/>
                    <a:pt x="11823" y="871"/>
                    <a:pt x="11857" y="871"/>
                  </a:cubicBezTo>
                  <a:cubicBezTo>
                    <a:pt x="11857" y="871"/>
                    <a:pt x="11857" y="853"/>
                    <a:pt x="11879" y="853"/>
                  </a:cubicBezTo>
                  <a:cubicBezTo>
                    <a:pt x="11914" y="853"/>
                    <a:pt x="11931" y="797"/>
                    <a:pt x="11914" y="762"/>
                  </a:cubicBezTo>
                  <a:cubicBezTo>
                    <a:pt x="11914" y="744"/>
                    <a:pt x="11879" y="727"/>
                    <a:pt x="11857" y="727"/>
                  </a:cubicBezTo>
                  <a:close/>
                  <a:moveTo>
                    <a:pt x="26091" y="727"/>
                  </a:moveTo>
                  <a:cubicBezTo>
                    <a:pt x="26073" y="727"/>
                    <a:pt x="26056" y="727"/>
                    <a:pt x="26038" y="744"/>
                  </a:cubicBezTo>
                  <a:cubicBezTo>
                    <a:pt x="25999" y="779"/>
                    <a:pt x="25999" y="814"/>
                    <a:pt x="26038" y="853"/>
                  </a:cubicBezTo>
                  <a:cubicBezTo>
                    <a:pt x="26056" y="853"/>
                    <a:pt x="26073" y="871"/>
                    <a:pt x="26091" y="871"/>
                  </a:cubicBezTo>
                  <a:cubicBezTo>
                    <a:pt x="26108" y="871"/>
                    <a:pt x="26130" y="853"/>
                    <a:pt x="26147" y="836"/>
                  </a:cubicBezTo>
                  <a:cubicBezTo>
                    <a:pt x="26165" y="814"/>
                    <a:pt x="26165" y="762"/>
                    <a:pt x="26130" y="744"/>
                  </a:cubicBezTo>
                  <a:cubicBezTo>
                    <a:pt x="26130" y="727"/>
                    <a:pt x="26108" y="727"/>
                    <a:pt x="26091" y="727"/>
                  </a:cubicBezTo>
                  <a:close/>
                  <a:moveTo>
                    <a:pt x="11496" y="814"/>
                  </a:moveTo>
                  <a:lnTo>
                    <a:pt x="11479" y="836"/>
                  </a:lnTo>
                  <a:cubicBezTo>
                    <a:pt x="11444" y="836"/>
                    <a:pt x="11422" y="871"/>
                    <a:pt x="11444" y="923"/>
                  </a:cubicBezTo>
                  <a:cubicBezTo>
                    <a:pt x="11444" y="945"/>
                    <a:pt x="11479" y="962"/>
                    <a:pt x="11496" y="962"/>
                  </a:cubicBezTo>
                  <a:lnTo>
                    <a:pt x="11531" y="962"/>
                  </a:lnTo>
                  <a:cubicBezTo>
                    <a:pt x="11570" y="962"/>
                    <a:pt x="11588" y="905"/>
                    <a:pt x="11570" y="871"/>
                  </a:cubicBezTo>
                  <a:cubicBezTo>
                    <a:pt x="11570" y="853"/>
                    <a:pt x="11531" y="814"/>
                    <a:pt x="11496" y="814"/>
                  </a:cubicBezTo>
                  <a:close/>
                  <a:moveTo>
                    <a:pt x="16339" y="871"/>
                  </a:moveTo>
                  <a:cubicBezTo>
                    <a:pt x="16318" y="871"/>
                    <a:pt x="16300" y="871"/>
                    <a:pt x="16283" y="888"/>
                  </a:cubicBezTo>
                  <a:cubicBezTo>
                    <a:pt x="16265" y="923"/>
                    <a:pt x="16265" y="979"/>
                    <a:pt x="16300" y="997"/>
                  </a:cubicBezTo>
                  <a:cubicBezTo>
                    <a:pt x="16300" y="1014"/>
                    <a:pt x="16318" y="1014"/>
                    <a:pt x="16339" y="1014"/>
                  </a:cubicBezTo>
                  <a:cubicBezTo>
                    <a:pt x="16357" y="1014"/>
                    <a:pt x="16392" y="997"/>
                    <a:pt x="16392" y="979"/>
                  </a:cubicBezTo>
                  <a:cubicBezTo>
                    <a:pt x="16426" y="962"/>
                    <a:pt x="16409" y="905"/>
                    <a:pt x="16392" y="888"/>
                  </a:cubicBezTo>
                  <a:cubicBezTo>
                    <a:pt x="16374" y="871"/>
                    <a:pt x="16357" y="871"/>
                    <a:pt x="16339" y="871"/>
                  </a:cubicBezTo>
                  <a:close/>
                  <a:moveTo>
                    <a:pt x="21361" y="871"/>
                  </a:moveTo>
                  <a:cubicBezTo>
                    <a:pt x="21343" y="871"/>
                    <a:pt x="21343" y="871"/>
                    <a:pt x="21322" y="888"/>
                  </a:cubicBezTo>
                  <a:cubicBezTo>
                    <a:pt x="21287" y="905"/>
                    <a:pt x="21269" y="945"/>
                    <a:pt x="21287" y="979"/>
                  </a:cubicBezTo>
                  <a:cubicBezTo>
                    <a:pt x="21304" y="997"/>
                    <a:pt x="21322" y="1014"/>
                    <a:pt x="21361" y="1014"/>
                  </a:cubicBezTo>
                  <a:lnTo>
                    <a:pt x="21396" y="1014"/>
                  </a:lnTo>
                  <a:cubicBezTo>
                    <a:pt x="21430" y="997"/>
                    <a:pt x="21430" y="945"/>
                    <a:pt x="21413" y="905"/>
                  </a:cubicBezTo>
                  <a:cubicBezTo>
                    <a:pt x="21413" y="888"/>
                    <a:pt x="21378" y="871"/>
                    <a:pt x="21361" y="871"/>
                  </a:cubicBezTo>
                  <a:close/>
                  <a:moveTo>
                    <a:pt x="11135" y="923"/>
                  </a:moveTo>
                  <a:cubicBezTo>
                    <a:pt x="11096" y="945"/>
                    <a:pt x="11079" y="979"/>
                    <a:pt x="11079" y="1014"/>
                  </a:cubicBezTo>
                  <a:cubicBezTo>
                    <a:pt x="11096" y="1053"/>
                    <a:pt x="11135" y="1071"/>
                    <a:pt x="11153" y="1071"/>
                  </a:cubicBezTo>
                  <a:lnTo>
                    <a:pt x="11170" y="1071"/>
                  </a:lnTo>
                  <a:cubicBezTo>
                    <a:pt x="11205" y="1053"/>
                    <a:pt x="11244" y="1014"/>
                    <a:pt x="11227" y="979"/>
                  </a:cubicBezTo>
                  <a:cubicBezTo>
                    <a:pt x="11227" y="945"/>
                    <a:pt x="11187" y="923"/>
                    <a:pt x="11153" y="923"/>
                  </a:cubicBezTo>
                  <a:close/>
                  <a:moveTo>
                    <a:pt x="26347" y="962"/>
                  </a:moveTo>
                  <a:cubicBezTo>
                    <a:pt x="26326" y="962"/>
                    <a:pt x="26308" y="979"/>
                    <a:pt x="26291" y="997"/>
                  </a:cubicBezTo>
                  <a:cubicBezTo>
                    <a:pt x="26273" y="1014"/>
                    <a:pt x="26273" y="1071"/>
                    <a:pt x="26291" y="1088"/>
                  </a:cubicBezTo>
                  <a:cubicBezTo>
                    <a:pt x="26308" y="1106"/>
                    <a:pt x="26326" y="1106"/>
                    <a:pt x="26347" y="1106"/>
                  </a:cubicBezTo>
                  <a:cubicBezTo>
                    <a:pt x="26365" y="1106"/>
                    <a:pt x="26382" y="1106"/>
                    <a:pt x="26400" y="1088"/>
                  </a:cubicBezTo>
                  <a:cubicBezTo>
                    <a:pt x="26434" y="1071"/>
                    <a:pt x="26434" y="1014"/>
                    <a:pt x="26400" y="997"/>
                  </a:cubicBezTo>
                  <a:cubicBezTo>
                    <a:pt x="26382" y="979"/>
                    <a:pt x="26365" y="962"/>
                    <a:pt x="26347" y="962"/>
                  </a:cubicBezTo>
                  <a:close/>
                  <a:moveTo>
                    <a:pt x="10809" y="1014"/>
                  </a:moveTo>
                  <a:cubicBezTo>
                    <a:pt x="10809" y="1014"/>
                    <a:pt x="10791" y="1014"/>
                    <a:pt x="10791" y="1032"/>
                  </a:cubicBezTo>
                  <a:cubicBezTo>
                    <a:pt x="10752" y="1032"/>
                    <a:pt x="10735" y="1071"/>
                    <a:pt x="10735" y="1106"/>
                  </a:cubicBezTo>
                  <a:cubicBezTo>
                    <a:pt x="10752" y="1140"/>
                    <a:pt x="10770" y="1162"/>
                    <a:pt x="10809" y="1162"/>
                  </a:cubicBezTo>
                  <a:lnTo>
                    <a:pt x="10826" y="1162"/>
                  </a:lnTo>
                  <a:cubicBezTo>
                    <a:pt x="10861" y="1162"/>
                    <a:pt x="10878" y="1106"/>
                    <a:pt x="10878" y="1071"/>
                  </a:cubicBezTo>
                  <a:cubicBezTo>
                    <a:pt x="10861" y="1053"/>
                    <a:pt x="10844" y="1014"/>
                    <a:pt x="10809" y="1014"/>
                  </a:cubicBezTo>
                  <a:close/>
                  <a:moveTo>
                    <a:pt x="21034" y="1032"/>
                  </a:moveTo>
                  <a:cubicBezTo>
                    <a:pt x="21017" y="1032"/>
                    <a:pt x="21017" y="1032"/>
                    <a:pt x="20995" y="1053"/>
                  </a:cubicBezTo>
                  <a:cubicBezTo>
                    <a:pt x="20960" y="1071"/>
                    <a:pt x="20943" y="1106"/>
                    <a:pt x="20960" y="1140"/>
                  </a:cubicBezTo>
                  <a:cubicBezTo>
                    <a:pt x="20978" y="1162"/>
                    <a:pt x="21017" y="1180"/>
                    <a:pt x="21034" y="1180"/>
                  </a:cubicBezTo>
                  <a:lnTo>
                    <a:pt x="21069" y="1180"/>
                  </a:lnTo>
                  <a:cubicBezTo>
                    <a:pt x="21104" y="1162"/>
                    <a:pt x="21126" y="1106"/>
                    <a:pt x="21104" y="1071"/>
                  </a:cubicBezTo>
                  <a:cubicBezTo>
                    <a:pt x="21087" y="1053"/>
                    <a:pt x="21052" y="1032"/>
                    <a:pt x="21034" y="1032"/>
                  </a:cubicBezTo>
                  <a:close/>
                  <a:moveTo>
                    <a:pt x="10443" y="1106"/>
                  </a:moveTo>
                  <a:cubicBezTo>
                    <a:pt x="10391" y="1123"/>
                    <a:pt x="10374" y="1162"/>
                    <a:pt x="10391" y="1197"/>
                  </a:cubicBezTo>
                  <a:cubicBezTo>
                    <a:pt x="10391" y="1232"/>
                    <a:pt x="10426" y="1249"/>
                    <a:pt x="10465" y="1249"/>
                  </a:cubicBezTo>
                  <a:lnTo>
                    <a:pt x="10482" y="1249"/>
                  </a:lnTo>
                  <a:cubicBezTo>
                    <a:pt x="10517" y="1249"/>
                    <a:pt x="10535" y="1197"/>
                    <a:pt x="10517" y="1162"/>
                  </a:cubicBezTo>
                  <a:cubicBezTo>
                    <a:pt x="10517" y="1123"/>
                    <a:pt x="10482" y="1106"/>
                    <a:pt x="10465" y="1106"/>
                  </a:cubicBezTo>
                  <a:close/>
                  <a:moveTo>
                    <a:pt x="16609" y="1106"/>
                  </a:moveTo>
                  <a:cubicBezTo>
                    <a:pt x="16592" y="1106"/>
                    <a:pt x="16574" y="1106"/>
                    <a:pt x="16557" y="1123"/>
                  </a:cubicBezTo>
                  <a:cubicBezTo>
                    <a:pt x="16535" y="1162"/>
                    <a:pt x="16535" y="1197"/>
                    <a:pt x="16574" y="1232"/>
                  </a:cubicBezTo>
                  <a:cubicBezTo>
                    <a:pt x="16574" y="1249"/>
                    <a:pt x="16592" y="1249"/>
                    <a:pt x="16609" y="1249"/>
                  </a:cubicBezTo>
                  <a:cubicBezTo>
                    <a:pt x="16627" y="1249"/>
                    <a:pt x="16644" y="1249"/>
                    <a:pt x="16666" y="1232"/>
                  </a:cubicBezTo>
                  <a:cubicBezTo>
                    <a:pt x="16700" y="1197"/>
                    <a:pt x="16700" y="1162"/>
                    <a:pt x="16666" y="1123"/>
                  </a:cubicBezTo>
                  <a:cubicBezTo>
                    <a:pt x="16644" y="1106"/>
                    <a:pt x="16627" y="1106"/>
                    <a:pt x="16609" y="1106"/>
                  </a:cubicBezTo>
                  <a:close/>
                  <a:moveTo>
                    <a:pt x="10082" y="1197"/>
                  </a:moveTo>
                  <a:cubicBezTo>
                    <a:pt x="10047" y="1197"/>
                    <a:pt x="10030" y="1249"/>
                    <a:pt x="10030" y="1288"/>
                  </a:cubicBezTo>
                  <a:cubicBezTo>
                    <a:pt x="10047" y="1323"/>
                    <a:pt x="10065" y="1341"/>
                    <a:pt x="10100" y="1341"/>
                  </a:cubicBezTo>
                  <a:lnTo>
                    <a:pt x="10117" y="1341"/>
                  </a:lnTo>
                  <a:cubicBezTo>
                    <a:pt x="10156" y="1323"/>
                    <a:pt x="10174" y="1288"/>
                    <a:pt x="10174" y="1249"/>
                  </a:cubicBezTo>
                  <a:cubicBezTo>
                    <a:pt x="10174" y="1214"/>
                    <a:pt x="10139" y="1197"/>
                    <a:pt x="10100" y="1197"/>
                  </a:cubicBezTo>
                  <a:close/>
                  <a:moveTo>
                    <a:pt x="20708" y="1197"/>
                  </a:moveTo>
                  <a:cubicBezTo>
                    <a:pt x="20708" y="1197"/>
                    <a:pt x="20691" y="1214"/>
                    <a:pt x="20669" y="1214"/>
                  </a:cubicBezTo>
                  <a:cubicBezTo>
                    <a:pt x="20634" y="1232"/>
                    <a:pt x="20634" y="1271"/>
                    <a:pt x="20651" y="1306"/>
                  </a:cubicBezTo>
                  <a:cubicBezTo>
                    <a:pt x="20651" y="1341"/>
                    <a:pt x="20691" y="1341"/>
                    <a:pt x="20708" y="1341"/>
                  </a:cubicBezTo>
                  <a:lnTo>
                    <a:pt x="20743" y="1341"/>
                  </a:lnTo>
                  <a:cubicBezTo>
                    <a:pt x="20778" y="1323"/>
                    <a:pt x="20799" y="1288"/>
                    <a:pt x="20778" y="1249"/>
                  </a:cubicBezTo>
                  <a:cubicBezTo>
                    <a:pt x="20760" y="1214"/>
                    <a:pt x="20743" y="1197"/>
                    <a:pt x="20708" y="1197"/>
                  </a:cubicBezTo>
                  <a:close/>
                  <a:moveTo>
                    <a:pt x="26582" y="1249"/>
                  </a:moveTo>
                  <a:cubicBezTo>
                    <a:pt x="26565" y="1249"/>
                    <a:pt x="26543" y="1249"/>
                    <a:pt x="26543" y="1271"/>
                  </a:cubicBezTo>
                  <a:cubicBezTo>
                    <a:pt x="26508" y="1288"/>
                    <a:pt x="26491" y="1341"/>
                    <a:pt x="26526" y="1358"/>
                  </a:cubicBezTo>
                  <a:cubicBezTo>
                    <a:pt x="26543" y="1380"/>
                    <a:pt x="26565" y="1397"/>
                    <a:pt x="26582" y="1397"/>
                  </a:cubicBezTo>
                  <a:cubicBezTo>
                    <a:pt x="26600" y="1397"/>
                    <a:pt x="26617" y="1397"/>
                    <a:pt x="26617" y="1380"/>
                  </a:cubicBezTo>
                  <a:cubicBezTo>
                    <a:pt x="26652" y="1358"/>
                    <a:pt x="26652" y="1306"/>
                    <a:pt x="26634" y="1288"/>
                  </a:cubicBezTo>
                  <a:cubicBezTo>
                    <a:pt x="26617" y="1249"/>
                    <a:pt x="26600" y="1249"/>
                    <a:pt x="26582" y="1249"/>
                  </a:cubicBezTo>
                  <a:close/>
                  <a:moveTo>
                    <a:pt x="9738" y="1271"/>
                  </a:moveTo>
                  <a:cubicBezTo>
                    <a:pt x="9704" y="1288"/>
                    <a:pt x="9664" y="1323"/>
                    <a:pt x="9682" y="1358"/>
                  </a:cubicBezTo>
                  <a:cubicBezTo>
                    <a:pt x="9682" y="1397"/>
                    <a:pt x="9721" y="1415"/>
                    <a:pt x="9756" y="1415"/>
                  </a:cubicBezTo>
                  <a:cubicBezTo>
                    <a:pt x="9812" y="1397"/>
                    <a:pt x="9830" y="1358"/>
                    <a:pt x="9812" y="1323"/>
                  </a:cubicBezTo>
                  <a:cubicBezTo>
                    <a:pt x="9812" y="1288"/>
                    <a:pt x="9773" y="1271"/>
                    <a:pt x="9756" y="1271"/>
                  </a:cubicBezTo>
                  <a:close/>
                  <a:moveTo>
                    <a:pt x="9377" y="1341"/>
                  </a:moveTo>
                  <a:cubicBezTo>
                    <a:pt x="9338" y="1358"/>
                    <a:pt x="9321" y="1397"/>
                    <a:pt x="9321" y="1432"/>
                  </a:cubicBezTo>
                  <a:cubicBezTo>
                    <a:pt x="9321" y="1467"/>
                    <a:pt x="9355" y="1488"/>
                    <a:pt x="9395" y="1488"/>
                  </a:cubicBezTo>
                  <a:lnTo>
                    <a:pt x="9412" y="1488"/>
                  </a:lnTo>
                  <a:cubicBezTo>
                    <a:pt x="9447" y="1488"/>
                    <a:pt x="9464" y="1432"/>
                    <a:pt x="9464" y="1397"/>
                  </a:cubicBezTo>
                  <a:cubicBezTo>
                    <a:pt x="9464" y="1358"/>
                    <a:pt x="9429" y="1341"/>
                    <a:pt x="9395" y="1341"/>
                  </a:cubicBezTo>
                  <a:close/>
                  <a:moveTo>
                    <a:pt x="16861" y="1358"/>
                  </a:moveTo>
                  <a:cubicBezTo>
                    <a:pt x="16844" y="1358"/>
                    <a:pt x="16827" y="1358"/>
                    <a:pt x="16827" y="1380"/>
                  </a:cubicBezTo>
                  <a:cubicBezTo>
                    <a:pt x="16792" y="1415"/>
                    <a:pt x="16792" y="1449"/>
                    <a:pt x="16827" y="1488"/>
                  </a:cubicBezTo>
                  <a:cubicBezTo>
                    <a:pt x="16827" y="1506"/>
                    <a:pt x="16844" y="1506"/>
                    <a:pt x="16861" y="1506"/>
                  </a:cubicBezTo>
                  <a:cubicBezTo>
                    <a:pt x="16883" y="1506"/>
                    <a:pt x="16901" y="1506"/>
                    <a:pt x="16918" y="1488"/>
                  </a:cubicBezTo>
                  <a:cubicBezTo>
                    <a:pt x="16953" y="1449"/>
                    <a:pt x="16953" y="1415"/>
                    <a:pt x="16918" y="1380"/>
                  </a:cubicBezTo>
                  <a:cubicBezTo>
                    <a:pt x="16901" y="1380"/>
                    <a:pt x="16883" y="1358"/>
                    <a:pt x="16861" y="1358"/>
                  </a:cubicBezTo>
                  <a:close/>
                  <a:moveTo>
                    <a:pt x="20364" y="1380"/>
                  </a:moveTo>
                  <a:cubicBezTo>
                    <a:pt x="20325" y="1397"/>
                    <a:pt x="20308" y="1432"/>
                    <a:pt x="20325" y="1467"/>
                  </a:cubicBezTo>
                  <a:cubicBezTo>
                    <a:pt x="20343" y="1506"/>
                    <a:pt x="20364" y="1523"/>
                    <a:pt x="20382" y="1523"/>
                  </a:cubicBezTo>
                  <a:cubicBezTo>
                    <a:pt x="20399" y="1523"/>
                    <a:pt x="20416" y="1506"/>
                    <a:pt x="20416" y="1506"/>
                  </a:cubicBezTo>
                  <a:cubicBezTo>
                    <a:pt x="20451" y="1488"/>
                    <a:pt x="20473" y="1449"/>
                    <a:pt x="20451" y="1415"/>
                  </a:cubicBezTo>
                  <a:cubicBezTo>
                    <a:pt x="20434" y="1380"/>
                    <a:pt x="20416" y="1380"/>
                    <a:pt x="20382" y="1380"/>
                  </a:cubicBezTo>
                  <a:close/>
                  <a:moveTo>
                    <a:pt x="9029" y="1415"/>
                  </a:moveTo>
                  <a:cubicBezTo>
                    <a:pt x="8977" y="1415"/>
                    <a:pt x="8960" y="1467"/>
                    <a:pt x="8960" y="1506"/>
                  </a:cubicBezTo>
                  <a:cubicBezTo>
                    <a:pt x="8977" y="1541"/>
                    <a:pt x="8994" y="1558"/>
                    <a:pt x="9029" y="1558"/>
                  </a:cubicBezTo>
                  <a:lnTo>
                    <a:pt x="9051" y="1558"/>
                  </a:lnTo>
                  <a:cubicBezTo>
                    <a:pt x="9086" y="1541"/>
                    <a:pt x="9121" y="1506"/>
                    <a:pt x="9103" y="1467"/>
                  </a:cubicBezTo>
                  <a:cubicBezTo>
                    <a:pt x="9103" y="1432"/>
                    <a:pt x="9068" y="1415"/>
                    <a:pt x="9029" y="1415"/>
                  </a:cubicBezTo>
                  <a:close/>
                  <a:moveTo>
                    <a:pt x="8668" y="1488"/>
                  </a:moveTo>
                  <a:cubicBezTo>
                    <a:pt x="8633" y="1488"/>
                    <a:pt x="8594" y="1523"/>
                    <a:pt x="8616" y="1558"/>
                  </a:cubicBezTo>
                  <a:cubicBezTo>
                    <a:pt x="8616" y="1597"/>
                    <a:pt x="8651" y="1632"/>
                    <a:pt x="8685" y="1632"/>
                  </a:cubicBezTo>
                  <a:cubicBezTo>
                    <a:pt x="8742" y="1615"/>
                    <a:pt x="8759" y="1576"/>
                    <a:pt x="8759" y="1541"/>
                  </a:cubicBezTo>
                  <a:cubicBezTo>
                    <a:pt x="8742" y="1506"/>
                    <a:pt x="8725" y="1488"/>
                    <a:pt x="8685" y="1488"/>
                  </a:cubicBezTo>
                  <a:close/>
                  <a:moveTo>
                    <a:pt x="8307" y="1541"/>
                  </a:moveTo>
                  <a:cubicBezTo>
                    <a:pt x="8268" y="1558"/>
                    <a:pt x="8250" y="1597"/>
                    <a:pt x="8250" y="1632"/>
                  </a:cubicBezTo>
                  <a:cubicBezTo>
                    <a:pt x="8268" y="1667"/>
                    <a:pt x="8289" y="1684"/>
                    <a:pt x="8324" y="1684"/>
                  </a:cubicBezTo>
                  <a:lnTo>
                    <a:pt x="8342" y="1684"/>
                  </a:lnTo>
                  <a:cubicBezTo>
                    <a:pt x="8376" y="1684"/>
                    <a:pt x="8398" y="1649"/>
                    <a:pt x="8398" y="1615"/>
                  </a:cubicBezTo>
                  <a:cubicBezTo>
                    <a:pt x="8398" y="1576"/>
                    <a:pt x="8359" y="1541"/>
                    <a:pt x="8324" y="1541"/>
                  </a:cubicBezTo>
                  <a:lnTo>
                    <a:pt x="8307" y="1558"/>
                  </a:lnTo>
                  <a:lnTo>
                    <a:pt x="8307" y="1541"/>
                  </a:lnTo>
                  <a:close/>
                  <a:moveTo>
                    <a:pt x="20038" y="1541"/>
                  </a:moveTo>
                  <a:cubicBezTo>
                    <a:pt x="19999" y="1558"/>
                    <a:pt x="19981" y="1597"/>
                    <a:pt x="19999" y="1632"/>
                  </a:cubicBezTo>
                  <a:cubicBezTo>
                    <a:pt x="20016" y="1667"/>
                    <a:pt x="20038" y="1684"/>
                    <a:pt x="20073" y="1684"/>
                  </a:cubicBezTo>
                  <a:lnTo>
                    <a:pt x="20090" y="1667"/>
                  </a:lnTo>
                  <a:cubicBezTo>
                    <a:pt x="20125" y="1649"/>
                    <a:pt x="20147" y="1615"/>
                    <a:pt x="20125" y="1576"/>
                  </a:cubicBezTo>
                  <a:cubicBezTo>
                    <a:pt x="20108" y="1541"/>
                    <a:pt x="20090" y="1541"/>
                    <a:pt x="20073" y="1541"/>
                  </a:cubicBezTo>
                  <a:close/>
                  <a:moveTo>
                    <a:pt x="26800" y="1541"/>
                  </a:moveTo>
                  <a:cubicBezTo>
                    <a:pt x="26782" y="1541"/>
                    <a:pt x="26761" y="1541"/>
                    <a:pt x="26743" y="1558"/>
                  </a:cubicBezTo>
                  <a:cubicBezTo>
                    <a:pt x="26726" y="1576"/>
                    <a:pt x="26708" y="1632"/>
                    <a:pt x="26726" y="1649"/>
                  </a:cubicBezTo>
                  <a:cubicBezTo>
                    <a:pt x="26743" y="1684"/>
                    <a:pt x="26761" y="1684"/>
                    <a:pt x="26800" y="1684"/>
                  </a:cubicBezTo>
                  <a:cubicBezTo>
                    <a:pt x="26800" y="1684"/>
                    <a:pt x="26817" y="1684"/>
                    <a:pt x="26835" y="1667"/>
                  </a:cubicBezTo>
                  <a:cubicBezTo>
                    <a:pt x="26869" y="1649"/>
                    <a:pt x="26869" y="1615"/>
                    <a:pt x="26852" y="1576"/>
                  </a:cubicBezTo>
                  <a:cubicBezTo>
                    <a:pt x="26835" y="1558"/>
                    <a:pt x="26817" y="1541"/>
                    <a:pt x="26800" y="1541"/>
                  </a:cubicBezTo>
                  <a:close/>
                  <a:moveTo>
                    <a:pt x="7963" y="1615"/>
                  </a:moveTo>
                  <a:cubicBezTo>
                    <a:pt x="7924" y="1632"/>
                    <a:pt x="7889" y="1667"/>
                    <a:pt x="7906" y="1706"/>
                  </a:cubicBezTo>
                  <a:cubicBezTo>
                    <a:pt x="7906" y="1741"/>
                    <a:pt x="7941" y="1758"/>
                    <a:pt x="7963" y="1758"/>
                  </a:cubicBezTo>
                  <a:lnTo>
                    <a:pt x="7980" y="1758"/>
                  </a:lnTo>
                  <a:cubicBezTo>
                    <a:pt x="8015" y="1758"/>
                    <a:pt x="8050" y="1723"/>
                    <a:pt x="8033" y="1667"/>
                  </a:cubicBezTo>
                  <a:cubicBezTo>
                    <a:pt x="8033" y="1649"/>
                    <a:pt x="7998" y="1615"/>
                    <a:pt x="7963" y="1615"/>
                  </a:cubicBezTo>
                  <a:close/>
                  <a:moveTo>
                    <a:pt x="17118" y="1615"/>
                  </a:moveTo>
                  <a:cubicBezTo>
                    <a:pt x="17101" y="1615"/>
                    <a:pt x="17079" y="1632"/>
                    <a:pt x="17079" y="1649"/>
                  </a:cubicBezTo>
                  <a:cubicBezTo>
                    <a:pt x="17044" y="1667"/>
                    <a:pt x="17044" y="1723"/>
                    <a:pt x="17079" y="1741"/>
                  </a:cubicBezTo>
                  <a:cubicBezTo>
                    <a:pt x="17079" y="1758"/>
                    <a:pt x="17101" y="1758"/>
                    <a:pt x="17118" y="1758"/>
                  </a:cubicBezTo>
                  <a:cubicBezTo>
                    <a:pt x="17136" y="1758"/>
                    <a:pt x="17153" y="1758"/>
                    <a:pt x="17170" y="1741"/>
                  </a:cubicBezTo>
                  <a:cubicBezTo>
                    <a:pt x="17210" y="1723"/>
                    <a:pt x="17210" y="1667"/>
                    <a:pt x="17170" y="1649"/>
                  </a:cubicBezTo>
                  <a:cubicBezTo>
                    <a:pt x="17153" y="1632"/>
                    <a:pt x="17136" y="1615"/>
                    <a:pt x="17118" y="1615"/>
                  </a:cubicBezTo>
                  <a:close/>
                  <a:moveTo>
                    <a:pt x="7598" y="1684"/>
                  </a:moveTo>
                  <a:cubicBezTo>
                    <a:pt x="7563" y="1706"/>
                    <a:pt x="7528" y="1741"/>
                    <a:pt x="7545" y="1776"/>
                  </a:cubicBezTo>
                  <a:cubicBezTo>
                    <a:pt x="7545" y="1815"/>
                    <a:pt x="7580" y="1832"/>
                    <a:pt x="7615" y="1832"/>
                  </a:cubicBezTo>
                  <a:lnTo>
                    <a:pt x="7637" y="1832"/>
                  </a:lnTo>
                  <a:cubicBezTo>
                    <a:pt x="7672" y="1832"/>
                    <a:pt x="7689" y="1776"/>
                    <a:pt x="7689" y="1741"/>
                  </a:cubicBezTo>
                  <a:cubicBezTo>
                    <a:pt x="7672" y="1706"/>
                    <a:pt x="7654" y="1684"/>
                    <a:pt x="7615" y="1684"/>
                  </a:cubicBezTo>
                  <a:close/>
                  <a:moveTo>
                    <a:pt x="19746" y="1684"/>
                  </a:moveTo>
                  <a:cubicBezTo>
                    <a:pt x="19729" y="1684"/>
                    <a:pt x="19712" y="1684"/>
                    <a:pt x="19712" y="1706"/>
                  </a:cubicBezTo>
                  <a:cubicBezTo>
                    <a:pt x="19672" y="1706"/>
                    <a:pt x="19655" y="1758"/>
                    <a:pt x="19672" y="1793"/>
                  </a:cubicBezTo>
                  <a:cubicBezTo>
                    <a:pt x="19690" y="1815"/>
                    <a:pt x="19712" y="1832"/>
                    <a:pt x="19746" y="1832"/>
                  </a:cubicBezTo>
                  <a:lnTo>
                    <a:pt x="19764" y="1832"/>
                  </a:lnTo>
                  <a:cubicBezTo>
                    <a:pt x="19799" y="1815"/>
                    <a:pt x="19820" y="1758"/>
                    <a:pt x="19799" y="1723"/>
                  </a:cubicBezTo>
                  <a:cubicBezTo>
                    <a:pt x="19781" y="1706"/>
                    <a:pt x="19764" y="1684"/>
                    <a:pt x="19746" y="1684"/>
                  </a:cubicBezTo>
                  <a:close/>
                  <a:moveTo>
                    <a:pt x="7236" y="1758"/>
                  </a:moveTo>
                  <a:cubicBezTo>
                    <a:pt x="7202" y="1776"/>
                    <a:pt x="7180" y="1815"/>
                    <a:pt x="7180" y="1850"/>
                  </a:cubicBezTo>
                  <a:cubicBezTo>
                    <a:pt x="7202" y="1884"/>
                    <a:pt x="7219" y="1902"/>
                    <a:pt x="7254" y="1902"/>
                  </a:cubicBezTo>
                  <a:lnTo>
                    <a:pt x="7271" y="1902"/>
                  </a:lnTo>
                  <a:cubicBezTo>
                    <a:pt x="7310" y="1902"/>
                    <a:pt x="7345" y="1850"/>
                    <a:pt x="7328" y="1815"/>
                  </a:cubicBezTo>
                  <a:cubicBezTo>
                    <a:pt x="7328" y="1776"/>
                    <a:pt x="7289" y="1758"/>
                    <a:pt x="7254" y="1758"/>
                  </a:cubicBezTo>
                  <a:close/>
                  <a:moveTo>
                    <a:pt x="6910" y="1832"/>
                  </a:moveTo>
                  <a:cubicBezTo>
                    <a:pt x="6893" y="1832"/>
                    <a:pt x="6893" y="1832"/>
                    <a:pt x="6893" y="1850"/>
                  </a:cubicBezTo>
                  <a:cubicBezTo>
                    <a:pt x="6853" y="1850"/>
                    <a:pt x="6819" y="1884"/>
                    <a:pt x="6836" y="1924"/>
                  </a:cubicBezTo>
                  <a:cubicBezTo>
                    <a:pt x="6836" y="1958"/>
                    <a:pt x="6875" y="1976"/>
                    <a:pt x="6910" y="1976"/>
                  </a:cubicBezTo>
                  <a:lnTo>
                    <a:pt x="6927" y="1976"/>
                  </a:lnTo>
                  <a:cubicBezTo>
                    <a:pt x="6962" y="1976"/>
                    <a:pt x="6984" y="1941"/>
                    <a:pt x="6984" y="1902"/>
                  </a:cubicBezTo>
                  <a:cubicBezTo>
                    <a:pt x="6962" y="1867"/>
                    <a:pt x="6945" y="1832"/>
                    <a:pt x="6910" y="1832"/>
                  </a:cubicBezTo>
                  <a:close/>
                  <a:moveTo>
                    <a:pt x="19403" y="1832"/>
                  </a:moveTo>
                  <a:lnTo>
                    <a:pt x="19385" y="1850"/>
                  </a:lnTo>
                  <a:cubicBezTo>
                    <a:pt x="19346" y="1867"/>
                    <a:pt x="19329" y="1902"/>
                    <a:pt x="19346" y="1941"/>
                  </a:cubicBezTo>
                  <a:cubicBezTo>
                    <a:pt x="19346" y="1976"/>
                    <a:pt x="19385" y="1976"/>
                    <a:pt x="19403" y="1976"/>
                  </a:cubicBezTo>
                  <a:lnTo>
                    <a:pt x="19437" y="1976"/>
                  </a:lnTo>
                  <a:cubicBezTo>
                    <a:pt x="19472" y="1958"/>
                    <a:pt x="19494" y="1924"/>
                    <a:pt x="19472" y="1884"/>
                  </a:cubicBezTo>
                  <a:cubicBezTo>
                    <a:pt x="19455" y="1850"/>
                    <a:pt x="19437" y="1832"/>
                    <a:pt x="19403" y="1832"/>
                  </a:cubicBezTo>
                  <a:close/>
                  <a:moveTo>
                    <a:pt x="26943" y="1850"/>
                  </a:moveTo>
                  <a:cubicBezTo>
                    <a:pt x="26926" y="1884"/>
                    <a:pt x="26909" y="1924"/>
                    <a:pt x="26926" y="1958"/>
                  </a:cubicBezTo>
                  <a:cubicBezTo>
                    <a:pt x="26943" y="1976"/>
                    <a:pt x="26961" y="1993"/>
                    <a:pt x="27000" y="1993"/>
                  </a:cubicBezTo>
                  <a:cubicBezTo>
                    <a:pt x="27000" y="1993"/>
                    <a:pt x="27017" y="1993"/>
                    <a:pt x="27035" y="1976"/>
                  </a:cubicBezTo>
                  <a:cubicBezTo>
                    <a:pt x="27070" y="1958"/>
                    <a:pt x="27070" y="1924"/>
                    <a:pt x="27052" y="1884"/>
                  </a:cubicBezTo>
                  <a:cubicBezTo>
                    <a:pt x="27035" y="1867"/>
                    <a:pt x="27017" y="1850"/>
                    <a:pt x="27000" y="1850"/>
                  </a:cubicBezTo>
                  <a:close/>
                  <a:moveTo>
                    <a:pt x="17388" y="1867"/>
                  </a:moveTo>
                  <a:cubicBezTo>
                    <a:pt x="17371" y="1867"/>
                    <a:pt x="17353" y="1884"/>
                    <a:pt x="17336" y="1884"/>
                  </a:cubicBezTo>
                  <a:cubicBezTo>
                    <a:pt x="17318" y="1924"/>
                    <a:pt x="17318" y="1976"/>
                    <a:pt x="17353" y="1993"/>
                  </a:cubicBezTo>
                  <a:cubicBezTo>
                    <a:pt x="17353" y="2011"/>
                    <a:pt x="17371" y="2011"/>
                    <a:pt x="17388" y="2011"/>
                  </a:cubicBezTo>
                  <a:cubicBezTo>
                    <a:pt x="17405" y="2011"/>
                    <a:pt x="17427" y="2011"/>
                    <a:pt x="17445" y="1993"/>
                  </a:cubicBezTo>
                  <a:cubicBezTo>
                    <a:pt x="17479" y="1958"/>
                    <a:pt x="17462" y="1902"/>
                    <a:pt x="17445" y="1884"/>
                  </a:cubicBezTo>
                  <a:cubicBezTo>
                    <a:pt x="17427" y="1867"/>
                    <a:pt x="17405" y="1867"/>
                    <a:pt x="17388" y="1867"/>
                  </a:cubicBezTo>
                  <a:close/>
                  <a:moveTo>
                    <a:pt x="6527" y="1924"/>
                  </a:moveTo>
                  <a:cubicBezTo>
                    <a:pt x="6492" y="1941"/>
                    <a:pt x="6475" y="1976"/>
                    <a:pt x="6475" y="2011"/>
                  </a:cubicBezTo>
                  <a:cubicBezTo>
                    <a:pt x="6492" y="2050"/>
                    <a:pt x="6510" y="2067"/>
                    <a:pt x="6549" y="2067"/>
                  </a:cubicBezTo>
                  <a:lnTo>
                    <a:pt x="6566" y="2067"/>
                  </a:lnTo>
                  <a:cubicBezTo>
                    <a:pt x="6601" y="2050"/>
                    <a:pt x="6636" y="2011"/>
                    <a:pt x="6619" y="1976"/>
                  </a:cubicBezTo>
                  <a:cubicBezTo>
                    <a:pt x="6619" y="1941"/>
                    <a:pt x="6584" y="1924"/>
                    <a:pt x="6549" y="1924"/>
                  </a:cubicBezTo>
                  <a:close/>
                  <a:moveTo>
                    <a:pt x="19037" y="1976"/>
                  </a:moveTo>
                  <a:cubicBezTo>
                    <a:pt x="19002" y="1993"/>
                    <a:pt x="18985" y="2050"/>
                    <a:pt x="19002" y="2085"/>
                  </a:cubicBezTo>
                  <a:cubicBezTo>
                    <a:pt x="19020" y="2102"/>
                    <a:pt x="19037" y="2119"/>
                    <a:pt x="19076" y="2119"/>
                  </a:cubicBezTo>
                  <a:lnTo>
                    <a:pt x="19094" y="2119"/>
                  </a:lnTo>
                  <a:cubicBezTo>
                    <a:pt x="19129" y="2102"/>
                    <a:pt x="19146" y="2067"/>
                    <a:pt x="19146" y="2032"/>
                  </a:cubicBezTo>
                  <a:cubicBezTo>
                    <a:pt x="19129" y="1993"/>
                    <a:pt x="19094" y="1976"/>
                    <a:pt x="19076" y="1976"/>
                  </a:cubicBezTo>
                  <a:close/>
                  <a:moveTo>
                    <a:pt x="6183" y="2011"/>
                  </a:moveTo>
                  <a:cubicBezTo>
                    <a:pt x="6149" y="2032"/>
                    <a:pt x="6114" y="2067"/>
                    <a:pt x="6131" y="2102"/>
                  </a:cubicBezTo>
                  <a:cubicBezTo>
                    <a:pt x="6149" y="2141"/>
                    <a:pt x="6166" y="2159"/>
                    <a:pt x="6201" y="2159"/>
                  </a:cubicBezTo>
                  <a:lnTo>
                    <a:pt x="6223" y="2159"/>
                  </a:lnTo>
                  <a:cubicBezTo>
                    <a:pt x="6257" y="2141"/>
                    <a:pt x="6275" y="2102"/>
                    <a:pt x="6275" y="2067"/>
                  </a:cubicBezTo>
                  <a:cubicBezTo>
                    <a:pt x="6257" y="2032"/>
                    <a:pt x="6240" y="2011"/>
                    <a:pt x="6201" y="2011"/>
                  </a:cubicBezTo>
                  <a:close/>
                  <a:moveTo>
                    <a:pt x="17680" y="2067"/>
                  </a:moveTo>
                  <a:cubicBezTo>
                    <a:pt x="17662" y="2067"/>
                    <a:pt x="17645" y="2085"/>
                    <a:pt x="17623" y="2102"/>
                  </a:cubicBezTo>
                  <a:cubicBezTo>
                    <a:pt x="17606" y="2141"/>
                    <a:pt x="17623" y="2193"/>
                    <a:pt x="17662" y="2211"/>
                  </a:cubicBezTo>
                  <a:lnTo>
                    <a:pt x="17680" y="2211"/>
                  </a:lnTo>
                  <a:cubicBezTo>
                    <a:pt x="17714" y="2211"/>
                    <a:pt x="17732" y="2211"/>
                    <a:pt x="17753" y="2176"/>
                  </a:cubicBezTo>
                  <a:cubicBezTo>
                    <a:pt x="17771" y="2141"/>
                    <a:pt x="17753" y="2102"/>
                    <a:pt x="17714" y="2085"/>
                  </a:cubicBezTo>
                  <a:cubicBezTo>
                    <a:pt x="17714" y="2085"/>
                    <a:pt x="17697" y="2067"/>
                    <a:pt x="17680" y="2067"/>
                  </a:cubicBezTo>
                  <a:close/>
                  <a:moveTo>
                    <a:pt x="5840" y="2119"/>
                  </a:moveTo>
                  <a:cubicBezTo>
                    <a:pt x="5787" y="2119"/>
                    <a:pt x="5766" y="2176"/>
                    <a:pt x="5787" y="2211"/>
                  </a:cubicBezTo>
                  <a:cubicBezTo>
                    <a:pt x="5787" y="2228"/>
                    <a:pt x="5822" y="2250"/>
                    <a:pt x="5857" y="2250"/>
                  </a:cubicBezTo>
                  <a:lnTo>
                    <a:pt x="5874" y="2250"/>
                  </a:lnTo>
                  <a:cubicBezTo>
                    <a:pt x="5914" y="2250"/>
                    <a:pt x="5931" y="2193"/>
                    <a:pt x="5931" y="2159"/>
                  </a:cubicBezTo>
                  <a:cubicBezTo>
                    <a:pt x="5914" y="2141"/>
                    <a:pt x="5874" y="2119"/>
                    <a:pt x="5857" y="2119"/>
                  </a:cubicBezTo>
                  <a:close/>
                  <a:moveTo>
                    <a:pt x="18711" y="2102"/>
                  </a:moveTo>
                  <a:cubicBezTo>
                    <a:pt x="18676" y="2119"/>
                    <a:pt x="18659" y="2159"/>
                    <a:pt x="18659" y="2211"/>
                  </a:cubicBezTo>
                  <a:cubicBezTo>
                    <a:pt x="18676" y="2228"/>
                    <a:pt x="18711" y="2250"/>
                    <a:pt x="18733" y="2250"/>
                  </a:cubicBezTo>
                  <a:lnTo>
                    <a:pt x="18767" y="2250"/>
                  </a:lnTo>
                  <a:cubicBezTo>
                    <a:pt x="18802" y="2228"/>
                    <a:pt x="18820" y="2193"/>
                    <a:pt x="18802" y="2159"/>
                  </a:cubicBezTo>
                  <a:cubicBezTo>
                    <a:pt x="18785" y="2119"/>
                    <a:pt x="18767" y="2102"/>
                    <a:pt x="18733" y="2102"/>
                  </a:cubicBezTo>
                  <a:close/>
                  <a:moveTo>
                    <a:pt x="27144" y="2159"/>
                  </a:moveTo>
                  <a:cubicBezTo>
                    <a:pt x="27109" y="2193"/>
                    <a:pt x="27109" y="2228"/>
                    <a:pt x="27126" y="2267"/>
                  </a:cubicBezTo>
                  <a:cubicBezTo>
                    <a:pt x="27126" y="2285"/>
                    <a:pt x="27161" y="2302"/>
                    <a:pt x="27178" y="2302"/>
                  </a:cubicBezTo>
                  <a:cubicBezTo>
                    <a:pt x="27196" y="2302"/>
                    <a:pt x="27218" y="2302"/>
                    <a:pt x="27218" y="2285"/>
                  </a:cubicBezTo>
                  <a:cubicBezTo>
                    <a:pt x="27252" y="2267"/>
                    <a:pt x="27270" y="2228"/>
                    <a:pt x="27252" y="2193"/>
                  </a:cubicBezTo>
                  <a:cubicBezTo>
                    <a:pt x="27235" y="2176"/>
                    <a:pt x="27196" y="2159"/>
                    <a:pt x="27178" y="2159"/>
                  </a:cubicBezTo>
                  <a:close/>
                  <a:moveTo>
                    <a:pt x="18023" y="2193"/>
                  </a:moveTo>
                  <a:cubicBezTo>
                    <a:pt x="17988" y="2193"/>
                    <a:pt x="17971" y="2228"/>
                    <a:pt x="17949" y="2267"/>
                  </a:cubicBezTo>
                  <a:cubicBezTo>
                    <a:pt x="17949" y="2302"/>
                    <a:pt x="17971" y="2337"/>
                    <a:pt x="18006" y="2337"/>
                  </a:cubicBezTo>
                  <a:lnTo>
                    <a:pt x="18023" y="2337"/>
                  </a:lnTo>
                  <a:cubicBezTo>
                    <a:pt x="18058" y="2337"/>
                    <a:pt x="18097" y="2320"/>
                    <a:pt x="18097" y="2285"/>
                  </a:cubicBezTo>
                  <a:cubicBezTo>
                    <a:pt x="18097" y="2250"/>
                    <a:pt x="18080" y="2211"/>
                    <a:pt x="18041" y="2193"/>
                  </a:cubicBezTo>
                  <a:close/>
                  <a:moveTo>
                    <a:pt x="18367" y="2211"/>
                  </a:moveTo>
                  <a:cubicBezTo>
                    <a:pt x="18332" y="2211"/>
                    <a:pt x="18315" y="2250"/>
                    <a:pt x="18315" y="2285"/>
                  </a:cubicBezTo>
                  <a:cubicBezTo>
                    <a:pt x="18315" y="2320"/>
                    <a:pt x="18350" y="2359"/>
                    <a:pt x="18384" y="2359"/>
                  </a:cubicBezTo>
                  <a:lnTo>
                    <a:pt x="18406" y="2359"/>
                  </a:lnTo>
                  <a:cubicBezTo>
                    <a:pt x="18441" y="2337"/>
                    <a:pt x="18458" y="2302"/>
                    <a:pt x="18458" y="2267"/>
                  </a:cubicBezTo>
                  <a:cubicBezTo>
                    <a:pt x="18458" y="2228"/>
                    <a:pt x="18424" y="2211"/>
                    <a:pt x="18384" y="2211"/>
                  </a:cubicBezTo>
                  <a:close/>
                  <a:moveTo>
                    <a:pt x="5478" y="2228"/>
                  </a:moveTo>
                  <a:cubicBezTo>
                    <a:pt x="5439" y="2228"/>
                    <a:pt x="5422" y="2285"/>
                    <a:pt x="5439" y="2320"/>
                  </a:cubicBezTo>
                  <a:cubicBezTo>
                    <a:pt x="5439" y="2337"/>
                    <a:pt x="5478" y="2376"/>
                    <a:pt x="5513" y="2376"/>
                  </a:cubicBezTo>
                  <a:cubicBezTo>
                    <a:pt x="5513" y="2376"/>
                    <a:pt x="5513" y="2359"/>
                    <a:pt x="5531" y="2359"/>
                  </a:cubicBezTo>
                  <a:cubicBezTo>
                    <a:pt x="5570" y="2359"/>
                    <a:pt x="5587" y="2302"/>
                    <a:pt x="5570" y="2267"/>
                  </a:cubicBezTo>
                  <a:cubicBezTo>
                    <a:pt x="5570" y="2250"/>
                    <a:pt x="5531" y="2228"/>
                    <a:pt x="5513" y="2228"/>
                  </a:cubicBezTo>
                  <a:close/>
                  <a:moveTo>
                    <a:pt x="5135" y="2337"/>
                  </a:moveTo>
                  <a:cubicBezTo>
                    <a:pt x="5096" y="2359"/>
                    <a:pt x="5078" y="2394"/>
                    <a:pt x="5096" y="2446"/>
                  </a:cubicBezTo>
                  <a:cubicBezTo>
                    <a:pt x="5113" y="2468"/>
                    <a:pt x="5135" y="2485"/>
                    <a:pt x="5170" y="2485"/>
                  </a:cubicBezTo>
                  <a:lnTo>
                    <a:pt x="5187" y="2485"/>
                  </a:lnTo>
                  <a:cubicBezTo>
                    <a:pt x="5222" y="2468"/>
                    <a:pt x="5243" y="2428"/>
                    <a:pt x="5243" y="2394"/>
                  </a:cubicBezTo>
                  <a:cubicBezTo>
                    <a:pt x="5222" y="2359"/>
                    <a:pt x="5187" y="2337"/>
                    <a:pt x="5170" y="2337"/>
                  </a:cubicBezTo>
                  <a:close/>
                  <a:moveTo>
                    <a:pt x="4826" y="2468"/>
                  </a:moveTo>
                  <a:cubicBezTo>
                    <a:pt x="4826" y="2468"/>
                    <a:pt x="4808" y="2468"/>
                    <a:pt x="4808" y="2485"/>
                  </a:cubicBezTo>
                  <a:cubicBezTo>
                    <a:pt x="4769" y="2485"/>
                    <a:pt x="4752" y="2537"/>
                    <a:pt x="4752" y="2576"/>
                  </a:cubicBezTo>
                  <a:cubicBezTo>
                    <a:pt x="4769" y="2594"/>
                    <a:pt x="4808" y="2611"/>
                    <a:pt x="4826" y="2611"/>
                  </a:cubicBezTo>
                  <a:lnTo>
                    <a:pt x="4861" y="2611"/>
                  </a:lnTo>
                  <a:cubicBezTo>
                    <a:pt x="4895" y="2594"/>
                    <a:pt x="4917" y="2555"/>
                    <a:pt x="4895" y="2520"/>
                  </a:cubicBezTo>
                  <a:cubicBezTo>
                    <a:pt x="4878" y="2485"/>
                    <a:pt x="4861" y="2468"/>
                    <a:pt x="4826" y="2468"/>
                  </a:cubicBezTo>
                  <a:close/>
                  <a:moveTo>
                    <a:pt x="27361" y="2468"/>
                  </a:moveTo>
                  <a:cubicBezTo>
                    <a:pt x="27361" y="2468"/>
                    <a:pt x="27344" y="2468"/>
                    <a:pt x="27326" y="2485"/>
                  </a:cubicBezTo>
                  <a:cubicBezTo>
                    <a:pt x="27287" y="2502"/>
                    <a:pt x="27287" y="2537"/>
                    <a:pt x="27305" y="2576"/>
                  </a:cubicBezTo>
                  <a:cubicBezTo>
                    <a:pt x="27326" y="2594"/>
                    <a:pt x="27344" y="2611"/>
                    <a:pt x="27361" y="2611"/>
                  </a:cubicBezTo>
                  <a:lnTo>
                    <a:pt x="27396" y="2611"/>
                  </a:lnTo>
                  <a:cubicBezTo>
                    <a:pt x="27435" y="2576"/>
                    <a:pt x="27453" y="2537"/>
                    <a:pt x="27435" y="2502"/>
                  </a:cubicBezTo>
                  <a:cubicBezTo>
                    <a:pt x="27413" y="2485"/>
                    <a:pt x="27396" y="2468"/>
                    <a:pt x="27361" y="2468"/>
                  </a:cubicBezTo>
                  <a:close/>
                  <a:moveTo>
                    <a:pt x="4460" y="2611"/>
                  </a:moveTo>
                  <a:cubicBezTo>
                    <a:pt x="4425" y="2629"/>
                    <a:pt x="4408" y="2685"/>
                    <a:pt x="4425" y="2720"/>
                  </a:cubicBezTo>
                  <a:cubicBezTo>
                    <a:pt x="4443" y="2737"/>
                    <a:pt x="4460" y="2755"/>
                    <a:pt x="4499" y="2755"/>
                  </a:cubicBezTo>
                  <a:lnTo>
                    <a:pt x="4517" y="2755"/>
                  </a:lnTo>
                  <a:cubicBezTo>
                    <a:pt x="4552" y="2737"/>
                    <a:pt x="4569" y="2703"/>
                    <a:pt x="4552" y="2663"/>
                  </a:cubicBezTo>
                  <a:cubicBezTo>
                    <a:pt x="4552" y="2629"/>
                    <a:pt x="4517" y="2611"/>
                    <a:pt x="4499" y="2611"/>
                  </a:cubicBezTo>
                  <a:close/>
                  <a:moveTo>
                    <a:pt x="4156" y="2755"/>
                  </a:moveTo>
                  <a:lnTo>
                    <a:pt x="4134" y="2772"/>
                  </a:lnTo>
                  <a:cubicBezTo>
                    <a:pt x="4099" y="2794"/>
                    <a:pt x="4082" y="2829"/>
                    <a:pt x="4099" y="2864"/>
                  </a:cubicBezTo>
                  <a:cubicBezTo>
                    <a:pt x="4117" y="2903"/>
                    <a:pt x="4134" y="2903"/>
                    <a:pt x="4156" y="2903"/>
                  </a:cubicBezTo>
                  <a:lnTo>
                    <a:pt x="4190" y="2903"/>
                  </a:lnTo>
                  <a:cubicBezTo>
                    <a:pt x="4225" y="2881"/>
                    <a:pt x="4243" y="2846"/>
                    <a:pt x="4225" y="2811"/>
                  </a:cubicBezTo>
                  <a:cubicBezTo>
                    <a:pt x="4208" y="2772"/>
                    <a:pt x="4190" y="2755"/>
                    <a:pt x="4156" y="2755"/>
                  </a:cubicBezTo>
                  <a:close/>
                  <a:moveTo>
                    <a:pt x="27544" y="2772"/>
                  </a:moveTo>
                  <a:cubicBezTo>
                    <a:pt x="27544" y="2772"/>
                    <a:pt x="27522" y="2794"/>
                    <a:pt x="27505" y="2794"/>
                  </a:cubicBezTo>
                  <a:cubicBezTo>
                    <a:pt x="27470" y="2811"/>
                    <a:pt x="27470" y="2864"/>
                    <a:pt x="27487" y="2881"/>
                  </a:cubicBezTo>
                  <a:cubicBezTo>
                    <a:pt x="27505" y="2920"/>
                    <a:pt x="27522" y="2920"/>
                    <a:pt x="27544" y="2920"/>
                  </a:cubicBezTo>
                  <a:lnTo>
                    <a:pt x="27579" y="2920"/>
                  </a:lnTo>
                  <a:cubicBezTo>
                    <a:pt x="27614" y="2903"/>
                    <a:pt x="27631" y="2846"/>
                    <a:pt x="27614" y="2811"/>
                  </a:cubicBezTo>
                  <a:cubicBezTo>
                    <a:pt x="27596" y="2794"/>
                    <a:pt x="27579" y="2772"/>
                    <a:pt x="27544" y="2772"/>
                  </a:cubicBezTo>
                  <a:close/>
                  <a:moveTo>
                    <a:pt x="3808" y="2920"/>
                  </a:moveTo>
                  <a:cubicBezTo>
                    <a:pt x="3773" y="2937"/>
                    <a:pt x="3755" y="2972"/>
                    <a:pt x="3773" y="3011"/>
                  </a:cubicBezTo>
                  <a:cubicBezTo>
                    <a:pt x="3773" y="3046"/>
                    <a:pt x="3808" y="3064"/>
                    <a:pt x="3829" y="3064"/>
                  </a:cubicBezTo>
                  <a:cubicBezTo>
                    <a:pt x="3847" y="3064"/>
                    <a:pt x="3847" y="3064"/>
                    <a:pt x="3864" y="3046"/>
                  </a:cubicBezTo>
                  <a:cubicBezTo>
                    <a:pt x="3899" y="3029"/>
                    <a:pt x="3916" y="2990"/>
                    <a:pt x="3899" y="2955"/>
                  </a:cubicBezTo>
                  <a:cubicBezTo>
                    <a:pt x="3882" y="2937"/>
                    <a:pt x="3864" y="2920"/>
                    <a:pt x="3829" y="2920"/>
                  </a:cubicBezTo>
                  <a:close/>
                  <a:moveTo>
                    <a:pt x="3503" y="3064"/>
                  </a:moveTo>
                  <a:cubicBezTo>
                    <a:pt x="3503" y="3064"/>
                    <a:pt x="3481" y="3064"/>
                    <a:pt x="3464" y="3081"/>
                  </a:cubicBezTo>
                  <a:cubicBezTo>
                    <a:pt x="3429" y="3098"/>
                    <a:pt x="3429" y="3138"/>
                    <a:pt x="3446" y="3172"/>
                  </a:cubicBezTo>
                  <a:cubicBezTo>
                    <a:pt x="3446" y="3190"/>
                    <a:pt x="3481" y="3207"/>
                    <a:pt x="3503" y="3207"/>
                  </a:cubicBezTo>
                  <a:lnTo>
                    <a:pt x="3538" y="3207"/>
                  </a:lnTo>
                  <a:cubicBezTo>
                    <a:pt x="3573" y="3190"/>
                    <a:pt x="3590" y="3138"/>
                    <a:pt x="3573" y="3098"/>
                  </a:cubicBezTo>
                  <a:cubicBezTo>
                    <a:pt x="3555" y="3081"/>
                    <a:pt x="3538" y="3064"/>
                    <a:pt x="3503" y="3064"/>
                  </a:cubicBezTo>
                  <a:close/>
                  <a:moveTo>
                    <a:pt x="27688" y="3098"/>
                  </a:moveTo>
                  <a:cubicBezTo>
                    <a:pt x="27670" y="3120"/>
                    <a:pt x="27653" y="3172"/>
                    <a:pt x="27670" y="3207"/>
                  </a:cubicBezTo>
                  <a:cubicBezTo>
                    <a:pt x="27688" y="3229"/>
                    <a:pt x="27705" y="3246"/>
                    <a:pt x="27740" y="3246"/>
                  </a:cubicBezTo>
                  <a:cubicBezTo>
                    <a:pt x="27740" y="3246"/>
                    <a:pt x="27761" y="3229"/>
                    <a:pt x="27779" y="3229"/>
                  </a:cubicBezTo>
                  <a:cubicBezTo>
                    <a:pt x="27796" y="3207"/>
                    <a:pt x="27814" y="3155"/>
                    <a:pt x="27796" y="3138"/>
                  </a:cubicBezTo>
                  <a:cubicBezTo>
                    <a:pt x="27779" y="3098"/>
                    <a:pt x="27761" y="3098"/>
                    <a:pt x="27740" y="3098"/>
                  </a:cubicBezTo>
                  <a:close/>
                  <a:moveTo>
                    <a:pt x="3194" y="3246"/>
                  </a:moveTo>
                  <a:cubicBezTo>
                    <a:pt x="3177" y="3246"/>
                    <a:pt x="3155" y="3246"/>
                    <a:pt x="3155" y="3264"/>
                  </a:cubicBezTo>
                  <a:cubicBezTo>
                    <a:pt x="3120" y="3281"/>
                    <a:pt x="3103" y="3316"/>
                    <a:pt x="3120" y="3355"/>
                  </a:cubicBezTo>
                  <a:cubicBezTo>
                    <a:pt x="3137" y="3373"/>
                    <a:pt x="3155" y="3390"/>
                    <a:pt x="3194" y="3390"/>
                  </a:cubicBezTo>
                  <a:lnTo>
                    <a:pt x="3229" y="3390"/>
                  </a:lnTo>
                  <a:cubicBezTo>
                    <a:pt x="3264" y="3355"/>
                    <a:pt x="3264" y="3316"/>
                    <a:pt x="3246" y="3281"/>
                  </a:cubicBezTo>
                  <a:cubicBezTo>
                    <a:pt x="3229" y="3264"/>
                    <a:pt x="3211" y="3246"/>
                    <a:pt x="3194" y="3246"/>
                  </a:cubicBezTo>
                  <a:close/>
                  <a:moveTo>
                    <a:pt x="27888" y="3407"/>
                  </a:moveTo>
                  <a:cubicBezTo>
                    <a:pt x="27849" y="3425"/>
                    <a:pt x="27831" y="3481"/>
                    <a:pt x="27870" y="3516"/>
                  </a:cubicBezTo>
                  <a:cubicBezTo>
                    <a:pt x="27870" y="3534"/>
                    <a:pt x="27905" y="3555"/>
                    <a:pt x="27922" y="3555"/>
                  </a:cubicBezTo>
                  <a:cubicBezTo>
                    <a:pt x="27940" y="3555"/>
                    <a:pt x="27940" y="3555"/>
                    <a:pt x="27957" y="3534"/>
                  </a:cubicBezTo>
                  <a:cubicBezTo>
                    <a:pt x="27996" y="3516"/>
                    <a:pt x="28014" y="3464"/>
                    <a:pt x="27979" y="3447"/>
                  </a:cubicBezTo>
                  <a:cubicBezTo>
                    <a:pt x="27979" y="3407"/>
                    <a:pt x="27940" y="3407"/>
                    <a:pt x="27922" y="3407"/>
                  </a:cubicBezTo>
                  <a:close/>
                  <a:moveTo>
                    <a:pt x="2850" y="3447"/>
                  </a:moveTo>
                  <a:cubicBezTo>
                    <a:pt x="2811" y="3481"/>
                    <a:pt x="2794" y="3516"/>
                    <a:pt x="2829" y="3555"/>
                  </a:cubicBezTo>
                  <a:cubicBezTo>
                    <a:pt x="2829" y="3573"/>
                    <a:pt x="2868" y="3590"/>
                    <a:pt x="2885" y="3590"/>
                  </a:cubicBezTo>
                  <a:cubicBezTo>
                    <a:pt x="2902" y="3590"/>
                    <a:pt x="2902" y="3590"/>
                    <a:pt x="2920" y="3573"/>
                  </a:cubicBezTo>
                  <a:cubicBezTo>
                    <a:pt x="2959" y="3555"/>
                    <a:pt x="2959" y="3499"/>
                    <a:pt x="2937" y="3481"/>
                  </a:cubicBezTo>
                  <a:cubicBezTo>
                    <a:pt x="2937" y="3447"/>
                    <a:pt x="2902" y="3447"/>
                    <a:pt x="2885" y="3447"/>
                  </a:cubicBezTo>
                  <a:close/>
                  <a:moveTo>
                    <a:pt x="2541" y="3642"/>
                  </a:moveTo>
                  <a:cubicBezTo>
                    <a:pt x="2502" y="3682"/>
                    <a:pt x="2502" y="3716"/>
                    <a:pt x="2524" y="3751"/>
                  </a:cubicBezTo>
                  <a:cubicBezTo>
                    <a:pt x="2541" y="3773"/>
                    <a:pt x="2559" y="3790"/>
                    <a:pt x="2576" y="3790"/>
                  </a:cubicBezTo>
                  <a:cubicBezTo>
                    <a:pt x="2594" y="3790"/>
                    <a:pt x="2611" y="3790"/>
                    <a:pt x="2611" y="3773"/>
                  </a:cubicBezTo>
                  <a:cubicBezTo>
                    <a:pt x="2650" y="3751"/>
                    <a:pt x="2668" y="3699"/>
                    <a:pt x="2650" y="3682"/>
                  </a:cubicBezTo>
                  <a:cubicBezTo>
                    <a:pt x="2633" y="3642"/>
                    <a:pt x="2594" y="3642"/>
                    <a:pt x="2576" y="3642"/>
                  </a:cubicBezTo>
                  <a:close/>
                  <a:moveTo>
                    <a:pt x="28123" y="3699"/>
                  </a:moveTo>
                  <a:cubicBezTo>
                    <a:pt x="28105" y="3699"/>
                    <a:pt x="28088" y="3716"/>
                    <a:pt x="28088" y="3716"/>
                  </a:cubicBezTo>
                  <a:cubicBezTo>
                    <a:pt x="28049" y="3734"/>
                    <a:pt x="28031" y="3790"/>
                    <a:pt x="28066" y="3825"/>
                  </a:cubicBezTo>
                  <a:cubicBezTo>
                    <a:pt x="28066" y="3843"/>
                    <a:pt x="28105" y="3843"/>
                    <a:pt x="28123" y="3843"/>
                  </a:cubicBezTo>
                  <a:lnTo>
                    <a:pt x="28157" y="3843"/>
                  </a:lnTo>
                  <a:cubicBezTo>
                    <a:pt x="28197" y="3808"/>
                    <a:pt x="28197" y="3773"/>
                    <a:pt x="28175" y="3734"/>
                  </a:cubicBezTo>
                  <a:cubicBezTo>
                    <a:pt x="28157" y="3716"/>
                    <a:pt x="28140" y="3699"/>
                    <a:pt x="28123" y="3699"/>
                  </a:cubicBezTo>
                  <a:close/>
                  <a:moveTo>
                    <a:pt x="2232" y="3843"/>
                  </a:moveTo>
                  <a:cubicBezTo>
                    <a:pt x="2198" y="3882"/>
                    <a:pt x="2198" y="3917"/>
                    <a:pt x="2215" y="3951"/>
                  </a:cubicBezTo>
                  <a:cubicBezTo>
                    <a:pt x="2232" y="3969"/>
                    <a:pt x="2250" y="3990"/>
                    <a:pt x="2285" y="3990"/>
                  </a:cubicBezTo>
                  <a:cubicBezTo>
                    <a:pt x="2285" y="3990"/>
                    <a:pt x="2306" y="3990"/>
                    <a:pt x="2324" y="3969"/>
                  </a:cubicBezTo>
                  <a:cubicBezTo>
                    <a:pt x="2359" y="3951"/>
                    <a:pt x="2359" y="3899"/>
                    <a:pt x="2341" y="3882"/>
                  </a:cubicBezTo>
                  <a:cubicBezTo>
                    <a:pt x="2324" y="3843"/>
                    <a:pt x="2306" y="3843"/>
                    <a:pt x="2267" y="3843"/>
                  </a:cubicBezTo>
                  <a:close/>
                  <a:moveTo>
                    <a:pt x="28284" y="4008"/>
                  </a:moveTo>
                  <a:cubicBezTo>
                    <a:pt x="28249" y="4043"/>
                    <a:pt x="28249" y="4078"/>
                    <a:pt x="28266" y="4117"/>
                  </a:cubicBezTo>
                  <a:cubicBezTo>
                    <a:pt x="28284" y="4134"/>
                    <a:pt x="28305" y="4151"/>
                    <a:pt x="28340" y="4151"/>
                  </a:cubicBezTo>
                  <a:cubicBezTo>
                    <a:pt x="28340" y="4151"/>
                    <a:pt x="28358" y="4134"/>
                    <a:pt x="28375" y="4134"/>
                  </a:cubicBezTo>
                  <a:cubicBezTo>
                    <a:pt x="28414" y="4099"/>
                    <a:pt x="28414" y="4060"/>
                    <a:pt x="28392" y="4025"/>
                  </a:cubicBezTo>
                  <a:cubicBezTo>
                    <a:pt x="28375" y="4008"/>
                    <a:pt x="28358" y="4008"/>
                    <a:pt x="28340" y="4008"/>
                  </a:cubicBezTo>
                  <a:close/>
                  <a:moveTo>
                    <a:pt x="1980" y="4043"/>
                  </a:moveTo>
                  <a:cubicBezTo>
                    <a:pt x="1958" y="4043"/>
                    <a:pt x="1941" y="4043"/>
                    <a:pt x="1941" y="4060"/>
                  </a:cubicBezTo>
                  <a:cubicBezTo>
                    <a:pt x="1906" y="4078"/>
                    <a:pt x="1889" y="4134"/>
                    <a:pt x="1923" y="4151"/>
                  </a:cubicBezTo>
                  <a:cubicBezTo>
                    <a:pt x="1941" y="4186"/>
                    <a:pt x="1958" y="4186"/>
                    <a:pt x="1980" y="4186"/>
                  </a:cubicBezTo>
                  <a:cubicBezTo>
                    <a:pt x="1997" y="4186"/>
                    <a:pt x="2015" y="4186"/>
                    <a:pt x="2015" y="4169"/>
                  </a:cubicBezTo>
                  <a:cubicBezTo>
                    <a:pt x="2050" y="4151"/>
                    <a:pt x="2067" y="4117"/>
                    <a:pt x="2032" y="4078"/>
                  </a:cubicBezTo>
                  <a:cubicBezTo>
                    <a:pt x="2032" y="4060"/>
                    <a:pt x="1997" y="4043"/>
                    <a:pt x="1980" y="4043"/>
                  </a:cubicBezTo>
                  <a:close/>
                  <a:moveTo>
                    <a:pt x="1688" y="4260"/>
                  </a:moveTo>
                  <a:cubicBezTo>
                    <a:pt x="1671" y="4260"/>
                    <a:pt x="1654" y="4260"/>
                    <a:pt x="1632" y="4278"/>
                  </a:cubicBezTo>
                  <a:cubicBezTo>
                    <a:pt x="1615" y="4295"/>
                    <a:pt x="1597" y="4352"/>
                    <a:pt x="1632" y="4369"/>
                  </a:cubicBezTo>
                  <a:cubicBezTo>
                    <a:pt x="1632" y="4386"/>
                    <a:pt x="1671" y="4404"/>
                    <a:pt x="1688" y="4404"/>
                  </a:cubicBezTo>
                  <a:cubicBezTo>
                    <a:pt x="1706" y="4404"/>
                    <a:pt x="1723" y="4404"/>
                    <a:pt x="1723" y="4386"/>
                  </a:cubicBezTo>
                  <a:cubicBezTo>
                    <a:pt x="1762" y="4369"/>
                    <a:pt x="1762" y="4317"/>
                    <a:pt x="1741" y="4295"/>
                  </a:cubicBezTo>
                  <a:cubicBezTo>
                    <a:pt x="1723" y="4260"/>
                    <a:pt x="1706" y="4260"/>
                    <a:pt x="1688" y="4260"/>
                  </a:cubicBezTo>
                  <a:close/>
                  <a:moveTo>
                    <a:pt x="28558" y="4278"/>
                  </a:moveTo>
                  <a:cubicBezTo>
                    <a:pt x="28540" y="4278"/>
                    <a:pt x="28523" y="4295"/>
                    <a:pt x="28523" y="4295"/>
                  </a:cubicBezTo>
                  <a:cubicBezTo>
                    <a:pt x="28484" y="4334"/>
                    <a:pt x="28484" y="4369"/>
                    <a:pt x="28501" y="4404"/>
                  </a:cubicBezTo>
                  <a:cubicBezTo>
                    <a:pt x="28523" y="4426"/>
                    <a:pt x="28540" y="4426"/>
                    <a:pt x="28558" y="4426"/>
                  </a:cubicBezTo>
                  <a:cubicBezTo>
                    <a:pt x="28575" y="4426"/>
                    <a:pt x="28593" y="4426"/>
                    <a:pt x="28610" y="4404"/>
                  </a:cubicBezTo>
                  <a:cubicBezTo>
                    <a:pt x="28632" y="4386"/>
                    <a:pt x="28649" y="4352"/>
                    <a:pt x="28610" y="4317"/>
                  </a:cubicBezTo>
                  <a:cubicBezTo>
                    <a:pt x="28593" y="4295"/>
                    <a:pt x="28575" y="4278"/>
                    <a:pt x="28558" y="4278"/>
                  </a:cubicBezTo>
                  <a:close/>
                  <a:moveTo>
                    <a:pt x="1397" y="4478"/>
                  </a:moveTo>
                  <a:cubicBezTo>
                    <a:pt x="1380" y="4478"/>
                    <a:pt x="1362" y="4478"/>
                    <a:pt x="1345" y="4495"/>
                  </a:cubicBezTo>
                  <a:cubicBezTo>
                    <a:pt x="1327" y="4513"/>
                    <a:pt x="1306" y="4569"/>
                    <a:pt x="1345" y="4604"/>
                  </a:cubicBezTo>
                  <a:cubicBezTo>
                    <a:pt x="1362" y="4621"/>
                    <a:pt x="1380" y="4621"/>
                    <a:pt x="1397" y="4621"/>
                  </a:cubicBezTo>
                  <a:cubicBezTo>
                    <a:pt x="1414" y="4621"/>
                    <a:pt x="1436" y="4621"/>
                    <a:pt x="1436" y="4604"/>
                  </a:cubicBezTo>
                  <a:cubicBezTo>
                    <a:pt x="1471" y="4587"/>
                    <a:pt x="1471" y="4534"/>
                    <a:pt x="1454" y="4513"/>
                  </a:cubicBezTo>
                  <a:cubicBezTo>
                    <a:pt x="1436" y="4495"/>
                    <a:pt x="1414" y="4478"/>
                    <a:pt x="1397" y="4478"/>
                  </a:cubicBezTo>
                  <a:close/>
                  <a:moveTo>
                    <a:pt x="28793" y="4569"/>
                  </a:moveTo>
                  <a:cubicBezTo>
                    <a:pt x="28775" y="4569"/>
                    <a:pt x="28758" y="4569"/>
                    <a:pt x="28741" y="4587"/>
                  </a:cubicBezTo>
                  <a:cubicBezTo>
                    <a:pt x="28719" y="4604"/>
                    <a:pt x="28701" y="4661"/>
                    <a:pt x="28741" y="4678"/>
                  </a:cubicBezTo>
                  <a:cubicBezTo>
                    <a:pt x="28758" y="4695"/>
                    <a:pt x="28775" y="4713"/>
                    <a:pt x="28793" y="4713"/>
                  </a:cubicBezTo>
                  <a:cubicBezTo>
                    <a:pt x="28810" y="4713"/>
                    <a:pt x="28828" y="4695"/>
                    <a:pt x="28828" y="4695"/>
                  </a:cubicBezTo>
                  <a:cubicBezTo>
                    <a:pt x="28867" y="4661"/>
                    <a:pt x="28867" y="4621"/>
                    <a:pt x="28849" y="4587"/>
                  </a:cubicBezTo>
                  <a:cubicBezTo>
                    <a:pt x="28828" y="4569"/>
                    <a:pt x="28810" y="4569"/>
                    <a:pt x="28793" y="4569"/>
                  </a:cubicBezTo>
                  <a:close/>
                  <a:moveTo>
                    <a:pt x="1110" y="4713"/>
                  </a:moveTo>
                  <a:cubicBezTo>
                    <a:pt x="1110" y="4713"/>
                    <a:pt x="1088" y="4713"/>
                    <a:pt x="1071" y="4730"/>
                  </a:cubicBezTo>
                  <a:cubicBezTo>
                    <a:pt x="1036" y="4752"/>
                    <a:pt x="1036" y="4804"/>
                    <a:pt x="1053" y="4822"/>
                  </a:cubicBezTo>
                  <a:cubicBezTo>
                    <a:pt x="1071" y="4839"/>
                    <a:pt x="1088" y="4861"/>
                    <a:pt x="1110" y="4861"/>
                  </a:cubicBezTo>
                  <a:cubicBezTo>
                    <a:pt x="1127" y="4861"/>
                    <a:pt x="1145" y="4839"/>
                    <a:pt x="1162" y="4839"/>
                  </a:cubicBezTo>
                  <a:cubicBezTo>
                    <a:pt x="1197" y="4804"/>
                    <a:pt x="1197" y="4769"/>
                    <a:pt x="1179" y="4730"/>
                  </a:cubicBezTo>
                  <a:cubicBezTo>
                    <a:pt x="1162" y="4713"/>
                    <a:pt x="1145" y="4713"/>
                    <a:pt x="1110" y="4713"/>
                  </a:cubicBezTo>
                  <a:close/>
                  <a:moveTo>
                    <a:pt x="29028" y="4839"/>
                  </a:moveTo>
                  <a:cubicBezTo>
                    <a:pt x="29010" y="4839"/>
                    <a:pt x="28993" y="4839"/>
                    <a:pt x="28975" y="4861"/>
                  </a:cubicBezTo>
                  <a:cubicBezTo>
                    <a:pt x="28958" y="4878"/>
                    <a:pt x="28936" y="4930"/>
                    <a:pt x="28975" y="4970"/>
                  </a:cubicBezTo>
                  <a:cubicBezTo>
                    <a:pt x="28993" y="4970"/>
                    <a:pt x="29010" y="4987"/>
                    <a:pt x="29028" y="4987"/>
                  </a:cubicBezTo>
                  <a:cubicBezTo>
                    <a:pt x="29045" y="4987"/>
                    <a:pt x="29067" y="4987"/>
                    <a:pt x="29084" y="4970"/>
                  </a:cubicBezTo>
                  <a:cubicBezTo>
                    <a:pt x="29102" y="4930"/>
                    <a:pt x="29102" y="4896"/>
                    <a:pt x="29084" y="4861"/>
                  </a:cubicBezTo>
                  <a:cubicBezTo>
                    <a:pt x="29067" y="4839"/>
                    <a:pt x="29045" y="4839"/>
                    <a:pt x="29028" y="4839"/>
                  </a:cubicBezTo>
                  <a:close/>
                  <a:moveTo>
                    <a:pt x="853" y="4948"/>
                  </a:moveTo>
                  <a:cubicBezTo>
                    <a:pt x="836" y="4948"/>
                    <a:pt x="818" y="4948"/>
                    <a:pt x="801" y="4970"/>
                  </a:cubicBezTo>
                  <a:cubicBezTo>
                    <a:pt x="762" y="5004"/>
                    <a:pt x="762" y="5039"/>
                    <a:pt x="801" y="5078"/>
                  </a:cubicBezTo>
                  <a:cubicBezTo>
                    <a:pt x="801" y="5096"/>
                    <a:pt x="818" y="5096"/>
                    <a:pt x="853" y="5096"/>
                  </a:cubicBezTo>
                  <a:cubicBezTo>
                    <a:pt x="853" y="5096"/>
                    <a:pt x="870" y="5096"/>
                    <a:pt x="892" y="5078"/>
                  </a:cubicBezTo>
                  <a:cubicBezTo>
                    <a:pt x="927" y="5039"/>
                    <a:pt x="927" y="5004"/>
                    <a:pt x="892" y="4970"/>
                  </a:cubicBezTo>
                  <a:cubicBezTo>
                    <a:pt x="892" y="4948"/>
                    <a:pt x="870" y="4948"/>
                    <a:pt x="853" y="4948"/>
                  </a:cubicBezTo>
                  <a:close/>
                  <a:moveTo>
                    <a:pt x="29263" y="5113"/>
                  </a:moveTo>
                  <a:cubicBezTo>
                    <a:pt x="29245" y="5113"/>
                    <a:pt x="29228" y="5113"/>
                    <a:pt x="29228" y="5131"/>
                  </a:cubicBezTo>
                  <a:cubicBezTo>
                    <a:pt x="29193" y="5148"/>
                    <a:pt x="29193" y="5204"/>
                    <a:pt x="29210" y="5222"/>
                  </a:cubicBezTo>
                  <a:cubicBezTo>
                    <a:pt x="29228" y="5239"/>
                    <a:pt x="29245" y="5257"/>
                    <a:pt x="29263" y="5257"/>
                  </a:cubicBezTo>
                  <a:cubicBezTo>
                    <a:pt x="29284" y="5257"/>
                    <a:pt x="29302" y="5239"/>
                    <a:pt x="29319" y="5239"/>
                  </a:cubicBezTo>
                  <a:cubicBezTo>
                    <a:pt x="29354" y="5204"/>
                    <a:pt x="29354" y="5165"/>
                    <a:pt x="29319" y="5131"/>
                  </a:cubicBezTo>
                  <a:cubicBezTo>
                    <a:pt x="29302" y="5113"/>
                    <a:pt x="29284" y="5113"/>
                    <a:pt x="29263" y="5113"/>
                  </a:cubicBezTo>
                  <a:close/>
                  <a:moveTo>
                    <a:pt x="583" y="5204"/>
                  </a:moveTo>
                  <a:cubicBezTo>
                    <a:pt x="566" y="5204"/>
                    <a:pt x="544" y="5204"/>
                    <a:pt x="527" y="5222"/>
                  </a:cubicBezTo>
                  <a:cubicBezTo>
                    <a:pt x="509" y="5257"/>
                    <a:pt x="509" y="5296"/>
                    <a:pt x="527" y="5331"/>
                  </a:cubicBezTo>
                  <a:cubicBezTo>
                    <a:pt x="544" y="5348"/>
                    <a:pt x="566" y="5348"/>
                    <a:pt x="583" y="5348"/>
                  </a:cubicBezTo>
                  <a:cubicBezTo>
                    <a:pt x="601" y="5348"/>
                    <a:pt x="618" y="5331"/>
                    <a:pt x="635" y="5331"/>
                  </a:cubicBezTo>
                  <a:cubicBezTo>
                    <a:pt x="675" y="5296"/>
                    <a:pt x="675" y="5257"/>
                    <a:pt x="635" y="5222"/>
                  </a:cubicBezTo>
                  <a:cubicBezTo>
                    <a:pt x="618" y="5204"/>
                    <a:pt x="601" y="5204"/>
                    <a:pt x="583" y="5204"/>
                  </a:cubicBezTo>
                  <a:close/>
                  <a:moveTo>
                    <a:pt x="29519" y="5365"/>
                  </a:moveTo>
                  <a:cubicBezTo>
                    <a:pt x="29502" y="5365"/>
                    <a:pt x="29480" y="5383"/>
                    <a:pt x="29463" y="5405"/>
                  </a:cubicBezTo>
                  <a:cubicBezTo>
                    <a:pt x="29445" y="5422"/>
                    <a:pt x="29428" y="5474"/>
                    <a:pt x="29463" y="5492"/>
                  </a:cubicBezTo>
                  <a:cubicBezTo>
                    <a:pt x="29480" y="5513"/>
                    <a:pt x="29502" y="5513"/>
                    <a:pt x="29519" y="5513"/>
                  </a:cubicBezTo>
                  <a:cubicBezTo>
                    <a:pt x="29537" y="5513"/>
                    <a:pt x="29554" y="5513"/>
                    <a:pt x="29572" y="5492"/>
                  </a:cubicBezTo>
                  <a:cubicBezTo>
                    <a:pt x="29589" y="5474"/>
                    <a:pt x="29589" y="5422"/>
                    <a:pt x="29572" y="5405"/>
                  </a:cubicBezTo>
                  <a:cubicBezTo>
                    <a:pt x="29554" y="5383"/>
                    <a:pt x="29537" y="5365"/>
                    <a:pt x="29519" y="5365"/>
                  </a:cubicBezTo>
                  <a:close/>
                  <a:moveTo>
                    <a:pt x="327" y="5457"/>
                  </a:moveTo>
                  <a:cubicBezTo>
                    <a:pt x="309" y="5457"/>
                    <a:pt x="292" y="5474"/>
                    <a:pt x="274" y="5492"/>
                  </a:cubicBezTo>
                  <a:cubicBezTo>
                    <a:pt x="257" y="5513"/>
                    <a:pt x="257" y="5566"/>
                    <a:pt x="292" y="5583"/>
                  </a:cubicBezTo>
                  <a:cubicBezTo>
                    <a:pt x="292" y="5600"/>
                    <a:pt x="309" y="5600"/>
                    <a:pt x="327" y="5600"/>
                  </a:cubicBezTo>
                  <a:cubicBezTo>
                    <a:pt x="348" y="5600"/>
                    <a:pt x="366" y="5600"/>
                    <a:pt x="383" y="5583"/>
                  </a:cubicBezTo>
                  <a:cubicBezTo>
                    <a:pt x="418" y="5566"/>
                    <a:pt x="418" y="5513"/>
                    <a:pt x="383" y="5474"/>
                  </a:cubicBezTo>
                  <a:cubicBezTo>
                    <a:pt x="366" y="5474"/>
                    <a:pt x="348" y="5457"/>
                    <a:pt x="327" y="5457"/>
                  </a:cubicBezTo>
                  <a:close/>
                  <a:moveTo>
                    <a:pt x="29772" y="5640"/>
                  </a:moveTo>
                  <a:cubicBezTo>
                    <a:pt x="29754" y="5640"/>
                    <a:pt x="29737" y="5640"/>
                    <a:pt x="29720" y="5657"/>
                  </a:cubicBezTo>
                  <a:cubicBezTo>
                    <a:pt x="29680" y="5692"/>
                    <a:pt x="29680" y="5731"/>
                    <a:pt x="29720" y="5766"/>
                  </a:cubicBezTo>
                  <a:cubicBezTo>
                    <a:pt x="29737" y="5766"/>
                    <a:pt x="29754" y="5783"/>
                    <a:pt x="29772" y="5783"/>
                  </a:cubicBezTo>
                  <a:cubicBezTo>
                    <a:pt x="29789" y="5783"/>
                    <a:pt x="29807" y="5783"/>
                    <a:pt x="29807" y="5766"/>
                  </a:cubicBezTo>
                  <a:cubicBezTo>
                    <a:pt x="29846" y="5731"/>
                    <a:pt x="29846" y="5692"/>
                    <a:pt x="29828" y="5657"/>
                  </a:cubicBezTo>
                  <a:cubicBezTo>
                    <a:pt x="29807" y="5640"/>
                    <a:pt x="29789" y="5640"/>
                    <a:pt x="29772" y="5640"/>
                  </a:cubicBezTo>
                  <a:close/>
                  <a:moveTo>
                    <a:pt x="74" y="5709"/>
                  </a:moveTo>
                  <a:cubicBezTo>
                    <a:pt x="57" y="5709"/>
                    <a:pt x="39" y="5731"/>
                    <a:pt x="22" y="5748"/>
                  </a:cubicBezTo>
                  <a:cubicBezTo>
                    <a:pt x="0" y="5766"/>
                    <a:pt x="0" y="5818"/>
                    <a:pt x="22" y="5840"/>
                  </a:cubicBezTo>
                  <a:cubicBezTo>
                    <a:pt x="39" y="5857"/>
                    <a:pt x="57" y="5857"/>
                    <a:pt x="74" y="5857"/>
                  </a:cubicBezTo>
                  <a:cubicBezTo>
                    <a:pt x="92" y="5857"/>
                    <a:pt x="109" y="5857"/>
                    <a:pt x="131" y="5840"/>
                  </a:cubicBezTo>
                  <a:cubicBezTo>
                    <a:pt x="166" y="5818"/>
                    <a:pt x="166" y="5766"/>
                    <a:pt x="131" y="5748"/>
                  </a:cubicBezTo>
                  <a:cubicBezTo>
                    <a:pt x="109" y="5731"/>
                    <a:pt x="92" y="5709"/>
                    <a:pt x="74" y="5709"/>
                  </a:cubicBezTo>
                  <a:close/>
                  <a:moveTo>
                    <a:pt x="30024" y="5892"/>
                  </a:moveTo>
                  <a:cubicBezTo>
                    <a:pt x="30007" y="5892"/>
                    <a:pt x="29989" y="5909"/>
                    <a:pt x="29972" y="5909"/>
                  </a:cubicBezTo>
                  <a:cubicBezTo>
                    <a:pt x="29937" y="5949"/>
                    <a:pt x="29937" y="5983"/>
                    <a:pt x="29972" y="6018"/>
                  </a:cubicBezTo>
                  <a:cubicBezTo>
                    <a:pt x="29989" y="6036"/>
                    <a:pt x="30007" y="6036"/>
                    <a:pt x="30024" y="6036"/>
                  </a:cubicBezTo>
                  <a:cubicBezTo>
                    <a:pt x="30046" y="6036"/>
                    <a:pt x="30063" y="6036"/>
                    <a:pt x="30081" y="6018"/>
                  </a:cubicBezTo>
                  <a:cubicBezTo>
                    <a:pt x="30098" y="5983"/>
                    <a:pt x="30098" y="5949"/>
                    <a:pt x="30081" y="5909"/>
                  </a:cubicBezTo>
                  <a:cubicBezTo>
                    <a:pt x="30063" y="5909"/>
                    <a:pt x="30046" y="5892"/>
                    <a:pt x="30024" y="5892"/>
                  </a:cubicBezTo>
                  <a:close/>
                  <a:moveTo>
                    <a:pt x="30281" y="6144"/>
                  </a:moveTo>
                  <a:cubicBezTo>
                    <a:pt x="30263" y="6144"/>
                    <a:pt x="30242" y="6166"/>
                    <a:pt x="30224" y="6166"/>
                  </a:cubicBezTo>
                  <a:cubicBezTo>
                    <a:pt x="30207" y="6201"/>
                    <a:pt x="30207" y="6253"/>
                    <a:pt x="30224" y="6275"/>
                  </a:cubicBezTo>
                  <a:cubicBezTo>
                    <a:pt x="30242" y="6292"/>
                    <a:pt x="30263" y="6292"/>
                    <a:pt x="30281" y="6292"/>
                  </a:cubicBezTo>
                  <a:cubicBezTo>
                    <a:pt x="30298" y="6292"/>
                    <a:pt x="30316" y="6292"/>
                    <a:pt x="30333" y="6275"/>
                  </a:cubicBezTo>
                  <a:cubicBezTo>
                    <a:pt x="30351" y="6236"/>
                    <a:pt x="30351" y="6201"/>
                    <a:pt x="30333" y="6166"/>
                  </a:cubicBezTo>
                  <a:cubicBezTo>
                    <a:pt x="30316" y="6166"/>
                    <a:pt x="30298" y="6144"/>
                    <a:pt x="30281" y="6144"/>
                  </a:cubicBezTo>
                  <a:close/>
                  <a:moveTo>
                    <a:pt x="30533" y="6401"/>
                  </a:moveTo>
                  <a:cubicBezTo>
                    <a:pt x="30516" y="6401"/>
                    <a:pt x="30498" y="6419"/>
                    <a:pt x="30481" y="6419"/>
                  </a:cubicBezTo>
                  <a:cubicBezTo>
                    <a:pt x="30459" y="6453"/>
                    <a:pt x="30459" y="6510"/>
                    <a:pt x="30498" y="6527"/>
                  </a:cubicBezTo>
                  <a:cubicBezTo>
                    <a:pt x="30498" y="6545"/>
                    <a:pt x="30516" y="6545"/>
                    <a:pt x="30533" y="6545"/>
                  </a:cubicBezTo>
                  <a:cubicBezTo>
                    <a:pt x="30551" y="6545"/>
                    <a:pt x="30568" y="6545"/>
                    <a:pt x="30590" y="6527"/>
                  </a:cubicBezTo>
                  <a:cubicBezTo>
                    <a:pt x="30625" y="6492"/>
                    <a:pt x="30625" y="6453"/>
                    <a:pt x="30590" y="6419"/>
                  </a:cubicBezTo>
                  <a:cubicBezTo>
                    <a:pt x="30568" y="6419"/>
                    <a:pt x="30551" y="6401"/>
                    <a:pt x="30533" y="6401"/>
                  </a:cubicBezTo>
                  <a:close/>
                  <a:moveTo>
                    <a:pt x="30807" y="6636"/>
                  </a:moveTo>
                  <a:cubicBezTo>
                    <a:pt x="30786" y="6636"/>
                    <a:pt x="30768" y="6653"/>
                    <a:pt x="30751" y="6671"/>
                  </a:cubicBezTo>
                  <a:cubicBezTo>
                    <a:pt x="30733" y="6688"/>
                    <a:pt x="30733" y="6745"/>
                    <a:pt x="30768" y="6762"/>
                  </a:cubicBezTo>
                  <a:cubicBezTo>
                    <a:pt x="30768" y="6780"/>
                    <a:pt x="30786" y="6780"/>
                    <a:pt x="30807" y="6780"/>
                  </a:cubicBezTo>
                  <a:cubicBezTo>
                    <a:pt x="30825" y="6780"/>
                    <a:pt x="30860" y="6780"/>
                    <a:pt x="30860" y="6762"/>
                  </a:cubicBezTo>
                  <a:cubicBezTo>
                    <a:pt x="30894" y="6727"/>
                    <a:pt x="30894" y="6688"/>
                    <a:pt x="30860" y="6653"/>
                  </a:cubicBezTo>
                  <a:cubicBezTo>
                    <a:pt x="30842" y="6653"/>
                    <a:pt x="30825" y="6636"/>
                    <a:pt x="30807" y="6636"/>
                  </a:cubicBezTo>
                  <a:close/>
                  <a:moveTo>
                    <a:pt x="31095" y="6871"/>
                  </a:moveTo>
                  <a:cubicBezTo>
                    <a:pt x="31060" y="6871"/>
                    <a:pt x="31042" y="6888"/>
                    <a:pt x="31042" y="6906"/>
                  </a:cubicBezTo>
                  <a:cubicBezTo>
                    <a:pt x="31003" y="6928"/>
                    <a:pt x="31003" y="6980"/>
                    <a:pt x="31042" y="6997"/>
                  </a:cubicBezTo>
                  <a:cubicBezTo>
                    <a:pt x="31060" y="7015"/>
                    <a:pt x="31077" y="7015"/>
                    <a:pt x="31095" y="7015"/>
                  </a:cubicBezTo>
                  <a:cubicBezTo>
                    <a:pt x="31112" y="7015"/>
                    <a:pt x="31134" y="7015"/>
                    <a:pt x="31134" y="6997"/>
                  </a:cubicBezTo>
                  <a:cubicBezTo>
                    <a:pt x="31169" y="6962"/>
                    <a:pt x="31169" y="6928"/>
                    <a:pt x="31134" y="6888"/>
                  </a:cubicBezTo>
                  <a:cubicBezTo>
                    <a:pt x="31112" y="6888"/>
                    <a:pt x="31095" y="6871"/>
                    <a:pt x="31095" y="6871"/>
                  </a:cubicBezTo>
                  <a:close/>
                  <a:moveTo>
                    <a:pt x="31295" y="7163"/>
                  </a:moveTo>
                  <a:cubicBezTo>
                    <a:pt x="31243" y="7180"/>
                    <a:pt x="31221" y="7215"/>
                    <a:pt x="31243" y="7254"/>
                  </a:cubicBezTo>
                  <a:cubicBezTo>
                    <a:pt x="31243" y="7289"/>
                    <a:pt x="31277" y="7306"/>
                    <a:pt x="31312" y="7306"/>
                  </a:cubicBezTo>
                  <a:lnTo>
                    <a:pt x="31330" y="7306"/>
                  </a:lnTo>
                  <a:cubicBezTo>
                    <a:pt x="31369" y="7289"/>
                    <a:pt x="31386" y="7254"/>
                    <a:pt x="31386" y="7215"/>
                  </a:cubicBezTo>
                  <a:cubicBezTo>
                    <a:pt x="31369" y="7180"/>
                    <a:pt x="31330" y="7163"/>
                    <a:pt x="31312" y="716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247;p59">
              <a:extLst>
                <a:ext uri="{FF2B5EF4-FFF2-40B4-BE49-F238E27FC236}">
                  <a16:creationId xmlns:a16="http://schemas.microsoft.com/office/drawing/2014/main" id="{C003C49C-9F2F-288C-3DD1-95D46B011A01}"/>
                </a:ext>
              </a:extLst>
            </p:cNvPr>
            <p:cNvSpPr/>
            <p:nvPr/>
          </p:nvSpPr>
          <p:spPr>
            <a:xfrm rot="-5400000">
              <a:off x="6595283" y="1996624"/>
              <a:ext cx="5619746" cy="1156606"/>
            </a:xfrm>
            <a:custGeom>
              <a:avLst/>
              <a:gdLst/>
              <a:ahLst/>
              <a:cxnLst/>
              <a:rect l="l" t="t" r="r" b="b"/>
              <a:pathLst>
                <a:path w="31422" h="7089" extrusionOk="0">
                  <a:moveTo>
                    <a:pt x="23933" y="0"/>
                  </a:moveTo>
                  <a:cubicBezTo>
                    <a:pt x="23898" y="0"/>
                    <a:pt x="23863" y="35"/>
                    <a:pt x="23863" y="74"/>
                  </a:cubicBezTo>
                  <a:cubicBezTo>
                    <a:pt x="23881" y="109"/>
                    <a:pt x="23898" y="144"/>
                    <a:pt x="23933" y="144"/>
                  </a:cubicBezTo>
                  <a:lnTo>
                    <a:pt x="23950" y="144"/>
                  </a:lnTo>
                  <a:cubicBezTo>
                    <a:pt x="23990" y="144"/>
                    <a:pt x="24024" y="109"/>
                    <a:pt x="24007" y="74"/>
                  </a:cubicBezTo>
                  <a:cubicBezTo>
                    <a:pt x="24007" y="35"/>
                    <a:pt x="23990" y="0"/>
                    <a:pt x="23933" y="0"/>
                  </a:cubicBezTo>
                  <a:close/>
                  <a:moveTo>
                    <a:pt x="24298" y="0"/>
                  </a:moveTo>
                  <a:cubicBezTo>
                    <a:pt x="24259" y="0"/>
                    <a:pt x="24242" y="35"/>
                    <a:pt x="24224" y="74"/>
                  </a:cubicBezTo>
                  <a:cubicBezTo>
                    <a:pt x="24224" y="109"/>
                    <a:pt x="24259" y="144"/>
                    <a:pt x="24298" y="144"/>
                  </a:cubicBezTo>
                  <a:cubicBezTo>
                    <a:pt x="24351" y="144"/>
                    <a:pt x="24368" y="109"/>
                    <a:pt x="24368" y="74"/>
                  </a:cubicBezTo>
                  <a:cubicBezTo>
                    <a:pt x="24385" y="35"/>
                    <a:pt x="24351" y="0"/>
                    <a:pt x="24316" y="0"/>
                  </a:cubicBezTo>
                  <a:close/>
                  <a:moveTo>
                    <a:pt x="23572" y="35"/>
                  </a:moveTo>
                  <a:cubicBezTo>
                    <a:pt x="23537" y="53"/>
                    <a:pt x="23498" y="92"/>
                    <a:pt x="23515" y="127"/>
                  </a:cubicBezTo>
                  <a:cubicBezTo>
                    <a:pt x="23515" y="161"/>
                    <a:pt x="23554" y="183"/>
                    <a:pt x="23589" y="183"/>
                  </a:cubicBezTo>
                  <a:cubicBezTo>
                    <a:pt x="23624" y="183"/>
                    <a:pt x="23663" y="144"/>
                    <a:pt x="23646" y="109"/>
                  </a:cubicBezTo>
                  <a:cubicBezTo>
                    <a:pt x="23646" y="74"/>
                    <a:pt x="23624" y="35"/>
                    <a:pt x="23589" y="35"/>
                  </a:cubicBezTo>
                  <a:close/>
                  <a:moveTo>
                    <a:pt x="24660" y="35"/>
                  </a:moveTo>
                  <a:cubicBezTo>
                    <a:pt x="24625" y="35"/>
                    <a:pt x="24603" y="53"/>
                    <a:pt x="24586" y="92"/>
                  </a:cubicBezTo>
                  <a:cubicBezTo>
                    <a:pt x="24586" y="127"/>
                    <a:pt x="24603" y="183"/>
                    <a:pt x="24660" y="183"/>
                  </a:cubicBezTo>
                  <a:cubicBezTo>
                    <a:pt x="24694" y="183"/>
                    <a:pt x="24734" y="161"/>
                    <a:pt x="24734" y="127"/>
                  </a:cubicBezTo>
                  <a:cubicBezTo>
                    <a:pt x="24751" y="74"/>
                    <a:pt x="24712" y="35"/>
                    <a:pt x="24677" y="35"/>
                  </a:cubicBezTo>
                  <a:close/>
                  <a:moveTo>
                    <a:pt x="23211" y="109"/>
                  </a:moveTo>
                  <a:cubicBezTo>
                    <a:pt x="23171" y="127"/>
                    <a:pt x="23154" y="161"/>
                    <a:pt x="23154" y="201"/>
                  </a:cubicBezTo>
                  <a:cubicBezTo>
                    <a:pt x="23154" y="235"/>
                    <a:pt x="23189" y="253"/>
                    <a:pt x="23228" y="253"/>
                  </a:cubicBezTo>
                  <a:lnTo>
                    <a:pt x="23245" y="253"/>
                  </a:lnTo>
                  <a:cubicBezTo>
                    <a:pt x="23280" y="235"/>
                    <a:pt x="23298" y="201"/>
                    <a:pt x="23298" y="161"/>
                  </a:cubicBezTo>
                  <a:cubicBezTo>
                    <a:pt x="23280" y="127"/>
                    <a:pt x="23263" y="109"/>
                    <a:pt x="23228" y="109"/>
                  </a:cubicBezTo>
                  <a:close/>
                  <a:moveTo>
                    <a:pt x="25021" y="109"/>
                  </a:moveTo>
                  <a:cubicBezTo>
                    <a:pt x="24986" y="109"/>
                    <a:pt x="24951" y="144"/>
                    <a:pt x="24951" y="161"/>
                  </a:cubicBezTo>
                  <a:cubicBezTo>
                    <a:pt x="24929" y="201"/>
                    <a:pt x="24951" y="253"/>
                    <a:pt x="25003" y="253"/>
                  </a:cubicBezTo>
                  <a:lnTo>
                    <a:pt x="25021" y="253"/>
                  </a:lnTo>
                  <a:cubicBezTo>
                    <a:pt x="25038" y="253"/>
                    <a:pt x="25077" y="235"/>
                    <a:pt x="25095" y="218"/>
                  </a:cubicBezTo>
                  <a:cubicBezTo>
                    <a:pt x="25095" y="161"/>
                    <a:pt x="25077" y="127"/>
                    <a:pt x="25038" y="127"/>
                  </a:cubicBezTo>
                  <a:cubicBezTo>
                    <a:pt x="25038" y="109"/>
                    <a:pt x="25021" y="109"/>
                    <a:pt x="25021" y="109"/>
                  </a:cubicBezTo>
                  <a:close/>
                  <a:moveTo>
                    <a:pt x="14434" y="201"/>
                  </a:moveTo>
                  <a:cubicBezTo>
                    <a:pt x="14399" y="201"/>
                    <a:pt x="14360" y="235"/>
                    <a:pt x="14360" y="292"/>
                  </a:cubicBezTo>
                  <a:cubicBezTo>
                    <a:pt x="14360" y="327"/>
                    <a:pt x="14399" y="344"/>
                    <a:pt x="14434" y="344"/>
                  </a:cubicBezTo>
                  <a:cubicBezTo>
                    <a:pt x="14486" y="344"/>
                    <a:pt x="14508" y="309"/>
                    <a:pt x="14508" y="270"/>
                  </a:cubicBezTo>
                  <a:cubicBezTo>
                    <a:pt x="14508" y="235"/>
                    <a:pt x="14469" y="201"/>
                    <a:pt x="14434" y="201"/>
                  </a:cubicBezTo>
                  <a:close/>
                  <a:moveTo>
                    <a:pt x="14795" y="201"/>
                  </a:moveTo>
                  <a:cubicBezTo>
                    <a:pt x="14760" y="201"/>
                    <a:pt x="14726" y="235"/>
                    <a:pt x="14726" y="270"/>
                  </a:cubicBezTo>
                  <a:cubicBezTo>
                    <a:pt x="14726" y="309"/>
                    <a:pt x="14760" y="344"/>
                    <a:pt x="14795" y="344"/>
                  </a:cubicBezTo>
                  <a:cubicBezTo>
                    <a:pt x="14834" y="344"/>
                    <a:pt x="14869" y="327"/>
                    <a:pt x="14869" y="270"/>
                  </a:cubicBezTo>
                  <a:cubicBezTo>
                    <a:pt x="14869" y="235"/>
                    <a:pt x="14834" y="201"/>
                    <a:pt x="14795" y="201"/>
                  </a:cubicBezTo>
                  <a:close/>
                  <a:moveTo>
                    <a:pt x="22845" y="201"/>
                  </a:moveTo>
                  <a:cubicBezTo>
                    <a:pt x="22810" y="218"/>
                    <a:pt x="22793" y="253"/>
                    <a:pt x="22810" y="292"/>
                  </a:cubicBezTo>
                  <a:cubicBezTo>
                    <a:pt x="22810" y="327"/>
                    <a:pt x="22845" y="344"/>
                    <a:pt x="22884" y="344"/>
                  </a:cubicBezTo>
                  <a:lnTo>
                    <a:pt x="22902" y="344"/>
                  </a:lnTo>
                  <a:cubicBezTo>
                    <a:pt x="22936" y="327"/>
                    <a:pt x="22954" y="292"/>
                    <a:pt x="22936" y="253"/>
                  </a:cubicBezTo>
                  <a:cubicBezTo>
                    <a:pt x="22936" y="218"/>
                    <a:pt x="22902" y="201"/>
                    <a:pt x="22884" y="201"/>
                  </a:cubicBezTo>
                  <a:close/>
                  <a:moveTo>
                    <a:pt x="14073" y="235"/>
                  </a:moveTo>
                  <a:cubicBezTo>
                    <a:pt x="14016" y="253"/>
                    <a:pt x="13999" y="292"/>
                    <a:pt x="13999" y="327"/>
                  </a:cubicBezTo>
                  <a:cubicBezTo>
                    <a:pt x="14016" y="362"/>
                    <a:pt x="14034" y="379"/>
                    <a:pt x="14073" y="379"/>
                  </a:cubicBezTo>
                  <a:lnTo>
                    <a:pt x="14090" y="379"/>
                  </a:lnTo>
                  <a:cubicBezTo>
                    <a:pt x="14125" y="379"/>
                    <a:pt x="14143" y="344"/>
                    <a:pt x="14143" y="309"/>
                  </a:cubicBezTo>
                  <a:cubicBezTo>
                    <a:pt x="14143" y="270"/>
                    <a:pt x="14108" y="235"/>
                    <a:pt x="14073" y="235"/>
                  </a:cubicBezTo>
                  <a:close/>
                  <a:moveTo>
                    <a:pt x="15161" y="235"/>
                  </a:moveTo>
                  <a:cubicBezTo>
                    <a:pt x="15122" y="235"/>
                    <a:pt x="15087" y="270"/>
                    <a:pt x="15087" y="309"/>
                  </a:cubicBezTo>
                  <a:cubicBezTo>
                    <a:pt x="15087" y="344"/>
                    <a:pt x="15104" y="379"/>
                    <a:pt x="15139" y="379"/>
                  </a:cubicBezTo>
                  <a:lnTo>
                    <a:pt x="15161" y="379"/>
                  </a:lnTo>
                  <a:cubicBezTo>
                    <a:pt x="15196" y="379"/>
                    <a:pt x="15230" y="362"/>
                    <a:pt x="15230" y="327"/>
                  </a:cubicBezTo>
                  <a:cubicBezTo>
                    <a:pt x="15230" y="292"/>
                    <a:pt x="15213" y="253"/>
                    <a:pt x="15178" y="235"/>
                  </a:cubicBezTo>
                  <a:close/>
                  <a:moveTo>
                    <a:pt x="25347" y="253"/>
                  </a:moveTo>
                  <a:cubicBezTo>
                    <a:pt x="25330" y="253"/>
                    <a:pt x="25295" y="270"/>
                    <a:pt x="25295" y="292"/>
                  </a:cubicBezTo>
                  <a:cubicBezTo>
                    <a:pt x="25277" y="327"/>
                    <a:pt x="25295" y="362"/>
                    <a:pt x="25330" y="379"/>
                  </a:cubicBezTo>
                  <a:cubicBezTo>
                    <a:pt x="25330" y="401"/>
                    <a:pt x="25347" y="401"/>
                    <a:pt x="25347" y="401"/>
                  </a:cubicBezTo>
                  <a:cubicBezTo>
                    <a:pt x="25386" y="401"/>
                    <a:pt x="25404" y="379"/>
                    <a:pt x="25421" y="362"/>
                  </a:cubicBezTo>
                  <a:cubicBezTo>
                    <a:pt x="25438" y="327"/>
                    <a:pt x="25421" y="270"/>
                    <a:pt x="25386" y="253"/>
                  </a:cubicBezTo>
                  <a:close/>
                  <a:moveTo>
                    <a:pt x="13707" y="309"/>
                  </a:moveTo>
                  <a:cubicBezTo>
                    <a:pt x="13673" y="309"/>
                    <a:pt x="13638" y="344"/>
                    <a:pt x="13655" y="379"/>
                  </a:cubicBezTo>
                  <a:cubicBezTo>
                    <a:pt x="13655" y="418"/>
                    <a:pt x="13690" y="453"/>
                    <a:pt x="13707" y="453"/>
                  </a:cubicBezTo>
                  <a:lnTo>
                    <a:pt x="13725" y="436"/>
                  </a:lnTo>
                  <a:cubicBezTo>
                    <a:pt x="13764" y="436"/>
                    <a:pt x="13799" y="401"/>
                    <a:pt x="13781" y="362"/>
                  </a:cubicBezTo>
                  <a:cubicBezTo>
                    <a:pt x="13781" y="327"/>
                    <a:pt x="13747" y="309"/>
                    <a:pt x="13707" y="309"/>
                  </a:cubicBezTo>
                  <a:close/>
                  <a:moveTo>
                    <a:pt x="22536" y="309"/>
                  </a:moveTo>
                  <a:cubicBezTo>
                    <a:pt x="22519" y="309"/>
                    <a:pt x="22519" y="327"/>
                    <a:pt x="22501" y="327"/>
                  </a:cubicBezTo>
                  <a:cubicBezTo>
                    <a:pt x="22467" y="327"/>
                    <a:pt x="22449" y="379"/>
                    <a:pt x="22467" y="418"/>
                  </a:cubicBezTo>
                  <a:cubicBezTo>
                    <a:pt x="22467" y="436"/>
                    <a:pt x="22501" y="470"/>
                    <a:pt x="22536" y="470"/>
                  </a:cubicBezTo>
                  <a:lnTo>
                    <a:pt x="22558" y="453"/>
                  </a:lnTo>
                  <a:cubicBezTo>
                    <a:pt x="22593" y="453"/>
                    <a:pt x="22610" y="401"/>
                    <a:pt x="22593" y="362"/>
                  </a:cubicBezTo>
                  <a:cubicBezTo>
                    <a:pt x="22593" y="344"/>
                    <a:pt x="22558" y="309"/>
                    <a:pt x="22536" y="309"/>
                  </a:cubicBezTo>
                  <a:close/>
                  <a:moveTo>
                    <a:pt x="15504" y="344"/>
                  </a:moveTo>
                  <a:cubicBezTo>
                    <a:pt x="15487" y="344"/>
                    <a:pt x="15448" y="362"/>
                    <a:pt x="15430" y="379"/>
                  </a:cubicBezTo>
                  <a:cubicBezTo>
                    <a:pt x="15430" y="418"/>
                    <a:pt x="15430" y="470"/>
                    <a:pt x="15465" y="488"/>
                  </a:cubicBezTo>
                  <a:lnTo>
                    <a:pt x="15504" y="488"/>
                  </a:lnTo>
                  <a:cubicBezTo>
                    <a:pt x="15539" y="488"/>
                    <a:pt x="15557" y="470"/>
                    <a:pt x="15574" y="453"/>
                  </a:cubicBezTo>
                  <a:cubicBezTo>
                    <a:pt x="15596" y="418"/>
                    <a:pt x="15574" y="362"/>
                    <a:pt x="15539" y="344"/>
                  </a:cubicBezTo>
                  <a:close/>
                  <a:moveTo>
                    <a:pt x="13346" y="379"/>
                  </a:moveTo>
                  <a:cubicBezTo>
                    <a:pt x="13311" y="401"/>
                    <a:pt x="13290" y="436"/>
                    <a:pt x="13290" y="470"/>
                  </a:cubicBezTo>
                  <a:cubicBezTo>
                    <a:pt x="13311" y="510"/>
                    <a:pt x="13329" y="527"/>
                    <a:pt x="13364" y="527"/>
                  </a:cubicBezTo>
                  <a:lnTo>
                    <a:pt x="13381" y="527"/>
                  </a:lnTo>
                  <a:cubicBezTo>
                    <a:pt x="13420" y="510"/>
                    <a:pt x="13438" y="470"/>
                    <a:pt x="13438" y="436"/>
                  </a:cubicBezTo>
                  <a:cubicBezTo>
                    <a:pt x="13420" y="401"/>
                    <a:pt x="13398" y="379"/>
                    <a:pt x="13364" y="379"/>
                  </a:cubicBezTo>
                  <a:close/>
                  <a:moveTo>
                    <a:pt x="25673" y="436"/>
                  </a:moveTo>
                  <a:cubicBezTo>
                    <a:pt x="25639" y="436"/>
                    <a:pt x="25621" y="436"/>
                    <a:pt x="25604" y="453"/>
                  </a:cubicBezTo>
                  <a:cubicBezTo>
                    <a:pt x="25582" y="488"/>
                    <a:pt x="25604" y="544"/>
                    <a:pt x="25639" y="562"/>
                  </a:cubicBezTo>
                  <a:cubicBezTo>
                    <a:pt x="25639" y="562"/>
                    <a:pt x="25656" y="579"/>
                    <a:pt x="25673" y="579"/>
                  </a:cubicBezTo>
                  <a:cubicBezTo>
                    <a:pt x="25691" y="579"/>
                    <a:pt x="25713" y="562"/>
                    <a:pt x="25730" y="544"/>
                  </a:cubicBezTo>
                  <a:cubicBezTo>
                    <a:pt x="25747" y="510"/>
                    <a:pt x="25747" y="453"/>
                    <a:pt x="25713" y="436"/>
                  </a:cubicBezTo>
                  <a:close/>
                  <a:moveTo>
                    <a:pt x="22158" y="453"/>
                  </a:moveTo>
                  <a:cubicBezTo>
                    <a:pt x="22123" y="470"/>
                    <a:pt x="22101" y="510"/>
                    <a:pt x="22123" y="544"/>
                  </a:cubicBezTo>
                  <a:cubicBezTo>
                    <a:pt x="22140" y="579"/>
                    <a:pt x="22158" y="597"/>
                    <a:pt x="22192" y="597"/>
                  </a:cubicBezTo>
                  <a:cubicBezTo>
                    <a:pt x="22192" y="597"/>
                    <a:pt x="22210" y="597"/>
                    <a:pt x="22210" y="579"/>
                  </a:cubicBezTo>
                  <a:cubicBezTo>
                    <a:pt x="22249" y="579"/>
                    <a:pt x="22266" y="527"/>
                    <a:pt x="22266" y="488"/>
                  </a:cubicBezTo>
                  <a:cubicBezTo>
                    <a:pt x="22249" y="470"/>
                    <a:pt x="22232" y="453"/>
                    <a:pt x="22192" y="453"/>
                  </a:cubicBezTo>
                  <a:close/>
                  <a:moveTo>
                    <a:pt x="13002" y="470"/>
                  </a:moveTo>
                  <a:cubicBezTo>
                    <a:pt x="12946" y="488"/>
                    <a:pt x="12928" y="527"/>
                    <a:pt x="12946" y="562"/>
                  </a:cubicBezTo>
                  <a:cubicBezTo>
                    <a:pt x="12946" y="597"/>
                    <a:pt x="12985" y="618"/>
                    <a:pt x="13020" y="618"/>
                  </a:cubicBezTo>
                  <a:lnTo>
                    <a:pt x="13037" y="618"/>
                  </a:lnTo>
                  <a:cubicBezTo>
                    <a:pt x="13072" y="618"/>
                    <a:pt x="13094" y="562"/>
                    <a:pt x="13094" y="527"/>
                  </a:cubicBezTo>
                  <a:cubicBezTo>
                    <a:pt x="13072" y="488"/>
                    <a:pt x="13037" y="470"/>
                    <a:pt x="13020" y="470"/>
                  </a:cubicBezTo>
                  <a:close/>
                  <a:moveTo>
                    <a:pt x="15831" y="488"/>
                  </a:moveTo>
                  <a:cubicBezTo>
                    <a:pt x="15813" y="488"/>
                    <a:pt x="15774" y="510"/>
                    <a:pt x="15774" y="544"/>
                  </a:cubicBezTo>
                  <a:cubicBezTo>
                    <a:pt x="15757" y="579"/>
                    <a:pt x="15774" y="618"/>
                    <a:pt x="15813" y="636"/>
                  </a:cubicBezTo>
                  <a:lnTo>
                    <a:pt x="15831" y="636"/>
                  </a:lnTo>
                  <a:cubicBezTo>
                    <a:pt x="15866" y="636"/>
                    <a:pt x="15883" y="618"/>
                    <a:pt x="15900" y="597"/>
                  </a:cubicBezTo>
                  <a:cubicBezTo>
                    <a:pt x="15922" y="562"/>
                    <a:pt x="15900" y="527"/>
                    <a:pt x="15866" y="510"/>
                  </a:cubicBezTo>
                  <a:cubicBezTo>
                    <a:pt x="15848" y="488"/>
                    <a:pt x="15848" y="488"/>
                    <a:pt x="15831" y="488"/>
                  </a:cubicBezTo>
                  <a:close/>
                  <a:moveTo>
                    <a:pt x="12637" y="579"/>
                  </a:moveTo>
                  <a:cubicBezTo>
                    <a:pt x="12602" y="597"/>
                    <a:pt x="12585" y="636"/>
                    <a:pt x="12602" y="671"/>
                  </a:cubicBezTo>
                  <a:cubicBezTo>
                    <a:pt x="12602" y="705"/>
                    <a:pt x="12637" y="727"/>
                    <a:pt x="12676" y="727"/>
                  </a:cubicBezTo>
                  <a:lnTo>
                    <a:pt x="12694" y="727"/>
                  </a:lnTo>
                  <a:cubicBezTo>
                    <a:pt x="12728" y="705"/>
                    <a:pt x="12746" y="671"/>
                    <a:pt x="12728" y="636"/>
                  </a:cubicBezTo>
                  <a:cubicBezTo>
                    <a:pt x="12728" y="597"/>
                    <a:pt x="12694" y="579"/>
                    <a:pt x="12676" y="579"/>
                  </a:cubicBezTo>
                  <a:close/>
                  <a:moveTo>
                    <a:pt x="21831" y="597"/>
                  </a:moveTo>
                  <a:cubicBezTo>
                    <a:pt x="21796" y="618"/>
                    <a:pt x="21775" y="653"/>
                    <a:pt x="21796" y="688"/>
                  </a:cubicBezTo>
                  <a:cubicBezTo>
                    <a:pt x="21814" y="727"/>
                    <a:pt x="21831" y="745"/>
                    <a:pt x="21866" y="745"/>
                  </a:cubicBezTo>
                  <a:lnTo>
                    <a:pt x="21883" y="727"/>
                  </a:lnTo>
                  <a:cubicBezTo>
                    <a:pt x="21923" y="705"/>
                    <a:pt x="21940" y="671"/>
                    <a:pt x="21923" y="636"/>
                  </a:cubicBezTo>
                  <a:cubicBezTo>
                    <a:pt x="21923" y="597"/>
                    <a:pt x="21883" y="597"/>
                    <a:pt x="21866" y="597"/>
                  </a:cubicBezTo>
                  <a:close/>
                  <a:moveTo>
                    <a:pt x="25965" y="636"/>
                  </a:moveTo>
                  <a:cubicBezTo>
                    <a:pt x="25948" y="636"/>
                    <a:pt x="25930" y="653"/>
                    <a:pt x="25908" y="671"/>
                  </a:cubicBezTo>
                  <a:cubicBezTo>
                    <a:pt x="25874" y="705"/>
                    <a:pt x="25891" y="745"/>
                    <a:pt x="25908" y="762"/>
                  </a:cubicBezTo>
                  <a:cubicBezTo>
                    <a:pt x="25930" y="779"/>
                    <a:pt x="25948" y="779"/>
                    <a:pt x="25965" y="779"/>
                  </a:cubicBezTo>
                  <a:cubicBezTo>
                    <a:pt x="25982" y="779"/>
                    <a:pt x="26000" y="779"/>
                    <a:pt x="26017" y="762"/>
                  </a:cubicBezTo>
                  <a:cubicBezTo>
                    <a:pt x="26039" y="727"/>
                    <a:pt x="26039" y="688"/>
                    <a:pt x="26000" y="653"/>
                  </a:cubicBezTo>
                  <a:cubicBezTo>
                    <a:pt x="26000" y="653"/>
                    <a:pt x="25982" y="636"/>
                    <a:pt x="25965" y="636"/>
                  </a:cubicBezTo>
                  <a:close/>
                  <a:moveTo>
                    <a:pt x="16157" y="653"/>
                  </a:moveTo>
                  <a:cubicBezTo>
                    <a:pt x="16140" y="653"/>
                    <a:pt x="16101" y="671"/>
                    <a:pt x="16101" y="688"/>
                  </a:cubicBezTo>
                  <a:cubicBezTo>
                    <a:pt x="16083" y="727"/>
                    <a:pt x="16083" y="762"/>
                    <a:pt x="16118" y="797"/>
                  </a:cubicBezTo>
                  <a:lnTo>
                    <a:pt x="16157" y="797"/>
                  </a:lnTo>
                  <a:cubicBezTo>
                    <a:pt x="16192" y="797"/>
                    <a:pt x="16209" y="779"/>
                    <a:pt x="16227" y="762"/>
                  </a:cubicBezTo>
                  <a:cubicBezTo>
                    <a:pt x="16249" y="727"/>
                    <a:pt x="16227" y="688"/>
                    <a:pt x="16192" y="671"/>
                  </a:cubicBezTo>
                  <a:cubicBezTo>
                    <a:pt x="16192" y="653"/>
                    <a:pt x="16175" y="653"/>
                    <a:pt x="16157" y="653"/>
                  </a:cubicBezTo>
                  <a:close/>
                  <a:moveTo>
                    <a:pt x="12293" y="688"/>
                  </a:moveTo>
                  <a:cubicBezTo>
                    <a:pt x="12258" y="705"/>
                    <a:pt x="12241" y="745"/>
                    <a:pt x="12258" y="779"/>
                  </a:cubicBezTo>
                  <a:cubicBezTo>
                    <a:pt x="12258" y="814"/>
                    <a:pt x="12293" y="836"/>
                    <a:pt x="12332" y="836"/>
                  </a:cubicBezTo>
                  <a:lnTo>
                    <a:pt x="12350" y="836"/>
                  </a:lnTo>
                  <a:cubicBezTo>
                    <a:pt x="12385" y="814"/>
                    <a:pt x="12402" y="779"/>
                    <a:pt x="12385" y="745"/>
                  </a:cubicBezTo>
                  <a:cubicBezTo>
                    <a:pt x="12385" y="705"/>
                    <a:pt x="12350" y="688"/>
                    <a:pt x="12311" y="688"/>
                  </a:cubicBezTo>
                  <a:close/>
                  <a:moveTo>
                    <a:pt x="21505" y="745"/>
                  </a:moveTo>
                  <a:cubicBezTo>
                    <a:pt x="21470" y="762"/>
                    <a:pt x="21448" y="814"/>
                    <a:pt x="21470" y="853"/>
                  </a:cubicBezTo>
                  <a:cubicBezTo>
                    <a:pt x="21488" y="871"/>
                    <a:pt x="21505" y="888"/>
                    <a:pt x="21522" y="888"/>
                  </a:cubicBezTo>
                  <a:lnTo>
                    <a:pt x="21557" y="888"/>
                  </a:lnTo>
                  <a:cubicBezTo>
                    <a:pt x="21596" y="871"/>
                    <a:pt x="21614" y="814"/>
                    <a:pt x="21596" y="779"/>
                  </a:cubicBezTo>
                  <a:cubicBezTo>
                    <a:pt x="21579" y="762"/>
                    <a:pt x="21557" y="745"/>
                    <a:pt x="21522" y="745"/>
                  </a:cubicBezTo>
                  <a:close/>
                  <a:moveTo>
                    <a:pt x="11967" y="797"/>
                  </a:moveTo>
                  <a:lnTo>
                    <a:pt x="11949" y="814"/>
                  </a:lnTo>
                  <a:cubicBezTo>
                    <a:pt x="11915" y="814"/>
                    <a:pt x="11897" y="871"/>
                    <a:pt x="11915" y="906"/>
                  </a:cubicBezTo>
                  <a:cubicBezTo>
                    <a:pt x="11915" y="923"/>
                    <a:pt x="11949" y="945"/>
                    <a:pt x="11984" y="945"/>
                  </a:cubicBezTo>
                  <a:lnTo>
                    <a:pt x="12006" y="945"/>
                  </a:lnTo>
                  <a:cubicBezTo>
                    <a:pt x="12041" y="923"/>
                    <a:pt x="12058" y="888"/>
                    <a:pt x="12041" y="853"/>
                  </a:cubicBezTo>
                  <a:cubicBezTo>
                    <a:pt x="12041" y="814"/>
                    <a:pt x="12006" y="797"/>
                    <a:pt x="11967" y="797"/>
                  </a:cubicBezTo>
                  <a:close/>
                  <a:moveTo>
                    <a:pt x="16466" y="853"/>
                  </a:moveTo>
                  <a:cubicBezTo>
                    <a:pt x="16427" y="853"/>
                    <a:pt x="16410" y="871"/>
                    <a:pt x="16392" y="888"/>
                  </a:cubicBezTo>
                  <a:cubicBezTo>
                    <a:pt x="16375" y="923"/>
                    <a:pt x="16375" y="962"/>
                    <a:pt x="16410" y="997"/>
                  </a:cubicBezTo>
                  <a:lnTo>
                    <a:pt x="16466" y="997"/>
                  </a:lnTo>
                  <a:cubicBezTo>
                    <a:pt x="16484" y="997"/>
                    <a:pt x="16501" y="997"/>
                    <a:pt x="16518" y="980"/>
                  </a:cubicBezTo>
                  <a:cubicBezTo>
                    <a:pt x="16536" y="945"/>
                    <a:pt x="16536" y="906"/>
                    <a:pt x="16501" y="871"/>
                  </a:cubicBezTo>
                  <a:cubicBezTo>
                    <a:pt x="16484" y="871"/>
                    <a:pt x="16484" y="853"/>
                    <a:pt x="16466" y="853"/>
                  </a:cubicBezTo>
                  <a:close/>
                  <a:moveTo>
                    <a:pt x="26235" y="888"/>
                  </a:moveTo>
                  <a:cubicBezTo>
                    <a:pt x="26217" y="888"/>
                    <a:pt x="26200" y="888"/>
                    <a:pt x="26183" y="906"/>
                  </a:cubicBezTo>
                  <a:cubicBezTo>
                    <a:pt x="26148" y="923"/>
                    <a:pt x="26165" y="980"/>
                    <a:pt x="26183" y="997"/>
                  </a:cubicBezTo>
                  <a:cubicBezTo>
                    <a:pt x="26200" y="1014"/>
                    <a:pt x="26217" y="1032"/>
                    <a:pt x="26235" y="1032"/>
                  </a:cubicBezTo>
                  <a:cubicBezTo>
                    <a:pt x="26257" y="1032"/>
                    <a:pt x="26274" y="1014"/>
                    <a:pt x="26291" y="997"/>
                  </a:cubicBezTo>
                  <a:cubicBezTo>
                    <a:pt x="26309" y="980"/>
                    <a:pt x="26309" y="923"/>
                    <a:pt x="26291" y="906"/>
                  </a:cubicBezTo>
                  <a:cubicBezTo>
                    <a:pt x="26274" y="888"/>
                    <a:pt x="26257" y="888"/>
                    <a:pt x="26235" y="888"/>
                  </a:cubicBezTo>
                  <a:close/>
                  <a:moveTo>
                    <a:pt x="21179" y="906"/>
                  </a:moveTo>
                  <a:cubicBezTo>
                    <a:pt x="21144" y="923"/>
                    <a:pt x="21122" y="980"/>
                    <a:pt x="21144" y="1014"/>
                  </a:cubicBezTo>
                  <a:cubicBezTo>
                    <a:pt x="21161" y="1032"/>
                    <a:pt x="21179" y="1053"/>
                    <a:pt x="21213" y="1053"/>
                  </a:cubicBezTo>
                  <a:lnTo>
                    <a:pt x="21231" y="1053"/>
                  </a:lnTo>
                  <a:cubicBezTo>
                    <a:pt x="21270" y="1032"/>
                    <a:pt x="21287" y="980"/>
                    <a:pt x="21270" y="945"/>
                  </a:cubicBezTo>
                  <a:cubicBezTo>
                    <a:pt x="21253" y="923"/>
                    <a:pt x="21231" y="906"/>
                    <a:pt x="21213" y="906"/>
                  </a:cubicBezTo>
                  <a:close/>
                  <a:moveTo>
                    <a:pt x="11606" y="923"/>
                  </a:moveTo>
                  <a:cubicBezTo>
                    <a:pt x="11571" y="923"/>
                    <a:pt x="11549" y="980"/>
                    <a:pt x="11571" y="1014"/>
                  </a:cubicBezTo>
                  <a:cubicBezTo>
                    <a:pt x="11571" y="1032"/>
                    <a:pt x="11606" y="1071"/>
                    <a:pt x="11623" y="1071"/>
                  </a:cubicBezTo>
                  <a:cubicBezTo>
                    <a:pt x="11641" y="1071"/>
                    <a:pt x="11641" y="1053"/>
                    <a:pt x="11658" y="1053"/>
                  </a:cubicBezTo>
                  <a:cubicBezTo>
                    <a:pt x="11697" y="1053"/>
                    <a:pt x="11714" y="997"/>
                    <a:pt x="11697" y="962"/>
                  </a:cubicBezTo>
                  <a:cubicBezTo>
                    <a:pt x="11697" y="945"/>
                    <a:pt x="11658" y="923"/>
                    <a:pt x="11623" y="923"/>
                  </a:cubicBezTo>
                  <a:close/>
                  <a:moveTo>
                    <a:pt x="11279" y="1014"/>
                  </a:moveTo>
                  <a:cubicBezTo>
                    <a:pt x="11279" y="1014"/>
                    <a:pt x="11279" y="1032"/>
                    <a:pt x="11262" y="1032"/>
                  </a:cubicBezTo>
                  <a:cubicBezTo>
                    <a:pt x="11223" y="1032"/>
                    <a:pt x="11205" y="1088"/>
                    <a:pt x="11223" y="1123"/>
                  </a:cubicBezTo>
                  <a:cubicBezTo>
                    <a:pt x="11223" y="1141"/>
                    <a:pt x="11262" y="1162"/>
                    <a:pt x="11279" y="1162"/>
                  </a:cubicBezTo>
                  <a:lnTo>
                    <a:pt x="11314" y="1162"/>
                  </a:lnTo>
                  <a:cubicBezTo>
                    <a:pt x="11353" y="1162"/>
                    <a:pt x="11371" y="1106"/>
                    <a:pt x="11353" y="1071"/>
                  </a:cubicBezTo>
                  <a:cubicBezTo>
                    <a:pt x="11353" y="1053"/>
                    <a:pt x="11314" y="1014"/>
                    <a:pt x="11279" y="1014"/>
                  </a:cubicBezTo>
                  <a:close/>
                  <a:moveTo>
                    <a:pt x="20852" y="1071"/>
                  </a:moveTo>
                  <a:cubicBezTo>
                    <a:pt x="20817" y="1088"/>
                    <a:pt x="20796" y="1141"/>
                    <a:pt x="20817" y="1180"/>
                  </a:cubicBezTo>
                  <a:cubicBezTo>
                    <a:pt x="20835" y="1197"/>
                    <a:pt x="20852" y="1214"/>
                    <a:pt x="20887" y="1214"/>
                  </a:cubicBezTo>
                  <a:cubicBezTo>
                    <a:pt x="20887" y="1214"/>
                    <a:pt x="20904" y="1214"/>
                    <a:pt x="20904" y="1197"/>
                  </a:cubicBezTo>
                  <a:cubicBezTo>
                    <a:pt x="20944" y="1180"/>
                    <a:pt x="20961" y="1141"/>
                    <a:pt x="20944" y="1106"/>
                  </a:cubicBezTo>
                  <a:cubicBezTo>
                    <a:pt x="20944" y="1088"/>
                    <a:pt x="20904" y="1071"/>
                    <a:pt x="20887" y="1071"/>
                  </a:cubicBezTo>
                  <a:close/>
                  <a:moveTo>
                    <a:pt x="16736" y="1088"/>
                  </a:moveTo>
                  <a:cubicBezTo>
                    <a:pt x="16718" y="1088"/>
                    <a:pt x="16701" y="1106"/>
                    <a:pt x="16684" y="1123"/>
                  </a:cubicBezTo>
                  <a:cubicBezTo>
                    <a:pt x="16645" y="1141"/>
                    <a:pt x="16645" y="1197"/>
                    <a:pt x="16684" y="1214"/>
                  </a:cubicBezTo>
                  <a:cubicBezTo>
                    <a:pt x="16701" y="1232"/>
                    <a:pt x="16718" y="1232"/>
                    <a:pt x="16736" y="1232"/>
                  </a:cubicBezTo>
                  <a:cubicBezTo>
                    <a:pt x="16753" y="1232"/>
                    <a:pt x="16771" y="1232"/>
                    <a:pt x="16792" y="1214"/>
                  </a:cubicBezTo>
                  <a:cubicBezTo>
                    <a:pt x="16810" y="1197"/>
                    <a:pt x="16810" y="1141"/>
                    <a:pt x="16792" y="1123"/>
                  </a:cubicBezTo>
                  <a:cubicBezTo>
                    <a:pt x="16771" y="1106"/>
                    <a:pt x="16753" y="1088"/>
                    <a:pt x="16736" y="1088"/>
                  </a:cubicBezTo>
                  <a:close/>
                  <a:moveTo>
                    <a:pt x="10918" y="1123"/>
                  </a:moveTo>
                  <a:cubicBezTo>
                    <a:pt x="10879" y="1141"/>
                    <a:pt x="10862" y="1180"/>
                    <a:pt x="10862" y="1214"/>
                  </a:cubicBezTo>
                  <a:cubicBezTo>
                    <a:pt x="10879" y="1249"/>
                    <a:pt x="10896" y="1271"/>
                    <a:pt x="10936" y="1271"/>
                  </a:cubicBezTo>
                  <a:lnTo>
                    <a:pt x="10953" y="1271"/>
                  </a:lnTo>
                  <a:cubicBezTo>
                    <a:pt x="10988" y="1249"/>
                    <a:pt x="11027" y="1214"/>
                    <a:pt x="11005" y="1180"/>
                  </a:cubicBezTo>
                  <a:cubicBezTo>
                    <a:pt x="11005" y="1141"/>
                    <a:pt x="10970" y="1123"/>
                    <a:pt x="10936" y="1123"/>
                  </a:cubicBezTo>
                  <a:close/>
                  <a:moveTo>
                    <a:pt x="26474" y="1141"/>
                  </a:moveTo>
                  <a:cubicBezTo>
                    <a:pt x="26452" y="1141"/>
                    <a:pt x="26452" y="1162"/>
                    <a:pt x="26435" y="1162"/>
                  </a:cubicBezTo>
                  <a:cubicBezTo>
                    <a:pt x="26400" y="1197"/>
                    <a:pt x="26400" y="1232"/>
                    <a:pt x="26418" y="1271"/>
                  </a:cubicBezTo>
                  <a:cubicBezTo>
                    <a:pt x="26435" y="1288"/>
                    <a:pt x="26452" y="1288"/>
                    <a:pt x="26474" y="1288"/>
                  </a:cubicBezTo>
                  <a:cubicBezTo>
                    <a:pt x="26491" y="1288"/>
                    <a:pt x="26509" y="1288"/>
                    <a:pt x="26526" y="1271"/>
                  </a:cubicBezTo>
                  <a:cubicBezTo>
                    <a:pt x="26561" y="1249"/>
                    <a:pt x="26561" y="1214"/>
                    <a:pt x="26544" y="1180"/>
                  </a:cubicBezTo>
                  <a:cubicBezTo>
                    <a:pt x="26526" y="1162"/>
                    <a:pt x="26509" y="1141"/>
                    <a:pt x="26474" y="1141"/>
                  </a:cubicBezTo>
                  <a:close/>
                  <a:moveTo>
                    <a:pt x="10570" y="1214"/>
                  </a:moveTo>
                  <a:cubicBezTo>
                    <a:pt x="10535" y="1232"/>
                    <a:pt x="10500" y="1271"/>
                    <a:pt x="10518" y="1306"/>
                  </a:cubicBezTo>
                  <a:cubicBezTo>
                    <a:pt x="10518" y="1341"/>
                    <a:pt x="10553" y="1358"/>
                    <a:pt x="10592" y="1358"/>
                  </a:cubicBezTo>
                  <a:lnTo>
                    <a:pt x="10609" y="1358"/>
                  </a:lnTo>
                  <a:cubicBezTo>
                    <a:pt x="10644" y="1341"/>
                    <a:pt x="10661" y="1306"/>
                    <a:pt x="10661" y="1271"/>
                  </a:cubicBezTo>
                  <a:cubicBezTo>
                    <a:pt x="10644" y="1232"/>
                    <a:pt x="10627" y="1214"/>
                    <a:pt x="10592" y="1214"/>
                  </a:cubicBezTo>
                  <a:close/>
                  <a:moveTo>
                    <a:pt x="20526" y="1232"/>
                  </a:moveTo>
                  <a:cubicBezTo>
                    <a:pt x="20491" y="1249"/>
                    <a:pt x="20469" y="1306"/>
                    <a:pt x="20491" y="1341"/>
                  </a:cubicBezTo>
                  <a:cubicBezTo>
                    <a:pt x="20508" y="1358"/>
                    <a:pt x="20526" y="1380"/>
                    <a:pt x="20561" y="1380"/>
                  </a:cubicBezTo>
                  <a:cubicBezTo>
                    <a:pt x="20561" y="1380"/>
                    <a:pt x="20578" y="1380"/>
                    <a:pt x="20578" y="1358"/>
                  </a:cubicBezTo>
                  <a:cubicBezTo>
                    <a:pt x="20617" y="1341"/>
                    <a:pt x="20635" y="1306"/>
                    <a:pt x="20617" y="1271"/>
                  </a:cubicBezTo>
                  <a:cubicBezTo>
                    <a:pt x="20617" y="1249"/>
                    <a:pt x="20578" y="1232"/>
                    <a:pt x="20561" y="1232"/>
                  </a:cubicBezTo>
                  <a:close/>
                  <a:moveTo>
                    <a:pt x="10226" y="1288"/>
                  </a:moveTo>
                  <a:lnTo>
                    <a:pt x="10209" y="1306"/>
                  </a:lnTo>
                  <a:cubicBezTo>
                    <a:pt x="10174" y="1306"/>
                    <a:pt x="10157" y="1341"/>
                    <a:pt x="10157" y="1380"/>
                  </a:cubicBezTo>
                  <a:cubicBezTo>
                    <a:pt x="10174" y="1415"/>
                    <a:pt x="10192" y="1432"/>
                    <a:pt x="10226" y="1432"/>
                  </a:cubicBezTo>
                  <a:lnTo>
                    <a:pt x="10244" y="1432"/>
                  </a:lnTo>
                  <a:cubicBezTo>
                    <a:pt x="10283" y="1432"/>
                    <a:pt x="10318" y="1397"/>
                    <a:pt x="10300" y="1358"/>
                  </a:cubicBezTo>
                  <a:cubicBezTo>
                    <a:pt x="10300" y="1323"/>
                    <a:pt x="10265" y="1288"/>
                    <a:pt x="10226" y="1288"/>
                  </a:cubicBezTo>
                  <a:close/>
                  <a:moveTo>
                    <a:pt x="16988" y="1341"/>
                  </a:moveTo>
                  <a:cubicBezTo>
                    <a:pt x="16971" y="1341"/>
                    <a:pt x="16953" y="1358"/>
                    <a:pt x="16936" y="1380"/>
                  </a:cubicBezTo>
                  <a:cubicBezTo>
                    <a:pt x="16919" y="1397"/>
                    <a:pt x="16919" y="1449"/>
                    <a:pt x="16936" y="1467"/>
                  </a:cubicBezTo>
                  <a:cubicBezTo>
                    <a:pt x="16953" y="1489"/>
                    <a:pt x="16971" y="1489"/>
                    <a:pt x="16988" y="1489"/>
                  </a:cubicBezTo>
                  <a:cubicBezTo>
                    <a:pt x="17010" y="1489"/>
                    <a:pt x="17027" y="1489"/>
                    <a:pt x="17045" y="1467"/>
                  </a:cubicBezTo>
                  <a:cubicBezTo>
                    <a:pt x="17080" y="1449"/>
                    <a:pt x="17080" y="1397"/>
                    <a:pt x="17045" y="1380"/>
                  </a:cubicBezTo>
                  <a:cubicBezTo>
                    <a:pt x="17027" y="1358"/>
                    <a:pt x="17010" y="1341"/>
                    <a:pt x="16988" y="1341"/>
                  </a:cubicBezTo>
                  <a:close/>
                  <a:moveTo>
                    <a:pt x="9865" y="1380"/>
                  </a:moveTo>
                  <a:cubicBezTo>
                    <a:pt x="9830" y="1380"/>
                    <a:pt x="9791" y="1415"/>
                    <a:pt x="9809" y="1449"/>
                  </a:cubicBezTo>
                  <a:cubicBezTo>
                    <a:pt x="9809" y="1489"/>
                    <a:pt x="9848" y="1523"/>
                    <a:pt x="9883" y="1523"/>
                  </a:cubicBezTo>
                  <a:lnTo>
                    <a:pt x="9900" y="1523"/>
                  </a:lnTo>
                  <a:cubicBezTo>
                    <a:pt x="9939" y="1506"/>
                    <a:pt x="9957" y="1467"/>
                    <a:pt x="9957" y="1432"/>
                  </a:cubicBezTo>
                  <a:cubicBezTo>
                    <a:pt x="9939" y="1397"/>
                    <a:pt x="9917" y="1380"/>
                    <a:pt x="9883" y="1380"/>
                  </a:cubicBezTo>
                  <a:close/>
                  <a:moveTo>
                    <a:pt x="20200" y="1397"/>
                  </a:moveTo>
                  <a:cubicBezTo>
                    <a:pt x="20165" y="1415"/>
                    <a:pt x="20143" y="1449"/>
                    <a:pt x="20165" y="1489"/>
                  </a:cubicBezTo>
                  <a:cubicBezTo>
                    <a:pt x="20182" y="1523"/>
                    <a:pt x="20200" y="1541"/>
                    <a:pt x="20234" y="1541"/>
                  </a:cubicBezTo>
                  <a:lnTo>
                    <a:pt x="20252" y="1523"/>
                  </a:lnTo>
                  <a:cubicBezTo>
                    <a:pt x="20291" y="1506"/>
                    <a:pt x="20308" y="1467"/>
                    <a:pt x="20291" y="1432"/>
                  </a:cubicBezTo>
                  <a:cubicBezTo>
                    <a:pt x="20291" y="1397"/>
                    <a:pt x="20252" y="1397"/>
                    <a:pt x="20234" y="1397"/>
                  </a:cubicBezTo>
                  <a:close/>
                  <a:moveTo>
                    <a:pt x="26692" y="1432"/>
                  </a:moveTo>
                  <a:cubicBezTo>
                    <a:pt x="26692" y="1432"/>
                    <a:pt x="26670" y="1449"/>
                    <a:pt x="26652" y="1449"/>
                  </a:cubicBezTo>
                  <a:cubicBezTo>
                    <a:pt x="26618" y="1467"/>
                    <a:pt x="26618" y="1523"/>
                    <a:pt x="26635" y="1558"/>
                  </a:cubicBezTo>
                  <a:cubicBezTo>
                    <a:pt x="26652" y="1576"/>
                    <a:pt x="26670" y="1576"/>
                    <a:pt x="26692" y="1576"/>
                  </a:cubicBezTo>
                  <a:lnTo>
                    <a:pt x="26744" y="1576"/>
                  </a:lnTo>
                  <a:cubicBezTo>
                    <a:pt x="26779" y="1541"/>
                    <a:pt x="26779" y="1506"/>
                    <a:pt x="26761" y="1467"/>
                  </a:cubicBezTo>
                  <a:cubicBezTo>
                    <a:pt x="26744" y="1449"/>
                    <a:pt x="26726" y="1432"/>
                    <a:pt x="26692" y="1432"/>
                  </a:cubicBezTo>
                  <a:close/>
                  <a:moveTo>
                    <a:pt x="9504" y="1449"/>
                  </a:moveTo>
                  <a:cubicBezTo>
                    <a:pt x="9465" y="1449"/>
                    <a:pt x="9447" y="1489"/>
                    <a:pt x="9447" y="1523"/>
                  </a:cubicBezTo>
                  <a:cubicBezTo>
                    <a:pt x="9465" y="1558"/>
                    <a:pt x="9482" y="1597"/>
                    <a:pt x="9521" y="1597"/>
                  </a:cubicBezTo>
                  <a:lnTo>
                    <a:pt x="9539" y="1597"/>
                  </a:lnTo>
                  <a:cubicBezTo>
                    <a:pt x="9574" y="1576"/>
                    <a:pt x="9613" y="1541"/>
                    <a:pt x="9591" y="1506"/>
                  </a:cubicBezTo>
                  <a:cubicBezTo>
                    <a:pt x="9591" y="1467"/>
                    <a:pt x="9556" y="1449"/>
                    <a:pt x="9521" y="1449"/>
                  </a:cubicBezTo>
                  <a:close/>
                  <a:moveTo>
                    <a:pt x="9156" y="1506"/>
                  </a:moveTo>
                  <a:cubicBezTo>
                    <a:pt x="9121" y="1523"/>
                    <a:pt x="9086" y="1558"/>
                    <a:pt x="9104" y="1597"/>
                  </a:cubicBezTo>
                  <a:cubicBezTo>
                    <a:pt x="9104" y="1632"/>
                    <a:pt x="9139" y="1650"/>
                    <a:pt x="9178" y="1650"/>
                  </a:cubicBezTo>
                  <a:cubicBezTo>
                    <a:pt x="9212" y="1650"/>
                    <a:pt x="9247" y="1615"/>
                    <a:pt x="9230" y="1576"/>
                  </a:cubicBezTo>
                  <a:cubicBezTo>
                    <a:pt x="9230" y="1541"/>
                    <a:pt x="9195" y="1506"/>
                    <a:pt x="9178" y="1506"/>
                  </a:cubicBezTo>
                  <a:close/>
                  <a:moveTo>
                    <a:pt x="19873" y="1541"/>
                  </a:moveTo>
                  <a:cubicBezTo>
                    <a:pt x="19838" y="1558"/>
                    <a:pt x="19817" y="1615"/>
                    <a:pt x="19838" y="1650"/>
                  </a:cubicBezTo>
                  <a:cubicBezTo>
                    <a:pt x="19856" y="1667"/>
                    <a:pt x="19873" y="1684"/>
                    <a:pt x="19908" y="1684"/>
                  </a:cubicBezTo>
                  <a:lnTo>
                    <a:pt x="19925" y="1684"/>
                  </a:lnTo>
                  <a:cubicBezTo>
                    <a:pt x="19965" y="1667"/>
                    <a:pt x="19982" y="1615"/>
                    <a:pt x="19965" y="1576"/>
                  </a:cubicBezTo>
                  <a:cubicBezTo>
                    <a:pt x="19965" y="1558"/>
                    <a:pt x="19925" y="1541"/>
                    <a:pt x="19908" y="1541"/>
                  </a:cubicBezTo>
                  <a:close/>
                  <a:moveTo>
                    <a:pt x="8795" y="1576"/>
                  </a:moveTo>
                  <a:cubicBezTo>
                    <a:pt x="8760" y="1576"/>
                    <a:pt x="8743" y="1615"/>
                    <a:pt x="8743" y="1667"/>
                  </a:cubicBezTo>
                  <a:cubicBezTo>
                    <a:pt x="8743" y="1684"/>
                    <a:pt x="8777" y="1724"/>
                    <a:pt x="8812" y="1724"/>
                  </a:cubicBezTo>
                  <a:lnTo>
                    <a:pt x="8830" y="1724"/>
                  </a:lnTo>
                  <a:cubicBezTo>
                    <a:pt x="8869" y="1706"/>
                    <a:pt x="8886" y="1667"/>
                    <a:pt x="8886" y="1632"/>
                  </a:cubicBezTo>
                  <a:cubicBezTo>
                    <a:pt x="8869" y="1597"/>
                    <a:pt x="8851" y="1576"/>
                    <a:pt x="8812" y="1576"/>
                  </a:cubicBezTo>
                  <a:close/>
                  <a:moveTo>
                    <a:pt x="17262" y="1597"/>
                  </a:moveTo>
                  <a:cubicBezTo>
                    <a:pt x="17228" y="1597"/>
                    <a:pt x="17206" y="1615"/>
                    <a:pt x="17206" y="1632"/>
                  </a:cubicBezTo>
                  <a:cubicBezTo>
                    <a:pt x="17171" y="1650"/>
                    <a:pt x="17171" y="1706"/>
                    <a:pt x="17206" y="1724"/>
                  </a:cubicBezTo>
                  <a:cubicBezTo>
                    <a:pt x="17228" y="1741"/>
                    <a:pt x="17245" y="1741"/>
                    <a:pt x="17262" y="1741"/>
                  </a:cubicBezTo>
                  <a:cubicBezTo>
                    <a:pt x="17280" y="1741"/>
                    <a:pt x="17297" y="1741"/>
                    <a:pt x="17297" y="1724"/>
                  </a:cubicBezTo>
                  <a:cubicBezTo>
                    <a:pt x="17336" y="1684"/>
                    <a:pt x="17336" y="1650"/>
                    <a:pt x="17297" y="1615"/>
                  </a:cubicBezTo>
                  <a:cubicBezTo>
                    <a:pt x="17280" y="1615"/>
                    <a:pt x="17280" y="1597"/>
                    <a:pt x="17262" y="1597"/>
                  </a:cubicBezTo>
                  <a:close/>
                  <a:moveTo>
                    <a:pt x="8434" y="1632"/>
                  </a:moveTo>
                  <a:cubicBezTo>
                    <a:pt x="8394" y="1650"/>
                    <a:pt x="8377" y="1684"/>
                    <a:pt x="8377" y="1724"/>
                  </a:cubicBezTo>
                  <a:cubicBezTo>
                    <a:pt x="8394" y="1758"/>
                    <a:pt x="8416" y="1776"/>
                    <a:pt x="8451" y="1776"/>
                  </a:cubicBezTo>
                  <a:lnTo>
                    <a:pt x="8468" y="1776"/>
                  </a:lnTo>
                  <a:cubicBezTo>
                    <a:pt x="8503" y="1776"/>
                    <a:pt x="8525" y="1741"/>
                    <a:pt x="8525" y="1706"/>
                  </a:cubicBezTo>
                  <a:cubicBezTo>
                    <a:pt x="8525" y="1667"/>
                    <a:pt x="8486" y="1632"/>
                    <a:pt x="8451" y="1632"/>
                  </a:cubicBezTo>
                  <a:close/>
                  <a:moveTo>
                    <a:pt x="19564" y="1684"/>
                  </a:moveTo>
                  <a:cubicBezTo>
                    <a:pt x="19564" y="1684"/>
                    <a:pt x="19547" y="1684"/>
                    <a:pt x="19547" y="1706"/>
                  </a:cubicBezTo>
                  <a:cubicBezTo>
                    <a:pt x="19512" y="1706"/>
                    <a:pt x="19490" y="1758"/>
                    <a:pt x="19512" y="1793"/>
                  </a:cubicBezTo>
                  <a:cubicBezTo>
                    <a:pt x="19512" y="1815"/>
                    <a:pt x="19547" y="1832"/>
                    <a:pt x="19564" y="1832"/>
                  </a:cubicBezTo>
                  <a:lnTo>
                    <a:pt x="19599" y="1832"/>
                  </a:lnTo>
                  <a:cubicBezTo>
                    <a:pt x="19638" y="1815"/>
                    <a:pt x="19656" y="1776"/>
                    <a:pt x="19638" y="1741"/>
                  </a:cubicBezTo>
                  <a:cubicBezTo>
                    <a:pt x="19621" y="1706"/>
                    <a:pt x="19599" y="1684"/>
                    <a:pt x="19564" y="1684"/>
                  </a:cubicBezTo>
                  <a:close/>
                  <a:moveTo>
                    <a:pt x="8090" y="1706"/>
                  </a:moveTo>
                  <a:cubicBezTo>
                    <a:pt x="8051" y="1706"/>
                    <a:pt x="8016" y="1741"/>
                    <a:pt x="8033" y="1776"/>
                  </a:cubicBezTo>
                  <a:cubicBezTo>
                    <a:pt x="8033" y="1815"/>
                    <a:pt x="8068" y="1850"/>
                    <a:pt x="8090" y="1850"/>
                  </a:cubicBezTo>
                  <a:lnTo>
                    <a:pt x="8107" y="1850"/>
                  </a:lnTo>
                  <a:cubicBezTo>
                    <a:pt x="8142" y="1832"/>
                    <a:pt x="8177" y="1793"/>
                    <a:pt x="8159" y="1758"/>
                  </a:cubicBezTo>
                  <a:cubicBezTo>
                    <a:pt x="8159" y="1724"/>
                    <a:pt x="8125" y="1706"/>
                    <a:pt x="8090" y="1706"/>
                  </a:cubicBezTo>
                  <a:close/>
                  <a:moveTo>
                    <a:pt x="26870" y="1741"/>
                  </a:moveTo>
                  <a:cubicBezTo>
                    <a:pt x="26835" y="1776"/>
                    <a:pt x="26818" y="1815"/>
                    <a:pt x="26835" y="1850"/>
                  </a:cubicBezTo>
                  <a:cubicBezTo>
                    <a:pt x="26853" y="1867"/>
                    <a:pt x="26870" y="1885"/>
                    <a:pt x="26909" y="1885"/>
                  </a:cubicBezTo>
                  <a:cubicBezTo>
                    <a:pt x="26927" y="1885"/>
                    <a:pt x="26927" y="1885"/>
                    <a:pt x="26944" y="1867"/>
                  </a:cubicBezTo>
                  <a:cubicBezTo>
                    <a:pt x="26979" y="1850"/>
                    <a:pt x="26979" y="1793"/>
                    <a:pt x="26961" y="1776"/>
                  </a:cubicBezTo>
                  <a:cubicBezTo>
                    <a:pt x="26944" y="1741"/>
                    <a:pt x="26927" y="1741"/>
                    <a:pt x="26909" y="1741"/>
                  </a:cubicBezTo>
                  <a:close/>
                  <a:moveTo>
                    <a:pt x="7724" y="1758"/>
                  </a:moveTo>
                  <a:cubicBezTo>
                    <a:pt x="7690" y="1776"/>
                    <a:pt x="7655" y="1815"/>
                    <a:pt x="7672" y="1850"/>
                  </a:cubicBezTo>
                  <a:cubicBezTo>
                    <a:pt x="7672" y="1885"/>
                    <a:pt x="7707" y="1902"/>
                    <a:pt x="7742" y="1902"/>
                  </a:cubicBezTo>
                  <a:cubicBezTo>
                    <a:pt x="7798" y="1902"/>
                    <a:pt x="7816" y="1867"/>
                    <a:pt x="7816" y="1832"/>
                  </a:cubicBezTo>
                  <a:cubicBezTo>
                    <a:pt x="7798" y="1793"/>
                    <a:pt x="7781" y="1758"/>
                    <a:pt x="7742" y="1758"/>
                  </a:cubicBezTo>
                  <a:close/>
                  <a:moveTo>
                    <a:pt x="7363" y="1832"/>
                  </a:moveTo>
                  <a:cubicBezTo>
                    <a:pt x="7328" y="1832"/>
                    <a:pt x="7307" y="1885"/>
                    <a:pt x="7307" y="1924"/>
                  </a:cubicBezTo>
                  <a:cubicBezTo>
                    <a:pt x="7328" y="1959"/>
                    <a:pt x="7346" y="1976"/>
                    <a:pt x="7381" y="1976"/>
                  </a:cubicBezTo>
                  <a:lnTo>
                    <a:pt x="7398" y="1976"/>
                  </a:lnTo>
                  <a:cubicBezTo>
                    <a:pt x="7437" y="1959"/>
                    <a:pt x="7455" y="1924"/>
                    <a:pt x="7455" y="1885"/>
                  </a:cubicBezTo>
                  <a:cubicBezTo>
                    <a:pt x="7455" y="1850"/>
                    <a:pt x="7415" y="1832"/>
                    <a:pt x="7381" y="1832"/>
                  </a:cubicBezTo>
                  <a:close/>
                  <a:moveTo>
                    <a:pt x="17532" y="1832"/>
                  </a:moveTo>
                  <a:cubicBezTo>
                    <a:pt x="17515" y="1832"/>
                    <a:pt x="17480" y="1850"/>
                    <a:pt x="17480" y="1867"/>
                  </a:cubicBezTo>
                  <a:cubicBezTo>
                    <a:pt x="17445" y="1902"/>
                    <a:pt x="17463" y="1941"/>
                    <a:pt x="17497" y="1959"/>
                  </a:cubicBezTo>
                  <a:cubicBezTo>
                    <a:pt x="17497" y="1976"/>
                    <a:pt x="17515" y="1976"/>
                    <a:pt x="17532" y="1976"/>
                  </a:cubicBezTo>
                  <a:cubicBezTo>
                    <a:pt x="17554" y="1976"/>
                    <a:pt x="17571" y="1976"/>
                    <a:pt x="17589" y="1959"/>
                  </a:cubicBezTo>
                  <a:cubicBezTo>
                    <a:pt x="17606" y="1924"/>
                    <a:pt x="17606" y="1867"/>
                    <a:pt x="17571" y="1850"/>
                  </a:cubicBezTo>
                  <a:cubicBezTo>
                    <a:pt x="17571" y="1832"/>
                    <a:pt x="17554" y="1832"/>
                    <a:pt x="17532" y="1832"/>
                  </a:cubicBezTo>
                  <a:close/>
                  <a:moveTo>
                    <a:pt x="19203" y="1832"/>
                  </a:moveTo>
                  <a:cubicBezTo>
                    <a:pt x="19164" y="1850"/>
                    <a:pt x="19147" y="1885"/>
                    <a:pt x="19164" y="1924"/>
                  </a:cubicBezTo>
                  <a:cubicBezTo>
                    <a:pt x="19186" y="1959"/>
                    <a:pt x="19203" y="1976"/>
                    <a:pt x="19238" y="1976"/>
                  </a:cubicBezTo>
                  <a:lnTo>
                    <a:pt x="19255" y="1976"/>
                  </a:lnTo>
                  <a:cubicBezTo>
                    <a:pt x="19294" y="1959"/>
                    <a:pt x="19312" y="1902"/>
                    <a:pt x="19312" y="1867"/>
                  </a:cubicBezTo>
                  <a:cubicBezTo>
                    <a:pt x="19294" y="1850"/>
                    <a:pt x="19273" y="1832"/>
                    <a:pt x="19238" y="1832"/>
                  </a:cubicBezTo>
                  <a:close/>
                  <a:moveTo>
                    <a:pt x="7019" y="1902"/>
                  </a:moveTo>
                  <a:cubicBezTo>
                    <a:pt x="6980" y="1902"/>
                    <a:pt x="6945" y="1941"/>
                    <a:pt x="6963" y="1993"/>
                  </a:cubicBezTo>
                  <a:cubicBezTo>
                    <a:pt x="6963" y="2033"/>
                    <a:pt x="7002" y="2050"/>
                    <a:pt x="7037" y="2050"/>
                  </a:cubicBezTo>
                  <a:cubicBezTo>
                    <a:pt x="7072" y="2033"/>
                    <a:pt x="7111" y="1993"/>
                    <a:pt x="7089" y="1959"/>
                  </a:cubicBezTo>
                  <a:cubicBezTo>
                    <a:pt x="7089" y="1924"/>
                    <a:pt x="7054" y="1902"/>
                    <a:pt x="7037" y="1902"/>
                  </a:cubicBezTo>
                  <a:close/>
                  <a:moveTo>
                    <a:pt x="18877" y="1959"/>
                  </a:moveTo>
                  <a:cubicBezTo>
                    <a:pt x="18838" y="1976"/>
                    <a:pt x="18820" y="2011"/>
                    <a:pt x="18820" y="2050"/>
                  </a:cubicBezTo>
                  <a:cubicBezTo>
                    <a:pt x="18838" y="2085"/>
                    <a:pt x="18877" y="2102"/>
                    <a:pt x="18894" y="2102"/>
                  </a:cubicBezTo>
                  <a:lnTo>
                    <a:pt x="18929" y="2102"/>
                  </a:lnTo>
                  <a:cubicBezTo>
                    <a:pt x="18968" y="2085"/>
                    <a:pt x="18986" y="2050"/>
                    <a:pt x="18968" y="2011"/>
                  </a:cubicBezTo>
                  <a:cubicBezTo>
                    <a:pt x="18946" y="1976"/>
                    <a:pt x="18929" y="1959"/>
                    <a:pt x="18894" y="1959"/>
                  </a:cubicBezTo>
                  <a:close/>
                  <a:moveTo>
                    <a:pt x="6654" y="1976"/>
                  </a:moveTo>
                  <a:cubicBezTo>
                    <a:pt x="6619" y="1993"/>
                    <a:pt x="6602" y="2033"/>
                    <a:pt x="6602" y="2067"/>
                  </a:cubicBezTo>
                  <a:cubicBezTo>
                    <a:pt x="6602" y="2102"/>
                    <a:pt x="6637" y="2120"/>
                    <a:pt x="6676" y="2120"/>
                  </a:cubicBezTo>
                  <a:lnTo>
                    <a:pt x="6693" y="2120"/>
                  </a:lnTo>
                  <a:cubicBezTo>
                    <a:pt x="6728" y="2102"/>
                    <a:pt x="6745" y="2067"/>
                    <a:pt x="6745" y="2033"/>
                  </a:cubicBezTo>
                  <a:cubicBezTo>
                    <a:pt x="6728" y="1993"/>
                    <a:pt x="6710" y="1976"/>
                    <a:pt x="6676" y="1976"/>
                  </a:cubicBezTo>
                  <a:close/>
                  <a:moveTo>
                    <a:pt x="17841" y="2011"/>
                  </a:moveTo>
                  <a:cubicBezTo>
                    <a:pt x="17824" y="2011"/>
                    <a:pt x="17789" y="2033"/>
                    <a:pt x="17771" y="2067"/>
                  </a:cubicBezTo>
                  <a:cubicBezTo>
                    <a:pt x="17771" y="2102"/>
                    <a:pt x="17789" y="2141"/>
                    <a:pt x="17824" y="2159"/>
                  </a:cubicBezTo>
                  <a:lnTo>
                    <a:pt x="17841" y="2159"/>
                  </a:lnTo>
                  <a:cubicBezTo>
                    <a:pt x="17880" y="2159"/>
                    <a:pt x="17898" y="2141"/>
                    <a:pt x="17915" y="2120"/>
                  </a:cubicBezTo>
                  <a:cubicBezTo>
                    <a:pt x="17932" y="2085"/>
                    <a:pt x="17915" y="2033"/>
                    <a:pt x="17880" y="2033"/>
                  </a:cubicBezTo>
                  <a:cubicBezTo>
                    <a:pt x="17859" y="2011"/>
                    <a:pt x="17859" y="2011"/>
                    <a:pt x="17841" y="2011"/>
                  </a:cubicBezTo>
                  <a:close/>
                  <a:moveTo>
                    <a:pt x="27053" y="2050"/>
                  </a:moveTo>
                  <a:cubicBezTo>
                    <a:pt x="27035" y="2067"/>
                    <a:pt x="27018" y="2120"/>
                    <a:pt x="27035" y="2159"/>
                  </a:cubicBezTo>
                  <a:cubicBezTo>
                    <a:pt x="27053" y="2176"/>
                    <a:pt x="27070" y="2194"/>
                    <a:pt x="27105" y="2194"/>
                  </a:cubicBezTo>
                  <a:cubicBezTo>
                    <a:pt x="27105" y="2194"/>
                    <a:pt x="27127" y="2176"/>
                    <a:pt x="27144" y="2176"/>
                  </a:cubicBezTo>
                  <a:cubicBezTo>
                    <a:pt x="27179" y="2159"/>
                    <a:pt x="27179" y="2102"/>
                    <a:pt x="27162" y="2067"/>
                  </a:cubicBezTo>
                  <a:cubicBezTo>
                    <a:pt x="27144" y="2050"/>
                    <a:pt x="27127" y="2050"/>
                    <a:pt x="27105" y="2050"/>
                  </a:cubicBezTo>
                  <a:close/>
                  <a:moveTo>
                    <a:pt x="6310" y="2067"/>
                  </a:moveTo>
                  <a:cubicBezTo>
                    <a:pt x="6258" y="2067"/>
                    <a:pt x="6241" y="2102"/>
                    <a:pt x="6258" y="2159"/>
                  </a:cubicBezTo>
                  <a:cubicBezTo>
                    <a:pt x="6258" y="2176"/>
                    <a:pt x="6293" y="2211"/>
                    <a:pt x="6328" y="2211"/>
                  </a:cubicBezTo>
                  <a:cubicBezTo>
                    <a:pt x="6384" y="2194"/>
                    <a:pt x="6402" y="2159"/>
                    <a:pt x="6384" y="2120"/>
                  </a:cubicBezTo>
                  <a:cubicBezTo>
                    <a:pt x="6384" y="2085"/>
                    <a:pt x="6349" y="2067"/>
                    <a:pt x="6328" y="2067"/>
                  </a:cubicBezTo>
                  <a:close/>
                  <a:moveTo>
                    <a:pt x="18533" y="2067"/>
                  </a:moveTo>
                  <a:cubicBezTo>
                    <a:pt x="18494" y="2085"/>
                    <a:pt x="18476" y="2120"/>
                    <a:pt x="18476" y="2159"/>
                  </a:cubicBezTo>
                  <a:cubicBezTo>
                    <a:pt x="18494" y="2194"/>
                    <a:pt x="18511" y="2211"/>
                    <a:pt x="18550" y="2211"/>
                  </a:cubicBezTo>
                  <a:lnTo>
                    <a:pt x="18568" y="2211"/>
                  </a:lnTo>
                  <a:cubicBezTo>
                    <a:pt x="18603" y="2194"/>
                    <a:pt x="18642" y="2159"/>
                    <a:pt x="18620" y="2120"/>
                  </a:cubicBezTo>
                  <a:cubicBezTo>
                    <a:pt x="18620" y="2085"/>
                    <a:pt x="18585" y="2067"/>
                    <a:pt x="18550" y="2067"/>
                  </a:cubicBezTo>
                  <a:close/>
                  <a:moveTo>
                    <a:pt x="18185" y="2102"/>
                  </a:moveTo>
                  <a:cubicBezTo>
                    <a:pt x="18150" y="2102"/>
                    <a:pt x="18133" y="2141"/>
                    <a:pt x="18115" y="2176"/>
                  </a:cubicBezTo>
                  <a:cubicBezTo>
                    <a:pt x="18115" y="2211"/>
                    <a:pt x="18150" y="2250"/>
                    <a:pt x="18185" y="2250"/>
                  </a:cubicBezTo>
                  <a:cubicBezTo>
                    <a:pt x="18224" y="2250"/>
                    <a:pt x="18259" y="2211"/>
                    <a:pt x="18259" y="2176"/>
                  </a:cubicBezTo>
                  <a:cubicBezTo>
                    <a:pt x="18276" y="2141"/>
                    <a:pt x="18241" y="2102"/>
                    <a:pt x="18207" y="2102"/>
                  </a:cubicBezTo>
                  <a:close/>
                  <a:moveTo>
                    <a:pt x="5949" y="2159"/>
                  </a:moveTo>
                  <a:cubicBezTo>
                    <a:pt x="5914" y="2159"/>
                    <a:pt x="5892" y="2211"/>
                    <a:pt x="5892" y="2250"/>
                  </a:cubicBezTo>
                  <a:cubicBezTo>
                    <a:pt x="5914" y="2285"/>
                    <a:pt x="5932" y="2302"/>
                    <a:pt x="5966" y="2302"/>
                  </a:cubicBezTo>
                  <a:lnTo>
                    <a:pt x="5984" y="2302"/>
                  </a:lnTo>
                  <a:cubicBezTo>
                    <a:pt x="6023" y="2285"/>
                    <a:pt x="6058" y="2250"/>
                    <a:pt x="6040" y="2211"/>
                  </a:cubicBezTo>
                  <a:cubicBezTo>
                    <a:pt x="6040" y="2176"/>
                    <a:pt x="6001" y="2159"/>
                    <a:pt x="5966" y="2159"/>
                  </a:cubicBezTo>
                  <a:close/>
                  <a:moveTo>
                    <a:pt x="5623" y="2250"/>
                  </a:moveTo>
                  <a:cubicBezTo>
                    <a:pt x="5623" y="2250"/>
                    <a:pt x="5605" y="2250"/>
                    <a:pt x="5605" y="2268"/>
                  </a:cubicBezTo>
                  <a:cubicBezTo>
                    <a:pt x="5566" y="2268"/>
                    <a:pt x="5549" y="2302"/>
                    <a:pt x="5549" y="2359"/>
                  </a:cubicBezTo>
                  <a:cubicBezTo>
                    <a:pt x="5566" y="2376"/>
                    <a:pt x="5588" y="2394"/>
                    <a:pt x="5623" y="2394"/>
                  </a:cubicBezTo>
                  <a:lnTo>
                    <a:pt x="5640" y="2394"/>
                  </a:lnTo>
                  <a:cubicBezTo>
                    <a:pt x="5675" y="2376"/>
                    <a:pt x="5697" y="2337"/>
                    <a:pt x="5697" y="2302"/>
                  </a:cubicBezTo>
                  <a:cubicBezTo>
                    <a:pt x="5675" y="2268"/>
                    <a:pt x="5657" y="2250"/>
                    <a:pt x="5623" y="2250"/>
                  </a:cubicBezTo>
                  <a:close/>
                  <a:moveTo>
                    <a:pt x="27253" y="2359"/>
                  </a:moveTo>
                  <a:cubicBezTo>
                    <a:pt x="27214" y="2376"/>
                    <a:pt x="27214" y="2429"/>
                    <a:pt x="27236" y="2468"/>
                  </a:cubicBezTo>
                  <a:cubicBezTo>
                    <a:pt x="27236" y="2485"/>
                    <a:pt x="27270" y="2502"/>
                    <a:pt x="27288" y="2502"/>
                  </a:cubicBezTo>
                  <a:cubicBezTo>
                    <a:pt x="27305" y="2502"/>
                    <a:pt x="27323" y="2485"/>
                    <a:pt x="27323" y="2485"/>
                  </a:cubicBezTo>
                  <a:cubicBezTo>
                    <a:pt x="27362" y="2468"/>
                    <a:pt x="27379" y="2411"/>
                    <a:pt x="27362" y="2394"/>
                  </a:cubicBezTo>
                  <a:cubicBezTo>
                    <a:pt x="27344" y="2359"/>
                    <a:pt x="27305" y="2359"/>
                    <a:pt x="27288" y="2359"/>
                  </a:cubicBezTo>
                  <a:close/>
                  <a:moveTo>
                    <a:pt x="5261" y="2376"/>
                  </a:moveTo>
                  <a:cubicBezTo>
                    <a:pt x="5222" y="2394"/>
                    <a:pt x="5188" y="2429"/>
                    <a:pt x="5205" y="2468"/>
                  </a:cubicBezTo>
                  <a:cubicBezTo>
                    <a:pt x="5222" y="2502"/>
                    <a:pt x="5240" y="2520"/>
                    <a:pt x="5279" y="2520"/>
                  </a:cubicBezTo>
                  <a:lnTo>
                    <a:pt x="5296" y="2502"/>
                  </a:lnTo>
                  <a:cubicBezTo>
                    <a:pt x="5331" y="2502"/>
                    <a:pt x="5349" y="2446"/>
                    <a:pt x="5349" y="2411"/>
                  </a:cubicBezTo>
                  <a:cubicBezTo>
                    <a:pt x="5331" y="2394"/>
                    <a:pt x="5314" y="2376"/>
                    <a:pt x="5279" y="2376"/>
                  </a:cubicBezTo>
                  <a:close/>
                  <a:moveTo>
                    <a:pt x="4935" y="2485"/>
                  </a:moveTo>
                  <a:lnTo>
                    <a:pt x="4913" y="2502"/>
                  </a:lnTo>
                  <a:cubicBezTo>
                    <a:pt x="4879" y="2502"/>
                    <a:pt x="4861" y="2555"/>
                    <a:pt x="4861" y="2594"/>
                  </a:cubicBezTo>
                  <a:cubicBezTo>
                    <a:pt x="4879" y="2611"/>
                    <a:pt x="4913" y="2629"/>
                    <a:pt x="4935" y="2629"/>
                  </a:cubicBezTo>
                  <a:lnTo>
                    <a:pt x="4970" y="2629"/>
                  </a:lnTo>
                  <a:cubicBezTo>
                    <a:pt x="5005" y="2611"/>
                    <a:pt x="5022" y="2576"/>
                    <a:pt x="5005" y="2537"/>
                  </a:cubicBezTo>
                  <a:cubicBezTo>
                    <a:pt x="4987" y="2502"/>
                    <a:pt x="4970" y="2485"/>
                    <a:pt x="4935" y="2485"/>
                  </a:cubicBezTo>
                  <a:close/>
                  <a:moveTo>
                    <a:pt x="4570" y="2629"/>
                  </a:moveTo>
                  <a:cubicBezTo>
                    <a:pt x="4535" y="2646"/>
                    <a:pt x="4517" y="2685"/>
                    <a:pt x="4535" y="2720"/>
                  </a:cubicBezTo>
                  <a:cubicBezTo>
                    <a:pt x="4552" y="2755"/>
                    <a:pt x="4570" y="2772"/>
                    <a:pt x="4609" y="2772"/>
                  </a:cubicBezTo>
                  <a:lnTo>
                    <a:pt x="4626" y="2772"/>
                  </a:lnTo>
                  <a:cubicBezTo>
                    <a:pt x="4661" y="2755"/>
                    <a:pt x="4678" y="2703"/>
                    <a:pt x="4661" y="2663"/>
                  </a:cubicBezTo>
                  <a:cubicBezTo>
                    <a:pt x="4661" y="2646"/>
                    <a:pt x="4626" y="2629"/>
                    <a:pt x="4609" y="2629"/>
                  </a:cubicBezTo>
                  <a:close/>
                  <a:moveTo>
                    <a:pt x="27431" y="2663"/>
                  </a:moveTo>
                  <a:cubicBezTo>
                    <a:pt x="27397" y="2685"/>
                    <a:pt x="27397" y="2737"/>
                    <a:pt x="27414" y="2772"/>
                  </a:cubicBezTo>
                  <a:cubicBezTo>
                    <a:pt x="27431" y="2794"/>
                    <a:pt x="27453" y="2811"/>
                    <a:pt x="27471" y="2811"/>
                  </a:cubicBezTo>
                  <a:cubicBezTo>
                    <a:pt x="27488" y="2811"/>
                    <a:pt x="27505" y="2811"/>
                    <a:pt x="27505" y="2794"/>
                  </a:cubicBezTo>
                  <a:cubicBezTo>
                    <a:pt x="27540" y="2772"/>
                    <a:pt x="27562" y="2737"/>
                    <a:pt x="27540" y="2703"/>
                  </a:cubicBezTo>
                  <a:cubicBezTo>
                    <a:pt x="27523" y="2663"/>
                    <a:pt x="27505" y="2663"/>
                    <a:pt x="27471" y="2663"/>
                  </a:cubicBezTo>
                  <a:close/>
                  <a:moveTo>
                    <a:pt x="4243" y="2772"/>
                  </a:moveTo>
                  <a:cubicBezTo>
                    <a:pt x="4208" y="2794"/>
                    <a:pt x="4191" y="2846"/>
                    <a:pt x="4208" y="2881"/>
                  </a:cubicBezTo>
                  <a:cubicBezTo>
                    <a:pt x="4208" y="2903"/>
                    <a:pt x="4243" y="2920"/>
                    <a:pt x="4261" y="2920"/>
                  </a:cubicBezTo>
                  <a:lnTo>
                    <a:pt x="4300" y="2920"/>
                  </a:lnTo>
                  <a:cubicBezTo>
                    <a:pt x="4335" y="2903"/>
                    <a:pt x="4352" y="2846"/>
                    <a:pt x="4335" y="2811"/>
                  </a:cubicBezTo>
                  <a:cubicBezTo>
                    <a:pt x="4317" y="2794"/>
                    <a:pt x="4300" y="2772"/>
                    <a:pt x="4261" y="2772"/>
                  </a:cubicBezTo>
                  <a:close/>
                  <a:moveTo>
                    <a:pt x="3900" y="2920"/>
                  </a:moveTo>
                  <a:cubicBezTo>
                    <a:pt x="3865" y="2938"/>
                    <a:pt x="3847" y="2972"/>
                    <a:pt x="3865" y="3029"/>
                  </a:cubicBezTo>
                  <a:cubicBezTo>
                    <a:pt x="3882" y="3046"/>
                    <a:pt x="3900" y="3064"/>
                    <a:pt x="3934" y="3064"/>
                  </a:cubicBezTo>
                  <a:lnTo>
                    <a:pt x="3974" y="3064"/>
                  </a:lnTo>
                  <a:cubicBezTo>
                    <a:pt x="4008" y="3046"/>
                    <a:pt x="4026" y="2990"/>
                    <a:pt x="4008" y="2955"/>
                  </a:cubicBezTo>
                  <a:cubicBezTo>
                    <a:pt x="3991" y="2938"/>
                    <a:pt x="3974" y="2920"/>
                    <a:pt x="3934" y="2920"/>
                  </a:cubicBezTo>
                  <a:close/>
                  <a:moveTo>
                    <a:pt x="27632" y="2972"/>
                  </a:moveTo>
                  <a:cubicBezTo>
                    <a:pt x="27597" y="3012"/>
                    <a:pt x="27579" y="3046"/>
                    <a:pt x="27597" y="3081"/>
                  </a:cubicBezTo>
                  <a:cubicBezTo>
                    <a:pt x="27614" y="3099"/>
                    <a:pt x="27632" y="3120"/>
                    <a:pt x="27671" y="3120"/>
                  </a:cubicBezTo>
                  <a:cubicBezTo>
                    <a:pt x="27671" y="3120"/>
                    <a:pt x="27688" y="3120"/>
                    <a:pt x="27706" y="3099"/>
                  </a:cubicBezTo>
                  <a:cubicBezTo>
                    <a:pt x="27740" y="3081"/>
                    <a:pt x="27740" y="3046"/>
                    <a:pt x="27723" y="3012"/>
                  </a:cubicBezTo>
                  <a:cubicBezTo>
                    <a:pt x="27706" y="2990"/>
                    <a:pt x="27688" y="2972"/>
                    <a:pt x="27671" y="2972"/>
                  </a:cubicBezTo>
                  <a:close/>
                  <a:moveTo>
                    <a:pt x="3608" y="3064"/>
                  </a:moveTo>
                  <a:cubicBezTo>
                    <a:pt x="3591" y="3064"/>
                    <a:pt x="3591" y="3064"/>
                    <a:pt x="3573" y="3081"/>
                  </a:cubicBezTo>
                  <a:cubicBezTo>
                    <a:pt x="3538" y="3081"/>
                    <a:pt x="3521" y="3138"/>
                    <a:pt x="3538" y="3173"/>
                  </a:cubicBezTo>
                  <a:cubicBezTo>
                    <a:pt x="3556" y="3190"/>
                    <a:pt x="3573" y="3207"/>
                    <a:pt x="3608" y="3207"/>
                  </a:cubicBezTo>
                  <a:lnTo>
                    <a:pt x="3630" y="3207"/>
                  </a:lnTo>
                  <a:cubicBezTo>
                    <a:pt x="3665" y="3190"/>
                    <a:pt x="3682" y="3138"/>
                    <a:pt x="3665" y="3099"/>
                  </a:cubicBezTo>
                  <a:cubicBezTo>
                    <a:pt x="3665" y="3081"/>
                    <a:pt x="3630" y="3064"/>
                    <a:pt x="3608" y="3064"/>
                  </a:cubicBezTo>
                  <a:close/>
                  <a:moveTo>
                    <a:pt x="3247" y="3247"/>
                  </a:moveTo>
                  <a:cubicBezTo>
                    <a:pt x="3212" y="3264"/>
                    <a:pt x="3212" y="3316"/>
                    <a:pt x="3229" y="3355"/>
                  </a:cubicBezTo>
                  <a:cubicBezTo>
                    <a:pt x="3229" y="3373"/>
                    <a:pt x="3264" y="3390"/>
                    <a:pt x="3282" y="3390"/>
                  </a:cubicBezTo>
                  <a:cubicBezTo>
                    <a:pt x="3303" y="3390"/>
                    <a:pt x="3321" y="3373"/>
                    <a:pt x="3321" y="3373"/>
                  </a:cubicBezTo>
                  <a:cubicBezTo>
                    <a:pt x="3356" y="3355"/>
                    <a:pt x="3373" y="3299"/>
                    <a:pt x="3356" y="3281"/>
                  </a:cubicBezTo>
                  <a:cubicBezTo>
                    <a:pt x="3338" y="3247"/>
                    <a:pt x="3321" y="3247"/>
                    <a:pt x="3282" y="3247"/>
                  </a:cubicBezTo>
                  <a:close/>
                  <a:moveTo>
                    <a:pt x="27814" y="3281"/>
                  </a:moveTo>
                  <a:cubicBezTo>
                    <a:pt x="27779" y="3316"/>
                    <a:pt x="27779" y="3355"/>
                    <a:pt x="27797" y="3390"/>
                  </a:cubicBezTo>
                  <a:cubicBezTo>
                    <a:pt x="27814" y="3408"/>
                    <a:pt x="27832" y="3425"/>
                    <a:pt x="27849" y="3425"/>
                  </a:cubicBezTo>
                  <a:cubicBezTo>
                    <a:pt x="27867" y="3425"/>
                    <a:pt x="27888" y="3425"/>
                    <a:pt x="27888" y="3408"/>
                  </a:cubicBezTo>
                  <a:cubicBezTo>
                    <a:pt x="27923" y="3390"/>
                    <a:pt x="27940" y="3355"/>
                    <a:pt x="27923" y="3316"/>
                  </a:cubicBezTo>
                  <a:cubicBezTo>
                    <a:pt x="27906" y="3299"/>
                    <a:pt x="27888" y="3281"/>
                    <a:pt x="27849" y="3281"/>
                  </a:cubicBezTo>
                  <a:close/>
                  <a:moveTo>
                    <a:pt x="2977" y="3425"/>
                  </a:moveTo>
                  <a:cubicBezTo>
                    <a:pt x="2955" y="3425"/>
                    <a:pt x="2955" y="3425"/>
                    <a:pt x="2938" y="3447"/>
                  </a:cubicBezTo>
                  <a:cubicBezTo>
                    <a:pt x="2903" y="3464"/>
                    <a:pt x="2886" y="3499"/>
                    <a:pt x="2920" y="3534"/>
                  </a:cubicBezTo>
                  <a:cubicBezTo>
                    <a:pt x="2920" y="3555"/>
                    <a:pt x="2955" y="3573"/>
                    <a:pt x="2977" y="3573"/>
                  </a:cubicBezTo>
                  <a:cubicBezTo>
                    <a:pt x="2994" y="3573"/>
                    <a:pt x="3012" y="3573"/>
                    <a:pt x="3012" y="3555"/>
                  </a:cubicBezTo>
                  <a:cubicBezTo>
                    <a:pt x="3047" y="3534"/>
                    <a:pt x="3064" y="3499"/>
                    <a:pt x="3029" y="3464"/>
                  </a:cubicBezTo>
                  <a:cubicBezTo>
                    <a:pt x="3029" y="3447"/>
                    <a:pt x="2994" y="3425"/>
                    <a:pt x="2977" y="3425"/>
                  </a:cubicBezTo>
                  <a:close/>
                  <a:moveTo>
                    <a:pt x="28014" y="3590"/>
                  </a:moveTo>
                  <a:cubicBezTo>
                    <a:pt x="27975" y="3625"/>
                    <a:pt x="27975" y="3664"/>
                    <a:pt x="27997" y="3699"/>
                  </a:cubicBezTo>
                  <a:cubicBezTo>
                    <a:pt x="28014" y="3716"/>
                    <a:pt x="28032" y="3734"/>
                    <a:pt x="28049" y="3734"/>
                  </a:cubicBezTo>
                  <a:cubicBezTo>
                    <a:pt x="28067" y="3734"/>
                    <a:pt x="28084" y="3716"/>
                    <a:pt x="28106" y="3716"/>
                  </a:cubicBezTo>
                  <a:cubicBezTo>
                    <a:pt x="28123" y="3699"/>
                    <a:pt x="28141" y="3643"/>
                    <a:pt x="28123" y="3608"/>
                  </a:cubicBezTo>
                  <a:cubicBezTo>
                    <a:pt x="28106" y="3590"/>
                    <a:pt x="28084" y="3590"/>
                    <a:pt x="28049" y="3590"/>
                  </a:cubicBezTo>
                  <a:close/>
                  <a:moveTo>
                    <a:pt x="2629" y="3625"/>
                  </a:moveTo>
                  <a:cubicBezTo>
                    <a:pt x="2594" y="3643"/>
                    <a:pt x="2594" y="3699"/>
                    <a:pt x="2612" y="3734"/>
                  </a:cubicBezTo>
                  <a:cubicBezTo>
                    <a:pt x="2612" y="3751"/>
                    <a:pt x="2651" y="3773"/>
                    <a:pt x="2668" y="3773"/>
                  </a:cubicBezTo>
                  <a:cubicBezTo>
                    <a:pt x="2686" y="3773"/>
                    <a:pt x="2703" y="3751"/>
                    <a:pt x="2703" y="3751"/>
                  </a:cubicBezTo>
                  <a:cubicBezTo>
                    <a:pt x="2738" y="3734"/>
                    <a:pt x="2759" y="3682"/>
                    <a:pt x="2720" y="3643"/>
                  </a:cubicBezTo>
                  <a:cubicBezTo>
                    <a:pt x="2720" y="3625"/>
                    <a:pt x="2686" y="3625"/>
                    <a:pt x="2668" y="3625"/>
                  </a:cubicBezTo>
                  <a:close/>
                  <a:moveTo>
                    <a:pt x="2359" y="3808"/>
                  </a:moveTo>
                  <a:cubicBezTo>
                    <a:pt x="2342" y="3808"/>
                    <a:pt x="2342" y="3808"/>
                    <a:pt x="2324" y="3825"/>
                  </a:cubicBezTo>
                  <a:cubicBezTo>
                    <a:pt x="2285" y="3843"/>
                    <a:pt x="2285" y="3882"/>
                    <a:pt x="2303" y="3917"/>
                  </a:cubicBezTo>
                  <a:cubicBezTo>
                    <a:pt x="2303" y="3934"/>
                    <a:pt x="2342" y="3951"/>
                    <a:pt x="2359" y="3951"/>
                  </a:cubicBezTo>
                  <a:cubicBezTo>
                    <a:pt x="2377" y="3951"/>
                    <a:pt x="2394" y="3951"/>
                    <a:pt x="2394" y="3934"/>
                  </a:cubicBezTo>
                  <a:cubicBezTo>
                    <a:pt x="2433" y="3917"/>
                    <a:pt x="2451" y="3882"/>
                    <a:pt x="2411" y="3843"/>
                  </a:cubicBezTo>
                  <a:cubicBezTo>
                    <a:pt x="2411" y="3825"/>
                    <a:pt x="2377" y="3808"/>
                    <a:pt x="2359" y="3808"/>
                  </a:cubicBezTo>
                  <a:close/>
                  <a:moveTo>
                    <a:pt x="28267" y="3882"/>
                  </a:moveTo>
                  <a:cubicBezTo>
                    <a:pt x="28249" y="3882"/>
                    <a:pt x="28232" y="3882"/>
                    <a:pt x="28232" y="3899"/>
                  </a:cubicBezTo>
                  <a:cubicBezTo>
                    <a:pt x="28193" y="3917"/>
                    <a:pt x="28193" y="3951"/>
                    <a:pt x="28215" y="3991"/>
                  </a:cubicBezTo>
                  <a:cubicBezTo>
                    <a:pt x="28232" y="4008"/>
                    <a:pt x="28249" y="4025"/>
                    <a:pt x="28267" y="4025"/>
                  </a:cubicBezTo>
                  <a:cubicBezTo>
                    <a:pt x="28284" y="4025"/>
                    <a:pt x="28302" y="4025"/>
                    <a:pt x="28302" y="4008"/>
                  </a:cubicBezTo>
                  <a:cubicBezTo>
                    <a:pt x="28341" y="3991"/>
                    <a:pt x="28358" y="3934"/>
                    <a:pt x="28323" y="3899"/>
                  </a:cubicBezTo>
                  <a:cubicBezTo>
                    <a:pt x="28302" y="3882"/>
                    <a:pt x="28284" y="3882"/>
                    <a:pt x="28267" y="3882"/>
                  </a:cubicBezTo>
                  <a:close/>
                  <a:moveTo>
                    <a:pt x="2050" y="4008"/>
                  </a:moveTo>
                  <a:cubicBezTo>
                    <a:pt x="2050" y="4008"/>
                    <a:pt x="2033" y="4008"/>
                    <a:pt x="2015" y="4025"/>
                  </a:cubicBezTo>
                  <a:cubicBezTo>
                    <a:pt x="1976" y="4043"/>
                    <a:pt x="1976" y="4078"/>
                    <a:pt x="1998" y="4117"/>
                  </a:cubicBezTo>
                  <a:cubicBezTo>
                    <a:pt x="2015" y="4134"/>
                    <a:pt x="2033" y="4152"/>
                    <a:pt x="2050" y="4152"/>
                  </a:cubicBezTo>
                  <a:cubicBezTo>
                    <a:pt x="2068" y="4152"/>
                    <a:pt x="2085" y="4152"/>
                    <a:pt x="2085" y="4134"/>
                  </a:cubicBezTo>
                  <a:cubicBezTo>
                    <a:pt x="2124" y="4117"/>
                    <a:pt x="2142" y="4078"/>
                    <a:pt x="2124" y="4043"/>
                  </a:cubicBezTo>
                  <a:cubicBezTo>
                    <a:pt x="2107" y="4025"/>
                    <a:pt x="2085" y="4008"/>
                    <a:pt x="2050" y="4008"/>
                  </a:cubicBezTo>
                  <a:close/>
                  <a:moveTo>
                    <a:pt x="28502" y="4152"/>
                  </a:moveTo>
                  <a:cubicBezTo>
                    <a:pt x="28484" y="4152"/>
                    <a:pt x="28467" y="4169"/>
                    <a:pt x="28450" y="4169"/>
                  </a:cubicBezTo>
                  <a:cubicBezTo>
                    <a:pt x="28410" y="4208"/>
                    <a:pt x="28410" y="4243"/>
                    <a:pt x="28432" y="4278"/>
                  </a:cubicBezTo>
                  <a:cubicBezTo>
                    <a:pt x="28450" y="4295"/>
                    <a:pt x="28467" y="4295"/>
                    <a:pt x="28502" y="4295"/>
                  </a:cubicBezTo>
                  <a:cubicBezTo>
                    <a:pt x="28502" y="4295"/>
                    <a:pt x="28519" y="4295"/>
                    <a:pt x="28541" y="4278"/>
                  </a:cubicBezTo>
                  <a:cubicBezTo>
                    <a:pt x="28576" y="4260"/>
                    <a:pt x="28576" y="4226"/>
                    <a:pt x="28558" y="4186"/>
                  </a:cubicBezTo>
                  <a:cubicBezTo>
                    <a:pt x="28541" y="4169"/>
                    <a:pt x="28519" y="4152"/>
                    <a:pt x="28502" y="4152"/>
                  </a:cubicBezTo>
                  <a:close/>
                  <a:moveTo>
                    <a:pt x="1759" y="4208"/>
                  </a:moveTo>
                  <a:cubicBezTo>
                    <a:pt x="1741" y="4208"/>
                    <a:pt x="1724" y="4208"/>
                    <a:pt x="1706" y="4226"/>
                  </a:cubicBezTo>
                  <a:cubicBezTo>
                    <a:pt x="1689" y="4243"/>
                    <a:pt x="1672" y="4295"/>
                    <a:pt x="1689" y="4317"/>
                  </a:cubicBezTo>
                  <a:cubicBezTo>
                    <a:pt x="1706" y="4352"/>
                    <a:pt x="1724" y="4352"/>
                    <a:pt x="1759" y="4352"/>
                  </a:cubicBezTo>
                  <a:cubicBezTo>
                    <a:pt x="1759" y="4352"/>
                    <a:pt x="1780" y="4352"/>
                    <a:pt x="1798" y="4334"/>
                  </a:cubicBezTo>
                  <a:cubicBezTo>
                    <a:pt x="1833" y="4317"/>
                    <a:pt x="1833" y="4278"/>
                    <a:pt x="1815" y="4243"/>
                  </a:cubicBezTo>
                  <a:cubicBezTo>
                    <a:pt x="1798" y="4226"/>
                    <a:pt x="1780" y="4208"/>
                    <a:pt x="1759" y="4208"/>
                  </a:cubicBezTo>
                  <a:close/>
                  <a:moveTo>
                    <a:pt x="1415" y="4426"/>
                  </a:moveTo>
                  <a:cubicBezTo>
                    <a:pt x="1380" y="4461"/>
                    <a:pt x="1380" y="4495"/>
                    <a:pt x="1398" y="4535"/>
                  </a:cubicBezTo>
                  <a:cubicBezTo>
                    <a:pt x="1415" y="4552"/>
                    <a:pt x="1432" y="4569"/>
                    <a:pt x="1454" y="4569"/>
                  </a:cubicBezTo>
                  <a:cubicBezTo>
                    <a:pt x="1472" y="4569"/>
                    <a:pt x="1489" y="4552"/>
                    <a:pt x="1506" y="4552"/>
                  </a:cubicBezTo>
                  <a:cubicBezTo>
                    <a:pt x="1541" y="4535"/>
                    <a:pt x="1541" y="4478"/>
                    <a:pt x="1524" y="4443"/>
                  </a:cubicBezTo>
                  <a:cubicBezTo>
                    <a:pt x="1506" y="4426"/>
                    <a:pt x="1489" y="4426"/>
                    <a:pt x="1454" y="4426"/>
                  </a:cubicBezTo>
                  <a:close/>
                  <a:moveTo>
                    <a:pt x="28719" y="4443"/>
                  </a:moveTo>
                  <a:cubicBezTo>
                    <a:pt x="28719" y="4443"/>
                    <a:pt x="28702" y="4443"/>
                    <a:pt x="28685" y="4461"/>
                  </a:cubicBezTo>
                  <a:cubicBezTo>
                    <a:pt x="28650" y="4478"/>
                    <a:pt x="28650" y="4535"/>
                    <a:pt x="28667" y="4552"/>
                  </a:cubicBezTo>
                  <a:cubicBezTo>
                    <a:pt x="28685" y="4569"/>
                    <a:pt x="28702" y="4587"/>
                    <a:pt x="28737" y="4587"/>
                  </a:cubicBezTo>
                  <a:cubicBezTo>
                    <a:pt x="28737" y="4587"/>
                    <a:pt x="28759" y="4569"/>
                    <a:pt x="28776" y="4569"/>
                  </a:cubicBezTo>
                  <a:cubicBezTo>
                    <a:pt x="28811" y="4535"/>
                    <a:pt x="28811" y="4495"/>
                    <a:pt x="28793" y="4461"/>
                  </a:cubicBezTo>
                  <a:cubicBezTo>
                    <a:pt x="28776" y="4443"/>
                    <a:pt x="28759" y="4443"/>
                    <a:pt x="28719" y="4443"/>
                  </a:cubicBezTo>
                  <a:close/>
                  <a:moveTo>
                    <a:pt x="1163" y="4643"/>
                  </a:moveTo>
                  <a:cubicBezTo>
                    <a:pt x="1163" y="4643"/>
                    <a:pt x="1145" y="4643"/>
                    <a:pt x="1128" y="4661"/>
                  </a:cubicBezTo>
                  <a:cubicBezTo>
                    <a:pt x="1089" y="4678"/>
                    <a:pt x="1089" y="4713"/>
                    <a:pt x="1106" y="4752"/>
                  </a:cubicBezTo>
                  <a:cubicBezTo>
                    <a:pt x="1128" y="4769"/>
                    <a:pt x="1145" y="4787"/>
                    <a:pt x="1163" y="4787"/>
                  </a:cubicBezTo>
                  <a:cubicBezTo>
                    <a:pt x="1180" y="4787"/>
                    <a:pt x="1197" y="4769"/>
                    <a:pt x="1215" y="4769"/>
                  </a:cubicBezTo>
                  <a:cubicBezTo>
                    <a:pt x="1254" y="4752"/>
                    <a:pt x="1254" y="4696"/>
                    <a:pt x="1237" y="4661"/>
                  </a:cubicBezTo>
                  <a:cubicBezTo>
                    <a:pt x="1215" y="4643"/>
                    <a:pt x="1197" y="4643"/>
                    <a:pt x="1163" y="4643"/>
                  </a:cubicBezTo>
                  <a:close/>
                  <a:moveTo>
                    <a:pt x="28976" y="4713"/>
                  </a:moveTo>
                  <a:cubicBezTo>
                    <a:pt x="28954" y="4713"/>
                    <a:pt x="28937" y="4713"/>
                    <a:pt x="28920" y="4730"/>
                  </a:cubicBezTo>
                  <a:cubicBezTo>
                    <a:pt x="28885" y="4752"/>
                    <a:pt x="28885" y="4804"/>
                    <a:pt x="28920" y="4822"/>
                  </a:cubicBezTo>
                  <a:cubicBezTo>
                    <a:pt x="28937" y="4839"/>
                    <a:pt x="28954" y="4861"/>
                    <a:pt x="28976" y="4861"/>
                  </a:cubicBezTo>
                  <a:cubicBezTo>
                    <a:pt x="28993" y="4861"/>
                    <a:pt x="29011" y="4839"/>
                    <a:pt x="29011" y="4839"/>
                  </a:cubicBezTo>
                  <a:cubicBezTo>
                    <a:pt x="29046" y="4804"/>
                    <a:pt x="29046" y="4769"/>
                    <a:pt x="29028" y="4730"/>
                  </a:cubicBezTo>
                  <a:cubicBezTo>
                    <a:pt x="29011" y="4713"/>
                    <a:pt x="28993" y="4713"/>
                    <a:pt x="28976" y="4713"/>
                  </a:cubicBezTo>
                  <a:close/>
                  <a:moveTo>
                    <a:pt x="888" y="4861"/>
                  </a:moveTo>
                  <a:cubicBezTo>
                    <a:pt x="871" y="4861"/>
                    <a:pt x="854" y="4878"/>
                    <a:pt x="836" y="4878"/>
                  </a:cubicBezTo>
                  <a:cubicBezTo>
                    <a:pt x="819" y="4913"/>
                    <a:pt x="801" y="4948"/>
                    <a:pt x="836" y="4987"/>
                  </a:cubicBezTo>
                  <a:cubicBezTo>
                    <a:pt x="854" y="5004"/>
                    <a:pt x="871" y="5004"/>
                    <a:pt x="888" y="5004"/>
                  </a:cubicBezTo>
                  <a:cubicBezTo>
                    <a:pt x="910" y="5004"/>
                    <a:pt x="928" y="5004"/>
                    <a:pt x="928" y="4987"/>
                  </a:cubicBezTo>
                  <a:cubicBezTo>
                    <a:pt x="962" y="4970"/>
                    <a:pt x="962" y="4913"/>
                    <a:pt x="945" y="4896"/>
                  </a:cubicBezTo>
                  <a:cubicBezTo>
                    <a:pt x="928" y="4878"/>
                    <a:pt x="910" y="4861"/>
                    <a:pt x="888" y="4861"/>
                  </a:cubicBezTo>
                  <a:close/>
                  <a:moveTo>
                    <a:pt x="29211" y="4970"/>
                  </a:moveTo>
                  <a:cubicBezTo>
                    <a:pt x="29194" y="4970"/>
                    <a:pt x="29172" y="4987"/>
                    <a:pt x="29172" y="4987"/>
                  </a:cubicBezTo>
                  <a:cubicBezTo>
                    <a:pt x="29137" y="5022"/>
                    <a:pt x="29137" y="5057"/>
                    <a:pt x="29154" y="5096"/>
                  </a:cubicBezTo>
                  <a:cubicBezTo>
                    <a:pt x="29172" y="5113"/>
                    <a:pt x="29194" y="5113"/>
                    <a:pt x="29211" y="5113"/>
                  </a:cubicBezTo>
                  <a:cubicBezTo>
                    <a:pt x="29228" y="5113"/>
                    <a:pt x="29246" y="5113"/>
                    <a:pt x="29263" y="5096"/>
                  </a:cubicBezTo>
                  <a:cubicBezTo>
                    <a:pt x="29302" y="5078"/>
                    <a:pt x="29302" y="5022"/>
                    <a:pt x="29263" y="5004"/>
                  </a:cubicBezTo>
                  <a:cubicBezTo>
                    <a:pt x="29246" y="4987"/>
                    <a:pt x="29228" y="4970"/>
                    <a:pt x="29211" y="4970"/>
                  </a:cubicBezTo>
                  <a:close/>
                  <a:moveTo>
                    <a:pt x="619" y="5113"/>
                  </a:moveTo>
                  <a:cubicBezTo>
                    <a:pt x="601" y="5113"/>
                    <a:pt x="584" y="5113"/>
                    <a:pt x="562" y="5131"/>
                  </a:cubicBezTo>
                  <a:cubicBezTo>
                    <a:pt x="545" y="5148"/>
                    <a:pt x="545" y="5205"/>
                    <a:pt x="562" y="5222"/>
                  </a:cubicBezTo>
                  <a:cubicBezTo>
                    <a:pt x="584" y="5239"/>
                    <a:pt x="601" y="5257"/>
                    <a:pt x="619" y="5257"/>
                  </a:cubicBezTo>
                  <a:cubicBezTo>
                    <a:pt x="636" y="5257"/>
                    <a:pt x="653" y="5239"/>
                    <a:pt x="671" y="5239"/>
                  </a:cubicBezTo>
                  <a:cubicBezTo>
                    <a:pt x="693" y="5205"/>
                    <a:pt x="693" y="5148"/>
                    <a:pt x="671" y="5131"/>
                  </a:cubicBezTo>
                  <a:cubicBezTo>
                    <a:pt x="653" y="5113"/>
                    <a:pt x="636" y="5113"/>
                    <a:pt x="619" y="5113"/>
                  </a:cubicBezTo>
                  <a:close/>
                  <a:moveTo>
                    <a:pt x="29463" y="5239"/>
                  </a:moveTo>
                  <a:cubicBezTo>
                    <a:pt x="29446" y="5239"/>
                    <a:pt x="29429" y="5239"/>
                    <a:pt x="29411" y="5257"/>
                  </a:cubicBezTo>
                  <a:cubicBezTo>
                    <a:pt x="29389" y="5274"/>
                    <a:pt x="29389" y="5331"/>
                    <a:pt x="29411" y="5366"/>
                  </a:cubicBezTo>
                  <a:cubicBezTo>
                    <a:pt x="29429" y="5366"/>
                    <a:pt x="29446" y="5383"/>
                    <a:pt x="29463" y="5383"/>
                  </a:cubicBezTo>
                  <a:cubicBezTo>
                    <a:pt x="29481" y="5383"/>
                    <a:pt x="29498" y="5366"/>
                    <a:pt x="29520" y="5366"/>
                  </a:cubicBezTo>
                  <a:cubicBezTo>
                    <a:pt x="29555" y="5331"/>
                    <a:pt x="29555" y="5296"/>
                    <a:pt x="29520" y="5257"/>
                  </a:cubicBezTo>
                  <a:cubicBezTo>
                    <a:pt x="29498" y="5239"/>
                    <a:pt x="29481" y="5239"/>
                    <a:pt x="29463" y="5239"/>
                  </a:cubicBezTo>
                  <a:close/>
                  <a:moveTo>
                    <a:pt x="366" y="5348"/>
                  </a:moveTo>
                  <a:cubicBezTo>
                    <a:pt x="345" y="5348"/>
                    <a:pt x="327" y="5366"/>
                    <a:pt x="310" y="5383"/>
                  </a:cubicBezTo>
                  <a:cubicBezTo>
                    <a:pt x="275" y="5405"/>
                    <a:pt x="275" y="5457"/>
                    <a:pt x="310" y="5474"/>
                  </a:cubicBezTo>
                  <a:cubicBezTo>
                    <a:pt x="310" y="5492"/>
                    <a:pt x="327" y="5492"/>
                    <a:pt x="366" y="5492"/>
                  </a:cubicBezTo>
                  <a:cubicBezTo>
                    <a:pt x="384" y="5492"/>
                    <a:pt x="401" y="5492"/>
                    <a:pt x="401" y="5474"/>
                  </a:cubicBezTo>
                  <a:cubicBezTo>
                    <a:pt x="436" y="5457"/>
                    <a:pt x="436" y="5405"/>
                    <a:pt x="401" y="5383"/>
                  </a:cubicBezTo>
                  <a:cubicBezTo>
                    <a:pt x="401" y="5366"/>
                    <a:pt x="384" y="5348"/>
                    <a:pt x="366" y="5348"/>
                  </a:cubicBezTo>
                  <a:close/>
                  <a:moveTo>
                    <a:pt x="29716" y="5492"/>
                  </a:moveTo>
                  <a:cubicBezTo>
                    <a:pt x="29698" y="5492"/>
                    <a:pt x="29681" y="5492"/>
                    <a:pt x="29664" y="5514"/>
                  </a:cubicBezTo>
                  <a:cubicBezTo>
                    <a:pt x="29646" y="5548"/>
                    <a:pt x="29646" y="5583"/>
                    <a:pt x="29681" y="5622"/>
                  </a:cubicBezTo>
                  <a:cubicBezTo>
                    <a:pt x="29681" y="5640"/>
                    <a:pt x="29698" y="5640"/>
                    <a:pt x="29716" y="5640"/>
                  </a:cubicBezTo>
                  <a:cubicBezTo>
                    <a:pt x="29738" y="5640"/>
                    <a:pt x="29755" y="5640"/>
                    <a:pt x="29772" y="5622"/>
                  </a:cubicBezTo>
                  <a:cubicBezTo>
                    <a:pt x="29807" y="5583"/>
                    <a:pt x="29807" y="5548"/>
                    <a:pt x="29772" y="5514"/>
                  </a:cubicBezTo>
                  <a:cubicBezTo>
                    <a:pt x="29755" y="5492"/>
                    <a:pt x="29738" y="5492"/>
                    <a:pt x="29716" y="5492"/>
                  </a:cubicBezTo>
                  <a:close/>
                  <a:moveTo>
                    <a:pt x="92" y="5601"/>
                  </a:moveTo>
                  <a:cubicBezTo>
                    <a:pt x="75" y="5601"/>
                    <a:pt x="57" y="5601"/>
                    <a:pt x="40" y="5622"/>
                  </a:cubicBezTo>
                  <a:cubicBezTo>
                    <a:pt x="1" y="5640"/>
                    <a:pt x="1" y="5692"/>
                    <a:pt x="40" y="5709"/>
                  </a:cubicBezTo>
                  <a:cubicBezTo>
                    <a:pt x="40" y="5731"/>
                    <a:pt x="57" y="5749"/>
                    <a:pt x="92" y="5749"/>
                  </a:cubicBezTo>
                  <a:cubicBezTo>
                    <a:pt x="110" y="5749"/>
                    <a:pt x="110" y="5749"/>
                    <a:pt x="127" y="5731"/>
                  </a:cubicBezTo>
                  <a:cubicBezTo>
                    <a:pt x="166" y="5709"/>
                    <a:pt x="166" y="5657"/>
                    <a:pt x="149" y="5622"/>
                  </a:cubicBezTo>
                  <a:cubicBezTo>
                    <a:pt x="127" y="5601"/>
                    <a:pt x="110" y="5601"/>
                    <a:pt x="92" y="5601"/>
                  </a:cubicBezTo>
                  <a:close/>
                  <a:moveTo>
                    <a:pt x="29990" y="5749"/>
                  </a:moveTo>
                  <a:cubicBezTo>
                    <a:pt x="29973" y="5749"/>
                    <a:pt x="29955" y="5749"/>
                    <a:pt x="29933" y="5766"/>
                  </a:cubicBezTo>
                  <a:cubicBezTo>
                    <a:pt x="29899" y="5801"/>
                    <a:pt x="29899" y="5840"/>
                    <a:pt x="29933" y="5875"/>
                  </a:cubicBezTo>
                  <a:cubicBezTo>
                    <a:pt x="29955" y="5875"/>
                    <a:pt x="29973" y="5892"/>
                    <a:pt x="29990" y="5892"/>
                  </a:cubicBezTo>
                  <a:cubicBezTo>
                    <a:pt x="30007" y="5892"/>
                    <a:pt x="30025" y="5875"/>
                    <a:pt x="30042" y="5875"/>
                  </a:cubicBezTo>
                  <a:cubicBezTo>
                    <a:pt x="30064" y="5840"/>
                    <a:pt x="30064" y="5783"/>
                    <a:pt x="30025" y="5766"/>
                  </a:cubicBezTo>
                  <a:cubicBezTo>
                    <a:pt x="30025" y="5749"/>
                    <a:pt x="30007" y="5749"/>
                    <a:pt x="29990" y="5749"/>
                  </a:cubicBezTo>
                  <a:close/>
                  <a:moveTo>
                    <a:pt x="30242" y="6001"/>
                  </a:moveTo>
                  <a:cubicBezTo>
                    <a:pt x="30225" y="6001"/>
                    <a:pt x="30208" y="6001"/>
                    <a:pt x="30190" y="6018"/>
                  </a:cubicBezTo>
                  <a:cubicBezTo>
                    <a:pt x="30173" y="6036"/>
                    <a:pt x="30173" y="6092"/>
                    <a:pt x="30208" y="6110"/>
                  </a:cubicBezTo>
                  <a:cubicBezTo>
                    <a:pt x="30208" y="6127"/>
                    <a:pt x="30225" y="6145"/>
                    <a:pt x="30242" y="6145"/>
                  </a:cubicBezTo>
                  <a:cubicBezTo>
                    <a:pt x="30260" y="6145"/>
                    <a:pt x="30281" y="6127"/>
                    <a:pt x="30299" y="6110"/>
                  </a:cubicBezTo>
                  <a:cubicBezTo>
                    <a:pt x="30334" y="6092"/>
                    <a:pt x="30334" y="6036"/>
                    <a:pt x="30299" y="6018"/>
                  </a:cubicBezTo>
                  <a:cubicBezTo>
                    <a:pt x="30281" y="6001"/>
                    <a:pt x="30260" y="6001"/>
                    <a:pt x="30242" y="6001"/>
                  </a:cubicBezTo>
                  <a:close/>
                  <a:moveTo>
                    <a:pt x="30516" y="6236"/>
                  </a:moveTo>
                  <a:cubicBezTo>
                    <a:pt x="30499" y="6236"/>
                    <a:pt x="30477" y="6236"/>
                    <a:pt x="30460" y="6253"/>
                  </a:cubicBezTo>
                  <a:cubicBezTo>
                    <a:pt x="30442" y="6292"/>
                    <a:pt x="30442" y="6345"/>
                    <a:pt x="30460" y="6362"/>
                  </a:cubicBezTo>
                  <a:cubicBezTo>
                    <a:pt x="30477" y="6384"/>
                    <a:pt x="30499" y="6384"/>
                    <a:pt x="30516" y="6384"/>
                  </a:cubicBezTo>
                  <a:cubicBezTo>
                    <a:pt x="30534" y="6384"/>
                    <a:pt x="30551" y="6384"/>
                    <a:pt x="30569" y="6362"/>
                  </a:cubicBezTo>
                  <a:cubicBezTo>
                    <a:pt x="30586" y="6327"/>
                    <a:pt x="30586" y="6292"/>
                    <a:pt x="30569" y="6253"/>
                  </a:cubicBezTo>
                  <a:cubicBezTo>
                    <a:pt x="30551" y="6236"/>
                    <a:pt x="30534" y="6236"/>
                    <a:pt x="30516" y="6236"/>
                  </a:cubicBezTo>
                  <a:close/>
                  <a:moveTo>
                    <a:pt x="30786" y="6471"/>
                  </a:moveTo>
                  <a:cubicBezTo>
                    <a:pt x="30769" y="6471"/>
                    <a:pt x="30751" y="6471"/>
                    <a:pt x="30734" y="6493"/>
                  </a:cubicBezTo>
                  <a:cubicBezTo>
                    <a:pt x="30717" y="6527"/>
                    <a:pt x="30717" y="6580"/>
                    <a:pt x="30751" y="6601"/>
                  </a:cubicBezTo>
                  <a:cubicBezTo>
                    <a:pt x="30769" y="6619"/>
                    <a:pt x="30769" y="6619"/>
                    <a:pt x="30786" y="6619"/>
                  </a:cubicBezTo>
                  <a:cubicBezTo>
                    <a:pt x="30804" y="6619"/>
                    <a:pt x="30843" y="6601"/>
                    <a:pt x="30843" y="6580"/>
                  </a:cubicBezTo>
                  <a:cubicBezTo>
                    <a:pt x="30878" y="6562"/>
                    <a:pt x="30878" y="6510"/>
                    <a:pt x="30843" y="6493"/>
                  </a:cubicBezTo>
                  <a:cubicBezTo>
                    <a:pt x="30825" y="6471"/>
                    <a:pt x="30804" y="6471"/>
                    <a:pt x="30786" y="6471"/>
                  </a:cubicBezTo>
                  <a:close/>
                  <a:moveTo>
                    <a:pt x="31078" y="6688"/>
                  </a:moveTo>
                  <a:cubicBezTo>
                    <a:pt x="31060" y="6688"/>
                    <a:pt x="31043" y="6710"/>
                    <a:pt x="31021" y="6728"/>
                  </a:cubicBezTo>
                  <a:cubicBezTo>
                    <a:pt x="31004" y="6762"/>
                    <a:pt x="31004" y="6797"/>
                    <a:pt x="31043" y="6819"/>
                  </a:cubicBezTo>
                  <a:cubicBezTo>
                    <a:pt x="31043" y="6836"/>
                    <a:pt x="31060" y="6836"/>
                    <a:pt x="31078" y="6836"/>
                  </a:cubicBezTo>
                  <a:cubicBezTo>
                    <a:pt x="31095" y="6836"/>
                    <a:pt x="31113" y="6836"/>
                    <a:pt x="31130" y="6819"/>
                  </a:cubicBezTo>
                  <a:cubicBezTo>
                    <a:pt x="31169" y="6780"/>
                    <a:pt x="31152" y="6745"/>
                    <a:pt x="31130" y="6710"/>
                  </a:cubicBezTo>
                  <a:cubicBezTo>
                    <a:pt x="31113" y="6710"/>
                    <a:pt x="31095" y="6688"/>
                    <a:pt x="31078" y="6688"/>
                  </a:cubicBezTo>
                  <a:close/>
                  <a:moveTo>
                    <a:pt x="31330" y="6945"/>
                  </a:moveTo>
                  <a:cubicBezTo>
                    <a:pt x="31313" y="6945"/>
                    <a:pt x="31313" y="6963"/>
                    <a:pt x="31295" y="6963"/>
                  </a:cubicBezTo>
                  <a:cubicBezTo>
                    <a:pt x="31261" y="6980"/>
                    <a:pt x="31239" y="7015"/>
                    <a:pt x="31278" y="7054"/>
                  </a:cubicBezTo>
                  <a:cubicBezTo>
                    <a:pt x="31278" y="7089"/>
                    <a:pt x="31313" y="7089"/>
                    <a:pt x="31330" y="7089"/>
                  </a:cubicBezTo>
                  <a:lnTo>
                    <a:pt x="31369" y="7089"/>
                  </a:lnTo>
                  <a:cubicBezTo>
                    <a:pt x="31404" y="7071"/>
                    <a:pt x="31422" y="7015"/>
                    <a:pt x="31404" y="6980"/>
                  </a:cubicBezTo>
                  <a:cubicBezTo>
                    <a:pt x="31387" y="6963"/>
                    <a:pt x="31348" y="6945"/>
                    <a:pt x="31330" y="694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248;p59">
              <a:extLst>
                <a:ext uri="{FF2B5EF4-FFF2-40B4-BE49-F238E27FC236}">
                  <a16:creationId xmlns:a16="http://schemas.microsoft.com/office/drawing/2014/main" id="{256F6350-0074-6718-A653-D4374A6693BB}"/>
                </a:ext>
              </a:extLst>
            </p:cNvPr>
            <p:cNvSpPr/>
            <p:nvPr/>
          </p:nvSpPr>
          <p:spPr>
            <a:xfrm rot="-5400000">
              <a:off x="6650072" y="2015847"/>
              <a:ext cx="5616706" cy="1121201"/>
            </a:xfrm>
            <a:custGeom>
              <a:avLst/>
              <a:gdLst/>
              <a:ahLst/>
              <a:cxnLst/>
              <a:rect l="l" t="t" r="r" b="b"/>
              <a:pathLst>
                <a:path w="31405" h="6872" extrusionOk="0">
                  <a:moveTo>
                    <a:pt x="24116" y="1"/>
                  </a:moveTo>
                  <a:cubicBezTo>
                    <a:pt x="24081" y="1"/>
                    <a:pt x="24042" y="18"/>
                    <a:pt x="24042" y="75"/>
                  </a:cubicBezTo>
                  <a:cubicBezTo>
                    <a:pt x="24042" y="109"/>
                    <a:pt x="24081" y="144"/>
                    <a:pt x="24116" y="144"/>
                  </a:cubicBezTo>
                  <a:cubicBezTo>
                    <a:pt x="24150" y="144"/>
                    <a:pt x="24190" y="109"/>
                    <a:pt x="24190" y="75"/>
                  </a:cubicBezTo>
                  <a:cubicBezTo>
                    <a:pt x="24190" y="35"/>
                    <a:pt x="24150" y="1"/>
                    <a:pt x="24116" y="1"/>
                  </a:cubicBezTo>
                  <a:close/>
                  <a:moveTo>
                    <a:pt x="23755" y="18"/>
                  </a:moveTo>
                  <a:cubicBezTo>
                    <a:pt x="23715" y="18"/>
                    <a:pt x="23681" y="53"/>
                    <a:pt x="23681" y="92"/>
                  </a:cubicBezTo>
                  <a:cubicBezTo>
                    <a:pt x="23681" y="127"/>
                    <a:pt x="23715" y="162"/>
                    <a:pt x="23755" y="162"/>
                  </a:cubicBezTo>
                  <a:lnTo>
                    <a:pt x="23772" y="162"/>
                  </a:lnTo>
                  <a:cubicBezTo>
                    <a:pt x="23807" y="144"/>
                    <a:pt x="23824" y="109"/>
                    <a:pt x="23824" y="75"/>
                  </a:cubicBezTo>
                  <a:cubicBezTo>
                    <a:pt x="23824" y="35"/>
                    <a:pt x="23789" y="18"/>
                    <a:pt x="23755" y="18"/>
                  </a:cubicBezTo>
                  <a:close/>
                  <a:moveTo>
                    <a:pt x="24477" y="18"/>
                  </a:moveTo>
                  <a:cubicBezTo>
                    <a:pt x="24442" y="18"/>
                    <a:pt x="24407" y="53"/>
                    <a:pt x="24407" y="92"/>
                  </a:cubicBezTo>
                  <a:cubicBezTo>
                    <a:pt x="24407" y="127"/>
                    <a:pt x="24425" y="162"/>
                    <a:pt x="24477" y="162"/>
                  </a:cubicBezTo>
                  <a:cubicBezTo>
                    <a:pt x="24516" y="162"/>
                    <a:pt x="24551" y="144"/>
                    <a:pt x="24551" y="92"/>
                  </a:cubicBezTo>
                  <a:cubicBezTo>
                    <a:pt x="24551" y="53"/>
                    <a:pt x="24533" y="18"/>
                    <a:pt x="24494" y="18"/>
                  </a:cubicBezTo>
                  <a:close/>
                  <a:moveTo>
                    <a:pt x="23389" y="53"/>
                  </a:moveTo>
                  <a:cubicBezTo>
                    <a:pt x="23337" y="75"/>
                    <a:pt x="23319" y="109"/>
                    <a:pt x="23319" y="144"/>
                  </a:cubicBezTo>
                  <a:cubicBezTo>
                    <a:pt x="23337" y="183"/>
                    <a:pt x="23354" y="201"/>
                    <a:pt x="23389" y="201"/>
                  </a:cubicBezTo>
                  <a:lnTo>
                    <a:pt x="23406" y="201"/>
                  </a:lnTo>
                  <a:cubicBezTo>
                    <a:pt x="23446" y="201"/>
                    <a:pt x="23480" y="162"/>
                    <a:pt x="23463" y="127"/>
                  </a:cubicBezTo>
                  <a:cubicBezTo>
                    <a:pt x="23463" y="92"/>
                    <a:pt x="23428" y="53"/>
                    <a:pt x="23389" y="53"/>
                  </a:cubicBezTo>
                  <a:close/>
                  <a:moveTo>
                    <a:pt x="24842" y="92"/>
                  </a:moveTo>
                  <a:cubicBezTo>
                    <a:pt x="24803" y="92"/>
                    <a:pt x="24768" y="109"/>
                    <a:pt x="24768" y="144"/>
                  </a:cubicBezTo>
                  <a:cubicBezTo>
                    <a:pt x="24751" y="183"/>
                    <a:pt x="24786" y="218"/>
                    <a:pt x="24821" y="218"/>
                  </a:cubicBezTo>
                  <a:lnTo>
                    <a:pt x="24842" y="236"/>
                  </a:lnTo>
                  <a:cubicBezTo>
                    <a:pt x="24877" y="236"/>
                    <a:pt x="24895" y="201"/>
                    <a:pt x="24912" y="183"/>
                  </a:cubicBezTo>
                  <a:cubicBezTo>
                    <a:pt x="24912" y="127"/>
                    <a:pt x="24895" y="92"/>
                    <a:pt x="24860" y="92"/>
                  </a:cubicBezTo>
                  <a:close/>
                  <a:moveTo>
                    <a:pt x="23028" y="144"/>
                  </a:moveTo>
                  <a:cubicBezTo>
                    <a:pt x="22993" y="144"/>
                    <a:pt x="22954" y="183"/>
                    <a:pt x="22971" y="236"/>
                  </a:cubicBezTo>
                  <a:cubicBezTo>
                    <a:pt x="22971" y="253"/>
                    <a:pt x="23010" y="292"/>
                    <a:pt x="23045" y="292"/>
                  </a:cubicBezTo>
                  <a:lnTo>
                    <a:pt x="23063" y="292"/>
                  </a:lnTo>
                  <a:cubicBezTo>
                    <a:pt x="23102" y="270"/>
                    <a:pt x="23119" y="236"/>
                    <a:pt x="23119" y="201"/>
                  </a:cubicBezTo>
                  <a:cubicBezTo>
                    <a:pt x="23102" y="162"/>
                    <a:pt x="23080" y="144"/>
                    <a:pt x="23045" y="144"/>
                  </a:cubicBezTo>
                  <a:close/>
                  <a:moveTo>
                    <a:pt x="25186" y="201"/>
                  </a:moveTo>
                  <a:cubicBezTo>
                    <a:pt x="25147" y="201"/>
                    <a:pt x="25130" y="218"/>
                    <a:pt x="25112" y="236"/>
                  </a:cubicBezTo>
                  <a:cubicBezTo>
                    <a:pt x="25095" y="270"/>
                    <a:pt x="25112" y="327"/>
                    <a:pt x="25147" y="344"/>
                  </a:cubicBezTo>
                  <a:lnTo>
                    <a:pt x="25186" y="344"/>
                  </a:lnTo>
                  <a:cubicBezTo>
                    <a:pt x="25204" y="344"/>
                    <a:pt x="25238" y="327"/>
                    <a:pt x="25238" y="292"/>
                  </a:cubicBezTo>
                  <a:cubicBezTo>
                    <a:pt x="25256" y="253"/>
                    <a:pt x="25238" y="218"/>
                    <a:pt x="25204" y="201"/>
                  </a:cubicBezTo>
                  <a:close/>
                  <a:moveTo>
                    <a:pt x="14508" y="236"/>
                  </a:moveTo>
                  <a:cubicBezTo>
                    <a:pt x="14469" y="236"/>
                    <a:pt x="14451" y="270"/>
                    <a:pt x="14451" y="310"/>
                  </a:cubicBezTo>
                  <a:cubicBezTo>
                    <a:pt x="14451" y="344"/>
                    <a:pt x="14486" y="362"/>
                    <a:pt x="14525" y="362"/>
                  </a:cubicBezTo>
                  <a:cubicBezTo>
                    <a:pt x="14560" y="362"/>
                    <a:pt x="14595" y="327"/>
                    <a:pt x="14595" y="292"/>
                  </a:cubicBezTo>
                  <a:cubicBezTo>
                    <a:pt x="14595" y="253"/>
                    <a:pt x="14560" y="236"/>
                    <a:pt x="14525" y="236"/>
                  </a:cubicBezTo>
                  <a:close/>
                  <a:moveTo>
                    <a:pt x="14887" y="218"/>
                  </a:moveTo>
                  <a:cubicBezTo>
                    <a:pt x="14852" y="218"/>
                    <a:pt x="14813" y="253"/>
                    <a:pt x="14813" y="292"/>
                  </a:cubicBezTo>
                  <a:cubicBezTo>
                    <a:pt x="14813" y="327"/>
                    <a:pt x="14834" y="362"/>
                    <a:pt x="14887" y="362"/>
                  </a:cubicBezTo>
                  <a:cubicBezTo>
                    <a:pt x="14921" y="362"/>
                    <a:pt x="14961" y="327"/>
                    <a:pt x="14961" y="292"/>
                  </a:cubicBezTo>
                  <a:cubicBezTo>
                    <a:pt x="14961" y="253"/>
                    <a:pt x="14921" y="218"/>
                    <a:pt x="14887" y="218"/>
                  </a:cubicBezTo>
                  <a:close/>
                  <a:moveTo>
                    <a:pt x="15248" y="236"/>
                  </a:moveTo>
                  <a:cubicBezTo>
                    <a:pt x="15213" y="236"/>
                    <a:pt x="15178" y="270"/>
                    <a:pt x="15178" y="310"/>
                  </a:cubicBezTo>
                  <a:cubicBezTo>
                    <a:pt x="15161" y="344"/>
                    <a:pt x="15196" y="379"/>
                    <a:pt x="15230" y="379"/>
                  </a:cubicBezTo>
                  <a:lnTo>
                    <a:pt x="15248" y="379"/>
                  </a:lnTo>
                  <a:cubicBezTo>
                    <a:pt x="15287" y="379"/>
                    <a:pt x="15304" y="362"/>
                    <a:pt x="15322" y="327"/>
                  </a:cubicBezTo>
                  <a:cubicBezTo>
                    <a:pt x="15322" y="292"/>
                    <a:pt x="15287" y="253"/>
                    <a:pt x="15248" y="236"/>
                  </a:cubicBezTo>
                  <a:close/>
                  <a:moveTo>
                    <a:pt x="22667" y="236"/>
                  </a:moveTo>
                  <a:cubicBezTo>
                    <a:pt x="22628" y="253"/>
                    <a:pt x="22610" y="292"/>
                    <a:pt x="22628" y="327"/>
                  </a:cubicBezTo>
                  <a:cubicBezTo>
                    <a:pt x="22628" y="362"/>
                    <a:pt x="22667" y="379"/>
                    <a:pt x="22702" y="379"/>
                  </a:cubicBezTo>
                  <a:lnTo>
                    <a:pt x="22719" y="379"/>
                  </a:lnTo>
                  <a:cubicBezTo>
                    <a:pt x="22754" y="362"/>
                    <a:pt x="22775" y="327"/>
                    <a:pt x="22754" y="292"/>
                  </a:cubicBezTo>
                  <a:cubicBezTo>
                    <a:pt x="22754" y="253"/>
                    <a:pt x="22719" y="236"/>
                    <a:pt x="22702" y="236"/>
                  </a:cubicBezTo>
                  <a:close/>
                  <a:moveTo>
                    <a:pt x="14143" y="270"/>
                  </a:moveTo>
                  <a:cubicBezTo>
                    <a:pt x="14108" y="270"/>
                    <a:pt x="14090" y="327"/>
                    <a:pt x="14090" y="362"/>
                  </a:cubicBezTo>
                  <a:cubicBezTo>
                    <a:pt x="14090" y="401"/>
                    <a:pt x="14125" y="418"/>
                    <a:pt x="14160" y="418"/>
                  </a:cubicBezTo>
                  <a:lnTo>
                    <a:pt x="14182" y="418"/>
                  </a:lnTo>
                  <a:cubicBezTo>
                    <a:pt x="14216" y="418"/>
                    <a:pt x="14234" y="379"/>
                    <a:pt x="14234" y="327"/>
                  </a:cubicBezTo>
                  <a:cubicBezTo>
                    <a:pt x="14234" y="292"/>
                    <a:pt x="14199" y="270"/>
                    <a:pt x="14160" y="270"/>
                  </a:cubicBezTo>
                  <a:close/>
                  <a:moveTo>
                    <a:pt x="13781" y="344"/>
                  </a:moveTo>
                  <a:cubicBezTo>
                    <a:pt x="13747" y="362"/>
                    <a:pt x="13725" y="401"/>
                    <a:pt x="13725" y="436"/>
                  </a:cubicBezTo>
                  <a:cubicBezTo>
                    <a:pt x="13747" y="471"/>
                    <a:pt x="13781" y="488"/>
                    <a:pt x="13799" y="488"/>
                  </a:cubicBezTo>
                  <a:lnTo>
                    <a:pt x="13816" y="488"/>
                  </a:lnTo>
                  <a:cubicBezTo>
                    <a:pt x="13855" y="471"/>
                    <a:pt x="13890" y="436"/>
                    <a:pt x="13873" y="401"/>
                  </a:cubicBezTo>
                  <a:cubicBezTo>
                    <a:pt x="13873" y="362"/>
                    <a:pt x="13834" y="344"/>
                    <a:pt x="13799" y="344"/>
                  </a:cubicBezTo>
                  <a:close/>
                  <a:moveTo>
                    <a:pt x="15596" y="344"/>
                  </a:moveTo>
                  <a:cubicBezTo>
                    <a:pt x="15557" y="344"/>
                    <a:pt x="15539" y="362"/>
                    <a:pt x="15522" y="379"/>
                  </a:cubicBezTo>
                  <a:cubicBezTo>
                    <a:pt x="15504" y="418"/>
                    <a:pt x="15522" y="471"/>
                    <a:pt x="15557" y="488"/>
                  </a:cubicBezTo>
                  <a:lnTo>
                    <a:pt x="15596" y="488"/>
                  </a:lnTo>
                  <a:cubicBezTo>
                    <a:pt x="15613" y="488"/>
                    <a:pt x="15648" y="471"/>
                    <a:pt x="15665" y="436"/>
                  </a:cubicBezTo>
                  <a:cubicBezTo>
                    <a:pt x="15665" y="401"/>
                    <a:pt x="15648" y="362"/>
                    <a:pt x="15613" y="344"/>
                  </a:cubicBezTo>
                  <a:close/>
                  <a:moveTo>
                    <a:pt x="22319" y="362"/>
                  </a:moveTo>
                  <a:cubicBezTo>
                    <a:pt x="22284" y="379"/>
                    <a:pt x="22266" y="418"/>
                    <a:pt x="22284" y="453"/>
                  </a:cubicBezTo>
                  <a:cubicBezTo>
                    <a:pt x="22301" y="488"/>
                    <a:pt x="22319" y="510"/>
                    <a:pt x="22358" y="510"/>
                  </a:cubicBezTo>
                  <a:lnTo>
                    <a:pt x="22375" y="488"/>
                  </a:lnTo>
                  <a:cubicBezTo>
                    <a:pt x="22410" y="488"/>
                    <a:pt x="22427" y="436"/>
                    <a:pt x="22410" y="401"/>
                  </a:cubicBezTo>
                  <a:cubicBezTo>
                    <a:pt x="22410" y="379"/>
                    <a:pt x="22375" y="362"/>
                    <a:pt x="22358" y="362"/>
                  </a:cubicBezTo>
                  <a:close/>
                  <a:moveTo>
                    <a:pt x="25512" y="362"/>
                  </a:moveTo>
                  <a:cubicBezTo>
                    <a:pt x="25473" y="362"/>
                    <a:pt x="25456" y="379"/>
                    <a:pt x="25438" y="401"/>
                  </a:cubicBezTo>
                  <a:cubicBezTo>
                    <a:pt x="25421" y="436"/>
                    <a:pt x="25438" y="471"/>
                    <a:pt x="25473" y="488"/>
                  </a:cubicBezTo>
                  <a:cubicBezTo>
                    <a:pt x="25473" y="510"/>
                    <a:pt x="25495" y="510"/>
                    <a:pt x="25512" y="510"/>
                  </a:cubicBezTo>
                  <a:cubicBezTo>
                    <a:pt x="25530" y="510"/>
                    <a:pt x="25547" y="488"/>
                    <a:pt x="25565" y="471"/>
                  </a:cubicBezTo>
                  <a:cubicBezTo>
                    <a:pt x="25582" y="436"/>
                    <a:pt x="25582" y="379"/>
                    <a:pt x="25547" y="362"/>
                  </a:cubicBezTo>
                  <a:close/>
                  <a:moveTo>
                    <a:pt x="13438" y="436"/>
                  </a:moveTo>
                  <a:cubicBezTo>
                    <a:pt x="13398" y="453"/>
                    <a:pt x="13381" y="488"/>
                    <a:pt x="13381" y="527"/>
                  </a:cubicBezTo>
                  <a:cubicBezTo>
                    <a:pt x="13398" y="562"/>
                    <a:pt x="13420" y="579"/>
                    <a:pt x="13455" y="579"/>
                  </a:cubicBezTo>
                  <a:lnTo>
                    <a:pt x="13472" y="579"/>
                  </a:lnTo>
                  <a:cubicBezTo>
                    <a:pt x="13507" y="562"/>
                    <a:pt x="13529" y="527"/>
                    <a:pt x="13529" y="488"/>
                  </a:cubicBezTo>
                  <a:cubicBezTo>
                    <a:pt x="13507" y="453"/>
                    <a:pt x="13490" y="436"/>
                    <a:pt x="13455" y="436"/>
                  </a:cubicBezTo>
                  <a:close/>
                  <a:moveTo>
                    <a:pt x="15922" y="488"/>
                  </a:moveTo>
                  <a:cubicBezTo>
                    <a:pt x="15900" y="488"/>
                    <a:pt x="15866" y="510"/>
                    <a:pt x="15848" y="527"/>
                  </a:cubicBezTo>
                  <a:cubicBezTo>
                    <a:pt x="15848" y="562"/>
                    <a:pt x="15866" y="618"/>
                    <a:pt x="15900" y="618"/>
                  </a:cubicBezTo>
                  <a:cubicBezTo>
                    <a:pt x="15900" y="636"/>
                    <a:pt x="15922" y="636"/>
                    <a:pt x="15922" y="636"/>
                  </a:cubicBezTo>
                  <a:cubicBezTo>
                    <a:pt x="15957" y="636"/>
                    <a:pt x="15974" y="618"/>
                    <a:pt x="15992" y="579"/>
                  </a:cubicBezTo>
                  <a:cubicBezTo>
                    <a:pt x="16009" y="545"/>
                    <a:pt x="15992" y="510"/>
                    <a:pt x="15957" y="488"/>
                  </a:cubicBezTo>
                  <a:close/>
                  <a:moveTo>
                    <a:pt x="21992" y="488"/>
                  </a:moveTo>
                  <a:cubicBezTo>
                    <a:pt x="21940" y="510"/>
                    <a:pt x="21923" y="545"/>
                    <a:pt x="21940" y="579"/>
                  </a:cubicBezTo>
                  <a:cubicBezTo>
                    <a:pt x="21957" y="618"/>
                    <a:pt x="21975" y="636"/>
                    <a:pt x="22014" y="636"/>
                  </a:cubicBezTo>
                  <a:cubicBezTo>
                    <a:pt x="22031" y="636"/>
                    <a:pt x="22031" y="636"/>
                    <a:pt x="22049" y="618"/>
                  </a:cubicBezTo>
                  <a:cubicBezTo>
                    <a:pt x="22084" y="618"/>
                    <a:pt x="22101" y="562"/>
                    <a:pt x="22084" y="527"/>
                  </a:cubicBezTo>
                  <a:cubicBezTo>
                    <a:pt x="22066" y="510"/>
                    <a:pt x="22049" y="488"/>
                    <a:pt x="22014" y="488"/>
                  </a:cubicBezTo>
                  <a:close/>
                  <a:moveTo>
                    <a:pt x="13094" y="545"/>
                  </a:moveTo>
                  <a:cubicBezTo>
                    <a:pt x="13055" y="562"/>
                    <a:pt x="13020" y="597"/>
                    <a:pt x="13037" y="636"/>
                  </a:cubicBezTo>
                  <a:cubicBezTo>
                    <a:pt x="13055" y="671"/>
                    <a:pt x="13072" y="688"/>
                    <a:pt x="13111" y="688"/>
                  </a:cubicBezTo>
                  <a:lnTo>
                    <a:pt x="13129" y="688"/>
                  </a:lnTo>
                  <a:cubicBezTo>
                    <a:pt x="13163" y="671"/>
                    <a:pt x="13181" y="636"/>
                    <a:pt x="13181" y="597"/>
                  </a:cubicBezTo>
                  <a:cubicBezTo>
                    <a:pt x="13163" y="562"/>
                    <a:pt x="13146" y="545"/>
                    <a:pt x="13111" y="545"/>
                  </a:cubicBezTo>
                  <a:close/>
                  <a:moveTo>
                    <a:pt x="25800" y="562"/>
                  </a:moveTo>
                  <a:cubicBezTo>
                    <a:pt x="25782" y="562"/>
                    <a:pt x="25765" y="562"/>
                    <a:pt x="25747" y="579"/>
                  </a:cubicBezTo>
                  <a:cubicBezTo>
                    <a:pt x="25730" y="618"/>
                    <a:pt x="25730" y="671"/>
                    <a:pt x="25765" y="688"/>
                  </a:cubicBezTo>
                  <a:cubicBezTo>
                    <a:pt x="25782" y="706"/>
                    <a:pt x="25782" y="706"/>
                    <a:pt x="25800" y="706"/>
                  </a:cubicBezTo>
                  <a:cubicBezTo>
                    <a:pt x="25839" y="706"/>
                    <a:pt x="25856" y="688"/>
                    <a:pt x="25874" y="671"/>
                  </a:cubicBezTo>
                  <a:cubicBezTo>
                    <a:pt x="25891" y="636"/>
                    <a:pt x="25874" y="597"/>
                    <a:pt x="25856" y="579"/>
                  </a:cubicBezTo>
                  <a:cubicBezTo>
                    <a:pt x="25839" y="562"/>
                    <a:pt x="25821" y="562"/>
                    <a:pt x="25800" y="562"/>
                  </a:cubicBezTo>
                  <a:close/>
                  <a:moveTo>
                    <a:pt x="16249" y="636"/>
                  </a:moveTo>
                  <a:cubicBezTo>
                    <a:pt x="16227" y="636"/>
                    <a:pt x="16209" y="653"/>
                    <a:pt x="16192" y="671"/>
                  </a:cubicBezTo>
                  <a:cubicBezTo>
                    <a:pt x="16175" y="706"/>
                    <a:pt x="16175" y="762"/>
                    <a:pt x="16209" y="779"/>
                  </a:cubicBezTo>
                  <a:lnTo>
                    <a:pt x="16249" y="779"/>
                  </a:lnTo>
                  <a:cubicBezTo>
                    <a:pt x="16283" y="779"/>
                    <a:pt x="16301" y="779"/>
                    <a:pt x="16318" y="745"/>
                  </a:cubicBezTo>
                  <a:cubicBezTo>
                    <a:pt x="16336" y="706"/>
                    <a:pt x="16318" y="671"/>
                    <a:pt x="16283" y="653"/>
                  </a:cubicBezTo>
                  <a:cubicBezTo>
                    <a:pt x="16283" y="653"/>
                    <a:pt x="16266" y="636"/>
                    <a:pt x="16249" y="636"/>
                  </a:cubicBezTo>
                  <a:close/>
                  <a:moveTo>
                    <a:pt x="21649" y="636"/>
                  </a:moveTo>
                  <a:cubicBezTo>
                    <a:pt x="21614" y="653"/>
                    <a:pt x="21596" y="688"/>
                    <a:pt x="21614" y="727"/>
                  </a:cubicBezTo>
                  <a:cubicBezTo>
                    <a:pt x="21631" y="762"/>
                    <a:pt x="21649" y="779"/>
                    <a:pt x="21688" y="779"/>
                  </a:cubicBezTo>
                  <a:cubicBezTo>
                    <a:pt x="21688" y="779"/>
                    <a:pt x="21705" y="779"/>
                    <a:pt x="21705" y="762"/>
                  </a:cubicBezTo>
                  <a:cubicBezTo>
                    <a:pt x="21740" y="745"/>
                    <a:pt x="21757" y="706"/>
                    <a:pt x="21740" y="671"/>
                  </a:cubicBezTo>
                  <a:cubicBezTo>
                    <a:pt x="21740" y="653"/>
                    <a:pt x="21705" y="636"/>
                    <a:pt x="21688" y="636"/>
                  </a:cubicBezTo>
                  <a:close/>
                  <a:moveTo>
                    <a:pt x="12746" y="653"/>
                  </a:moveTo>
                  <a:cubicBezTo>
                    <a:pt x="12711" y="671"/>
                    <a:pt x="12676" y="706"/>
                    <a:pt x="12694" y="745"/>
                  </a:cubicBezTo>
                  <a:cubicBezTo>
                    <a:pt x="12711" y="779"/>
                    <a:pt x="12728" y="797"/>
                    <a:pt x="12767" y="797"/>
                  </a:cubicBezTo>
                  <a:lnTo>
                    <a:pt x="12785" y="797"/>
                  </a:lnTo>
                  <a:cubicBezTo>
                    <a:pt x="12820" y="779"/>
                    <a:pt x="12837" y="745"/>
                    <a:pt x="12837" y="706"/>
                  </a:cubicBezTo>
                  <a:cubicBezTo>
                    <a:pt x="12820" y="671"/>
                    <a:pt x="12802" y="653"/>
                    <a:pt x="12767" y="653"/>
                  </a:cubicBezTo>
                  <a:close/>
                  <a:moveTo>
                    <a:pt x="12402" y="779"/>
                  </a:moveTo>
                  <a:cubicBezTo>
                    <a:pt x="12367" y="797"/>
                    <a:pt x="12332" y="836"/>
                    <a:pt x="12350" y="871"/>
                  </a:cubicBezTo>
                  <a:cubicBezTo>
                    <a:pt x="12367" y="906"/>
                    <a:pt x="12385" y="923"/>
                    <a:pt x="12419" y="923"/>
                  </a:cubicBezTo>
                  <a:lnTo>
                    <a:pt x="12441" y="923"/>
                  </a:lnTo>
                  <a:cubicBezTo>
                    <a:pt x="12476" y="906"/>
                    <a:pt x="12493" y="871"/>
                    <a:pt x="12493" y="814"/>
                  </a:cubicBezTo>
                  <a:cubicBezTo>
                    <a:pt x="12476" y="797"/>
                    <a:pt x="12459" y="779"/>
                    <a:pt x="12419" y="779"/>
                  </a:cubicBezTo>
                  <a:close/>
                  <a:moveTo>
                    <a:pt x="21361" y="779"/>
                  </a:moveTo>
                  <a:cubicBezTo>
                    <a:pt x="21340" y="779"/>
                    <a:pt x="21322" y="779"/>
                    <a:pt x="21322" y="797"/>
                  </a:cubicBezTo>
                  <a:cubicBezTo>
                    <a:pt x="21287" y="814"/>
                    <a:pt x="21270" y="853"/>
                    <a:pt x="21287" y="888"/>
                  </a:cubicBezTo>
                  <a:cubicBezTo>
                    <a:pt x="21305" y="906"/>
                    <a:pt x="21322" y="923"/>
                    <a:pt x="21361" y="923"/>
                  </a:cubicBezTo>
                  <a:lnTo>
                    <a:pt x="21379" y="923"/>
                  </a:lnTo>
                  <a:cubicBezTo>
                    <a:pt x="21414" y="906"/>
                    <a:pt x="21431" y="871"/>
                    <a:pt x="21414" y="836"/>
                  </a:cubicBezTo>
                  <a:cubicBezTo>
                    <a:pt x="21414" y="797"/>
                    <a:pt x="21379" y="779"/>
                    <a:pt x="21361" y="779"/>
                  </a:cubicBezTo>
                  <a:close/>
                  <a:moveTo>
                    <a:pt x="26091" y="779"/>
                  </a:moveTo>
                  <a:cubicBezTo>
                    <a:pt x="26074" y="779"/>
                    <a:pt x="26056" y="797"/>
                    <a:pt x="26039" y="814"/>
                  </a:cubicBezTo>
                  <a:cubicBezTo>
                    <a:pt x="26000" y="836"/>
                    <a:pt x="26017" y="888"/>
                    <a:pt x="26039" y="906"/>
                  </a:cubicBezTo>
                  <a:cubicBezTo>
                    <a:pt x="26056" y="923"/>
                    <a:pt x="26074" y="923"/>
                    <a:pt x="26091" y="923"/>
                  </a:cubicBezTo>
                  <a:cubicBezTo>
                    <a:pt x="26109" y="923"/>
                    <a:pt x="26126" y="923"/>
                    <a:pt x="26148" y="906"/>
                  </a:cubicBezTo>
                  <a:cubicBezTo>
                    <a:pt x="26165" y="871"/>
                    <a:pt x="26165" y="836"/>
                    <a:pt x="26126" y="797"/>
                  </a:cubicBezTo>
                  <a:cubicBezTo>
                    <a:pt x="26126" y="797"/>
                    <a:pt x="26109" y="779"/>
                    <a:pt x="26091" y="779"/>
                  </a:cubicBezTo>
                  <a:close/>
                  <a:moveTo>
                    <a:pt x="16553" y="853"/>
                  </a:moveTo>
                  <a:cubicBezTo>
                    <a:pt x="16536" y="853"/>
                    <a:pt x="16501" y="853"/>
                    <a:pt x="16501" y="871"/>
                  </a:cubicBezTo>
                  <a:cubicBezTo>
                    <a:pt x="16466" y="906"/>
                    <a:pt x="16484" y="945"/>
                    <a:pt x="16501" y="980"/>
                  </a:cubicBezTo>
                  <a:cubicBezTo>
                    <a:pt x="16518" y="980"/>
                    <a:pt x="16536" y="997"/>
                    <a:pt x="16553" y="997"/>
                  </a:cubicBezTo>
                  <a:cubicBezTo>
                    <a:pt x="16575" y="997"/>
                    <a:pt x="16592" y="980"/>
                    <a:pt x="16610" y="962"/>
                  </a:cubicBezTo>
                  <a:cubicBezTo>
                    <a:pt x="16627" y="923"/>
                    <a:pt x="16627" y="888"/>
                    <a:pt x="16592" y="853"/>
                  </a:cubicBezTo>
                  <a:close/>
                  <a:moveTo>
                    <a:pt x="12076" y="888"/>
                  </a:moveTo>
                  <a:cubicBezTo>
                    <a:pt x="12076" y="888"/>
                    <a:pt x="12058" y="888"/>
                    <a:pt x="12058" y="906"/>
                  </a:cubicBezTo>
                  <a:cubicBezTo>
                    <a:pt x="12023" y="906"/>
                    <a:pt x="12006" y="962"/>
                    <a:pt x="12006" y="997"/>
                  </a:cubicBezTo>
                  <a:cubicBezTo>
                    <a:pt x="12023" y="1014"/>
                    <a:pt x="12041" y="1032"/>
                    <a:pt x="12076" y="1032"/>
                  </a:cubicBezTo>
                  <a:lnTo>
                    <a:pt x="12093" y="1032"/>
                  </a:lnTo>
                  <a:cubicBezTo>
                    <a:pt x="12150" y="1014"/>
                    <a:pt x="12167" y="980"/>
                    <a:pt x="12150" y="945"/>
                  </a:cubicBezTo>
                  <a:cubicBezTo>
                    <a:pt x="12132" y="906"/>
                    <a:pt x="12115" y="888"/>
                    <a:pt x="12076" y="888"/>
                  </a:cubicBezTo>
                  <a:close/>
                  <a:moveTo>
                    <a:pt x="20996" y="945"/>
                  </a:moveTo>
                  <a:cubicBezTo>
                    <a:pt x="20961" y="962"/>
                    <a:pt x="20944" y="1014"/>
                    <a:pt x="20961" y="1054"/>
                  </a:cubicBezTo>
                  <a:cubicBezTo>
                    <a:pt x="20978" y="1071"/>
                    <a:pt x="20996" y="1088"/>
                    <a:pt x="21035" y="1088"/>
                  </a:cubicBezTo>
                  <a:cubicBezTo>
                    <a:pt x="21035" y="1088"/>
                    <a:pt x="21052" y="1088"/>
                    <a:pt x="21052" y="1071"/>
                  </a:cubicBezTo>
                  <a:cubicBezTo>
                    <a:pt x="21087" y="1071"/>
                    <a:pt x="21105" y="1014"/>
                    <a:pt x="21087" y="980"/>
                  </a:cubicBezTo>
                  <a:cubicBezTo>
                    <a:pt x="21070" y="962"/>
                    <a:pt x="21052" y="945"/>
                    <a:pt x="21035" y="945"/>
                  </a:cubicBezTo>
                  <a:close/>
                  <a:moveTo>
                    <a:pt x="11714" y="1014"/>
                  </a:moveTo>
                  <a:cubicBezTo>
                    <a:pt x="11680" y="1032"/>
                    <a:pt x="11658" y="1071"/>
                    <a:pt x="11658" y="1106"/>
                  </a:cubicBezTo>
                  <a:cubicBezTo>
                    <a:pt x="11680" y="1141"/>
                    <a:pt x="11714" y="1162"/>
                    <a:pt x="11732" y="1162"/>
                  </a:cubicBezTo>
                  <a:lnTo>
                    <a:pt x="11749" y="1162"/>
                  </a:lnTo>
                  <a:cubicBezTo>
                    <a:pt x="11806" y="1141"/>
                    <a:pt x="11823" y="1106"/>
                    <a:pt x="11806" y="1071"/>
                  </a:cubicBezTo>
                  <a:cubicBezTo>
                    <a:pt x="11788" y="1032"/>
                    <a:pt x="11767" y="1014"/>
                    <a:pt x="11732" y="1014"/>
                  </a:cubicBezTo>
                  <a:close/>
                  <a:moveTo>
                    <a:pt x="26344" y="1032"/>
                  </a:moveTo>
                  <a:cubicBezTo>
                    <a:pt x="26326" y="1032"/>
                    <a:pt x="26309" y="1054"/>
                    <a:pt x="26309" y="1054"/>
                  </a:cubicBezTo>
                  <a:cubicBezTo>
                    <a:pt x="26274" y="1088"/>
                    <a:pt x="26274" y="1123"/>
                    <a:pt x="26291" y="1162"/>
                  </a:cubicBezTo>
                  <a:cubicBezTo>
                    <a:pt x="26309" y="1180"/>
                    <a:pt x="26326" y="1180"/>
                    <a:pt x="26344" y="1180"/>
                  </a:cubicBezTo>
                  <a:cubicBezTo>
                    <a:pt x="26365" y="1180"/>
                    <a:pt x="26383" y="1180"/>
                    <a:pt x="26400" y="1162"/>
                  </a:cubicBezTo>
                  <a:cubicBezTo>
                    <a:pt x="26418" y="1141"/>
                    <a:pt x="26435" y="1088"/>
                    <a:pt x="26400" y="1071"/>
                  </a:cubicBezTo>
                  <a:cubicBezTo>
                    <a:pt x="26383" y="1054"/>
                    <a:pt x="26365" y="1032"/>
                    <a:pt x="26344" y="1032"/>
                  </a:cubicBezTo>
                  <a:close/>
                  <a:moveTo>
                    <a:pt x="16827" y="1071"/>
                  </a:moveTo>
                  <a:cubicBezTo>
                    <a:pt x="16810" y="1071"/>
                    <a:pt x="16792" y="1088"/>
                    <a:pt x="16771" y="1106"/>
                  </a:cubicBezTo>
                  <a:cubicBezTo>
                    <a:pt x="16753" y="1123"/>
                    <a:pt x="16753" y="1180"/>
                    <a:pt x="16771" y="1197"/>
                  </a:cubicBezTo>
                  <a:cubicBezTo>
                    <a:pt x="16792" y="1215"/>
                    <a:pt x="16810" y="1215"/>
                    <a:pt x="16827" y="1215"/>
                  </a:cubicBezTo>
                  <a:cubicBezTo>
                    <a:pt x="16845" y="1215"/>
                    <a:pt x="16862" y="1215"/>
                    <a:pt x="16879" y="1197"/>
                  </a:cubicBezTo>
                  <a:cubicBezTo>
                    <a:pt x="16901" y="1162"/>
                    <a:pt x="16901" y="1123"/>
                    <a:pt x="16879" y="1088"/>
                  </a:cubicBezTo>
                  <a:cubicBezTo>
                    <a:pt x="16862" y="1088"/>
                    <a:pt x="16845" y="1071"/>
                    <a:pt x="16827" y="1071"/>
                  </a:cubicBezTo>
                  <a:close/>
                  <a:moveTo>
                    <a:pt x="20687" y="1088"/>
                  </a:moveTo>
                  <a:lnTo>
                    <a:pt x="20669" y="1106"/>
                  </a:lnTo>
                  <a:cubicBezTo>
                    <a:pt x="20635" y="1123"/>
                    <a:pt x="20617" y="1162"/>
                    <a:pt x="20635" y="1197"/>
                  </a:cubicBezTo>
                  <a:cubicBezTo>
                    <a:pt x="20652" y="1232"/>
                    <a:pt x="20669" y="1232"/>
                    <a:pt x="20687" y="1232"/>
                  </a:cubicBezTo>
                  <a:lnTo>
                    <a:pt x="20726" y="1232"/>
                  </a:lnTo>
                  <a:cubicBezTo>
                    <a:pt x="20761" y="1215"/>
                    <a:pt x="20778" y="1180"/>
                    <a:pt x="20761" y="1141"/>
                  </a:cubicBezTo>
                  <a:cubicBezTo>
                    <a:pt x="20743" y="1106"/>
                    <a:pt x="20726" y="1088"/>
                    <a:pt x="20687" y="1088"/>
                  </a:cubicBezTo>
                  <a:close/>
                  <a:moveTo>
                    <a:pt x="11371" y="1123"/>
                  </a:moveTo>
                  <a:cubicBezTo>
                    <a:pt x="11332" y="1141"/>
                    <a:pt x="11314" y="1180"/>
                    <a:pt x="11314" y="1215"/>
                  </a:cubicBezTo>
                  <a:cubicBezTo>
                    <a:pt x="11332" y="1249"/>
                    <a:pt x="11353" y="1271"/>
                    <a:pt x="11388" y="1271"/>
                  </a:cubicBezTo>
                  <a:lnTo>
                    <a:pt x="11406" y="1271"/>
                  </a:lnTo>
                  <a:cubicBezTo>
                    <a:pt x="11440" y="1249"/>
                    <a:pt x="11480" y="1215"/>
                    <a:pt x="11462" y="1180"/>
                  </a:cubicBezTo>
                  <a:cubicBezTo>
                    <a:pt x="11440" y="1141"/>
                    <a:pt x="11423" y="1123"/>
                    <a:pt x="11388" y="1123"/>
                  </a:cubicBezTo>
                  <a:close/>
                  <a:moveTo>
                    <a:pt x="11027" y="1232"/>
                  </a:moveTo>
                  <a:cubicBezTo>
                    <a:pt x="10988" y="1232"/>
                    <a:pt x="10970" y="1271"/>
                    <a:pt x="10970" y="1323"/>
                  </a:cubicBezTo>
                  <a:cubicBezTo>
                    <a:pt x="10988" y="1341"/>
                    <a:pt x="11005" y="1380"/>
                    <a:pt x="11044" y="1380"/>
                  </a:cubicBezTo>
                  <a:cubicBezTo>
                    <a:pt x="11044" y="1380"/>
                    <a:pt x="11062" y="1380"/>
                    <a:pt x="11062" y="1358"/>
                  </a:cubicBezTo>
                  <a:cubicBezTo>
                    <a:pt x="11097" y="1358"/>
                    <a:pt x="11114" y="1323"/>
                    <a:pt x="11114" y="1271"/>
                  </a:cubicBezTo>
                  <a:cubicBezTo>
                    <a:pt x="11097" y="1249"/>
                    <a:pt x="11079" y="1232"/>
                    <a:pt x="11044" y="1232"/>
                  </a:cubicBezTo>
                  <a:close/>
                  <a:moveTo>
                    <a:pt x="20343" y="1249"/>
                  </a:moveTo>
                  <a:cubicBezTo>
                    <a:pt x="20308" y="1271"/>
                    <a:pt x="20291" y="1323"/>
                    <a:pt x="20308" y="1358"/>
                  </a:cubicBezTo>
                  <a:cubicBezTo>
                    <a:pt x="20308" y="1380"/>
                    <a:pt x="20343" y="1397"/>
                    <a:pt x="20361" y="1397"/>
                  </a:cubicBezTo>
                  <a:lnTo>
                    <a:pt x="20400" y="1397"/>
                  </a:lnTo>
                  <a:cubicBezTo>
                    <a:pt x="20434" y="1380"/>
                    <a:pt x="20452" y="1323"/>
                    <a:pt x="20434" y="1289"/>
                  </a:cubicBezTo>
                  <a:cubicBezTo>
                    <a:pt x="20417" y="1271"/>
                    <a:pt x="20400" y="1249"/>
                    <a:pt x="20361" y="1249"/>
                  </a:cubicBezTo>
                  <a:close/>
                  <a:moveTo>
                    <a:pt x="10679" y="1323"/>
                  </a:moveTo>
                  <a:cubicBezTo>
                    <a:pt x="10644" y="1323"/>
                    <a:pt x="10609" y="1358"/>
                    <a:pt x="10627" y="1415"/>
                  </a:cubicBezTo>
                  <a:cubicBezTo>
                    <a:pt x="10627" y="1432"/>
                    <a:pt x="10661" y="1467"/>
                    <a:pt x="10701" y="1467"/>
                  </a:cubicBezTo>
                  <a:lnTo>
                    <a:pt x="10718" y="1467"/>
                  </a:lnTo>
                  <a:cubicBezTo>
                    <a:pt x="10753" y="1450"/>
                    <a:pt x="10770" y="1415"/>
                    <a:pt x="10770" y="1380"/>
                  </a:cubicBezTo>
                  <a:cubicBezTo>
                    <a:pt x="10753" y="1341"/>
                    <a:pt x="10718" y="1323"/>
                    <a:pt x="10701" y="1323"/>
                  </a:cubicBezTo>
                  <a:close/>
                  <a:moveTo>
                    <a:pt x="17097" y="1323"/>
                  </a:moveTo>
                  <a:cubicBezTo>
                    <a:pt x="17080" y="1323"/>
                    <a:pt x="17062" y="1341"/>
                    <a:pt x="17045" y="1341"/>
                  </a:cubicBezTo>
                  <a:cubicBezTo>
                    <a:pt x="17010" y="1380"/>
                    <a:pt x="17010" y="1432"/>
                    <a:pt x="17045" y="1450"/>
                  </a:cubicBezTo>
                  <a:cubicBezTo>
                    <a:pt x="17062" y="1467"/>
                    <a:pt x="17080" y="1467"/>
                    <a:pt x="17097" y="1467"/>
                  </a:cubicBezTo>
                  <a:cubicBezTo>
                    <a:pt x="17119" y="1467"/>
                    <a:pt x="17136" y="1467"/>
                    <a:pt x="17154" y="1450"/>
                  </a:cubicBezTo>
                  <a:cubicBezTo>
                    <a:pt x="17171" y="1415"/>
                    <a:pt x="17171" y="1380"/>
                    <a:pt x="17136" y="1341"/>
                  </a:cubicBezTo>
                  <a:cubicBezTo>
                    <a:pt x="17136" y="1323"/>
                    <a:pt x="17119" y="1323"/>
                    <a:pt x="17097" y="1323"/>
                  </a:cubicBezTo>
                  <a:close/>
                  <a:moveTo>
                    <a:pt x="26583" y="1323"/>
                  </a:moveTo>
                  <a:cubicBezTo>
                    <a:pt x="26561" y="1323"/>
                    <a:pt x="26544" y="1323"/>
                    <a:pt x="26526" y="1341"/>
                  </a:cubicBezTo>
                  <a:cubicBezTo>
                    <a:pt x="26491" y="1358"/>
                    <a:pt x="26491" y="1415"/>
                    <a:pt x="26509" y="1432"/>
                  </a:cubicBezTo>
                  <a:cubicBezTo>
                    <a:pt x="26526" y="1450"/>
                    <a:pt x="26544" y="1467"/>
                    <a:pt x="26583" y="1467"/>
                  </a:cubicBezTo>
                  <a:cubicBezTo>
                    <a:pt x="26583" y="1467"/>
                    <a:pt x="26600" y="1467"/>
                    <a:pt x="26618" y="1450"/>
                  </a:cubicBezTo>
                  <a:cubicBezTo>
                    <a:pt x="26652" y="1432"/>
                    <a:pt x="26652" y="1380"/>
                    <a:pt x="26635" y="1358"/>
                  </a:cubicBezTo>
                  <a:cubicBezTo>
                    <a:pt x="26618" y="1323"/>
                    <a:pt x="26600" y="1323"/>
                    <a:pt x="26583" y="1323"/>
                  </a:cubicBezTo>
                  <a:close/>
                  <a:moveTo>
                    <a:pt x="10318" y="1397"/>
                  </a:moveTo>
                  <a:cubicBezTo>
                    <a:pt x="10283" y="1415"/>
                    <a:pt x="10265" y="1450"/>
                    <a:pt x="10265" y="1489"/>
                  </a:cubicBezTo>
                  <a:cubicBezTo>
                    <a:pt x="10283" y="1524"/>
                    <a:pt x="10300" y="1541"/>
                    <a:pt x="10335" y="1541"/>
                  </a:cubicBezTo>
                  <a:lnTo>
                    <a:pt x="10353" y="1541"/>
                  </a:lnTo>
                  <a:cubicBezTo>
                    <a:pt x="10392" y="1541"/>
                    <a:pt x="10426" y="1489"/>
                    <a:pt x="10409" y="1450"/>
                  </a:cubicBezTo>
                  <a:cubicBezTo>
                    <a:pt x="10409" y="1415"/>
                    <a:pt x="10374" y="1397"/>
                    <a:pt x="10335" y="1397"/>
                  </a:cubicBezTo>
                  <a:close/>
                  <a:moveTo>
                    <a:pt x="20034" y="1397"/>
                  </a:moveTo>
                  <a:cubicBezTo>
                    <a:pt x="20034" y="1397"/>
                    <a:pt x="20017" y="1397"/>
                    <a:pt x="20017" y="1415"/>
                  </a:cubicBezTo>
                  <a:cubicBezTo>
                    <a:pt x="19982" y="1432"/>
                    <a:pt x="19965" y="1467"/>
                    <a:pt x="19982" y="1506"/>
                  </a:cubicBezTo>
                  <a:cubicBezTo>
                    <a:pt x="19982" y="1524"/>
                    <a:pt x="20017" y="1541"/>
                    <a:pt x="20034" y="1541"/>
                  </a:cubicBezTo>
                  <a:lnTo>
                    <a:pt x="20073" y="1541"/>
                  </a:lnTo>
                  <a:cubicBezTo>
                    <a:pt x="20108" y="1524"/>
                    <a:pt x="20126" y="1489"/>
                    <a:pt x="20108" y="1450"/>
                  </a:cubicBezTo>
                  <a:cubicBezTo>
                    <a:pt x="20091" y="1415"/>
                    <a:pt x="20073" y="1397"/>
                    <a:pt x="20034" y="1397"/>
                  </a:cubicBezTo>
                  <a:close/>
                  <a:moveTo>
                    <a:pt x="9974" y="1467"/>
                  </a:moveTo>
                  <a:cubicBezTo>
                    <a:pt x="9939" y="1489"/>
                    <a:pt x="9900" y="1524"/>
                    <a:pt x="9917" y="1558"/>
                  </a:cubicBezTo>
                  <a:cubicBezTo>
                    <a:pt x="9917" y="1598"/>
                    <a:pt x="9957" y="1615"/>
                    <a:pt x="9991" y="1615"/>
                  </a:cubicBezTo>
                  <a:cubicBezTo>
                    <a:pt x="10048" y="1615"/>
                    <a:pt x="10065" y="1576"/>
                    <a:pt x="10065" y="1541"/>
                  </a:cubicBezTo>
                  <a:cubicBezTo>
                    <a:pt x="10048" y="1506"/>
                    <a:pt x="10026" y="1467"/>
                    <a:pt x="9991" y="1467"/>
                  </a:cubicBezTo>
                  <a:close/>
                  <a:moveTo>
                    <a:pt x="9613" y="1541"/>
                  </a:moveTo>
                  <a:cubicBezTo>
                    <a:pt x="9574" y="1558"/>
                    <a:pt x="9556" y="1598"/>
                    <a:pt x="9556" y="1632"/>
                  </a:cubicBezTo>
                  <a:cubicBezTo>
                    <a:pt x="9556" y="1667"/>
                    <a:pt x="9591" y="1685"/>
                    <a:pt x="9630" y="1685"/>
                  </a:cubicBezTo>
                  <a:lnTo>
                    <a:pt x="9648" y="1685"/>
                  </a:lnTo>
                  <a:cubicBezTo>
                    <a:pt x="9682" y="1685"/>
                    <a:pt x="9700" y="1650"/>
                    <a:pt x="9700" y="1598"/>
                  </a:cubicBezTo>
                  <a:cubicBezTo>
                    <a:pt x="9700" y="1576"/>
                    <a:pt x="9665" y="1541"/>
                    <a:pt x="9630" y="1541"/>
                  </a:cubicBezTo>
                  <a:close/>
                  <a:moveTo>
                    <a:pt x="19708" y="1541"/>
                  </a:moveTo>
                  <a:cubicBezTo>
                    <a:pt x="19690" y="1541"/>
                    <a:pt x="19690" y="1541"/>
                    <a:pt x="19673" y="1558"/>
                  </a:cubicBezTo>
                  <a:cubicBezTo>
                    <a:pt x="19638" y="1558"/>
                    <a:pt x="19621" y="1615"/>
                    <a:pt x="19638" y="1650"/>
                  </a:cubicBezTo>
                  <a:cubicBezTo>
                    <a:pt x="19656" y="1667"/>
                    <a:pt x="19673" y="1685"/>
                    <a:pt x="19708" y="1685"/>
                  </a:cubicBezTo>
                  <a:lnTo>
                    <a:pt x="19730" y="1685"/>
                  </a:lnTo>
                  <a:cubicBezTo>
                    <a:pt x="19764" y="1667"/>
                    <a:pt x="19782" y="1632"/>
                    <a:pt x="19782" y="1598"/>
                  </a:cubicBezTo>
                  <a:cubicBezTo>
                    <a:pt x="19764" y="1558"/>
                    <a:pt x="19730" y="1541"/>
                    <a:pt x="19708" y="1541"/>
                  </a:cubicBezTo>
                  <a:close/>
                  <a:moveTo>
                    <a:pt x="17354" y="1576"/>
                  </a:moveTo>
                  <a:cubicBezTo>
                    <a:pt x="17336" y="1576"/>
                    <a:pt x="17315" y="1576"/>
                    <a:pt x="17297" y="1598"/>
                  </a:cubicBezTo>
                  <a:cubicBezTo>
                    <a:pt x="17280" y="1632"/>
                    <a:pt x="17280" y="1667"/>
                    <a:pt x="17315" y="1706"/>
                  </a:cubicBezTo>
                  <a:cubicBezTo>
                    <a:pt x="17336" y="1706"/>
                    <a:pt x="17354" y="1724"/>
                    <a:pt x="17354" y="1724"/>
                  </a:cubicBezTo>
                  <a:cubicBezTo>
                    <a:pt x="17389" y="1724"/>
                    <a:pt x="17406" y="1706"/>
                    <a:pt x="17406" y="1685"/>
                  </a:cubicBezTo>
                  <a:cubicBezTo>
                    <a:pt x="17445" y="1650"/>
                    <a:pt x="17445" y="1615"/>
                    <a:pt x="17406" y="1598"/>
                  </a:cubicBezTo>
                  <a:cubicBezTo>
                    <a:pt x="17389" y="1576"/>
                    <a:pt x="17371" y="1576"/>
                    <a:pt x="17354" y="1576"/>
                  </a:cubicBezTo>
                  <a:close/>
                  <a:moveTo>
                    <a:pt x="9265" y="1615"/>
                  </a:moveTo>
                  <a:cubicBezTo>
                    <a:pt x="9212" y="1615"/>
                    <a:pt x="9195" y="1650"/>
                    <a:pt x="9195" y="1685"/>
                  </a:cubicBezTo>
                  <a:cubicBezTo>
                    <a:pt x="9212" y="1724"/>
                    <a:pt x="9230" y="1759"/>
                    <a:pt x="9265" y="1759"/>
                  </a:cubicBezTo>
                  <a:lnTo>
                    <a:pt x="9286" y="1759"/>
                  </a:lnTo>
                  <a:cubicBezTo>
                    <a:pt x="9321" y="1741"/>
                    <a:pt x="9356" y="1706"/>
                    <a:pt x="9339" y="1667"/>
                  </a:cubicBezTo>
                  <a:cubicBezTo>
                    <a:pt x="9339" y="1632"/>
                    <a:pt x="9304" y="1615"/>
                    <a:pt x="9265" y="1615"/>
                  </a:cubicBezTo>
                  <a:close/>
                  <a:moveTo>
                    <a:pt x="26779" y="1615"/>
                  </a:moveTo>
                  <a:cubicBezTo>
                    <a:pt x="26779" y="1615"/>
                    <a:pt x="26761" y="1615"/>
                    <a:pt x="26744" y="1632"/>
                  </a:cubicBezTo>
                  <a:cubicBezTo>
                    <a:pt x="26709" y="1650"/>
                    <a:pt x="26709" y="1706"/>
                    <a:pt x="26726" y="1724"/>
                  </a:cubicBezTo>
                  <a:cubicBezTo>
                    <a:pt x="26744" y="1759"/>
                    <a:pt x="26761" y="1759"/>
                    <a:pt x="26779" y="1759"/>
                  </a:cubicBezTo>
                  <a:cubicBezTo>
                    <a:pt x="26800" y="1759"/>
                    <a:pt x="26818" y="1759"/>
                    <a:pt x="26835" y="1741"/>
                  </a:cubicBezTo>
                  <a:cubicBezTo>
                    <a:pt x="26853" y="1724"/>
                    <a:pt x="26870" y="1685"/>
                    <a:pt x="26853" y="1650"/>
                  </a:cubicBezTo>
                  <a:cubicBezTo>
                    <a:pt x="26835" y="1632"/>
                    <a:pt x="26818" y="1615"/>
                    <a:pt x="26779" y="1615"/>
                  </a:cubicBezTo>
                  <a:close/>
                  <a:moveTo>
                    <a:pt x="8904" y="1667"/>
                  </a:moveTo>
                  <a:cubicBezTo>
                    <a:pt x="8869" y="1667"/>
                    <a:pt x="8830" y="1724"/>
                    <a:pt x="8851" y="1759"/>
                  </a:cubicBezTo>
                  <a:cubicBezTo>
                    <a:pt x="8851" y="1793"/>
                    <a:pt x="8886" y="1815"/>
                    <a:pt x="8921" y="1815"/>
                  </a:cubicBezTo>
                  <a:cubicBezTo>
                    <a:pt x="8960" y="1815"/>
                    <a:pt x="8995" y="1776"/>
                    <a:pt x="8995" y="1724"/>
                  </a:cubicBezTo>
                  <a:cubicBezTo>
                    <a:pt x="8978" y="1685"/>
                    <a:pt x="8960" y="1667"/>
                    <a:pt x="8921" y="1667"/>
                  </a:cubicBezTo>
                  <a:close/>
                  <a:moveTo>
                    <a:pt x="19347" y="1685"/>
                  </a:moveTo>
                  <a:cubicBezTo>
                    <a:pt x="19312" y="1706"/>
                    <a:pt x="19294" y="1741"/>
                    <a:pt x="19312" y="1776"/>
                  </a:cubicBezTo>
                  <a:cubicBezTo>
                    <a:pt x="19312" y="1815"/>
                    <a:pt x="19347" y="1833"/>
                    <a:pt x="19364" y="1833"/>
                  </a:cubicBezTo>
                  <a:lnTo>
                    <a:pt x="19403" y="1833"/>
                  </a:lnTo>
                  <a:cubicBezTo>
                    <a:pt x="19438" y="1815"/>
                    <a:pt x="19455" y="1759"/>
                    <a:pt x="19438" y="1724"/>
                  </a:cubicBezTo>
                  <a:cubicBezTo>
                    <a:pt x="19421" y="1706"/>
                    <a:pt x="19403" y="1685"/>
                    <a:pt x="19364" y="1685"/>
                  </a:cubicBezTo>
                  <a:close/>
                  <a:moveTo>
                    <a:pt x="8542" y="1724"/>
                  </a:moveTo>
                  <a:cubicBezTo>
                    <a:pt x="8503" y="1741"/>
                    <a:pt x="8486" y="1776"/>
                    <a:pt x="8486" y="1815"/>
                  </a:cubicBezTo>
                  <a:cubicBezTo>
                    <a:pt x="8486" y="1850"/>
                    <a:pt x="8525" y="1867"/>
                    <a:pt x="8560" y="1867"/>
                  </a:cubicBezTo>
                  <a:lnTo>
                    <a:pt x="8577" y="1867"/>
                  </a:lnTo>
                  <a:cubicBezTo>
                    <a:pt x="8612" y="1867"/>
                    <a:pt x="8634" y="1833"/>
                    <a:pt x="8634" y="1793"/>
                  </a:cubicBezTo>
                  <a:cubicBezTo>
                    <a:pt x="8634" y="1759"/>
                    <a:pt x="8595" y="1724"/>
                    <a:pt x="8560" y="1724"/>
                  </a:cubicBezTo>
                  <a:close/>
                  <a:moveTo>
                    <a:pt x="8199" y="1776"/>
                  </a:moveTo>
                  <a:cubicBezTo>
                    <a:pt x="8142" y="1793"/>
                    <a:pt x="8125" y="1833"/>
                    <a:pt x="8125" y="1867"/>
                  </a:cubicBezTo>
                  <a:cubicBezTo>
                    <a:pt x="8125" y="1902"/>
                    <a:pt x="8159" y="1924"/>
                    <a:pt x="8199" y="1924"/>
                  </a:cubicBezTo>
                  <a:lnTo>
                    <a:pt x="8216" y="1924"/>
                  </a:lnTo>
                  <a:cubicBezTo>
                    <a:pt x="8251" y="1924"/>
                    <a:pt x="8268" y="1885"/>
                    <a:pt x="8268" y="1850"/>
                  </a:cubicBezTo>
                  <a:cubicBezTo>
                    <a:pt x="8268" y="1815"/>
                    <a:pt x="8233" y="1776"/>
                    <a:pt x="8199" y="1776"/>
                  </a:cubicBezTo>
                  <a:close/>
                  <a:moveTo>
                    <a:pt x="17641" y="1793"/>
                  </a:moveTo>
                  <a:cubicBezTo>
                    <a:pt x="17624" y="1793"/>
                    <a:pt x="17606" y="1793"/>
                    <a:pt x="17589" y="1815"/>
                  </a:cubicBezTo>
                  <a:cubicBezTo>
                    <a:pt x="17571" y="1850"/>
                    <a:pt x="17571" y="1902"/>
                    <a:pt x="17606" y="1924"/>
                  </a:cubicBezTo>
                  <a:cubicBezTo>
                    <a:pt x="17624" y="1924"/>
                    <a:pt x="17641" y="1941"/>
                    <a:pt x="17641" y="1941"/>
                  </a:cubicBezTo>
                  <a:cubicBezTo>
                    <a:pt x="17680" y="1941"/>
                    <a:pt x="17698" y="1924"/>
                    <a:pt x="17715" y="1902"/>
                  </a:cubicBezTo>
                  <a:cubicBezTo>
                    <a:pt x="17732" y="1867"/>
                    <a:pt x="17715" y="1815"/>
                    <a:pt x="17698" y="1793"/>
                  </a:cubicBezTo>
                  <a:close/>
                  <a:moveTo>
                    <a:pt x="19003" y="1815"/>
                  </a:moveTo>
                  <a:cubicBezTo>
                    <a:pt x="18968" y="1833"/>
                    <a:pt x="18946" y="1867"/>
                    <a:pt x="18968" y="1902"/>
                  </a:cubicBezTo>
                  <a:cubicBezTo>
                    <a:pt x="18968" y="1941"/>
                    <a:pt x="19003" y="1959"/>
                    <a:pt x="19038" y="1959"/>
                  </a:cubicBezTo>
                  <a:lnTo>
                    <a:pt x="19055" y="1959"/>
                  </a:lnTo>
                  <a:cubicBezTo>
                    <a:pt x="19094" y="1941"/>
                    <a:pt x="19112" y="1902"/>
                    <a:pt x="19094" y="1867"/>
                  </a:cubicBezTo>
                  <a:cubicBezTo>
                    <a:pt x="19094" y="1833"/>
                    <a:pt x="19055" y="1815"/>
                    <a:pt x="19038" y="1815"/>
                  </a:cubicBezTo>
                  <a:close/>
                  <a:moveTo>
                    <a:pt x="7833" y="1850"/>
                  </a:moveTo>
                  <a:cubicBezTo>
                    <a:pt x="7798" y="1850"/>
                    <a:pt x="7763" y="1885"/>
                    <a:pt x="7763" y="1924"/>
                  </a:cubicBezTo>
                  <a:cubicBezTo>
                    <a:pt x="7781" y="1959"/>
                    <a:pt x="7798" y="1994"/>
                    <a:pt x="7833" y="1994"/>
                  </a:cubicBezTo>
                  <a:lnTo>
                    <a:pt x="7851" y="1994"/>
                  </a:lnTo>
                  <a:cubicBezTo>
                    <a:pt x="7890" y="1976"/>
                    <a:pt x="7924" y="1941"/>
                    <a:pt x="7907" y="1902"/>
                  </a:cubicBezTo>
                  <a:cubicBezTo>
                    <a:pt x="7907" y="1867"/>
                    <a:pt x="7872" y="1850"/>
                    <a:pt x="7833" y="1850"/>
                  </a:cubicBezTo>
                  <a:close/>
                  <a:moveTo>
                    <a:pt x="7472" y="1902"/>
                  </a:moveTo>
                  <a:cubicBezTo>
                    <a:pt x="7437" y="1902"/>
                    <a:pt x="7398" y="1941"/>
                    <a:pt x="7415" y="1994"/>
                  </a:cubicBezTo>
                  <a:cubicBezTo>
                    <a:pt x="7415" y="2011"/>
                    <a:pt x="7455" y="2050"/>
                    <a:pt x="7489" y="2050"/>
                  </a:cubicBezTo>
                  <a:cubicBezTo>
                    <a:pt x="7546" y="2033"/>
                    <a:pt x="7563" y="1994"/>
                    <a:pt x="7563" y="1959"/>
                  </a:cubicBezTo>
                  <a:cubicBezTo>
                    <a:pt x="7546" y="1924"/>
                    <a:pt x="7524" y="1902"/>
                    <a:pt x="7489" y="1902"/>
                  </a:cubicBezTo>
                  <a:close/>
                  <a:moveTo>
                    <a:pt x="18677" y="1924"/>
                  </a:moveTo>
                  <a:cubicBezTo>
                    <a:pt x="18620" y="1941"/>
                    <a:pt x="18603" y="1976"/>
                    <a:pt x="18620" y="2011"/>
                  </a:cubicBezTo>
                  <a:cubicBezTo>
                    <a:pt x="18620" y="2050"/>
                    <a:pt x="18659" y="2067"/>
                    <a:pt x="18694" y="2067"/>
                  </a:cubicBezTo>
                  <a:lnTo>
                    <a:pt x="18711" y="2067"/>
                  </a:lnTo>
                  <a:cubicBezTo>
                    <a:pt x="18751" y="2050"/>
                    <a:pt x="18768" y="2011"/>
                    <a:pt x="18768" y="1976"/>
                  </a:cubicBezTo>
                  <a:cubicBezTo>
                    <a:pt x="18751" y="1941"/>
                    <a:pt x="18711" y="1924"/>
                    <a:pt x="18694" y="1924"/>
                  </a:cubicBezTo>
                  <a:close/>
                  <a:moveTo>
                    <a:pt x="26944" y="1924"/>
                  </a:moveTo>
                  <a:cubicBezTo>
                    <a:pt x="26927" y="1959"/>
                    <a:pt x="26909" y="1994"/>
                    <a:pt x="26927" y="2033"/>
                  </a:cubicBezTo>
                  <a:cubicBezTo>
                    <a:pt x="26944" y="2050"/>
                    <a:pt x="26961" y="2067"/>
                    <a:pt x="26996" y="2067"/>
                  </a:cubicBezTo>
                  <a:cubicBezTo>
                    <a:pt x="26996" y="2067"/>
                    <a:pt x="27018" y="2067"/>
                    <a:pt x="27035" y="2050"/>
                  </a:cubicBezTo>
                  <a:cubicBezTo>
                    <a:pt x="27070" y="2033"/>
                    <a:pt x="27070" y="1976"/>
                    <a:pt x="27053" y="1959"/>
                  </a:cubicBezTo>
                  <a:cubicBezTo>
                    <a:pt x="27035" y="1924"/>
                    <a:pt x="27018" y="1924"/>
                    <a:pt x="26996" y="1924"/>
                  </a:cubicBezTo>
                  <a:close/>
                  <a:moveTo>
                    <a:pt x="17967" y="1941"/>
                  </a:moveTo>
                  <a:cubicBezTo>
                    <a:pt x="17950" y="1941"/>
                    <a:pt x="17915" y="1959"/>
                    <a:pt x="17915" y="1994"/>
                  </a:cubicBezTo>
                  <a:cubicBezTo>
                    <a:pt x="17898" y="2033"/>
                    <a:pt x="17915" y="2067"/>
                    <a:pt x="17950" y="2085"/>
                  </a:cubicBezTo>
                  <a:lnTo>
                    <a:pt x="17967" y="2085"/>
                  </a:lnTo>
                  <a:cubicBezTo>
                    <a:pt x="18006" y="2085"/>
                    <a:pt x="18041" y="2067"/>
                    <a:pt x="18041" y="2033"/>
                  </a:cubicBezTo>
                  <a:cubicBezTo>
                    <a:pt x="18059" y="1994"/>
                    <a:pt x="18041" y="1959"/>
                    <a:pt x="18006" y="1941"/>
                  </a:cubicBezTo>
                  <a:close/>
                  <a:moveTo>
                    <a:pt x="7111" y="1959"/>
                  </a:moveTo>
                  <a:cubicBezTo>
                    <a:pt x="7072" y="1976"/>
                    <a:pt x="7054" y="2011"/>
                    <a:pt x="7054" y="2050"/>
                  </a:cubicBezTo>
                  <a:cubicBezTo>
                    <a:pt x="7054" y="2085"/>
                    <a:pt x="7089" y="2102"/>
                    <a:pt x="7128" y="2102"/>
                  </a:cubicBezTo>
                  <a:lnTo>
                    <a:pt x="7146" y="2102"/>
                  </a:lnTo>
                  <a:cubicBezTo>
                    <a:pt x="7180" y="2102"/>
                    <a:pt x="7198" y="2067"/>
                    <a:pt x="7198" y="2033"/>
                  </a:cubicBezTo>
                  <a:cubicBezTo>
                    <a:pt x="7198" y="1994"/>
                    <a:pt x="7163" y="1959"/>
                    <a:pt x="7128" y="1959"/>
                  </a:cubicBezTo>
                  <a:close/>
                  <a:moveTo>
                    <a:pt x="18333" y="1994"/>
                  </a:moveTo>
                  <a:cubicBezTo>
                    <a:pt x="18294" y="1994"/>
                    <a:pt x="18259" y="2033"/>
                    <a:pt x="18259" y="2067"/>
                  </a:cubicBezTo>
                  <a:cubicBezTo>
                    <a:pt x="18259" y="2102"/>
                    <a:pt x="18294" y="2141"/>
                    <a:pt x="18333" y="2141"/>
                  </a:cubicBezTo>
                  <a:cubicBezTo>
                    <a:pt x="18368" y="2141"/>
                    <a:pt x="18402" y="2102"/>
                    <a:pt x="18402" y="2067"/>
                  </a:cubicBezTo>
                  <a:cubicBezTo>
                    <a:pt x="18402" y="2033"/>
                    <a:pt x="18368" y="1994"/>
                    <a:pt x="18333" y="1994"/>
                  </a:cubicBezTo>
                  <a:close/>
                  <a:moveTo>
                    <a:pt x="6763" y="2033"/>
                  </a:moveTo>
                  <a:cubicBezTo>
                    <a:pt x="6710" y="2050"/>
                    <a:pt x="6693" y="2085"/>
                    <a:pt x="6693" y="2120"/>
                  </a:cubicBezTo>
                  <a:cubicBezTo>
                    <a:pt x="6710" y="2159"/>
                    <a:pt x="6728" y="2176"/>
                    <a:pt x="6763" y="2176"/>
                  </a:cubicBezTo>
                  <a:lnTo>
                    <a:pt x="6784" y="2176"/>
                  </a:lnTo>
                  <a:cubicBezTo>
                    <a:pt x="6819" y="2176"/>
                    <a:pt x="6854" y="2141"/>
                    <a:pt x="6837" y="2085"/>
                  </a:cubicBezTo>
                  <a:cubicBezTo>
                    <a:pt x="6837" y="2067"/>
                    <a:pt x="6802" y="2033"/>
                    <a:pt x="6763" y="2033"/>
                  </a:cubicBezTo>
                  <a:close/>
                  <a:moveTo>
                    <a:pt x="6402" y="2102"/>
                  </a:moveTo>
                  <a:cubicBezTo>
                    <a:pt x="6367" y="2120"/>
                    <a:pt x="6328" y="2159"/>
                    <a:pt x="6349" y="2194"/>
                  </a:cubicBezTo>
                  <a:cubicBezTo>
                    <a:pt x="6349" y="2228"/>
                    <a:pt x="6384" y="2250"/>
                    <a:pt x="6419" y="2250"/>
                  </a:cubicBezTo>
                  <a:lnTo>
                    <a:pt x="6436" y="2250"/>
                  </a:lnTo>
                  <a:cubicBezTo>
                    <a:pt x="6476" y="2250"/>
                    <a:pt x="6493" y="2211"/>
                    <a:pt x="6493" y="2159"/>
                  </a:cubicBezTo>
                  <a:cubicBezTo>
                    <a:pt x="6476" y="2141"/>
                    <a:pt x="6458" y="2102"/>
                    <a:pt x="6419" y="2102"/>
                  </a:cubicBezTo>
                  <a:close/>
                  <a:moveTo>
                    <a:pt x="6040" y="2194"/>
                  </a:moveTo>
                  <a:cubicBezTo>
                    <a:pt x="6001" y="2211"/>
                    <a:pt x="5984" y="2250"/>
                    <a:pt x="5984" y="2285"/>
                  </a:cubicBezTo>
                  <a:cubicBezTo>
                    <a:pt x="6001" y="2320"/>
                    <a:pt x="6040" y="2337"/>
                    <a:pt x="6058" y="2337"/>
                  </a:cubicBezTo>
                  <a:lnTo>
                    <a:pt x="6075" y="2337"/>
                  </a:lnTo>
                  <a:cubicBezTo>
                    <a:pt x="6110" y="2320"/>
                    <a:pt x="6149" y="2285"/>
                    <a:pt x="6132" y="2250"/>
                  </a:cubicBezTo>
                  <a:cubicBezTo>
                    <a:pt x="6132" y="2211"/>
                    <a:pt x="6093" y="2194"/>
                    <a:pt x="6058" y="2194"/>
                  </a:cubicBezTo>
                  <a:close/>
                  <a:moveTo>
                    <a:pt x="27144" y="2228"/>
                  </a:moveTo>
                  <a:cubicBezTo>
                    <a:pt x="27105" y="2250"/>
                    <a:pt x="27105" y="2302"/>
                    <a:pt x="27127" y="2337"/>
                  </a:cubicBezTo>
                  <a:cubicBezTo>
                    <a:pt x="27144" y="2359"/>
                    <a:pt x="27162" y="2376"/>
                    <a:pt x="27179" y="2376"/>
                  </a:cubicBezTo>
                  <a:cubicBezTo>
                    <a:pt x="27196" y="2376"/>
                    <a:pt x="27214" y="2359"/>
                    <a:pt x="27214" y="2359"/>
                  </a:cubicBezTo>
                  <a:cubicBezTo>
                    <a:pt x="27253" y="2337"/>
                    <a:pt x="27270" y="2285"/>
                    <a:pt x="27253" y="2250"/>
                  </a:cubicBezTo>
                  <a:cubicBezTo>
                    <a:pt x="27236" y="2228"/>
                    <a:pt x="27214" y="2228"/>
                    <a:pt x="27179" y="2228"/>
                  </a:cubicBezTo>
                  <a:close/>
                  <a:moveTo>
                    <a:pt x="5697" y="2285"/>
                  </a:moveTo>
                  <a:cubicBezTo>
                    <a:pt x="5657" y="2302"/>
                    <a:pt x="5640" y="2337"/>
                    <a:pt x="5640" y="2376"/>
                  </a:cubicBezTo>
                  <a:cubicBezTo>
                    <a:pt x="5657" y="2411"/>
                    <a:pt x="5675" y="2429"/>
                    <a:pt x="5714" y="2429"/>
                  </a:cubicBezTo>
                  <a:lnTo>
                    <a:pt x="5731" y="2429"/>
                  </a:lnTo>
                  <a:cubicBezTo>
                    <a:pt x="5766" y="2429"/>
                    <a:pt x="5805" y="2376"/>
                    <a:pt x="5784" y="2337"/>
                  </a:cubicBezTo>
                  <a:cubicBezTo>
                    <a:pt x="5766" y="2302"/>
                    <a:pt x="5749" y="2285"/>
                    <a:pt x="5714" y="2285"/>
                  </a:cubicBezTo>
                  <a:close/>
                  <a:moveTo>
                    <a:pt x="5349" y="2394"/>
                  </a:moveTo>
                  <a:cubicBezTo>
                    <a:pt x="5314" y="2411"/>
                    <a:pt x="5279" y="2446"/>
                    <a:pt x="5296" y="2485"/>
                  </a:cubicBezTo>
                  <a:cubicBezTo>
                    <a:pt x="5314" y="2520"/>
                    <a:pt x="5331" y="2537"/>
                    <a:pt x="5370" y="2537"/>
                  </a:cubicBezTo>
                  <a:lnTo>
                    <a:pt x="5388" y="2537"/>
                  </a:lnTo>
                  <a:cubicBezTo>
                    <a:pt x="5422" y="2520"/>
                    <a:pt x="5440" y="2485"/>
                    <a:pt x="5440" y="2446"/>
                  </a:cubicBezTo>
                  <a:cubicBezTo>
                    <a:pt x="5422" y="2411"/>
                    <a:pt x="5405" y="2394"/>
                    <a:pt x="5370" y="2394"/>
                  </a:cubicBezTo>
                  <a:close/>
                  <a:moveTo>
                    <a:pt x="5005" y="2520"/>
                  </a:moveTo>
                  <a:cubicBezTo>
                    <a:pt x="4970" y="2537"/>
                    <a:pt x="4953" y="2577"/>
                    <a:pt x="4953" y="2611"/>
                  </a:cubicBezTo>
                  <a:cubicBezTo>
                    <a:pt x="4970" y="2646"/>
                    <a:pt x="4987" y="2664"/>
                    <a:pt x="5022" y="2664"/>
                  </a:cubicBezTo>
                  <a:cubicBezTo>
                    <a:pt x="5044" y="2664"/>
                    <a:pt x="5044" y="2664"/>
                    <a:pt x="5044" y="2646"/>
                  </a:cubicBezTo>
                  <a:cubicBezTo>
                    <a:pt x="5096" y="2646"/>
                    <a:pt x="5114" y="2594"/>
                    <a:pt x="5096" y="2555"/>
                  </a:cubicBezTo>
                  <a:cubicBezTo>
                    <a:pt x="5079" y="2537"/>
                    <a:pt x="5061" y="2520"/>
                    <a:pt x="5022" y="2520"/>
                  </a:cubicBezTo>
                  <a:close/>
                  <a:moveTo>
                    <a:pt x="27344" y="2537"/>
                  </a:moveTo>
                  <a:cubicBezTo>
                    <a:pt x="27305" y="2555"/>
                    <a:pt x="27288" y="2611"/>
                    <a:pt x="27305" y="2646"/>
                  </a:cubicBezTo>
                  <a:cubicBezTo>
                    <a:pt x="27323" y="2664"/>
                    <a:pt x="27362" y="2685"/>
                    <a:pt x="27379" y="2685"/>
                  </a:cubicBezTo>
                  <a:cubicBezTo>
                    <a:pt x="27397" y="2685"/>
                    <a:pt x="27397" y="2664"/>
                    <a:pt x="27414" y="2664"/>
                  </a:cubicBezTo>
                  <a:cubicBezTo>
                    <a:pt x="27453" y="2646"/>
                    <a:pt x="27453" y="2594"/>
                    <a:pt x="27431" y="2555"/>
                  </a:cubicBezTo>
                  <a:cubicBezTo>
                    <a:pt x="27431" y="2537"/>
                    <a:pt x="27397" y="2537"/>
                    <a:pt x="27379" y="2537"/>
                  </a:cubicBezTo>
                  <a:close/>
                  <a:moveTo>
                    <a:pt x="4661" y="2646"/>
                  </a:moveTo>
                  <a:cubicBezTo>
                    <a:pt x="4626" y="2664"/>
                    <a:pt x="4609" y="2703"/>
                    <a:pt x="4626" y="2738"/>
                  </a:cubicBezTo>
                  <a:cubicBezTo>
                    <a:pt x="4626" y="2772"/>
                    <a:pt x="4661" y="2794"/>
                    <a:pt x="4678" y="2794"/>
                  </a:cubicBezTo>
                  <a:lnTo>
                    <a:pt x="4718" y="2794"/>
                  </a:lnTo>
                  <a:cubicBezTo>
                    <a:pt x="4752" y="2772"/>
                    <a:pt x="4770" y="2720"/>
                    <a:pt x="4752" y="2685"/>
                  </a:cubicBezTo>
                  <a:cubicBezTo>
                    <a:pt x="4735" y="2664"/>
                    <a:pt x="4718" y="2646"/>
                    <a:pt x="4678" y="2646"/>
                  </a:cubicBezTo>
                  <a:close/>
                  <a:moveTo>
                    <a:pt x="4317" y="2794"/>
                  </a:moveTo>
                  <a:cubicBezTo>
                    <a:pt x="4282" y="2812"/>
                    <a:pt x="4261" y="2846"/>
                    <a:pt x="4282" y="2881"/>
                  </a:cubicBezTo>
                  <a:cubicBezTo>
                    <a:pt x="4300" y="2920"/>
                    <a:pt x="4317" y="2938"/>
                    <a:pt x="4352" y="2938"/>
                  </a:cubicBezTo>
                  <a:cubicBezTo>
                    <a:pt x="4352" y="2938"/>
                    <a:pt x="4369" y="2920"/>
                    <a:pt x="4391" y="2920"/>
                  </a:cubicBezTo>
                  <a:cubicBezTo>
                    <a:pt x="4426" y="2903"/>
                    <a:pt x="4426" y="2864"/>
                    <a:pt x="4426" y="2829"/>
                  </a:cubicBezTo>
                  <a:cubicBezTo>
                    <a:pt x="4409" y="2794"/>
                    <a:pt x="4369" y="2794"/>
                    <a:pt x="4352" y="2794"/>
                  </a:cubicBezTo>
                  <a:close/>
                  <a:moveTo>
                    <a:pt x="27523" y="2846"/>
                  </a:moveTo>
                  <a:cubicBezTo>
                    <a:pt x="27488" y="2864"/>
                    <a:pt x="27488" y="2920"/>
                    <a:pt x="27505" y="2955"/>
                  </a:cubicBezTo>
                  <a:cubicBezTo>
                    <a:pt x="27523" y="2973"/>
                    <a:pt x="27540" y="2990"/>
                    <a:pt x="27562" y="2990"/>
                  </a:cubicBezTo>
                  <a:cubicBezTo>
                    <a:pt x="27579" y="2990"/>
                    <a:pt x="27597" y="2973"/>
                    <a:pt x="27614" y="2973"/>
                  </a:cubicBezTo>
                  <a:cubicBezTo>
                    <a:pt x="27632" y="2955"/>
                    <a:pt x="27649" y="2903"/>
                    <a:pt x="27632" y="2864"/>
                  </a:cubicBezTo>
                  <a:cubicBezTo>
                    <a:pt x="27614" y="2846"/>
                    <a:pt x="27597" y="2846"/>
                    <a:pt x="27562" y="2846"/>
                  </a:cubicBezTo>
                  <a:close/>
                  <a:moveTo>
                    <a:pt x="4026" y="2920"/>
                  </a:moveTo>
                  <a:cubicBezTo>
                    <a:pt x="4008" y="2920"/>
                    <a:pt x="3991" y="2920"/>
                    <a:pt x="3991" y="2938"/>
                  </a:cubicBezTo>
                  <a:cubicBezTo>
                    <a:pt x="3956" y="2955"/>
                    <a:pt x="3934" y="2990"/>
                    <a:pt x="3956" y="3029"/>
                  </a:cubicBezTo>
                  <a:cubicBezTo>
                    <a:pt x="3956" y="3047"/>
                    <a:pt x="3991" y="3064"/>
                    <a:pt x="4026" y="3064"/>
                  </a:cubicBezTo>
                  <a:lnTo>
                    <a:pt x="4043" y="3064"/>
                  </a:lnTo>
                  <a:cubicBezTo>
                    <a:pt x="4082" y="3047"/>
                    <a:pt x="4100" y="3012"/>
                    <a:pt x="4082" y="2973"/>
                  </a:cubicBezTo>
                  <a:cubicBezTo>
                    <a:pt x="4082" y="2938"/>
                    <a:pt x="4043" y="2920"/>
                    <a:pt x="4026" y="2920"/>
                  </a:cubicBezTo>
                  <a:close/>
                  <a:moveTo>
                    <a:pt x="3682" y="3064"/>
                  </a:moveTo>
                  <a:cubicBezTo>
                    <a:pt x="3682" y="3064"/>
                    <a:pt x="3665" y="3064"/>
                    <a:pt x="3647" y="3081"/>
                  </a:cubicBezTo>
                  <a:cubicBezTo>
                    <a:pt x="3608" y="3081"/>
                    <a:pt x="3608" y="3138"/>
                    <a:pt x="3608" y="3173"/>
                  </a:cubicBezTo>
                  <a:cubicBezTo>
                    <a:pt x="3630" y="3190"/>
                    <a:pt x="3665" y="3208"/>
                    <a:pt x="3682" y="3208"/>
                  </a:cubicBezTo>
                  <a:lnTo>
                    <a:pt x="3717" y="3208"/>
                  </a:lnTo>
                  <a:cubicBezTo>
                    <a:pt x="3756" y="3190"/>
                    <a:pt x="3773" y="3155"/>
                    <a:pt x="3756" y="3120"/>
                  </a:cubicBezTo>
                  <a:cubicBezTo>
                    <a:pt x="3739" y="3081"/>
                    <a:pt x="3717" y="3064"/>
                    <a:pt x="3682" y="3064"/>
                  </a:cubicBezTo>
                  <a:close/>
                  <a:moveTo>
                    <a:pt x="27758" y="3138"/>
                  </a:moveTo>
                  <a:cubicBezTo>
                    <a:pt x="27740" y="3138"/>
                    <a:pt x="27740" y="3155"/>
                    <a:pt x="27723" y="3155"/>
                  </a:cubicBezTo>
                  <a:cubicBezTo>
                    <a:pt x="27688" y="3173"/>
                    <a:pt x="27688" y="3229"/>
                    <a:pt x="27706" y="3264"/>
                  </a:cubicBezTo>
                  <a:cubicBezTo>
                    <a:pt x="27723" y="3281"/>
                    <a:pt x="27740" y="3281"/>
                    <a:pt x="27758" y="3281"/>
                  </a:cubicBezTo>
                  <a:lnTo>
                    <a:pt x="27797" y="3281"/>
                  </a:lnTo>
                  <a:cubicBezTo>
                    <a:pt x="27832" y="3264"/>
                    <a:pt x="27849" y="3208"/>
                    <a:pt x="27832" y="3173"/>
                  </a:cubicBezTo>
                  <a:cubicBezTo>
                    <a:pt x="27814" y="3155"/>
                    <a:pt x="27779" y="3138"/>
                    <a:pt x="27758" y="3138"/>
                  </a:cubicBezTo>
                  <a:close/>
                  <a:moveTo>
                    <a:pt x="3356" y="3229"/>
                  </a:moveTo>
                  <a:cubicBezTo>
                    <a:pt x="3356" y="3229"/>
                    <a:pt x="3338" y="3229"/>
                    <a:pt x="3321" y="3247"/>
                  </a:cubicBezTo>
                  <a:cubicBezTo>
                    <a:pt x="3282" y="3264"/>
                    <a:pt x="3282" y="3299"/>
                    <a:pt x="3303" y="3338"/>
                  </a:cubicBezTo>
                  <a:cubicBezTo>
                    <a:pt x="3321" y="3373"/>
                    <a:pt x="3338" y="3373"/>
                    <a:pt x="3356" y="3373"/>
                  </a:cubicBezTo>
                  <a:lnTo>
                    <a:pt x="3390" y="3373"/>
                  </a:lnTo>
                  <a:cubicBezTo>
                    <a:pt x="3430" y="3355"/>
                    <a:pt x="3447" y="3299"/>
                    <a:pt x="3430" y="3264"/>
                  </a:cubicBezTo>
                  <a:cubicBezTo>
                    <a:pt x="3412" y="3247"/>
                    <a:pt x="3390" y="3229"/>
                    <a:pt x="3356" y="3229"/>
                  </a:cubicBezTo>
                  <a:close/>
                  <a:moveTo>
                    <a:pt x="3047" y="3408"/>
                  </a:moveTo>
                  <a:cubicBezTo>
                    <a:pt x="3029" y="3408"/>
                    <a:pt x="3029" y="3408"/>
                    <a:pt x="3012" y="3425"/>
                  </a:cubicBezTo>
                  <a:cubicBezTo>
                    <a:pt x="2977" y="3447"/>
                    <a:pt x="2955" y="3482"/>
                    <a:pt x="2994" y="3516"/>
                  </a:cubicBezTo>
                  <a:cubicBezTo>
                    <a:pt x="2994" y="3556"/>
                    <a:pt x="3029" y="3556"/>
                    <a:pt x="3047" y="3556"/>
                  </a:cubicBezTo>
                  <a:lnTo>
                    <a:pt x="3086" y="3556"/>
                  </a:lnTo>
                  <a:cubicBezTo>
                    <a:pt x="3121" y="3534"/>
                    <a:pt x="3138" y="3482"/>
                    <a:pt x="3103" y="3447"/>
                  </a:cubicBezTo>
                  <a:cubicBezTo>
                    <a:pt x="3103" y="3425"/>
                    <a:pt x="3064" y="3408"/>
                    <a:pt x="3047" y="3408"/>
                  </a:cubicBezTo>
                  <a:close/>
                  <a:moveTo>
                    <a:pt x="27958" y="3447"/>
                  </a:moveTo>
                  <a:cubicBezTo>
                    <a:pt x="27940" y="3447"/>
                    <a:pt x="27940" y="3447"/>
                    <a:pt x="27923" y="3464"/>
                  </a:cubicBezTo>
                  <a:cubicBezTo>
                    <a:pt x="27888" y="3482"/>
                    <a:pt x="27888" y="3534"/>
                    <a:pt x="27906" y="3556"/>
                  </a:cubicBezTo>
                  <a:cubicBezTo>
                    <a:pt x="27923" y="3590"/>
                    <a:pt x="27940" y="3590"/>
                    <a:pt x="27958" y="3590"/>
                  </a:cubicBezTo>
                  <a:cubicBezTo>
                    <a:pt x="27975" y="3590"/>
                    <a:pt x="27997" y="3590"/>
                    <a:pt x="28014" y="3573"/>
                  </a:cubicBezTo>
                  <a:cubicBezTo>
                    <a:pt x="28032" y="3556"/>
                    <a:pt x="28049" y="3516"/>
                    <a:pt x="28032" y="3482"/>
                  </a:cubicBezTo>
                  <a:cubicBezTo>
                    <a:pt x="28014" y="3464"/>
                    <a:pt x="27997" y="3447"/>
                    <a:pt x="27958" y="3447"/>
                  </a:cubicBezTo>
                  <a:close/>
                  <a:moveTo>
                    <a:pt x="2738" y="3590"/>
                  </a:moveTo>
                  <a:cubicBezTo>
                    <a:pt x="2720" y="3590"/>
                    <a:pt x="2703" y="3608"/>
                    <a:pt x="2703" y="3608"/>
                  </a:cubicBezTo>
                  <a:cubicBezTo>
                    <a:pt x="2668" y="3625"/>
                    <a:pt x="2651" y="3682"/>
                    <a:pt x="2668" y="3717"/>
                  </a:cubicBezTo>
                  <a:cubicBezTo>
                    <a:pt x="2686" y="3734"/>
                    <a:pt x="2703" y="3734"/>
                    <a:pt x="2738" y="3734"/>
                  </a:cubicBezTo>
                  <a:lnTo>
                    <a:pt x="2777" y="3734"/>
                  </a:lnTo>
                  <a:cubicBezTo>
                    <a:pt x="2812" y="3717"/>
                    <a:pt x="2812" y="3664"/>
                    <a:pt x="2794" y="3625"/>
                  </a:cubicBezTo>
                  <a:cubicBezTo>
                    <a:pt x="2777" y="3608"/>
                    <a:pt x="2759" y="3590"/>
                    <a:pt x="2738" y="3590"/>
                  </a:cubicBezTo>
                  <a:close/>
                  <a:moveTo>
                    <a:pt x="28175" y="3734"/>
                  </a:moveTo>
                  <a:cubicBezTo>
                    <a:pt x="28158" y="3734"/>
                    <a:pt x="28141" y="3751"/>
                    <a:pt x="28141" y="3751"/>
                  </a:cubicBezTo>
                  <a:cubicBezTo>
                    <a:pt x="28106" y="3773"/>
                    <a:pt x="28084" y="3825"/>
                    <a:pt x="28123" y="3860"/>
                  </a:cubicBezTo>
                  <a:cubicBezTo>
                    <a:pt x="28141" y="3882"/>
                    <a:pt x="28158" y="3882"/>
                    <a:pt x="28175" y="3882"/>
                  </a:cubicBezTo>
                  <a:lnTo>
                    <a:pt x="28215" y="3882"/>
                  </a:lnTo>
                  <a:cubicBezTo>
                    <a:pt x="28249" y="3843"/>
                    <a:pt x="28249" y="3808"/>
                    <a:pt x="28232" y="3773"/>
                  </a:cubicBezTo>
                  <a:cubicBezTo>
                    <a:pt x="28215" y="3751"/>
                    <a:pt x="28193" y="3734"/>
                    <a:pt x="28175" y="3734"/>
                  </a:cubicBezTo>
                  <a:close/>
                  <a:moveTo>
                    <a:pt x="2377" y="3791"/>
                  </a:moveTo>
                  <a:cubicBezTo>
                    <a:pt x="2359" y="3808"/>
                    <a:pt x="2342" y="3860"/>
                    <a:pt x="2359" y="3899"/>
                  </a:cubicBezTo>
                  <a:cubicBezTo>
                    <a:pt x="2377" y="3917"/>
                    <a:pt x="2394" y="3934"/>
                    <a:pt x="2433" y="3934"/>
                  </a:cubicBezTo>
                  <a:cubicBezTo>
                    <a:pt x="2433" y="3934"/>
                    <a:pt x="2451" y="3917"/>
                    <a:pt x="2468" y="3917"/>
                  </a:cubicBezTo>
                  <a:cubicBezTo>
                    <a:pt x="2485" y="3899"/>
                    <a:pt x="2503" y="3843"/>
                    <a:pt x="2485" y="3825"/>
                  </a:cubicBezTo>
                  <a:cubicBezTo>
                    <a:pt x="2468" y="3791"/>
                    <a:pt x="2451" y="3791"/>
                    <a:pt x="2433" y="3791"/>
                  </a:cubicBezTo>
                  <a:close/>
                  <a:moveTo>
                    <a:pt x="2107" y="3969"/>
                  </a:moveTo>
                  <a:cubicBezTo>
                    <a:pt x="2107" y="3969"/>
                    <a:pt x="2085" y="3969"/>
                    <a:pt x="2068" y="3991"/>
                  </a:cubicBezTo>
                  <a:cubicBezTo>
                    <a:pt x="2033" y="4008"/>
                    <a:pt x="2033" y="4043"/>
                    <a:pt x="2050" y="4078"/>
                  </a:cubicBezTo>
                  <a:cubicBezTo>
                    <a:pt x="2068" y="4100"/>
                    <a:pt x="2085" y="4117"/>
                    <a:pt x="2107" y="4117"/>
                  </a:cubicBezTo>
                  <a:cubicBezTo>
                    <a:pt x="2124" y="4117"/>
                    <a:pt x="2142" y="4117"/>
                    <a:pt x="2142" y="4100"/>
                  </a:cubicBezTo>
                  <a:cubicBezTo>
                    <a:pt x="2176" y="4078"/>
                    <a:pt x="2194" y="4043"/>
                    <a:pt x="2176" y="4008"/>
                  </a:cubicBezTo>
                  <a:cubicBezTo>
                    <a:pt x="2159" y="3991"/>
                    <a:pt x="2142" y="3969"/>
                    <a:pt x="2107" y="3969"/>
                  </a:cubicBezTo>
                  <a:close/>
                  <a:moveTo>
                    <a:pt x="28393" y="4026"/>
                  </a:moveTo>
                  <a:cubicBezTo>
                    <a:pt x="28393" y="4026"/>
                    <a:pt x="28376" y="4026"/>
                    <a:pt x="28358" y="4043"/>
                  </a:cubicBezTo>
                  <a:cubicBezTo>
                    <a:pt x="28323" y="4060"/>
                    <a:pt x="28323" y="4117"/>
                    <a:pt x="28341" y="4152"/>
                  </a:cubicBezTo>
                  <a:cubicBezTo>
                    <a:pt x="28358" y="4152"/>
                    <a:pt x="28376" y="4169"/>
                    <a:pt x="28393" y="4169"/>
                  </a:cubicBezTo>
                  <a:cubicBezTo>
                    <a:pt x="28410" y="4169"/>
                    <a:pt x="28432" y="4169"/>
                    <a:pt x="28450" y="4152"/>
                  </a:cubicBezTo>
                  <a:cubicBezTo>
                    <a:pt x="28484" y="4134"/>
                    <a:pt x="28484" y="4078"/>
                    <a:pt x="28467" y="4043"/>
                  </a:cubicBezTo>
                  <a:cubicBezTo>
                    <a:pt x="28450" y="4026"/>
                    <a:pt x="28432" y="4026"/>
                    <a:pt x="28393" y="4026"/>
                  </a:cubicBezTo>
                  <a:close/>
                  <a:moveTo>
                    <a:pt x="1759" y="4169"/>
                  </a:moveTo>
                  <a:cubicBezTo>
                    <a:pt x="1724" y="4187"/>
                    <a:pt x="1724" y="4243"/>
                    <a:pt x="1741" y="4278"/>
                  </a:cubicBezTo>
                  <a:cubicBezTo>
                    <a:pt x="1759" y="4295"/>
                    <a:pt x="1780" y="4317"/>
                    <a:pt x="1798" y="4317"/>
                  </a:cubicBezTo>
                  <a:cubicBezTo>
                    <a:pt x="1815" y="4317"/>
                    <a:pt x="1833" y="4295"/>
                    <a:pt x="1850" y="4295"/>
                  </a:cubicBezTo>
                  <a:cubicBezTo>
                    <a:pt x="1867" y="4278"/>
                    <a:pt x="1889" y="4226"/>
                    <a:pt x="1867" y="4187"/>
                  </a:cubicBezTo>
                  <a:cubicBezTo>
                    <a:pt x="1850" y="4169"/>
                    <a:pt x="1833" y="4169"/>
                    <a:pt x="1798" y="4169"/>
                  </a:cubicBezTo>
                  <a:close/>
                  <a:moveTo>
                    <a:pt x="28650" y="4295"/>
                  </a:moveTo>
                  <a:cubicBezTo>
                    <a:pt x="28628" y="4295"/>
                    <a:pt x="28611" y="4295"/>
                    <a:pt x="28593" y="4317"/>
                  </a:cubicBezTo>
                  <a:cubicBezTo>
                    <a:pt x="28558" y="4352"/>
                    <a:pt x="28558" y="4387"/>
                    <a:pt x="28593" y="4426"/>
                  </a:cubicBezTo>
                  <a:cubicBezTo>
                    <a:pt x="28593" y="4443"/>
                    <a:pt x="28611" y="4443"/>
                    <a:pt x="28650" y="4443"/>
                  </a:cubicBezTo>
                  <a:cubicBezTo>
                    <a:pt x="28667" y="4443"/>
                    <a:pt x="28667" y="4443"/>
                    <a:pt x="28685" y="4426"/>
                  </a:cubicBezTo>
                  <a:cubicBezTo>
                    <a:pt x="28719" y="4404"/>
                    <a:pt x="28719" y="4352"/>
                    <a:pt x="28702" y="4317"/>
                  </a:cubicBezTo>
                  <a:cubicBezTo>
                    <a:pt x="28685" y="4317"/>
                    <a:pt x="28667" y="4295"/>
                    <a:pt x="28650" y="4295"/>
                  </a:cubicBezTo>
                  <a:close/>
                  <a:moveTo>
                    <a:pt x="1506" y="4352"/>
                  </a:moveTo>
                  <a:cubicBezTo>
                    <a:pt x="1489" y="4352"/>
                    <a:pt x="1472" y="4369"/>
                    <a:pt x="1454" y="4369"/>
                  </a:cubicBezTo>
                  <a:cubicBezTo>
                    <a:pt x="1432" y="4387"/>
                    <a:pt x="1415" y="4443"/>
                    <a:pt x="1432" y="4478"/>
                  </a:cubicBezTo>
                  <a:cubicBezTo>
                    <a:pt x="1454" y="4495"/>
                    <a:pt x="1472" y="4495"/>
                    <a:pt x="1506" y="4495"/>
                  </a:cubicBezTo>
                  <a:lnTo>
                    <a:pt x="1541" y="4495"/>
                  </a:lnTo>
                  <a:cubicBezTo>
                    <a:pt x="1580" y="4478"/>
                    <a:pt x="1580" y="4426"/>
                    <a:pt x="1563" y="4387"/>
                  </a:cubicBezTo>
                  <a:cubicBezTo>
                    <a:pt x="1541" y="4369"/>
                    <a:pt x="1524" y="4352"/>
                    <a:pt x="1506" y="4352"/>
                  </a:cubicBezTo>
                  <a:close/>
                  <a:moveTo>
                    <a:pt x="1197" y="4569"/>
                  </a:moveTo>
                  <a:cubicBezTo>
                    <a:pt x="1180" y="4569"/>
                    <a:pt x="1180" y="4569"/>
                    <a:pt x="1163" y="4587"/>
                  </a:cubicBezTo>
                  <a:cubicBezTo>
                    <a:pt x="1128" y="4604"/>
                    <a:pt x="1128" y="4643"/>
                    <a:pt x="1145" y="4678"/>
                  </a:cubicBezTo>
                  <a:cubicBezTo>
                    <a:pt x="1163" y="4696"/>
                    <a:pt x="1180" y="4713"/>
                    <a:pt x="1197" y="4713"/>
                  </a:cubicBezTo>
                  <a:cubicBezTo>
                    <a:pt x="1215" y="4713"/>
                    <a:pt x="1237" y="4713"/>
                    <a:pt x="1254" y="4696"/>
                  </a:cubicBezTo>
                  <a:cubicBezTo>
                    <a:pt x="1271" y="4678"/>
                    <a:pt x="1289" y="4622"/>
                    <a:pt x="1271" y="4604"/>
                  </a:cubicBezTo>
                  <a:cubicBezTo>
                    <a:pt x="1254" y="4569"/>
                    <a:pt x="1237" y="4569"/>
                    <a:pt x="1197" y="4569"/>
                  </a:cubicBezTo>
                  <a:close/>
                  <a:moveTo>
                    <a:pt x="28885" y="4569"/>
                  </a:moveTo>
                  <a:cubicBezTo>
                    <a:pt x="28867" y="4569"/>
                    <a:pt x="28846" y="4569"/>
                    <a:pt x="28828" y="4587"/>
                  </a:cubicBezTo>
                  <a:cubicBezTo>
                    <a:pt x="28811" y="4604"/>
                    <a:pt x="28811" y="4661"/>
                    <a:pt x="28828" y="4696"/>
                  </a:cubicBezTo>
                  <a:cubicBezTo>
                    <a:pt x="28846" y="4696"/>
                    <a:pt x="28867" y="4713"/>
                    <a:pt x="28885" y="4713"/>
                  </a:cubicBezTo>
                  <a:cubicBezTo>
                    <a:pt x="28902" y="4713"/>
                    <a:pt x="28920" y="4713"/>
                    <a:pt x="28937" y="4696"/>
                  </a:cubicBezTo>
                  <a:cubicBezTo>
                    <a:pt x="28954" y="4661"/>
                    <a:pt x="28954" y="4622"/>
                    <a:pt x="28937" y="4587"/>
                  </a:cubicBezTo>
                  <a:cubicBezTo>
                    <a:pt x="28920" y="4569"/>
                    <a:pt x="28902" y="4569"/>
                    <a:pt x="28885" y="4569"/>
                  </a:cubicBezTo>
                  <a:close/>
                  <a:moveTo>
                    <a:pt x="910" y="4787"/>
                  </a:moveTo>
                  <a:cubicBezTo>
                    <a:pt x="888" y="4787"/>
                    <a:pt x="871" y="4787"/>
                    <a:pt x="871" y="4804"/>
                  </a:cubicBezTo>
                  <a:cubicBezTo>
                    <a:pt x="836" y="4822"/>
                    <a:pt x="836" y="4878"/>
                    <a:pt x="854" y="4896"/>
                  </a:cubicBezTo>
                  <a:cubicBezTo>
                    <a:pt x="871" y="4913"/>
                    <a:pt x="888" y="4931"/>
                    <a:pt x="910" y="4931"/>
                  </a:cubicBezTo>
                  <a:cubicBezTo>
                    <a:pt x="928" y="4931"/>
                    <a:pt x="945" y="4931"/>
                    <a:pt x="962" y="4913"/>
                  </a:cubicBezTo>
                  <a:cubicBezTo>
                    <a:pt x="980" y="4896"/>
                    <a:pt x="997" y="4839"/>
                    <a:pt x="962" y="4804"/>
                  </a:cubicBezTo>
                  <a:cubicBezTo>
                    <a:pt x="962" y="4787"/>
                    <a:pt x="928" y="4787"/>
                    <a:pt x="910" y="4787"/>
                  </a:cubicBezTo>
                  <a:close/>
                  <a:moveTo>
                    <a:pt x="29137" y="4822"/>
                  </a:moveTo>
                  <a:cubicBezTo>
                    <a:pt x="29120" y="4822"/>
                    <a:pt x="29102" y="4839"/>
                    <a:pt x="29085" y="4861"/>
                  </a:cubicBezTo>
                  <a:cubicBezTo>
                    <a:pt x="29046" y="4878"/>
                    <a:pt x="29046" y="4931"/>
                    <a:pt x="29085" y="4948"/>
                  </a:cubicBezTo>
                  <a:cubicBezTo>
                    <a:pt x="29102" y="4970"/>
                    <a:pt x="29120" y="4970"/>
                    <a:pt x="29137" y="4970"/>
                  </a:cubicBezTo>
                  <a:cubicBezTo>
                    <a:pt x="29154" y="4970"/>
                    <a:pt x="29172" y="4970"/>
                    <a:pt x="29194" y="4948"/>
                  </a:cubicBezTo>
                  <a:cubicBezTo>
                    <a:pt x="29211" y="4931"/>
                    <a:pt x="29211" y="4878"/>
                    <a:pt x="29194" y="4861"/>
                  </a:cubicBezTo>
                  <a:cubicBezTo>
                    <a:pt x="29172" y="4839"/>
                    <a:pt x="29154" y="4822"/>
                    <a:pt x="29137" y="4822"/>
                  </a:cubicBezTo>
                  <a:close/>
                  <a:moveTo>
                    <a:pt x="636" y="5005"/>
                  </a:moveTo>
                  <a:cubicBezTo>
                    <a:pt x="619" y="5005"/>
                    <a:pt x="601" y="5022"/>
                    <a:pt x="584" y="5022"/>
                  </a:cubicBezTo>
                  <a:cubicBezTo>
                    <a:pt x="545" y="5057"/>
                    <a:pt x="545" y="5096"/>
                    <a:pt x="584" y="5131"/>
                  </a:cubicBezTo>
                  <a:cubicBezTo>
                    <a:pt x="584" y="5148"/>
                    <a:pt x="619" y="5148"/>
                    <a:pt x="636" y="5148"/>
                  </a:cubicBezTo>
                  <a:cubicBezTo>
                    <a:pt x="653" y="5148"/>
                    <a:pt x="671" y="5148"/>
                    <a:pt x="671" y="5131"/>
                  </a:cubicBezTo>
                  <a:cubicBezTo>
                    <a:pt x="710" y="5113"/>
                    <a:pt x="710" y="5057"/>
                    <a:pt x="693" y="5039"/>
                  </a:cubicBezTo>
                  <a:cubicBezTo>
                    <a:pt x="671" y="5022"/>
                    <a:pt x="653" y="5005"/>
                    <a:pt x="636" y="5005"/>
                  </a:cubicBezTo>
                  <a:close/>
                  <a:moveTo>
                    <a:pt x="29389" y="5096"/>
                  </a:moveTo>
                  <a:cubicBezTo>
                    <a:pt x="29372" y="5096"/>
                    <a:pt x="29355" y="5096"/>
                    <a:pt x="29337" y="5113"/>
                  </a:cubicBezTo>
                  <a:cubicBezTo>
                    <a:pt x="29302" y="5131"/>
                    <a:pt x="29302" y="5187"/>
                    <a:pt x="29337" y="5205"/>
                  </a:cubicBezTo>
                  <a:cubicBezTo>
                    <a:pt x="29355" y="5222"/>
                    <a:pt x="29372" y="5240"/>
                    <a:pt x="29389" y="5240"/>
                  </a:cubicBezTo>
                  <a:cubicBezTo>
                    <a:pt x="29411" y="5240"/>
                    <a:pt x="29429" y="5222"/>
                    <a:pt x="29446" y="5205"/>
                  </a:cubicBezTo>
                  <a:cubicBezTo>
                    <a:pt x="29463" y="5187"/>
                    <a:pt x="29463" y="5131"/>
                    <a:pt x="29446" y="5113"/>
                  </a:cubicBezTo>
                  <a:cubicBezTo>
                    <a:pt x="29429" y="5096"/>
                    <a:pt x="29411" y="5096"/>
                    <a:pt x="29389" y="5096"/>
                  </a:cubicBezTo>
                  <a:close/>
                  <a:moveTo>
                    <a:pt x="366" y="5257"/>
                  </a:moveTo>
                  <a:cubicBezTo>
                    <a:pt x="345" y="5257"/>
                    <a:pt x="327" y="5257"/>
                    <a:pt x="310" y="5274"/>
                  </a:cubicBezTo>
                  <a:cubicBezTo>
                    <a:pt x="275" y="5296"/>
                    <a:pt x="275" y="5348"/>
                    <a:pt x="310" y="5366"/>
                  </a:cubicBezTo>
                  <a:cubicBezTo>
                    <a:pt x="310" y="5383"/>
                    <a:pt x="345" y="5405"/>
                    <a:pt x="366" y="5405"/>
                  </a:cubicBezTo>
                  <a:cubicBezTo>
                    <a:pt x="384" y="5405"/>
                    <a:pt x="401" y="5383"/>
                    <a:pt x="401" y="5383"/>
                  </a:cubicBezTo>
                  <a:cubicBezTo>
                    <a:pt x="436" y="5348"/>
                    <a:pt x="436" y="5314"/>
                    <a:pt x="418" y="5274"/>
                  </a:cubicBezTo>
                  <a:cubicBezTo>
                    <a:pt x="401" y="5257"/>
                    <a:pt x="384" y="5257"/>
                    <a:pt x="366" y="5257"/>
                  </a:cubicBezTo>
                  <a:close/>
                  <a:moveTo>
                    <a:pt x="29646" y="5348"/>
                  </a:moveTo>
                  <a:cubicBezTo>
                    <a:pt x="29629" y="5348"/>
                    <a:pt x="29607" y="5348"/>
                    <a:pt x="29590" y="5366"/>
                  </a:cubicBezTo>
                  <a:cubicBezTo>
                    <a:pt x="29572" y="5383"/>
                    <a:pt x="29572" y="5440"/>
                    <a:pt x="29590" y="5457"/>
                  </a:cubicBezTo>
                  <a:cubicBezTo>
                    <a:pt x="29607" y="5475"/>
                    <a:pt x="29629" y="5492"/>
                    <a:pt x="29646" y="5492"/>
                  </a:cubicBezTo>
                  <a:cubicBezTo>
                    <a:pt x="29664" y="5492"/>
                    <a:pt x="29681" y="5475"/>
                    <a:pt x="29698" y="5457"/>
                  </a:cubicBezTo>
                  <a:cubicBezTo>
                    <a:pt x="29738" y="5440"/>
                    <a:pt x="29738" y="5383"/>
                    <a:pt x="29698" y="5366"/>
                  </a:cubicBezTo>
                  <a:cubicBezTo>
                    <a:pt x="29681" y="5348"/>
                    <a:pt x="29664" y="5348"/>
                    <a:pt x="29646" y="5348"/>
                  </a:cubicBezTo>
                  <a:close/>
                  <a:moveTo>
                    <a:pt x="75" y="5475"/>
                  </a:moveTo>
                  <a:cubicBezTo>
                    <a:pt x="57" y="5475"/>
                    <a:pt x="57" y="5475"/>
                    <a:pt x="40" y="5492"/>
                  </a:cubicBezTo>
                  <a:cubicBezTo>
                    <a:pt x="1" y="5514"/>
                    <a:pt x="1" y="5566"/>
                    <a:pt x="18" y="5601"/>
                  </a:cubicBezTo>
                  <a:cubicBezTo>
                    <a:pt x="40" y="5622"/>
                    <a:pt x="57" y="5622"/>
                    <a:pt x="75" y="5622"/>
                  </a:cubicBezTo>
                  <a:cubicBezTo>
                    <a:pt x="92" y="5622"/>
                    <a:pt x="110" y="5622"/>
                    <a:pt x="110" y="5601"/>
                  </a:cubicBezTo>
                  <a:cubicBezTo>
                    <a:pt x="149" y="5583"/>
                    <a:pt x="166" y="5549"/>
                    <a:pt x="127" y="5514"/>
                  </a:cubicBezTo>
                  <a:cubicBezTo>
                    <a:pt x="127" y="5492"/>
                    <a:pt x="92" y="5475"/>
                    <a:pt x="75" y="5475"/>
                  </a:cubicBezTo>
                  <a:close/>
                  <a:moveTo>
                    <a:pt x="29916" y="5583"/>
                  </a:moveTo>
                  <a:cubicBezTo>
                    <a:pt x="29899" y="5583"/>
                    <a:pt x="29881" y="5601"/>
                    <a:pt x="29864" y="5601"/>
                  </a:cubicBezTo>
                  <a:cubicBezTo>
                    <a:pt x="29825" y="5640"/>
                    <a:pt x="29846" y="5692"/>
                    <a:pt x="29864" y="5710"/>
                  </a:cubicBezTo>
                  <a:cubicBezTo>
                    <a:pt x="29881" y="5731"/>
                    <a:pt x="29899" y="5731"/>
                    <a:pt x="29916" y="5731"/>
                  </a:cubicBezTo>
                  <a:cubicBezTo>
                    <a:pt x="29933" y="5731"/>
                    <a:pt x="29955" y="5731"/>
                    <a:pt x="29973" y="5710"/>
                  </a:cubicBezTo>
                  <a:cubicBezTo>
                    <a:pt x="29990" y="5675"/>
                    <a:pt x="29990" y="5640"/>
                    <a:pt x="29973" y="5601"/>
                  </a:cubicBezTo>
                  <a:cubicBezTo>
                    <a:pt x="29955" y="5601"/>
                    <a:pt x="29933" y="5583"/>
                    <a:pt x="29916" y="5583"/>
                  </a:cubicBezTo>
                  <a:close/>
                  <a:moveTo>
                    <a:pt x="30190" y="5840"/>
                  </a:moveTo>
                  <a:cubicBezTo>
                    <a:pt x="30173" y="5840"/>
                    <a:pt x="30151" y="5840"/>
                    <a:pt x="30134" y="5857"/>
                  </a:cubicBezTo>
                  <a:cubicBezTo>
                    <a:pt x="30099" y="5892"/>
                    <a:pt x="30099" y="5927"/>
                    <a:pt x="30134" y="5966"/>
                  </a:cubicBezTo>
                  <a:cubicBezTo>
                    <a:pt x="30151" y="5966"/>
                    <a:pt x="30173" y="5984"/>
                    <a:pt x="30190" y="5984"/>
                  </a:cubicBezTo>
                  <a:cubicBezTo>
                    <a:pt x="30208" y="5984"/>
                    <a:pt x="30225" y="5966"/>
                    <a:pt x="30242" y="5949"/>
                  </a:cubicBezTo>
                  <a:cubicBezTo>
                    <a:pt x="30260" y="5927"/>
                    <a:pt x="30260" y="5875"/>
                    <a:pt x="30225" y="5857"/>
                  </a:cubicBezTo>
                  <a:cubicBezTo>
                    <a:pt x="30225" y="5840"/>
                    <a:pt x="30208" y="5840"/>
                    <a:pt x="30190" y="5840"/>
                  </a:cubicBezTo>
                  <a:close/>
                  <a:moveTo>
                    <a:pt x="30460" y="6075"/>
                  </a:moveTo>
                  <a:cubicBezTo>
                    <a:pt x="30442" y="6075"/>
                    <a:pt x="30425" y="6075"/>
                    <a:pt x="30408" y="6092"/>
                  </a:cubicBezTo>
                  <a:cubicBezTo>
                    <a:pt x="30369" y="6127"/>
                    <a:pt x="30390" y="6166"/>
                    <a:pt x="30408" y="6201"/>
                  </a:cubicBezTo>
                  <a:cubicBezTo>
                    <a:pt x="30425" y="6201"/>
                    <a:pt x="30442" y="6219"/>
                    <a:pt x="30460" y="6219"/>
                  </a:cubicBezTo>
                  <a:cubicBezTo>
                    <a:pt x="30477" y="6219"/>
                    <a:pt x="30499" y="6201"/>
                    <a:pt x="30516" y="6184"/>
                  </a:cubicBezTo>
                  <a:cubicBezTo>
                    <a:pt x="30534" y="6145"/>
                    <a:pt x="30534" y="6110"/>
                    <a:pt x="30499" y="6092"/>
                  </a:cubicBezTo>
                  <a:cubicBezTo>
                    <a:pt x="30499" y="6075"/>
                    <a:pt x="30477" y="6075"/>
                    <a:pt x="30460" y="6075"/>
                  </a:cubicBezTo>
                  <a:close/>
                  <a:moveTo>
                    <a:pt x="30734" y="6293"/>
                  </a:moveTo>
                  <a:cubicBezTo>
                    <a:pt x="30717" y="6293"/>
                    <a:pt x="30695" y="6310"/>
                    <a:pt x="30677" y="6327"/>
                  </a:cubicBezTo>
                  <a:cubicBezTo>
                    <a:pt x="30660" y="6362"/>
                    <a:pt x="30660" y="6401"/>
                    <a:pt x="30695" y="6419"/>
                  </a:cubicBezTo>
                  <a:cubicBezTo>
                    <a:pt x="30717" y="6436"/>
                    <a:pt x="30734" y="6436"/>
                    <a:pt x="30734" y="6436"/>
                  </a:cubicBezTo>
                  <a:cubicBezTo>
                    <a:pt x="30769" y="6436"/>
                    <a:pt x="30786" y="6436"/>
                    <a:pt x="30804" y="6419"/>
                  </a:cubicBezTo>
                  <a:cubicBezTo>
                    <a:pt x="30825" y="6384"/>
                    <a:pt x="30825" y="6327"/>
                    <a:pt x="30786" y="6310"/>
                  </a:cubicBezTo>
                  <a:cubicBezTo>
                    <a:pt x="30769" y="6293"/>
                    <a:pt x="30751" y="6293"/>
                    <a:pt x="30734" y="6293"/>
                  </a:cubicBezTo>
                  <a:close/>
                  <a:moveTo>
                    <a:pt x="31043" y="6510"/>
                  </a:moveTo>
                  <a:cubicBezTo>
                    <a:pt x="31004" y="6510"/>
                    <a:pt x="30986" y="6528"/>
                    <a:pt x="30969" y="6545"/>
                  </a:cubicBezTo>
                  <a:cubicBezTo>
                    <a:pt x="30952" y="6562"/>
                    <a:pt x="30952" y="6619"/>
                    <a:pt x="30986" y="6636"/>
                  </a:cubicBezTo>
                  <a:cubicBezTo>
                    <a:pt x="31004" y="6654"/>
                    <a:pt x="31021" y="6654"/>
                    <a:pt x="31043" y="6654"/>
                  </a:cubicBezTo>
                  <a:cubicBezTo>
                    <a:pt x="31060" y="6654"/>
                    <a:pt x="31078" y="6636"/>
                    <a:pt x="31095" y="6619"/>
                  </a:cubicBezTo>
                  <a:cubicBezTo>
                    <a:pt x="31113" y="6602"/>
                    <a:pt x="31113" y="6545"/>
                    <a:pt x="31078" y="6528"/>
                  </a:cubicBezTo>
                  <a:cubicBezTo>
                    <a:pt x="31060" y="6510"/>
                    <a:pt x="31043" y="6510"/>
                    <a:pt x="31043" y="6510"/>
                  </a:cubicBezTo>
                  <a:close/>
                  <a:moveTo>
                    <a:pt x="31313" y="6728"/>
                  </a:moveTo>
                  <a:cubicBezTo>
                    <a:pt x="31295" y="6728"/>
                    <a:pt x="31278" y="6745"/>
                    <a:pt x="31261" y="6763"/>
                  </a:cubicBezTo>
                  <a:cubicBezTo>
                    <a:pt x="31239" y="6780"/>
                    <a:pt x="31239" y="6836"/>
                    <a:pt x="31261" y="6854"/>
                  </a:cubicBezTo>
                  <a:cubicBezTo>
                    <a:pt x="31278" y="6871"/>
                    <a:pt x="31295" y="6871"/>
                    <a:pt x="31313" y="6871"/>
                  </a:cubicBezTo>
                  <a:cubicBezTo>
                    <a:pt x="31330" y="6871"/>
                    <a:pt x="31348" y="6871"/>
                    <a:pt x="31369" y="6854"/>
                  </a:cubicBezTo>
                  <a:cubicBezTo>
                    <a:pt x="31387" y="6836"/>
                    <a:pt x="31404" y="6780"/>
                    <a:pt x="31369" y="6763"/>
                  </a:cubicBezTo>
                  <a:cubicBezTo>
                    <a:pt x="31348" y="6745"/>
                    <a:pt x="31330" y="6728"/>
                    <a:pt x="31313" y="672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170" name="Google Shape;3210;p59">
            <a:extLst>
              <a:ext uri="{FF2B5EF4-FFF2-40B4-BE49-F238E27FC236}">
                <a16:creationId xmlns:a16="http://schemas.microsoft.com/office/drawing/2014/main" id="{53546F5A-6EF7-1C3F-1943-759D25DD7CD1}"/>
              </a:ext>
            </a:extLst>
          </p:cNvPr>
          <p:cNvSpPr txBox="1">
            <a:spLocks/>
          </p:cNvSpPr>
          <p:nvPr/>
        </p:nvSpPr>
        <p:spPr>
          <a:xfrm>
            <a:off x="-726679" y="462447"/>
            <a:ext cx="39297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Introduction</a:t>
            </a:r>
            <a:endParaRPr lang="en-US" sz="4000" dirty="0">
              <a:solidFill>
                <a:schemeClr val="bg1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3175" name="Google Shape;3294;p5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2BA10C-C73E-6EFA-8FED-AF5FF09BAF08}"/>
              </a:ext>
            </a:extLst>
          </p:cNvPr>
          <p:cNvSpPr/>
          <p:nvPr/>
        </p:nvSpPr>
        <p:spPr>
          <a:xfrm rot="18900000">
            <a:off x="4426634" y="4762196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6" name="Google Shape;3295;p59">
            <a:hlinkClick r:id="rId3" action="ppaction://hlinksldjump"/>
            <a:extLst>
              <a:ext uri="{FF2B5EF4-FFF2-40B4-BE49-F238E27FC236}">
                <a16:creationId xmlns:a16="http://schemas.microsoft.com/office/drawing/2014/main" id="{9BA2334A-B050-E574-788F-BF2790B95CA5}"/>
              </a:ext>
            </a:extLst>
          </p:cNvPr>
          <p:cNvSpPr/>
          <p:nvPr/>
        </p:nvSpPr>
        <p:spPr>
          <a:xfrm>
            <a:off x="4623648" y="4713780"/>
            <a:ext cx="369055" cy="334326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500" dirty="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177" name="Google Shape;3297;p5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62D000-2201-3A00-BF24-6C9D5E343B27}"/>
              </a:ext>
            </a:extLst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3" name="Google Shape;3203;p59"/>
          <p:cNvSpPr/>
          <p:nvPr/>
        </p:nvSpPr>
        <p:spPr>
          <a:xfrm>
            <a:off x="7568174" y="4397515"/>
            <a:ext cx="763200" cy="763200"/>
          </a:xfrm>
          <a:prstGeom prst="ellipse">
            <a:avLst/>
          </a:prstGeom>
          <a:gradFill>
            <a:gsLst>
              <a:gs pos="1300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  <a:effectLst>
            <a:outerShdw blurRad="100013" dist="85725" dir="1740000" algn="bl" rotWithShape="0">
              <a:schemeClr val="accent2">
                <a:alpha val="3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0" name="Google Shape;3210;p59"/>
          <p:cNvSpPr txBox="1">
            <a:spLocks noGrp="1"/>
          </p:cNvSpPr>
          <p:nvPr>
            <p:ph type="title"/>
          </p:nvPr>
        </p:nvSpPr>
        <p:spPr>
          <a:xfrm>
            <a:off x="284703" y="328811"/>
            <a:ext cx="4708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Collection &amp; Preprocessing</a:t>
            </a:r>
            <a:endParaRPr dirty="0"/>
          </a:p>
        </p:txBody>
      </p:sp>
      <p:grpSp>
        <p:nvGrpSpPr>
          <p:cNvPr id="3230" name="Google Shape;3230;p59"/>
          <p:cNvGrpSpPr/>
          <p:nvPr/>
        </p:nvGrpSpPr>
        <p:grpSpPr>
          <a:xfrm>
            <a:off x="8304353" y="-238123"/>
            <a:ext cx="2354950" cy="5619746"/>
            <a:chOff x="7664075" y="-234946"/>
            <a:chExt cx="2354950" cy="5619746"/>
          </a:xfrm>
        </p:grpSpPr>
        <p:sp>
          <p:nvSpPr>
            <p:cNvPr id="3231" name="Google Shape;3231;p59"/>
            <p:cNvSpPr/>
            <p:nvPr/>
          </p:nvSpPr>
          <p:spPr>
            <a:xfrm rot="-5400000">
              <a:off x="5728526" y="1772142"/>
              <a:ext cx="5521738" cy="1650639"/>
            </a:xfrm>
            <a:custGeom>
              <a:avLst/>
              <a:gdLst/>
              <a:ahLst/>
              <a:cxnLst/>
              <a:rect l="l" t="t" r="r" b="b"/>
              <a:pathLst>
                <a:path w="30874" h="10117" extrusionOk="0">
                  <a:moveTo>
                    <a:pt x="10640" y="0"/>
                  </a:moveTo>
                  <a:cubicBezTo>
                    <a:pt x="10605" y="0"/>
                    <a:pt x="10570" y="39"/>
                    <a:pt x="10570" y="74"/>
                  </a:cubicBezTo>
                  <a:cubicBezTo>
                    <a:pt x="10570" y="109"/>
                    <a:pt x="10605" y="148"/>
                    <a:pt x="10640" y="148"/>
                  </a:cubicBezTo>
                  <a:cubicBezTo>
                    <a:pt x="10696" y="148"/>
                    <a:pt x="10714" y="109"/>
                    <a:pt x="10714" y="74"/>
                  </a:cubicBezTo>
                  <a:cubicBezTo>
                    <a:pt x="10714" y="39"/>
                    <a:pt x="10679" y="0"/>
                    <a:pt x="10640" y="0"/>
                  </a:cubicBezTo>
                  <a:close/>
                  <a:moveTo>
                    <a:pt x="11005" y="0"/>
                  </a:moveTo>
                  <a:cubicBezTo>
                    <a:pt x="10966" y="0"/>
                    <a:pt x="10931" y="39"/>
                    <a:pt x="10931" y="74"/>
                  </a:cubicBezTo>
                  <a:cubicBezTo>
                    <a:pt x="10931" y="109"/>
                    <a:pt x="10966" y="148"/>
                    <a:pt x="11005" y="148"/>
                  </a:cubicBezTo>
                  <a:cubicBezTo>
                    <a:pt x="11040" y="148"/>
                    <a:pt x="11075" y="109"/>
                    <a:pt x="11075" y="74"/>
                  </a:cubicBezTo>
                  <a:cubicBezTo>
                    <a:pt x="11075" y="39"/>
                    <a:pt x="11057" y="0"/>
                    <a:pt x="11005" y="0"/>
                  </a:cubicBezTo>
                  <a:close/>
                  <a:moveTo>
                    <a:pt x="10278" y="22"/>
                  </a:moveTo>
                  <a:cubicBezTo>
                    <a:pt x="10244" y="22"/>
                    <a:pt x="10205" y="57"/>
                    <a:pt x="10205" y="91"/>
                  </a:cubicBezTo>
                  <a:cubicBezTo>
                    <a:pt x="10205" y="131"/>
                    <a:pt x="10244" y="165"/>
                    <a:pt x="10278" y="165"/>
                  </a:cubicBezTo>
                  <a:lnTo>
                    <a:pt x="10296" y="165"/>
                  </a:lnTo>
                  <a:cubicBezTo>
                    <a:pt x="10335" y="165"/>
                    <a:pt x="10352" y="131"/>
                    <a:pt x="10352" y="91"/>
                  </a:cubicBezTo>
                  <a:cubicBezTo>
                    <a:pt x="10352" y="57"/>
                    <a:pt x="10313" y="22"/>
                    <a:pt x="10278" y="22"/>
                  </a:cubicBezTo>
                  <a:close/>
                  <a:moveTo>
                    <a:pt x="11366" y="22"/>
                  </a:moveTo>
                  <a:cubicBezTo>
                    <a:pt x="11332" y="22"/>
                    <a:pt x="11292" y="39"/>
                    <a:pt x="11292" y="91"/>
                  </a:cubicBezTo>
                  <a:cubicBezTo>
                    <a:pt x="11292" y="131"/>
                    <a:pt x="11332" y="165"/>
                    <a:pt x="11366" y="165"/>
                  </a:cubicBezTo>
                  <a:cubicBezTo>
                    <a:pt x="11401" y="165"/>
                    <a:pt x="11440" y="131"/>
                    <a:pt x="11440" y="91"/>
                  </a:cubicBezTo>
                  <a:cubicBezTo>
                    <a:pt x="11440" y="57"/>
                    <a:pt x="11423" y="22"/>
                    <a:pt x="11384" y="22"/>
                  </a:cubicBezTo>
                  <a:close/>
                  <a:moveTo>
                    <a:pt x="9917" y="57"/>
                  </a:moveTo>
                  <a:cubicBezTo>
                    <a:pt x="9878" y="57"/>
                    <a:pt x="9843" y="91"/>
                    <a:pt x="9843" y="131"/>
                  </a:cubicBezTo>
                  <a:cubicBezTo>
                    <a:pt x="9861" y="183"/>
                    <a:pt x="9878" y="200"/>
                    <a:pt x="9917" y="200"/>
                  </a:cubicBezTo>
                  <a:lnTo>
                    <a:pt x="9935" y="200"/>
                  </a:lnTo>
                  <a:cubicBezTo>
                    <a:pt x="9970" y="200"/>
                    <a:pt x="10009" y="165"/>
                    <a:pt x="9987" y="131"/>
                  </a:cubicBezTo>
                  <a:cubicBezTo>
                    <a:pt x="9987" y="74"/>
                    <a:pt x="9952" y="57"/>
                    <a:pt x="9917" y="57"/>
                  </a:cubicBezTo>
                  <a:close/>
                  <a:moveTo>
                    <a:pt x="11727" y="57"/>
                  </a:moveTo>
                  <a:cubicBezTo>
                    <a:pt x="11693" y="57"/>
                    <a:pt x="11658" y="74"/>
                    <a:pt x="11658" y="109"/>
                  </a:cubicBezTo>
                  <a:cubicBezTo>
                    <a:pt x="11658" y="165"/>
                    <a:pt x="11675" y="200"/>
                    <a:pt x="11727" y="200"/>
                  </a:cubicBezTo>
                  <a:cubicBezTo>
                    <a:pt x="11767" y="200"/>
                    <a:pt x="11801" y="165"/>
                    <a:pt x="11801" y="131"/>
                  </a:cubicBezTo>
                  <a:cubicBezTo>
                    <a:pt x="11801" y="91"/>
                    <a:pt x="11784" y="57"/>
                    <a:pt x="11749" y="57"/>
                  </a:cubicBezTo>
                  <a:close/>
                  <a:moveTo>
                    <a:pt x="9552" y="109"/>
                  </a:moveTo>
                  <a:cubicBezTo>
                    <a:pt x="9517" y="109"/>
                    <a:pt x="9482" y="148"/>
                    <a:pt x="9500" y="183"/>
                  </a:cubicBezTo>
                  <a:cubicBezTo>
                    <a:pt x="9500" y="218"/>
                    <a:pt x="9534" y="257"/>
                    <a:pt x="9574" y="257"/>
                  </a:cubicBezTo>
                  <a:cubicBezTo>
                    <a:pt x="9608" y="239"/>
                    <a:pt x="9643" y="200"/>
                    <a:pt x="9643" y="165"/>
                  </a:cubicBezTo>
                  <a:cubicBezTo>
                    <a:pt x="9626" y="131"/>
                    <a:pt x="9591" y="109"/>
                    <a:pt x="9574" y="109"/>
                  </a:cubicBezTo>
                  <a:close/>
                  <a:moveTo>
                    <a:pt x="12093" y="109"/>
                  </a:moveTo>
                  <a:cubicBezTo>
                    <a:pt x="12054" y="109"/>
                    <a:pt x="12019" y="131"/>
                    <a:pt x="12019" y="165"/>
                  </a:cubicBezTo>
                  <a:cubicBezTo>
                    <a:pt x="12019" y="218"/>
                    <a:pt x="12036" y="257"/>
                    <a:pt x="12076" y="257"/>
                  </a:cubicBezTo>
                  <a:lnTo>
                    <a:pt x="12093" y="257"/>
                  </a:lnTo>
                  <a:cubicBezTo>
                    <a:pt x="12128" y="257"/>
                    <a:pt x="12145" y="239"/>
                    <a:pt x="12163" y="200"/>
                  </a:cubicBezTo>
                  <a:cubicBezTo>
                    <a:pt x="12163" y="165"/>
                    <a:pt x="12145" y="131"/>
                    <a:pt x="12110" y="109"/>
                  </a:cubicBezTo>
                  <a:close/>
                  <a:moveTo>
                    <a:pt x="9208" y="165"/>
                  </a:moveTo>
                  <a:cubicBezTo>
                    <a:pt x="9208" y="165"/>
                    <a:pt x="9191" y="165"/>
                    <a:pt x="9191" y="183"/>
                  </a:cubicBezTo>
                  <a:cubicBezTo>
                    <a:pt x="9156" y="183"/>
                    <a:pt x="9138" y="218"/>
                    <a:pt x="9138" y="257"/>
                  </a:cubicBezTo>
                  <a:cubicBezTo>
                    <a:pt x="9138" y="292"/>
                    <a:pt x="9173" y="309"/>
                    <a:pt x="9208" y="309"/>
                  </a:cubicBezTo>
                  <a:lnTo>
                    <a:pt x="9225" y="309"/>
                  </a:lnTo>
                  <a:cubicBezTo>
                    <a:pt x="9265" y="309"/>
                    <a:pt x="9282" y="274"/>
                    <a:pt x="9282" y="239"/>
                  </a:cubicBezTo>
                  <a:cubicBezTo>
                    <a:pt x="9265" y="200"/>
                    <a:pt x="9247" y="165"/>
                    <a:pt x="9208" y="165"/>
                  </a:cubicBezTo>
                  <a:close/>
                  <a:moveTo>
                    <a:pt x="12437" y="183"/>
                  </a:moveTo>
                  <a:cubicBezTo>
                    <a:pt x="12419" y="183"/>
                    <a:pt x="12380" y="218"/>
                    <a:pt x="12363" y="257"/>
                  </a:cubicBezTo>
                  <a:cubicBezTo>
                    <a:pt x="12363" y="292"/>
                    <a:pt x="12380" y="326"/>
                    <a:pt x="12419" y="326"/>
                  </a:cubicBezTo>
                  <a:lnTo>
                    <a:pt x="12437" y="326"/>
                  </a:lnTo>
                  <a:cubicBezTo>
                    <a:pt x="12472" y="326"/>
                    <a:pt x="12511" y="309"/>
                    <a:pt x="12511" y="274"/>
                  </a:cubicBezTo>
                  <a:cubicBezTo>
                    <a:pt x="12528" y="239"/>
                    <a:pt x="12489" y="200"/>
                    <a:pt x="12454" y="200"/>
                  </a:cubicBezTo>
                  <a:cubicBezTo>
                    <a:pt x="12454" y="200"/>
                    <a:pt x="12454" y="183"/>
                    <a:pt x="12437" y="183"/>
                  </a:cubicBezTo>
                  <a:close/>
                  <a:moveTo>
                    <a:pt x="8830" y="257"/>
                  </a:moveTo>
                  <a:cubicBezTo>
                    <a:pt x="8790" y="257"/>
                    <a:pt x="8773" y="309"/>
                    <a:pt x="8773" y="348"/>
                  </a:cubicBezTo>
                  <a:cubicBezTo>
                    <a:pt x="8790" y="383"/>
                    <a:pt x="8830" y="400"/>
                    <a:pt x="8847" y="400"/>
                  </a:cubicBezTo>
                  <a:lnTo>
                    <a:pt x="8864" y="400"/>
                  </a:lnTo>
                  <a:cubicBezTo>
                    <a:pt x="8899" y="383"/>
                    <a:pt x="8938" y="348"/>
                    <a:pt x="8921" y="309"/>
                  </a:cubicBezTo>
                  <a:cubicBezTo>
                    <a:pt x="8921" y="274"/>
                    <a:pt x="8882" y="257"/>
                    <a:pt x="8847" y="257"/>
                  </a:cubicBezTo>
                  <a:close/>
                  <a:moveTo>
                    <a:pt x="12798" y="292"/>
                  </a:moveTo>
                  <a:cubicBezTo>
                    <a:pt x="12763" y="292"/>
                    <a:pt x="12728" y="309"/>
                    <a:pt x="12728" y="348"/>
                  </a:cubicBezTo>
                  <a:cubicBezTo>
                    <a:pt x="12707" y="383"/>
                    <a:pt x="12728" y="418"/>
                    <a:pt x="12763" y="435"/>
                  </a:cubicBezTo>
                  <a:lnTo>
                    <a:pt x="12798" y="435"/>
                  </a:lnTo>
                  <a:cubicBezTo>
                    <a:pt x="12815" y="435"/>
                    <a:pt x="12854" y="418"/>
                    <a:pt x="12854" y="383"/>
                  </a:cubicBezTo>
                  <a:cubicBezTo>
                    <a:pt x="12872" y="348"/>
                    <a:pt x="12854" y="309"/>
                    <a:pt x="12815" y="292"/>
                  </a:cubicBezTo>
                  <a:close/>
                  <a:moveTo>
                    <a:pt x="8486" y="348"/>
                  </a:moveTo>
                  <a:cubicBezTo>
                    <a:pt x="8447" y="366"/>
                    <a:pt x="8429" y="400"/>
                    <a:pt x="8429" y="435"/>
                  </a:cubicBezTo>
                  <a:cubicBezTo>
                    <a:pt x="8447" y="474"/>
                    <a:pt x="8464" y="492"/>
                    <a:pt x="8503" y="492"/>
                  </a:cubicBezTo>
                  <a:lnTo>
                    <a:pt x="8521" y="492"/>
                  </a:lnTo>
                  <a:cubicBezTo>
                    <a:pt x="8555" y="474"/>
                    <a:pt x="8573" y="435"/>
                    <a:pt x="8573" y="400"/>
                  </a:cubicBezTo>
                  <a:cubicBezTo>
                    <a:pt x="8555" y="366"/>
                    <a:pt x="8538" y="348"/>
                    <a:pt x="8503" y="348"/>
                  </a:cubicBezTo>
                  <a:close/>
                  <a:moveTo>
                    <a:pt x="13124" y="418"/>
                  </a:moveTo>
                  <a:cubicBezTo>
                    <a:pt x="13107" y="418"/>
                    <a:pt x="13072" y="435"/>
                    <a:pt x="13072" y="457"/>
                  </a:cubicBezTo>
                  <a:cubicBezTo>
                    <a:pt x="13055" y="492"/>
                    <a:pt x="13072" y="544"/>
                    <a:pt x="13107" y="566"/>
                  </a:cubicBezTo>
                  <a:lnTo>
                    <a:pt x="13124" y="566"/>
                  </a:lnTo>
                  <a:cubicBezTo>
                    <a:pt x="13163" y="566"/>
                    <a:pt x="13181" y="544"/>
                    <a:pt x="13198" y="509"/>
                  </a:cubicBezTo>
                  <a:cubicBezTo>
                    <a:pt x="13216" y="474"/>
                    <a:pt x="13198" y="435"/>
                    <a:pt x="13163" y="418"/>
                  </a:cubicBezTo>
                  <a:close/>
                  <a:moveTo>
                    <a:pt x="8159" y="435"/>
                  </a:moveTo>
                  <a:cubicBezTo>
                    <a:pt x="8138" y="435"/>
                    <a:pt x="8138" y="457"/>
                    <a:pt x="8138" y="457"/>
                  </a:cubicBezTo>
                  <a:cubicBezTo>
                    <a:pt x="8103" y="457"/>
                    <a:pt x="8068" y="509"/>
                    <a:pt x="8085" y="544"/>
                  </a:cubicBezTo>
                  <a:cubicBezTo>
                    <a:pt x="8103" y="566"/>
                    <a:pt x="8120" y="583"/>
                    <a:pt x="8159" y="583"/>
                  </a:cubicBezTo>
                  <a:lnTo>
                    <a:pt x="8177" y="583"/>
                  </a:lnTo>
                  <a:cubicBezTo>
                    <a:pt x="8212" y="583"/>
                    <a:pt x="8229" y="527"/>
                    <a:pt x="8229" y="492"/>
                  </a:cubicBezTo>
                  <a:cubicBezTo>
                    <a:pt x="8212" y="474"/>
                    <a:pt x="8194" y="435"/>
                    <a:pt x="8159" y="435"/>
                  </a:cubicBezTo>
                  <a:close/>
                  <a:moveTo>
                    <a:pt x="24855" y="544"/>
                  </a:moveTo>
                  <a:cubicBezTo>
                    <a:pt x="24821" y="544"/>
                    <a:pt x="24803" y="583"/>
                    <a:pt x="24803" y="618"/>
                  </a:cubicBezTo>
                  <a:cubicBezTo>
                    <a:pt x="24781" y="653"/>
                    <a:pt x="24821" y="692"/>
                    <a:pt x="24855" y="692"/>
                  </a:cubicBezTo>
                  <a:lnTo>
                    <a:pt x="24873" y="692"/>
                  </a:lnTo>
                  <a:cubicBezTo>
                    <a:pt x="24912" y="692"/>
                    <a:pt x="24929" y="653"/>
                    <a:pt x="24947" y="618"/>
                  </a:cubicBezTo>
                  <a:cubicBezTo>
                    <a:pt x="24947" y="583"/>
                    <a:pt x="24912" y="544"/>
                    <a:pt x="24873" y="544"/>
                  </a:cubicBezTo>
                  <a:close/>
                  <a:moveTo>
                    <a:pt x="7776" y="566"/>
                  </a:moveTo>
                  <a:cubicBezTo>
                    <a:pt x="7742" y="583"/>
                    <a:pt x="7724" y="618"/>
                    <a:pt x="7742" y="653"/>
                  </a:cubicBezTo>
                  <a:cubicBezTo>
                    <a:pt x="7759" y="692"/>
                    <a:pt x="7776" y="709"/>
                    <a:pt x="7811" y="709"/>
                  </a:cubicBezTo>
                  <a:cubicBezTo>
                    <a:pt x="7811" y="709"/>
                    <a:pt x="7833" y="709"/>
                    <a:pt x="7833" y="692"/>
                  </a:cubicBezTo>
                  <a:cubicBezTo>
                    <a:pt x="7868" y="692"/>
                    <a:pt x="7885" y="635"/>
                    <a:pt x="7885" y="601"/>
                  </a:cubicBezTo>
                  <a:cubicBezTo>
                    <a:pt x="7868" y="583"/>
                    <a:pt x="7833" y="566"/>
                    <a:pt x="7811" y="566"/>
                  </a:cubicBezTo>
                  <a:close/>
                  <a:moveTo>
                    <a:pt x="13468" y="566"/>
                  </a:moveTo>
                  <a:cubicBezTo>
                    <a:pt x="13433" y="566"/>
                    <a:pt x="13416" y="583"/>
                    <a:pt x="13398" y="601"/>
                  </a:cubicBezTo>
                  <a:cubicBezTo>
                    <a:pt x="13381" y="635"/>
                    <a:pt x="13398" y="675"/>
                    <a:pt x="13433" y="692"/>
                  </a:cubicBezTo>
                  <a:cubicBezTo>
                    <a:pt x="13451" y="709"/>
                    <a:pt x="13451" y="709"/>
                    <a:pt x="13468" y="709"/>
                  </a:cubicBezTo>
                  <a:cubicBezTo>
                    <a:pt x="13490" y="709"/>
                    <a:pt x="13525" y="692"/>
                    <a:pt x="13525" y="653"/>
                  </a:cubicBezTo>
                  <a:cubicBezTo>
                    <a:pt x="13542" y="618"/>
                    <a:pt x="13525" y="583"/>
                    <a:pt x="13490" y="566"/>
                  </a:cubicBezTo>
                  <a:close/>
                  <a:moveTo>
                    <a:pt x="24494" y="566"/>
                  </a:moveTo>
                  <a:cubicBezTo>
                    <a:pt x="24455" y="566"/>
                    <a:pt x="24420" y="601"/>
                    <a:pt x="24438" y="635"/>
                  </a:cubicBezTo>
                  <a:cubicBezTo>
                    <a:pt x="24438" y="675"/>
                    <a:pt x="24455" y="709"/>
                    <a:pt x="24512" y="709"/>
                  </a:cubicBezTo>
                  <a:cubicBezTo>
                    <a:pt x="24546" y="709"/>
                    <a:pt x="24586" y="675"/>
                    <a:pt x="24586" y="618"/>
                  </a:cubicBezTo>
                  <a:cubicBezTo>
                    <a:pt x="24564" y="583"/>
                    <a:pt x="24546" y="566"/>
                    <a:pt x="24512" y="566"/>
                  </a:cubicBezTo>
                  <a:close/>
                  <a:moveTo>
                    <a:pt x="25217" y="583"/>
                  </a:moveTo>
                  <a:cubicBezTo>
                    <a:pt x="25182" y="583"/>
                    <a:pt x="25164" y="601"/>
                    <a:pt x="25147" y="635"/>
                  </a:cubicBezTo>
                  <a:cubicBezTo>
                    <a:pt x="25147" y="692"/>
                    <a:pt x="25182" y="727"/>
                    <a:pt x="25217" y="727"/>
                  </a:cubicBezTo>
                  <a:cubicBezTo>
                    <a:pt x="25256" y="727"/>
                    <a:pt x="25290" y="709"/>
                    <a:pt x="25290" y="675"/>
                  </a:cubicBezTo>
                  <a:cubicBezTo>
                    <a:pt x="25308" y="618"/>
                    <a:pt x="25273" y="583"/>
                    <a:pt x="25238" y="583"/>
                  </a:cubicBezTo>
                  <a:close/>
                  <a:moveTo>
                    <a:pt x="24129" y="618"/>
                  </a:moveTo>
                  <a:cubicBezTo>
                    <a:pt x="24094" y="618"/>
                    <a:pt x="24059" y="653"/>
                    <a:pt x="24076" y="709"/>
                  </a:cubicBezTo>
                  <a:cubicBezTo>
                    <a:pt x="24076" y="727"/>
                    <a:pt x="24111" y="762"/>
                    <a:pt x="24150" y="762"/>
                  </a:cubicBezTo>
                  <a:lnTo>
                    <a:pt x="24168" y="762"/>
                  </a:lnTo>
                  <a:cubicBezTo>
                    <a:pt x="24203" y="744"/>
                    <a:pt x="24220" y="709"/>
                    <a:pt x="24220" y="675"/>
                  </a:cubicBezTo>
                  <a:cubicBezTo>
                    <a:pt x="24203" y="635"/>
                    <a:pt x="24185" y="618"/>
                    <a:pt x="24150" y="618"/>
                  </a:cubicBezTo>
                  <a:close/>
                  <a:moveTo>
                    <a:pt x="25582" y="653"/>
                  </a:moveTo>
                  <a:cubicBezTo>
                    <a:pt x="25543" y="653"/>
                    <a:pt x="25525" y="692"/>
                    <a:pt x="25508" y="709"/>
                  </a:cubicBezTo>
                  <a:cubicBezTo>
                    <a:pt x="25491" y="744"/>
                    <a:pt x="25525" y="801"/>
                    <a:pt x="25565" y="801"/>
                  </a:cubicBezTo>
                  <a:lnTo>
                    <a:pt x="25582" y="801"/>
                  </a:lnTo>
                  <a:cubicBezTo>
                    <a:pt x="25617" y="801"/>
                    <a:pt x="25634" y="783"/>
                    <a:pt x="25652" y="762"/>
                  </a:cubicBezTo>
                  <a:cubicBezTo>
                    <a:pt x="25652" y="709"/>
                    <a:pt x="25634" y="675"/>
                    <a:pt x="25599" y="675"/>
                  </a:cubicBezTo>
                  <a:cubicBezTo>
                    <a:pt x="25599" y="653"/>
                    <a:pt x="25582" y="653"/>
                    <a:pt x="25582" y="653"/>
                  </a:cubicBezTo>
                  <a:close/>
                  <a:moveTo>
                    <a:pt x="7450" y="692"/>
                  </a:moveTo>
                  <a:cubicBezTo>
                    <a:pt x="7398" y="709"/>
                    <a:pt x="7376" y="744"/>
                    <a:pt x="7398" y="783"/>
                  </a:cubicBezTo>
                  <a:cubicBezTo>
                    <a:pt x="7415" y="818"/>
                    <a:pt x="7433" y="836"/>
                    <a:pt x="7468" y="836"/>
                  </a:cubicBezTo>
                  <a:lnTo>
                    <a:pt x="7485" y="818"/>
                  </a:lnTo>
                  <a:cubicBezTo>
                    <a:pt x="7524" y="801"/>
                    <a:pt x="7542" y="762"/>
                    <a:pt x="7542" y="727"/>
                  </a:cubicBezTo>
                  <a:cubicBezTo>
                    <a:pt x="7524" y="692"/>
                    <a:pt x="7507" y="692"/>
                    <a:pt x="7468" y="692"/>
                  </a:cubicBezTo>
                  <a:close/>
                  <a:moveTo>
                    <a:pt x="23768" y="709"/>
                  </a:moveTo>
                  <a:cubicBezTo>
                    <a:pt x="23733" y="709"/>
                    <a:pt x="23715" y="762"/>
                    <a:pt x="23733" y="801"/>
                  </a:cubicBezTo>
                  <a:cubicBezTo>
                    <a:pt x="23733" y="836"/>
                    <a:pt x="23768" y="853"/>
                    <a:pt x="23785" y="853"/>
                  </a:cubicBezTo>
                  <a:cubicBezTo>
                    <a:pt x="23802" y="853"/>
                    <a:pt x="23802" y="853"/>
                    <a:pt x="23824" y="836"/>
                  </a:cubicBezTo>
                  <a:cubicBezTo>
                    <a:pt x="23859" y="836"/>
                    <a:pt x="23876" y="801"/>
                    <a:pt x="23859" y="744"/>
                  </a:cubicBezTo>
                  <a:cubicBezTo>
                    <a:pt x="23859" y="727"/>
                    <a:pt x="23824" y="709"/>
                    <a:pt x="23785" y="709"/>
                  </a:cubicBezTo>
                  <a:close/>
                  <a:moveTo>
                    <a:pt x="13794" y="727"/>
                  </a:moveTo>
                  <a:cubicBezTo>
                    <a:pt x="13760" y="727"/>
                    <a:pt x="13742" y="744"/>
                    <a:pt x="13725" y="762"/>
                  </a:cubicBezTo>
                  <a:cubicBezTo>
                    <a:pt x="13707" y="801"/>
                    <a:pt x="13725" y="836"/>
                    <a:pt x="13760" y="853"/>
                  </a:cubicBezTo>
                  <a:cubicBezTo>
                    <a:pt x="13760" y="870"/>
                    <a:pt x="13777" y="870"/>
                    <a:pt x="13794" y="870"/>
                  </a:cubicBezTo>
                  <a:cubicBezTo>
                    <a:pt x="13816" y="870"/>
                    <a:pt x="13834" y="853"/>
                    <a:pt x="13851" y="836"/>
                  </a:cubicBezTo>
                  <a:cubicBezTo>
                    <a:pt x="13868" y="801"/>
                    <a:pt x="13851" y="744"/>
                    <a:pt x="13816" y="727"/>
                  </a:cubicBezTo>
                  <a:close/>
                  <a:moveTo>
                    <a:pt x="25908" y="801"/>
                  </a:moveTo>
                  <a:cubicBezTo>
                    <a:pt x="25891" y="801"/>
                    <a:pt x="25869" y="818"/>
                    <a:pt x="25852" y="836"/>
                  </a:cubicBezTo>
                  <a:cubicBezTo>
                    <a:pt x="25834" y="870"/>
                    <a:pt x="25834" y="927"/>
                    <a:pt x="25869" y="944"/>
                  </a:cubicBezTo>
                  <a:lnTo>
                    <a:pt x="25908" y="944"/>
                  </a:lnTo>
                  <a:cubicBezTo>
                    <a:pt x="25943" y="944"/>
                    <a:pt x="25961" y="927"/>
                    <a:pt x="25978" y="909"/>
                  </a:cubicBezTo>
                  <a:cubicBezTo>
                    <a:pt x="26000" y="870"/>
                    <a:pt x="25978" y="836"/>
                    <a:pt x="25943" y="818"/>
                  </a:cubicBezTo>
                  <a:cubicBezTo>
                    <a:pt x="25943" y="801"/>
                    <a:pt x="25926" y="801"/>
                    <a:pt x="25908" y="801"/>
                  </a:cubicBezTo>
                  <a:close/>
                  <a:moveTo>
                    <a:pt x="7106" y="818"/>
                  </a:moveTo>
                  <a:cubicBezTo>
                    <a:pt x="7072" y="836"/>
                    <a:pt x="7050" y="870"/>
                    <a:pt x="7072" y="909"/>
                  </a:cubicBezTo>
                  <a:cubicBezTo>
                    <a:pt x="7072" y="944"/>
                    <a:pt x="7106" y="962"/>
                    <a:pt x="7124" y="962"/>
                  </a:cubicBezTo>
                  <a:lnTo>
                    <a:pt x="7159" y="962"/>
                  </a:lnTo>
                  <a:cubicBezTo>
                    <a:pt x="7198" y="944"/>
                    <a:pt x="7215" y="892"/>
                    <a:pt x="7198" y="853"/>
                  </a:cubicBezTo>
                  <a:cubicBezTo>
                    <a:pt x="7180" y="836"/>
                    <a:pt x="7159" y="818"/>
                    <a:pt x="7124" y="818"/>
                  </a:cubicBezTo>
                  <a:close/>
                  <a:moveTo>
                    <a:pt x="23424" y="818"/>
                  </a:moveTo>
                  <a:cubicBezTo>
                    <a:pt x="23389" y="836"/>
                    <a:pt x="23367" y="892"/>
                    <a:pt x="23389" y="927"/>
                  </a:cubicBezTo>
                  <a:cubicBezTo>
                    <a:pt x="23389" y="944"/>
                    <a:pt x="23424" y="962"/>
                    <a:pt x="23459" y="962"/>
                  </a:cubicBezTo>
                  <a:lnTo>
                    <a:pt x="23476" y="962"/>
                  </a:lnTo>
                  <a:cubicBezTo>
                    <a:pt x="23515" y="944"/>
                    <a:pt x="23533" y="909"/>
                    <a:pt x="23515" y="870"/>
                  </a:cubicBezTo>
                  <a:cubicBezTo>
                    <a:pt x="23515" y="836"/>
                    <a:pt x="23476" y="818"/>
                    <a:pt x="23459" y="818"/>
                  </a:cubicBezTo>
                  <a:close/>
                  <a:moveTo>
                    <a:pt x="14103" y="909"/>
                  </a:moveTo>
                  <a:cubicBezTo>
                    <a:pt x="14068" y="909"/>
                    <a:pt x="14051" y="927"/>
                    <a:pt x="14034" y="944"/>
                  </a:cubicBezTo>
                  <a:cubicBezTo>
                    <a:pt x="14012" y="979"/>
                    <a:pt x="14034" y="1018"/>
                    <a:pt x="14068" y="1036"/>
                  </a:cubicBezTo>
                  <a:cubicBezTo>
                    <a:pt x="14068" y="1053"/>
                    <a:pt x="14086" y="1053"/>
                    <a:pt x="14103" y="1053"/>
                  </a:cubicBezTo>
                  <a:cubicBezTo>
                    <a:pt x="14121" y="1053"/>
                    <a:pt x="14142" y="1036"/>
                    <a:pt x="14160" y="1018"/>
                  </a:cubicBezTo>
                  <a:cubicBezTo>
                    <a:pt x="14177" y="979"/>
                    <a:pt x="14177" y="944"/>
                    <a:pt x="14142" y="927"/>
                  </a:cubicBezTo>
                  <a:cubicBezTo>
                    <a:pt x="14121" y="909"/>
                    <a:pt x="14121" y="909"/>
                    <a:pt x="14103" y="909"/>
                  </a:cubicBezTo>
                  <a:close/>
                  <a:moveTo>
                    <a:pt x="6763" y="962"/>
                  </a:moveTo>
                  <a:cubicBezTo>
                    <a:pt x="6723" y="979"/>
                    <a:pt x="6706" y="1018"/>
                    <a:pt x="6723" y="1053"/>
                  </a:cubicBezTo>
                  <a:cubicBezTo>
                    <a:pt x="6745" y="1088"/>
                    <a:pt x="6763" y="1110"/>
                    <a:pt x="6797" y="1110"/>
                  </a:cubicBezTo>
                  <a:cubicBezTo>
                    <a:pt x="6797" y="1110"/>
                    <a:pt x="6815" y="1110"/>
                    <a:pt x="6815" y="1088"/>
                  </a:cubicBezTo>
                  <a:cubicBezTo>
                    <a:pt x="6854" y="1070"/>
                    <a:pt x="6871" y="1036"/>
                    <a:pt x="6871" y="1001"/>
                  </a:cubicBezTo>
                  <a:cubicBezTo>
                    <a:pt x="6854" y="979"/>
                    <a:pt x="6815" y="962"/>
                    <a:pt x="6797" y="962"/>
                  </a:cubicBezTo>
                  <a:close/>
                  <a:moveTo>
                    <a:pt x="23080" y="962"/>
                  </a:moveTo>
                  <a:cubicBezTo>
                    <a:pt x="23041" y="979"/>
                    <a:pt x="23041" y="1036"/>
                    <a:pt x="23063" y="1070"/>
                  </a:cubicBezTo>
                  <a:cubicBezTo>
                    <a:pt x="23063" y="1088"/>
                    <a:pt x="23097" y="1110"/>
                    <a:pt x="23115" y="1110"/>
                  </a:cubicBezTo>
                  <a:lnTo>
                    <a:pt x="23150" y="1110"/>
                  </a:lnTo>
                  <a:cubicBezTo>
                    <a:pt x="23189" y="1088"/>
                    <a:pt x="23206" y="1036"/>
                    <a:pt x="23189" y="1001"/>
                  </a:cubicBezTo>
                  <a:cubicBezTo>
                    <a:pt x="23171" y="979"/>
                    <a:pt x="23150" y="962"/>
                    <a:pt x="23115" y="962"/>
                  </a:cubicBezTo>
                  <a:close/>
                  <a:moveTo>
                    <a:pt x="26217" y="1001"/>
                  </a:moveTo>
                  <a:cubicBezTo>
                    <a:pt x="26196" y="1001"/>
                    <a:pt x="26178" y="1001"/>
                    <a:pt x="26161" y="1018"/>
                  </a:cubicBezTo>
                  <a:cubicBezTo>
                    <a:pt x="26143" y="1053"/>
                    <a:pt x="26143" y="1110"/>
                    <a:pt x="26178" y="1127"/>
                  </a:cubicBezTo>
                  <a:cubicBezTo>
                    <a:pt x="26196" y="1127"/>
                    <a:pt x="26196" y="1144"/>
                    <a:pt x="26217" y="1144"/>
                  </a:cubicBezTo>
                  <a:cubicBezTo>
                    <a:pt x="26235" y="1144"/>
                    <a:pt x="26270" y="1127"/>
                    <a:pt x="26270" y="1110"/>
                  </a:cubicBezTo>
                  <a:cubicBezTo>
                    <a:pt x="26304" y="1070"/>
                    <a:pt x="26287" y="1036"/>
                    <a:pt x="26270" y="1001"/>
                  </a:cubicBezTo>
                  <a:close/>
                  <a:moveTo>
                    <a:pt x="6436" y="1110"/>
                  </a:moveTo>
                  <a:cubicBezTo>
                    <a:pt x="6397" y="1127"/>
                    <a:pt x="6380" y="1179"/>
                    <a:pt x="6397" y="1218"/>
                  </a:cubicBezTo>
                  <a:cubicBezTo>
                    <a:pt x="6419" y="1236"/>
                    <a:pt x="6436" y="1253"/>
                    <a:pt x="6471" y="1253"/>
                  </a:cubicBezTo>
                  <a:cubicBezTo>
                    <a:pt x="6471" y="1253"/>
                    <a:pt x="6489" y="1253"/>
                    <a:pt x="6489" y="1236"/>
                  </a:cubicBezTo>
                  <a:cubicBezTo>
                    <a:pt x="6528" y="1236"/>
                    <a:pt x="6545" y="1179"/>
                    <a:pt x="6528" y="1144"/>
                  </a:cubicBezTo>
                  <a:cubicBezTo>
                    <a:pt x="6528" y="1127"/>
                    <a:pt x="6489" y="1110"/>
                    <a:pt x="6471" y="1110"/>
                  </a:cubicBezTo>
                  <a:close/>
                  <a:moveTo>
                    <a:pt x="14412" y="1110"/>
                  </a:moveTo>
                  <a:cubicBezTo>
                    <a:pt x="14377" y="1110"/>
                    <a:pt x="14360" y="1110"/>
                    <a:pt x="14338" y="1144"/>
                  </a:cubicBezTo>
                  <a:cubicBezTo>
                    <a:pt x="14321" y="1162"/>
                    <a:pt x="14321" y="1218"/>
                    <a:pt x="14360" y="1236"/>
                  </a:cubicBezTo>
                  <a:cubicBezTo>
                    <a:pt x="14377" y="1253"/>
                    <a:pt x="14395" y="1253"/>
                    <a:pt x="14412" y="1253"/>
                  </a:cubicBezTo>
                  <a:cubicBezTo>
                    <a:pt x="14430" y="1253"/>
                    <a:pt x="14447" y="1236"/>
                    <a:pt x="14469" y="1218"/>
                  </a:cubicBezTo>
                  <a:cubicBezTo>
                    <a:pt x="14486" y="1179"/>
                    <a:pt x="14486" y="1144"/>
                    <a:pt x="14447" y="1127"/>
                  </a:cubicBezTo>
                  <a:cubicBezTo>
                    <a:pt x="14430" y="1110"/>
                    <a:pt x="14412" y="1110"/>
                    <a:pt x="14412" y="1110"/>
                  </a:cubicBezTo>
                  <a:close/>
                  <a:moveTo>
                    <a:pt x="22788" y="1127"/>
                  </a:moveTo>
                  <a:cubicBezTo>
                    <a:pt x="22788" y="1127"/>
                    <a:pt x="22771" y="1127"/>
                    <a:pt x="22754" y="1144"/>
                  </a:cubicBezTo>
                  <a:cubicBezTo>
                    <a:pt x="22715" y="1162"/>
                    <a:pt x="22715" y="1197"/>
                    <a:pt x="22736" y="1236"/>
                  </a:cubicBezTo>
                  <a:cubicBezTo>
                    <a:pt x="22736" y="1253"/>
                    <a:pt x="22771" y="1271"/>
                    <a:pt x="22788" y="1271"/>
                  </a:cubicBezTo>
                  <a:lnTo>
                    <a:pt x="22823" y="1271"/>
                  </a:lnTo>
                  <a:cubicBezTo>
                    <a:pt x="22862" y="1253"/>
                    <a:pt x="22880" y="1197"/>
                    <a:pt x="22862" y="1162"/>
                  </a:cubicBezTo>
                  <a:cubicBezTo>
                    <a:pt x="22845" y="1144"/>
                    <a:pt x="22823" y="1127"/>
                    <a:pt x="22788" y="1127"/>
                  </a:cubicBezTo>
                  <a:close/>
                  <a:moveTo>
                    <a:pt x="26504" y="1218"/>
                  </a:moveTo>
                  <a:cubicBezTo>
                    <a:pt x="26470" y="1218"/>
                    <a:pt x="26452" y="1236"/>
                    <a:pt x="26452" y="1253"/>
                  </a:cubicBezTo>
                  <a:cubicBezTo>
                    <a:pt x="26413" y="1271"/>
                    <a:pt x="26413" y="1327"/>
                    <a:pt x="26452" y="1345"/>
                  </a:cubicBezTo>
                  <a:cubicBezTo>
                    <a:pt x="26470" y="1362"/>
                    <a:pt x="26487" y="1362"/>
                    <a:pt x="26504" y="1362"/>
                  </a:cubicBezTo>
                  <a:cubicBezTo>
                    <a:pt x="26522" y="1362"/>
                    <a:pt x="26544" y="1362"/>
                    <a:pt x="26544" y="1345"/>
                  </a:cubicBezTo>
                  <a:cubicBezTo>
                    <a:pt x="26578" y="1327"/>
                    <a:pt x="26578" y="1271"/>
                    <a:pt x="26544" y="1253"/>
                  </a:cubicBezTo>
                  <a:cubicBezTo>
                    <a:pt x="26544" y="1236"/>
                    <a:pt x="26522" y="1218"/>
                    <a:pt x="26504" y="1218"/>
                  </a:cubicBezTo>
                  <a:close/>
                  <a:moveTo>
                    <a:pt x="6145" y="1253"/>
                  </a:moveTo>
                  <a:cubicBezTo>
                    <a:pt x="6127" y="1253"/>
                    <a:pt x="6110" y="1271"/>
                    <a:pt x="6110" y="1271"/>
                  </a:cubicBezTo>
                  <a:cubicBezTo>
                    <a:pt x="6071" y="1288"/>
                    <a:pt x="6053" y="1327"/>
                    <a:pt x="6071" y="1362"/>
                  </a:cubicBezTo>
                  <a:cubicBezTo>
                    <a:pt x="6093" y="1397"/>
                    <a:pt x="6110" y="1397"/>
                    <a:pt x="6145" y="1397"/>
                  </a:cubicBezTo>
                  <a:lnTo>
                    <a:pt x="6162" y="1397"/>
                  </a:lnTo>
                  <a:cubicBezTo>
                    <a:pt x="6201" y="1379"/>
                    <a:pt x="6219" y="1345"/>
                    <a:pt x="6201" y="1305"/>
                  </a:cubicBezTo>
                  <a:cubicBezTo>
                    <a:pt x="6180" y="1271"/>
                    <a:pt x="6162" y="1253"/>
                    <a:pt x="6145" y="1253"/>
                  </a:cubicBezTo>
                  <a:close/>
                  <a:moveTo>
                    <a:pt x="22445" y="1305"/>
                  </a:moveTo>
                  <a:cubicBezTo>
                    <a:pt x="22410" y="1345"/>
                    <a:pt x="22388" y="1379"/>
                    <a:pt x="22410" y="1414"/>
                  </a:cubicBezTo>
                  <a:cubicBezTo>
                    <a:pt x="22427" y="1436"/>
                    <a:pt x="22462" y="1453"/>
                    <a:pt x="22480" y="1453"/>
                  </a:cubicBezTo>
                  <a:cubicBezTo>
                    <a:pt x="22497" y="1453"/>
                    <a:pt x="22497" y="1453"/>
                    <a:pt x="22519" y="1436"/>
                  </a:cubicBezTo>
                  <a:cubicBezTo>
                    <a:pt x="22554" y="1414"/>
                    <a:pt x="22554" y="1379"/>
                    <a:pt x="22536" y="1345"/>
                  </a:cubicBezTo>
                  <a:cubicBezTo>
                    <a:pt x="22536" y="1327"/>
                    <a:pt x="22497" y="1305"/>
                    <a:pt x="22480" y="1305"/>
                  </a:cubicBezTo>
                  <a:close/>
                  <a:moveTo>
                    <a:pt x="14704" y="1327"/>
                  </a:moveTo>
                  <a:cubicBezTo>
                    <a:pt x="14665" y="1327"/>
                    <a:pt x="14647" y="1327"/>
                    <a:pt x="14630" y="1345"/>
                  </a:cubicBezTo>
                  <a:cubicBezTo>
                    <a:pt x="14612" y="1379"/>
                    <a:pt x="14612" y="1414"/>
                    <a:pt x="14647" y="1453"/>
                  </a:cubicBezTo>
                  <a:cubicBezTo>
                    <a:pt x="14665" y="1453"/>
                    <a:pt x="14686" y="1471"/>
                    <a:pt x="14704" y="1471"/>
                  </a:cubicBezTo>
                  <a:cubicBezTo>
                    <a:pt x="14721" y="1471"/>
                    <a:pt x="14739" y="1453"/>
                    <a:pt x="14756" y="1436"/>
                  </a:cubicBezTo>
                  <a:cubicBezTo>
                    <a:pt x="14773" y="1397"/>
                    <a:pt x="14773" y="1362"/>
                    <a:pt x="14739" y="1327"/>
                  </a:cubicBezTo>
                  <a:lnTo>
                    <a:pt x="14739" y="1345"/>
                  </a:lnTo>
                  <a:cubicBezTo>
                    <a:pt x="14721" y="1327"/>
                    <a:pt x="14721" y="1327"/>
                    <a:pt x="14704" y="1327"/>
                  </a:cubicBezTo>
                  <a:close/>
                  <a:moveTo>
                    <a:pt x="5818" y="1414"/>
                  </a:moveTo>
                  <a:cubicBezTo>
                    <a:pt x="5801" y="1414"/>
                    <a:pt x="5784" y="1436"/>
                    <a:pt x="5784" y="1436"/>
                  </a:cubicBezTo>
                  <a:cubicBezTo>
                    <a:pt x="5744" y="1453"/>
                    <a:pt x="5727" y="1488"/>
                    <a:pt x="5744" y="1523"/>
                  </a:cubicBezTo>
                  <a:cubicBezTo>
                    <a:pt x="5766" y="1562"/>
                    <a:pt x="5784" y="1562"/>
                    <a:pt x="5818" y="1562"/>
                  </a:cubicBezTo>
                  <a:lnTo>
                    <a:pt x="5853" y="1562"/>
                  </a:lnTo>
                  <a:cubicBezTo>
                    <a:pt x="5875" y="1545"/>
                    <a:pt x="5892" y="1506"/>
                    <a:pt x="5875" y="1471"/>
                  </a:cubicBezTo>
                  <a:cubicBezTo>
                    <a:pt x="5875" y="1436"/>
                    <a:pt x="5836" y="1414"/>
                    <a:pt x="5818" y="1414"/>
                  </a:cubicBezTo>
                  <a:close/>
                  <a:moveTo>
                    <a:pt x="22171" y="1488"/>
                  </a:moveTo>
                  <a:cubicBezTo>
                    <a:pt x="22153" y="1488"/>
                    <a:pt x="22136" y="1506"/>
                    <a:pt x="22136" y="1506"/>
                  </a:cubicBezTo>
                  <a:cubicBezTo>
                    <a:pt x="22101" y="1523"/>
                    <a:pt x="22084" y="1580"/>
                    <a:pt x="22101" y="1614"/>
                  </a:cubicBezTo>
                  <a:cubicBezTo>
                    <a:pt x="22118" y="1632"/>
                    <a:pt x="22153" y="1632"/>
                    <a:pt x="22171" y="1632"/>
                  </a:cubicBezTo>
                  <a:lnTo>
                    <a:pt x="22210" y="1632"/>
                  </a:lnTo>
                  <a:cubicBezTo>
                    <a:pt x="22245" y="1614"/>
                    <a:pt x="22245" y="1562"/>
                    <a:pt x="22227" y="1523"/>
                  </a:cubicBezTo>
                  <a:cubicBezTo>
                    <a:pt x="22210" y="1506"/>
                    <a:pt x="22192" y="1488"/>
                    <a:pt x="22171" y="1488"/>
                  </a:cubicBezTo>
                  <a:close/>
                  <a:moveTo>
                    <a:pt x="26739" y="1488"/>
                  </a:moveTo>
                  <a:cubicBezTo>
                    <a:pt x="26722" y="1488"/>
                    <a:pt x="26705" y="1488"/>
                    <a:pt x="26705" y="1506"/>
                  </a:cubicBezTo>
                  <a:cubicBezTo>
                    <a:pt x="26670" y="1523"/>
                    <a:pt x="26670" y="1580"/>
                    <a:pt x="26687" y="1614"/>
                  </a:cubicBezTo>
                  <a:cubicBezTo>
                    <a:pt x="26705" y="1632"/>
                    <a:pt x="26722" y="1632"/>
                    <a:pt x="26739" y="1632"/>
                  </a:cubicBezTo>
                  <a:cubicBezTo>
                    <a:pt x="26761" y="1632"/>
                    <a:pt x="26779" y="1632"/>
                    <a:pt x="26796" y="1614"/>
                  </a:cubicBezTo>
                  <a:cubicBezTo>
                    <a:pt x="26813" y="1597"/>
                    <a:pt x="26831" y="1545"/>
                    <a:pt x="26796" y="1523"/>
                  </a:cubicBezTo>
                  <a:cubicBezTo>
                    <a:pt x="26779" y="1506"/>
                    <a:pt x="26761" y="1488"/>
                    <a:pt x="26739" y="1488"/>
                  </a:cubicBezTo>
                  <a:close/>
                  <a:moveTo>
                    <a:pt x="14974" y="1545"/>
                  </a:moveTo>
                  <a:cubicBezTo>
                    <a:pt x="14956" y="1545"/>
                    <a:pt x="14939" y="1562"/>
                    <a:pt x="14921" y="1580"/>
                  </a:cubicBezTo>
                  <a:cubicBezTo>
                    <a:pt x="14904" y="1597"/>
                    <a:pt x="14904" y="1654"/>
                    <a:pt x="14939" y="1671"/>
                  </a:cubicBezTo>
                  <a:cubicBezTo>
                    <a:pt x="14939" y="1688"/>
                    <a:pt x="14956" y="1688"/>
                    <a:pt x="14974" y="1688"/>
                  </a:cubicBezTo>
                  <a:cubicBezTo>
                    <a:pt x="14991" y="1688"/>
                    <a:pt x="15030" y="1688"/>
                    <a:pt x="15030" y="1671"/>
                  </a:cubicBezTo>
                  <a:cubicBezTo>
                    <a:pt x="15065" y="1632"/>
                    <a:pt x="15048" y="1597"/>
                    <a:pt x="15030" y="1562"/>
                  </a:cubicBezTo>
                  <a:cubicBezTo>
                    <a:pt x="15013" y="1562"/>
                    <a:pt x="14991" y="1545"/>
                    <a:pt x="14974" y="1545"/>
                  </a:cubicBezTo>
                  <a:close/>
                  <a:moveTo>
                    <a:pt x="5457" y="1597"/>
                  </a:moveTo>
                  <a:cubicBezTo>
                    <a:pt x="5418" y="1614"/>
                    <a:pt x="5401" y="1671"/>
                    <a:pt x="5418" y="1706"/>
                  </a:cubicBezTo>
                  <a:cubicBezTo>
                    <a:pt x="5440" y="1723"/>
                    <a:pt x="5475" y="1741"/>
                    <a:pt x="5492" y="1741"/>
                  </a:cubicBezTo>
                  <a:cubicBezTo>
                    <a:pt x="5509" y="1741"/>
                    <a:pt x="5509" y="1741"/>
                    <a:pt x="5527" y="1723"/>
                  </a:cubicBezTo>
                  <a:cubicBezTo>
                    <a:pt x="5566" y="1706"/>
                    <a:pt x="5583" y="1671"/>
                    <a:pt x="5566" y="1632"/>
                  </a:cubicBezTo>
                  <a:cubicBezTo>
                    <a:pt x="5549" y="1614"/>
                    <a:pt x="5509" y="1597"/>
                    <a:pt x="5492" y="1597"/>
                  </a:cubicBezTo>
                  <a:close/>
                  <a:moveTo>
                    <a:pt x="21866" y="1688"/>
                  </a:moveTo>
                  <a:cubicBezTo>
                    <a:pt x="21844" y="1688"/>
                    <a:pt x="21844" y="1706"/>
                    <a:pt x="21827" y="1706"/>
                  </a:cubicBezTo>
                  <a:cubicBezTo>
                    <a:pt x="21792" y="1723"/>
                    <a:pt x="21792" y="1780"/>
                    <a:pt x="21809" y="1815"/>
                  </a:cubicBezTo>
                  <a:cubicBezTo>
                    <a:pt x="21827" y="1832"/>
                    <a:pt x="21844" y="1832"/>
                    <a:pt x="21866" y="1832"/>
                  </a:cubicBezTo>
                  <a:lnTo>
                    <a:pt x="21901" y="1832"/>
                  </a:lnTo>
                  <a:cubicBezTo>
                    <a:pt x="21936" y="1797"/>
                    <a:pt x="21953" y="1762"/>
                    <a:pt x="21918" y="1723"/>
                  </a:cubicBezTo>
                  <a:cubicBezTo>
                    <a:pt x="21918" y="1706"/>
                    <a:pt x="21883" y="1688"/>
                    <a:pt x="21866" y="1688"/>
                  </a:cubicBezTo>
                  <a:close/>
                  <a:moveTo>
                    <a:pt x="5148" y="1780"/>
                  </a:moveTo>
                  <a:cubicBezTo>
                    <a:pt x="5113" y="1797"/>
                    <a:pt x="5092" y="1849"/>
                    <a:pt x="5113" y="1889"/>
                  </a:cubicBezTo>
                  <a:cubicBezTo>
                    <a:pt x="5131" y="1906"/>
                    <a:pt x="5148" y="1923"/>
                    <a:pt x="5183" y="1923"/>
                  </a:cubicBezTo>
                  <a:cubicBezTo>
                    <a:pt x="5183" y="1923"/>
                    <a:pt x="5201" y="1906"/>
                    <a:pt x="5222" y="1906"/>
                  </a:cubicBezTo>
                  <a:cubicBezTo>
                    <a:pt x="5240" y="1889"/>
                    <a:pt x="5257" y="1849"/>
                    <a:pt x="5240" y="1815"/>
                  </a:cubicBezTo>
                  <a:cubicBezTo>
                    <a:pt x="5222" y="1780"/>
                    <a:pt x="5201" y="1780"/>
                    <a:pt x="5183" y="1780"/>
                  </a:cubicBezTo>
                  <a:close/>
                  <a:moveTo>
                    <a:pt x="15265" y="1780"/>
                  </a:moveTo>
                  <a:cubicBezTo>
                    <a:pt x="15248" y="1780"/>
                    <a:pt x="15230" y="1780"/>
                    <a:pt x="15209" y="1797"/>
                  </a:cubicBezTo>
                  <a:cubicBezTo>
                    <a:pt x="15174" y="1832"/>
                    <a:pt x="15174" y="1871"/>
                    <a:pt x="15209" y="1906"/>
                  </a:cubicBezTo>
                  <a:cubicBezTo>
                    <a:pt x="15230" y="1906"/>
                    <a:pt x="15248" y="1923"/>
                    <a:pt x="15265" y="1923"/>
                  </a:cubicBezTo>
                  <a:cubicBezTo>
                    <a:pt x="15282" y="1923"/>
                    <a:pt x="15300" y="1906"/>
                    <a:pt x="15317" y="1906"/>
                  </a:cubicBezTo>
                  <a:cubicBezTo>
                    <a:pt x="15339" y="1871"/>
                    <a:pt x="15339" y="1815"/>
                    <a:pt x="15300" y="1797"/>
                  </a:cubicBezTo>
                  <a:cubicBezTo>
                    <a:pt x="15300" y="1780"/>
                    <a:pt x="15282" y="1780"/>
                    <a:pt x="15265" y="1780"/>
                  </a:cubicBezTo>
                  <a:close/>
                  <a:moveTo>
                    <a:pt x="26957" y="1780"/>
                  </a:moveTo>
                  <a:cubicBezTo>
                    <a:pt x="26940" y="1780"/>
                    <a:pt x="26940" y="1780"/>
                    <a:pt x="26922" y="1797"/>
                  </a:cubicBezTo>
                  <a:cubicBezTo>
                    <a:pt x="26887" y="1815"/>
                    <a:pt x="26887" y="1849"/>
                    <a:pt x="26905" y="1889"/>
                  </a:cubicBezTo>
                  <a:cubicBezTo>
                    <a:pt x="26922" y="1906"/>
                    <a:pt x="26940" y="1923"/>
                    <a:pt x="26957" y="1923"/>
                  </a:cubicBezTo>
                  <a:cubicBezTo>
                    <a:pt x="26979" y="1923"/>
                    <a:pt x="26996" y="1923"/>
                    <a:pt x="26996" y="1906"/>
                  </a:cubicBezTo>
                  <a:cubicBezTo>
                    <a:pt x="27031" y="1889"/>
                    <a:pt x="27048" y="1849"/>
                    <a:pt x="27014" y="1815"/>
                  </a:cubicBezTo>
                  <a:cubicBezTo>
                    <a:pt x="27014" y="1797"/>
                    <a:pt x="26979" y="1780"/>
                    <a:pt x="26957" y="1780"/>
                  </a:cubicBezTo>
                  <a:close/>
                  <a:moveTo>
                    <a:pt x="21574" y="1906"/>
                  </a:moveTo>
                  <a:cubicBezTo>
                    <a:pt x="21557" y="1906"/>
                    <a:pt x="21540" y="1906"/>
                    <a:pt x="21518" y="1923"/>
                  </a:cubicBezTo>
                  <a:cubicBezTo>
                    <a:pt x="21501" y="1941"/>
                    <a:pt x="21483" y="1980"/>
                    <a:pt x="21518" y="2015"/>
                  </a:cubicBezTo>
                  <a:cubicBezTo>
                    <a:pt x="21518" y="2032"/>
                    <a:pt x="21557" y="2050"/>
                    <a:pt x="21574" y="2050"/>
                  </a:cubicBezTo>
                  <a:cubicBezTo>
                    <a:pt x="21592" y="2050"/>
                    <a:pt x="21592" y="2050"/>
                    <a:pt x="21609" y="2032"/>
                  </a:cubicBezTo>
                  <a:cubicBezTo>
                    <a:pt x="21648" y="2015"/>
                    <a:pt x="21648" y="1958"/>
                    <a:pt x="21627" y="1941"/>
                  </a:cubicBezTo>
                  <a:cubicBezTo>
                    <a:pt x="21609" y="1906"/>
                    <a:pt x="21592" y="1906"/>
                    <a:pt x="21574" y="1906"/>
                  </a:cubicBezTo>
                  <a:close/>
                  <a:moveTo>
                    <a:pt x="4822" y="1958"/>
                  </a:moveTo>
                  <a:cubicBezTo>
                    <a:pt x="4787" y="1980"/>
                    <a:pt x="4787" y="2032"/>
                    <a:pt x="4805" y="2067"/>
                  </a:cubicBezTo>
                  <a:cubicBezTo>
                    <a:pt x="4822" y="2089"/>
                    <a:pt x="4839" y="2106"/>
                    <a:pt x="4857" y="2106"/>
                  </a:cubicBezTo>
                  <a:cubicBezTo>
                    <a:pt x="4874" y="2106"/>
                    <a:pt x="4896" y="2089"/>
                    <a:pt x="4896" y="2089"/>
                  </a:cubicBezTo>
                  <a:cubicBezTo>
                    <a:pt x="4931" y="2067"/>
                    <a:pt x="4948" y="2015"/>
                    <a:pt x="4931" y="1997"/>
                  </a:cubicBezTo>
                  <a:cubicBezTo>
                    <a:pt x="4913" y="1958"/>
                    <a:pt x="4896" y="1958"/>
                    <a:pt x="4857" y="1958"/>
                  </a:cubicBezTo>
                  <a:close/>
                  <a:moveTo>
                    <a:pt x="15500" y="2032"/>
                  </a:moveTo>
                  <a:cubicBezTo>
                    <a:pt x="15483" y="2032"/>
                    <a:pt x="15465" y="2050"/>
                    <a:pt x="15465" y="2050"/>
                  </a:cubicBezTo>
                  <a:cubicBezTo>
                    <a:pt x="15426" y="2089"/>
                    <a:pt x="15426" y="2124"/>
                    <a:pt x="15448" y="2158"/>
                  </a:cubicBezTo>
                  <a:cubicBezTo>
                    <a:pt x="15465" y="2176"/>
                    <a:pt x="15483" y="2176"/>
                    <a:pt x="15500" y="2176"/>
                  </a:cubicBezTo>
                  <a:lnTo>
                    <a:pt x="15557" y="2176"/>
                  </a:lnTo>
                  <a:cubicBezTo>
                    <a:pt x="15591" y="2141"/>
                    <a:pt x="15591" y="2106"/>
                    <a:pt x="15557" y="2067"/>
                  </a:cubicBezTo>
                  <a:cubicBezTo>
                    <a:pt x="15557" y="2050"/>
                    <a:pt x="15517" y="2032"/>
                    <a:pt x="15500" y="2032"/>
                  </a:cubicBezTo>
                  <a:close/>
                  <a:moveTo>
                    <a:pt x="27157" y="2089"/>
                  </a:moveTo>
                  <a:cubicBezTo>
                    <a:pt x="27140" y="2089"/>
                    <a:pt x="27122" y="2089"/>
                    <a:pt x="27122" y="2106"/>
                  </a:cubicBezTo>
                  <a:cubicBezTo>
                    <a:pt x="27088" y="2124"/>
                    <a:pt x="27066" y="2158"/>
                    <a:pt x="27088" y="2197"/>
                  </a:cubicBezTo>
                  <a:cubicBezTo>
                    <a:pt x="27105" y="2215"/>
                    <a:pt x="27122" y="2232"/>
                    <a:pt x="27157" y="2232"/>
                  </a:cubicBezTo>
                  <a:lnTo>
                    <a:pt x="27196" y="2232"/>
                  </a:lnTo>
                  <a:cubicBezTo>
                    <a:pt x="27231" y="2197"/>
                    <a:pt x="27231" y="2158"/>
                    <a:pt x="27214" y="2124"/>
                  </a:cubicBezTo>
                  <a:cubicBezTo>
                    <a:pt x="27196" y="2106"/>
                    <a:pt x="27175" y="2089"/>
                    <a:pt x="27157" y="2089"/>
                  </a:cubicBezTo>
                  <a:close/>
                  <a:moveTo>
                    <a:pt x="21231" y="2124"/>
                  </a:moveTo>
                  <a:cubicBezTo>
                    <a:pt x="21192" y="2158"/>
                    <a:pt x="21192" y="2197"/>
                    <a:pt x="21213" y="2232"/>
                  </a:cubicBezTo>
                  <a:cubicBezTo>
                    <a:pt x="21231" y="2250"/>
                    <a:pt x="21248" y="2267"/>
                    <a:pt x="21283" y="2267"/>
                  </a:cubicBezTo>
                  <a:cubicBezTo>
                    <a:pt x="21283" y="2267"/>
                    <a:pt x="21300" y="2250"/>
                    <a:pt x="21322" y="2250"/>
                  </a:cubicBezTo>
                  <a:cubicBezTo>
                    <a:pt x="21357" y="2232"/>
                    <a:pt x="21357" y="2176"/>
                    <a:pt x="21340" y="2141"/>
                  </a:cubicBezTo>
                  <a:cubicBezTo>
                    <a:pt x="21322" y="2124"/>
                    <a:pt x="21300" y="2124"/>
                    <a:pt x="21283" y="2124"/>
                  </a:cubicBezTo>
                  <a:close/>
                  <a:moveTo>
                    <a:pt x="4548" y="2141"/>
                  </a:moveTo>
                  <a:cubicBezTo>
                    <a:pt x="4530" y="2141"/>
                    <a:pt x="4530" y="2141"/>
                    <a:pt x="4513" y="2158"/>
                  </a:cubicBezTo>
                  <a:cubicBezTo>
                    <a:pt x="4478" y="2176"/>
                    <a:pt x="4478" y="2215"/>
                    <a:pt x="4496" y="2250"/>
                  </a:cubicBezTo>
                  <a:cubicBezTo>
                    <a:pt x="4513" y="2267"/>
                    <a:pt x="4530" y="2284"/>
                    <a:pt x="4548" y="2284"/>
                  </a:cubicBezTo>
                  <a:cubicBezTo>
                    <a:pt x="4570" y="2284"/>
                    <a:pt x="4587" y="2284"/>
                    <a:pt x="4587" y="2267"/>
                  </a:cubicBezTo>
                  <a:cubicBezTo>
                    <a:pt x="4622" y="2250"/>
                    <a:pt x="4639" y="2215"/>
                    <a:pt x="4622" y="2176"/>
                  </a:cubicBezTo>
                  <a:cubicBezTo>
                    <a:pt x="4604" y="2158"/>
                    <a:pt x="4587" y="2141"/>
                    <a:pt x="4548" y="2141"/>
                  </a:cubicBezTo>
                  <a:close/>
                  <a:moveTo>
                    <a:pt x="15718" y="2324"/>
                  </a:moveTo>
                  <a:cubicBezTo>
                    <a:pt x="15718" y="2324"/>
                    <a:pt x="15700" y="2341"/>
                    <a:pt x="15683" y="2341"/>
                  </a:cubicBezTo>
                  <a:cubicBezTo>
                    <a:pt x="15644" y="2358"/>
                    <a:pt x="15644" y="2415"/>
                    <a:pt x="15665" y="2450"/>
                  </a:cubicBezTo>
                  <a:cubicBezTo>
                    <a:pt x="15683" y="2467"/>
                    <a:pt x="15700" y="2467"/>
                    <a:pt x="15718" y="2467"/>
                  </a:cubicBezTo>
                  <a:lnTo>
                    <a:pt x="15774" y="2467"/>
                  </a:lnTo>
                  <a:cubicBezTo>
                    <a:pt x="15809" y="2432"/>
                    <a:pt x="15809" y="2393"/>
                    <a:pt x="15792" y="2358"/>
                  </a:cubicBezTo>
                  <a:cubicBezTo>
                    <a:pt x="15774" y="2341"/>
                    <a:pt x="15752" y="2324"/>
                    <a:pt x="15718" y="2324"/>
                  </a:cubicBezTo>
                  <a:close/>
                  <a:moveTo>
                    <a:pt x="4204" y="2341"/>
                  </a:moveTo>
                  <a:cubicBezTo>
                    <a:pt x="4169" y="2358"/>
                    <a:pt x="4169" y="2415"/>
                    <a:pt x="4187" y="2450"/>
                  </a:cubicBezTo>
                  <a:cubicBezTo>
                    <a:pt x="4204" y="2467"/>
                    <a:pt x="4221" y="2485"/>
                    <a:pt x="4243" y="2485"/>
                  </a:cubicBezTo>
                  <a:cubicBezTo>
                    <a:pt x="4261" y="2485"/>
                    <a:pt x="4278" y="2467"/>
                    <a:pt x="4278" y="2467"/>
                  </a:cubicBezTo>
                  <a:cubicBezTo>
                    <a:pt x="4313" y="2450"/>
                    <a:pt x="4330" y="2393"/>
                    <a:pt x="4313" y="2358"/>
                  </a:cubicBezTo>
                  <a:cubicBezTo>
                    <a:pt x="4295" y="2341"/>
                    <a:pt x="4278" y="2341"/>
                    <a:pt x="4243" y="2341"/>
                  </a:cubicBezTo>
                  <a:close/>
                  <a:moveTo>
                    <a:pt x="20939" y="2341"/>
                  </a:moveTo>
                  <a:cubicBezTo>
                    <a:pt x="20904" y="2376"/>
                    <a:pt x="20904" y="2415"/>
                    <a:pt x="20922" y="2450"/>
                  </a:cubicBezTo>
                  <a:cubicBezTo>
                    <a:pt x="20939" y="2467"/>
                    <a:pt x="20957" y="2485"/>
                    <a:pt x="20974" y="2485"/>
                  </a:cubicBezTo>
                  <a:cubicBezTo>
                    <a:pt x="20996" y="2485"/>
                    <a:pt x="21013" y="2467"/>
                    <a:pt x="21031" y="2467"/>
                  </a:cubicBezTo>
                  <a:cubicBezTo>
                    <a:pt x="21065" y="2432"/>
                    <a:pt x="21065" y="2393"/>
                    <a:pt x="21048" y="2358"/>
                  </a:cubicBezTo>
                  <a:cubicBezTo>
                    <a:pt x="21031" y="2341"/>
                    <a:pt x="21013" y="2341"/>
                    <a:pt x="20974" y="2341"/>
                  </a:cubicBezTo>
                  <a:close/>
                  <a:moveTo>
                    <a:pt x="27283" y="2415"/>
                  </a:moveTo>
                  <a:cubicBezTo>
                    <a:pt x="27249" y="2432"/>
                    <a:pt x="27231" y="2485"/>
                    <a:pt x="27249" y="2524"/>
                  </a:cubicBezTo>
                  <a:cubicBezTo>
                    <a:pt x="27266" y="2541"/>
                    <a:pt x="27283" y="2559"/>
                    <a:pt x="27323" y="2559"/>
                  </a:cubicBezTo>
                  <a:cubicBezTo>
                    <a:pt x="27323" y="2559"/>
                    <a:pt x="27340" y="2559"/>
                    <a:pt x="27357" y="2541"/>
                  </a:cubicBezTo>
                  <a:cubicBezTo>
                    <a:pt x="27392" y="2524"/>
                    <a:pt x="27392" y="2485"/>
                    <a:pt x="27375" y="2450"/>
                  </a:cubicBezTo>
                  <a:cubicBezTo>
                    <a:pt x="27375" y="2432"/>
                    <a:pt x="27340" y="2415"/>
                    <a:pt x="27323" y="2415"/>
                  </a:cubicBezTo>
                  <a:close/>
                  <a:moveTo>
                    <a:pt x="3895" y="2541"/>
                  </a:moveTo>
                  <a:cubicBezTo>
                    <a:pt x="3860" y="2559"/>
                    <a:pt x="3860" y="2611"/>
                    <a:pt x="3878" y="2650"/>
                  </a:cubicBezTo>
                  <a:cubicBezTo>
                    <a:pt x="3895" y="2667"/>
                    <a:pt x="3917" y="2685"/>
                    <a:pt x="3934" y="2685"/>
                  </a:cubicBezTo>
                  <a:cubicBezTo>
                    <a:pt x="3952" y="2685"/>
                    <a:pt x="3969" y="2667"/>
                    <a:pt x="3987" y="2667"/>
                  </a:cubicBezTo>
                  <a:cubicBezTo>
                    <a:pt x="4026" y="2650"/>
                    <a:pt x="4026" y="2593"/>
                    <a:pt x="4004" y="2559"/>
                  </a:cubicBezTo>
                  <a:cubicBezTo>
                    <a:pt x="3987" y="2541"/>
                    <a:pt x="3969" y="2541"/>
                    <a:pt x="3934" y="2541"/>
                  </a:cubicBezTo>
                  <a:close/>
                  <a:moveTo>
                    <a:pt x="20648" y="2559"/>
                  </a:moveTo>
                  <a:cubicBezTo>
                    <a:pt x="20613" y="2593"/>
                    <a:pt x="20613" y="2633"/>
                    <a:pt x="20630" y="2667"/>
                  </a:cubicBezTo>
                  <a:cubicBezTo>
                    <a:pt x="20648" y="2685"/>
                    <a:pt x="20669" y="2702"/>
                    <a:pt x="20704" y="2702"/>
                  </a:cubicBezTo>
                  <a:cubicBezTo>
                    <a:pt x="20704" y="2702"/>
                    <a:pt x="20722" y="2685"/>
                    <a:pt x="20739" y="2685"/>
                  </a:cubicBezTo>
                  <a:cubicBezTo>
                    <a:pt x="20778" y="2667"/>
                    <a:pt x="20778" y="2611"/>
                    <a:pt x="20756" y="2576"/>
                  </a:cubicBezTo>
                  <a:cubicBezTo>
                    <a:pt x="20739" y="2559"/>
                    <a:pt x="20722" y="2559"/>
                    <a:pt x="20704" y="2559"/>
                  </a:cubicBezTo>
                  <a:close/>
                  <a:moveTo>
                    <a:pt x="15935" y="2633"/>
                  </a:moveTo>
                  <a:cubicBezTo>
                    <a:pt x="15918" y="2633"/>
                    <a:pt x="15900" y="2633"/>
                    <a:pt x="15883" y="2650"/>
                  </a:cubicBezTo>
                  <a:cubicBezTo>
                    <a:pt x="15861" y="2667"/>
                    <a:pt x="15844" y="2702"/>
                    <a:pt x="15861" y="2741"/>
                  </a:cubicBezTo>
                  <a:cubicBezTo>
                    <a:pt x="15883" y="2759"/>
                    <a:pt x="15900" y="2776"/>
                    <a:pt x="15935" y="2776"/>
                  </a:cubicBezTo>
                  <a:cubicBezTo>
                    <a:pt x="15935" y="2776"/>
                    <a:pt x="15953" y="2776"/>
                    <a:pt x="15970" y="2759"/>
                  </a:cubicBezTo>
                  <a:cubicBezTo>
                    <a:pt x="16009" y="2741"/>
                    <a:pt x="16009" y="2702"/>
                    <a:pt x="15992" y="2667"/>
                  </a:cubicBezTo>
                  <a:cubicBezTo>
                    <a:pt x="15970" y="2650"/>
                    <a:pt x="15953" y="2633"/>
                    <a:pt x="15935" y="2633"/>
                  </a:cubicBezTo>
                  <a:close/>
                  <a:moveTo>
                    <a:pt x="3608" y="2741"/>
                  </a:moveTo>
                  <a:cubicBezTo>
                    <a:pt x="3569" y="2776"/>
                    <a:pt x="3551" y="2811"/>
                    <a:pt x="3591" y="2850"/>
                  </a:cubicBezTo>
                  <a:cubicBezTo>
                    <a:pt x="3591" y="2868"/>
                    <a:pt x="3625" y="2885"/>
                    <a:pt x="3643" y="2885"/>
                  </a:cubicBezTo>
                  <a:cubicBezTo>
                    <a:pt x="3660" y="2885"/>
                    <a:pt x="3660" y="2868"/>
                    <a:pt x="3678" y="2868"/>
                  </a:cubicBezTo>
                  <a:cubicBezTo>
                    <a:pt x="3717" y="2850"/>
                    <a:pt x="3717" y="2794"/>
                    <a:pt x="3699" y="2759"/>
                  </a:cubicBezTo>
                  <a:cubicBezTo>
                    <a:pt x="3678" y="2741"/>
                    <a:pt x="3660" y="2741"/>
                    <a:pt x="3643" y="2741"/>
                  </a:cubicBezTo>
                  <a:close/>
                  <a:moveTo>
                    <a:pt x="27449" y="2741"/>
                  </a:moveTo>
                  <a:cubicBezTo>
                    <a:pt x="27414" y="2759"/>
                    <a:pt x="27392" y="2811"/>
                    <a:pt x="27392" y="2850"/>
                  </a:cubicBezTo>
                  <a:cubicBezTo>
                    <a:pt x="27414" y="2868"/>
                    <a:pt x="27449" y="2885"/>
                    <a:pt x="27466" y="2885"/>
                  </a:cubicBezTo>
                  <a:lnTo>
                    <a:pt x="27501" y="2885"/>
                  </a:lnTo>
                  <a:cubicBezTo>
                    <a:pt x="27540" y="2868"/>
                    <a:pt x="27558" y="2828"/>
                    <a:pt x="27540" y="2776"/>
                  </a:cubicBezTo>
                  <a:cubicBezTo>
                    <a:pt x="27523" y="2759"/>
                    <a:pt x="27501" y="2741"/>
                    <a:pt x="27466" y="2741"/>
                  </a:cubicBezTo>
                  <a:close/>
                  <a:moveTo>
                    <a:pt x="20413" y="2776"/>
                  </a:moveTo>
                  <a:cubicBezTo>
                    <a:pt x="20395" y="2776"/>
                    <a:pt x="20378" y="2776"/>
                    <a:pt x="20360" y="2794"/>
                  </a:cubicBezTo>
                  <a:cubicBezTo>
                    <a:pt x="20321" y="2811"/>
                    <a:pt x="20321" y="2850"/>
                    <a:pt x="20343" y="2885"/>
                  </a:cubicBezTo>
                  <a:cubicBezTo>
                    <a:pt x="20360" y="2902"/>
                    <a:pt x="20378" y="2920"/>
                    <a:pt x="20413" y="2920"/>
                  </a:cubicBezTo>
                  <a:cubicBezTo>
                    <a:pt x="20413" y="2920"/>
                    <a:pt x="20430" y="2920"/>
                    <a:pt x="20452" y="2902"/>
                  </a:cubicBezTo>
                  <a:cubicBezTo>
                    <a:pt x="20487" y="2885"/>
                    <a:pt x="20487" y="2828"/>
                    <a:pt x="20469" y="2794"/>
                  </a:cubicBezTo>
                  <a:cubicBezTo>
                    <a:pt x="20452" y="2776"/>
                    <a:pt x="20430" y="2776"/>
                    <a:pt x="20413" y="2776"/>
                  </a:cubicBezTo>
                  <a:close/>
                  <a:moveTo>
                    <a:pt x="3351" y="2937"/>
                  </a:moveTo>
                  <a:cubicBezTo>
                    <a:pt x="3334" y="2937"/>
                    <a:pt x="3316" y="2937"/>
                    <a:pt x="3299" y="2959"/>
                  </a:cubicBezTo>
                  <a:cubicBezTo>
                    <a:pt x="3264" y="2976"/>
                    <a:pt x="3264" y="3029"/>
                    <a:pt x="3282" y="3046"/>
                  </a:cubicBezTo>
                  <a:cubicBezTo>
                    <a:pt x="3299" y="3085"/>
                    <a:pt x="3316" y="3085"/>
                    <a:pt x="3334" y="3085"/>
                  </a:cubicBezTo>
                  <a:cubicBezTo>
                    <a:pt x="3351" y="3085"/>
                    <a:pt x="3373" y="3085"/>
                    <a:pt x="3390" y="3068"/>
                  </a:cubicBezTo>
                  <a:cubicBezTo>
                    <a:pt x="3425" y="3046"/>
                    <a:pt x="3425" y="3011"/>
                    <a:pt x="3408" y="2976"/>
                  </a:cubicBezTo>
                  <a:cubicBezTo>
                    <a:pt x="3390" y="2959"/>
                    <a:pt x="3373" y="2937"/>
                    <a:pt x="3351" y="2937"/>
                  </a:cubicBezTo>
                  <a:close/>
                  <a:moveTo>
                    <a:pt x="16079" y="2937"/>
                  </a:moveTo>
                  <a:cubicBezTo>
                    <a:pt x="16044" y="2976"/>
                    <a:pt x="16044" y="3011"/>
                    <a:pt x="16061" y="3046"/>
                  </a:cubicBezTo>
                  <a:cubicBezTo>
                    <a:pt x="16079" y="3068"/>
                    <a:pt x="16101" y="3085"/>
                    <a:pt x="16118" y="3085"/>
                  </a:cubicBezTo>
                  <a:cubicBezTo>
                    <a:pt x="16135" y="3085"/>
                    <a:pt x="16153" y="3085"/>
                    <a:pt x="16153" y="3068"/>
                  </a:cubicBezTo>
                  <a:cubicBezTo>
                    <a:pt x="16188" y="3046"/>
                    <a:pt x="16209" y="3011"/>
                    <a:pt x="16188" y="2976"/>
                  </a:cubicBezTo>
                  <a:cubicBezTo>
                    <a:pt x="16170" y="2959"/>
                    <a:pt x="16153" y="2937"/>
                    <a:pt x="16118" y="2937"/>
                  </a:cubicBezTo>
                  <a:close/>
                  <a:moveTo>
                    <a:pt x="20125" y="2994"/>
                  </a:moveTo>
                  <a:cubicBezTo>
                    <a:pt x="20104" y="2994"/>
                    <a:pt x="20086" y="2994"/>
                    <a:pt x="20069" y="3011"/>
                  </a:cubicBezTo>
                  <a:cubicBezTo>
                    <a:pt x="20052" y="3029"/>
                    <a:pt x="20034" y="3085"/>
                    <a:pt x="20052" y="3103"/>
                  </a:cubicBezTo>
                  <a:cubicBezTo>
                    <a:pt x="20069" y="3120"/>
                    <a:pt x="20086" y="3137"/>
                    <a:pt x="20125" y="3137"/>
                  </a:cubicBezTo>
                  <a:cubicBezTo>
                    <a:pt x="20143" y="3137"/>
                    <a:pt x="20143" y="3137"/>
                    <a:pt x="20160" y="3120"/>
                  </a:cubicBezTo>
                  <a:cubicBezTo>
                    <a:pt x="20195" y="3103"/>
                    <a:pt x="20195" y="3046"/>
                    <a:pt x="20178" y="3011"/>
                  </a:cubicBezTo>
                  <a:cubicBezTo>
                    <a:pt x="20160" y="2994"/>
                    <a:pt x="20143" y="2994"/>
                    <a:pt x="20125" y="2994"/>
                  </a:cubicBezTo>
                  <a:close/>
                  <a:moveTo>
                    <a:pt x="27575" y="3085"/>
                  </a:moveTo>
                  <a:cubicBezTo>
                    <a:pt x="27540" y="3103"/>
                    <a:pt x="27523" y="3137"/>
                    <a:pt x="27540" y="3177"/>
                  </a:cubicBezTo>
                  <a:cubicBezTo>
                    <a:pt x="27540" y="3211"/>
                    <a:pt x="27575" y="3229"/>
                    <a:pt x="27610" y="3229"/>
                  </a:cubicBezTo>
                  <a:cubicBezTo>
                    <a:pt x="27610" y="3229"/>
                    <a:pt x="27631" y="3229"/>
                    <a:pt x="27631" y="3211"/>
                  </a:cubicBezTo>
                  <a:cubicBezTo>
                    <a:pt x="27666" y="3211"/>
                    <a:pt x="27684" y="3155"/>
                    <a:pt x="27666" y="3120"/>
                  </a:cubicBezTo>
                  <a:cubicBezTo>
                    <a:pt x="27666" y="3103"/>
                    <a:pt x="27631" y="3085"/>
                    <a:pt x="27610" y="3085"/>
                  </a:cubicBezTo>
                  <a:close/>
                  <a:moveTo>
                    <a:pt x="3047" y="3155"/>
                  </a:moveTo>
                  <a:cubicBezTo>
                    <a:pt x="3025" y="3155"/>
                    <a:pt x="3025" y="3155"/>
                    <a:pt x="3007" y="3177"/>
                  </a:cubicBezTo>
                  <a:cubicBezTo>
                    <a:pt x="2973" y="3194"/>
                    <a:pt x="2973" y="3229"/>
                    <a:pt x="2990" y="3264"/>
                  </a:cubicBezTo>
                  <a:cubicBezTo>
                    <a:pt x="3007" y="3285"/>
                    <a:pt x="3025" y="3303"/>
                    <a:pt x="3047" y="3303"/>
                  </a:cubicBezTo>
                  <a:cubicBezTo>
                    <a:pt x="3064" y="3303"/>
                    <a:pt x="3081" y="3303"/>
                    <a:pt x="3099" y="3285"/>
                  </a:cubicBezTo>
                  <a:cubicBezTo>
                    <a:pt x="3116" y="3264"/>
                    <a:pt x="3134" y="3211"/>
                    <a:pt x="3099" y="3177"/>
                  </a:cubicBezTo>
                  <a:cubicBezTo>
                    <a:pt x="3099" y="3155"/>
                    <a:pt x="3064" y="3155"/>
                    <a:pt x="3047" y="3155"/>
                  </a:cubicBezTo>
                  <a:close/>
                  <a:moveTo>
                    <a:pt x="19834" y="3211"/>
                  </a:moveTo>
                  <a:cubicBezTo>
                    <a:pt x="19817" y="3211"/>
                    <a:pt x="19799" y="3211"/>
                    <a:pt x="19777" y="3229"/>
                  </a:cubicBezTo>
                  <a:cubicBezTo>
                    <a:pt x="19743" y="3246"/>
                    <a:pt x="19743" y="3285"/>
                    <a:pt x="19760" y="3320"/>
                  </a:cubicBezTo>
                  <a:cubicBezTo>
                    <a:pt x="19777" y="3338"/>
                    <a:pt x="19799" y="3355"/>
                    <a:pt x="19834" y="3355"/>
                  </a:cubicBezTo>
                  <a:cubicBezTo>
                    <a:pt x="19834" y="3355"/>
                    <a:pt x="19851" y="3355"/>
                    <a:pt x="19869" y="3338"/>
                  </a:cubicBezTo>
                  <a:cubicBezTo>
                    <a:pt x="19908" y="3320"/>
                    <a:pt x="19908" y="3264"/>
                    <a:pt x="19886" y="3229"/>
                  </a:cubicBezTo>
                  <a:cubicBezTo>
                    <a:pt x="19869" y="3211"/>
                    <a:pt x="19851" y="3211"/>
                    <a:pt x="19834" y="3211"/>
                  </a:cubicBezTo>
                  <a:close/>
                  <a:moveTo>
                    <a:pt x="16279" y="3246"/>
                  </a:moveTo>
                  <a:cubicBezTo>
                    <a:pt x="16244" y="3285"/>
                    <a:pt x="16227" y="3320"/>
                    <a:pt x="16262" y="3355"/>
                  </a:cubicBezTo>
                  <a:cubicBezTo>
                    <a:pt x="16262" y="3372"/>
                    <a:pt x="16296" y="3394"/>
                    <a:pt x="16318" y="3394"/>
                  </a:cubicBezTo>
                  <a:cubicBezTo>
                    <a:pt x="16336" y="3394"/>
                    <a:pt x="16336" y="3394"/>
                    <a:pt x="16353" y="3372"/>
                  </a:cubicBezTo>
                  <a:cubicBezTo>
                    <a:pt x="16388" y="3355"/>
                    <a:pt x="16405" y="3320"/>
                    <a:pt x="16370" y="3285"/>
                  </a:cubicBezTo>
                  <a:cubicBezTo>
                    <a:pt x="16370" y="3246"/>
                    <a:pt x="16336" y="3246"/>
                    <a:pt x="16318" y="3246"/>
                  </a:cubicBezTo>
                  <a:close/>
                  <a:moveTo>
                    <a:pt x="2755" y="3372"/>
                  </a:moveTo>
                  <a:cubicBezTo>
                    <a:pt x="2738" y="3372"/>
                    <a:pt x="2738" y="3372"/>
                    <a:pt x="2720" y="3394"/>
                  </a:cubicBezTo>
                  <a:cubicBezTo>
                    <a:pt x="2681" y="3411"/>
                    <a:pt x="2681" y="3446"/>
                    <a:pt x="2699" y="3481"/>
                  </a:cubicBezTo>
                  <a:cubicBezTo>
                    <a:pt x="2720" y="3503"/>
                    <a:pt x="2738" y="3520"/>
                    <a:pt x="2755" y="3520"/>
                  </a:cubicBezTo>
                  <a:cubicBezTo>
                    <a:pt x="2772" y="3520"/>
                    <a:pt x="2790" y="3520"/>
                    <a:pt x="2807" y="3503"/>
                  </a:cubicBezTo>
                  <a:cubicBezTo>
                    <a:pt x="2829" y="3481"/>
                    <a:pt x="2846" y="3429"/>
                    <a:pt x="2807" y="3394"/>
                  </a:cubicBezTo>
                  <a:cubicBezTo>
                    <a:pt x="2807" y="3372"/>
                    <a:pt x="2772" y="3372"/>
                    <a:pt x="2755" y="3372"/>
                  </a:cubicBezTo>
                  <a:close/>
                  <a:moveTo>
                    <a:pt x="27740" y="3411"/>
                  </a:moveTo>
                  <a:cubicBezTo>
                    <a:pt x="27719" y="3411"/>
                    <a:pt x="27719" y="3411"/>
                    <a:pt x="27701" y="3429"/>
                  </a:cubicBezTo>
                  <a:cubicBezTo>
                    <a:pt x="27666" y="3429"/>
                    <a:pt x="27649" y="3481"/>
                    <a:pt x="27666" y="3520"/>
                  </a:cubicBezTo>
                  <a:cubicBezTo>
                    <a:pt x="27666" y="3538"/>
                    <a:pt x="27701" y="3555"/>
                    <a:pt x="27740" y="3555"/>
                  </a:cubicBezTo>
                  <a:lnTo>
                    <a:pt x="27758" y="3555"/>
                  </a:lnTo>
                  <a:cubicBezTo>
                    <a:pt x="27792" y="3538"/>
                    <a:pt x="27810" y="3503"/>
                    <a:pt x="27792" y="3464"/>
                  </a:cubicBezTo>
                  <a:cubicBezTo>
                    <a:pt x="27792" y="3429"/>
                    <a:pt x="27758" y="3411"/>
                    <a:pt x="27740" y="3411"/>
                  </a:cubicBezTo>
                  <a:close/>
                  <a:moveTo>
                    <a:pt x="19490" y="3429"/>
                  </a:moveTo>
                  <a:cubicBezTo>
                    <a:pt x="19451" y="3464"/>
                    <a:pt x="19451" y="3503"/>
                    <a:pt x="19473" y="3538"/>
                  </a:cubicBezTo>
                  <a:cubicBezTo>
                    <a:pt x="19490" y="3555"/>
                    <a:pt x="19508" y="3572"/>
                    <a:pt x="19525" y="3572"/>
                  </a:cubicBezTo>
                  <a:cubicBezTo>
                    <a:pt x="19542" y="3572"/>
                    <a:pt x="19560" y="3555"/>
                    <a:pt x="19582" y="3555"/>
                  </a:cubicBezTo>
                  <a:cubicBezTo>
                    <a:pt x="19616" y="3538"/>
                    <a:pt x="19616" y="3481"/>
                    <a:pt x="19599" y="3446"/>
                  </a:cubicBezTo>
                  <a:cubicBezTo>
                    <a:pt x="19582" y="3429"/>
                    <a:pt x="19560" y="3429"/>
                    <a:pt x="19525" y="3429"/>
                  </a:cubicBezTo>
                  <a:close/>
                  <a:moveTo>
                    <a:pt x="16479" y="3555"/>
                  </a:moveTo>
                  <a:cubicBezTo>
                    <a:pt x="16444" y="3590"/>
                    <a:pt x="16427" y="3629"/>
                    <a:pt x="16462" y="3664"/>
                  </a:cubicBezTo>
                  <a:cubicBezTo>
                    <a:pt x="16462" y="3681"/>
                    <a:pt x="16497" y="3699"/>
                    <a:pt x="16514" y="3699"/>
                  </a:cubicBezTo>
                  <a:cubicBezTo>
                    <a:pt x="16536" y="3699"/>
                    <a:pt x="16553" y="3681"/>
                    <a:pt x="16553" y="3681"/>
                  </a:cubicBezTo>
                  <a:cubicBezTo>
                    <a:pt x="16588" y="3664"/>
                    <a:pt x="16605" y="3612"/>
                    <a:pt x="16570" y="3572"/>
                  </a:cubicBezTo>
                  <a:cubicBezTo>
                    <a:pt x="16570" y="3555"/>
                    <a:pt x="16536" y="3555"/>
                    <a:pt x="16514" y="3555"/>
                  </a:cubicBezTo>
                  <a:close/>
                  <a:moveTo>
                    <a:pt x="2481" y="3590"/>
                  </a:moveTo>
                  <a:cubicBezTo>
                    <a:pt x="2464" y="3590"/>
                    <a:pt x="2446" y="3612"/>
                    <a:pt x="2429" y="3612"/>
                  </a:cubicBezTo>
                  <a:cubicBezTo>
                    <a:pt x="2394" y="3646"/>
                    <a:pt x="2394" y="3699"/>
                    <a:pt x="2429" y="3720"/>
                  </a:cubicBezTo>
                  <a:cubicBezTo>
                    <a:pt x="2446" y="3738"/>
                    <a:pt x="2464" y="3738"/>
                    <a:pt x="2481" y="3738"/>
                  </a:cubicBezTo>
                  <a:cubicBezTo>
                    <a:pt x="2503" y="3738"/>
                    <a:pt x="2520" y="3738"/>
                    <a:pt x="2520" y="3720"/>
                  </a:cubicBezTo>
                  <a:cubicBezTo>
                    <a:pt x="2555" y="3699"/>
                    <a:pt x="2555" y="3646"/>
                    <a:pt x="2520" y="3629"/>
                  </a:cubicBezTo>
                  <a:cubicBezTo>
                    <a:pt x="2520" y="3612"/>
                    <a:pt x="2503" y="3590"/>
                    <a:pt x="2481" y="3590"/>
                  </a:cubicBezTo>
                  <a:close/>
                  <a:moveTo>
                    <a:pt x="19233" y="3629"/>
                  </a:moveTo>
                  <a:cubicBezTo>
                    <a:pt x="19216" y="3629"/>
                    <a:pt x="19199" y="3629"/>
                    <a:pt x="19199" y="3646"/>
                  </a:cubicBezTo>
                  <a:cubicBezTo>
                    <a:pt x="19164" y="3664"/>
                    <a:pt x="19146" y="3699"/>
                    <a:pt x="19181" y="3738"/>
                  </a:cubicBezTo>
                  <a:cubicBezTo>
                    <a:pt x="19181" y="3755"/>
                    <a:pt x="19216" y="3773"/>
                    <a:pt x="19233" y="3773"/>
                  </a:cubicBezTo>
                  <a:cubicBezTo>
                    <a:pt x="19255" y="3773"/>
                    <a:pt x="19273" y="3773"/>
                    <a:pt x="19273" y="3755"/>
                  </a:cubicBezTo>
                  <a:cubicBezTo>
                    <a:pt x="19307" y="3738"/>
                    <a:pt x="19325" y="3699"/>
                    <a:pt x="19290" y="3664"/>
                  </a:cubicBezTo>
                  <a:cubicBezTo>
                    <a:pt x="19290" y="3646"/>
                    <a:pt x="19255" y="3629"/>
                    <a:pt x="19233" y="3629"/>
                  </a:cubicBezTo>
                  <a:close/>
                  <a:moveTo>
                    <a:pt x="27827" y="3755"/>
                  </a:moveTo>
                  <a:cubicBezTo>
                    <a:pt x="27792" y="3773"/>
                    <a:pt x="27775" y="3807"/>
                    <a:pt x="27792" y="3864"/>
                  </a:cubicBezTo>
                  <a:cubicBezTo>
                    <a:pt x="27792" y="3881"/>
                    <a:pt x="27827" y="3899"/>
                    <a:pt x="27849" y="3899"/>
                  </a:cubicBezTo>
                  <a:lnTo>
                    <a:pt x="27884" y="3899"/>
                  </a:lnTo>
                  <a:cubicBezTo>
                    <a:pt x="27919" y="3881"/>
                    <a:pt x="27936" y="3847"/>
                    <a:pt x="27919" y="3807"/>
                  </a:cubicBezTo>
                  <a:cubicBezTo>
                    <a:pt x="27919" y="3773"/>
                    <a:pt x="27884" y="3755"/>
                    <a:pt x="27849" y="3755"/>
                  </a:cubicBezTo>
                  <a:close/>
                  <a:moveTo>
                    <a:pt x="18929" y="3829"/>
                  </a:moveTo>
                  <a:cubicBezTo>
                    <a:pt x="18929" y="3829"/>
                    <a:pt x="18907" y="3829"/>
                    <a:pt x="18890" y="3847"/>
                  </a:cubicBezTo>
                  <a:cubicBezTo>
                    <a:pt x="18855" y="3864"/>
                    <a:pt x="18855" y="3899"/>
                    <a:pt x="18872" y="3938"/>
                  </a:cubicBezTo>
                  <a:cubicBezTo>
                    <a:pt x="18890" y="3955"/>
                    <a:pt x="18907" y="3973"/>
                    <a:pt x="18929" y="3973"/>
                  </a:cubicBezTo>
                  <a:cubicBezTo>
                    <a:pt x="18946" y="3973"/>
                    <a:pt x="18964" y="3973"/>
                    <a:pt x="18964" y="3955"/>
                  </a:cubicBezTo>
                  <a:cubicBezTo>
                    <a:pt x="18999" y="3938"/>
                    <a:pt x="19016" y="3899"/>
                    <a:pt x="18999" y="3864"/>
                  </a:cubicBezTo>
                  <a:cubicBezTo>
                    <a:pt x="18981" y="3847"/>
                    <a:pt x="18964" y="3829"/>
                    <a:pt x="18929" y="3829"/>
                  </a:cubicBezTo>
                  <a:close/>
                  <a:moveTo>
                    <a:pt x="16731" y="3847"/>
                  </a:moveTo>
                  <a:cubicBezTo>
                    <a:pt x="16714" y="3847"/>
                    <a:pt x="16697" y="3847"/>
                    <a:pt x="16679" y="3864"/>
                  </a:cubicBezTo>
                  <a:cubicBezTo>
                    <a:pt x="16662" y="3881"/>
                    <a:pt x="16644" y="3916"/>
                    <a:pt x="16679" y="3955"/>
                  </a:cubicBezTo>
                  <a:cubicBezTo>
                    <a:pt x="16697" y="3973"/>
                    <a:pt x="16714" y="3990"/>
                    <a:pt x="16731" y="3990"/>
                  </a:cubicBezTo>
                  <a:cubicBezTo>
                    <a:pt x="16753" y="3990"/>
                    <a:pt x="16771" y="3973"/>
                    <a:pt x="16771" y="3973"/>
                  </a:cubicBezTo>
                  <a:cubicBezTo>
                    <a:pt x="16805" y="3938"/>
                    <a:pt x="16805" y="3899"/>
                    <a:pt x="16788" y="3864"/>
                  </a:cubicBezTo>
                  <a:cubicBezTo>
                    <a:pt x="16771" y="3847"/>
                    <a:pt x="16753" y="3847"/>
                    <a:pt x="16731" y="3847"/>
                  </a:cubicBezTo>
                  <a:close/>
                  <a:moveTo>
                    <a:pt x="2229" y="3864"/>
                  </a:moveTo>
                  <a:cubicBezTo>
                    <a:pt x="2211" y="3864"/>
                    <a:pt x="2176" y="3864"/>
                    <a:pt x="2176" y="3881"/>
                  </a:cubicBezTo>
                  <a:cubicBezTo>
                    <a:pt x="2137" y="3916"/>
                    <a:pt x="2137" y="3955"/>
                    <a:pt x="2176" y="3990"/>
                  </a:cubicBezTo>
                  <a:cubicBezTo>
                    <a:pt x="2194" y="3990"/>
                    <a:pt x="2211" y="4008"/>
                    <a:pt x="2229" y="4008"/>
                  </a:cubicBezTo>
                  <a:cubicBezTo>
                    <a:pt x="2246" y="4008"/>
                    <a:pt x="2263" y="3990"/>
                    <a:pt x="2285" y="3973"/>
                  </a:cubicBezTo>
                  <a:cubicBezTo>
                    <a:pt x="2303" y="3955"/>
                    <a:pt x="2303" y="3899"/>
                    <a:pt x="2263" y="3881"/>
                  </a:cubicBezTo>
                  <a:cubicBezTo>
                    <a:pt x="2263" y="3864"/>
                    <a:pt x="2246" y="3864"/>
                    <a:pt x="2229" y="3864"/>
                  </a:cubicBezTo>
                  <a:close/>
                  <a:moveTo>
                    <a:pt x="18620" y="4008"/>
                  </a:moveTo>
                  <a:cubicBezTo>
                    <a:pt x="18620" y="4008"/>
                    <a:pt x="18603" y="4025"/>
                    <a:pt x="18581" y="4025"/>
                  </a:cubicBezTo>
                  <a:cubicBezTo>
                    <a:pt x="18546" y="4047"/>
                    <a:pt x="18546" y="4099"/>
                    <a:pt x="18563" y="4116"/>
                  </a:cubicBezTo>
                  <a:cubicBezTo>
                    <a:pt x="18563" y="4156"/>
                    <a:pt x="18603" y="4156"/>
                    <a:pt x="18620" y="4156"/>
                  </a:cubicBezTo>
                  <a:lnTo>
                    <a:pt x="18655" y="4156"/>
                  </a:lnTo>
                  <a:cubicBezTo>
                    <a:pt x="18690" y="4134"/>
                    <a:pt x="18711" y="4082"/>
                    <a:pt x="18690" y="4047"/>
                  </a:cubicBezTo>
                  <a:cubicBezTo>
                    <a:pt x="18672" y="4025"/>
                    <a:pt x="18655" y="4008"/>
                    <a:pt x="18620" y="4008"/>
                  </a:cubicBezTo>
                  <a:close/>
                  <a:moveTo>
                    <a:pt x="16971" y="4099"/>
                  </a:moveTo>
                  <a:cubicBezTo>
                    <a:pt x="16949" y="4099"/>
                    <a:pt x="16932" y="4116"/>
                    <a:pt x="16932" y="4134"/>
                  </a:cubicBezTo>
                  <a:cubicBezTo>
                    <a:pt x="16897" y="4156"/>
                    <a:pt x="16897" y="4208"/>
                    <a:pt x="16932" y="4225"/>
                  </a:cubicBezTo>
                  <a:cubicBezTo>
                    <a:pt x="16949" y="4243"/>
                    <a:pt x="16971" y="4243"/>
                    <a:pt x="16988" y="4243"/>
                  </a:cubicBezTo>
                  <a:cubicBezTo>
                    <a:pt x="17006" y="4243"/>
                    <a:pt x="17023" y="4243"/>
                    <a:pt x="17023" y="4225"/>
                  </a:cubicBezTo>
                  <a:cubicBezTo>
                    <a:pt x="17058" y="4190"/>
                    <a:pt x="17058" y="4156"/>
                    <a:pt x="17023" y="4116"/>
                  </a:cubicBezTo>
                  <a:cubicBezTo>
                    <a:pt x="17006" y="4116"/>
                    <a:pt x="16988" y="4099"/>
                    <a:pt x="16971" y="4099"/>
                  </a:cubicBezTo>
                  <a:close/>
                  <a:moveTo>
                    <a:pt x="27958" y="4099"/>
                  </a:moveTo>
                  <a:cubicBezTo>
                    <a:pt x="27919" y="4116"/>
                    <a:pt x="27901" y="4156"/>
                    <a:pt x="27901" y="4190"/>
                  </a:cubicBezTo>
                  <a:cubicBezTo>
                    <a:pt x="27919" y="4225"/>
                    <a:pt x="27958" y="4243"/>
                    <a:pt x="27975" y="4243"/>
                  </a:cubicBezTo>
                  <a:lnTo>
                    <a:pt x="28010" y="4243"/>
                  </a:lnTo>
                  <a:cubicBezTo>
                    <a:pt x="28045" y="4225"/>
                    <a:pt x="28067" y="4190"/>
                    <a:pt x="28045" y="4156"/>
                  </a:cubicBezTo>
                  <a:cubicBezTo>
                    <a:pt x="28027" y="4116"/>
                    <a:pt x="28010" y="4099"/>
                    <a:pt x="27975" y="4099"/>
                  </a:cubicBezTo>
                  <a:close/>
                  <a:moveTo>
                    <a:pt x="1976" y="4134"/>
                  </a:moveTo>
                  <a:cubicBezTo>
                    <a:pt x="1959" y="4134"/>
                    <a:pt x="1937" y="4134"/>
                    <a:pt x="1920" y="4156"/>
                  </a:cubicBezTo>
                  <a:cubicBezTo>
                    <a:pt x="1902" y="4190"/>
                    <a:pt x="1902" y="4225"/>
                    <a:pt x="1937" y="4264"/>
                  </a:cubicBezTo>
                  <a:cubicBezTo>
                    <a:pt x="1959" y="4264"/>
                    <a:pt x="1976" y="4282"/>
                    <a:pt x="1976" y="4282"/>
                  </a:cubicBezTo>
                  <a:cubicBezTo>
                    <a:pt x="2011" y="4282"/>
                    <a:pt x="2028" y="4264"/>
                    <a:pt x="2046" y="4243"/>
                  </a:cubicBezTo>
                  <a:cubicBezTo>
                    <a:pt x="2068" y="4225"/>
                    <a:pt x="2068" y="4173"/>
                    <a:pt x="2028" y="4156"/>
                  </a:cubicBezTo>
                  <a:cubicBezTo>
                    <a:pt x="2011" y="4134"/>
                    <a:pt x="1994" y="4134"/>
                    <a:pt x="1976" y="4134"/>
                  </a:cubicBezTo>
                  <a:close/>
                  <a:moveTo>
                    <a:pt x="18276" y="4190"/>
                  </a:moveTo>
                  <a:cubicBezTo>
                    <a:pt x="18237" y="4208"/>
                    <a:pt x="18220" y="4264"/>
                    <a:pt x="18237" y="4299"/>
                  </a:cubicBezTo>
                  <a:cubicBezTo>
                    <a:pt x="18254" y="4317"/>
                    <a:pt x="18276" y="4334"/>
                    <a:pt x="18311" y="4334"/>
                  </a:cubicBezTo>
                  <a:lnTo>
                    <a:pt x="18328" y="4334"/>
                  </a:lnTo>
                  <a:cubicBezTo>
                    <a:pt x="18363" y="4317"/>
                    <a:pt x="18385" y="4264"/>
                    <a:pt x="18363" y="4225"/>
                  </a:cubicBezTo>
                  <a:cubicBezTo>
                    <a:pt x="18346" y="4208"/>
                    <a:pt x="18328" y="4190"/>
                    <a:pt x="18311" y="4190"/>
                  </a:cubicBezTo>
                  <a:close/>
                  <a:moveTo>
                    <a:pt x="17275" y="4317"/>
                  </a:moveTo>
                  <a:cubicBezTo>
                    <a:pt x="17241" y="4317"/>
                    <a:pt x="17223" y="4334"/>
                    <a:pt x="17206" y="4351"/>
                  </a:cubicBezTo>
                  <a:cubicBezTo>
                    <a:pt x="17188" y="4391"/>
                    <a:pt x="17206" y="4425"/>
                    <a:pt x="17241" y="4443"/>
                  </a:cubicBezTo>
                  <a:cubicBezTo>
                    <a:pt x="17258" y="4460"/>
                    <a:pt x="17258" y="4460"/>
                    <a:pt x="17275" y="4460"/>
                  </a:cubicBezTo>
                  <a:cubicBezTo>
                    <a:pt x="17297" y="4460"/>
                    <a:pt x="17332" y="4443"/>
                    <a:pt x="17332" y="4408"/>
                  </a:cubicBezTo>
                  <a:cubicBezTo>
                    <a:pt x="17349" y="4391"/>
                    <a:pt x="17349" y="4334"/>
                    <a:pt x="17315" y="4317"/>
                  </a:cubicBezTo>
                  <a:close/>
                  <a:moveTo>
                    <a:pt x="17967" y="4334"/>
                  </a:moveTo>
                  <a:lnTo>
                    <a:pt x="17950" y="4351"/>
                  </a:lnTo>
                  <a:cubicBezTo>
                    <a:pt x="17911" y="4351"/>
                    <a:pt x="17893" y="4408"/>
                    <a:pt x="17911" y="4443"/>
                  </a:cubicBezTo>
                  <a:cubicBezTo>
                    <a:pt x="17911" y="4460"/>
                    <a:pt x="17950" y="4482"/>
                    <a:pt x="17985" y="4482"/>
                  </a:cubicBezTo>
                  <a:lnTo>
                    <a:pt x="18002" y="4482"/>
                  </a:lnTo>
                  <a:cubicBezTo>
                    <a:pt x="18037" y="4460"/>
                    <a:pt x="18059" y="4425"/>
                    <a:pt x="18037" y="4391"/>
                  </a:cubicBezTo>
                  <a:cubicBezTo>
                    <a:pt x="18037" y="4351"/>
                    <a:pt x="18002" y="4334"/>
                    <a:pt x="17967" y="4334"/>
                  </a:cubicBezTo>
                  <a:close/>
                  <a:moveTo>
                    <a:pt x="1759" y="4408"/>
                  </a:moveTo>
                  <a:cubicBezTo>
                    <a:pt x="1741" y="4408"/>
                    <a:pt x="1719" y="4425"/>
                    <a:pt x="1702" y="4443"/>
                  </a:cubicBezTo>
                  <a:cubicBezTo>
                    <a:pt x="1685" y="4482"/>
                    <a:pt x="1685" y="4517"/>
                    <a:pt x="1719" y="4552"/>
                  </a:cubicBezTo>
                  <a:lnTo>
                    <a:pt x="1759" y="4552"/>
                  </a:lnTo>
                  <a:cubicBezTo>
                    <a:pt x="1776" y="4552"/>
                    <a:pt x="1793" y="4552"/>
                    <a:pt x="1811" y="4534"/>
                  </a:cubicBezTo>
                  <a:cubicBezTo>
                    <a:pt x="1850" y="4499"/>
                    <a:pt x="1828" y="4443"/>
                    <a:pt x="1793" y="4425"/>
                  </a:cubicBezTo>
                  <a:cubicBezTo>
                    <a:pt x="1793" y="4425"/>
                    <a:pt x="1776" y="4408"/>
                    <a:pt x="1759" y="4408"/>
                  </a:cubicBezTo>
                  <a:close/>
                  <a:moveTo>
                    <a:pt x="17623" y="4408"/>
                  </a:moveTo>
                  <a:cubicBezTo>
                    <a:pt x="17584" y="4408"/>
                    <a:pt x="17550" y="4425"/>
                    <a:pt x="17550" y="4482"/>
                  </a:cubicBezTo>
                  <a:cubicBezTo>
                    <a:pt x="17550" y="4517"/>
                    <a:pt x="17584" y="4552"/>
                    <a:pt x="17623" y="4552"/>
                  </a:cubicBezTo>
                  <a:cubicBezTo>
                    <a:pt x="17658" y="4552"/>
                    <a:pt x="17693" y="4517"/>
                    <a:pt x="17693" y="4482"/>
                  </a:cubicBezTo>
                  <a:cubicBezTo>
                    <a:pt x="17693" y="4443"/>
                    <a:pt x="17658" y="4408"/>
                    <a:pt x="17623" y="4408"/>
                  </a:cubicBezTo>
                  <a:close/>
                  <a:moveTo>
                    <a:pt x="28084" y="4443"/>
                  </a:moveTo>
                  <a:cubicBezTo>
                    <a:pt x="28045" y="4460"/>
                    <a:pt x="28027" y="4499"/>
                    <a:pt x="28027" y="4534"/>
                  </a:cubicBezTo>
                  <a:cubicBezTo>
                    <a:pt x="28045" y="4569"/>
                    <a:pt x="28084" y="4591"/>
                    <a:pt x="28101" y="4591"/>
                  </a:cubicBezTo>
                  <a:cubicBezTo>
                    <a:pt x="28119" y="4591"/>
                    <a:pt x="28119" y="4591"/>
                    <a:pt x="28136" y="4569"/>
                  </a:cubicBezTo>
                  <a:cubicBezTo>
                    <a:pt x="28175" y="4569"/>
                    <a:pt x="28193" y="4517"/>
                    <a:pt x="28175" y="4482"/>
                  </a:cubicBezTo>
                  <a:cubicBezTo>
                    <a:pt x="28154" y="4460"/>
                    <a:pt x="28136" y="4443"/>
                    <a:pt x="28101" y="4443"/>
                  </a:cubicBezTo>
                  <a:close/>
                  <a:moveTo>
                    <a:pt x="1541" y="4717"/>
                  </a:moveTo>
                  <a:cubicBezTo>
                    <a:pt x="1524" y="4717"/>
                    <a:pt x="1502" y="4717"/>
                    <a:pt x="1485" y="4734"/>
                  </a:cubicBezTo>
                  <a:cubicBezTo>
                    <a:pt x="1467" y="4769"/>
                    <a:pt x="1467" y="4826"/>
                    <a:pt x="1502" y="4843"/>
                  </a:cubicBezTo>
                  <a:cubicBezTo>
                    <a:pt x="1524" y="4843"/>
                    <a:pt x="1541" y="4860"/>
                    <a:pt x="1541" y="4860"/>
                  </a:cubicBezTo>
                  <a:cubicBezTo>
                    <a:pt x="1576" y="4860"/>
                    <a:pt x="1593" y="4843"/>
                    <a:pt x="1611" y="4826"/>
                  </a:cubicBezTo>
                  <a:cubicBezTo>
                    <a:pt x="1632" y="4786"/>
                    <a:pt x="1632" y="4752"/>
                    <a:pt x="1593" y="4717"/>
                  </a:cubicBezTo>
                  <a:close/>
                  <a:moveTo>
                    <a:pt x="28245" y="4769"/>
                  </a:moveTo>
                  <a:cubicBezTo>
                    <a:pt x="28228" y="4769"/>
                    <a:pt x="28228" y="4769"/>
                    <a:pt x="28210" y="4786"/>
                  </a:cubicBezTo>
                  <a:cubicBezTo>
                    <a:pt x="28175" y="4786"/>
                    <a:pt x="28154" y="4843"/>
                    <a:pt x="28175" y="4878"/>
                  </a:cubicBezTo>
                  <a:cubicBezTo>
                    <a:pt x="28193" y="4895"/>
                    <a:pt x="28210" y="4917"/>
                    <a:pt x="28245" y="4917"/>
                  </a:cubicBezTo>
                  <a:lnTo>
                    <a:pt x="28262" y="4917"/>
                  </a:lnTo>
                  <a:cubicBezTo>
                    <a:pt x="28302" y="4895"/>
                    <a:pt x="28319" y="4860"/>
                    <a:pt x="28302" y="4826"/>
                  </a:cubicBezTo>
                  <a:cubicBezTo>
                    <a:pt x="28302" y="4786"/>
                    <a:pt x="28262" y="4769"/>
                    <a:pt x="28245" y="4769"/>
                  </a:cubicBezTo>
                  <a:close/>
                  <a:moveTo>
                    <a:pt x="1358" y="5004"/>
                  </a:moveTo>
                  <a:cubicBezTo>
                    <a:pt x="1324" y="5004"/>
                    <a:pt x="1306" y="5026"/>
                    <a:pt x="1284" y="5043"/>
                  </a:cubicBezTo>
                  <a:cubicBezTo>
                    <a:pt x="1267" y="5078"/>
                    <a:pt x="1284" y="5135"/>
                    <a:pt x="1306" y="5152"/>
                  </a:cubicBezTo>
                  <a:lnTo>
                    <a:pt x="1358" y="5152"/>
                  </a:lnTo>
                  <a:cubicBezTo>
                    <a:pt x="1376" y="5152"/>
                    <a:pt x="1393" y="5152"/>
                    <a:pt x="1415" y="5135"/>
                  </a:cubicBezTo>
                  <a:cubicBezTo>
                    <a:pt x="1432" y="5095"/>
                    <a:pt x="1432" y="5043"/>
                    <a:pt x="1393" y="5026"/>
                  </a:cubicBezTo>
                  <a:cubicBezTo>
                    <a:pt x="1376" y="5026"/>
                    <a:pt x="1358" y="5004"/>
                    <a:pt x="1358" y="5004"/>
                  </a:cubicBezTo>
                  <a:close/>
                  <a:moveTo>
                    <a:pt x="28393" y="5095"/>
                  </a:moveTo>
                  <a:cubicBezTo>
                    <a:pt x="28371" y="5095"/>
                    <a:pt x="28371" y="5113"/>
                    <a:pt x="28354" y="5113"/>
                  </a:cubicBezTo>
                  <a:cubicBezTo>
                    <a:pt x="28319" y="5135"/>
                    <a:pt x="28302" y="5169"/>
                    <a:pt x="28319" y="5204"/>
                  </a:cubicBezTo>
                  <a:cubicBezTo>
                    <a:pt x="28336" y="5243"/>
                    <a:pt x="28371" y="5243"/>
                    <a:pt x="28393" y="5243"/>
                  </a:cubicBezTo>
                  <a:lnTo>
                    <a:pt x="28428" y="5243"/>
                  </a:lnTo>
                  <a:cubicBezTo>
                    <a:pt x="28463" y="5222"/>
                    <a:pt x="28480" y="5187"/>
                    <a:pt x="28463" y="5152"/>
                  </a:cubicBezTo>
                  <a:cubicBezTo>
                    <a:pt x="28445" y="5113"/>
                    <a:pt x="28428" y="5095"/>
                    <a:pt x="28393" y="5095"/>
                  </a:cubicBezTo>
                  <a:close/>
                  <a:moveTo>
                    <a:pt x="1158" y="5330"/>
                  </a:moveTo>
                  <a:cubicBezTo>
                    <a:pt x="1141" y="5330"/>
                    <a:pt x="1123" y="5330"/>
                    <a:pt x="1106" y="5370"/>
                  </a:cubicBezTo>
                  <a:cubicBezTo>
                    <a:pt x="1089" y="5404"/>
                    <a:pt x="1089" y="5439"/>
                    <a:pt x="1123" y="5461"/>
                  </a:cubicBezTo>
                  <a:cubicBezTo>
                    <a:pt x="1141" y="5461"/>
                    <a:pt x="1158" y="5478"/>
                    <a:pt x="1158" y="5478"/>
                  </a:cubicBezTo>
                  <a:cubicBezTo>
                    <a:pt x="1197" y="5478"/>
                    <a:pt x="1215" y="5461"/>
                    <a:pt x="1232" y="5439"/>
                  </a:cubicBezTo>
                  <a:cubicBezTo>
                    <a:pt x="1250" y="5404"/>
                    <a:pt x="1232" y="5352"/>
                    <a:pt x="1197" y="5330"/>
                  </a:cubicBezTo>
                  <a:close/>
                  <a:moveTo>
                    <a:pt x="28554" y="5422"/>
                  </a:moveTo>
                  <a:cubicBezTo>
                    <a:pt x="28537" y="5422"/>
                    <a:pt x="28537" y="5439"/>
                    <a:pt x="28519" y="5439"/>
                  </a:cubicBezTo>
                  <a:cubicBezTo>
                    <a:pt x="28480" y="5461"/>
                    <a:pt x="28463" y="5496"/>
                    <a:pt x="28480" y="5531"/>
                  </a:cubicBezTo>
                  <a:cubicBezTo>
                    <a:pt x="28502" y="5570"/>
                    <a:pt x="28519" y="5570"/>
                    <a:pt x="28554" y="5570"/>
                  </a:cubicBezTo>
                  <a:lnTo>
                    <a:pt x="28589" y="5570"/>
                  </a:lnTo>
                  <a:cubicBezTo>
                    <a:pt x="28628" y="5548"/>
                    <a:pt x="28628" y="5513"/>
                    <a:pt x="28611" y="5478"/>
                  </a:cubicBezTo>
                  <a:cubicBezTo>
                    <a:pt x="28611" y="5439"/>
                    <a:pt x="28571" y="5422"/>
                    <a:pt x="28554" y="5422"/>
                  </a:cubicBezTo>
                  <a:close/>
                  <a:moveTo>
                    <a:pt x="997" y="5639"/>
                  </a:moveTo>
                  <a:cubicBezTo>
                    <a:pt x="958" y="5639"/>
                    <a:pt x="941" y="5657"/>
                    <a:pt x="923" y="5679"/>
                  </a:cubicBezTo>
                  <a:cubicBezTo>
                    <a:pt x="906" y="5713"/>
                    <a:pt x="923" y="5766"/>
                    <a:pt x="958" y="5787"/>
                  </a:cubicBezTo>
                  <a:lnTo>
                    <a:pt x="997" y="5787"/>
                  </a:lnTo>
                  <a:cubicBezTo>
                    <a:pt x="1015" y="5787"/>
                    <a:pt x="1049" y="5766"/>
                    <a:pt x="1049" y="5748"/>
                  </a:cubicBezTo>
                  <a:cubicBezTo>
                    <a:pt x="1067" y="5713"/>
                    <a:pt x="1067" y="5679"/>
                    <a:pt x="1032" y="5657"/>
                  </a:cubicBezTo>
                  <a:cubicBezTo>
                    <a:pt x="1015" y="5639"/>
                    <a:pt x="997" y="5639"/>
                    <a:pt x="997" y="5639"/>
                  </a:cubicBezTo>
                  <a:close/>
                  <a:moveTo>
                    <a:pt x="28719" y="5748"/>
                  </a:moveTo>
                  <a:cubicBezTo>
                    <a:pt x="28698" y="5748"/>
                    <a:pt x="28698" y="5748"/>
                    <a:pt x="28680" y="5766"/>
                  </a:cubicBezTo>
                  <a:cubicBezTo>
                    <a:pt x="28645" y="5787"/>
                    <a:pt x="28628" y="5822"/>
                    <a:pt x="28645" y="5857"/>
                  </a:cubicBezTo>
                  <a:cubicBezTo>
                    <a:pt x="28663" y="5896"/>
                    <a:pt x="28680" y="5896"/>
                    <a:pt x="28719" y="5896"/>
                  </a:cubicBezTo>
                  <a:lnTo>
                    <a:pt x="28754" y="5896"/>
                  </a:lnTo>
                  <a:cubicBezTo>
                    <a:pt x="28789" y="5874"/>
                    <a:pt x="28789" y="5822"/>
                    <a:pt x="28772" y="5787"/>
                  </a:cubicBezTo>
                  <a:cubicBezTo>
                    <a:pt x="28772" y="5766"/>
                    <a:pt x="28737" y="5748"/>
                    <a:pt x="28719" y="5748"/>
                  </a:cubicBezTo>
                  <a:close/>
                  <a:moveTo>
                    <a:pt x="832" y="5966"/>
                  </a:moveTo>
                  <a:cubicBezTo>
                    <a:pt x="797" y="5966"/>
                    <a:pt x="780" y="5983"/>
                    <a:pt x="762" y="6005"/>
                  </a:cubicBezTo>
                  <a:cubicBezTo>
                    <a:pt x="740" y="6040"/>
                    <a:pt x="762" y="6092"/>
                    <a:pt x="797" y="6114"/>
                  </a:cubicBezTo>
                  <a:lnTo>
                    <a:pt x="832" y="6114"/>
                  </a:lnTo>
                  <a:cubicBezTo>
                    <a:pt x="849" y="6114"/>
                    <a:pt x="888" y="6092"/>
                    <a:pt x="888" y="6074"/>
                  </a:cubicBezTo>
                  <a:cubicBezTo>
                    <a:pt x="906" y="6040"/>
                    <a:pt x="906" y="5983"/>
                    <a:pt x="871" y="5966"/>
                  </a:cubicBezTo>
                  <a:close/>
                  <a:moveTo>
                    <a:pt x="28880" y="6074"/>
                  </a:moveTo>
                  <a:cubicBezTo>
                    <a:pt x="28863" y="6074"/>
                    <a:pt x="28863" y="6074"/>
                    <a:pt x="28845" y="6092"/>
                  </a:cubicBezTo>
                  <a:cubicBezTo>
                    <a:pt x="28806" y="6114"/>
                    <a:pt x="28789" y="6148"/>
                    <a:pt x="28806" y="6183"/>
                  </a:cubicBezTo>
                  <a:cubicBezTo>
                    <a:pt x="28828" y="6201"/>
                    <a:pt x="28863" y="6222"/>
                    <a:pt x="28880" y="6222"/>
                  </a:cubicBezTo>
                  <a:lnTo>
                    <a:pt x="28915" y="6222"/>
                  </a:lnTo>
                  <a:cubicBezTo>
                    <a:pt x="28954" y="6201"/>
                    <a:pt x="28972" y="6148"/>
                    <a:pt x="28954" y="6114"/>
                  </a:cubicBezTo>
                  <a:cubicBezTo>
                    <a:pt x="28937" y="6092"/>
                    <a:pt x="28898" y="6074"/>
                    <a:pt x="28880" y="6074"/>
                  </a:cubicBezTo>
                  <a:close/>
                  <a:moveTo>
                    <a:pt x="671" y="6292"/>
                  </a:moveTo>
                  <a:cubicBezTo>
                    <a:pt x="653" y="6292"/>
                    <a:pt x="614" y="6309"/>
                    <a:pt x="614" y="6349"/>
                  </a:cubicBezTo>
                  <a:cubicBezTo>
                    <a:pt x="597" y="6383"/>
                    <a:pt x="614" y="6418"/>
                    <a:pt x="653" y="6440"/>
                  </a:cubicBezTo>
                  <a:lnTo>
                    <a:pt x="671" y="6440"/>
                  </a:lnTo>
                  <a:cubicBezTo>
                    <a:pt x="706" y="6440"/>
                    <a:pt x="723" y="6418"/>
                    <a:pt x="740" y="6401"/>
                  </a:cubicBezTo>
                  <a:cubicBezTo>
                    <a:pt x="762" y="6366"/>
                    <a:pt x="740" y="6309"/>
                    <a:pt x="706" y="6309"/>
                  </a:cubicBezTo>
                  <a:cubicBezTo>
                    <a:pt x="706" y="6292"/>
                    <a:pt x="688" y="6292"/>
                    <a:pt x="671" y="6292"/>
                  </a:cubicBezTo>
                  <a:close/>
                  <a:moveTo>
                    <a:pt x="29006" y="6401"/>
                  </a:moveTo>
                  <a:cubicBezTo>
                    <a:pt x="28972" y="6418"/>
                    <a:pt x="28972" y="6475"/>
                    <a:pt x="28989" y="6510"/>
                  </a:cubicBezTo>
                  <a:cubicBezTo>
                    <a:pt x="28989" y="6527"/>
                    <a:pt x="29024" y="6549"/>
                    <a:pt x="29046" y="6549"/>
                  </a:cubicBezTo>
                  <a:cubicBezTo>
                    <a:pt x="29063" y="6549"/>
                    <a:pt x="29080" y="6549"/>
                    <a:pt x="29080" y="6527"/>
                  </a:cubicBezTo>
                  <a:cubicBezTo>
                    <a:pt x="29115" y="6510"/>
                    <a:pt x="29133" y="6475"/>
                    <a:pt x="29115" y="6440"/>
                  </a:cubicBezTo>
                  <a:cubicBezTo>
                    <a:pt x="29098" y="6418"/>
                    <a:pt x="29080" y="6401"/>
                    <a:pt x="29046" y="6401"/>
                  </a:cubicBezTo>
                  <a:close/>
                  <a:moveTo>
                    <a:pt x="545" y="6636"/>
                  </a:moveTo>
                  <a:cubicBezTo>
                    <a:pt x="505" y="6636"/>
                    <a:pt x="488" y="6658"/>
                    <a:pt x="471" y="6675"/>
                  </a:cubicBezTo>
                  <a:cubicBezTo>
                    <a:pt x="453" y="6710"/>
                    <a:pt x="471" y="6766"/>
                    <a:pt x="505" y="6766"/>
                  </a:cubicBezTo>
                  <a:cubicBezTo>
                    <a:pt x="523" y="6784"/>
                    <a:pt x="523" y="6784"/>
                    <a:pt x="545" y="6784"/>
                  </a:cubicBezTo>
                  <a:cubicBezTo>
                    <a:pt x="562" y="6784"/>
                    <a:pt x="597" y="6766"/>
                    <a:pt x="597" y="6727"/>
                  </a:cubicBezTo>
                  <a:cubicBezTo>
                    <a:pt x="614" y="6692"/>
                    <a:pt x="597" y="6658"/>
                    <a:pt x="562" y="6636"/>
                  </a:cubicBezTo>
                  <a:close/>
                  <a:moveTo>
                    <a:pt x="29224" y="6710"/>
                  </a:moveTo>
                  <a:cubicBezTo>
                    <a:pt x="29207" y="6710"/>
                    <a:pt x="29189" y="6727"/>
                    <a:pt x="29189" y="6727"/>
                  </a:cubicBezTo>
                  <a:cubicBezTo>
                    <a:pt x="29154" y="6745"/>
                    <a:pt x="29133" y="6784"/>
                    <a:pt x="29154" y="6819"/>
                  </a:cubicBezTo>
                  <a:cubicBezTo>
                    <a:pt x="29172" y="6853"/>
                    <a:pt x="29189" y="6853"/>
                    <a:pt x="29224" y="6853"/>
                  </a:cubicBezTo>
                  <a:lnTo>
                    <a:pt x="29263" y="6853"/>
                  </a:lnTo>
                  <a:cubicBezTo>
                    <a:pt x="29298" y="6836"/>
                    <a:pt x="29298" y="6784"/>
                    <a:pt x="29281" y="6766"/>
                  </a:cubicBezTo>
                  <a:cubicBezTo>
                    <a:pt x="29281" y="6727"/>
                    <a:pt x="29241" y="6710"/>
                    <a:pt x="29224" y="6710"/>
                  </a:cubicBezTo>
                  <a:close/>
                  <a:moveTo>
                    <a:pt x="397" y="6962"/>
                  </a:moveTo>
                  <a:cubicBezTo>
                    <a:pt x="379" y="6962"/>
                    <a:pt x="344" y="6984"/>
                    <a:pt x="344" y="7019"/>
                  </a:cubicBezTo>
                  <a:cubicBezTo>
                    <a:pt x="327" y="7054"/>
                    <a:pt x="344" y="7093"/>
                    <a:pt x="379" y="7110"/>
                  </a:cubicBezTo>
                  <a:lnTo>
                    <a:pt x="397" y="7110"/>
                  </a:lnTo>
                  <a:cubicBezTo>
                    <a:pt x="436" y="7110"/>
                    <a:pt x="471" y="7093"/>
                    <a:pt x="471" y="7071"/>
                  </a:cubicBezTo>
                  <a:cubicBezTo>
                    <a:pt x="488" y="7036"/>
                    <a:pt x="471" y="6984"/>
                    <a:pt x="436" y="6984"/>
                  </a:cubicBezTo>
                  <a:cubicBezTo>
                    <a:pt x="414" y="6962"/>
                    <a:pt x="414" y="6962"/>
                    <a:pt x="397" y="6962"/>
                  </a:cubicBezTo>
                  <a:close/>
                  <a:moveTo>
                    <a:pt x="29389" y="7036"/>
                  </a:moveTo>
                  <a:cubicBezTo>
                    <a:pt x="29372" y="7036"/>
                    <a:pt x="29372" y="7036"/>
                    <a:pt x="29350" y="7054"/>
                  </a:cubicBezTo>
                  <a:cubicBezTo>
                    <a:pt x="29315" y="7071"/>
                    <a:pt x="29315" y="7110"/>
                    <a:pt x="29333" y="7145"/>
                  </a:cubicBezTo>
                  <a:cubicBezTo>
                    <a:pt x="29333" y="7162"/>
                    <a:pt x="29372" y="7180"/>
                    <a:pt x="29389" y="7180"/>
                  </a:cubicBezTo>
                  <a:lnTo>
                    <a:pt x="29424" y="7180"/>
                  </a:lnTo>
                  <a:cubicBezTo>
                    <a:pt x="29459" y="7162"/>
                    <a:pt x="29481" y="7110"/>
                    <a:pt x="29459" y="7071"/>
                  </a:cubicBezTo>
                  <a:cubicBezTo>
                    <a:pt x="29442" y="7054"/>
                    <a:pt x="29424" y="7036"/>
                    <a:pt x="29389" y="7036"/>
                  </a:cubicBezTo>
                  <a:close/>
                  <a:moveTo>
                    <a:pt x="288" y="7310"/>
                  </a:moveTo>
                  <a:cubicBezTo>
                    <a:pt x="253" y="7310"/>
                    <a:pt x="218" y="7328"/>
                    <a:pt x="218" y="7362"/>
                  </a:cubicBezTo>
                  <a:cubicBezTo>
                    <a:pt x="197" y="7397"/>
                    <a:pt x="218" y="7436"/>
                    <a:pt x="253" y="7454"/>
                  </a:cubicBezTo>
                  <a:lnTo>
                    <a:pt x="288" y="7454"/>
                  </a:lnTo>
                  <a:cubicBezTo>
                    <a:pt x="305" y="7454"/>
                    <a:pt x="344" y="7436"/>
                    <a:pt x="344" y="7397"/>
                  </a:cubicBezTo>
                  <a:lnTo>
                    <a:pt x="362" y="7397"/>
                  </a:lnTo>
                  <a:cubicBezTo>
                    <a:pt x="344" y="7380"/>
                    <a:pt x="344" y="7362"/>
                    <a:pt x="344" y="7362"/>
                  </a:cubicBezTo>
                  <a:cubicBezTo>
                    <a:pt x="344" y="7345"/>
                    <a:pt x="327" y="7328"/>
                    <a:pt x="305" y="7310"/>
                  </a:cubicBezTo>
                  <a:close/>
                  <a:moveTo>
                    <a:pt x="29516" y="7362"/>
                  </a:moveTo>
                  <a:cubicBezTo>
                    <a:pt x="29498" y="7380"/>
                    <a:pt x="29481" y="7436"/>
                    <a:pt x="29498" y="7471"/>
                  </a:cubicBezTo>
                  <a:cubicBezTo>
                    <a:pt x="29498" y="7489"/>
                    <a:pt x="29533" y="7506"/>
                    <a:pt x="29550" y="7506"/>
                  </a:cubicBezTo>
                  <a:cubicBezTo>
                    <a:pt x="29568" y="7506"/>
                    <a:pt x="29590" y="7506"/>
                    <a:pt x="29590" y="7489"/>
                  </a:cubicBezTo>
                  <a:cubicBezTo>
                    <a:pt x="29624" y="7471"/>
                    <a:pt x="29642" y="7436"/>
                    <a:pt x="29624" y="7397"/>
                  </a:cubicBezTo>
                  <a:cubicBezTo>
                    <a:pt x="29607" y="7380"/>
                    <a:pt x="29590" y="7362"/>
                    <a:pt x="29550" y="7362"/>
                  </a:cubicBezTo>
                  <a:close/>
                  <a:moveTo>
                    <a:pt x="179" y="7654"/>
                  </a:moveTo>
                  <a:cubicBezTo>
                    <a:pt x="144" y="7654"/>
                    <a:pt x="109" y="7671"/>
                    <a:pt x="109" y="7706"/>
                  </a:cubicBezTo>
                  <a:cubicBezTo>
                    <a:pt x="88" y="7745"/>
                    <a:pt x="109" y="7780"/>
                    <a:pt x="144" y="7798"/>
                  </a:cubicBezTo>
                  <a:lnTo>
                    <a:pt x="179" y="7798"/>
                  </a:lnTo>
                  <a:cubicBezTo>
                    <a:pt x="197" y="7798"/>
                    <a:pt x="236" y="7780"/>
                    <a:pt x="236" y="7763"/>
                  </a:cubicBezTo>
                  <a:cubicBezTo>
                    <a:pt x="218" y="7745"/>
                    <a:pt x="218" y="7706"/>
                    <a:pt x="218" y="7671"/>
                  </a:cubicBezTo>
                  <a:lnTo>
                    <a:pt x="197" y="7654"/>
                  </a:lnTo>
                  <a:close/>
                  <a:moveTo>
                    <a:pt x="29698" y="7689"/>
                  </a:moveTo>
                  <a:cubicBezTo>
                    <a:pt x="29659" y="7706"/>
                    <a:pt x="29642" y="7745"/>
                    <a:pt x="29659" y="7780"/>
                  </a:cubicBezTo>
                  <a:cubicBezTo>
                    <a:pt x="29659" y="7815"/>
                    <a:pt x="29698" y="7832"/>
                    <a:pt x="29716" y="7832"/>
                  </a:cubicBezTo>
                  <a:cubicBezTo>
                    <a:pt x="29733" y="7832"/>
                    <a:pt x="29751" y="7832"/>
                    <a:pt x="29751" y="7815"/>
                  </a:cubicBezTo>
                  <a:cubicBezTo>
                    <a:pt x="29785" y="7798"/>
                    <a:pt x="29807" y="7763"/>
                    <a:pt x="29785" y="7724"/>
                  </a:cubicBezTo>
                  <a:cubicBezTo>
                    <a:pt x="29768" y="7689"/>
                    <a:pt x="29751" y="7689"/>
                    <a:pt x="29716" y="7689"/>
                  </a:cubicBezTo>
                  <a:close/>
                  <a:moveTo>
                    <a:pt x="70" y="8015"/>
                  </a:moveTo>
                  <a:cubicBezTo>
                    <a:pt x="53" y="8015"/>
                    <a:pt x="18" y="8033"/>
                    <a:pt x="18" y="8072"/>
                  </a:cubicBezTo>
                  <a:cubicBezTo>
                    <a:pt x="1" y="8107"/>
                    <a:pt x="36" y="8141"/>
                    <a:pt x="70" y="8141"/>
                  </a:cubicBezTo>
                  <a:lnTo>
                    <a:pt x="70" y="8159"/>
                  </a:lnTo>
                  <a:cubicBezTo>
                    <a:pt x="109" y="8159"/>
                    <a:pt x="127" y="8141"/>
                    <a:pt x="144" y="8107"/>
                  </a:cubicBezTo>
                  <a:cubicBezTo>
                    <a:pt x="109" y="8107"/>
                    <a:pt x="88" y="8050"/>
                    <a:pt x="109" y="8015"/>
                  </a:cubicBezTo>
                  <a:close/>
                  <a:moveTo>
                    <a:pt x="29842" y="8015"/>
                  </a:moveTo>
                  <a:cubicBezTo>
                    <a:pt x="29807" y="8033"/>
                    <a:pt x="29785" y="8072"/>
                    <a:pt x="29807" y="8107"/>
                  </a:cubicBezTo>
                  <a:cubicBezTo>
                    <a:pt x="29825" y="8141"/>
                    <a:pt x="29859" y="8159"/>
                    <a:pt x="29877" y="8159"/>
                  </a:cubicBezTo>
                  <a:cubicBezTo>
                    <a:pt x="29894" y="8159"/>
                    <a:pt x="29894" y="8159"/>
                    <a:pt x="29916" y="8141"/>
                  </a:cubicBezTo>
                  <a:cubicBezTo>
                    <a:pt x="29951" y="8124"/>
                    <a:pt x="29968" y="8089"/>
                    <a:pt x="29951" y="8050"/>
                  </a:cubicBezTo>
                  <a:cubicBezTo>
                    <a:pt x="29933" y="8033"/>
                    <a:pt x="29916" y="8015"/>
                    <a:pt x="29877" y="8015"/>
                  </a:cubicBezTo>
                  <a:close/>
                  <a:moveTo>
                    <a:pt x="30003" y="8341"/>
                  </a:moveTo>
                  <a:cubicBezTo>
                    <a:pt x="29968" y="8359"/>
                    <a:pt x="29951" y="8398"/>
                    <a:pt x="29968" y="8450"/>
                  </a:cubicBezTo>
                  <a:lnTo>
                    <a:pt x="29986" y="8468"/>
                  </a:lnTo>
                  <a:cubicBezTo>
                    <a:pt x="29986" y="8485"/>
                    <a:pt x="30003" y="8485"/>
                    <a:pt x="30025" y="8485"/>
                  </a:cubicBezTo>
                  <a:lnTo>
                    <a:pt x="30060" y="8485"/>
                  </a:lnTo>
                  <a:cubicBezTo>
                    <a:pt x="30094" y="8468"/>
                    <a:pt x="30112" y="8415"/>
                    <a:pt x="30094" y="8376"/>
                  </a:cubicBezTo>
                  <a:cubicBezTo>
                    <a:pt x="30077" y="8359"/>
                    <a:pt x="30060" y="8341"/>
                    <a:pt x="30025" y="8341"/>
                  </a:cubicBezTo>
                  <a:close/>
                  <a:moveTo>
                    <a:pt x="30168" y="8668"/>
                  </a:moveTo>
                  <a:cubicBezTo>
                    <a:pt x="30168" y="8668"/>
                    <a:pt x="30151" y="8668"/>
                    <a:pt x="30151" y="8685"/>
                  </a:cubicBezTo>
                  <a:cubicBezTo>
                    <a:pt x="30112" y="8685"/>
                    <a:pt x="30094" y="8724"/>
                    <a:pt x="30112" y="8759"/>
                  </a:cubicBezTo>
                  <a:lnTo>
                    <a:pt x="30151" y="8794"/>
                  </a:lnTo>
                  <a:lnTo>
                    <a:pt x="30151" y="8811"/>
                  </a:lnTo>
                  <a:lnTo>
                    <a:pt x="30203" y="8811"/>
                  </a:lnTo>
                  <a:cubicBezTo>
                    <a:pt x="30242" y="8794"/>
                    <a:pt x="30260" y="8742"/>
                    <a:pt x="30242" y="8703"/>
                  </a:cubicBezTo>
                  <a:cubicBezTo>
                    <a:pt x="30221" y="8685"/>
                    <a:pt x="30203" y="8668"/>
                    <a:pt x="30168" y="8668"/>
                  </a:cubicBezTo>
                  <a:close/>
                  <a:moveTo>
                    <a:pt x="30312" y="8994"/>
                  </a:moveTo>
                  <a:cubicBezTo>
                    <a:pt x="30277" y="9012"/>
                    <a:pt x="30277" y="9051"/>
                    <a:pt x="30277" y="9086"/>
                  </a:cubicBezTo>
                  <a:cubicBezTo>
                    <a:pt x="30294" y="9086"/>
                    <a:pt x="30294" y="9103"/>
                    <a:pt x="30312" y="9103"/>
                  </a:cubicBezTo>
                  <a:lnTo>
                    <a:pt x="30312" y="9120"/>
                  </a:lnTo>
                  <a:cubicBezTo>
                    <a:pt x="30329" y="9120"/>
                    <a:pt x="30329" y="9138"/>
                    <a:pt x="30351" y="9138"/>
                  </a:cubicBezTo>
                  <a:cubicBezTo>
                    <a:pt x="30368" y="9138"/>
                    <a:pt x="30368" y="9138"/>
                    <a:pt x="30386" y="9120"/>
                  </a:cubicBezTo>
                  <a:cubicBezTo>
                    <a:pt x="30421" y="9103"/>
                    <a:pt x="30438" y="9068"/>
                    <a:pt x="30421" y="9029"/>
                  </a:cubicBezTo>
                  <a:cubicBezTo>
                    <a:pt x="30403" y="8994"/>
                    <a:pt x="30368" y="8994"/>
                    <a:pt x="30351" y="8994"/>
                  </a:cubicBezTo>
                  <a:close/>
                  <a:moveTo>
                    <a:pt x="30529" y="9303"/>
                  </a:moveTo>
                  <a:cubicBezTo>
                    <a:pt x="30512" y="9303"/>
                    <a:pt x="30495" y="9303"/>
                    <a:pt x="30495" y="9321"/>
                  </a:cubicBezTo>
                  <a:cubicBezTo>
                    <a:pt x="30460" y="9321"/>
                    <a:pt x="30460" y="9355"/>
                    <a:pt x="30460" y="9395"/>
                  </a:cubicBezTo>
                  <a:cubicBezTo>
                    <a:pt x="30477" y="9395"/>
                    <a:pt x="30477" y="9412"/>
                    <a:pt x="30495" y="9429"/>
                  </a:cubicBezTo>
                  <a:lnTo>
                    <a:pt x="30495" y="9447"/>
                  </a:lnTo>
                  <a:lnTo>
                    <a:pt x="30569" y="9447"/>
                  </a:lnTo>
                  <a:cubicBezTo>
                    <a:pt x="30603" y="9429"/>
                    <a:pt x="30603" y="9377"/>
                    <a:pt x="30586" y="9338"/>
                  </a:cubicBezTo>
                  <a:cubicBezTo>
                    <a:pt x="30586" y="9321"/>
                    <a:pt x="30547" y="9303"/>
                    <a:pt x="30529" y="9303"/>
                  </a:cubicBezTo>
                  <a:close/>
                  <a:moveTo>
                    <a:pt x="30677" y="9629"/>
                  </a:moveTo>
                  <a:cubicBezTo>
                    <a:pt x="30677" y="9629"/>
                    <a:pt x="30656" y="9629"/>
                    <a:pt x="30656" y="9647"/>
                  </a:cubicBezTo>
                  <a:cubicBezTo>
                    <a:pt x="30621" y="9647"/>
                    <a:pt x="30621" y="9682"/>
                    <a:pt x="30603" y="9703"/>
                  </a:cubicBezTo>
                  <a:cubicBezTo>
                    <a:pt x="30638" y="9703"/>
                    <a:pt x="30656" y="9721"/>
                    <a:pt x="30677" y="9738"/>
                  </a:cubicBezTo>
                  <a:lnTo>
                    <a:pt x="30677" y="9773"/>
                  </a:lnTo>
                  <a:lnTo>
                    <a:pt x="30712" y="9773"/>
                  </a:lnTo>
                  <a:cubicBezTo>
                    <a:pt x="30747" y="9756"/>
                    <a:pt x="30764" y="9721"/>
                    <a:pt x="30747" y="9682"/>
                  </a:cubicBezTo>
                  <a:cubicBezTo>
                    <a:pt x="30730" y="9647"/>
                    <a:pt x="30712" y="9629"/>
                    <a:pt x="30677" y="9629"/>
                  </a:cubicBezTo>
                  <a:close/>
                  <a:moveTo>
                    <a:pt x="30786" y="9973"/>
                  </a:moveTo>
                  <a:cubicBezTo>
                    <a:pt x="30747" y="9991"/>
                    <a:pt x="30730" y="10008"/>
                    <a:pt x="30730" y="10030"/>
                  </a:cubicBezTo>
                  <a:lnTo>
                    <a:pt x="30747" y="10030"/>
                  </a:lnTo>
                  <a:cubicBezTo>
                    <a:pt x="30786" y="10030"/>
                    <a:pt x="30821" y="10047"/>
                    <a:pt x="30821" y="10082"/>
                  </a:cubicBezTo>
                  <a:lnTo>
                    <a:pt x="30821" y="10117"/>
                  </a:lnTo>
                  <a:cubicBezTo>
                    <a:pt x="30856" y="10099"/>
                    <a:pt x="30873" y="10065"/>
                    <a:pt x="30873" y="10030"/>
                  </a:cubicBezTo>
                  <a:cubicBezTo>
                    <a:pt x="30856" y="9991"/>
                    <a:pt x="30838" y="9973"/>
                    <a:pt x="30804" y="997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2" name="Google Shape;3232;p59"/>
            <p:cNvSpPr/>
            <p:nvPr/>
          </p:nvSpPr>
          <p:spPr>
            <a:xfrm rot="-5400000">
              <a:off x="5799138" y="1777332"/>
              <a:ext cx="5531753" cy="1630245"/>
            </a:xfrm>
            <a:custGeom>
              <a:avLst/>
              <a:gdLst/>
              <a:ahLst/>
              <a:cxnLst/>
              <a:rect l="l" t="t" r="r" b="b"/>
              <a:pathLst>
                <a:path w="30930" h="9992" extrusionOk="0">
                  <a:moveTo>
                    <a:pt x="10822" y="1"/>
                  </a:moveTo>
                  <a:cubicBezTo>
                    <a:pt x="10788" y="1"/>
                    <a:pt x="10748" y="40"/>
                    <a:pt x="10748" y="75"/>
                  </a:cubicBezTo>
                  <a:cubicBezTo>
                    <a:pt x="10770" y="109"/>
                    <a:pt x="10788" y="149"/>
                    <a:pt x="10822" y="149"/>
                  </a:cubicBezTo>
                  <a:lnTo>
                    <a:pt x="10840" y="149"/>
                  </a:lnTo>
                  <a:cubicBezTo>
                    <a:pt x="10879" y="149"/>
                    <a:pt x="10914" y="109"/>
                    <a:pt x="10896" y="75"/>
                  </a:cubicBezTo>
                  <a:cubicBezTo>
                    <a:pt x="10896" y="40"/>
                    <a:pt x="10879" y="1"/>
                    <a:pt x="10840" y="1"/>
                  </a:cubicBezTo>
                  <a:close/>
                  <a:moveTo>
                    <a:pt x="11184" y="1"/>
                  </a:moveTo>
                  <a:cubicBezTo>
                    <a:pt x="11149" y="1"/>
                    <a:pt x="11131" y="18"/>
                    <a:pt x="11114" y="75"/>
                  </a:cubicBezTo>
                  <a:cubicBezTo>
                    <a:pt x="11114" y="109"/>
                    <a:pt x="11149" y="149"/>
                    <a:pt x="11184" y="149"/>
                  </a:cubicBezTo>
                  <a:cubicBezTo>
                    <a:pt x="11240" y="149"/>
                    <a:pt x="11258" y="109"/>
                    <a:pt x="11258" y="75"/>
                  </a:cubicBezTo>
                  <a:cubicBezTo>
                    <a:pt x="11275" y="40"/>
                    <a:pt x="11240" y="1"/>
                    <a:pt x="11205" y="1"/>
                  </a:cubicBezTo>
                  <a:close/>
                  <a:moveTo>
                    <a:pt x="10461" y="18"/>
                  </a:moveTo>
                  <a:cubicBezTo>
                    <a:pt x="10422" y="18"/>
                    <a:pt x="10387" y="57"/>
                    <a:pt x="10405" y="92"/>
                  </a:cubicBezTo>
                  <a:cubicBezTo>
                    <a:pt x="10405" y="127"/>
                    <a:pt x="10422" y="166"/>
                    <a:pt x="10479" y="166"/>
                  </a:cubicBezTo>
                  <a:cubicBezTo>
                    <a:pt x="10513" y="166"/>
                    <a:pt x="10553" y="127"/>
                    <a:pt x="10531" y="92"/>
                  </a:cubicBezTo>
                  <a:cubicBezTo>
                    <a:pt x="10531" y="40"/>
                    <a:pt x="10513" y="18"/>
                    <a:pt x="10461" y="18"/>
                  </a:cubicBezTo>
                  <a:close/>
                  <a:moveTo>
                    <a:pt x="11549" y="18"/>
                  </a:moveTo>
                  <a:cubicBezTo>
                    <a:pt x="11510" y="18"/>
                    <a:pt x="11493" y="40"/>
                    <a:pt x="11475" y="75"/>
                  </a:cubicBezTo>
                  <a:cubicBezTo>
                    <a:pt x="11475" y="127"/>
                    <a:pt x="11510" y="149"/>
                    <a:pt x="11549" y="166"/>
                  </a:cubicBezTo>
                  <a:cubicBezTo>
                    <a:pt x="11601" y="166"/>
                    <a:pt x="11619" y="127"/>
                    <a:pt x="11619" y="92"/>
                  </a:cubicBezTo>
                  <a:cubicBezTo>
                    <a:pt x="11640" y="57"/>
                    <a:pt x="11601" y="18"/>
                    <a:pt x="11566" y="18"/>
                  </a:cubicBezTo>
                  <a:close/>
                  <a:moveTo>
                    <a:pt x="10096" y="57"/>
                  </a:moveTo>
                  <a:cubicBezTo>
                    <a:pt x="10061" y="57"/>
                    <a:pt x="10026" y="92"/>
                    <a:pt x="10044" y="127"/>
                  </a:cubicBezTo>
                  <a:cubicBezTo>
                    <a:pt x="10044" y="166"/>
                    <a:pt x="10078" y="201"/>
                    <a:pt x="10117" y="201"/>
                  </a:cubicBezTo>
                  <a:cubicBezTo>
                    <a:pt x="10152" y="201"/>
                    <a:pt x="10187" y="166"/>
                    <a:pt x="10187" y="109"/>
                  </a:cubicBezTo>
                  <a:cubicBezTo>
                    <a:pt x="10170" y="75"/>
                    <a:pt x="10152" y="57"/>
                    <a:pt x="10117" y="57"/>
                  </a:cubicBezTo>
                  <a:close/>
                  <a:moveTo>
                    <a:pt x="11910" y="57"/>
                  </a:moveTo>
                  <a:cubicBezTo>
                    <a:pt x="11875" y="57"/>
                    <a:pt x="11858" y="75"/>
                    <a:pt x="11836" y="109"/>
                  </a:cubicBezTo>
                  <a:cubicBezTo>
                    <a:pt x="11836" y="149"/>
                    <a:pt x="11875" y="183"/>
                    <a:pt x="11910" y="201"/>
                  </a:cubicBezTo>
                  <a:cubicBezTo>
                    <a:pt x="11945" y="201"/>
                    <a:pt x="11984" y="166"/>
                    <a:pt x="11984" y="127"/>
                  </a:cubicBezTo>
                  <a:cubicBezTo>
                    <a:pt x="12002" y="92"/>
                    <a:pt x="11967" y="57"/>
                    <a:pt x="11928" y="57"/>
                  </a:cubicBezTo>
                  <a:close/>
                  <a:moveTo>
                    <a:pt x="9735" y="109"/>
                  </a:moveTo>
                  <a:cubicBezTo>
                    <a:pt x="9700" y="109"/>
                    <a:pt x="9661" y="149"/>
                    <a:pt x="9682" y="183"/>
                  </a:cubicBezTo>
                  <a:cubicBezTo>
                    <a:pt x="9682" y="218"/>
                    <a:pt x="9717" y="257"/>
                    <a:pt x="9752" y="257"/>
                  </a:cubicBezTo>
                  <a:cubicBezTo>
                    <a:pt x="9809" y="236"/>
                    <a:pt x="9826" y="201"/>
                    <a:pt x="9826" y="166"/>
                  </a:cubicBezTo>
                  <a:cubicBezTo>
                    <a:pt x="9809" y="127"/>
                    <a:pt x="9791" y="109"/>
                    <a:pt x="9752" y="109"/>
                  </a:cubicBezTo>
                  <a:close/>
                  <a:moveTo>
                    <a:pt x="12271" y="109"/>
                  </a:moveTo>
                  <a:cubicBezTo>
                    <a:pt x="12237" y="109"/>
                    <a:pt x="12219" y="127"/>
                    <a:pt x="12202" y="166"/>
                  </a:cubicBezTo>
                  <a:cubicBezTo>
                    <a:pt x="12202" y="201"/>
                    <a:pt x="12219" y="236"/>
                    <a:pt x="12254" y="257"/>
                  </a:cubicBezTo>
                  <a:lnTo>
                    <a:pt x="12271" y="257"/>
                  </a:lnTo>
                  <a:cubicBezTo>
                    <a:pt x="12311" y="257"/>
                    <a:pt x="12345" y="218"/>
                    <a:pt x="12345" y="183"/>
                  </a:cubicBezTo>
                  <a:cubicBezTo>
                    <a:pt x="12345" y="149"/>
                    <a:pt x="12328" y="109"/>
                    <a:pt x="12293" y="109"/>
                  </a:cubicBezTo>
                  <a:close/>
                  <a:moveTo>
                    <a:pt x="9373" y="166"/>
                  </a:moveTo>
                  <a:cubicBezTo>
                    <a:pt x="9334" y="183"/>
                    <a:pt x="9317" y="218"/>
                    <a:pt x="9317" y="257"/>
                  </a:cubicBezTo>
                  <a:cubicBezTo>
                    <a:pt x="9334" y="292"/>
                    <a:pt x="9356" y="310"/>
                    <a:pt x="9391" y="310"/>
                  </a:cubicBezTo>
                  <a:lnTo>
                    <a:pt x="9408" y="310"/>
                  </a:lnTo>
                  <a:cubicBezTo>
                    <a:pt x="9443" y="310"/>
                    <a:pt x="9465" y="275"/>
                    <a:pt x="9465" y="236"/>
                  </a:cubicBezTo>
                  <a:cubicBezTo>
                    <a:pt x="9465" y="201"/>
                    <a:pt x="9426" y="166"/>
                    <a:pt x="9391" y="166"/>
                  </a:cubicBezTo>
                  <a:close/>
                  <a:moveTo>
                    <a:pt x="12637" y="183"/>
                  </a:moveTo>
                  <a:cubicBezTo>
                    <a:pt x="12598" y="183"/>
                    <a:pt x="12563" y="201"/>
                    <a:pt x="12563" y="236"/>
                  </a:cubicBezTo>
                  <a:cubicBezTo>
                    <a:pt x="12546" y="275"/>
                    <a:pt x="12580" y="310"/>
                    <a:pt x="12619" y="327"/>
                  </a:cubicBezTo>
                  <a:lnTo>
                    <a:pt x="12637" y="327"/>
                  </a:lnTo>
                  <a:cubicBezTo>
                    <a:pt x="12654" y="327"/>
                    <a:pt x="12689" y="310"/>
                    <a:pt x="12707" y="275"/>
                  </a:cubicBezTo>
                  <a:cubicBezTo>
                    <a:pt x="12707" y="236"/>
                    <a:pt x="12689" y="201"/>
                    <a:pt x="12654" y="183"/>
                  </a:cubicBezTo>
                  <a:close/>
                  <a:moveTo>
                    <a:pt x="9030" y="257"/>
                  </a:moveTo>
                  <a:cubicBezTo>
                    <a:pt x="8991" y="257"/>
                    <a:pt x="8956" y="292"/>
                    <a:pt x="8973" y="327"/>
                  </a:cubicBezTo>
                  <a:cubicBezTo>
                    <a:pt x="8973" y="366"/>
                    <a:pt x="9008" y="401"/>
                    <a:pt x="9047" y="401"/>
                  </a:cubicBezTo>
                  <a:lnTo>
                    <a:pt x="9047" y="383"/>
                  </a:lnTo>
                  <a:cubicBezTo>
                    <a:pt x="9099" y="383"/>
                    <a:pt x="9117" y="344"/>
                    <a:pt x="9099" y="310"/>
                  </a:cubicBezTo>
                  <a:cubicBezTo>
                    <a:pt x="9099" y="275"/>
                    <a:pt x="9064" y="257"/>
                    <a:pt x="9047" y="257"/>
                  </a:cubicBezTo>
                  <a:close/>
                  <a:moveTo>
                    <a:pt x="12981" y="292"/>
                  </a:moveTo>
                  <a:cubicBezTo>
                    <a:pt x="12946" y="292"/>
                    <a:pt x="12924" y="310"/>
                    <a:pt x="12907" y="327"/>
                  </a:cubicBezTo>
                  <a:cubicBezTo>
                    <a:pt x="12889" y="366"/>
                    <a:pt x="12924" y="418"/>
                    <a:pt x="12963" y="418"/>
                  </a:cubicBezTo>
                  <a:cubicBezTo>
                    <a:pt x="12963" y="418"/>
                    <a:pt x="12963" y="436"/>
                    <a:pt x="12981" y="436"/>
                  </a:cubicBezTo>
                  <a:cubicBezTo>
                    <a:pt x="13015" y="436"/>
                    <a:pt x="13033" y="401"/>
                    <a:pt x="13055" y="383"/>
                  </a:cubicBezTo>
                  <a:cubicBezTo>
                    <a:pt x="13055" y="344"/>
                    <a:pt x="13033" y="292"/>
                    <a:pt x="12998" y="292"/>
                  </a:cubicBezTo>
                  <a:close/>
                  <a:moveTo>
                    <a:pt x="8664" y="327"/>
                  </a:moveTo>
                  <a:cubicBezTo>
                    <a:pt x="8629" y="344"/>
                    <a:pt x="8612" y="383"/>
                    <a:pt x="8612" y="418"/>
                  </a:cubicBezTo>
                  <a:cubicBezTo>
                    <a:pt x="8629" y="453"/>
                    <a:pt x="8647" y="475"/>
                    <a:pt x="8682" y="475"/>
                  </a:cubicBezTo>
                  <a:lnTo>
                    <a:pt x="8703" y="475"/>
                  </a:lnTo>
                  <a:cubicBezTo>
                    <a:pt x="8738" y="475"/>
                    <a:pt x="8773" y="418"/>
                    <a:pt x="8756" y="383"/>
                  </a:cubicBezTo>
                  <a:cubicBezTo>
                    <a:pt x="8756" y="344"/>
                    <a:pt x="8721" y="327"/>
                    <a:pt x="8682" y="327"/>
                  </a:cubicBezTo>
                  <a:close/>
                  <a:moveTo>
                    <a:pt x="13324" y="401"/>
                  </a:moveTo>
                  <a:cubicBezTo>
                    <a:pt x="13290" y="401"/>
                    <a:pt x="13272" y="418"/>
                    <a:pt x="13250" y="453"/>
                  </a:cubicBezTo>
                  <a:cubicBezTo>
                    <a:pt x="13233" y="492"/>
                    <a:pt x="13250" y="527"/>
                    <a:pt x="13290" y="544"/>
                  </a:cubicBezTo>
                  <a:lnTo>
                    <a:pt x="13324" y="544"/>
                  </a:lnTo>
                  <a:cubicBezTo>
                    <a:pt x="13342" y="544"/>
                    <a:pt x="13381" y="527"/>
                    <a:pt x="13381" y="510"/>
                  </a:cubicBezTo>
                  <a:cubicBezTo>
                    <a:pt x="13398" y="475"/>
                    <a:pt x="13381" y="418"/>
                    <a:pt x="13342" y="401"/>
                  </a:cubicBezTo>
                  <a:close/>
                  <a:moveTo>
                    <a:pt x="8320" y="436"/>
                  </a:moveTo>
                  <a:cubicBezTo>
                    <a:pt x="8286" y="453"/>
                    <a:pt x="8246" y="492"/>
                    <a:pt x="8268" y="527"/>
                  </a:cubicBezTo>
                  <a:cubicBezTo>
                    <a:pt x="8286" y="562"/>
                    <a:pt x="8303" y="584"/>
                    <a:pt x="8338" y="584"/>
                  </a:cubicBezTo>
                  <a:lnTo>
                    <a:pt x="8355" y="584"/>
                  </a:lnTo>
                  <a:cubicBezTo>
                    <a:pt x="8394" y="562"/>
                    <a:pt x="8412" y="527"/>
                    <a:pt x="8412" y="492"/>
                  </a:cubicBezTo>
                  <a:cubicBezTo>
                    <a:pt x="8394" y="453"/>
                    <a:pt x="8377" y="436"/>
                    <a:pt x="8338" y="436"/>
                  </a:cubicBezTo>
                  <a:close/>
                  <a:moveTo>
                    <a:pt x="24838" y="453"/>
                  </a:moveTo>
                  <a:cubicBezTo>
                    <a:pt x="24803" y="453"/>
                    <a:pt x="24764" y="492"/>
                    <a:pt x="24764" y="527"/>
                  </a:cubicBezTo>
                  <a:cubicBezTo>
                    <a:pt x="24764" y="562"/>
                    <a:pt x="24803" y="601"/>
                    <a:pt x="24838" y="601"/>
                  </a:cubicBezTo>
                  <a:cubicBezTo>
                    <a:pt x="24873" y="601"/>
                    <a:pt x="24912" y="584"/>
                    <a:pt x="24912" y="527"/>
                  </a:cubicBezTo>
                  <a:cubicBezTo>
                    <a:pt x="24912" y="492"/>
                    <a:pt x="24873" y="453"/>
                    <a:pt x="24838" y="453"/>
                  </a:cubicBezTo>
                  <a:close/>
                  <a:moveTo>
                    <a:pt x="24477" y="475"/>
                  </a:moveTo>
                  <a:cubicBezTo>
                    <a:pt x="24438" y="475"/>
                    <a:pt x="24403" y="510"/>
                    <a:pt x="24403" y="544"/>
                  </a:cubicBezTo>
                  <a:cubicBezTo>
                    <a:pt x="24403" y="584"/>
                    <a:pt x="24438" y="618"/>
                    <a:pt x="24477" y="618"/>
                  </a:cubicBezTo>
                  <a:cubicBezTo>
                    <a:pt x="24529" y="618"/>
                    <a:pt x="24546" y="584"/>
                    <a:pt x="24546" y="544"/>
                  </a:cubicBezTo>
                  <a:cubicBezTo>
                    <a:pt x="24546" y="492"/>
                    <a:pt x="24512" y="475"/>
                    <a:pt x="24477" y="475"/>
                  </a:cubicBezTo>
                  <a:close/>
                  <a:moveTo>
                    <a:pt x="25199" y="492"/>
                  </a:moveTo>
                  <a:cubicBezTo>
                    <a:pt x="25164" y="492"/>
                    <a:pt x="25129" y="510"/>
                    <a:pt x="25129" y="544"/>
                  </a:cubicBezTo>
                  <a:cubicBezTo>
                    <a:pt x="25129" y="601"/>
                    <a:pt x="25147" y="636"/>
                    <a:pt x="25182" y="636"/>
                  </a:cubicBezTo>
                  <a:lnTo>
                    <a:pt x="25199" y="636"/>
                  </a:lnTo>
                  <a:cubicBezTo>
                    <a:pt x="25238" y="636"/>
                    <a:pt x="25273" y="618"/>
                    <a:pt x="25273" y="584"/>
                  </a:cubicBezTo>
                  <a:cubicBezTo>
                    <a:pt x="25273" y="544"/>
                    <a:pt x="25256" y="492"/>
                    <a:pt x="25217" y="492"/>
                  </a:cubicBezTo>
                  <a:close/>
                  <a:moveTo>
                    <a:pt x="24094" y="527"/>
                  </a:moveTo>
                  <a:cubicBezTo>
                    <a:pt x="24059" y="527"/>
                    <a:pt x="24042" y="562"/>
                    <a:pt x="24042" y="601"/>
                  </a:cubicBezTo>
                  <a:cubicBezTo>
                    <a:pt x="24059" y="636"/>
                    <a:pt x="24076" y="671"/>
                    <a:pt x="24111" y="671"/>
                  </a:cubicBezTo>
                  <a:lnTo>
                    <a:pt x="24129" y="671"/>
                  </a:lnTo>
                  <a:cubicBezTo>
                    <a:pt x="24168" y="653"/>
                    <a:pt x="24203" y="618"/>
                    <a:pt x="24185" y="584"/>
                  </a:cubicBezTo>
                  <a:cubicBezTo>
                    <a:pt x="24185" y="544"/>
                    <a:pt x="24150" y="527"/>
                    <a:pt x="24111" y="527"/>
                  </a:cubicBezTo>
                  <a:close/>
                  <a:moveTo>
                    <a:pt x="7977" y="544"/>
                  </a:moveTo>
                  <a:cubicBezTo>
                    <a:pt x="7920" y="562"/>
                    <a:pt x="7903" y="601"/>
                    <a:pt x="7920" y="636"/>
                  </a:cubicBezTo>
                  <a:cubicBezTo>
                    <a:pt x="7942" y="671"/>
                    <a:pt x="7959" y="692"/>
                    <a:pt x="7994" y="692"/>
                  </a:cubicBezTo>
                  <a:cubicBezTo>
                    <a:pt x="7994" y="692"/>
                    <a:pt x="8011" y="692"/>
                    <a:pt x="8011" y="671"/>
                  </a:cubicBezTo>
                  <a:cubicBezTo>
                    <a:pt x="8051" y="671"/>
                    <a:pt x="8068" y="636"/>
                    <a:pt x="8068" y="584"/>
                  </a:cubicBezTo>
                  <a:cubicBezTo>
                    <a:pt x="8051" y="562"/>
                    <a:pt x="8011" y="544"/>
                    <a:pt x="7994" y="544"/>
                  </a:cubicBezTo>
                  <a:close/>
                  <a:moveTo>
                    <a:pt x="13651" y="544"/>
                  </a:moveTo>
                  <a:cubicBezTo>
                    <a:pt x="13633" y="544"/>
                    <a:pt x="13599" y="562"/>
                    <a:pt x="13577" y="584"/>
                  </a:cubicBezTo>
                  <a:cubicBezTo>
                    <a:pt x="13577" y="618"/>
                    <a:pt x="13577" y="671"/>
                    <a:pt x="13616" y="692"/>
                  </a:cubicBezTo>
                  <a:lnTo>
                    <a:pt x="13651" y="692"/>
                  </a:lnTo>
                  <a:cubicBezTo>
                    <a:pt x="13686" y="692"/>
                    <a:pt x="13707" y="671"/>
                    <a:pt x="13725" y="653"/>
                  </a:cubicBezTo>
                  <a:cubicBezTo>
                    <a:pt x="13742" y="618"/>
                    <a:pt x="13725" y="562"/>
                    <a:pt x="13686" y="544"/>
                  </a:cubicBezTo>
                  <a:close/>
                  <a:moveTo>
                    <a:pt x="25543" y="584"/>
                  </a:moveTo>
                  <a:cubicBezTo>
                    <a:pt x="25525" y="584"/>
                    <a:pt x="25491" y="601"/>
                    <a:pt x="25491" y="618"/>
                  </a:cubicBezTo>
                  <a:cubicBezTo>
                    <a:pt x="25473" y="671"/>
                    <a:pt x="25491" y="710"/>
                    <a:pt x="25525" y="727"/>
                  </a:cubicBezTo>
                  <a:lnTo>
                    <a:pt x="25543" y="727"/>
                  </a:lnTo>
                  <a:cubicBezTo>
                    <a:pt x="25582" y="727"/>
                    <a:pt x="25617" y="710"/>
                    <a:pt x="25617" y="671"/>
                  </a:cubicBezTo>
                  <a:cubicBezTo>
                    <a:pt x="25634" y="636"/>
                    <a:pt x="25617" y="601"/>
                    <a:pt x="25582" y="584"/>
                  </a:cubicBezTo>
                  <a:close/>
                  <a:moveTo>
                    <a:pt x="23750" y="618"/>
                  </a:moveTo>
                  <a:cubicBezTo>
                    <a:pt x="23715" y="618"/>
                    <a:pt x="23676" y="671"/>
                    <a:pt x="23694" y="710"/>
                  </a:cubicBezTo>
                  <a:cubicBezTo>
                    <a:pt x="23715" y="727"/>
                    <a:pt x="23733" y="745"/>
                    <a:pt x="23768" y="745"/>
                  </a:cubicBezTo>
                  <a:lnTo>
                    <a:pt x="23785" y="745"/>
                  </a:lnTo>
                  <a:cubicBezTo>
                    <a:pt x="23824" y="745"/>
                    <a:pt x="23842" y="692"/>
                    <a:pt x="23842" y="653"/>
                  </a:cubicBezTo>
                  <a:cubicBezTo>
                    <a:pt x="23824" y="636"/>
                    <a:pt x="23802" y="618"/>
                    <a:pt x="23768" y="618"/>
                  </a:cubicBezTo>
                  <a:close/>
                  <a:moveTo>
                    <a:pt x="7615" y="653"/>
                  </a:moveTo>
                  <a:cubicBezTo>
                    <a:pt x="7576" y="671"/>
                    <a:pt x="7559" y="710"/>
                    <a:pt x="7576" y="745"/>
                  </a:cubicBezTo>
                  <a:cubicBezTo>
                    <a:pt x="7594" y="779"/>
                    <a:pt x="7615" y="801"/>
                    <a:pt x="7650" y="801"/>
                  </a:cubicBezTo>
                  <a:lnTo>
                    <a:pt x="7668" y="801"/>
                  </a:lnTo>
                  <a:cubicBezTo>
                    <a:pt x="7703" y="779"/>
                    <a:pt x="7724" y="745"/>
                    <a:pt x="7724" y="710"/>
                  </a:cubicBezTo>
                  <a:cubicBezTo>
                    <a:pt x="7703" y="671"/>
                    <a:pt x="7685" y="653"/>
                    <a:pt x="7650" y="653"/>
                  </a:cubicBezTo>
                  <a:close/>
                  <a:moveTo>
                    <a:pt x="13977" y="710"/>
                  </a:moveTo>
                  <a:cubicBezTo>
                    <a:pt x="13960" y="710"/>
                    <a:pt x="13925" y="727"/>
                    <a:pt x="13903" y="745"/>
                  </a:cubicBezTo>
                  <a:cubicBezTo>
                    <a:pt x="13886" y="779"/>
                    <a:pt x="13903" y="819"/>
                    <a:pt x="13942" y="836"/>
                  </a:cubicBezTo>
                  <a:cubicBezTo>
                    <a:pt x="13960" y="853"/>
                    <a:pt x="13960" y="853"/>
                    <a:pt x="13977" y="853"/>
                  </a:cubicBezTo>
                  <a:cubicBezTo>
                    <a:pt x="13995" y="853"/>
                    <a:pt x="14034" y="836"/>
                    <a:pt x="14034" y="819"/>
                  </a:cubicBezTo>
                  <a:cubicBezTo>
                    <a:pt x="14068" y="779"/>
                    <a:pt x="14051" y="745"/>
                    <a:pt x="14012" y="710"/>
                  </a:cubicBezTo>
                  <a:close/>
                  <a:moveTo>
                    <a:pt x="25891" y="710"/>
                  </a:moveTo>
                  <a:cubicBezTo>
                    <a:pt x="25852" y="710"/>
                    <a:pt x="25834" y="727"/>
                    <a:pt x="25817" y="762"/>
                  </a:cubicBezTo>
                  <a:cubicBezTo>
                    <a:pt x="25800" y="801"/>
                    <a:pt x="25817" y="836"/>
                    <a:pt x="25852" y="853"/>
                  </a:cubicBezTo>
                  <a:lnTo>
                    <a:pt x="25891" y="853"/>
                  </a:lnTo>
                  <a:cubicBezTo>
                    <a:pt x="25908" y="853"/>
                    <a:pt x="25943" y="853"/>
                    <a:pt x="25943" y="819"/>
                  </a:cubicBezTo>
                  <a:cubicBezTo>
                    <a:pt x="25961" y="779"/>
                    <a:pt x="25961" y="745"/>
                    <a:pt x="25926" y="727"/>
                  </a:cubicBezTo>
                  <a:cubicBezTo>
                    <a:pt x="25908" y="727"/>
                    <a:pt x="25891" y="710"/>
                    <a:pt x="25891" y="710"/>
                  </a:cubicBezTo>
                  <a:close/>
                  <a:moveTo>
                    <a:pt x="23389" y="727"/>
                  </a:moveTo>
                  <a:cubicBezTo>
                    <a:pt x="23350" y="745"/>
                    <a:pt x="23332" y="779"/>
                    <a:pt x="23350" y="819"/>
                  </a:cubicBezTo>
                  <a:cubicBezTo>
                    <a:pt x="23367" y="853"/>
                    <a:pt x="23389" y="871"/>
                    <a:pt x="23424" y="871"/>
                  </a:cubicBezTo>
                  <a:lnTo>
                    <a:pt x="23441" y="871"/>
                  </a:lnTo>
                  <a:cubicBezTo>
                    <a:pt x="23476" y="853"/>
                    <a:pt x="23498" y="819"/>
                    <a:pt x="23498" y="779"/>
                  </a:cubicBezTo>
                  <a:cubicBezTo>
                    <a:pt x="23476" y="745"/>
                    <a:pt x="23459" y="727"/>
                    <a:pt x="23424" y="727"/>
                  </a:cubicBezTo>
                  <a:close/>
                  <a:moveTo>
                    <a:pt x="7289" y="779"/>
                  </a:moveTo>
                  <a:cubicBezTo>
                    <a:pt x="7250" y="801"/>
                    <a:pt x="7233" y="836"/>
                    <a:pt x="7233" y="871"/>
                  </a:cubicBezTo>
                  <a:cubicBezTo>
                    <a:pt x="7250" y="910"/>
                    <a:pt x="7267" y="927"/>
                    <a:pt x="7307" y="927"/>
                  </a:cubicBezTo>
                  <a:lnTo>
                    <a:pt x="7341" y="927"/>
                  </a:lnTo>
                  <a:cubicBezTo>
                    <a:pt x="7376" y="910"/>
                    <a:pt x="7398" y="871"/>
                    <a:pt x="7376" y="836"/>
                  </a:cubicBezTo>
                  <a:cubicBezTo>
                    <a:pt x="7359" y="801"/>
                    <a:pt x="7341" y="779"/>
                    <a:pt x="7307" y="779"/>
                  </a:cubicBezTo>
                  <a:close/>
                  <a:moveTo>
                    <a:pt x="23063" y="871"/>
                  </a:moveTo>
                  <a:cubicBezTo>
                    <a:pt x="23023" y="888"/>
                    <a:pt x="23006" y="927"/>
                    <a:pt x="23023" y="962"/>
                  </a:cubicBezTo>
                  <a:cubicBezTo>
                    <a:pt x="23041" y="997"/>
                    <a:pt x="23063" y="1019"/>
                    <a:pt x="23080" y="1019"/>
                  </a:cubicBezTo>
                  <a:cubicBezTo>
                    <a:pt x="23097" y="1019"/>
                    <a:pt x="23115" y="1019"/>
                    <a:pt x="23115" y="997"/>
                  </a:cubicBezTo>
                  <a:cubicBezTo>
                    <a:pt x="23150" y="980"/>
                    <a:pt x="23171" y="945"/>
                    <a:pt x="23150" y="910"/>
                  </a:cubicBezTo>
                  <a:cubicBezTo>
                    <a:pt x="23132" y="888"/>
                    <a:pt x="23115" y="871"/>
                    <a:pt x="23080" y="871"/>
                  </a:cubicBezTo>
                  <a:close/>
                  <a:moveTo>
                    <a:pt x="14286" y="888"/>
                  </a:moveTo>
                  <a:cubicBezTo>
                    <a:pt x="14269" y="888"/>
                    <a:pt x="14251" y="910"/>
                    <a:pt x="14229" y="927"/>
                  </a:cubicBezTo>
                  <a:cubicBezTo>
                    <a:pt x="14212" y="962"/>
                    <a:pt x="14212" y="997"/>
                    <a:pt x="14251" y="1019"/>
                  </a:cubicBezTo>
                  <a:cubicBezTo>
                    <a:pt x="14269" y="1036"/>
                    <a:pt x="14269" y="1036"/>
                    <a:pt x="14286" y="1036"/>
                  </a:cubicBezTo>
                  <a:cubicBezTo>
                    <a:pt x="14321" y="1036"/>
                    <a:pt x="14338" y="1019"/>
                    <a:pt x="14360" y="997"/>
                  </a:cubicBezTo>
                  <a:cubicBezTo>
                    <a:pt x="14377" y="962"/>
                    <a:pt x="14360" y="927"/>
                    <a:pt x="14321" y="910"/>
                  </a:cubicBezTo>
                  <a:cubicBezTo>
                    <a:pt x="14321" y="888"/>
                    <a:pt x="14303" y="888"/>
                    <a:pt x="14286" y="888"/>
                  </a:cubicBezTo>
                  <a:close/>
                  <a:moveTo>
                    <a:pt x="6963" y="910"/>
                  </a:moveTo>
                  <a:lnTo>
                    <a:pt x="6941" y="927"/>
                  </a:lnTo>
                  <a:cubicBezTo>
                    <a:pt x="6906" y="945"/>
                    <a:pt x="6889" y="980"/>
                    <a:pt x="6906" y="1019"/>
                  </a:cubicBezTo>
                  <a:cubicBezTo>
                    <a:pt x="6906" y="1036"/>
                    <a:pt x="6941" y="1054"/>
                    <a:pt x="6963" y="1054"/>
                  </a:cubicBezTo>
                  <a:lnTo>
                    <a:pt x="6998" y="1054"/>
                  </a:lnTo>
                  <a:cubicBezTo>
                    <a:pt x="7032" y="1036"/>
                    <a:pt x="7050" y="997"/>
                    <a:pt x="7032" y="962"/>
                  </a:cubicBezTo>
                  <a:cubicBezTo>
                    <a:pt x="7032" y="927"/>
                    <a:pt x="6998" y="910"/>
                    <a:pt x="6963" y="910"/>
                  </a:cubicBezTo>
                  <a:close/>
                  <a:moveTo>
                    <a:pt x="26196" y="910"/>
                  </a:moveTo>
                  <a:cubicBezTo>
                    <a:pt x="26161" y="910"/>
                    <a:pt x="26143" y="927"/>
                    <a:pt x="26126" y="945"/>
                  </a:cubicBezTo>
                  <a:cubicBezTo>
                    <a:pt x="26109" y="962"/>
                    <a:pt x="26126" y="1019"/>
                    <a:pt x="26143" y="1036"/>
                  </a:cubicBezTo>
                  <a:cubicBezTo>
                    <a:pt x="26161" y="1054"/>
                    <a:pt x="26178" y="1054"/>
                    <a:pt x="26196" y="1054"/>
                  </a:cubicBezTo>
                  <a:cubicBezTo>
                    <a:pt x="26217" y="1054"/>
                    <a:pt x="26235" y="1054"/>
                    <a:pt x="26252" y="1019"/>
                  </a:cubicBezTo>
                  <a:cubicBezTo>
                    <a:pt x="26270" y="997"/>
                    <a:pt x="26270" y="945"/>
                    <a:pt x="26235" y="927"/>
                  </a:cubicBezTo>
                  <a:cubicBezTo>
                    <a:pt x="26217" y="910"/>
                    <a:pt x="26217" y="910"/>
                    <a:pt x="26196" y="910"/>
                  </a:cubicBezTo>
                  <a:close/>
                  <a:moveTo>
                    <a:pt x="22736" y="1036"/>
                  </a:moveTo>
                  <a:cubicBezTo>
                    <a:pt x="22697" y="1054"/>
                    <a:pt x="22680" y="1088"/>
                    <a:pt x="22697" y="1128"/>
                  </a:cubicBezTo>
                  <a:cubicBezTo>
                    <a:pt x="22715" y="1162"/>
                    <a:pt x="22736" y="1180"/>
                    <a:pt x="22771" y="1180"/>
                  </a:cubicBezTo>
                  <a:lnTo>
                    <a:pt x="22788" y="1162"/>
                  </a:lnTo>
                  <a:cubicBezTo>
                    <a:pt x="22823" y="1145"/>
                    <a:pt x="22845" y="1106"/>
                    <a:pt x="22823" y="1071"/>
                  </a:cubicBezTo>
                  <a:cubicBezTo>
                    <a:pt x="22806" y="1036"/>
                    <a:pt x="22788" y="1036"/>
                    <a:pt x="22771" y="1036"/>
                  </a:cubicBezTo>
                  <a:close/>
                  <a:moveTo>
                    <a:pt x="6636" y="1054"/>
                  </a:moveTo>
                  <a:cubicBezTo>
                    <a:pt x="6636" y="1054"/>
                    <a:pt x="6615" y="1054"/>
                    <a:pt x="6597" y="1071"/>
                  </a:cubicBezTo>
                  <a:cubicBezTo>
                    <a:pt x="6562" y="1071"/>
                    <a:pt x="6562" y="1128"/>
                    <a:pt x="6562" y="1162"/>
                  </a:cubicBezTo>
                  <a:cubicBezTo>
                    <a:pt x="6580" y="1180"/>
                    <a:pt x="6615" y="1197"/>
                    <a:pt x="6636" y="1197"/>
                  </a:cubicBezTo>
                  <a:lnTo>
                    <a:pt x="6671" y="1197"/>
                  </a:lnTo>
                  <a:cubicBezTo>
                    <a:pt x="6706" y="1180"/>
                    <a:pt x="6723" y="1145"/>
                    <a:pt x="6706" y="1106"/>
                  </a:cubicBezTo>
                  <a:cubicBezTo>
                    <a:pt x="6689" y="1071"/>
                    <a:pt x="6671" y="1054"/>
                    <a:pt x="6636" y="1054"/>
                  </a:cubicBezTo>
                  <a:close/>
                  <a:moveTo>
                    <a:pt x="14595" y="1088"/>
                  </a:moveTo>
                  <a:cubicBezTo>
                    <a:pt x="14556" y="1088"/>
                    <a:pt x="14538" y="1106"/>
                    <a:pt x="14521" y="1128"/>
                  </a:cubicBezTo>
                  <a:cubicBezTo>
                    <a:pt x="14504" y="1162"/>
                    <a:pt x="14504" y="1197"/>
                    <a:pt x="14538" y="1236"/>
                  </a:cubicBezTo>
                  <a:lnTo>
                    <a:pt x="14595" y="1236"/>
                  </a:lnTo>
                  <a:cubicBezTo>
                    <a:pt x="14612" y="1236"/>
                    <a:pt x="14630" y="1236"/>
                    <a:pt x="14647" y="1215"/>
                  </a:cubicBezTo>
                  <a:cubicBezTo>
                    <a:pt x="14665" y="1180"/>
                    <a:pt x="14665" y="1145"/>
                    <a:pt x="14630" y="1106"/>
                  </a:cubicBezTo>
                  <a:cubicBezTo>
                    <a:pt x="14612" y="1106"/>
                    <a:pt x="14595" y="1088"/>
                    <a:pt x="14595" y="1088"/>
                  </a:cubicBezTo>
                  <a:close/>
                  <a:moveTo>
                    <a:pt x="26470" y="1145"/>
                  </a:moveTo>
                  <a:cubicBezTo>
                    <a:pt x="26452" y="1145"/>
                    <a:pt x="26435" y="1145"/>
                    <a:pt x="26413" y="1162"/>
                  </a:cubicBezTo>
                  <a:cubicBezTo>
                    <a:pt x="26378" y="1197"/>
                    <a:pt x="26396" y="1236"/>
                    <a:pt x="26413" y="1271"/>
                  </a:cubicBezTo>
                  <a:cubicBezTo>
                    <a:pt x="26435" y="1289"/>
                    <a:pt x="26452" y="1289"/>
                    <a:pt x="26470" y="1289"/>
                  </a:cubicBezTo>
                  <a:cubicBezTo>
                    <a:pt x="26487" y="1289"/>
                    <a:pt x="26504" y="1289"/>
                    <a:pt x="26522" y="1271"/>
                  </a:cubicBezTo>
                  <a:cubicBezTo>
                    <a:pt x="26544" y="1236"/>
                    <a:pt x="26544" y="1197"/>
                    <a:pt x="26522" y="1162"/>
                  </a:cubicBezTo>
                  <a:cubicBezTo>
                    <a:pt x="26504" y="1145"/>
                    <a:pt x="26487" y="1145"/>
                    <a:pt x="26470" y="1145"/>
                  </a:cubicBezTo>
                  <a:close/>
                  <a:moveTo>
                    <a:pt x="6310" y="1197"/>
                  </a:moveTo>
                  <a:cubicBezTo>
                    <a:pt x="6288" y="1197"/>
                    <a:pt x="6288" y="1215"/>
                    <a:pt x="6271" y="1215"/>
                  </a:cubicBezTo>
                  <a:cubicBezTo>
                    <a:pt x="6236" y="1236"/>
                    <a:pt x="6219" y="1271"/>
                    <a:pt x="6236" y="1306"/>
                  </a:cubicBezTo>
                  <a:cubicBezTo>
                    <a:pt x="6254" y="1345"/>
                    <a:pt x="6271" y="1345"/>
                    <a:pt x="6310" y="1345"/>
                  </a:cubicBezTo>
                  <a:lnTo>
                    <a:pt x="6345" y="1345"/>
                  </a:lnTo>
                  <a:cubicBezTo>
                    <a:pt x="6380" y="1323"/>
                    <a:pt x="6380" y="1289"/>
                    <a:pt x="6362" y="1254"/>
                  </a:cubicBezTo>
                  <a:cubicBezTo>
                    <a:pt x="6362" y="1215"/>
                    <a:pt x="6328" y="1197"/>
                    <a:pt x="6310" y="1197"/>
                  </a:cubicBezTo>
                  <a:close/>
                  <a:moveTo>
                    <a:pt x="22445" y="1197"/>
                  </a:moveTo>
                  <a:cubicBezTo>
                    <a:pt x="22427" y="1197"/>
                    <a:pt x="22427" y="1197"/>
                    <a:pt x="22410" y="1215"/>
                  </a:cubicBezTo>
                  <a:cubicBezTo>
                    <a:pt x="22371" y="1236"/>
                    <a:pt x="22353" y="1271"/>
                    <a:pt x="22388" y="1306"/>
                  </a:cubicBezTo>
                  <a:cubicBezTo>
                    <a:pt x="22388" y="1345"/>
                    <a:pt x="22427" y="1345"/>
                    <a:pt x="22445" y="1345"/>
                  </a:cubicBezTo>
                  <a:lnTo>
                    <a:pt x="22480" y="1345"/>
                  </a:lnTo>
                  <a:cubicBezTo>
                    <a:pt x="22519" y="1323"/>
                    <a:pt x="22536" y="1271"/>
                    <a:pt x="22519" y="1236"/>
                  </a:cubicBezTo>
                  <a:cubicBezTo>
                    <a:pt x="22497" y="1215"/>
                    <a:pt x="22462" y="1197"/>
                    <a:pt x="22445" y="1197"/>
                  </a:cubicBezTo>
                  <a:close/>
                  <a:moveTo>
                    <a:pt x="14882" y="1306"/>
                  </a:moveTo>
                  <a:cubicBezTo>
                    <a:pt x="14847" y="1306"/>
                    <a:pt x="14830" y="1323"/>
                    <a:pt x="14813" y="1345"/>
                  </a:cubicBezTo>
                  <a:cubicBezTo>
                    <a:pt x="14795" y="1380"/>
                    <a:pt x="14795" y="1415"/>
                    <a:pt x="14830" y="1454"/>
                  </a:cubicBezTo>
                  <a:lnTo>
                    <a:pt x="14882" y="1454"/>
                  </a:lnTo>
                  <a:cubicBezTo>
                    <a:pt x="14904" y="1454"/>
                    <a:pt x="14921" y="1454"/>
                    <a:pt x="14939" y="1432"/>
                  </a:cubicBezTo>
                  <a:cubicBezTo>
                    <a:pt x="14956" y="1397"/>
                    <a:pt x="14956" y="1363"/>
                    <a:pt x="14921" y="1323"/>
                  </a:cubicBezTo>
                  <a:cubicBezTo>
                    <a:pt x="14904" y="1323"/>
                    <a:pt x="14882" y="1306"/>
                    <a:pt x="14882" y="1306"/>
                  </a:cubicBezTo>
                  <a:close/>
                  <a:moveTo>
                    <a:pt x="5945" y="1363"/>
                  </a:moveTo>
                  <a:cubicBezTo>
                    <a:pt x="5910" y="1380"/>
                    <a:pt x="5892" y="1432"/>
                    <a:pt x="5910" y="1471"/>
                  </a:cubicBezTo>
                  <a:cubicBezTo>
                    <a:pt x="5927" y="1489"/>
                    <a:pt x="5945" y="1506"/>
                    <a:pt x="5984" y="1506"/>
                  </a:cubicBezTo>
                  <a:lnTo>
                    <a:pt x="6019" y="1506"/>
                  </a:lnTo>
                  <a:cubicBezTo>
                    <a:pt x="6053" y="1489"/>
                    <a:pt x="6053" y="1432"/>
                    <a:pt x="6036" y="1397"/>
                  </a:cubicBezTo>
                  <a:cubicBezTo>
                    <a:pt x="6036" y="1380"/>
                    <a:pt x="6001" y="1363"/>
                    <a:pt x="5984" y="1363"/>
                  </a:cubicBezTo>
                  <a:close/>
                  <a:moveTo>
                    <a:pt x="22101" y="1397"/>
                  </a:moveTo>
                  <a:cubicBezTo>
                    <a:pt x="22062" y="1415"/>
                    <a:pt x="22044" y="1471"/>
                    <a:pt x="22084" y="1506"/>
                  </a:cubicBezTo>
                  <a:cubicBezTo>
                    <a:pt x="22084" y="1524"/>
                    <a:pt x="22118" y="1541"/>
                    <a:pt x="22136" y="1541"/>
                  </a:cubicBezTo>
                  <a:cubicBezTo>
                    <a:pt x="22153" y="1541"/>
                    <a:pt x="22153" y="1524"/>
                    <a:pt x="22171" y="1524"/>
                  </a:cubicBezTo>
                  <a:cubicBezTo>
                    <a:pt x="22210" y="1506"/>
                    <a:pt x="22227" y="1454"/>
                    <a:pt x="22192" y="1432"/>
                  </a:cubicBezTo>
                  <a:cubicBezTo>
                    <a:pt x="22192" y="1397"/>
                    <a:pt x="22153" y="1397"/>
                    <a:pt x="22136" y="1397"/>
                  </a:cubicBezTo>
                  <a:close/>
                  <a:moveTo>
                    <a:pt x="26705" y="1415"/>
                  </a:moveTo>
                  <a:cubicBezTo>
                    <a:pt x="26705" y="1415"/>
                    <a:pt x="26687" y="1415"/>
                    <a:pt x="26670" y="1432"/>
                  </a:cubicBezTo>
                  <a:cubicBezTo>
                    <a:pt x="26631" y="1454"/>
                    <a:pt x="26631" y="1506"/>
                    <a:pt x="26652" y="1524"/>
                  </a:cubicBezTo>
                  <a:cubicBezTo>
                    <a:pt x="26670" y="1541"/>
                    <a:pt x="26687" y="1563"/>
                    <a:pt x="26705" y="1563"/>
                  </a:cubicBezTo>
                  <a:cubicBezTo>
                    <a:pt x="26722" y="1563"/>
                    <a:pt x="26739" y="1541"/>
                    <a:pt x="26761" y="1541"/>
                  </a:cubicBezTo>
                  <a:cubicBezTo>
                    <a:pt x="26796" y="1506"/>
                    <a:pt x="26796" y="1471"/>
                    <a:pt x="26779" y="1432"/>
                  </a:cubicBezTo>
                  <a:cubicBezTo>
                    <a:pt x="26761" y="1415"/>
                    <a:pt x="26739" y="1415"/>
                    <a:pt x="26705" y="1415"/>
                  </a:cubicBezTo>
                  <a:close/>
                  <a:moveTo>
                    <a:pt x="5618" y="1524"/>
                  </a:moveTo>
                  <a:cubicBezTo>
                    <a:pt x="5583" y="1541"/>
                    <a:pt x="5566" y="1598"/>
                    <a:pt x="5583" y="1632"/>
                  </a:cubicBezTo>
                  <a:cubicBezTo>
                    <a:pt x="5601" y="1650"/>
                    <a:pt x="5618" y="1671"/>
                    <a:pt x="5657" y="1671"/>
                  </a:cubicBezTo>
                  <a:lnTo>
                    <a:pt x="5692" y="1671"/>
                  </a:lnTo>
                  <a:cubicBezTo>
                    <a:pt x="5727" y="1650"/>
                    <a:pt x="5727" y="1598"/>
                    <a:pt x="5710" y="1563"/>
                  </a:cubicBezTo>
                  <a:cubicBezTo>
                    <a:pt x="5710" y="1541"/>
                    <a:pt x="5675" y="1524"/>
                    <a:pt x="5657" y="1524"/>
                  </a:cubicBezTo>
                  <a:close/>
                  <a:moveTo>
                    <a:pt x="15174" y="1541"/>
                  </a:moveTo>
                  <a:cubicBezTo>
                    <a:pt x="15139" y="1541"/>
                    <a:pt x="15121" y="1541"/>
                    <a:pt x="15100" y="1563"/>
                  </a:cubicBezTo>
                  <a:cubicBezTo>
                    <a:pt x="15082" y="1598"/>
                    <a:pt x="15082" y="1632"/>
                    <a:pt x="15121" y="1671"/>
                  </a:cubicBezTo>
                  <a:cubicBezTo>
                    <a:pt x="15139" y="1671"/>
                    <a:pt x="15156" y="1689"/>
                    <a:pt x="15174" y="1689"/>
                  </a:cubicBezTo>
                  <a:cubicBezTo>
                    <a:pt x="15191" y="1689"/>
                    <a:pt x="15209" y="1671"/>
                    <a:pt x="15230" y="1650"/>
                  </a:cubicBezTo>
                  <a:cubicBezTo>
                    <a:pt x="15248" y="1615"/>
                    <a:pt x="15248" y="1580"/>
                    <a:pt x="15209" y="1563"/>
                  </a:cubicBezTo>
                  <a:cubicBezTo>
                    <a:pt x="15191" y="1541"/>
                    <a:pt x="15174" y="1541"/>
                    <a:pt x="15174" y="1541"/>
                  </a:cubicBezTo>
                  <a:close/>
                  <a:moveTo>
                    <a:pt x="21792" y="1598"/>
                  </a:moveTo>
                  <a:cubicBezTo>
                    <a:pt x="21757" y="1632"/>
                    <a:pt x="21757" y="1671"/>
                    <a:pt x="21775" y="1706"/>
                  </a:cubicBezTo>
                  <a:cubicBezTo>
                    <a:pt x="21792" y="1724"/>
                    <a:pt x="21809" y="1741"/>
                    <a:pt x="21827" y="1741"/>
                  </a:cubicBezTo>
                  <a:cubicBezTo>
                    <a:pt x="21844" y="1741"/>
                    <a:pt x="21866" y="1724"/>
                    <a:pt x="21866" y="1724"/>
                  </a:cubicBezTo>
                  <a:cubicBezTo>
                    <a:pt x="21901" y="1706"/>
                    <a:pt x="21918" y="1650"/>
                    <a:pt x="21901" y="1615"/>
                  </a:cubicBezTo>
                  <a:cubicBezTo>
                    <a:pt x="21883" y="1598"/>
                    <a:pt x="21844" y="1598"/>
                    <a:pt x="21827" y="1598"/>
                  </a:cubicBezTo>
                  <a:close/>
                  <a:moveTo>
                    <a:pt x="5331" y="1689"/>
                  </a:moveTo>
                  <a:cubicBezTo>
                    <a:pt x="5331" y="1689"/>
                    <a:pt x="5309" y="1689"/>
                    <a:pt x="5292" y="1706"/>
                  </a:cubicBezTo>
                  <a:cubicBezTo>
                    <a:pt x="5257" y="1724"/>
                    <a:pt x="5257" y="1758"/>
                    <a:pt x="5274" y="1798"/>
                  </a:cubicBezTo>
                  <a:cubicBezTo>
                    <a:pt x="5274" y="1832"/>
                    <a:pt x="5309" y="1832"/>
                    <a:pt x="5331" y="1832"/>
                  </a:cubicBezTo>
                  <a:lnTo>
                    <a:pt x="5366" y="1832"/>
                  </a:lnTo>
                  <a:cubicBezTo>
                    <a:pt x="5401" y="1815"/>
                    <a:pt x="5418" y="1758"/>
                    <a:pt x="5401" y="1724"/>
                  </a:cubicBezTo>
                  <a:cubicBezTo>
                    <a:pt x="5383" y="1706"/>
                    <a:pt x="5366" y="1689"/>
                    <a:pt x="5331" y="1689"/>
                  </a:cubicBezTo>
                  <a:close/>
                  <a:moveTo>
                    <a:pt x="26887" y="1706"/>
                  </a:moveTo>
                  <a:cubicBezTo>
                    <a:pt x="26848" y="1741"/>
                    <a:pt x="26848" y="1780"/>
                    <a:pt x="26870" y="1815"/>
                  </a:cubicBezTo>
                  <a:cubicBezTo>
                    <a:pt x="26887" y="1832"/>
                    <a:pt x="26905" y="1850"/>
                    <a:pt x="26922" y="1850"/>
                  </a:cubicBezTo>
                  <a:cubicBezTo>
                    <a:pt x="26940" y="1850"/>
                    <a:pt x="26957" y="1850"/>
                    <a:pt x="26979" y="1832"/>
                  </a:cubicBezTo>
                  <a:cubicBezTo>
                    <a:pt x="26996" y="1815"/>
                    <a:pt x="27014" y="1758"/>
                    <a:pt x="26996" y="1741"/>
                  </a:cubicBezTo>
                  <a:lnTo>
                    <a:pt x="26996" y="1724"/>
                  </a:lnTo>
                  <a:cubicBezTo>
                    <a:pt x="26979" y="1706"/>
                    <a:pt x="26957" y="1706"/>
                    <a:pt x="26922" y="1706"/>
                  </a:cubicBezTo>
                  <a:close/>
                  <a:moveTo>
                    <a:pt x="15426" y="1780"/>
                  </a:moveTo>
                  <a:cubicBezTo>
                    <a:pt x="15409" y="1780"/>
                    <a:pt x="15391" y="1798"/>
                    <a:pt x="15374" y="1798"/>
                  </a:cubicBezTo>
                  <a:cubicBezTo>
                    <a:pt x="15356" y="1832"/>
                    <a:pt x="15356" y="1867"/>
                    <a:pt x="15374" y="1906"/>
                  </a:cubicBezTo>
                  <a:cubicBezTo>
                    <a:pt x="15391" y="1924"/>
                    <a:pt x="15409" y="1924"/>
                    <a:pt x="15426" y="1924"/>
                  </a:cubicBezTo>
                  <a:cubicBezTo>
                    <a:pt x="15448" y="1924"/>
                    <a:pt x="15465" y="1924"/>
                    <a:pt x="15483" y="1906"/>
                  </a:cubicBezTo>
                  <a:cubicBezTo>
                    <a:pt x="15500" y="1889"/>
                    <a:pt x="15500" y="1832"/>
                    <a:pt x="15483" y="1815"/>
                  </a:cubicBezTo>
                  <a:cubicBezTo>
                    <a:pt x="15465" y="1798"/>
                    <a:pt x="15448" y="1780"/>
                    <a:pt x="15426" y="1780"/>
                  </a:cubicBezTo>
                  <a:close/>
                  <a:moveTo>
                    <a:pt x="21540" y="1798"/>
                  </a:moveTo>
                  <a:cubicBezTo>
                    <a:pt x="21518" y="1798"/>
                    <a:pt x="21501" y="1798"/>
                    <a:pt x="21483" y="1815"/>
                  </a:cubicBezTo>
                  <a:cubicBezTo>
                    <a:pt x="21466" y="1832"/>
                    <a:pt x="21448" y="1867"/>
                    <a:pt x="21466" y="1906"/>
                  </a:cubicBezTo>
                  <a:cubicBezTo>
                    <a:pt x="21483" y="1924"/>
                    <a:pt x="21501" y="1941"/>
                    <a:pt x="21540" y="1941"/>
                  </a:cubicBezTo>
                  <a:cubicBezTo>
                    <a:pt x="21540" y="1941"/>
                    <a:pt x="21557" y="1941"/>
                    <a:pt x="21574" y="1924"/>
                  </a:cubicBezTo>
                  <a:cubicBezTo>
                    <a:pt x="21609" y="1906"/>
                    <a:pt x="21609" y="1850"/>
                    <a:pt x="21592" y="1832"/>
                  </a:cubicBezTo>
                  <a:cubicBezTo>
                    <a:pt x="21574" y="1815"/>
                    <a:pt x="21557" y="1798"/>
                    <a:pt x="21540" y="1798"/>
                  </a:cubicBezTo>
                  <a:close/>
                  <a:moveTo>
                    <a:pt x="4983" y="1867"/>
                  </a:moveTo>
                  <a:cubicBezTo>
                    <a:pt x="4948" y="1906"/>
                    <a:pt x="4931" y="1941"/>
                    <a:pt x="4948" y="1976"/>
                  </a:cubicBezTo>
                  <a:cubicBezTo>
                    <a:pt x="4966" y="1998"/>
                    <a:pt x="4983" y="2015"/>
                    <a:pt x="5022" y="2015"/>
                  </a:cubicBezTo>
                  <a:cubicBezTo>
                    <a:pt x="5022" y="2015"/>
                    <a:pt x="5040" y="2015"/>
                    <a:pt x="5057" y="1998"/>
                  </a:cubicBezTo>
                  <a:cubicBezTo>
                    <a:pt x="5092" y="1976"/>
                    <a:pt x="5092" y="1941"/>
                    <a:pt x="5074" y="1906"/>
                  </a:cubicBezTo>
                  <a:cubicBezTo>
                    <a:pt x="5057" y="1889"/>
                    <a:pt x="5040" y="1867"/>
                    <a:pt x="5022" y="1867"/>
                  </a:cubicBezTo>
                  <a:close/>
                  <a:moveTo>
                    <a:pt x="21192" y="2015"/>
                  </a:moveTo>
                  <a:cubicBezTo>
                    <a:pt x="21157" y="2050"/>
                    <a:pt x="21157" y="2085"/>
                    <a:pt x="21174" y="2124"/>
                  </a:cubicBezTo>
                  <a:cubicBezTo>
                    <a:pt x="21192" y="2141"/>
                    <a:pt x="21213" y="2159"/>
                    <a:pt x="21231" y="2159"/>
                  </a:cubicBezTo>
                  <a:cubicBezTo>
                    <a:pt x="21248" y="2159"/>
                    <a:pt x="21266" y="2141"/>
                    <a:pt x="21283" y="2141"/>
                  </a:cubicBezTo>
                  <a:cubicBezTo>
                    <a:pt x="21322" y="2107"/>
                    <a:pt x="21322" y="2067"/>
                    <a:pt x="21300" y="2033"/>
                  </a:cubicBezTo>
                  <a:cubicBezTo>
                    <a:pt x="21283" y="2015"/>
                    <a:pt x="21266" y="2015"/>
                    <a:pt x="21231" y="2015"/>
                  </a:cubicBezTo>
                  <a:close/>
                  <a:moveTo>
                    <a:pt x="27088" y="2015"/>
                  </a:moveTo>
                  <a:cubicBezTo>
                    <a:pt x="27048" y="2033"/>
                    <a:pt x="27031" y="2085"/>
                    <a:pt x="27066" y="2124"/>
                  </a:cubicBezTo>
                  <a:lnTo>
                    <a:pt x="27048" y="2124"/>
                  </a:lnTo>
                  <a:cubicBezTo>
                    <a:pt x="27066" y="2141"/>
                    <a:pt x="27105" y="2159"/>
                    <a:pt x="27122" y="2159"/>
                  </a:cubicBezTo>
                  <a:cubicBezTo>
                    <a:pt x="27140" y="2159"/>
                    <a:pt x="27140" y="2159"/>
                    <a:pt x="27157" y="2141"/>
                  </a:cubicBezTo>
                  <a:cubicBezTo>
                    <a:pt x="27196" y="2124"/>
                    <a:pt x="27214" y="2085"/>
                    <a:pt x="27175" y="2050"/>
                  </a:cubicBezTo>
                  <a:cubicBezTo>
                    <a:pt x="27175" y="2015"/>
                    <a:pt x="27140" y="2015"/>
                    <a:pt x="27122" y="2015"/>
                  </a:cubicBezTo>
                  <a:close/>
                  <a:moveTo>
                    <a:pt x="4657" y="2050"/>
                  </a:moveTo>
                  <a:cubicBezTo>
                    <a:pt x="4622" y="2085"/>
                    <a:pt x="4622" y="2124"/>
                    <a:pt x="4639" y="2159"/>
                  </a:cubicBezTo>
                  <a:cubicBezTo>
                    <a:pt x="4657" y="2176"/>
                    <a:pt x="4678" y="2194"/>
                    <a:pt x="4696" y="2194"/>
                  </a:cubicBezTo>
                  <a:cubicBezTo>
                    <a:pt x="4713" y="2194"/>
                    <a:pt x="4731" y="2194"/>
                    <a:pt x="4731" y="2176"/>
                  </a:cubicBezTo>
                  <a:cubicBezTo>
                    <a:pt x="4765" y="2159"/>
                    <a:pt x="4787" y="2124"/>
                    <a:pt x="4765" y="2085"/>
                  </a:cubicBezTo>
                  <a:cubicBezTo>
                    <a:pt x="4748" y="2067"/>
                    <a:pt x="4731" y="2050"/>
                    <a:pt x="4696" y="2050"/>
                  </a:cubicBezTo>
                  <a:close/>
                  <a:moveTo>
                    <a:pt x="15626" y="2067"/>
                  </a:moveTo>
                  <a:cubicBezTo>
                    <a:pt x="15591" y="2107"/>
                    <a:pt x="15591" y="2141"/>
                    <a:pt x="15609" y="2176"/>
                  </a:cubicBezTo>
                  <a:cubicBezTo>
                    <a:pt x="15626" y="2194"/>
                    <a:pt x="15644" y="2215"/>
                    <a:pt x="15665" y="2215"/>
                  </a:cubicBezTo>
                  <a:cubicBezTo>
                    <a:pt x="15683" y="2215"/>
                    <a:pt x="15700" y="2194"/>
                    <a:pt x="15718" y="2194"/>
                  </a:cubicBezTo>
                  <a:cubicBezTo>
                    <a:pt x="15735" y="2159"/>
                    <a:pt x="15752" y="2124"/>
                    <a:pt x="15718" y="2085"/>
                  </a:cubicBezTo>
                  <a:cubicBezTo>
                    <a:pt x="15700" y="2067"/>
                    <a:pt x="15683" y="2067"/>
                    <a:pt x="15665" y="2067"/>
                  </a:cubicBezTo>
                  <a:close/>
                  <a:moveTo>
                    <a:pt x="20939" y="2215"/>
                  </a:moveTo>
                  <a:cubicBezTo>
                    <a:pt x="20922" y="2215"/>
                    <a:pt x="20922" y="2233"/>
                    <a:pt x="20904" y="2233"/>
                  </a:cubicBezTo>
                  <a:cubicBezTo>
                    <a:pt x="20865" y="2250"/>
                    <a:pt x="20865" y="2302"/>
                    <a:pt x="20887" y="2342"/>
                  </a:cubicBezTo>
                  <a:cubicBezTo>
                    <a:pt x="20904" y="2359"/>
                    <a:pt x="20922" y="2359"/>
                    <a:pt x="20939" y="2359"/>
                  </a:cubicBezTo>
                  <a:lnTo>
                    <a:pt x="20996" y="2359"/>
                  </a:lnTo>
                  <a:cubicBezTo>
                    <a:pt x="21013" y="2324"/>
                    <a:pt x="21031" y="2285"/>
                    <a:pt x="20996" y="2250"/>
                  </a:cubicBezTo>
                  <a:cubicBezTo>
                    <a:pt x="20996" y="2233"/>
                    <a:pt x="20957" y="2215"/>
                    <a:pt x="20939" y="2215"/>
                  </a:cubicBezTo>
                  <a:close/>
                  <a:moveTo>
                    <a:pt x="4387" y="2233"/>
                  </a:moveTo>
                  <a:cubicBezTo>
                    <a:pt x="4369" y="2233"/>
                    <a:pt x="4369" y="2233"/>
                    <a:pt x="4352" y="2250"/>
                  </a:cubicBezTo>
                  <a:cubicBezTo>
                    <a:pt x="4313" y="2268"/>
                    <a:pt x="4313" y="2302"/>
                    <a:pt x="4330" y="2342"/>
                  </a:cubicBezTo>
                  <a:cubicBezTo>
                    <a:pt x="4352" y="2376"/>
                    <a:pt x="4369" y="2376"/>
                    <a:pt x="4387" y="2376"/>
                  </a:cubicBezTo>
                  <a:lnTo>
                    <a:pt x="4422" y="2376"/>
                  </a:lnTo>
                  <a:cubicBezTo>
                    <a:pt x="4461" y="2342"/>
                    <a:pt x="4478" y="2302"/>
                    <a:pt x="4461" y="2268"/>
                  </a:cubicBezTo>
                  <a:cubicBezTo>
                    <a:pt x="4439" y="2250"/>
                    <a:pt x="4422" y="2233"/>
                    <a:pt x="4387" y="2233"/>
                  </a:cubicBezTo>
                  <a:close/>
                  <a:moveTo>
                    <a:pt x="27283" y="2324"/>
                  </a:moveTo>
                  <a:lnTo>
                    <a:pt x="27266" y="2342"/>
                  </a:lnTo>
                  <a:cubicBezTo>
                    <a:pt x="27231" y="2359"/>
                    <a:pt x="27214" y="2394"/>
                    <a:pt x="27231" y="2433"/>
                  </a:cubicBezTo>
                  <a:cubicBezTo>
                    <a:pt x="27231" y="2468"/>
                    <a:pt x="27266" y="2468"/>
                    <a:pt x="27283" y="2468"/>
                  </a:cubicBezTo>
                  <a:lnTo>
                    <a:pt x="27323" y="2468"/>
                  </a:lnTo>
                  <a:cubicBezTo>
                    <a:pt x="27357" y="2450"/>
                    <a:pt x="27375" y="2411"/>
                    <a:pt x="27357" y="2376"/>
                  </a:cubicBezTo>
                  <a:cubicBezTo>
                    <a:pt x="27340" y="2342"/>
                    <a:pt x="27323" y="2324"/>
                    <a:pt x="27283" y="2324"/>
                  </a:cubicBezTo>
                  <a:close/>
                  <a:moveTo>
                    <a:pt x="15844" y="2359"/>
                  </a:moveTo>
                  <a:cubicBezTo>
                    <a:pt x="15809" y="2394"/>
                    <a:pt x="15792" y="2433"/>
                    <a:pt x="15826" y="2468"/>
                  </a:cubicBezTo>
                  <a:cubicBezTo>
                    <a:pt x="15826" y="2485"/>
                    <a:pt x="15861" y="2503"/>
                    <a:pt x="15883" y="2503"/>
                  </a:cubicBezTo>
                  <a:cubicBezTo>
                    <a:pt x="15900" y="2503"/>
                    <a:pt x="15918" y="2485"/>
                    <a:pt x="15918" y="2485"/>
                  </a:cubicBezTo>
                  <a:cubicBezTo>
                    <a:pt x="15953" y="2468"/>
                    <a:pt x="15970" y="2411"/>
                    <a:pt x="15935" y="2376"/>
                  </a:cubicBezTo>
                  <a:cubicBezTo>
                    <a:pt x="15918" y="2359"/>
                    <a:pt x="15900" y="2359"/>
                    <a:pt x="15883" y="2359"/>
                  </a:cubicBezTo>
                  <a:close/>
                  <a:moveTo>
                    <a:pt x="4043" y="2433"/>
                  </a:moveTo>
                  <a:cubicBezTo>
                    <a:pt x="4004" y="2468"/>
                    <a:pt x="4004" y="2503"/>
                    <a:pt x="4026" y="2542"/>
                  </a:cubicBezTo>
                  <a:cubicBezTo>
                    <a:pt x="4043" y="2559"/>
                    <a:pt x="4060" y="2577"/>
                    <a:pt x="4078" y="2577"/>
                  </a:cubicBezTo>
                  <a:cubicBezTo>
                    <a:pt x="4095" y="2577"/>
                    <a:pt x="4113" y="2577"/>
                    <a:pt x="4113" y="2559"/>
                  </a:cubicBezTo>
                  <a:cubicBezTo>
                    <a:pt x="4152" y="2542"/>
                    <a:pt x="4169" y="2503"/>
                    <a:pt x="4152" y="2468"/>
                  </a:cubicBezTo>
                  <a:cubicBezTo>
                    <a:pt x="4134" y="2433"/>
                    <a:pt x="4113" y="2433"/>
                    <a:pt x="4078" y="2433"/>
                  </a:cubicBezTo>
                  <a:close/>
                  <a:moveTo>
                    <a:pt x="20648" y="2433"/>
                  </a:moveTo>
                  <a:cubicBezTo>
                    <a:pt x="20630" y="2433"/>
                    <a:pt x="20630" y="2450"/>
                    <a:pt x="20613" y="2450"/>
                  </a:cubicBezTo>
                  <a:cubicBezTo>
                    <a:pt x="20578" y="2468"/>
                    <a:pt x="20578" y="2520"/>
                    <a:pt x="20595" y="2559"/>
                  </a:cubicBezTo>
                  <a:cubicBezTo>
                    <a:pt x="20613" y="2577"/>
                    <a:pt x="20630" y="2577"/>
                    <a:pt x="20648" y="2577"/>
                  </a:cubicBezTo>
                  <a:lnTo>
                    <a:pt x="20704" y="2577"/>
                  </a:lnTo>
                  <a:cubicBezTo>
                    <a:pt x="20722" y="2542"/>
                    <a:pt x="20739" y="2503"/>
                    <a:pt x="20704" y="2468"/>
                  </a:cubicBezTo>
                  <a:cubicBezTo>
                    <a:pt x="20704" y="2450"/>
                    <a:pt x="20669" y="2433"/>
                    <a:pt x="20648" y="2433"/>
                  </a:cubicBezTo>
                  <a:close/>
                  <a:moveTo>
                    <a:pt x="3734" y="2629"/>
                  </a:moveTo>
                  <a:cubicBezTo>
                    <a:pt x="3699" y="2668"/>
                    <a:pt x="3699" y="2703"/>
                    <a:pt x="3717" y="2738"/>
                  </a:cubicBezTo>
                  <a:cubicBezTo>
                    <a:pt x="3734" y="2759"/>
                    <a:pt x="3752" y="2777"/>
                    <a:pt x="3769" y="2777"/>
                  </a:cubicBezTo>
                  <a:cubicBezTo>
                    <a:pt x="3786" y="2777"/>
                    <a:pt x="3808" y="2759"/>
                    <a:pt x="3826" y="2759"/>
                  </a:cubicBezTo>
                  <a:cubicBezTo>
                    <a:pt x="3843" y="2738"/>
                    <a:pt x="3860" y="2685"/>
                    <a:pt x="3843" y="2651"/>
                  </a:cubicBezTo>
                  <a:cubicBezTo>
                    <a:pt x="3826" y="2629"/>
                    <a:pt x="3808" y="2629"/>
                    <a:pt x="3769" y="2629"/>
                  </a:cubicBezTo>
                  <a:close/>
                  <a:moveTo>
                    <a:pt x="16079" y="2651"/>
                  </a:moveTo>
                  <a:cubicBezTo>
                    <a:pt x="16061" y="2651"/>
                    <a:pt x="16061" y="2651"/>
                    <a:pt x="16044" y="2668"/>
                  </a:cubicBezTo>
                  <a:cubicBezTo>
                    <a:pt x="16009" y="2685"/>
                    <a:pt x="16009" y="2720"/>
                    <a:pt x="16027" y="2759"/>
                  </a:cubicBezTo>
                  <a:cubicBezTo>
                    <a:pt x="16044" y="2777"/>
                    <a:pt x="16061" y="2794"/>
                    <a:pt x="16079" y="2794"/>
                  </a:cubicBezTo>
                  <a:cubicBezTo>
                    <a:pt x="16101" y="2794"/>
                    <a:pt x="16118" y="2794"/>
                    <a:pt x="16118" y="2777"/>
                  </a:cubicBezTo>
                  <a:cubicBezTo>
                    <a:pt x="16153" y="2759"/>
                    <a:pt x="16170" y="2720"/>
                    <a:pt x="16153" y="2685"/>
                  </a:cubicBezTo>
                  <a:cubicBezTo>
                    <a:pt x="16135" y="2668"/>
                    <a:pt x="16118" y="2651"/>
                    <a:pt x="16079" y="2651"/>
                  </a:cubicBezTo>
                  <a:close/>
                  <a:moveTo>
                    <a:pt x="20360" y="2651"/>
                  </a:moveTo>
                  <a:cubicBezTo>
                    <a:pt x="20343" y="2651"/>
                    <a:pt x="20343" y="2668"/>
                    <a:pt x="20321" y="2668"/>
                  </a:cubicBezTo>
                  <a:cubicBezTo>
                    <a:pt x="20286" y="2685"/>
                    <a:pt x="20286" y="2738"/>
                    <a:pt x="20304" y="2777"/>
                  </a:cubicBezTo>
                  <a:cubicBezTo>
                    <a:pt x="20321" y="2794"/>
                    <a:pt x="20343" y="2794"/>
                    <a:pt x="20360" y="2794"/>
                  </a:cubicBezTo>
                  <a:cubicBezTo>
                    <a:pt x="20378" y="2794"/>
                    <a:pt x="20395" y="2794"/>
                    <a:pt x="20413" y="2777"/>
                  </a:cubicBezTo>
                  <a:cubicBezTo>
                    <a:pt x="20430" y="2759"/>
                    <a:pt x="20452" y="2720"/>
                    <a:pt x="20413" y="2685"/>
                  </a:cubicBezTo>
                  <a:cubicBezTo>
                    <a:pt x="20413" y="2668"/>
                    <a:pt x="20378" y="2651"/>
                    <a:pt x="20360" y="2651"/>
                  </a:cubicBezTo>
                  <a:close/>
                  <a:moveTo>
                    <a:pt x="27414" y="2668"/>
                  </a:moveTo>
                  <a:cubicBezTo>
                    <a:pt x="27375" y="2685"/>
                    <a:pt x="27357" y="2720"/>
                    <a:pt x="27375" y="2759"/>
                  </a:cubicBezTo>
                  <a:cubicBezTo>
                    <a:pt x="27392" y="2794"/>
                    <a:pt x="27414" y="2812"/>
                    <a:pt x="27449" y="2812"/>
                  </a:cubicBezTo>
                  <a:lnTo>
                    <a:pt x="27466" y="2794"/>
                  </a:lnTo>
                  <a:cubicBezTo>
                    <a:pt x="27501" y="2777"/>
                    <a:pt x="27523" y="2738"/>
                    <a:pt x="27501" y="2703"/>
                  </a:cubicBezTo>
                  <a:cubicBezTo>
                    <a:pt x="27501" y="2668"/>
                    <a:pt x="27466" y="2668"/>
                    <a:pt x="27449" y="2668"/>
                  </a:cubicBezTo>
                  <a:close/>
                  <a:moveTo>
                    <a:pt x="3482" y="2829"/>
                  </a:moveTo>
                  <a:cubicBezTo>
                    <a:pt x="3460" y="2829"/>
                    <a:pt x="3443" y="2829"/>
                    <a:pt x="3443" y="2846"/>
                  </a:cubicBezTo>
                  <a:cubicBezTo>
                    <a:pt x="3408" y="2868"/>
                    <a:pt x="3390" y="2903"/>
                    <a:pt x="3425" y="2938"/>
                  </a:cubicBezTo>
                  <a:cubicBezTo>
                    <a:pt x="3425" y="2955"/>
                    <a:pt x="3460" y="2977"/>
                    <a:pt x="3482" y="2977"/>
                  </a:cubicBezTo>
                  <a:cubicBezTo>
                    <a:pt x="3499" y="2977"/>
                    <a:pt x="3499" y="2977"/>
                    <a:pt x="3517" y="2955"/>
                  </a:cubicBezTo>
                  <a:cubicBezTo>
                    <a:pt x="3551" y="2938"/>
                    <a:pt x="3551" y="2885"/>
                    <a:pt x="3534" y="2868"/>
                  </a:cubicBezTo>
                  <a:cubicBezTo>
                    <a:pt x="3517" y="2829"/>
                    <a:pt x="3499" y="2829"/>
                    <a:pt x="3482" y="2829"/>
                  </a:cubicBezTo>
                  <a:close/>
                  <a:moveTo>
                    <a:pt x="20069" y="2868"/>
                  </a:moveTo>
                  <a:cubicBezTo>
                    <a:pt x="20052" y="2868"/>
                    <a:pt x="20034" y="2868"/>
                    <a:pt x="20034" y="2885"/>
                  </a:cubicBezTo>
                  <a:cubicBezTo>
                    <a:pt x="19995" y="2903"/>
                    <a:pt x="19995" y="2955"/>
                    <a:pt x="20017" y="2994"/>
                  </a:cubicBezTo>
                  <a:cubicBezTo>
                    <a:pt x="20034" y="3012"/>
                    <a:pt x="20052" y="3012"/>
                    <a:pt x="20069" y="3012"/>
                  </a:cubicBezTo>
                  <a:cubicBezTo>
                    <a:pt x="20086" y="3012"/>
                    <a:pt x="20104" y="3012"/>
                    <a:pt x="20125" y="2994"/>
                  </a:cubicBezTo>
                  <a:cubicBezTo>
                    <a:pt x="20143" y="2977"/>
                    <a:pt x="20160" y="2938"/>
                    <a:pt x="20125" y="2903"/>
                  </a:cubicBezTo>
                  <a:cubicBezTo>
                    <a:pt x="20125" y="2885"/>
                    <a:pt x="20086" y="2868"/>
                    <a:pt x="20069" y="2868"/>
                  </a:cubicBezTo>
                  <a:close/>
                  <a:moveTo>
                    <a:pt x="16279" y="2955"/>
                  </a:moveTo>
                  <a:cubicBezTo>
                    <a:pt x="16262" y="2955"/>
                    <a:pt x="16262" y="2955"/>
                    <a:pt x="16244" y="2977"/>
                  </a:cubicBezTo>
                  <a:cubicBezTo>
                    <a:pt x="16209" y="2994"/>
                    <a:pt x="16188" y="3029"/>
                    <a:pt x="16227" y="3064"/>
                  </a:cubicBezTo>
                  <a:cubicBezTo>
                    <a:pt x="16227" y="3086"/>
                    <a:pt x="16262" y="3103"/>
                    <a:pt x="16279" y="3103"/>
                  </a:cubicBezTo>
                  <a:cubicBezTo>
                    <a:pt x="16296" y="3103"/>
                    <a:pt x="16318" y="3103"/>
                    <a:pt x="16318" y="3086"/>
                  </a:cubicBezTo>
                  <a:cubicBezTo>
                    <a:pt x="16353" y="3064"/>
                    <a:pt x="16370" y="3029"/>
                    <a:pt x="16336" y="2994"/>
                  </a:cubicBezTo>
                  <a:cubicBezTo>
                    <a:pt x="16336" y="2977"/>
                    <a:pt x="16296" y="2955"/>
                    <a:pt x="16279" y="2955"/>
                  </a:cubicBezTo>
                  <a:close/>
                  <a:moveTo>
                    <a:pt x="27558" y="2994"/>
                  </a:moveTo>
                  <a:cubicBezTo>
                    <a:pt x="27523" y="3012"/>
                    <a:pt x="27501" y="3046"/>
                    <a:pt x="27523" y="3086"/>
                  </a:cubicBezTo>
                  <a:cubicBezTo>
                    <a:pt x="27523" y="3120"/>
                    <a:pt x="27558" y="3138"/>
                    <a:pt x="27575" y="3138"/>
                  </a:cubicBezTo>
                  <a:lnTo>
                    <a:pt x="27610" y="3138"/>
                  </a:lnTo>
                  <a:cubicBezTo>
                    <a:pt x="27649" y="3120"/>
                    <a:pt x="27666" y="3086"/>
                    <a:pt x="27649" y="3029"/>
                  </a:cubicBezTo>
                  <a:cubicBezTo>
                    <a:pt x="27649" y="3012"/>
                    <a:pt x="27610" y="2994"/>
                    <a:pt x="27575" y="2994"/>
                  </a:cubicBezTo>
                  <a:close/>
                  <a:moveTo>
                    <a:pt x="3173" y="3029"/>
                  </a:moveTo>
                  <a:cubicBezTo>
                    <a:pt x="3173" y="3029"/>
                    <a:pt x="3155" y="3029"/>
                    <a:pt x="3134" y="3046"/>
                  </a:cubicBezTo>
                  <a:cubicBezTo>
                    <a:pt x="3099" y="3064"/>
                    <a:pt x="3099" y="3120"/>
                    <a:pt x="3116" y="3138"/>
                  </a:cubicBezTo>
                  <a:cubicBezTo>
                    <a:pt x="3134" y="3173"/>
                    <a:pt x="3155" y="3173"/>
                    <a:pt x="3173" y="3173"/>
                  </a:cubicBezTo>
                  <a:lnTo>
                    <a:pt x="3225" y="3173"/>
                  </a:lnTo>
                  <a:cubicBezTo>
                    <a:pt x="3242" y="3138"/>
                    <a:pt x="3264" y="3103"/>
                    <a:pt x="3242" y="3064"/>
                  </a:cubicBezTo>
                  <a:cubicBezTo>
                    <a:pt x="3225" y="3046"/>
                    <a:pt x="3208" y="3029"/>
                    <a:pt x="3173" y="3029"/>
                  </a:cubicBezTo>
                  <a:close/>
                  <a:moveTo>
                    <a:pt x="19777" y="3086"/>
                  </a:moveTo>
                  <a:cubicBezTo>
                    <a:pt x="19760" y="3086"/>
                    <a:pt x="19743" y="3086"/>
                    <a:pt x="19743" y="3103"/>
                  </a:cubicBezTo>
                  <a:cubicBezTo>
                    <a:pt x="19708" y="3120"/>
                    <a:pt x="19690" y="3155"/>
                    <a:pt x="19725" y="3194"/>
                  </a:cubicBezTo>
                  <a:cubicBezTo>
                    <a:pt x="19725" y="3212"/>
                    <a:pt x="19760" y="3229"/>
                    <a:pt x="19777" y="3229"/>
                  </a:cubicBezTo>
                  <a:cubicBezTo>
                    <a:pt x="19799" y="3229"/>
                    <a:pt x="19817" y="3229"/>
                    <a:pt x="19817" y="3212"/>
                  </a:cubicBezTo>
                  <a:cubicBezTo>
                    <a:pt x="19851" y="3194"/>
                    <a:pt x="19869" y="3138"/>
                    <a:pt x="19834" y="3120"/>
                  </a:cubicBezTo>
                  <a:cubicBezTo>
                    <a:pt x="19817" y="3103"/>
                    <a:pt x="19799" y="3086"/>
                    <a:pt x="19777" y="3086"/>
                  </a:cubicBezTo>
                  <a:close/>
                  <a:moveTo>
                    <a:pt x="2846" y="3247"/>
                  </a:moveTo>
                  <a:cubicBezTo>
                    <a:pt x="2807" y="3281"/>
                    <a:pt x="2790" y="3321"/>
                    <a:pt x="2829" y="3355"/>
                  </a:cubicBezTo>
                  <a:cubicBezTo>
                    <a:pt x="2846" y="3373"/>
                    <a:pt x="2864" y="3390"/>
                    <a:pt x="2881" y="3390"/>
                  </a:cubicBezTo>
                  <a:cubicBezTo>
                    <a:pt x="2899" y="3390"/>
                    <a:pt x="2916" y="3373"/>
                    <a:pt x="2916" y="3373"/>
                  </a:cubicBezTo>
                  <a:cubicBezTo>
                    <a:pt x="2955" y="3355"/>
                    <a:pt x="2973" y="3303"/>
                    <a:pt x="2938" y="3264"/>
                  </a:cubicBezTo>
                  <a:cubicBezTo>
                    <a:pt x="2916" y="3247"/>
                    <a:pt x="2899" y="3247"/>
                    <a:pt x="2881" y="3247"/>
                  </a:cubicBezTo>
                  <a:close/>
                  <a:moveTo>
                    <a:pt x="16444" y="3264"/>
                  </a:moveTo>
                  <a:cubicBezTo>
                    <a:pt x="16405" y="3303"/>
                    <a:pt x="16388" y="3338"/>
                    <a:pt x="16427" y="3373"/>
                  </a:cubicBezTo>
                  <a:cubicBezTo>
                    <a:pt x="16427" y="3390"/>
                    <a:pt x="16462" y="3412"/>
                    <a:pt x="16479" y="3412"/>
                  </a:cubicBezTo>
                  <a:cubicBezTo>
                    <a:pt x="16497" y="3412"/>
                    <a:pt x="16514" y="3390"/>
                    <a:pt x="16514" y="3390"/>
                  </a:cubicBezTo>
                  <a:cubicBezTo>
                    <a:pt x="16553" y="3373"/>
                    <a:pt x="16570" y="3321"/>
                    <a:pt x="16536" y="3281"/>
                  </a:cubicBezTo>
                  <a:cubicBezTo>
                    <a:pt x="16536" y="3264"/>
                    <a:pt x="16497" y="3264"/>
                    <a:pt x="16479" y="3264"/>
                  </a:cubicBezTo>
                  <a:close/>
                  <a:moveTo>
                    <a:pt x="19490" y="3281"/>
                  </a:moveTo>
                  <a:cubicBezTo>
                    <a:pt x="19473" y="3281"/>
                    <a:pt x="19451" y="3303"/>
                    <a:pt x="19434" y="3303"/>
                  </a:cubicBezTo>
                  <a:cubicBezTo>
                    <a:pt x="19416" y="3321"/>
                    <a:pt x="19399" y="3373"/>
                    <a:pt x="19416" y="3412"/>
                  </a:cubicBezTo>
                  <a:cubicBezTo>
                    <a:pt x="19434" y="3429"/>
                    <a:pt x="19451" y="3429"/>
                    <a:pt x="19490" y="3429"/>
                  </a:cubicBezTo>
                  <a:lnTo>
                    <a:pt x="19525" y="3429"/>
                  </a:lnTo>
                  <a:cubicBezTo>
                    <a:pt x="19560" y="3390"/>
                    <a:pt x="19560" y="3355"/>
                    <a:pt x="19542" y="3321"/>
                  </a:cubicBezTo>
                  <a:cubicBezTo>
                    <a:pt x="19525" y="3303"/>
                    <a:pt x="19508" y="3281"/>
                    <a:pt x="19490" y="3281"/>
                  </a:cubicBezTo>
                  <a:close/>
                  <a:moveTo>
                    <a:pt x="27684" y="3338"/>
                  </a:moveTo>
                  <a:cubicBezTo>
                    <a:pt x="27649" y="3355"/>
                    <a:pt x="27631" y="3390"/>
                    <a:pt x="27649" y="3429"/>
                  </a:cubicBezTo>
                  <a:cubicBezTo>
                    <a:pt x="27666" y="3464"/>
                    <a:pt x="27684" y="3482"/>
                    <a:pt x="27719" y="3482"/>
                  </a:cubicBezTo>
                  <a:cubicBezTo>
                    <a:pt x="27719" y="3482"/>
                    <a:pt x="27740" y="3482"/>
                    <a:pt x="27740" y="3464"/>
                  </a:cubicBezTo>
                  <a:cubicBezTo>
                    <a:pt x="27775" y="3464"/>
                    <a:pt x="27792" y="3412"/>
                    <a:pt x="27775" y="3373"/>
                  </a:cubicBezTo>
                  <a:cubicBezTo>
                    <a:pt x="27775" y="3355"/>
                    <a:pt x="27740" y="3338"/>
                    <a:pt x="27719" y="3338"/>
                  </a:cubicBezTo>
                  <a:close/>
                  <a:moveTo>
                    <a:pt x="2590" y="3464"/>
                  </a:moveTo>
                  <a:cubicBezTo>
                    <a:pt x="2572" y="3464"/>
                    <a:pt x="2555" y="3464"/>
                    <a:pt x="2555" y="3482"/>
                  </a:cubicBezTo>
                  <a:cubicBezTo>
                    <a:pt x="2520" y="3499"/>
                    <a:pt x="2520" y="3556"/>
                    <a:pt x="2538" y="3573"/>
                  </a:cubicBezTo>
                  <a:cubicBezTo>
                    <a:pt x="2555" y="3590"/>
                    <a:pt x="2572" y="3608"/>
                    <a:pt x="2590" y="3608"/>
                  </a:cubicBezTo>
                  <a:cubicBezTo>
                    <a:pt x="2611" y="3608"/>
                    <a:pt x="2629" y="3590"/>
                    <a:pt x="2646" y="3590"/>
                  </a:cubicBezTo>
                  <a:cubicBezTo>
                    <a:pt x="2664" y="3556"/>
                    <a:pt x="2681" y="3521"/>
                    <a:pt x="2646" y="3482"/>
                  </a:cubicBezTo>
                  <a:cubicBezTo>
                    <a:pt x="2629" y="3464"/>
                    <a:pt x="2611" y="3464"/>
                    <a:pt x="2590" y="3464"/>
                  </a:cubicBezTo>
                  <a:close/>
                  <a:moveTo>
                    <a:pt x="19146" y="3499"/>
                  </a:moveTo>
                  <a:cubicBezTo>
                    <a:pt x="19107" y="3521"/>
                    <a:pt x="19090" y="3573"/>
                    <a:pt x="19125" y="3608"/>
                  </a:cubicBezTo>
                  <a:cubicBezTo>
                    <a:pt x="19125" y="3630"/>
                    <a:pt x="19164" y="3647"/>
                    <a:pt x="19181" y="3647"/>
                  </a:cubicBezTo>
                  <a:cubicBezTo>
                    <a:pt x="19199" y="3647"/>
                    <a:pt x="19216" y="3630"/>
                    <a:pt x="19216" y="3630"/>
                  </a:cubicBezTo>
                  <a:cubicBezTo>
                    <a:pt x="19255" y="3608"/>
                    <a:pt x="19273" y="3556"/>
                    <a:pt x="19233" y="3521"/>
                  </a:cubicBezTo>
                  <a:cubicBezTo>
                    <a:pt x="19233" y="3499"/>
                    <a:pt x="19199" y="3499"/>
                    <a:pt x="19181" y="3499"/>
                  </a:cubicBezTo>
                  <a:close/>
                  <a:moveTo>
                    <a:pt x="16697" y="3556"/>
                  </a:moveTo>
                  <a:cubicBezTo>
                    <a:pt x="16679" y="3556"/>
                    <a:pt x="16662" y="3556"/>
                    <a:pt x="16644" y="3573"/>
                  </a:cubicBezTo>
                  <a:cubicBezTo>
                    <a:pt x="16605" y="3590"/>
                    <a:pt x="16605" y="3647"/>
                    <a:pt x="16644" y="3664"/>
                  </a:cubicBezTo>
                  <a:cubicBezTo>
                    <a:pt x="16644" y="3682"/>
                    <a:pt x="16662" y="3699"/>
                    <a:pt x="16697" y="3699"/>
                  </a:cubicBezTo>
                  <a:cubicBezTo>
                    <a:pt x="16714" y="3699"/>
                    <a:pt x="16714" y="3699"/>
                    <a:pt x="16731" y="3682"/>
                  </a:cubicBezTo>
                  <a:cubicBezTo>
                    <a:pt x="16771" y="3664"/>
                    <a:pt x="16771" y="3608"/>
                    <a:pt x="16753" y="3573"/>
                  </a:cubicBezTo>
                  <a:cubicBezTo>
                    <a:pt x="16731" y="3556"/>
                    <a:pt x="16714" y="3556"/>
                    <a:pt x="16697" y="3556"/>
                  </a:cubicBezTo>
                  <a:close/>
                  <a:moveTo>
                    <a:pt x="27849" y="3664"/>
                  </a:moveTo>
                  <a:cubicBezTo>
                    <a:pt x="27827" y="3664"/>
                    <a:pt x="27827" y="3664"/>
                    <a:pt x="27810" y="3682"/>
                  </a:cubicBezTo>
                  <a:cubicBezTo>
                    <a:pt x="27775" y="3682"/>
                    <a:pt x="27758" y="3738"/>
                    <a:pt x="27775" y="3773"/>
                  </a:cubicBezTo>
                  <a:cubicBezTo>
                    <a:pt x="27792" y="3791"/>
                    <a:pt x="27810" y="3808"/>
                    <a:pt x="27849" y="3808"/>
                  </a:cubicBezTo>
                  <a:lnTo>
                    <a:pt x="27866" y="3808"/>
                  </a:lnTo>
                  <a:cubicBezTo>
                    <a:pt x="27901" y="3791"/>
                    <a:pt x="27919" y="3756"/>
                    <a:pt x="27901" y="3717"/>
                  </a:cubicBezTo>
                  <a:cubicBezTo>
                    <a:pt x="27901" y="3682"/>
                    <a:pt x="27866" y="3664"/>
                    <a:pt x="27849" y="3664"/>
                  </a:cubicBezTo>
                  <a:close/>
                  <a:moveTo>
                    <a:pt x="18872" y="3682"/>
                  </a:moveTo>
                  <a:cubicBezTo>
                    <a:pt x="18855" y="3682"/>
                    <a:pt x="18855" y="3699"/>
                    <a:pt x="18838" y="3699"/>
                  </a:cubicBezTo>
                  <a:cubicBezTo>
                    <a:pt x="18798" y="3717"/>
                    <a:pt x="18798" y="3773"/>
                    <a:pt x="18820" y="3791"/>
                  </a:cubicBezTo>
                  <a:cubicBezTo>
                    <a:pt x="18820" y="3825"/>
                    <a:pt x="18855" y="3825"/>
                    <a:pt x="18872" y="3825"/>
                  </a:cubicBezTo>
                  <a:lnTo>
                    <a:pt x="18907" y="3825"/>
                  </a:lnTo>
                  <a:cubicBezTo>
                    <a:pt x="18946" y="3808"/>
                    <a:pt x="18964" y="3756"/>
                    <a:pt x="18946" y="3717"/>
                  </a:cubicBezTo>
                  <a:cubicBezTo>
                    <a:pt x="18929" y="3699"/>
                    <a:pt x="18890" y="3682"/>
                    <a:pt x="18872" y="3682"/>
                  </a:cubicBezTo>
                  <a:close/>
                  <a:moveTo>
                    <a:pt x="2337" y="3717"/>
                  </a:moveTo>
                  <a:cubicBezTo>
                    <a:pt x="2320" y="3717"/>
                    <a:pt x="2303" y="3717"/>
                    <a:pt x="2285" y="3738"/>
                  </a:cubicBezTo>
                  <a:cubicBezTo>
                    <a:pt x="2246" y="3756"/>
                    <a:pt x="2246" y="3808"/>
                    <a:pt x="2285" y="3825"/>
                  </a:cubicBezTo>
                  <a:cubicBezTo>
                    <a:pt x="2303" y="3847"/>
                    <a:pt x="2320" y="3865"/>
                    <a:pt x="2337" y="3865"/>
                  </a:cubicBezTo>
                  <a:cubicBezTo>
                    <a:pt x="2355" y="3865"/>
                    <a:pt x="2372" y="3847"/>
                    <a:pt x="2372" y="3825"/>
                  </a:cubicBezTo>
                  <a:cubicBezTo>
                    <a:pt x="2411" y="3808"/>
                    <a:pt x="2411" y="3756"/>
                    <a:pt x="2372" y="3738"/>
                  </a:cubicBezTo>
                  <a:cubicBezTo>
                    <a:pt x="2372" y="3717"/>
                    <a:pt x="2355" y="3717"/>
                    <a:pt x="2337" y="3717"/>
                  </a:cubicBezTo>
                  <a:close/>
                  <a:moveTo>
                    <a:pt x="16932" y="3825"/>
                  </a:moveTo>
                  <a:cubicBezTo>
                    <a:pt x="16914" y="3825"/>
                    <a:pt x="16897" y="3825"/>
                    <a:pt x="16879" y="3847"/>
                  </a:cubicBezTo>
                  <a:cubicBezTo>
                    <a:pt x="16840" y="3882"/>
                    <a:pt x="16840" y="3917"/>
                    <a:pt x="16879" y="3956"/>
                  </a:cubicBezTo>
                  <a:cubicBezTo>
                    <a:pt x="16897" y="3973"/>
                    <a:pt x="16914" y="3973"/>
                    <a:pt x="16932" y="3973"/>
                  </a:cubicBezTo>
                  <a:cubicBezTo>
                    <a:pt x="16949" y="3973"/>
                    <a:pt x="16971" y="3973"/>
                    <a:pt x="16988" y="3956"/>
                  </a:cubicBezTo>
                  <a:cubicBezTo>
                    <a:pt x="17006" y="3917"/>
                    <a:pt x="17006" y="3882"/>
                    <a:pt x="16988" y="3847"/>
                  </a:cubicBezTo>
                  <a:cubicBezTo>
                    <a:pt x="16971" y="3825"/>
                    <a:pt x="16949" y="3825"/>
                    <a:pt x="16932" y="3825"/>
                  </a:cubicBezTo>
                  <a:close/>
                  <a:moveTo>
                    <a:pt x="18563" y="3865"/>
                  </a:moveTo>
                  <a:cubicBezTo>
                    <a:pt x="18546" y="3865"/>
                    <a:pt x="18546" y="3882"/>
                    <a:pt x="18529" y="3882"/>
                  </a:cubicBezTo>
                  <a:cubicBezTo>
                    <a:pt x="18494" y="3899"/>
                    <a:pt x="18472" y="3934"/>
                    <a:pt x="18494" y="3973"/>
                  </a:cubicBezTo>
                  <a:cubicBezTo>
                    <a:pt x="18511" y="4008"/>
                    <a:pt x="18529" y="4008"/>
                    <a:pt x="18563" y="4008"/>
                  </a:cubicBezTo>
                  <a:lnTo>
                    <a:pt x="18603" y="4008"/>
                  </a:lnTo>
                  <a:cubicBezTo>
                    <a:pt x="18637" y="3991"/>
                    <a:pt x="18637" y="3934"/>
                    <a:pt x="18620" y="3899"/>
                  </a:cubicBezTo>
                  <a:cubicBezTo>
                    <a:pt x="18620" y="3882"/>
                    <a:pt x="18581" y="3865"/>
                    <a:pt x="18563" y="3865"/>
                  </a:cubicBezTo>
                  <a:close/>
                  <a:moveTo>
                    <a:pt x="2085" y="3973"/>
                  </a:moveTo>
                  <a:cubicBezTo>
                    <a:pt x="2068" y="3973"/>
                    <a:pt x="2046" y="3991"/>
                    <a:pt x="2028" y="4008"/>
                  </a:cubicBezTo>
                  <a:cubicBezTo>
                    <a:pt x="2011" y="4026"/>
                    <a:pt x="2011" y="4082"/>
                    <a:pt x="2028" y="4099"/>
                  </a:cubicBezTo>
                  <a:cubicBezTo>
                    <a:pt x="2046" y="4117"/>
                    <a:pt x="2068" y="4117"/>
                    <a:pt x="2085" y="4117"/>
                  </a:cubicBezTo>
                  <a:cubicBezTo>
                    <a:pt x="2102" y="4117"/>
                    <a:pt x="2120" y="4117"/>
                    <a:pt x="2137" y="4099"/>
                  </a:cubicBezTo>
                  <a:cubicBezTo>
                    <a:pt x="2155" y="4065"/>
                    <a:pt x="2155" y="4026"/>
                    <a:pt x="2137" y="3991"/>
                  </a:cubicBezTo>
                  <a:cubicBezTo>
                    <a:pt x="2120" y="3991"/>
                    <a:pt x="2102" y="3973"/>
                    <a:pt x="2085" y="3973"/>
                  </a:cubicBezTo>
                  <a:close/>
                  <a:moveTo>
                    <a:pt x="27936" y="4008"/>
                  </a:moveTo>
                  <a:cubicBezTo>
                    <a:pt x="27901" y="4026"/>
                    <a:pt x="27884" y="4065"/>
                    <a:pt x="27901" y="4099"/>
                  </a:cubicBezTo>
                  <a:lnTo>
                    <a:pt x="27901" y="4117"/>
                  </a:lnTo>
                  <a:cubicBezTo>
                    <a:pt x="27919" y="4134"/>
                    <a:pt x="27936" y="4152"/>
                    <a:pt x="27975" y="4152"/>
                  </a:cubicBezTo>
                  <a:lnTo>
                    <a:pt x="27993" y="4152"/>
                  </a:lnTo>
                  <a:cubicBezTo>
                    <a:pt x="28027" y="4134"/>
                    <a:pt x="28045" y="4099"/>
                    <a:pt x="28045" y="4065"/>
                  </a:cubicBezTo>
                  <a:cubicBezTo>
                    <a:pt x="28027" y="4026"/>
                    <a:pt x="27993" y="4008"/>
                    <a:pt x="27975" y="4008"/>
                  </a:cubicBezTo>
                  <a:close/>
                  <a:moveTo>
                    <a:pt x="18202" y="4043"/>
                  </a:moveTo>
                  <a:cubicBezTo>
                    <a:pt x="18167" y="4065"/>
                    <a:pt x="18167" y="4099"/>
                    <a:pt x="18167" y="4134"/>
                  </a:cubicBezTo>
                  <a:cubicBezTo>
                    <a:pt x="18185" y="4173"/>
                    <a:pt x="18220" y="4191"/>
                    <a:pt x="18237" y="4191"/>
                  </a:cubicBezTo>
                  <a:cubicBezTo>
                    <a:pt x="18254" y="4191"/>
                    <a:pt x="18254" y="4173"/>
                    <a:pt x="18276" y="4173"/>
                  </a:cubicBezTo>
                  <a:cubicBezTo>
                    <a:pt x="18311" y="4152"/>
                    <a:pt x="18328" y="4117"/>
                    <a:pt x="18311" y="4082"/>
                  </a:cubicBezTo>
                  <a:cubicBezTo>
                    <a:pt x="18294" y="4043"/>
                    <a:pt x="18276" y="4043"/>
                    <a:pt x="18237" y="4043"/>
                  </a:cubicBezTo>
                  <a:close/>
                  <a:moveTo>
                    <a:pt x="17206" y="4065"/>
                  </a:moveTo>
                  <a:cubicBezTo>
                    <a:pt x="17188" y="4065"/>
                    <a:pt x="17167" y="4065"/>
                    <a:pt x="17149" y="4099"/>
                  </a:cubicBezTo>
                  <a:cubicBezTo>
                    <a:pt x="17132" y="4117"/>
                    <a:pt x="17132" y="4173"/>
                    <a:pt x="17167" y="4191"/>
                  </a:cubicBezTo>
                  <a:cubicBezTo>
                    <a:pt x="17188" y="4191"/>
                    <a:pt x="17206" y="4208"/>
                    <a:pt x="17206" y="4208"/>
                  </a:cubicBezTo>
                  <a:cubicBezTo>
                    <a:pt x="17241" y="4208"/>
                    <a:pt x="17258" y="4191"/>
                    <a:pt x="17275" y="4173"/>
                  </a:cubicBezTo>
                  <a:cubicBezTo>
                    <a:pt x="17297" y="4134"/>
                    <a:pt x="17275" y="4082"/>
                    <a:pt x="17241" y="4065"/>
                  </a:cubicBezTo>
                  <a:close/>
                  <a:moveTo>
                    <a:pt x="17893" y="4173"/>
                  </a:moveTo>
                  <a:cubicBezTo>
                    <a:pt x="17841" y="4191"/>
                    <a:pt x="17819" y="4226"/>
                    <a:pt x="17841" y="4260"/>
                  </a:cubicBezTo>
                  <a:cubicBezTo>
                    <a:pt x="17841" y="4300"/>
                    <a:pt x="17876" y="4317"/>
                    <a:pt x="17911" y="4317"/>
                  </a:cubicBezTo>
                  <a:lnTo>
                    <a:pt x="17928" y="4317"/>
                  </a:lnTo>
                  <a:cubicBezTo>
                    <a:pt x="17967" y="4300"/>
                    <a:pt x="17985" y="4260"/>
                    <a:pt x="17967" y="4226"/>
                  </a:cubicBezTo>
                  <a:cubicBezTo>
                    <a:pt x="17967" y="4191"/>
                    <a:pt x="17928" y="4173"/>
                    <a:pt x="17911" y="4173"/>
                  </a:cubicBezTo>
                  <a:close/>
                  <a:moveTo>
                    <a:pt x="17550" y="4191"/>
                  </a:moveTo>
                  <a:cubicBezTo>
                    <a:pt x="17515" y="4191"/>
                    <a:pt x="17476" y="4208"/>
                    <a:pt x="17476" y="4243"/>
                  </a:cubicBezTo>
                  <a:cubicBezTo>
                    <a:pt x="17458" y="4282"/>
                    <a:pt x="17493" y="4317"/>
                    <a:pt x="17532" y="4334"/>
                  </a:cubicBezTo>
                  <a:lnTo>
                    <a:pt x="17550" y="4334"/>
                  </a:lnTo>
                  <a:cubicBezTo>
                    <a:pt x="17584" y="4334"/>
                    <a:pt x="17602" y="4300"/>
                    <a:pt x="17623" y="4282"/>
                  </a:cubicBezTo>
                  <a:cubicBezTo>
                    <a:pt x="17623" y="4226"/>
                    <a:pt x="17602" y="4191"/>
                    <a:pt x="17550" y="4191"/>
                  </a:cubicBezTo>
                  <a:close/>
                  <a:moveTo>
                    <a:pt x="1850" y="4260"/>
                  </a:moveTo>
                  <a:cubicBezTo>
                    <a:pt x="1828" y="4260"/>
                    <a:pt x="1811" y="4260"/>
                    <a:pt x="1793" y="4282"/>
                  </a:cubicBezTo>
                  <a:cubicBezTo>
                    <a:pt x="1776" y="4317"/>
                    <a:pt x="1776" y="4352"/>
                    <a:pt x="1811" y="4391"/>
                  </a:cubicBezTo>
                  <a:cubicBezTo>
                    <a:pt x="1811" y="4391"/>
                    <a:pt x="1828" y="4408"/>
                    <a:pt x="1850" y="4408"/>
                  </a:cubicBezTo>
                  <a:cubicBezTo>
                    <a:pt x="1867" y="4408"/>
                    <a:pt x="1885" y="4391"/>
                    <a:pt x="1902" y="4369"/>
                  </a:cubicBezTo>
                  <a:cubicBezTo>
                    <a:pt x="1937" y="4334"/>
                    <a:pt x="1920" y="4300"/>
                    <a:pt x="1902" y="4260"/>
                  </a:cubicBezTo>
                  <a:close/>
                  <a:moveTo>
                    <a:pt x="28084" y="4352"/>
                  </a:moveTo>
                  <a:cubicBezTo>
                    <a:pt x="28027" y="4369"/>
                    <a:pt x="28010" y="4408"/>
                    <a:pt x="28027" y="4443"/>
                  </a:cubicBezTo>
                  <a:cubicBezTo>
                    <a:pt x="28045" y="4478"/>
                    <a:pt x="28067" y="4500"/>
                    <a:pt x="28101" y="4500"/>
                  </a:cubicBezTo>
                  <a:cubicBezTo>
                    <a:pt x="28101" y="4500"/>
                    <a:pt x="28119" y="4500"/>
                    <a:pt x="28119" y="4478"/>
                  </a:cubicBezTo>
                  <a:cubicBezTo>
                    <a:pt x="28175" y="4478"/>
                    <a:pt x="28193" y="4426"/>
                    <a:pt x="28175" y="4391"/>
                  </a:cubicBezTo>
                  <a:cubicBezTo>
                    <a:pt x="28154" y="4369"/>
                    <a:pt x="28136" y="4352"/>
                    <a:pt x="28101" y="4352"/>
                  </a:cubicBezTo>
                  <a:close/>
                  <a:moveTo>
                    <a:pt x="1632" y="4535"/>
                  </a:moveTo>
                  <a:cubicBezTo>
                    <a:pt x="1611" y="4535"/>
                    <a:pt x="1593" y="4552"/>
                    <a:pt x="1576" y="4569"/>
                  </a:cubicBezTo>
                  <a:cubicBezTo>
                    <a:pt x="1541" y="4609"/>
                    <a:pt x="1558" y="4643"/>
                    <a:pt x="1593" y="4678"/>
                  </a:cubicBezTo>
                  <a:lnTo>
                    <a:pt x="1632" y="4678"/>
                  </a:lnTo>
                  <a:cubicBezTo>
                    <a:pt x="1650" y="4678"/>
                    <a:pt x="1667" y="4678"/>
                    <a:pt x="1685" y="4661"/>
                  </a:cubicBezTo>
                  <a:cubicBezTo>
                    <a:pt x="1719" y="4626"/>
                    <a:pt x="1702" y="4569"/>
                    <a:pt x="1667" y="4552"/>
                  </a:cubicBezTo>
                  <a:cubicBezTo>
                    <a:pt x="1667" y="4552"/>
                    <a:pt x="1650" y="4535"/>
                    <a:pt x="1632" y="4535"/>
                  </a:cubicBezTo>
                  <a:close/>
                  <a:moveTo>
                    <a:pt x="28245" y="4678"/>
                  </a:moveTo>
                  <a:cubicBezTo>
                    <a:pt x="28228" y="4678"/>
                    <a:pt x="28228" y="4678"/>
                    <a:pt x="28210" y="4696"/>
                  </a:cubicBezTo>
                  <a:cubicBezTo>
                    <a:pt x="28175" y="4696"/>
                    <a:pt x="28154" y="4752"/>
                    <a:pt x="28175" y="4787"/>
                  </a:cubicBezTo>
                  <a:cubicBezTo>
                    <a:pt x="28193" y="4804"/>
                    <a:pt x="28210" y="4826"/>
                    <a:pt x="28245" y="4826"/>
                  </a:cubicBezTo>
                  <a:lnTo>
                    <a:pt x="28262" y="4826"/>
                  </a:lnTo>
                  <a:cubicBezTo>
                    <a:pt x="28302" y="4804"/>
                    <a:pt x="28319" y="4770"/>
                    <a:pt x="28302" y="4735"/>
                  </a:cubicBezTo>
                  <a:cubicBezTo>
                    <a:pt x="28302" y="4696"/>
                    <a:pt x="28262" y="4678"/>
                    <a:pt x="28245" y="4678"/>
                  </a:cubicBezTo>
                  <a:close/>
                  <a:moveTo>
                    <a:pt x="1432" y="4844"/>
                  </a:moveTo>
                  <a:cubicBezTo>
                    <a:pt x="1393" y="4844"/>
                    <a:pt x="1376" y="4844"/>
                    <a:pt x="1358" y="4878"/>
                  </a:cubicBezTo>
                  <a:cubicBezTo>
                    <a:pt x="1341" y="4896"/>
                    <a:pt x="1358" y="4952"/>
                    <a:pt x="1376" y="4970"/>
                  </a:cubicBezTo>
                  <a:cubicBezTo>
                    <a:pt x="1393" y="4987"/>
                    <a:pt x="1415" y="4987"/>
                    <a:pt x="1432" y="4987"/>
                  </a:cubicBezTo>
                  <a:cubicBezTo>
                    <a:pt x="1450" y="4987"/>
                    <a:pt x="1467" y="4970"/>
                    <a:pt x="1485" y="4952"/>
                  </a:cubicBezTo>
                  <a:cubicBezTo>
                    <a:pt x="1502" y="4913"/>
                    <a:pt x="1502" y="4878"/>
                    <a:pt x="1467" y="4844"/>
                  </a:cubicBezTo>
                  <a:close/>
                  <a:moveTo>
                    <a:pt x="28393" y="5005"/>
                  </a:moveTo>
                  <a:cubicBezTo>
                    <a:pt x="28393" y="5005"/>
                    <a:pt x="28371" y="5005"/>
                    <a:pt x="28354" y="5022"/>
                  </a:cubicBezTo>
                  <a:cubicBezTo>
                    <a:pt x="28319" y="5044"/>
                    <a:pt x="28319" y="5079"/>
                    <a:pt x="28336" y="5113"/>
                  </a:cubicBezTo>
                  <a:cubicBezTo>
                    <a:pt x="28336" y="5131"/>
                    <a:pt x="28371" y="5153"/>
                    <a:pt x="28393" y="5153"/>
                  </a:cubicBezTo>
                  <a:lnTo>
                    <a:pt x="28428" y="5153"/>
                  </a:lnTo>
                  <a:cubicBezTo>
                    <a:pt x="28463" y="5131"/>
                    <a:pt x="28480" y="5079"/>
                    <a:pt x="28463" y="5044"/>
                  </a:cubicBezTo>
                  <a:cubicBezTo>
                    <a:pt x="28445" y="5022"/>
                    <a:pt x="28428" y="5005"/>
                    <a:pt x="28393" y="5005"/>
                  </a:cubicBezTo>
                  <a:close/>
                  <a:moveTo>
                    <a:pt x="1232" y="5153"/>
                  </a:moveTo>
                  <a:cubicBezTo>
                    <a:pt x="1197" y="5153"/>
                    <a:pt x="1176" y="5153"/>
                    <a:pt x="1158" y="5187"/>
                  </a:cubicBezTo>
                  <a:cubicBezTo>
                    <a:pt x="1141" y="5205"/>
                    <a:pt x="1158" y="5261"/>
                    <a:pt x="1197" y="5279"/>
                  </a:cubicBezTo>
                  <a:cubicBezTo>
                    <a:pt x="1197" y="5279"/>
                    <a:pt x="1215" y="5296"/>
                    <a:pt x="1232" y="5296"/>
                  </a:cubicBezTo>
                  <a:cubicBezTo>
                    <a:pt x="1250" y="5296"/>
                    <a:pt x="1267" y="5279"/>
                    <a:pt x="1284" y="5261"/>
                  </a:cubicBezTo>
                  <a:cubicBezTo>
                    <a:pt x="1306" y="5222"/>
                    <a:pt x="1306" y="5170"/>
                    <a:pt x="1267" y="5153"/>
                  </a:cubicBezTo>
                  <a:close/>
                  <a:moveTo>
                    <a:pt x="28554" y="5331"/>
                  </a:moveTo>
                  <a:cubicBezTo>
                    <a:pt x="28554" y="5331"/>
                    <a:pt x="28537" y="5331"/>
                    <a:pt x="28519" y="5348"/>
                  </a:cubicBezTo>
                  <a:cubicBezTo>
                    <a:pt x="28502" y="5370"/>
                    <a:pt x="28480" y="5405"/>
                    <a:pt x="28502" y="5440"/>
                  </a:cubicBezTo>
                  <a:cubicBezTo>
                    <a:pt x="28502" y="5457"/>
                    <a:pt x="28537" y="5479"/>
                    <a:pt x="28554" y="5479"/>
                  </a:cubicBezTo>
                  <a:lnTo>
                    <a:pt x="28589" y="5479"/>
                  </a:lnTo>
                  <a:cubicBezTo>
                    <a:pt x="28628" y="5457"/>
                    <a:pt x="28645" y="5405"/>
                    <a:pt x="28628" y="5370"/>
                  </a:cubicBezTo>
                  <a:cubicBezTo>
                    <a:pt x="28611" y="5348"/>
                    <a:pt x="28589" y="5331"/>
                    <a:pt x="28554" y="5331"/>
                  </a:cubicBezTo>
                  <a:close/>
                  <a:moveTo>
                    <a:pt x="1049" y="5457"/>
                  </a:moveTo>
                  <a:cubicBezTo>
                    <a:pt x="1015" y="5457"/>
                    <a:pt x="997" y="5479"/>
                    <a:pt x="980" y="5496"/>
                  </a:cubicBezTo>
                  <a:cubicBezTo>
                    <a:pt x="958" y="5531"/>
                    <a:pt x="980" y="5566"/>
                    <a:pt x="1015" y="5588"/>
                  </a:cubicBezTo>
                  <a:cubicBezTo>
                    <a:pt x="1015" y="5605"/>
                    <a:pt x="1032" y="5605"/>
                    <a:pt x="1049" y="5605"/>
                  </a:cubicBezTo>
                  <a:cubicBezTo>
                    <a:pt x="1067" y="5605"/>
                    <a:pt x="1089" y="5588"/>
                    <a:pt x="1106" y="5566"/>
                  </a:cubicBezTo>
                  <a:cubicBezTo>
                    <a:pt x="1123" y="5531"/>
                    <a:pt x="1123" y="5496"/>
                    <a:pt x="1089" y="5457"/>
                  </a:cubicBezTo>
                  <a:close/>
                  <a:moveTo>
                    <a:pt x="28698" y="5657"/>
                  </a:moveTo>
                  <a:cubicBezTo>
                    <a:pt x="28663" y="5675"/>
                    <a:pt x="28645" y="5731"/>
                    <a:pt x="28663" y="5766"/>
                  </a:cubicBezTo>
                  <a:cubicBezTo>
                    <a:pt x="28680" y="5783"/>
                    <a:pt x="28698" y="5805"/>
                    <a:pt x="28737" y="5805"/>
                  </a:cubicBezTo>
                  <a:cubicBezTo>
                    <a:pt x="28737" y="5805"/>
                    <a:pt x="28754" y="5805"/>
                    <a:pt x="28754" y="5783"/>
                  </a:cubicBezTo>
                  <a:cubicBezTo>
                    <a:pt x="28789" y="5766"/>
                    <a:pt x="28806" y="5731"/>
                    <a:pt x="28789" y="5696"/>
                  </a:cubicBezTo>
                  <a:cubicBezTo>
                    <a:pt x="28772" y="5675"/>
                    <a:pt x="28754" y="5657"/>
                    <a:pt x="28737" y="5657"/>
                  </a:cubicBezTo>
                  <a:close/>
                  <a:moveTo>
                    <a:pt x="871" y="5783"/>
                  </a:moveTo>
                  <a:cubicBezTo>
                    <a:pt x="849" y="5783"/>
                    <a:pt x="814" y="5783"/>
                    <a:pt x="814" y="5823"/>
                  </a:cubicBezTo>
                  <a:cubicBezTo>
                    <a:pt x="797" y="5857"/>
                    <a:pt x="797" y="5892"/>
                    <a:pt x="832" y="5914"/>
                  </a:cubicBezTo>
                  <a:cubicBezTo>
                    <a:pt x="849" y="5914"/>
                    <a:pt x="871" y="5931"/>
                    <a:pt x="871" y="5931"/>
                  </a:cubicBezTo>
                  <a:cubicBezTo>
                    <a:pt x="906" y="5931"/>
                    <a:pt x="923" y="5914"/>
                    <a:pt x="941" y="5875"/>
                  </a:cubicBezTo>
                  <a:cubicBezTo>
                    <a:pt x="958" y="5840"/>
                    <a:pt x="941" y="5805"/>
                    <a:pt x="906" y="5783"/>
                  </a:cubicBezTo>
                  <a:close/>
                  <a:moveTo>
                    <a:pt x="28863" y="5984"/>
                  </a:moveTo>
                  <a:cubicBezTo>
                    <a:pt x="28828" y="6001"/>
                    <a:pt x="28806" y="6040"/>
                    <a:pt x="28828" y="6075"/>
                  </a:cubicBezTo>
                  <a:cubicBezTo>
                    <a:pt x="28845" y="6110"/>
                    <a:pt x="28863" y="6132"/>
                    <a:pt x="28898" y="6132"/>
                  </a:cubicBezTo>
                  <a:cubicBezTo>
                    <a:pt x="28915" y="6132"/>
                    <a:pt x="28915" y="6110"/>
                    <a:pt x="28937" y="6110"/>
                  </a:cubicBezTo>
                  <a:cubicBezTo>
                    <a:pt x="28972" y="6092"/>
                    <a:pt x="28972" y="6058"/>
                    <a:pt x="28954" y="6023"/>
                  </a:cubicBezTo>
                  <a:cubicBezTo>
                    <a:pt x="28954" y="5984"/>
                    <a:pt x="28915" y="5984"/>
                    <a:pt x="28898" y="5984"/>
                  </a:cubicBezTo>
                  <a:close/>
                  <a:moveTo>
                    <a:pt x="706" y="6092"/>
                  </a:moveTo>
                  <a:cubicBezTo>
                    <a:pt x="688" y="6092"/>
                    <a:pt x="653" y="6110"/>
                    <a:pt x="653" y="6149"/>
                  </a:cubicBezTo>
                  <a:cubicBezTo>
                    <a:pt x="632" y="6184"/>
                    <a:pt x="653" y="6219"/>
                    <a:pt x="688" y="6240"/>
                  </a:cubicBezTo>
                  <a:lnTo>
                    <a:pt x="706" y="6240"/>
                  </a:lnTo>
                  <a:cubicBezTo>
                    <a:pt x="740" y="6240"/>
                    <a:pt x="762" y="6240"/>
                    <a:pt x="780" y="6201"/>
                  </a:cubicBezTo>
                  <a:cubicBezTo>
                    <a:pt x="797" y="6166"/>
                    <a:pt x="780" y="6132"/>
                    <a:pt x="740" y="6110"/>
                  </a:cubicBezTo>
                  <a:cubicBezTo>
                    <a:pt x="740" y="6110"/>
                    <a:pt x="723" y="6092"/>
                    <a:pt x="706" y="6092"/>
                  </a:cubicBezTo>
                  <a:close/>
                  <a:moveTo>
                    <a:pt x="29063" y="6293"/>
                  </a:moveTo>
                  <a:cubicBezTo>
                    <a:pt x="29063" y="6293"/>
                    <a:pt x="29046" y="6293"/>
                    <a:pt x="29024" y="6310"/>
                  </a:cubicBezTo>
                  <a:cubicBezTo>
                    <a:pt x="29006" y="6327"/>
                    <a:pt x="28989" y="6367"/>
                    <a:pt x="29006" y="6401"/>
                  </a:cubicBezTo>
                  <a:cubicBezTo>
                    <a:pt x="29024" y="6419"/>
                    <a:pt x="29046" y="6436"/>
                    <a:pt x="29063" y="6436"/>
                  </a:cubicBezTo>
                  <a:lnTo>
                    <a:pt x="29098" y="6436"/>
                  </a:lnTo>
                  <a:cubicBezTo>
                    <a:pt x="29133" y="6419"/>
                    <a:pt x="29154" y="6367"/>
                    <a:pt x="29133" y="6327"/>
                  </a:cubicBezTo>
                  <a:cubicBezTo>
                    <a:pt x="29115" y="6310"/>
                    <a:pt x="29098" y="6293"/>
                    <a:pt x="29063" y="6293"/>
                  </a:cubicBezTo>
                  <a:close/>
                  <a:moveTo>
                    <a:pt x="562" y="6436"/>
                  </a:moveTo>
                  <a:cubicBezTo>
                    <a:pt x="523" y="6436"/>
                    <a:pt x="505" y="6458"/>
                    <a:pt x="488" y="6475"/>
                  </a:cubicBezTo>
                  <a:cubicBezTo>
                    <a:pt x="471" y="6510"/>
                    <a:pt x="488" y="6545"/>
                    <a:pt x="523" y="6567"/>
                  </a:cubicBezTo>
                  <a:cubicBezTo>
                    <a:pt x="545" y="6584"/>
                    <a:pt x="545" y="6584"/>
                    <a:pt x="562" y="6584"/>
                  </a:cubicBezTo>
                  <a:cubicBezTo>
                    <a:pt x="597" y="6584"/>
                    <a:pt x="614" y="6567"/>
                    <a:pt x="632" y="6528"/>
                  </a:cubicBezTo>
                  <a:cubicBezTo>
                    <a:pt x="653" y="6493"/>
                    <a:pt x="632" y="6458"/>
                    <a:pt x="597" y="6436"/>
                  </a:cubicBezTo>
                  <a:close/>
                  <a:moveTo>
                    <a:pt x="29207" y="6619"/>
                  </a:moveTo>
                  <a:cubicBezTo>
                    <a:pt x="29172" y="6636"/>
                    <a:pt x="29154" y="6693"/>
                    <a:pt x="29172" y="6728"/>
                  </a:cubicBezTo>
                  <a:cubicBezTo>
                    <a:pt x="29189" y="6745"/>
                    <a:pt x="29207" y="6762"/>
                    <a:pt x="29241" y="6762"/>
                  </a:cubicBezTo>
                  <a:cubicBezTo>
                    <a:pt x="29241" y="6762"/>
                    <a:pt x="29263" y="6762"/>
                    <a:pt x="29281" y="6745"/>
                  </a:cubicBezTo>
                  <a:cubicBezTo>
                    <a:pt x="29315" y="6728"/>
                    <a:pt x="29315" y="6693"/>
                    <a:pt x="29298" y="6654"/>
                  </a:cubicBezTo>
                  <a:cubicBezTo>
                    <a:pt x="29298" y="6636"/>
                    <a:pt x="29263" y="6619"/>
                    <a:pt x="29241" y="6619"/>
                  </a:cubicBezTo>
                  <a:close/>
                  <a:moveTo>
                    <a:pt x="414" y="6762"/>
                  </a:moveTo>
                  <a:cubicBezTo>
                    <a:pt x="397" y="6762"/>
                    <a:pt x="362" y="6784"/>
                    <a:pt x="362" y="6819"/>
                  </a:cubicBezTo>
                  <a:cubicBezTo>
                    <a:pt x="344" y="6819"/>
                    <a:pt x="344" y="6819"/>
                    <a:pt x="344" y="6836"/>
                  </a:cubicBezTo>
                  <a:cubicBezTo>
                    <a:pt x="362" y="6836"/>
                    <a:pt x="362" y="6854"/>
                    <a:pt x="362" y="6871"/>
                  </a:cubicBezTo>
                  <a:cubicBezTo>
                    <a:pt x="362" y="6893"/>
                    <a:pt x="379" y="6893"/>
                    <a:pt x="397" y="6910"/>
                  </a:cubicBezTo>
                  <a:lnTo>
                    <a:pt x="414" y="6910"/>
                  </a:lnTo>
                  <a:cubicBezTo>
                    <a:pt x="453" y="6910"/>
                    <a:pt x="471" y="6893"/>
                    <a:pt x="488" y="6871"/>
                  </a:cubicBezTo>
                  <a:cubicBezTo>
                    <a:pt x="505" y="6836"/>
                    <a:pt x="488" y="6784"/>
                    <a:pt x="453" y="6762"/>
                  </a:cubicBezTo>
                  <a:close/>
                  <a:moveTo>
                    <a:pt x="29407" y="6928"/>
                  </a:moveTo>
                  <a:cubicBezTo>
                    <a:pt x="29407" y="6928"/>
                    <a:pt x="29389" y="6945"/>
                    <a:pt x="29372" y="6945"/>
                  </a:cubicBezTo>
                  <a:cubicBezTo>
                    <a:pt x="29333" y="6963"/>
                    <a:pt x="29333" y="7002"/>
                    <a:pt x="29350" y="7037"/>
                  </a:cubicBezTo>
                  <a:cubicBezTo>
                    <a:pt x="29350" y="7071"/>
                    <a:pt x="29389" y="7071"/>
                    <a:pt x="29407" y="7071"/>
                  </a:cubicBezTo>
                  <a:lnTo>
                    <a:pt x="29442" y="7071"/>
                  </a:lnTo>
                  <a:cubicBezTo>
                    <a:pt x="29481" y="7054"/>
                    <a:pt x="29498" y="7002"/>
                    <a:pt x="29481" y="6980"/>
                  </a:cubicBezTo>
                  <a:cubicBezTo>
                    <a:pt x="29459" y="6945"/>
                    <a:pt x="29442" y="6928"/>
                    <a:pt x="29407" y="6928"/>
                  </a:cubicBezTo>
                  <a:close/>
                  <a:moveTo>
                    <a:pt x="288" y="7111"/>
                  </a:moveTo>
                  <a:cubicBezTo>
                    <a:pt x="253" y="7111"/>
                    <a:pt x="236" y="7128"/>
                    <a:pt x="218" y="7145"/>
                  </a:cubicBezTo>
                  <a:cubicBezTo>
                    <a:pt x="236" y="7163"/>
                    <a:pt x="253" y="7198"/>
                    <a:pt x="236" y="7219"/>
                  </a:cubicBezTo>
                  <a:lnTo>
                    <a:pt x="236" y="7237"/>
                  </a:lnTo>
                  <a:lnTo>
                    <a:pt x="270" y="7237"/>
                  </a:lnTo>
                  <a:cubicBezTo>
                    <a:pt x="270" y="7254"/>
                    <a:pt x="288" y="7254"/>
                    <a:pt x="288" y="7254"/>
                  </a:cubicBezTo>
                  <a:cubicBezTo>
                    <a:pt x="327" y="7254"/>
                    <a:pt x="344" y="7237"/>
                    <a:pt x="362" y="7198"/>
                  </a:cubicBezTo>
                  <a:cubicBezTo>
                    <a:pt x="379" y="7163"/>
                    <a:pt x="362" y="7128"/>
                    <a:pt x="305" y="7111"/>
                  </a:cubicBezTo>
                  <a:close/>
                  <a:moveTo>
                    <a:pt x="29590" y="7254"/>
                  </a:moveTo>
                  <a:cubicBezTo>
                    <a:pt x="29568" y="7254"/>
                    <a:pt x="29550" y="7254"/>
                    <a:pt x="29550" y="7272"/>
                  </a:cubicBezTo>
                  <a:cubicBezTo>
                    <a:pt x="29516" y="7289"/>
                    <a:pt x="29498" y="7328"/>
                    <a:pt x="29516" y="7363"/>
                  </a:cubicBezTo>
                  <a:cubicBezTo>
                    <a:pt x="29533" y="7380"/>
                    <a:pt x="29550" y="7398"/>
                    <a:pt x="29590" y="7398"/>
                  </a:cubicBezTo>
                  <a:lnTo>
                    <a:pt x="29624" y="7398"/>
                  </a:lnTo>
                  <a:cubicBezTo>
                    <a:pt x="29642" y="7380"/>
                    <a:pt x="29659" y="7328"/>
                    <a:pt x="29642" y="7289"/>
                  </a:cubicBezTo>
                  <a:cubicBezTo>
                    <a:pt x="29624" y="7272"/>
                    <a:pt x="29607" y="7254"/>
                    <a:pt x="29590" y="7254"/>
                  </a:cubicBezTo>
                  <a:close/>
                  <a:moveTo>
                    <a:pt x="179" y="7454"/>
                  </a:moveTo>
                  <a:cubicBezTo>
                    <a:pt x="144" y="7454"/>
                    <a:pt x="127" y="7454"/>
                    <a:pt x="109" y="7489"/>
                  </a:cubicBezTo>
                  <a:cubicBezTo>
                    <a:pt x="144" y="7507"/>
                    <a:pt x="162" y="7524"/>
                    <a:pt x="144" y="7563"/>
                  </a:cubicBezTo>
                  <a:lnTo>
                    <a:pt x="144" y="7581"/>
                  </a:lnTo>
                  <a:cubicBezTo>
                    <a:pt x="162" y="7598"/>
                    <a:pt x="162" y="7598"/>
                    <a:pt x="179" y="7598"/>
                  </a:cubicBezTo>
                  <a:cubicBezTo>
                    <a:pt x="197" y="7598"/>
                    <a:pt x="236" y="7581"/>
                    <a:pt x="236" y="7546"/>
                  </a:cubicBezTo>
                  <a:cubicBezTo>
                    <a:pt x="236" y="7524"/>
                    <a:pt x="218" y="7507"/>
                    <a:pt x="236" y="7472"/>
                  </a:cubicBezTo>
                  <a:cubicBezTo>
                    <a:pt x="218" y="7472"/>
                    <a:pt x="218" y="7454"/>
                    <a:pt x="197" y="7454"/>
                  </a:cubicBezTo>
                  <a:close/>
                  <a:moveTo>
                    <a:pt x="29716" y="7581"/>
                  </a:moveTo>
                  <a:cubicBezTo>
                    <a:pt x="29677" y="7598"/>
                    <a:pt x="29659" y="7654"/>
                    <a:pt x="29677" y="7689"/>
                  </a:cubicBezTo>
                  <a:cubicBezTo>
                    <a:pt x="29698" y="7707"/>
                    <a:pt x="29733" y="7724"/>
                    <a:pt x="29751" y="7724"/>
                  </a:cubicBezTo>
                  <a:cubicBezTo>
                    <a:pt x="29768" y="7724"/>
                    <a:pt x="29768" y="7724"/>
                    <a:pt x="29785" y="7707"/>
                  </a:cubicBezTo>
                  <a:cubicBezTo>
                    <a:pt x="29825" y="7689"/>
                    <a:pt x="29842" y="7654"/>
                    <a:pt x="29807" y="7615"/>
                  </a:cubicBezTo>
                  <a:cubicBezTo>
                    <a:pt x="29807" y="7598"/>
                    <a:pt x="29768" y="7581"/>
                    <a:pt x="29751" y="7581"/>
                  </a:cubicBezTo>
                  <a:close/>
                  <a:moveTo>
                    <a:pt x="70" y="7798"/>
                  </a:moveTo>
                  <a:cubicBezTo>
                    <a:pt x="36" y="7798"/>
                    <a:pt x="1" y="7815"/>
                    <a:pt x="1" y="7850"/>
                  </a:cubicBezTo>
                  <a:cubicBezTo>
                    <a:pt x="1" y="7889"/>
                    <a:pt x="18" y="7924"/>
                    <a:pt x="53" y="7942"/>
                  </a:cubicBezTo>
                  <a:lnTo>
                    <a:pt x="70" y="7942"/>
                  </a:lnTo>
                  <a:cubicBezTo>
                    <a:pt x="88" y="7942"/>
                    <a:pt x="127" y="7924"/>
                    <a:pt x="144" y="7907"/>
                  </a:cubicBezTo>
                  <a:cubicBezTo>
                    <a:pt x="109" y="7889"/>
                    <a:pt x="88" y="7850"/>
                    <a:pt x="109" y="7815"/>
                  </a:cubicBezTo>
                  <a:lnTo>
                    <a:pt x="109" y="7798"/>
                  </a:lnTo>
                  <a:close/>
                  <a:moveTo>
                    <a:pt x="29877" y="7907"/>
                  </a:moveTo>
                  <a:cubicBezTo>
                    <a:pt x="29842" y="7924"/>
                    <a:pt x="29825" y="7959"/>
                    <a:pt x="29859" y="7998"/>
                  </a:cubicBezTo>
                  <a:cubicBezTo>
                    <a:pt x="29859" y="8033"/>
                    <a:pt x="29894" y="8050"/>
                    <a:pt x="29916" y="8050"/>
                  </a:cubicBezTo>
                  <a:cubicBezTo>
                    <a:pt x="29933" y="8050"/>
                    <a:pt x="29933" y="8033"/>
                    <a:pt x="29951" y="8033"/>
                  </a:cubicBezTo>
                  <a:cubicBezTo>
                    <a:pt x="29986" y="8016"/>
                    <a:pt x="30003" y="7981"/>
                    <a:pt x="29986" y="7942"/>
                  </a:cubicBezTo>
                  <a:cubicBezTo>
                    <a:pt x="29968" y="7942"/>
                    <a:pt x="29968" y="7924"/>
                    <a:pt x="29968" y="7924"/>
                  </a:cubicBezTo>
                  <a:cubicBezTo>
                    <a:pt x="29951" y="7907"/>
                    <a:pt x="29933" y="7907"/>
                    <a:pt x="29916" y="7907"/>
                  </a:cubicBezTo>
                  <a:close/>
                  <a:moveTo>
                    <a:pt x="30042" y="8233"/>
                  </a:moveTo>
                  <a:cubicBezTo>
                    <a:pt x="30025" y="8251"/>
                    <a:pt x="30003" y="8285"/>
                    <a:pt x="30003" y="8307"/>
                  </a:cubicBezTo>
                  <a:cubicBezTo>
                    <a:pt x="30025" y="8325"/>
                    <a:pt x="30025" y="8325"/>
                    <a:pt x="30025" y="8342"/>
                  </a:cubicBezTo>
                  <a:cubicBezTo>
                    <a:pt x="30025" y="8342"/>
                    <a:pt x="30042" y="8342"/>
                    <a:pt x="30042" y="8359"/>
                  </a:cubicBezTo>
                  <a:cubicBezTo>
                    <a:pt x="30042" y="8359"/>
                    <a:pt x="30060" y="8377"/>
                    <a:pt x="30077" y="8377"/>
                  </a:cubicBezTo>
                  <a:cubicBezTo>
                    <a:pt x="30094" y="8377"/>
                    <a:pt x="30094" y="8359"/>
                    <a:pt x="30112" y="8359"/>
                  </a:cubicBezTo>
                  <a:cubicBezTo>
                    <a:pt x="30133" y="8342"/>
                    <a:pt x="30151" y="8325"/>
                    <a:pt x="30151" y="8285"/>
                  </a:cubicBezTo>
                  <a:cubicBezTo>
                    <a:pt x="30133" y="8268"/>
                    <a:pt x="30112" y="8268"/>
                    <a:pt x="30112" y="8251"/>
                  </a:cubicBezTo>
                  <a:lnTo>
                    <a:pt x="30112" y="8233"/>
                  </a:lnTo>
                  <a:close/>
                  <a:moveTo>
                    <a:pt x="30242" y="8542"/>
                  </a:moveTo>
                  <a:cubicBezTo>
                    <a:pt x="30221" y="8542"/>
                    <a:pt x="30221" y="8542"/>
                    <a:pt x="30203" y="8560"/>
                  </a:cubicBezTo>
                  <a:cubicBezTo>
                    <a:pt x="30186" y="8577"/>
                    <a:pt x="30168" y="8594"/>
                    <a:pt x="30168" y="8634"/>
                  </a:cubicBezTo>
                  <a:cubicBezTo>
                    <a:pt x="30186" y="8634"/>
                    <a:pt x="30186" y="8651"/>
                    <a:pt x="30203" y="8668"/>
                  </a:cubicBezTo>
                  <a:lnTo>
                    <a:pt x="30203" y="8686"/>
                  </a:lnTo>
                  <a:lnTo>
                    <a:pt x="30277" y="8686"/>
                  </a:lnTo>
                  <a:cubicBezTo>
                    <a:pt x="30312" y="8668"/>
                    <a:pt x="30329" y="8634"/>
                    <a:pt x="30312" y="8594"/>
                  </a:cubicBezTo>
                  <a:cubicBezTo>
                    <a:pt x="30294" y="8594"/>
                    <a:pt x="30294" y="8577"/>
                    <a:pt x="30294" y="8577"/>
                  </a:cubicBezTo>
                  <a:lnTo>
                    <a:pt x="30277" y="8560"/>
                  </a:lnTo>
                  <a:cubicBezTo>
                    <a:pt x="30277" y="8560"/>
                    <a:pt x="30260" y="8542"/>
                    <a:pt x="30242" y="8542"/>
                  </a:cubicBezTo>
                  <a:close/>
                  <a:moveTo>
                    <a:pt x="30386" y="8869"/>
                  </a:moveTo>
                  <a:cubicBezTo>
                    <a:pt x="30368" y="8886"/>
                    <a:pt x="30351" y="8921"/>
                    <a:pt x="30351" y="8960"/>
                  </a:cubicBezTo>
                  <a:cubicBezTo>
                    <a:pt x="30368" y="8960"/>
                    <a:pt x="30368" y="8960"/>
                    <a:pt x="30368" y="8977"/>
                  </a:cubicBezTo>
                  <a:cubicBezTo>
                    <a:pt x="30368" y="8977"/>
                    <a:pt x="30386" y="8977"/>
                    <a:pt x="30386" y="8995"/>
                  </a:cubicBezTo>
                  <a:cubicBezTo>
                    <a:pt x="30386" y="8995"/>
                    <a:pt x="30403" y="9012"/>
                    <a:pt x="30421" y="9012"/>
                  </a:cubicBezTo>
                  <a:cubicBezTo>
                    <a:pt x="30438" y="9012"/>
                    <a:pt x="30460" y="8995"/>
                    <a:pt x="30460" y="8995"/>
                  </a:cubicBezTo>
                  <a:cubicBezTo>
                    <a:pt x="30495" y="8977"/>
                    <a:pt x="30495" y="8938"/>
                    <a:pt x="30495" y="8921"/>
                  </a:cubicBezTo>
                  <a:cubicBezTo>
                    <a:pt x="30477" y="8921"/>
                    <a:pt x="30477" y="8903"/>
                    <a:pt x="30460" y="8886"/>
                  </a:cubicBezTo>
                  <a:lnTo>
                    <a:pt x="30460" y="8869"/>
                  </a:lnTo>
                  <a:close/>
                  <a:moveTo>
                    <a:pt x="30569" y="9177"/>
                  </a:moveTo>
                  <a:cubicBezTo>
                    <a:pt x="30547" y="9195"/>
                    <a:pt x="30529" y="9230"/>
                    <a:pt x="30529" y="9247"/>
                  </a:cubicBezTo>
                  <a:lnTo>
                    <a:pt x="30569" y="9286"/>
                  </a:lnTo>
                  <a:lnTo>
                    <a:pt x="30569" y="9321"/>
                  </a:lnTo>
                  <a:lnTo>
                    <a:pt x="30638" y="9321"/>
                  </a:lnTo>
                  <a:cubicBezTo>
                    <a:pt x="30656" y="9304"/>
                    <a:pt x="30677" y="9286"/>
                    <a:pt x="30677" y="9247"/>
                  </a:cubicBezTo>
                  <a:cubicBezTo>
                    <a:pt x="30656" y="9247"/>
                    <a:pt x="30621" y="9230"/>
                    <a:pt x="30621" y="9212"/>
                  </a:cubicBezTo>
                  <a:cubicBezTo>
                    <a:pt x="30621" y="9195"/>
                    <a:pt x="30603" y="9195"/>
                    <a:pt x="30603" y="9177"/>
                  </a:cubicBezTo>
                  <a:close/>
                  <a:moveTo>
                    <a:pt x="30730" y="9504"/>
                  </a:moveTo>
                  <a:cubicBezTo>
                    <a:pt x="30712" y="9521"/>
                    <a:pt x="30695" y="9539"/>
                    <a:pt x="30695" y="9556"/>
                  </a:cubicBezTo>
                  <a:cubicBezTo>
                    <a:pt x="30712" y="9556"/>
                    <a:pt x="30730" y="9573"/>
                    <a:pt x="30747" y="9591"/>
                  </a:cubicBezTo>
                  <a:lnTo>
                    <a:pt x="30747" y="9647"/>
                  </a:lnTo>
                  <a:lnTo>
                    <a:pt x="30786" y="9647"/>
                  </a:lnTo>
                  <a:cubicBezTo>
                    <a:pt x="30804" y="9630"/>
                    <a:pt x="30821" y="9613"/>
                    <a:pt x="30821" y="9591"/>
                  </a:cubicBezTo>
                  <a:lnTo>
                    <a:pt x="30804" y="9591"/>
                  </a:lnTo>
                  <a:cubicBezTo>
                    <a:pt x="30764" y="9591"/>
                    <a:pt x="30747" y="9573"/>
                    <a:pt x="30730" y="9539"/>
                  </a:cubicBezTo>
                  <a:lnTo>
                    <a:pt x="30730" y="9504"/>
                  </a:lnTo>
                  <a:close/>
                  <a:moveTo>
                    <a:pt x="30838" y="9848"/>
                  </a:moveTo>
                  <a:cubicBezTo>
                    <a:pt x="30821" y="9865"/>
                    <a:pt x="30804" y="9882"/>
                    <a:pt x="30786" y="9900"/>
                  </a:cubicBezTo>
                  <a:lnTo>
                    <a:pt x="30821" y="9900"/>
                  </a:lnTo>
                  <a:cubicBezTo>
                    <a:pt x="30856" y="9900"/>
                    <a:pt x="30873" y="9917"/>
                    <a:pt x="30895" y="9939"/>
                  </a:cubicBezTo>
                  <a:lnTo>
                    <a:pt x="30895" y="9991"/>
                  </a:lnTo>
                  <a:cubicBezTo>
                    <a:pt x="30912" y="9974"/>
                    <a:pt x="30930" y="9939"/>
                    <a:pt x="30930" y="9917"/>
                  </a:cubicBezTo>
                  <a:cubicBezTo>
                    <a:pt x="30930" y="9882"/>
                    <a:pt x="30895" y="9848"/>
                    <a:pt x="30856" y="984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3" name="Google Shape;3233;p59"/>
            <p:cNvSpPr/>
            <p:nvPr/>
          </p:nvSpPr>
          <p:spPr>
            <a:xfrm rot="-5400000">
              <a:off x="6341590" y="2369675"/>
              <a:ext cx="5496699" cy="449492"/>
            </a:xfrm>
            <a:custGeom>
              <a:avLst/>
              <a:gdLst/>
              <a:ahLst/>
              <a:cxnLst/>
              <a:rect l="l" t="t" r="r" b="b"/>
              <a:pathLst>
                <a:path w="30734" h="2755" extrusionOk="0">
                  <a:moveTo>
                    <a:pt x="257" y="0"/>
                  </a:moveTo>
                  <a:cubicBezTo>
                    <a:pt x="257" y="0"/>
                    <a:pt x="257" y="18"/>
                    <a:pt x="275" y="35"/>
                  </a:cubicBezTo>
                  <a:cubicBezTo>
                    <a:pt x="275" y="18"/>
                    <a:pt x="275" y="0"/>
                    <a:pt x="257" y="0"/>
                  </a:cubicBezTo>
                  <a:close/>
                  <a:moveTo>
                    <a:pt x="131" y="309"/>
                  </a:moveTo>
                  <a:cubicBezTo>
                    <a:pt x="131" y="344"/>
                    <a:pt x="131" y="383"/>
                    <a:pt x="149" y="401"/>
                  </a:cubicBezTo>
                  <a:lnTo>
                    <a:pt x="149" y="383"/>
                  </a:lnTo>
                  <a:cubicBezTo>
                    <a:pt x="166" y="362"/>
                    <a:pt x="149" y="327"/>
                    <a:pt x="131" y="309"/>
                  </a:cubicBezTo>
                  <a:close/>
                  <a:moveTo>
                    <a:pt x="22" y="653"/>
                  </a:moveTo>
                  <a:lnTo>
                    <a:pt x="22" y="653"/>
                  </a:lnTo>
                  <a:cubicBezTo>
                    <a:pt x="1" y="688"/>
                    <a:pt x="22" y="745"/>
                    <a:pt x="57" y="745"/>
                  </a:cubicBezTo>
                  <a:lnTo>
                    <a:pt x="57" y="727"/>
                  </a:lnTo>
                  <a:cubicBezTo>
                    <a:pt x="75" y="688"/>
                    <a:pt x="57" y="671"/>
                    <a:pt x="22" y="653"/>
                  </a:cubicBezTo>
                  <a:close/>
                  <a:moveTo>
                    <a:pt x="29881" y="1088"/>
                  </a:moveTo>
                  <a:cubicBezTo>
                    <a:pt x="29881" y="1088"/>
                    <a:pt x="29881" y="1106"/>
                    <a:pt x="29899" y="1106"/>
                  </a:cubicBezTo>
                  <a:lnTo>
                    <a:pt x="29881" y="1088"/>
                  </a:lnTo>
                  <a:close/>
                  <a:moveTo>
                    <a:pt x="30025" y="1397"/>
                  </a:moveTo>
                  <a:lnTo>
                    <a:pt x="30025" y="1415"/>
                  </a:lnTo>
                  <a:cubicBezTo>
                    <a:pt x="30025" y="1432"/>
                    <a:pt x="30046" y="1432"/>
                    <a:pt x="30064" y="1449"/>
                  </a:cubicBezTo>
                  <a:lnTo>
                    <a:pt x="30064" y="1432"/>
                  </a:lnTo>
                  <a:lnTo>
                    <a:pt x="30025" y="1397"/>
                  </a:lnTo>
                  <a:close/>
                  <a:moveTo>
                    <a:pt x="30190" y="1724"/>
                  </a:moveTo>
                  <a:lnTo>
                    <a:pt x="30207" y="1741"/>
                  </a:lnTo>
                  <a:cubicBezTo>
                    <a:pt x="30207" y="1741"/>
                    <a:pt x="30207" y="1758"/>
                    <a:pt x="30225" y="1758"/>
                  </a:cubicBezTo>
                  <a:lnTo>
                    <a:pt x="30225" y="1741"/>
                  </a:lnTo>
                  <a:cubicBezTo>
                    <a:pt x="30207" y="1741"/>
                    <a:pt x="30207" y="1724"/>
                    <a:pt x="30190" y="1724"/>
                  </a:cubicBezTo>
                  <a:close/>
                  <a:moveTo>
                    <a:pt x="30373" y="2033"/>
                  </a:moveTo>
                  <a:lnTo>
                    <a:pt x="30373" y="2050"/>
                  </a:lnTo>
                  <a:cubicBezTo>
                    <a:pt x="30390" y="2067"/>
                    <a:pt x="30390" y="2085"/>
                    <a:pt x="30408" y="2085"/>
                  </a:cubicBezTo>
                  <a:lnTo>
                    <a:pt x="30408" y="2067"/>
                  </a:lnTo>
                  <a:cubicBezTo>
                    <a:pt x="30390" y="2050"/>
                    <a:pt x="30390" y="2033"/>
                    <a:pt x="30373" y="2033"/>
                  </a:cubicBezTo>
                  <a:close/>
                  <a:moveTo>
                    <a:pt x="30516" y="2341"/>
                  </a:moveTo>
                  <a:cubicBezTo>
                    <a:pt x="30516" y="2359"/>
                    <a:pt x="30534" y="2359"/>
                    <a:pt x="30534" y="2376"/>
                  </a:cubicBezTo>
                  <a:cubicBezTo>
                    <a:pt x="30534" y="2394"/>
                    <a:pt x="30569" y="2411"/>
                    <a:pt x="30590" y="2411"/>
                  </a:cubicBezTo>
                  <a:lnTo>
                    <a:pt x="30590" y="2376"/>
                  </a:lnTo>
                  <a:cubicBezTo>
                    <a:pt x="30569" y="2359"/>
                    <a:pt x="30551" y="2341"/>
                    <a:pt x="30516" y="2341"/>
                  </a:cubicBezTo>
                  <a:close/>
                  <a:moveTo>
                    <a:pt x="30643" y="2668"/>
                  </a:moveTo>
                  <a:lnTo>
                    <a:pt x="30643" y="2703"/>
                  </a:lnTo>
                  <a:cubicBezTo>
                    <a:pt x="30660" y="2737"/>
                    <a:pt x="30677" y="2755"/>
                    <a:pt x="30717" y="2755"/>
                  </a:cubicBezTo>
                  <a:lnTo>
                    <a:pt x="30734" y="2755"/>
                  </a:lnTo>
                  <a:lnTo>
                    <a:pt x="30734" y="2720"/>
                  </a:lnTo>
                  <a:cubicBezTo>
                    <a:pt x="30734" y="2685"/>
                    <a:pt x="30699" y="2668"/>
                    <a:pt x="30660" y="266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4" name="Google Shape;3234;p59"/>
            <p:cNvSpPr/>
            <p:nvPr/>
          </p:nvSpPr>
          <p:spPr>
            <a:xfrm rot="-5400000">
              <a:off x="5788529" y="2120835"/>
              <a:ext cx="5239874" cy="1151059"/>
            </a:xfrm>
            <a:custGeom>
              <a:avLst/>
              <a:gdLst/>
              <a:ahLst/>
              <a:cxnLst/>
              <a:rect l="l" t="t" r="r" b="b"/>
              <a:pathLst>
                <a:path w="29298" h="7055" extrusionOk="0">
                  <a:moveTo>
                    <a:pt x="10770" y="1"/>
                  </a:moveTo>
                  <a:cubicBezTo>
                    <a:pt x="10731" y="18"/>
                    <a:pt x="10714" y="35"/>
                    <a:pt x="10714" y="92"/>
                  </a:cubicBezTo>
                  <a:cubicBezTo>
                    <a:pt x="10714" y="127"/>
                    <a:pt x="10731" y="144"/>
                    <a:pt x="10788" y="144"/>
                  </a:cubicBezTo>
                  <a:cubicBezTo>
                    <a:pt x="10822" y="144"/>
                    <a:pt x="10862" y="127"/>
                    <a:pt x="10862" y="75"/>
                  </a:cubicBezTo>
                  <a:cubicBezTo>
                    <a:pt x="10862" y="35"/>
                    <a:pt x="10822" y="1"/>
                    <a:pt x="10788" y="1"/>
                  </a:cubicBezTo>
                  <a:close/>
                  <a:moveTo>
                    <a:pt x="11149" y="1"/>
                  </a:moveTo>
                  <a:cubicBezTo>
                    <a:pt x="11097" y="1"/>
                    <a:pt x="11079" y="35"/>
                    <a:pt x="11079" y="75"/>
                  </a:cubicBezTo>
                  <a:cubicBezTo>
                    <a:pt x="11079" y="109"/>
                    <a:pt x="11097" y="144"/>
                    <a:pt x="11149" y="144"/>
                  </a:cubicBezTo>
                  <a:cubicBezTo>
                    <a:pt x="11188" y="144"/>
                    <a:pt x="11223" y="109"/>
                    <a:pt x="11223" y="75"/>
                  </a:cubicBezTo>
                  <a:cubicBezTo>
                    <a:pt x="11223" y="35"/>
                    <a:pt x="11188" y="1"/>
                    <a:pt x="11149" y="1"/>
                  </a:cubicBezTo>
                  <a:close/>
                  <a:moveTo>
                    <a:pt x="11514" y="18"/>
                  </a:moveTo>
                  <a:cubicBezTo>
                    <a:pt x="11458" y="18"/>
                    <a:pt x="11440" y="53"/>
                    <a:pt x="11440" y="92"/>
                  </a:cubicBezTo>
                  <a:cubicBezTo>
                    <a:pt x="11423" y="127"/>
                    <a:pt x="11458" y="162"/>
                    <a:pt x="11492" y="162"/>
                  </a:cubicBezTo>
                  <a:lnTo>
                    <a:pt x="11514" y="162"/>
                  </a:lnTo>
                  <a:cubicBezTo>
                    <a:pt x="11549" y="162"/>
                    <a:pt x="11566" y="127"/>
                    <a:pt x="11584" y="92"/>
                  </a:cubicBezTo>
                  <a:cubicBezTo>
                    <a:pt x="11584" y="53"/>
                    <a:pt x="11549" y="18"/>
                    <a:pt x="11514" y="18"/>
                  </a:cubicBezTo>
                  <a:close/>
                  <a:moveTo>
                    <a:pt x="10405" y="35"/>
                  </a:moveTo>
                  <a:cubicBezTo>
                    <a:pt x="10370" y="35"/>
                    <a:pt x="10335" y="75"/>
                    <a:pt x="10352" y="109"/>
                  </a:cubicBezTo>
                  <a:cubicBezTo>
                    <a:pt x="10352" y="144"/>
                    <a:pt x="10387" y="183"/>
                    <a:pt x="10426" y="183"/>
                  </a:cubicBezTo>
                  <a:cubicBezTo>
                    <a:pt x="10461" y="162"/>
                    <a:pt x="10496" y="144"/>
                    <a:pt x="10496" y="92"/>
                  </a:cubicBezTo>
                  <a:cubicBezTo>
                    <a:pt x="10479" y="53"/>
                    <a:pt x="10461" y="35"/>
                    <a:pt x="10426" y="35"/>
                  </a:cubicBezTo>
                  <a:close/>
                  <a:moveTo>
                    <a:pt x="11858" y="53"/>
                  </a:moveTo>
                  <a:cubicBezTo>
                    <a:pt x="11819" y="53"/>
                    <a:pt x="11801" y="75"/>
                    <a:pt x="11801" y="109"/>
                  </a:cubicBezTo>
                  <a:cubicBezTo>
                    <a:pt x="11784" y="144"/>
                    <a:pt x="11819" y="183"/>
                    <a:pt x="11858" y="201"/>
                  </a:cubicBezTo>
                  <a:lnTo>
                    <a:pt x="11875" y="201"/>
                  </a:lnTo>
                  <a:cubicBezTo>
                    <a:pt x="11910" y="201"/>
                    <a:pt x="11928" y="162"/>
                    <a:pt x="11928" y="127"/>
                  </a:cubicBezTo>
                  <a:cubicBezTo>
                    <a:pt x="11949" y="92"/>
                    <a:pt x="11910" y="53"/>
                    <a:pt x="11875" y="53"/>
                  </a:cubicBezTo>
                  <a:close/>
                  <a:moveTo>
                    <a:pt x="10043" y="75"/>
                  </a:moveTo>
                  <a:cubicBezTo>
                    <a:pt x="10009" y="75"/>
                    <a:pt x="9991" y="109"/>
                    <a:pt x="9991" y="144"/>
                  </a:cubicBezTo>
                  <a:cubicBezTo>
                    <a:pt x="9991" y="183"/>
                    <a:pt x="10026" y="218"/>
                    <a:pt x="10061" y="218"/>
                  </a:cubicBezTo>
                  <a:cubicBezTo>
                    <a:pt x="10100" y="201"/>
                    <a:pt x="10135" y="162"/>
                    <a:pt x="10135" y="127"/>
                  </a:cubicBezTo>
                  <a:cubicBezTo>
                    <a:pt x="10117" y="92"/>
                    <a:pt x="10100" y="75"/>
                    <a:pt x="10061" y="75"/>
                  </a:cubicBezTo>
                  <a:close/>
                  <a:moveTo>
                    <a:pt x="12219" y="109"/>
                  </a:moveTo>
                  <a:cubicBezTo>
                    <a:pt x="12184" y="109"/>
                    <a:pt x="12167" y="127"/>
                    <a:pt x="12145" y="162"/>
                  </a:cubicBezTo>
                  <a:cubicBezTo>
                    <a:pt x="12145" y="201"/>
                    <a:pt x="12167" y="236"/>
                    <a:pt x="12219" y="253"/>
                  </a:cubicBezTo>
                  <a:cubicBezTo>
                    <a:pt x="12254" y="253"/>
                    <a:pt x="12293" y="218"/>
                    <a:pt x="12293" y="183"/>
                  </a:cubicBezTo>
                  <a:cubicBezTo>
                    <a:pt x="12311" y="144"/>
                    <a:pt x="12276" y="109"/>
                    <a:pt x="12237" y="109"/>
                  </a:cubicBezTo>
                  <a:close/>
                  <a:moveTo>
                    <a:pt x="9682" y="127"/>
                  </a:moveTo>
                  <a:cubicBezTo>
                    <a:pt x="9643" y="127"/>
                    <a:pt x="9626" y="162"/>
                    <a:pt x="9626" y="201"/>
                  </a:cubicBezTo>
                  <a:cubicBezTo>
                    <a:pt x="9626" y="236"/>
                    <a:pt x="9665" y="270"/>
                    <a:pt x="9700" y="270"/>
                  </a:cubicBezTo>
                  <a:lnTo>
                    <a:pt x="9717" y="270"/>
                  </a:lnTo>
                  <a:cubicBezTo>
                    <a:pt x="9752" y="253"/>
                    <a:pt x="9774" y="218"/>
                    <a:pt x="9774" y="183"/>
                  </a:cubicBezTo>
                  <a:cubicBezTo>
                    <a:pt x="9774" y="144"/>
                    <a:pt x="9735" y="127"/>
                    <a:pt x="9700" y="127"/>
                  </a:cubicBezTo>
                  <a:close/>
                  <a:moveTo>
                    <a:pt x="9339" y="183"/>
                  </a:moveTo>
                  <a:cubicBezTo>
                    <a:pt x="9282" y="201"/>
                    <a:pt x="9265" y="236"/>
                    <a:pt x="9265" y="270"/>
                  </a:cubicBezTo>
                  <a:cubicBezTo>
                    <a:pt x="9282" y="310"/>
                    <a:pt x="9299" y="327"/>
                    <a:pt x="9339" y="327"/>
                  </a:cubicBezTo>
                  <a:lnTo>
                    <a:pt x="9356" y="327"/>
                  </a:lnTo>
                  <a:cubicBezTo>
                    <a:pt x="9391" y="327"/>
                    <a:pt x="9426" y="292"/>
                    <a:pt x="9408" y="236"/>
                  </a:cubicBezTo>
                  <a:cubicBezTo>
                    <a:pt x="9408" y="218"/>
                    <a:pt x="9373" y="183"/>
                    <a:pt x="9339" y="183"/>
                  </a:cubicBezTo>
                  <a:close/>
                  <a:moveTo>
                    <a:pt x="12580" y="183"/>
                  </a:moveTo>
                  <a:cubicBezTo>
                    <a:pt x="12545" y="183"/>
                    <a:pt x="12511" y="201"/>
                    <a:pt x="12511" y="236"/>
                  </a:cubicBezTo>
                  <a:cubicBezTo>
                    <a:pt x="12493" y="270"/>
                    <a:pt x="12528" y="310"/>
                    <a:pt x="12563" y="327"/>
                  </a:cubicBezTo>
                  <a:lnTo>
                    <a:pt x="12580" y="327"/>
                  </a:lnTo>
                  <a:cubicBezTo>
                    <a:pt x="12619" y="327"/>
                    <a:pt x="12637" y="310"/>
                    <a:pt x="12654" y="270"/>
                  </a:cubicBezTo>
                  <a:cubicBezTo>
                    <a:pt x="12654" y="236"/>
                    <a:pt x="12637" y="183"/>
                    <a:pt x="12602" y="183"/>
                  </a:cubicBezTo>
                  <a:close/>
                  <a:moveTo>
                    <a:pt x="8973" y="253"/>
                  </a:moveTo>
                  <a:cubicBezTo>
                    <a:pt x="8938" y="270"/>
                    <a:pt x="8903" y="310"/>
                    <a:pt x="8921" y="344"/>
                  </a:cubicBezTo>
                  <a:cubicBezTo>
                    <a:pt x="8921" y="379"/>
                    <a:pt x="8956" y="401"/>
                    <a:pt x="8990" y="401"/>
                  </a:cubicBezTo>
                  <a:lnTo>
                    <a:pt x="9012" y="401"/>
                  </a:lnTo>
                  <a:cubicBezTo>
                    <a:pt x="9047" y="401"/>
                    <a:pt x="9064" y="362"/>
                    <a:pt x="9064" y="310"/>
                  </a:cubicBezTo>
                  <a:cubicBezTo>
                    <a:pt x="9047" y="292"/>
                    <a:pt x="9030" y="253"/>
                    <a:pt x="8990" y="253"/>
                  </a:cubicBezTo>
                  <a:close/>
                  <a:moveTo>
                    <a:pt x="12928" y="270"/>
                  </a:moveTo>
                  <a:cubicBezTo>
                    <a:pt x="12889" y="270"/>
                    <a:pt x="12872" y="292"/>
                    <a:pt x="12854" y="327"/>
                  </a:cubicBezTo>
                  <a:cubicBezTo>
                    <a:pt x="12854" y="362"/>
                    <a:pt x="12872" y="401"/>
                    <a:pt x="12907" y="418"/>
                  </a:cubicBezTo>
                  <a:lnTo>
                    <a:pt x="12928" y="418"/>
                  </a:lnTo>
                  <a:cubicBezTo>
                    <a:pt x="12963" y="418"/>
                    <a:pt x="12981" y="401"/>
                    <a:pt x="12998" y="362"/>
                  </a:cubicBezTo>
                  <a:cubicBezTo>
                    <a:pt x="13015" y="327"/>
                    <a:pt x="12981" y="292"/>
                    <a:pt x="12946" y="270"/>
                  </a:cubicBezTo>
                  <a:close/>
                  <a:moveTo>
                    <a:pt x="8612" y="344"/>
                  </a:moveTo>
                  <a:cubicBezTo>
                    <a:pt x="8577" y="362"/>
                    <a:pt x="8555" y="401"/>
                    <a:pt x="8555" y="436"/>
                  </a:cubicBezTo>
                  <a:cubicBezTo>
                    <a:pt x="8577" y="471"/>
                    <a:pt x="8595" y="488"/>
                    <a:pt x="8629" y="488"/>
                  </a:cubicBezTo>
                  <a:lnTo>
                    <a:pt x="8647" y="488"/>
                  </a:lnTo>
                  <a:cubicBezTo>
                    <a:pt x="8686" y="471"/>
                    <a:pt x="8721" y="436"/>
                    <a:pt x="8703" y="401"/>
                  </a:cubicBezTo>
                  <a:cubicBezTo>
                    <a:pt x="8703" y="362"/>
                    <a:pt x="8664" y="344"/>
                    <a:pt x="8629" y="344"/>
                  </a:cubicBezTo>
                  <a:close/>
                  <a:moveTo>
                    <a:pt x="13272" y="401"/>
                  </a:moveTo>
                  <a:cubicBezTo>
                    <a:pt x="13233" y="401"/>
                    <a:pt x="13216" y="418"/>
                    <a:pt x="13198" y="436"/>
                  </a:cubicBezTo>
                  <a:cubicBezTo>
                    <a:pt x="13181" y="471"/>
                    <a:pt x="13198" y="527"/>
                    <a:pt x="13255" y="545"/>
                  </a:cubicBezTo>
                  <a:lnTo>
                    <a:pt x="13272" y="545"/>
                  </a:lnTo>
                  <a:cubicBezTo>
                    <a:pt x="13307" y="545"/>
                    <a:pt x="13324" y="527"/>
                    <a:pt x="13342" y="488"/>
                  </a:cubicBezTo>
                  <a:cubicBezTo>
                    <a:pt x="13342" y="453"/>
                    <a:pt x="13324" y="418"/>
                    <a:pt x="13290" y="401"/>
                  </a:cubicBezTo>
                  <a:close/>
                  <a:moveTo>
                    <a:pt x="24203" y="401"/>
                  </a:moveTo>
                  <a:cubicBezTo>
                    <a:pt x="24150" y="401"/>
                    <a:pt x="24133" y="436"/>
                    <a:pt x="24133" y="471"/>
                  </a:cubicBezTo>
                  <a:cubicBezTo>
                    <a:pt x="24133" y="510"/>
                    <a:pt x="24168" y="545"/>
                    <a:pt x="24203" y="545"/>
                  </a:cubicBezTo>
                  <a:cubicBezTo>
                    <a:pt x="24242" y="545"/>
                    <a:pt x="24277" y="510"/>
                    <a:pt x="24277" y="471"/>
                  </a:cubicBezTo>
                  <a:cubicBezTo>
                    <a:pt x="24277" y="436"/>
                    <a:pt x="24242" y="401"/>
                    <a:pt x="24203" y="401"/>
                  </a:cubicBezTo>
                  <a:close/>
                  <a:moveTo>
                    <a:pt x="24568" y="401"/>
                  </a:moveTo>
                  <a:cubicBezTo>
                    <a:pt x="24529" y="401"/>
                    <a:pt x="24494" y="418"/>
                    <a:pt x="24494" y="453"/>
                  </a:cubicBezTo>
                  <a:cubicBezTo>
                    <a:pt x="24494" y="510"/>
                    <a:pt x="24529" y="527"/>
                    <a:pt x="24568" y="545"/>
                  </a:cubicBezTo>
                  <a:cubicBezTo>
                    <a:pt x="24603" y="545"/>
                    <a:pt x="24638" y="510"/>
                    <a:pt x="24638" y="471"/>
                  </a:cubicBezTo>
                  <a:cubicBezTo>
                    <a:pt x="24638" y="418"/>
                    <a:pt x="24603" y="401"/>
                    <a:pt x="24568" y="401"/>
                  </a:cubicBezTo>
                  <a:close/>
                  <a:moveTo>
                    <a:pt x="24929" y="418"/>
                  </a:moveTo>
                  <a:cubicBezTo>
                    <a:pt x="24894" y="418"/>
                    <a:pt x="24855" y="453"/>
                    <a:pt x="24855" y="488"/>
                  </a:cubicBezTo>
                  <a:cubicBezTo>
                    <a:pt x="24855" y="527"/>
                    <a:pt x="24873" y="562"/>
                    <a:pt x="24912" y="562"/>
                  </a:cubicBezTo>
                  <a:lnTo>
                    <a:pt x="24929" y="562"/>
                  </a:lnTo>
                  <a:cubicBezTo>
                    <a:pt x="24964" y="562"/>
                    <a:pt x="24982" y="545"/>
                    <a:pt x="25003" y="510"/>
                  </a:cubicBezTo>
                  <a:cubicBezTo>
                    <a:pt x="25003" y="471"/>
                    <a:pt x="24982" y="436"/>
                    <a:pt x="24929" y="418"/>
                  </a:cubicBezTo>
                  <a:close/>
                  <a:moveTo>
                    <a:pt x="8268" y="436"/>
                  </a:moveTo>
                  <a:cubicBezTo>
                    <a:pt x="8229" y="453"/>
                    <a:pt x="8194" y="488"/>
                    <a:pt x="8212" y="527"/>
                  </a:cubicBezTo>
                  <a:cubicBezTo>
                    <a:pt x="8229" y="562"/>
                    <a:pt x="8251" y="579"/>
                    <a:pt x="8286" y="579"/>
                  </a:cubicBezTo>
                  <a:lnTo>
                    <a:pt x="8303" y="579"/>
                  </a:lnTo>
                  <a:cubicBezTo>
                    <a:pt x="8338" y="562"/>
                    <a:pt x="8360" y="527"/>
                    <a:pt x="8360" y="488"/>
                  </a:cubicBezTo>
                  <a:cubicBezTo>
                    <a:pt x="8338" y="453"/>
                    <a:pt x="8320" y="436"/>
                    <a:pt x="8286" y="436"/>
                  </a:cubicBezTo>
                  <a:close/>
                  <a:moveTo>
                    <a:pt x="23824" y="453"/>
                  </a:moveTo>
                  <a:cubicBezTo>
                    <a:pt x="23785" y="453"/>
                    <a:pt x="23767" y="488"/>
                    <a:pt x="23767" y="545"/>
                  </a:cubicBezTo>
                  <a:cubicBezTo>
                    <a:pt x="23785" y="562"/>
                    <a:pt x="23807" y="597"/>
                    <a:pt x="23841" y="597"/>
                  </a:cubicBezTo>
                  <a:lnTo>
                    <a:pt x="23859" y="597"/>
                  </a:lnTo>
                  <a:cubicBezTo>
                    <a:pt x="23894" y="579"/>
                    <a:pt x="23915" y="545"/>
                    <a:pt x="23915" y="510"/>
                  </a:cubicBezTo>
                  <a:cubicBezTo>
                    <a:pt x="23915" y="471"/>
                    <a:pt x="23876" y="453"/>
                    <a:pt x="23841" y="453"/>
                  </a:cubicBezTo>
                  <a:close/>
                  <a:moveTo>
                    <a:pt x="25273" y="510"/>
                  </a:moveTo>
                  <a:cubicBezTo>
                    <a:pt x="25256" y="510"/>
                    <a:pt x="25221" y="527"/>
                    <a:pt x="25199" y="562"/>
                  </a:cubicBezTo>
                  <a:cubicBezTo>
                    <a:pt x="25199" y="597"/>
                    <a:pt x="25221" y="636"/>
                    <a:pt x="25256" y="653"/>
                  </a:cubicBezTo>
                  <a:lnTo>
                    <a:pt x="25273" y="653"/>
                  </a:lnTo>
                  <a:cubicBezTo>
                    <a:pt x="25308" y="653"/>
                    <a:pt x="25330" y="636"/>
                    <a:pt x="25347" y="597"/>
                  </a:cubicBezTo>
                  <a:cubicBezTo>
                    <a:pt x="25364" y="562"/>
                    <a:pt x="25347" y="527"/>
                    <a:pt x="25290" y="510"/>
                  </a:cubicBezTo>
                  <a:close/>
                  <a:moveTo>
                    <a:pt x="7924" y="545"/>
                  </a:moveTo>
                  <a:cubicBezTo>
                    <a:pt x="7868" y="562"/>
                    <a:pt x="7850" y="597"/>
                    <a:pt x="7868" y="636"/>
                  </a:cubicBezTo>
                  <a:cubicBezTo>
                    <a:pt x="7868" y="671"/>
                    <a:pt x="7903" y="688"/>
                    <a:pt x="7942" y="688"/>
                  </a:cubicBezTo>
                  <a:lnTo>
                    <a:pt x="7959" y="688"/>
                  </a:lnTo>
                  <a:cubicBezTo>
                    <a:pt x="7994" y="671"/>
                    <a:pt x="8011" y="636"/>
                    <a:pt x="8011" y="597"/>
                  </a:cubicBezTo>
                  <a:cubicBezTo>
                    <a:pt x="7994" y="562"/>
                    <a:pt x="7959" y="545"/>
                    <a:pt x="7942" y="545"/>
                  </a:cubicBezTo>
                  <a:close/>
                  <a:moveTo>
                    <a:pt x="13599" y="545"/>
                  </a:moveTo>
                  <a:cubicBezTo>
                    <a:pt x="13581" y="545"/>
                    <a:pt x="13542" y="545"/>
                    <a:pt x="13542" y="579"/>
                  </a:cubicBezTo>
                  <a:cubicBezTo>
                    <a:pt x="13525" y="619"/>
                    <a:pt x="13542" y="653"/>
                    <a:pt x="13581" y="671"/>
                  </a:cubicBezTo>
                  <a:cubicBezTo>
                    <a:pt x="13581" y="688"/>
                    <a:pt x="13599" y="688"/>
                    <a:pt x="13599" y="688"/>
                  </a:cubicBezTo>
                  <a:cubicBezTo>
                    <a:pt x="13633" y="688"/>
                    <a:pt x="13651" y="671"/>
                    <a:pt x="13668" y="636"/>
                  </a:cubicBezTo>
                  <a:cubicBezTo>
                    <a:pt x="13690" y="597"/>
                    <a:pt x="13668" y="562"/>
                    <a:pt x="13633" y="545"/>
                  </a:cubicBezTo>
                  <a:close/>
                  <a:moveTo>
                    <a:pt x="23480" y="545"/>
                  </a:moveTo>
                  <a:cubicBezTo>
                    <a:pt x="23424" y="545"/>
                    <a:pt x="23406" y="597"/>
                    <a:pt x="23424" y="636"/>
                  </a:cubicBezTo>
                  <a:cubicBezTo>
                    <a:pt x="23424" y="653"/>
                    <a:pt x="23459" y="688"/>
                    <a:pt x="23498" y="688"/>
                  </a:cubicBezTo>
                  <a:cubicBezTo>
                    <a:pt x="23498" y="688"/>
                    <a:pt x="23498" y="671"/>
                    <a:pt x="23515" y="671"/>
                  </a:cubicBezTo>
                  <a:cubicBezTo>
                    <a:pt x="23550" y="671"/>
                    <a:pt x="23567" y="636"/>
                    <a:pt x="23567" y="579"/>
                  </a:cubicBezTo>
                  <a:cubicBezTo>
                    <a:pt x="23550" y="562"/>
                    <a:pt x="23515" y="545"/>
                    <a:pt x="23498" y="545"/>
                  </a:cubicBezTo>
                  <a:close/>
                  <a:moveTo>
                    <a:pt x="7559" y="653"/>
                  </a:moveTo>
                  <a:cubicBezTo>
                    <a:pt x="7524" y="671"/>
                    <a:pt x="7507" y="706"/>
                    <a:pt x="7524" y="745"/>
                  </a:cubicBezTo>
                  <a:cubicBezTo>
                    <a:pt x="7524" y="780"/>
                    <a:pt x="7559" y="797"/>
                    <a:pt x="7598" y="797"/>
                  </a:cubicBezTo>
                  <a:lnTo>
                    <a:pt x="7615" y="797"/>
                  </a:lnTo>
                  <a:cubicBezTo>
                    <a:pt x="7650" y="780"/>
                    <a:pt x="7668" y="745"/>
                    <a:pt x="7650" y="706"/>
                  </a:cubicBezTo>
                  <a:cubicBezTo>
                    <a:pt x="7650" y="671"/>
                    <a:pt x="7615" y="653"/>
                    <a:pt x="7598" y="653"/>
                  </a:cubicBezTo>
                  <a:close/>
                  <a:moveTo>
                    <a:pt x="23115" y="653"/>
                  </a:moveTo>
                  <a:cubicBezTo>
                    <a:pt x="23080" y="671"/>
                    <a:pt x="23063" y="706"/>
                    <a:pt x="23080" y="745"/>
                  </a:cubicBezTo>
                  <a:cubicBezTo>
                    <a:pt x="23097" y="780"/>
                    <a:pt x="23115" y="797"/>
                    <a:pt x="23154" y="797"/>
                  </a:cubicBezTo>
                  <a:lnTo>
                    <a:pt x="23171" y="797"/>
                  </a:lnTo>
                  <a:cubicBezTo>
                    <a:pt x="23206" y="780"/>
                    <a:pt x="23224" y="745"/>
                    <a:pt x="23206" y="688"/>
                  </a:cubicBezTo>
                  <a:cubicBezTo>
                    <a:pt x="23206" y="671"/>
                    <a:pt x="23171" y="653"/>
                    <a:pt x="23154" y="653"/>
                  </a:cubicBezTo>
                  <a:close/>
                  <a:moveTo>
                    <a:pt x="25617" y="653"/>
                  </a:moveTo>
                  <a:cubicBezTo>
                    <a:pt x="25582" y="653"/>
                    <a:pt x="25565" y="671"/>
                    <a:pt x="25547" y="688"/>
                  </a:cubicBezTo>
                  <a:cubicBezTo>
                    <a:pt x="25525" y="727"/>
                    <a:pt x="25547" y="762"/>
                    <a:pt x="25582" y="780"/>
                  </a:cubicBezTo>
                  <a:cubicBezTo>
                    <a:pt x="25582" y="797"/>
                    <a:pt x="25599" y="797"/>
                    <a:pt x="25617" y="797"/>
                  </a:cubicBezTo>
                  <a:cubicBezTo>
                    <a:pt x="25634" y="797"/>
                    <a:pt x="25656" y="780"/>
                    <a:pt x="25673" y="762"/>
                  </a:cubicBezTo>
                  <a:cubicBezTo>
                    <a:pt x="25691" y="727"/>
                    <a:pt x="25673" y="671"/>
                    <a:pt x="25634" y="653"/>
                  </a:cubicBezTo>
                  <a:close/>
                  <a:moveTo>
                    <a:pt x="13925" y="706"/>
                  </a:moveTo>
                  <a:cubicBezTo>
                    <a:pt x="13907" y="706"/>
                    <a:pt x="13868" y="706"/>
                    <a:pt x="13868" y="745"/>
                  </a:cubicBezTo>
                  <a:cubicBezTo>
                    <a:pt x="13851" y="780"/>
                    <a:pt x="13851" y="814"/>
                    <a:pt x="13886" y="836"/>
                  </a:cubicBezTo>
                  <a:cubicBezTo>
                    <a:pt x="13907" y="836"/>
                    <a:pt x="13925" y="854"/>
                    <a:pt x="13925" y="854"/>
                  </a:cubicBezTo>
                  <a:cubicBezTo>
                    <a:pt x="13960" y="854"/>
                    <a:pt x="13977" y="836"/>
                    <a:pt x="13994" y="814"/>
                  </a:cubicBezTo>
                  <a:cubicBezTo>
                    <a:pt x="14016" y="780"/>
                    <a:pt x="13994" y="727"/>
                    <a:pt x="13960" y="706"/>
                  </a:cubicBezTo>
                  <a:close/>
                  <a:moveTo>
                    <a:pt x="7250" y="762"/>
                  </a:moveTo>
                  <a:cubicBezTo>
                    <a:pt x="7233" y="762"/>
                    <a:pt x="7233" y="780"/>
                    <a:pt x="7215" y="780"/>
                  </a:cubicBezTo>
                  <a:cubicBezTo>
                    <a:pt x="7180" y="780"/>
                    <a:pt x="7163" y="836"/>
                    <a:pt x="7180" y="871"/>
                  </a:cubicBezTo>
                  <a:cubicBezTo>
                    <a:pt x="7198" y="888"/>
                    <a:pt x="7215" y="906"/>
                    <a:pt x="7250" y="906"/>
                  </a:cubicBezTo>
                  <a:lnTo>
                    <a:pt x="7272" y="906"/>
                  </a:lnTo>
                  <a:cubicBezTo>
                    <a:pt x="7307" y="906"/>
                    <a:pt x="7324" y="854"/>
                    <a:pt x="7324" y="814"/>
                  </a:cubicBezTo>
                  <a:cubicBezTo>
                    <a:pt x="7307" y="780"/>
                    <a:pt x="7272" y="762"/>
                    <a:pt x="7250" y="762"/>
                  </a:cubicBezTo>
                  <a:close/>
                  <a:moveTo>
                    <a:pt x="22788" y="797"/>
                  </a:moveTo>
                  <a:cubicBezTo>
                    <a:pt x="22754" y="814"/>
                    <a:pt x="22736" y="854"/>
                    <a:pt x="22754" y="888"/>
                  </a:cubicBezTo>
                  <a:cubicBezTo>
                    <a:pt x="22754" y="923"/>
                    <a:pt x="22788" y="945"/>
                    <a:pt x="22806" y="945"/>
                  </a:cubicBezTo>
                  <a:cubicBezTo>
                    <a:pt x="22828" y="945"/>
                    <a:pt x="22828" y="923"/>
                    <a:pt x="22845" y="923"/>
                  </a:cubicBezTo>
                  <a:cubicBezTo>
                    <a:pt x="22880" y="906"/>
                    <a:pt x="22897" y="871"/>
                    <a:pt x="22880" y="836"/>
                  </a:cubicBezTo>
                  <a:cubicBezTo>
                    <a:pt x="22862" y="797"/>
                    <a:pt x="22845" y="797"/>
                    <a:pt x="22806" y="797"/>
                  </a:cubicBezTo>
                  <a:close/>
                  <a:moveTo>
                    <a:pt x="25926" y="854"/>
                  </a:moveTo>
                  <a:cubicBezTo>
                    <a:pt x="25891" y="854"/>
                    <a:pt x="25874" y="854"/>
                    <a:pt x="25852" y="871"/>
                  </a:cubicBezTo>
                  <a:cubicBezTo>
                    <a:pt x="25834" y="906"/>
                    <a:pt x="25834" y="945"/>
                    <a:pt x="25874" y="980"/>
                  </a:cubicBezTo>
                  <a:cubicBezTo>
                    <a:pt x="25891" y="980"/>
                    <a:pt x="25908" y="997"/>
                    <a:pt x="25926" y="997"/>
                  </a:cubicBezTo>
                  <a:cubicBezTo>
                    <a:pt x="25943" y="997"/>
                    <a:pt x="25961" y="980"/>
                    <a:pt x="25982" y="962"/>
                  </a:cubicBezTo>
                  <a:cubicBezTo>
                    <a:pt x="26000" y="923"/>
                    <a:pt x="26000" y="888"/>
                    <a:pt x="25961" y="854"/>
                  </a:cubicBezTo>
                  <a:close/>
                  <a:moveTo>
                    <a:pt x="6906" y="888"/>
                  </a:moveTo>
                  <a:lnTo>
                    <a:pt x="6889" y="906"/>
                  </a:lnTo>
                  <a:cubicBezTo>
                    <a:pt x="6854" y="923"/>
                    <a:pt x="6837" y="962"/>
                    <a:pt x="6837" y="997"/>
                  </a:cubicBezTo>
                  <a:cubicBezTo>
                    <a:pt x="6854" y="1032"/>
                    <a:pt x="6871" y="1032"/>
                    <a:pt x="6906" y="1032"/>
                  </a:cubicBezTo>
                  <a:lnTo>
                    <a:pt x="6924" y="1032"/>
                  </a:lnTo>
                  <a:cubicBezTo>
                    <a:pt x="6980" y="1015"/>
                    <a:pt x="6998" y="980"/>
                    <a:pt x="6980" y="945"/>
                  </a:cubicBezTo>
                  <a:cubicBezTo>
                    <a:pt x="6963" y="906"/>
                    <a:pt x="6945" y="888"/>
                    <a:pt x="6906" y="888"/>
                  </a:cubicBezTo>
                  <a:close/>
                  <a:moveTo>
                    <a:pt x="14234" y="888"/>
                  </a:moveTo>
                  <a:cubicBezTo>
                    <a:pt x="14212" y="888"/>
                    <a:pt x="14195" y="906"/>
                    <a:pt x="14177" y="923"/>
                  </a:cubicBezTo>
                  <a:cubicBezTo>
                    <a:pt x="14160" y="962"/>
                    <a:pt x="14160" y="997"/>
                    <a:pt x="14195" y="1015"/>
                  </a:cubicBezTo>
                  <a:cubicBezTo>
                    <a:pt x="14212" y="1032"/>
                    <a:pt x="14234" y="1032"/>
                    <a:pt x="14234" y="1032"/>
                  </a:cubicBezTo>
                  <a:cubicBezTo>
                    <a:pt x="14269" y="1032"/>
                    <a:pt x="14286" y="1015"/>
                    <a:pt x="14303" y="997"/>
                  </a:cubicBezTo>
                  <a:cubicBezTo>
                    <a:pt x="14321" y="962"/>
                    <a:pt x="14303" y="923"/>
                    <a:pt x="14286" y="906"/>
                  </a:cubicBezTo>
                  <a:cubicBezTo>
                    <a:pt x="14269" y="888"/>
                    <a:pt x="14251" y="888"/>
                    <a:pt x="14234" y="888"/>
                  </a:cubicBezTo>
                  <a:close/>
                  <a:moveTo>
                    <a:pt x="22480" y="945"/>
                  </a:moveTo>
                  <a:cubicBezTo>
                    <a:pt x="22480" y="945"/>
                    <a:pt x="22462" y="945"/>
                    <a:pt x="22445" y="962"/>
                  </a:cubicBezTo>
                  <a:cubicBezTo>
                    <a:pt x="22410" y="980"/>
                    <a:pt x="22410" y="1015"/>
                    <a:pt x="22427" y="1054"/>
                  </a:cubicBezTo>
                  <a:cubicBezTo>
                    <a:pt x="22427" y="1089"/>
                    <a:pt x="22462" y="1089"/>
                    <a:pt x="22480" y="1089"/>
                  </a:cubicBezTo>
                  <a:lnTo>
                    <a:pt x="22519" y="1089"/>
                  </a:lnTo>
                  <a:cubicBezTo>
                    <a:pt x="22553" y="1071"/>
                    <a:pt x="22571" y="1015"/>
                    <a:pt x="22553" y="980"/>
                  </a:cubicBezTo>
                  <a:cubicBezTo>
                    <a:pt x="22536" y="962"/>
                    <a:pt x="22519" y="945"/>
                    <a:pt x="22480" y="945"/>
                  </a:cubicBezTo>
                  <a:close/>
                  <a:moveTo>
                    <a:pt x="6545" y="1032"/>
                  </a:moveTo>
                  <a:cubicBezTo>
                    <a:pt x="6510" y="1054"/>
                    <a:pt x="6488" y="1089"/>
                    <a:pt x="6510" y="1123"/>
                  </a:cubicBezTo>
                  <a:cubicBezTo>
                    <a:pt x="6510" y="1162"/>
                    <a:pt x="6545" y="1180"/>
                    <a:pt x="6562" y="1180"/>
                  </a:cubicBezTo>
                  <a:lnTo>
                    <a:pt x="6597" y="1180"/>
                  </a:lnTo>
                  <a:cubicBezTo>
                    <a:pt x="6636" y="1162"/>
                    <a:pt x="6654" y="1106"/>
                    <a:pt x="6636" y="1071"/>
                  </a:cubicBezTo>
                  <a:cubicBezTo>
                    <a:pt x="6636" y="1054"/>
                    <a:pt x="6597" y="1032"/>
                    <a:pt x="6562" y="1032"/>
                  </a:cubicBezTo>
                  <a:close/>
                  <a:moveTo>
                    <a:pt x="26200" y="1071"/>
                  </a:moveTo>
                  <a:cubicBezTo>
                    <a:pt x="26178" y="1071"/>
                    <a:pt x="26161" y="1089"/>
                    <a:pt x="26143" y="1106"/>
                  </a:cubicBezTo>
                  <a:cubicBezTo>
                    <a:pt x="26108" y="1123"/>
                    <a:pt x="26108" y="1180"/>
                    <a:pt x="26143" y="1197"/>
                  </a:cubicBezTo>
                  <a:cubicBezTo>
                    <a:pt x="26161" y="1215"/>
                    <a:pt x="26178" y="1215"/>
                    <a:pt x="26200" y="1215"/>
                  </a:cubicBezTo>
                  <a:cubicBezTo>
                    <a:pt x="26217" y="1215"/>
                    <a:pt x="26235" y="1215"/>
                    <a:pt x="26252" y="1197"/>
                  </a:cubicBezTo>
                  <a:cubicBezTo>
                    <a:pt x="26269" y="1180"/>
                    <a:pt x="26269" y="1123"/>
                    <a:pt x="26252" y="1106"/>
                  </a:cubicBezTo>
                  <a:cubicBezTo>
                    <a:pt x="26235" y="1089"/>
                    <a:pt x="26217" y="1071"/>
                    <a:pt x="26200" y="1071"/>
                  </a:cubicBezTo>
                  <a:close/>
                  <a:moveTo>
                    <a:pt x="14538" y="1106"/>
                  </a:moveTo>
                  <a:cubicBezTo>
                    <a:pt x="14504" y="1106"/>
                    <a:pt x="14486" y="1106"/>
                    <a:pt x="14469" y="1123"/>
                  </a:cubicBezTo>
                  <a:cubicBezTo>
                    <a:pt x="14451" y="1162"/>
                    <a:pt x="14451" y="1197"/>
                    <a:pt x="14486" y="1232"/>
                  </a:cubicBezTo>
                  <a:cubicBezTo>
                    <a:pt x="14504" y="1232"/>
                    <a:pt x="14521" y="1249"/>
                    <a:pt x="14538" y="1249"/>
                  </a:cubicBezTo>
                  <a:cubicBezTo>
                    <a:pt x="14560" y="1249"/>
                    <a:pt x="14578" y="1232"/>
                    <a:pt x="14595" y="1215"/>
                  </a:cubicBezTo>
                  <a:cubicBezTo>
                    <a:pt x="14612" y="1180"/>
                    <a:pt x="14612" y="1141"/>
                    <a:pt x="14578" y="1106"/>
                  </a:cubicBezTo>
                  <a:close/>
                  <a:moveTo>
                    <a:pt x="22136" y="1123"/>
                  </a:moveTo>
                  <a:cubicBezTo>
                    <a:pt x="22101" y="1162"/>
                    <a:pt x="22084" y="1197"/>
                    <a:pt x="22101" y="1232"/>
                  </a:cubicBezTo>
                  <a:cubicBezTo>
                    <a:pt x="22118" y="1249"/>
                    <a:pt x="22136" y="1271"/>
                    <a:pt x="22175" y="1271"/>
                  </a:cubicBezTo>
                  <a:cubicBezTo>
                    <a:pt x="22175" y="1271"/>
                    <a:pt x="22192" y="1271"/>
                    <a:pt x="22210" y="1249"/>
                  </a:cubicBezTo>
                  <a:cubicBezTo>
                    <a:pt x="22245" y="1232"/>
                    <a:pt x="22245" y="1197"/>
                    <a:pt x="22227" y="1162"/>
                  </a:cubicBezTo>
                  <a:cubicBezTo>
                    <a:pt x="22210" y="1141"/>
                    <a:pt x="22192" y="1123"/>
                    <a:pt x="22175" y="1123"/>
                  </a:cubicBezTo>
                  <a:close/>
                  <a:moveTo>
                    <a:pt x="6201" y="1180"/>
                  </a:moveTo>
                  <a:cubicBezTo>
                    <a:pt x="6162" y="1197"/>
                    <a:pt x="6145" y="1232"/>
                    <a:pt x="6162" y="1271"/>
                  </a:cubicBezTo>
                  <a:cubicBezTo>
                    <a:pt x="6184" y="1306"/>
                    <a:pt x="6219" y="1323"/>
                    <a:pt x="6236" y="1323"/>
                  </a:cubicBezTo>
                  <a:cubicBezTo>
                    <a:pt x="6254" y="1323"/>
                    <a:pt x="6254" y="1323"/>
                    <a:pt x="6271" y="1306"/>
                  </a:cubicBezTo>
                  <a:cubicBezTo>
                    <a:pt x="6310" y="1289"/>
                    <a:pt x="6327" y="1249"/>
                    <a:pt x="6310" y="1215"/>
                  </a:cubicBezTo>
                  <a:cubicBezTo>
                    <a:pt x="6293" y="1197"/>
                    <a:pt x="6271" y="1180"/>
                    <a:pt x="6236" y="1180"/>
                  </a:cubicBezTo>
                  <a:close/>
                  <a:moveTo>
                    <a:pt x="14830" y="1306"/>
                  </a:moveTo>
                  <a:cubicBezTo>
                    <a:pt x="14813" y="1306"/>
                    <a:pt x="14778" y="1323"/>
                    <a:pt x="14778" y="1341"/>
                  </a:cubicBezTo>
                  <a:cubicBezTo>
                    <a:pt x="14739" y="1380"/>
                    <a:pt x="14756" y="1415"/>
                    <a:pt x="14778" y="1450"/>
                  </a:cubicBezTo>
                  <a:lnTo>
                    <a:pt x="14830" y="1450"/>
                  </a:lnTo>
                  <a:cubicBezTo>
                    <a:pt x="14847" y="1450"/>
                    <a:pt x="14865" y="1450"/>
                    <a:pt x="14886" y="1432"/>
                  </a:cubicBezTo>
                  <a:cubicBezTo>
                    <a:pt x="14904" y="1397"/>
                    <a:pt x="14904" y="1341"/>
                    <a:pt x="14865" y="1323"/>
                  </a:cubicBezTo>
                  <a:cubicBezTo>
                    <a:pt x="14847" y="1323"/>
                    <a:pt x="14847" y="1306"/>
                    <a:pt x="14830" y="1306"/>
                  </a:cubicBezTo>
                  <a:close/>
                  <a:moveTo>
                    <a:pt x="21866" y="1306"/>
                  </a:moveTo>
                  <a:cubicBezTo>
                    <a:pt x="21849" y="1306"/>
                    <a:pt x="21827" y="1306"/>
                    <a:pt x="21809" y="1323"/>
                  </a:cubicBezTo>
                  <a:cubicBezTo>
                    <a:pt x="21792" y="1341"/>
                    <a:pt x="21775" y="1380"/>
                    <a:pt x="21792" y="1415"/>
                  </a:cubicBezTo>
                  <a:cubicBezTo>
                    <a:pt x="21809" y="1450"/>
                    <a:pt x="21827" y="1450"/>
                    <a:pt x="21866" y="1450"/>
                  </a:cubicBezTo>
                  <a:lnTo>
                    <a:pt x="21901" y="1450"/>
                  </a:lnTo>
                  <a:cubicBezTo>
                    <a:pt x="21936" y="1415"/>
                    <a:pt x="21936" y="1380"/>
                    <a:pt x="21918" y="1341"/>
                  </a:cubicBezTo>
                  <a:cubicBezTo>
                    <a:pt x="21901" y="1323"/>
                    <a:pt x="21883" y="1306"/>
                    <a:pt x="21866" y="1306"/>
                  </a:cubicBezTo>
                  <a:close/>
                  <a:moveTo>
                    <a:pt x="5875" y="1323"/>
                  </a:moveTo>
                  <a:cubicBezTo>
                    <a:pt x="5836" y="1341"/>
                    <a:pt x="5818" y="1397"/>
                    <a:pt x="5836" y="1432"/>
                  </a:cubicBezTo>
                  <a:cubicBezTo>
                    <a:pt x="5858" y="1450"/>
                    <a:pt x="5875" y="1467"/>
                    <a:pt x="5910" y="1467"/>
                  </a:cubicBezTo>
                  <a:cubicBezTo>
                    <a:pt x="5910" y="1467"/>
                    <a:pt x="5927" y="1467"/>
                    <a:pt x="5927" y="1450"/>
                  </a:cubicBezTo>
                  <a:cubicBezTo>
                    <a:pt x="5966" y="1450"/>
                    <a:pt x="5984" y="1397"/>
                    <a:pt x="5966" y="1358"/>
                  </a:cubicBezTo>
                  <a:cubicBezTo>
                    <a:pt x="5966" y="1341"/>
                    <a:pt x="5927" y="1323"/>
                    <a:pt x="5910" y="1323"/>
                  </a:cubicBezTo>
                  <a:close/>
                  <a:moveTo>
                    <a:pt x="26435" y="1341"/>
                  </a:moveTo>
                  <a:cubicBezTo>
                    <a:pt x="26417" y="1341"/>
                    <a:pt x="26417" y="1341"/>
                    <a:pt x="26396" y="1358"/>
                  </a:cubicBezTo>
                  <a:cubicBezTo>
                    <a:pt x="26361" y="1380"/>
                    <a:pt x="26361" y="1432"/>
                    <a:pt x="26378" y="1467"/>
                  </a:cubicBezTo>
                  <a:cubicBezTo>
                    <a:pt x="26396" y="1489"/>
                    <a:pt x="26417" y="1489"/>
                    <a:pt x="26435" y="1489"/>
                  </a:cubicBezTo>
                  <a:cubicBezTo>
                    <a:pt x="26452" y="1489"/>
                    <a:pt x="26470" y="1489"/>
                    <a:pt x="26487" y="1467"/>
                  </a:cubicBezTo>
                  <a:cubicBezTo>
                    <a:pt x="26526" y="1450"/>
                    <a:pt x="26526" y="1397"/>
                    <a:pt x="26487" y="1380"/>
                  </a:cubicBezTo>
                  <a:cubicBezTo>
                    <a:pt x="26487" y="1358"/>
                    <a:pt x="26470" y="1341"/>
                    <a:pt x="26435" y="1341"/>
                  </a:cubicBezTo>
                  <a:close/>
                  <a:moveTo>
                    <a:pt x="5583" y="1467"/>
                  </a:moveTo>
                  <a:cubicBezTo>
                    <a:pt x="5566" y="1467"/>
                    <a:pt x="5566" y="1489"/>
                    <a:pt x="5549" y="1489"/>
                  </a:cubicBezTo>
                  <a:cubicBezTo>
                    <a:pt x="5509" y="1506"/>
                    <a:pt x="5492" y="1541"/>
                    <a:pt x="5509" y="1576"/>
                  </a:cubicBezTo>
                  <a:cubicBezTo>
                    <a:pt x="5531" y="1615"/>
                    <a:pt x="5549" y="1615"/>
                    <a:pt x="5583" y="1615"/>
                  </a:cubicBezTo>
                  <a:lnTo>
                    <a:pt x="5601" y="1615"/>
                  </a:lnTo>
                  <a:cubicBezTo>
                    <a:pt x="5640" y="1598"/>
                    <a:pt x="5657" y="1558"/>
                    <a:pt x="5640" y="1524"/>
                  </a:cubicBezTo>
                  <a:cubicBezTo>
                    <a:pt x="5640" y="1489"/>
                    <a:pt x="5601" y="1467"/>
                    <a:pt x="5583" y="1467"/>
                  </a:cubicBezTo>
                  <a:close/>
                  <a:moveTo>
                    <a:pt x="21557" y="1506"/>
                  </a:moveTo>
                  <a:cubicBezTo>
                    <a:pt x="21540" y="1506"/>
                    <a:pt x="21522" y="1506"/>
                    <a:pt x="21522" y="1524"/>
                  </a:cubicBezTo>
                  <a:cubicBezTo>
                    <a:pt x="21483" y="1541"/>
                    <a:pt x="21466" y="1576"/>
                    <a:pt x="21483" y="1615"/>
                  </a:cubicBezTo>
                  <a:cubicBezTo>
                    <a:pt x="21500" y="1632"/>
                    <a:pt x="21522" y="1650"/>
                    <a:pt x="21557" y="1650"/>
                  </a:cubicBezTo>
                  <a:cubicBezTo>
                    <a:pt x="21574" y="1650"/>
                    <a:pt x="21574" y="1650"/>
                    <a:pt x="21592" y="1632"/>
                  </a:cubicBezTo>
                  <a:cubicBezTo>
                    <a:pt x="21631" y="1615"/>
                    <a:pt x="21631" y="1576"/>
                    <a:pt x="21609" y="1541"/>
                  </a:cubicBezTo>
                  <a:cubicBezTo>
                    <a:pt x="21592" y="1524"/>
                    <a:pt x="21574" y="1506"/>
                    <a:pt x="21557" y="1506"/>
                  </a:cubicBezTo>
                  <a:close/>
                  <a:moveTo>
                    <a:pt x="15104" y="1541"/>
                  </a:moveTo>
                  <a:cubicBezTo>
                    <a:pt x="15082" y="1541"/>
                    <a:pt x="15065" y="1541"/>
                    <a:pt x="15047" y="1558"/>
                  </a:cubicBezTo>
                  <a:cubicBezTo>
                    <a:pt x="15030" y="1598"/>
                    <a:pt x="15030" y="1632"/>
                    <a:pt x="15065" y="1667"/>
                  </a:cubicBezTo>
                  <a:cubicBezTo>
                    <a:pt x="15065" y="1685"/>
                    <a:pt x="15082" y="1685"/>
                    <a:pt x="15104" y="1685"/>
                  </a:cubicBezTo>
                  <a:cubicBezTo>
                    <a:pt x="15121" y="1685"/>
                    <a:pt x="15139" y="1685"/>
                    <a:pt x="15156" y="1667"/>
                  </a:cubicBezTo>
                  <a:cubicBezTo>
                    <a:pt x="15191" y="1632"/>
                    <a:pt x="15191" y="1598"/>
                    <a:pt x="15156" y="1558"/>
                  </a:cubicBezTo>
                  <a:cubicBezTo>
                    <a:pt x="15139" y="1541"/>
                    <a:pt x="15121" y="1541"/>
                    <a:pt x="15104" y="1541"/>
                  </a:cubicBezTo>
                  <a:close/>
                  <a:moveTo>
                    <a:pt x="5257" y="1632"/>
                  </a:moveTo>
                  <a:cubicBezTo>
                    <a:pt x="5240" y="1632"/>
                    <a:pt x="5240" y="1632"/>
                    <a:pt x="5222" y="1650"/>
                  </a:cubicBezTo>
                  <a:cubicBezTo>
                    <a:pt x="5183" y="1667"/>
                    <a:pt x="5166" y="1706"/>
                    <a:pt x="5183" y="1741"/>
                  </a:cubicBezTo>
                  <a:cubicBezTo>
                    <a:pt x="5205" y="1776"/>
                    <a:pt x="5222" y="1776"/>
                    <a:pt x="5257" y="1776"/>
                  </a:cubicBezTo>
                  <a:lnTo>
                    <a:pt x="5292" y="1776"/>
                  </a:lnTo>
                  <a:cubicBezTo>
                    <a:pt x="5331" y="1759"/>
                    <a:pt x="5331" y="1706"/>
                    <a:pt x="5314" y="1667"/>
                  </a:cubicBezTo>
                  <a:cubicBezTo>
                    <a:pt x="5314" y="1650"/>
                    <a:pt x="5274" y="1632"/>
                    <a:pt x="5257" y="1632"/>
                  </a:cubicBezTo>
                  <a:close/>
                  <a:moveTo>
                    <a:pt x="26652" y="1632"/>
                  </a:moveTo>
                  <a:cubicBezTo>
                    <a:pt x="26652" y="1632"/>
                    <a:pt x="26635" y="1632"/>
                    <a:pt x="26613" y="1650"/>
                  </a:cubicBezTo>
                  <a:cubicBezTo>
                    <a:pt x="26578" y="1667"/>
                    <a:pt x="26578" y="1724"/>
                    <a:pt x="26596" y="1741"/>
                  </a:cubicBezTo>
                  <a:cubicBezTo>
                    <a:pt x="26613" y="1759"/>
                    <a:pt x="26635" y="1776"/>
                    <a:pt x="26652" y="1776"/>
                  </a:cubicBezTo>
                  <a:cubicBezTo>
                    <a:pt x="26670" y="1776"/>
                    <a:pt x="26687" y="1776"/>
                    <a:pt x="26705" y="1759"/>
                  </a:cubicBezTo>
                  <a:cubicBezTo>
                    <a:pt x="26722" y="1741"/>
                    <a:pt x="26744" y="1706"/>
                    <a:pt x="26722" y="1667"/>
                  </a:cubicBezTo>
                  <a:cubicBezTo>
                    <a:pt x="26705" y="1650"/>
                    <a:pt x="26687" y="1632"/>
                    <a:pt x="26652" y="1632"/>
                  </a:cubicBezTo>
                  <a:close/>
                  <a:moveTo>
                    <a:pt x="21248" y="1706"/>
                  </a:moveTo>
                  <a:cubicBezTo>
                    <a:pt x="21231" y="1706"/>
                    <a:pt x="21231" y="1706"/>
                    <a:pt x="21213" y="1724"/>
                  </a:cubicBezTo>
                  <a:cubicBezTo>
                    <a:pt x="21174" y="1741"/>
                    <a:pt x="21174" y="1793"/>
                    <a:pt x="21196" y="1833"/>
                  </a:cubicBezTo>
                  <a:cubicBezTo>
                    <a:pt x="21213" y="1850"/>
                    <a:pt x="21231" y="1850"/>
                    <a:pt x="21248" y="1850"/>
                  </a:cubicBezTo>
                  <a:lnTo>
                    <a:pt x="21283" y="1850"/>
                  </a:lnTo>
                  <a:cubicBezTo>
                    <a:pt x="21322" y="1815"/>
                    <a:pt x="21339" y="1776"/>
                    <a:pt x="21305" y="1741"/>
                  </a:cubicBezTo>
                  <a:cubicBezTo>
                    <a:pt x="21305" y="1724"/>
                    <a:pt x="21266" y="1706"/>
                    <a:pt x="21248" y="1706"/>
                  </a:cubicBezTo>
                  <a:close/>
                  <a:moveTo>
                    <a:pt x="15356" y="1793"/>
                  </a:moveTo>
                  <a:cubicBezTo>
                    <a:pt x="15339" y="1793"/>
                    <a:pt x="15322" y="1815"/>
                    <a:pt x="15322" y="1815"/>
                  </a:cubicBezTo>
                  <a:cubicBezTo>
                    <a:pt x="15282" y="1850"/>
                    <a:pt x="15282" y="1885"/>
                    <a:pt x="15300" y="1924"/>
                  </a:cubicBezTo>
                  <a:cubicBezTo>
                    <a:pt x="15322" y="1941"/>
                    <a:pt x="15339" y="1941"/>
                    <a:pt x="15356" y="1941"/>
                  </a:cubicBezTo>
                  <a:cubicBezTo>
                    <a:pt x="15374" y="1941"/>
                    <a:pt x="15391" y="1941"/>
                    <a:pt x="15409" y="1924"/>
                  </a:cubicBezTo>
                  <a:cubicBezTo>
                    <a:pt x="15430" y="1902"/>
                    <a:pt x="15448" y="1850"/>
                    <a:pt x="15409" y="1833"/>
                  </a:cubicBezTo>
                  <a:cubicBezTo>
                    <a:pt x="15391" y="1815"/>
                    <a:pt x="15374" y="1793"/>
                    <a:pt x="15356" y="1793"/>
                  </a:cubicBezTo>
                  <a:close/>
                  <a:moveTo>
                    <a:pt x="4896" y="1815"/>
                  </a:moveTo>
                  <a:cubicBezTo>
                    <a:pt x="4857" y="1833"/>
                    <a:pt x="4839" y="1867"/>
                    <a:pt x="4878" y="1902"/>
                  </a:cubicBezTo>
                  <a:cubicBezTo>
                    <a:pt x="4878" y="1941"/>
                    <a:pt x="4913" y="1959"/>
                    <a:pt x="4931" y="1959"/>
                  </a:cubicBezTo>
                  <a:cubicBezTo>
                    <a:pt x="4948" y="1959"/>
                    <a:pt x="4948" y="1941"/>
                    <a:pt x="4966" y="1941"/>
                  </a:cubicBezTo>
                  <a:cubicBezTo>
                    <a:pt x="5005" y="1924"/>
                    <a:pt x="5022" y="1885"/>
                    <a:pt x="5005" y="1850"/>
                  </a:cubicBezTo>
                  <a:cubicBezTo>
                    <a:pt x="4987" y="1815"/>
                    <a:pt x="4948" y="1815"/>
                    <a:pt x="4931" y="1815"/>
                  </a:cubicBezTo>
                  <a:close/>
                  <a:moveTo>
                    <a:pt x="20922" y="1924"/>
                  </a:moveTo>
                  <a:cubicBezTo>
                    <a:pt x="20887" y="1959"/>
                    <a:pt x="20870" y="1994"/>
                    <a:pt x="20904" y="2033"/>
                  </a:cubicBezTo>
                  <a:cubicBezTo>
                    <a:pt x="20904" y="2050"/>
                    <a:pt x="20939" y="2068"/>
                    <a:pt x="20957" y="2068"/>
                  </a:cubicBezTo>
                  <a:cubicBezTo>
                    <a:pt x="20978" y="2068"/>
                    <a:pt x="20978" y="2050"/>
                    <a:pt x="20996" y="2050"/>
                  </a:cubicBezTo>
                  <a:cubicBezTo>
                    <a:pt x="21031" y="2033"/>
                    <a:pt x="21031" y="1976"/>
                    <a:pt x="21013" y="1941"/>
                  </a:cubicBezTo>
                  <a:cubicBezTo>
                    <a:pt x="20996" y="1924"/>
                    <a:pt x="20978" y="1924"/>
                    <a:pt x="20957" y="1924"/>
                  </a:cubicBezTo>
                  <a:close/>
                  <a:moveTo>
                    <a:pt x="26853" y="1941"/>
                  </a:moveTo>
                  <a:cubicBezTo>
                    <a:pt x="26831" y="1941"/>
                    <a:pt x="26831" y="1941"/>
                    <a:pt x="26813" y="1959"/>
                  </a:cubicBezTo>
                  <a:cubicBezTo>
                    <a:pt x="26779" y="1976"/>
                    <a:pt x="26761" y="2011"/>
                    <a:pt x="26796" y="2050"/>
                  </a:cubicBezTo>
                  <a:cubicBezTo>
                    <a:pt x="26796" y="2068"/>
                    <a:pt x="26831" y="2085"/>
                    <a:pt x="26853" y="2085"/>
                  </a:cubicBezTo>
                  <a:cubicBezTo>
                    <a:pt x="26870" y="2085"/>
                    <a:pt x="26870" y="2085"/>
                    <a:pt x="26887" y="2068"/>
                  </a:cubicBezTo>
                  <a:cubicBezTo>
                    <a:pt x="26922" y="2050"/>
                    <a:pt x="26940" y="2011"/>
                    <a:pt x="26905" y="1976"/>
                  </a:cubicBezTo>
                  <a:cubicBezTo>
                    <a:pt x="26905" y="1959"/>
                    <a:pt x="26870" y="1941"/>
                    <a:pt x="26853" y="1941"/>
                  </a:cubicBezTo>
                  <a:close/>
                  <a:moveTo>
                    <a:pt x="4622" y="1976"/>
                  </a:moveTo>
                  <a:cubicBezTo>
                    <a:pt x="4604" y="1976"/>
                    <a:pt x="4587" y="1976"/>
                    <a:pt x="4587" y="1994"/>
                  </a:cubicBezTo>
                  <a:cubicBezTo>
                    <a:pt x="4552" y="2011"/>
                    <a:pt x="4530" y="2050"/>
                    <a:pt x="4552" y="2085"/>
                  </a:cubicBezTo>
                  <a:cubicBezTo>
                    <a:pt x="4570" y="2102"/>
                    <a:pt x="4587" y="2120"/>
                    <a:pt x="4622" y="2120"/>
                  </a:cubicBezTo>
                  <a:lnTo>
                    <a:pt x="4639" y="2120"/>
                  </a:lnTo>
                  <a:cubicBezTo>
                    <a:pt x="4678" y="2102"/>
                    <a:pt x="4696" y="2050"/>
                    <a:pt x="4678" y="2011"/>
                  </a:cubicBezTo>
                  <a:cubicBezTo>
                    <a:pt x="4661" y="1994"/>
                    <a:pt x="4639" y="1976"/>
                    <a:pt x="4622" y="1976"/>
                  </a:cubicBezTo>
                  <a:close/>
                  <a:moveTo>
                    <a:pt x="15591" y="2085"/>
                  </a:moveTo>
                  <a:cubicBezTo>
                    <a:pt x="15574" y="2085"/>
                    <a:pt x="15557" y="2085"/>
                    <a:pt x="15539" y="2102"/>
                  </a:cubicBezTo>
                  <a:cubicBezTo>
                    <a:pt x="15517" y="2120"/>
                    <a:pt x="15500" y="2159"/>
                    <a:pt x="15539" y="2194"/>
                  </a:cubicBezTo>
                  <a:cubicBezTo>
                    <a:pt x="15539" y="2211"/>
                    <a:pt x="15574" y="2229"/>
                    <a:pt x="15591" y="2229"/>
                  </a:cubicBezTo>
                  <a:cubicBezTo>
                    <a:pt x="15609" y="2229"/>
                    <a:pt x="15609" y="2229"/>
                    <a:pt x="15626" y="2211"/>
                  </a:cubicBezTo>
                  <a:cubicBezTo>
                    <a:pt x="15665" y="2194"/>
                    <a:pt x="15665" y="2142"/>
                    <a:pt x="15648" y="2102"/>
                  </a:cubicBezTo>
                  <a:cubicBezTo>
                    <a:pt x="15626" y="2085"/>
                    <a:pt x="15609" y="2085"/>
                    <a:pt x="15591" y="2085"/>
                  </a:cubicBezTo>
                  <a:close/>
                  <a:moveTo>
                    <a:pt x="20669" y="2120"/>
                  </a:moveTo>
                  <a:cubicBezTo>
                    <a:pt x="20652" y="2120"/>
                    <a:pt x="20630" y="2142"/>
                    <a:pt x="20613" y="2142"/>
                  </a:cubicBezTo>
                  <a:cubicBezTo>
                    <a:pt x="20578" y="2159"/>
                    <a:pt x="20578" y="2211"/>
                    <a:pt x="20595" y="2250"/>
                  </a:cubicBezTo>
                  <a:cubicBezTo>
                    <a:pt x="20613" y="2268"/>
                    <a:pt x="20630" y="2268"/>
                    <a:pt x="20669" y="2268"/>
                  </a:cubicBezTo>
                  <a:lnTo>
                    <a:pt x="20704" y="2268"/>
                  </a:lnTo>
                  <a:cubicBezTo>
                    <a:pt x="20739" y="2229"/>
                    <a:pt x="20739" y="2194"/>
                    <a:pt x="20722" y="2159"/>
                  </a:cubicBezTo>
                  <a:cubicBezTo>
                    <a:pt x="20704" y="2142"/>
                    <a:pt x="20687" y="2120"/>
                    <a:pt x="20669" y="2120"/>
                  </a:cubicBezTo>
                  <a:close/>
                  <a:moveTo>
                    <a:pt x="4295" y="2159"/>
                  </a:moveTo>
                  <a:cubicBezTo>
                    <a:pt x="4278" y="2159"/>
                    <a:pt x="4278" y="2159"/>
                    <a:pt x="4261" y="2176"/>
                  </a:cubicBezTo>
                  <a:cubicBezTo>
                    <a:pt x="4226" y="2194"/>
                    <a:pt x="4226" y="2229"/>
                    <a:pt x="4243" y="2268"/>
                  </a:cubicBezTo>
                  <a:cubicBezTo>
                    <a:pt x="4243" y="2285"/>
                    <a:pt x="4278" y="2303"/>
                    <a:pt x="4295" y="2303"/>
                  </a:cubicBezTo>
                  <a:cubicBezTo>
                    <a:pt x="4313" y="2303"/>
                    <a:pt x="4335" y="2303"/>
                    <a:pt x="4335" y="2285"/>
                  </a:cubicBezTo>
                  <a:cubicBezTo>
                    <a:pt x="4369" y="2268"/>
                    <a:pt x="4387" y="2229"/>
                    <a:pt x="4369" y="2194"/>
                  </a:cubicBezTo>
                  <a:cubicBezTo>
                    <a:pt x="4352" y="2176"/>
                    <a:pt x="4313" y="2159"/>
                    <a:pt x="4295" y="2159"/>
                  </a:cubicBezTo>
                  <a:close/>
                  <a:moveTo>
                    <a:pt x="26996" y="2268"/>
                  </a:moveTo>
                  <a:cubicBezTo>
                    <a:pt x="26961" y="2285"/>
                    <a:pt x="26940" y="2320"/>
                    <a:pt x="26961" y="2359"/>
                  </a:cubicBezTo>
                  <a:cubicBezTo>
                    <a:pt x="26979" y="2394"/>
                    <a:pt x="26996" y="2411"/>
                    <a:pt x="27014" y="2411"/>
                  </a:cubicBezTo>
                  <a:cubicBezTo>
                    <a:pt x="27031" y="2411"/>
                    <a:pt x="27048" y="2394"/>
                    <a:pt x="27048" y="2394"/>
                  </a:cubicBezTo>
                  <a:cubicBezTo>
                    <a:pt x="27088" y="2376"/>
                    <a:pt x="27105" y="2337"/>
                    <a:pt x="27088" y="2303"/>
                  </a:cubicBezTo>
                  <a:cubicBezTo>
                    <a:pt x="27070" y="2268"/>
                    <a:pt x="27048" y="2268"/>
                    <a:pt x="27031" y="2268"/>
                  </a:cubicBezTo>
                  <a:close/>
                  <a:moveTo>
                    <a:pt x="3986" y="2337"/>
                  </a:moveTo>
                  <a:cubicBezTo>
                    <a:pt x="3969" y="2337"/>
                    <a:pt x="3969" y="2337"/>
                    <a:pt x="3952" y="2359"/>
                  </a:cubicBezTo>
                  <a:cubicBezTo>
                    <a:pt x="3917" y="2376"/>
                    <a:pt x="3899" y="2411"/>
                    <a:pt x="3934" y="2446"/>
                  </a:cubicBezTo>
                  <a:cubicBezTo>
                    <a:pt x="3934" y="2485"/>
                    <a:pt x="3969" y="2485"/>
                    <a:pt x="3986" y="2485"/>
                  </a:cubicBezTo>
                  <a:lnTo>
                    <a:pt x="4026" y="2485"/>
                  </a:lnTo>
                  <a:cubicBezTo>
                    <a:pt x="4060" y="2468"/>
                    <a:pt x="4078" y="2411"/>
                    <a:pt x="4043" y="2376"/>
                  </a:cubicBezTo>
                  <a:cubicBezTo>
                    <a:pt x="4043" y="2359"/>
                    <a:pt x="4008" y="2337"/>
                    <a:pt x="3986" y="2337"/>
                  </a:cubicBezTo>
                  <a:close/>
                  <a:moveTo>
                    <a:pt x="20360" y="2337"/>
                  </a:moveTo>
                  <a:cubicBezTo>
                    <a:pt x="20360" y="2337"/>
                    <a:pt x="20343" y="2337"/>
                    <a:pt x="20326" y="2359"/>
                  </a:cubicBezTo>
                  <a:cubicBezTo>
                    <a:pt x="20286" y="2376"/>
                    <a:pt x="20286" y="2429"/>
                    <a:pt x="20304" y="2468"/>
                  </a:cubicBezTo>
                  <a:cubicBezTo>
                    <a:pt x="20326" y="2485"/>
                    <a:pt x="20343" y="2485"/>
                    <a:pt x="20360" y="2485"/>
                  </a:cubicBezTo>
                  <a:cubicBezTo>
                    <a:pt x="20378" y="2485"/>
                    <a:pt x="20395" y="2485"/>
                    <a:pt x="20413" y="2468"/>
                  </a:cubicBezTo>
                  <a:cubicBezTo>
                    <a:pt x="20452" y="2446"/>
                    <a:pt x="20452" y="2411"/>
                    <a:pt x="20434" y="2376"/>
                  </a:cubicBezTo>
                  <a:cubicBezTo>
                    <a:pt x="20413" y="2359"/>
                    <a:pt x="20395" y="2337"/>
                    <a:pt x="20360" y="2337"/>
                  </a:cubicBezTo>
                  <a:close/>
                  <a:moveTo>
                    <a:pt x="15792" y="2376"/>
                  </a:moveTo>
                  <a:cubicBezTo>
                    <a:pt x="15792" y="2376"/>
                    <a:pt x="15774" y="2376"/>
                    <a:pt x="15757" y="2394"/>
                  </a:cubicBezTo>
                  <a:cubicBezTo>
                    <a:pt x="15718" y="2411"/>
                    <a:pt x="15718" y="2446"/>
                    <a:pt x="15735" y="2485"/>
                  </a:cubicBezTo>
                  <a:cubicBezTo>
                    <a:pt x="15757" y="2503"/>
                    <a:pt x="15774" y="2520"/>
                    <a:pt x="15809" y="2520"/>
                  </a:cubicBezTo>
                  <a:cubicBezTo>
                    <a:pt x="15809" y="2520"/>
                    <a:pt x="15826" y="2520"/>
                    <a:pt x="15844" y="2503"/>
                  </a:cubicBezTo>
                  <a:cubicBezTo>
                    <a:pt x="15883" y="2485"/>
                    <a:pt x="15883" y="2446"/>
                    <a:pt x="15866" y="2411"/>
                  </a:cubicBezTo>
                  <a:cubicBezTo>
                    <a:pt x="15844" y="2394"/>
                    <a:pt x="15826" y="2376"/>
                    <a:pt x="15792" y="2376"/>
                  </a:cubicBezTo>
                  <a:close/>
                  <a:moveTo>
                    <a:pt x="3643" y="2537"/>
                  </a:moveTo>
                  <a:cubicBezTo>
                    <a:pt x="3608" y="2577"/>
                    <a:pt x="3591" y="2611"/>
                    <a:pt x="3625" y="2646"/>
                  </a:cubicBezTo>
                  <a:cubicBezTo>
                    <a:pt x="3625" y="2664"/>
                    <a:pt x="3660" y="2685"/>
                    <a:pt x="3682" y="2685"/>
                  </a:cubicBezTo>
                  <a:cubicBezTo>
                    <a:pt x="3699" y="2685"/>
                    <a:pt x="3699" y="2685"/>
                    <a:pt x="3717" y="2664"/>
                  </a:cubicBezTo>
                  <a:cubicBezTo>
                    <a:pt x="3752" y="2646"/>
                    <a:pt x="3769" y="2611"/>
                    <a:pt x="3734" y="2577"/>
                  </a:cubicBezTo>
                  <a:cubicBezTo>
                    <a:pt x="3734" y="2537"/>
                    <a:pt x="3699" y="2537"/>
                    <a:pt x="3682" y="2537"/>
                  </a:cubicBezTo>
                  <a:close/>
                  <a:moveTo>
                    <a:pt x="20069" y="2555"/>
                  </a:moveTo>
                  <a:cubicBezTo>
                    <a:pt x="20051" y="2555"/>
                    <a:pt x="20051" y="2555"/>
                    <a:pt x="20034" y="2577"/>
                  </a:cubicBezTo>
                  <a:cubicBezTo>
                    <a:pt x="19999" y="2594"/>
                    <a:pt x="19999" y="2646"/>
                    <a:pt x="20017" y="2664"/>
                  </a:cubicBezTo>
                  <a:cubicBezTo>
                    <a:pt x="20034" y="2685"/>
                    <a:pt x="20051" y="2703"/>
                    <a:pt x="20069" y="2703"/>
                  </a:cubicBezTo>
                  <a:cubicBezTo>
                    <a:pt x="20086" y="2703"/>
                    <a:pt x="20108" y="2703"/>
                    <a:pt x="20125" y="2685"/>
                  </a:cubicBezTo>
                  <a:cubicBezTo>
                    <a:pt x="20143" y="2664"/>
                    <a:pt x="20160" y="2611"/>
                    <a:pt x="20143" y="2594"/>
                  </a:cubicBezTo>
                  <a:cubicBezTo>
                    <a:pt x="20125" y="2577"/>
                    <a:pt x="20086" y="2555"/>
                    <a:pt x="20069" y="2555"/>
                  </a:cubicBezTo>
                  <a:close/>
                  <a:moveTo>
                    <a:pt x="27140" y="2594"/>
                  </a:moveTo>
                  <a:cubicBezTo>
                    <a:pt x="27105" y="2611"/>
                    <a:pt x="27088" y="2646"/>
                    <a:pt x="27105" y="2685"/>
                  </a:cubicBezTo>
                  <a:cubicBezTo>
                    <a:pt x="27122" y="2720"/>
                    <a:pt x="27157" y="2738"/>
                    <a:pt x="27179" y="2738"/>
                  </a:cubicBezTo>
                  <a:cubicBezTo>
                    <a:pt x="27196" y="2738"/>
                    <a:pt x="27196" y="2738"/>
                    <a:pt x="27214" y="2720"/>
                  </a:cubicBezTo>
                  <a:cubicBezTo>
                    <a:pt x="27249" y="2703"/>
                    <a:pt x="27266" y="2664"/>
                    <a:pt x="27249" y="2629"/>
                  </a:cubicBezTo>
                  <a:cubicBezTo>
                    <a:pt x="27231" y="2611"/>
                    <a:pt x="27214" y="2594"/>
                    <a:pt x="27179" y="2594"/>
                  </a:cubicBezTo>
                  <a:close/>
                  <a:moveTo>
                    <a:pt x="15953" y="2685"/>
                  </a:moveTo>
                  <a:cubicBezTo>
                    <a:pt x="15935" y="2720"/>
                    <a:pt x="15918" y="2755"/>
                    <a:pt x="15935" y="2794"/>
                  </a:cubicBezTo>
                  <a:cubicBezTo>
                    <a:pt x="15953" y="2812"/>
                    <a:pt x="15974" y="2829"/>
                    <a:pt x="16009" y="2829"/>
                  </a:cubicBezTo>
                  <a:cubicBezTo>
                    <a:pt x="16009" y="2829"/>
                    <a:pt x="16027" y="2812"/>
                    <a:pt x="16044" y="2812"/>
                  </a:cubicBezTo>
                  <a:cubicBezTo>
                    <a:pt x="16083" y="2794"/>
                    <a:pt x="16083" y="2738"/>
                    <a:pt x="16061" y="2703"/>
                  </a:cubicBezTo>
                  <a:cubicBezTo>
                    <a:pt x="16044" y="2685"/>
                    <a:pt x="16027" y="2685"/>
                    <a:pt x="16009" y="2685"/>
                  </a:cubicBezTo>
                  <a:close/>
                  <a:moveTo>
                    <a:pt x="3334" y="2738"/>
                  </a:moveTo>
                  <a:cubicBezTo>
                    <a:pt x="3299" y="2772"/>
                    <a:pt x="3299" y="2812"/>
                    <a:pt x="3316" y="2846"/>
                  </a:cubicBezTo>
                  <a:cubicBezTo>
                    <a:pt x="3334" y="2864"/>
                    <a:pt x="3356" y="2881"/>
                    <a:pt x="3373" y="2881"/>
                  </a:cubicBezTo>
                  <a:cubicBezTo>
                    <a:pt x="3390" y="2881"/>
                    <a:pt x="3408" y="2864"/>
                    <a:pt x="3408" y="2864"/>
                  </a:cubicBezTo>
                  <a:cubicBezTo>
                    <a:pt x="3443" y="2846"/>
                    <a:pt x="3464" y="2794"/>
                    <a:pt x="3443" y="2755"/>
                  </a:cubicBezTo>
                  <a:cubicBezTo>
                    <a:pt x="3425" y="2738"/>
                    <a:pt x="3390" y="2738"/>
                    <a:pt x="3373" y="2738"/>
                  </a:cubicBezTo>
                  <a:close/>
                  <a:moveTo>
                    <a:pt x="19743" y="2772"/>
                  </a:moveTo>
                  <a:cubicBezTo>
                    <a:pt x="19708" y="2812"/>
                    <a:pt x="19708" y="2846"/>
                    <a:pt x="19725" y="2881"/>
                  </a:cubicBezTo>
                  <a:cubicBezTo>
                    <a:pt x="19743" y="2903"/>
                    <a:pt x="19760" y="2920"/>
                    <a:pt x="19782" y="2920"/>
                  </a:cubicBezTo>
                  <a:cubicBezTo>
                    <a:pt x="19799" y="2920"/>
                    <a:pt x="19817" y="2903"/>
                    <a:pt x="19817" y="2903"/>
                  </a:cubicBezTo>
                  <a:cubicBezTo>
                    <a:pt x="19851" y="2881"/>
                    <a:pt x="19869" y="2829"/>
                    <a:pt x="19834" y="2794"/>
                  </a:cubicBezTo>
                  <a:cubicBezTo>
                    <a:pt x="19834" y="2772"/>
                    <a:pt x="19799" y="2772"/>
                    <a:pt x="19782" y="2772"/>
                  </a:cubicBezTo>
                  <a:close/>
                  <a:moveTo>
                    <a:pt x="27288" y="2920"/>
                  </a:moveTo>
                  <a:cubicBezTo>
                    <a:pt x="27249" y="2938"/>
                    <a:pt x="27231" y="2990"/>
                    <a:pt x="27249" y="3029"/>
                  </a:cubicBezTo>
                  <a:cubicBezTo>
                    <a:pt x="27266" y="3047"/>
                    <a:pt x="27288" y="3064"/>
                    <a:pt x="27323" y="3064"/>
                  </a:cubicBezTo>
                  <a:lnTo>
                    <a:pt x="27340" y="3064"/>
                  </a:lnTo>
                  <a:cubicBezTo>
                    <a:pt x="27396" y="3047"/>
                    <a:pt x="27396" y="3012"/>
                    <a:pt x="27396" y="2973"/>
                  </a:cubicBezTo>
                  <a:cubicBezTo>
                    <a:pt x="27375" y="2938"/>
                    <a:pt x="27357" y="2920"/>
                    <a:pt x="27323" y="2920"/>
                  </a:cubicBezTo>
                  <a:close/>
                  <a:moveTo>
                    <a:pt x="3029" y="2938"/>
                  </a:moveTo>
                  <a:cubicBezTo>
                    <a:pt x="2990" y="2973"/>
                    <a:pt x="2990" y="3012"/>
                    <a:pt x="3007" y="3047"/>
                  </a:cubicBezTo>
                  <a:cubicBezTo>
                    <a:pt x="3029" y="3064"/>
                    <a:pt x="3047" y="3081"/>
                    <a:pt x="3081" y="3081"/>
                  </a:cubicBezTo>
                  <a:cubicBezTo>
                    <a:pt x="3081" y="3081"/>
                    <a:pt x="3099" y="3081"/>
                    <a:pt x="3116" y="3064"/>
                  </a:cubicBezTo>
                  <a:cubicBezTo>
                    <a:pt x="3155" y="3047"/>
                    <a:pt x="3155" y="2990"/>
                    <a:pt x="3138" y="2973"/>
                  </a:cubicBezTo>
                  <a:cubicBezTo>
                    <a:pt x="3116" y="2938"/>
                    <a:pt x="3099" y="2938"/>
                    <a:pt x="3081" y="2938"/>
                  </a:cubicBezTo>
                  <a:close/>
                  <a:moveTo>
                    <a:pt x="16209" y="2973"/>
                  </a:moveTo>
                  <a:cubicBezTo>
                    <a:pt x="16192" y="2973"/>
                    <a:pt x="16170" y="2990"/>
                    <a:pt x="16153" y="2990"/>
                  </a:cubicBezTo>
                  <a:cubicBezTo>
                    <a:pt x="16135" y="3012"/>
                    <a:pt x="16118" y="3064"/>
                    <a:pt x="16135" y="3099"/>
                  </a:cubicBezTo>
                  <a:cubicBezTo>
                    <a:pt x="16153" y="3121"/>
                    <a:pt x="16170" y="3121"/>
                    <a:pt x="16209" y="3121"/>
                  </a:cubicBezTo>
                  <a:lnTo>
                    <a:pt x="16244" y="3121"/>
                  </a:lnTo>
                  <a:cubicBezTo>
                    <a:pt x="16279" y="3081"/>
                    <a:pt x="16279" y="3047"/>
                    <a:pt x="16262" y="3012"/>
                  </a:cubicBezTo>
                  <a:cubicBezTo>
                    <a:pt x="16244" y="2990"/>
                    <a:pt x="16227" y="2973"/>
                    <a:pt x="16209" y="2973"/>
                  </a:cubicBezTo>
                  <a:close/>
                  <a:moveTo>
                    <a:pt x="19490" y="2973"/>
                  </a:moveTo>
                  <a:cubicBezTo>
                    <a:pt x="19473" y="2973"/>
                    <a:pt x="19455" y="2990"/>
                    <a:pt x="19434" y="2990"/>
                  </a:cubicBezTo>
                  <a:cubicBezTo>
                    <a:pt x="19416" y="3012"/>
                    <a:pt x="19399" y="3064"/>
                    <a:pt x="19416" y="3099"/>
                  </a:cubicBezTo>
                  <a:cubicBezTo>
                    <a:pt x="19434" y="3121"/>
                    <a:pt x="19455" y="3121"/>
                    <a:pt x="19490" y="3121"/>
                  </a:cubicBezTo>
                  <a:lnTo>
                    <a:pt x="19525" y="3121"/>
                  </a:lnTo>
                  <a:cubicBezTo>
                    <a:pt x="19564" y="3081"/>
                    <a:pt x="19564" y="3047"/>
                    <a:pt x="19542" y="3012"/>
                  </a:cubicBezTo>
                  <a:cubicBezTo>
                    <a:pt x="19525" y="2990"/>
                    <a:pt x="19508" y="2973"/>
                    <a:pt x="19490" y="2973"/>
                  </a:cubicBezTo>
                  <a:close/>
                  <a:moveTo>
                    <a:pt x="2772" y="3138"/>
                  </a:moveTo>
                  <a:cubicBezTo>
                    <a:pt x="2755" y="3138"/>
                    <a:pt x="2738" y="3138"/>
                    <a:pt x="2738" y="3155"/>
                  </a:cubicBezTo>
                  <a:cubicBezTo>
                    <a:pt x="2703" y="3173"/>
                    <a:pt x="2681" y="3208"/>
                    <a:pt x="2720" y="3247"/>
                  </a:cubicBezTo>
                  <a:cubicBezTo>
                    <a:pt x="2720" y="3264"/>
                    <a:pt x="2755" y="3282"/>
                    <a:pt x="2772" y="3282"/>
                  </a:cubicBezTo>
                  <a:cubicBezTo>
                    <a:pt x="2790" y="3282"/>
                    <a:pt x="2812" y="3282"/>
                    <a:pt x="2812" y="3264"/>
                  </a:cubicBezTo>
                  <a:cubicBezTo>
                    <a:pt x="2846" y="3247"/>
                    <a:pt x="2864" y="3208"/>
                    <a:pt x="2829" y="3173"/>
                  </a:cubicBezTo>
                  <a:cubicBezTo>
                    <a:pt x="2829" y="3155"/>
                    <a:pt x="2790" y="3138"/>
                    <a:pt x="2772" y="3138"/>
                  </a:cubicBezTo>
                  <a:close/>
                  <a:moveTo>
                    <a:pt x="19146" y="3190"/>
                  </a:moveTo>
                  <a:cubicBezTo>
                    <a:pt x="19107" y="3208"/>
                    <a:pt x="19107" y="3264"/>
                    <a:pt x="19129" y="3299"/>
                  </a:cubicBezTo>
                  <a:cubicBezTo>
                    <a:pt x="19146" y="3316"/>
                    <a:pt x="19164" y="3338"/>
                    <a:pt x="19181" y="3338"/>
                  </a:cubicBezTo>
                  <a:cubicBezTo>
                    <a:pt x="19199" y="3338"/>
                    <a:pt x="19216" y="3316"/>
                    <a:pt x="19216" y="3316"/>
                  </a:cubicBezTo>
                  <a:cubicBezTo>
                    <a:pt x="19255" y="3299"/>
                    <a:pt x="19273" y="3247"/>
                    <a:pt x="19255" y="3208"/>
                  </a:cubicBezTo>
                  <a:cubicBezTo>
                    <a:pt x="19238" y="3190"/>
                    <a:pt x="19216" y="3190"/>
                    <a:pt x="19181" y="3190"/>
                  </a:cubicBezTo>
                  <a:close/>
                  <a:moveTo>
                    <a:pt x="27431" y="3264"/>
                  </a:moveTo>
                  <a:cubicBezTo>
                    <a:pt x="27396" y="3282"/>
                    <a:pt x="27375" y="3316"/>
                    <a:pt x="27396" y="3356"/>
                  </a:cubicBezTo>
                  <a:cubicBezTo>
                    <a:pt x="27396" y="3390"/>
                    <a:pt x="27431" y="3408"/>
                    <a:pt x="27449" y="3408"/>
                  </a:cubicBezTo>
                  <a:cubicBezTo>
                    <a:pt x="27466" y="3408"/>
                    <a:pt x="27466" y="3408"/>
                    <a:pt x="27484" y="3390"/>
                  </a:cubicBezTo>
                  <a:cubicBezTo>
                    <a:pt x="27523" y="3390"/>
                    <a:pt x="27540" y="3338"/>
                    <a:pt x="27523" y="3299"/>
                  </a:cubicBezTo>
                  <a:cubicBezTo>
                    <a:pt x="27523" y="3282"/>
                    <a:pt x="27484" y="3264"/>
                    <a:pt x="27449" y="3264"/>
                  </a:cubicBezTo>
                  <a:close/>
                  <a:moveTo>
                    <a:pt x="16409" y="3282"/>
                  </a:moveTo>
                  <a:cubicBezTo>
                    <a:pt x="16388" y="3282"/>
                    <a:pt x="16370" y="3282"/>
                    <a:pt x="16370" y="3299"/>
                  </a:cubicBezTo>
                  <a:cubicBezTo>
                    <a:pt x="16335" y="3316"/>
                    <a:pt x="16335" y="3356"/>
                    <a:pt x="16353" y="3390"/>
                  </a:cubicBezTo>
                  <a:cubicBezTo>
                    <a:pt x="16370" y="3408"/>
                    <a:pt x="16388" y="3425"/>
                    <a:pt x="16409" y="3425"/>
                  </a:cubicBezTo>
                  <a:cubicBezTo>
                    <a:pt x="16427" y="3425"/>
                    <a:pt x="16444" y="3408"/>
                    <a:pt x="16462" y="3408"/>
                  </a:cubicBezTo>
                  <a:cubicBezTo>
                    <a:pt x="16479" y="3390"/>
                    <a:pt x="16496" y="3338"/>
                    <a:pt x="16462" y="3299"/>
                  </a:cubicBezTo>
                  <a:cubicBezTo>
                    <a:pt x="16462" y="3282"/>
                    <a:pt x="16427" y="3282"/>
                    <a:pt x="16409" y="3282"/>
                  </a:cubicBezTo>
                  <a:close/>
                  <a:moveTo>
                    <a:pt x="2429" y="3356"/>
                  </a:moveTo>
                  <a:cubicBezTo>
                    <a:pt x="2411" y="3390"/>
                    <a:pt x="2394" y="3425"/>
                    <a:pt x="2429" y="3464"/>
                  </a:cubicBezTo>
                  <a:cubicBezTo>
                    <a:pt x="2429" y="3482"/>
                    <a:pt x="2446" y="3499"/>
                    <a:pt x="2485" y="3499"/>
                  </a:cubicBezTo>
                  <a:cubicBezTo>
                    <a:pt x="2503" y="3499"/>
                    <a:pt x="2503" y="3482"/>
                    <a:pt x="2520" y="3482"/>
                  </a:cubicBezTo>
                  <a:cubicBezTo>
                    <a:pt x="2555" y="3447"/>
                    <a:pt x="2555" y="3408"/>
                    <a:pt x="2537" y="3373"/>
                  </a:cubicBezTo>
                  <a:cubicBezTo>
                    <a:pt x="2520" y="3356"/>
                    <a:pt x="2503" y="3356"/>
                    <a:pt x="2485" y="3356"/>
                  </a:cubicBezTo>
                  <a:close/>
                  <a:moveTo>
                    <a:pt x="18872" y="3373"/>
                  </a:moveTo>
                  <a:cubicBezTo>
                    <a:pt x="18872" y="3373"/>
                    <a:pt x="18855" y="3390"/>
                    <a:pt x="18837" y="3390"/>
                  </a:cubicBezTo>
                  <a:cubicBezTo>
                    <a:pt x="18803" y="3408"/>
                    <a:pt x="18803" y="3464"/>
                    <a:pt x="18820" y="3499"/>
                  </a:cubicBezTo>
                  <a:cubicBezTo>
                    <a:pt x="18837" y="3517"/>
                    <a:pt x="18855" y="3517"/>
                    <a:pt x="18872" y="3517"/>
                  </a:cubicBezTo>
                  <a:lnTo>
                    <a:pt x="18929" y="3517"/>
                  </a:lnTo>
                  <a:cubicBezTo>
                    <a:pt x="18946" y="3499"/>
                    <a:pt x="18964" y="3447"/>
                    <a:pt x="18946" y="3408"/>
                  </a:cubicBezTo>
                  <a:cubicBezTo>
                    <a:pt x="18929" y="3390"/>
                    <a:pt x="18911" y="3373"/>
                    <a:pt x="18872" y="3373"/>
                  </a:cubicBezTo>
                  <a:close/>
                  <a:moveTo>
                    <a:pt x="16644" y="3556"/>
                  </a:moveTo>
                  <a:cubicBezTo>
                    <a:pt x="16627" y="3556"/>
                    <a:pt x="16605" y="3573"/>
                    <a:pt x="16588" y="3573"/>
                  </a:cubicBezTo>
                  <a:cubicBezTo>
                    <a:pt x="16553" y="3608"/>
                    <a:pt x="16553" y="3643"/>
                    <a:pt x="16588" y="3682"/>
                  </a:cubicBezTo>
                  <a:cubicBezTo>
                    <a:pt x="16605" y="3699"/>
                    <a:pt x="16627" y="3699"/>
                    <a:pt x="16644" y="3699"/>
                  </a:cubicBezTo>
                  <a:cubicBezTo>
                    <a:pt x="16662" y="3699"/>
                    <a:pt x="16679" y="3699"/>
                    <a:pt x="16679" y="3682"/>
                  </a:cubicBezTo>
                  <a:cubicBezTo>
                    <a:pt x="16714" y="3664"/>
                    <a:pt x="16714" y="3608"/>
                    <a:pt x="16697" y="3590"/>
                  </a:cubicBezTo>
                  <a:cubicBezTo>
                    <a:pt x="16679" y="3573"/>
                    <a:pt x="16662" y="3556"/>
                    <a:pt x="16644" y="3556"/>
                  </a:cubicBezTo>
                  <a:close/>
                  <a:moveTo>
                    <a:pt x="18529" y="3573"/>
                  </a:moveTo>
                  <a:cubicBezTo>
                    <a:pt x="18494" y="3590"/>
                    <a:pt x="18494" y="3643"/>
                    <a:pt x="18511" y="3682"/>
                  </a:cubicBezTo>
                  <a:cubicBezTo>
                    <a:pt x="18529" y="3699"/>
                    <a:pt x="18546" y="3717"/>
                    <a:pt x="18563" y="3717"/>
                  </a:cubicBezTo>
                  <a:cubicBezTo>
                    <a:pt x="18585" y="3717"/>
                    <a:pt x="18603" y="3717"/>
                    <a:pt x="18603" y="3699"/>
                  </a:cubicBezTo>
                  <a:cubicBezTo>
                    <a:pt x="18637" y="3682"/>
                    <a:pt x="18655" y="3643"/>
                    <a:pt x="18637" y="3608"/>
                  </a:cubicBezTo>
                  <a:cubicBezTo>
                    <a:pt x="18620" y="3590"/>
                    <a:pt x="18603" y="3573"/>
                    <a:pt x="18563" y="3573"/>
                  </a:cubicBezTo>
                  <a:close/>
                  <a:moveTo>
                    <a:pt x="2211" y="3590"/>
                  </a:moveTo>
                  <a:cubicBezTo>
                    <a:pt x="2194" y="3590"/>
                    <a:pt x="2176" y="3590"/>
                    <a:pt x="2159" y="3608"/>
                  </a:cubicBezTo>
                  <a:cubicBezTo>
                    <a:pt x="2120" y="3625"/>
                    <a:pt x="2120" y="3682"/>
                    <a:pt x="2159" y="3717"/>
                  </a:cubicBezTo>
                  <a:cubicBezTo>
                    <a:pt x="2176" y="3717"/>
                    <a:pt x="2194" y="3734"/>
                    <a:pt x="2211" y="3734"/>
                  </a:cubicBezTo>
                  <a:cubicBezTo>
                    <a:pt x="2229" y="3734"/>
                    <a:pt x="2246" y="3717"/>
                    <a:pt x="2268" y="3717"/>
                  </a:cubicBezTo>
                  <a:cubicBezTo>
                    <a:pt x="2285" y="3682"/>
                    <a:pt x="2285" y="3643"/>
                    <a:pt x="2268" y="3608"/>
                  </a:cubicBezTo>
                  <a:cubicBezTo>
                    <a:pt x="2246" y="3590"/>
                    <a:pt x="2229" y="3590"/>
                    <a:pt x="2211" y="3590"/>
                  </a:cubicBezTo>
                  <a:close/>
                  <a:moveTo>
                    <a:pt x="27592" y="3590"/>
                  </a:moveTo>
                  <a:cubicBezTo>
                    <a:pt x="27575" y="3590"/>
                    <a:pt x="27575" y="3590"/>
                    <a:pt x="27557" y="3608"/>
                  </a:cubicBezTo>
                  <a:cubicBezTo>
                    <a:pt x="27523" y="3608"/>
                    <a:pt x="27505" y="3664"/>
                    <a:pt x="27523" y="3699"/>
                  </a:cubicBezTo>
                  <a:cubicBezTo>
                    <a:pt x="27540" y="3717"/>
                    <a:pt x="27557" y="3734"/>
                    <a:pt x="27592" y="3734"/>
                  </a:cubicBezTo>
                  <a:lnTo>
                    <a:pt x="27614" y="3734"/>
                  </a:lnTo>
                  <a:cubicBezTo>
                    <a:pt x="27649" y="3717"/>
                    <a:pt x="27666" y="3682"/>
                    <a:pt x="27649" y="3643"/>
                  </a:cubicBezTo>
                  <a:cubicBezTo>
                    <a:pt x="27649" y="3608"/>
                    <a:pt x="27614" y="3590"/>
                    <a:pt x="27592" y="3590"/>
                  </a:cubicBezTo>
                  <a:close/>
                  <a:moveTo>
                    <a:pt x="18259" y="3734"/>
                  </a:moveTo>
                  <a:cubicBezTo>
                    <a:pt x="18237" y="3734"/>
                    <a:pt x="18237" y="3751"/>
                    <a:pt x="18220" y="3751"/>
                  </a:cubicBezTo>
                  <a:cubicBezTo>
                    <a:pt x="18185" y="3773"/>
                    <a:pt x="18167" y="3808"/>
                    <a:pt x="18185" y="3843"/>
                  </a:cubicBezTo>
                  <a:cubicBezTo>
                    <a:pt x="18202" y="3882"/>
                    <a:pt x="18220" y="3882"/>
                    <a:pt x="18259" y="3882"/>
                  </a:cubicBezTo>
                  <a:lnTo>
                    <a:pt x="18294" y="3882"/>
                  </a:lnTo>
                  <a:cubicBezTo>
                    <a:pt x="18328" y="3860"/>
                    <a:pt x="18328" y="3825"/>
                    <a:pt x="18311" y="3791"/>
                  </a:cubicBezTo>
                  <a:cubicBezTo>
                    <a:pt x="18311" y="3751"/>
                    <a:pt x="18276" y="3734"/>
                    <a:pt x="18259" y="3734"/>
                  </a:cubicBezTo>
                  <a:close/>
                  <a:moveTo>
                    <a:pt x="16897" y="3808"/>
                  </a:moveTo>
                  <a:cubicBezTo>
                    <a:pt x="16879" y="3808"/>
                    <a:pt x="16862" y="3808"/>
                    <a:pt x="16845" y="3825"/>
                  </a:cubicBezTo>
                  <a:cubicBezTo>
                    <a:pt x="16823" y="3860"/>
                    <a:pt x="16823" y="3917"/>
                    <a:pt x="16862" y="3934"/>
                  </a:cubicBezTo>
                  <a:cubicBezTo>
                    <a:pt x="16879" y="3952"/>
                    <a:pt x="16897" y="3952"/>
                    <a:pt x="16897" y="3952"/>
                  </a:cubicBezTo>
                  <a:cubicBezTo>
                    <a:pt x="16932" y="3952"/>
                    <a:pt x="16953" y="3934"/>
                    <a:pt x="16971" y="3917"/>
                  </a:cubicBezTo>
                  <a:cubicBezTo>
                    <a:pt x="16988" y="3882"/>
                    <a:pt x="16988" y="3843"/>
                    <a:pt x="16953" y="3825"/>
                  </a:cubicBezTo>
                  <a:cubicBezTo>
                    <a:pt x="16932" y="3808"/>
                    <a:pt x="16914" y="3808"/>
                    <a:pt x="16897" y="3808"/>
                  </a:cubicBezTo>
                  <a:close/>
                  <a:moveTo>
                    <a:pt x="1959" y="3843"/>
                  </a:moveTo>
                  <a:cubicBezTo>
                    <a:pt x="1941" y="3843"/>
                    <a:pt x="1920" y="3843"/>
                    <a:pt x="1902" y="3860"/>
                  </a:cubicBezTo>
                  <a:cubicBezTo>
                    <a:pt x="1867" y="3899"/>
                    <a:pt x="1867" y="3934"/>
                    <a:pt x="1902" y="3969"/>
                  </a:cubicBezTo>
                  <a:cubicBezTo>
                    <a:pt x="1920" y="3991"/>
                    <a:pt x="1941" y="3991"/>
                    <a:pt x="1959" y="3991"/>
                  </a:cubicBezTo>
                  <a:cubicBezTo>
                    <a:pt x="1976" y="3991"/>
                    <a:pt x="1994" y="3991"/>
                    <a:pt x="2011" y="3969"/>
                  </a:cubicBezTo>
                  <a:cubicBezTo>
                    <a:pt x="2028" y="3934"/>
                    <a:pt x="2028" y="3899"/>
                    <a:pt x="1994" y="3860"/>
                  </a:cubicBezTo>
                  <a:cubicBezTo>
                    <a:pt x="1994" y="3843"/>
                    <a:pt x="1976" y="3843"/>
                    <a:pt x="1959" y="3843"/>
                  </a:cubicBezTo>
                  <a:close/>
                  <a:moveTo>
                    <a:pt x="17893" y="3899"/>
                  </a:moveTo>
                  <a:cubicBezTo>
                    <a:pt x="17858" y="3917"/>
                    <a:pt x="17841" y="3969"/>
                    <a:pt x="17858" y="4008"/>
                  </a:cubicBezTo>
                  <a:cubicBezTo>
                    <a:pt x="17876" y="4026"/>
                    <a:pt x="17893" y="4043"/>
                    <a:pt x="17932" y="4043"/>
                  </a:cubicBezTo>
                  <a:lnTo>
                    <a:pt x="17950" y="4043"/>
                  </a:lnTo>
                  <a:cubicBezTo>
                    <a:pt x="17985" y="4026"/>
                    <a:pt x="18002" y="3991"/>
                    <a:pt x="17985" y="3952"/>
                  </a:cubicBezTo>
                  <a:cubicBezTo>
                    <a:pt x="17985" y="3917"/>
                    <a:pt x="17950" y="3899"/>
                    <a:pt x="17932" y="3899"/>
                  </a:cubicBezTo>
                  <a:close/>
                  <a:moveTo>
                    <a:pt x="27684" y="3934"/>
                  </a:moveTo>
                  <a:cubicBezTo>
                    <a:pt x="27649" y="3952"/>
                    <a:pt x="27631" y="3991"/>
                    <a:pt x="27649" y="4026"/>
                  </a:cubicBezTo>
                  <a:cubicBezTo>
                    <a:pt x="27666" y="4060"/>
                    <a:pt x="27684" y="4078"/>
                    <a:pt x="27723" y="4078"/>
                  </a:cubicBezTo>
                  <a:lnTo>
                    <a:pt x="27740" y="4078"/>
                  </a:lnTo>
                  <a:cubicBezTo>
                    <a:pt x="27775" y="4060"/>
                    <a:pt x="27792" y="4026"/>
                    <a:pt x="27792" y="3969"/>
                  </a:cubicBezTo>
                  <a:cubicBezTo>
                    <a:pt x="27775" y="3952"/>
                    <a:pt x="27740" y="3934"/>
                    <a:pt x="27723" y="3934"/>
                  </a:cubicBezTo>
                  <a:close/>
                  <a:moveTo>
                    <a:pt x="17223" y="3969"/>
                  </a:moveTo>
                  <a:cubicBezTo>
                    <a:pt x="17188" y="3969"/>
                    <a:pt x="17171" y="3991"/>
                    <a:pt x="17149" y="4026"/>
                  </a:cubicBezTo>
                  <a:cubicBezTo>
                    <a:pt x="17149" y="4060"/>
                    <a:pt x="17171" y="4100"/>
                    <a:pt x="17206" y="4117"/>
                  </a:cubicBezTo>
                  <a:lnTo>
                    <a:pt x="17223" y="4117"/>
                  </a:lnTo>
                  <a:cubicBezTo>
                    <a:pt x="17258" y="4117"/>
                    <a:pt x="17280" y="4100"/>
                    <a:pt x="17297" y="4060"/>
                  </a:cubicBezTo>
                  <a:cubicBezTo>
                    <a:pt x="17315" y="4026"/>
                    <a:pt x="17280" y="3991"/>
                    <a:pt x="17241" y="3969"/>
                  </a:cubicBezTo>
                  <a:close/>
                  <a:moveTo>
                    <a:pt x="17567" y="4008"/>
                  </a:moveTo>
                  <a:cubicBezTo>
                    <a:pt x="17532" y="4008"/>
                    <a:pt x="17515" y="4043"/>
                    <a:pt x="17515" y="4078"/>
                  </a:cubicBezTo>
                  <a:cubicBezTo>
                    <a:pt x="17515" y="4117"/>
                    <a:pt x="17549" y="4152"/>
                    <a:pt x="17584" y="4152"/>
                  </a:cubicBezTo>
                  <a:cubicBezTo>
                    <a:pt x="17623" y="4152"/>
                    <a:pt x="17658" y="4117"/>
                    <a:pt x="17658" y="4060"/>
                  </a:cubicBezTo>
                  <a:cubicBezTo>
                    <a:pt x="17658" y="4026"/>
                    <a:pt x="17623" y="4008"/>
                    <a:pt x="17584" y="4008"/>
                  </a:cubicBezTo>
                  <a:close/>
                  <a:moveTo>
                    <a:pt x="1702" y="4117"/>
                  </a:moveTo>
                  <a:cubicBezTo>
                    <a:pt x="1685" y="4117"/>
                    <a:pt x="1667" y="4117"/>
                    <a:pt x="1650" y="4134"/>
                  </a:cubicBezTo>
                  <a:cubicBezTo>
                    <a:pt x="1632" y="4169"/>
                    <a:pt x="1632" y="4226"/>
                    <a:pt x="1667" y="4243"/>
                  </a:cubicBezTo>
                  <a:cubicBezTo>
                    <a:pt x="1667" y="4261"/>
                    <a:pt x="1685" y="4261"/>
                    <a:pt x="1702" y="4261"/>
                  </a:cubicBezTo>
                  <a:cubicBezTo>
                    <a:pt x="1724" y="4261"/>
                    <a:pt x="1759" y="4243"/>
                    <a:pt x="1759" y="4243"/>
                  </a:cubicBezTo>
                  <a:cubicBezTo>
                    <a:pt x="1793" y="4208"/>
                    <a:pt x="1793" y="4152"/>
                    <a:pt x="1759" y="4134"/>
                  </a:cubicBezTo>
                  <a:cubicBezTo>
                    <a:pt x="1741" y="4117"/>
                    <a:pt x="1724" y="4117"/>
                    <a:pt x="1702" y="4117"/>
                  </a:cubicBezTo>
                  <a:close/>
                  <a:moveTo>
                    <a:pt x="27849" y="4261"/>
                  </a:moveTo>
                  <a:lnTo>
                    <a:pt x="27832" y="4278"/>
                  </a:lnTo>
                  <a:cubicBezTo>
                    <a:pt x="27792" y="4295"/>
                    <a:pt x="27775" y="4335"/>
                    <a:pt x="27792" y="4369"/>
                  </a:cubicBezTo>
                  <a:cubicBezTo>
                    <a:pt x="27792" y="4404"/>
                    <a:pt x="27832" y="4404"/>
                    <a:pt x="27849" y="4404"/>
                  </a:cubicBezTo>
                  <a:lnTo>
                    <a:pt x="27884" y="4404"/>
                  </a:lnTo>
                  <a:cubicBezTo>
                    <a:pt x="27919" y="4387"/>
                    <a:pt x="27940" y="4352"/>
                    <a:pt x="27919" y="4317"/>
                  </a:cubicBezTo>
                  <a:cubicBezTo>
                    <a:pt x="27901" y="4278"/>
                    <a:pt x="27884" y="4261"/>
                    <a:pt x="27849" y="4261"/>
                  </a:cubicBezTo>
                  <a:close/>
                  <a:moveTo>
                    <a:pt x="1484" y="4387"/>
                  </a:moveTo>
                  <a:cubicBezTo>
                    <a:pt x="1450" y="4387"/>
                    <a:pt x="1432" y="4404"/>
                    <a:pt x="1432" y="4426"/>
                  </a:cubicBezTo>
                  <a:cubicBezTo>
                    <a:pt x="1397" y="4461"/>
                    <a:pt x="1397" y="4496"/>
                    <a:pt x="1432" y="4535"/>
                  </a:cubicBezTo>
                  <a:lnTo>
                    <a:pt x="1484" y="4535"/>
                  </a:lnTo>
                  <a:cubicBezTo>
                    <a:pt x="1506" y="4535"/>
                    <a:pt x="1524" y="4535"/>
                    <a:pt x="1541" y="4513"/>
                  </a:cubicBezTo>
                  <a:cubicBezTo>
                    <a:pt x="1558" y="4478"/>
                    <a:pt x="1558" y="4443"/>
                    <a:pt x="1524" y="4404"/>
                  </a:cubicBezTo>
                  <a:cubicBezTo>
                    <a:pt x="1506" y="4404"/>
                    <a:pt x="1506" y="4387"/>
                    <a:pt x="1484" y="4387"/>
                  </a:cubicBezTo>
                  <a:close/>
                  <a:moveTo>
                    <a:pt x="27975" y="4604"/>
                  </a:moveTo>
                  <a:cubicBezTo>
                    <a:pt x="27940" y="4622"/>
                    <a:pt x="27919" y="4661"/>
                    <a:pt x="27940" y="4696"/>
                  </a:cubicBezTo>
                  <a:cubicBezTo>
                    <a:pt x="27940" y="4731"/>
                    <a:pt x="27975" y="4752"/>
                    <a:pt x="27993" y="4752"/>
                  </a:cubicBezTo>
                  <a:cubicBezTo>
                    <a:pt x="28010" y="4752"/>
                    <a:pt x="28027" y="4752"/>
                    <a:pt x="28027" y="4731"/>
                  </a:cubicBezTo>
                  <a:cubicBezTo>
                    <a:pt x="28067" y="4713"/>
                    <a:pt x="28084" y="4678"/>
                    <a:pt x="28067" y="4644"/>
                  </a:cubicBezTo>
                  <a:cubicBezTo>
                    <a:pt x="28049" y="4622"/>
                    <a:pt x="28027" y="4604"/>
                    <a:pt x="27993" y="4604"/>
                  </a:cubicBezTo>
                  <a:close/>
                  <a:moveTo>
                    <a:pt x="1267" y="4678"/>
                  </a:moveTo>
                  <a:cubicBezTo>
                    <a:pt x="1232" y="4678"/>
                    <a:pt x="1215" y="4696"/>
                    <a:pt x="1197" y="4713"/>
                  </a:cubicBezTo>
                  <a:cubicBezTo>
                    <a:pt x="1180" y="4752"/>
                    <a:pt x="1197" y="4787"/>
                    <a:pt x="1215" y="4822"/>
                  </a:cubicBezTo>
                  <a:lnTo>
                    <a:pt x="1267" y="4822"/>
                  </a:lnTo>
                  <a:cubicBezTo>
                    <a:pt x="1289" y="4822"/>
                    <a:pt x="1306" y="4822"/>
                    <a:pt x="1323" y="4805"/>
                  </a:cubicBezTo>
                  <a:cubicBezTo>
                    <a:pt x="1341" y="4770"/>
                    <a:pt x="1341" y="4713"/>
                    <a:pt x="1306" y="4696"/>
                  </a:cubicBezTo>
                  <a:cubicBezTo>
                    <a:pt x="1289" y="4696"/>
                    <a:pt x="1289" y="4678"/>
                    <a:pt x="1267" y="4678"/>
                  </a:cubicBezTo>
                  <a:close/>
                  <a:moveTo>
                    <a:pt x="28119" y="4931"/>
                  </a:moveTo>
                  <a:cubicBezTo>
                    <a:pt x="28084" y="4948"/>
                    <a:pt x="28084" y="5005"/>
                    <a:pt x="28101" y="5039"/>
                  </a:cubicBezTo>
                  <a:cubicBezTo>
                    <a:pt x="28101" y="5057"/>
                    <a:pt x="28136" y="5079"/>
                    <a:pt x="28158" y="5079"/>
                  </a:cubicBezTo>
                  <a:cubicBezTo>
                    <a:pt x="28175" y="5079"/>
                    <a:pt x="28193" y="5079"/>
                    <a:pt x="28193" y="5057"/>
                  </a:cubicBezTo>
                  <a:cubicBezTo>
                    <a:pt x="28228" y="5039"/>
                    <a:pt x="28245" y="5005"/>
                    <a:pt x="28228" y="4970"/>
                  </a:cubicBezTo>
                  <a:cubicBezTo>
                    <a:pt x="28210" y="4948"/>
                    <a:pt x="28193" y="4931"/>
                    <a:pt x="28158" y="4931"/>
                  </a:cubicBezTo>
                  <a:close/>
                  <a:moveTo>
                    <a:pt x="1049" y="4987"/>
                  </a:moveTo>
                  <a:cubicBezTo>
                    <a:pt x="1032" y="4987"/>
                    <a:pt x="1015" y="5005"/>
                    <a:pt x="997" y="5022"/>
                  </a:cubicBezTo>
                  <a:cubicBezTo>
                    <a:pt x="980" y="5057"/>
                    <a:pt x="980" y="5096"/>
                    <a:pt x="1015" y="5113"/>
                  </a:cubicBezTo>
                  <a:cubicBezTo>
                    <a:pt x="1032" y="5131"/>
                    <a:pt x="1049" y="5131"/>
                    <a:pt x="1049" y="5131"/>
                  </a:cubicBezTo>
                  <a:cubicBezTo>
                    <a:pt x="1089" y="5131"/>
                    <a:pt x="1106" y="5113"/>
                    <a:pt x="1123" y="5096"/>
                  </a:cubicBezTo>
                  <a:cubicBezTo>
                    <a:pt x="1141" y="5057"/>
                    <a:pt x="1123" y="5022"/>
                    <a:pt x="1106" y="5005"/>
                  </a:cubicBezTo>
                  <a:cubicBezTo>
                    <a:pt x="1089" y="4987"/>
                    <a:pt x="1071" y="4987"/>
                    <a:pt x="1049" y="4987"/>
                  </a:cubicBezTo>
                  <a:close/>
                  <a:moveTo>
                    <a:pt x="28336" y="5240"/>
                  </a:moveTo>
                  <a:cubicBezTo>
                    <a:pt x="28319" y="5240"/>
                    <a:pt x="28302" y="5257"/>
                    <a:pt x="28302" y="5257"/>
                  </a:cubicBezTo>
                  <a:cubicBezTo>
                    <a:pt x="28267" y="5274"/>
                    <a:pt x="28245" y="5314"/>
                    <a:pt x="28267" y="5348"/>
                  </a:cubicBezTo>
                  <a:cubicBezTo>
                    <a:pt x="28284" y="5383"/>
                    <a:pt x="28302" y="5383"/>
                    <a:pt x="28336" y="5383"/>
                  </a:cubicBezTo>
                  <a:lnTo>
                    <a:pt x="28376" y="5383"/>
                  </a:lnTo>
                  <a:cubicBezTo>
                    <a:pt x="28393" y="5366"/>
                    <a:pt x="28410" y="5314"/>
                    <a:pt x="28393" y="5296"/>
                  </a:cubicBezTo>
                  <a:cubicBezTo>
                    <a:pt x="28376" y="5257"/>
                    <a:pt x="28354" y="5240"/>
                    <a:pt x="28336" y="5240"/>
                  </a:cubicBezTo>
                  <a:close/>
                  <a:moveTo>
                    <a:pt x="871" y="5296"/>
                  </a:moveTo>
                  <a:cubicBezTo>
                    <a:pt x="832" y="5296"/>
                    <a:pt x="814" y="5314"/>
                    <a:pt x="797" y="5331"/>
                  </a:cubicBezTo>
                  <a:cubicBezTo>
                    <a:pt x="780" y="5366"/>
                    <a:pt x="797" y="5405"/>
                    <a:pt x="832" y="5422"/>
                  </a:cubicBezTo>
                  <a:cubicBezTo>
                    <a:pt x="832" y="5440"/>
                    <a:pt x="854" y="5440"/>
                    <a:pt x="871" y="5440"/>
                  </a:cubicBezTo>
                  <a:cubicBezTo>
                    <a:pt x="888" y="5440"/>
                    <a:pt x="906" y="5422"/>
                    <a:pt x="923" y="5405"/>
                  </a:cubicBezTo>
                  <a:cubicBezTo>
                    <a:pt x="941" y="5366"/>
                    <a:pt x="941" y="5331"/>
                    <a:pt x="906" y="5296"/>
                  </a:cubicBezTo>
                  <a:close/>
                  <a:moveTo>
                    <a:pt x="28463" y="5566"/>
                  </a:moveTo>
                  <a:cubicBezTo>
                    <a:pt x="28428" y="5601"/>
                    <a:pt x="28428" y="5640"/>
                    <a:pt x="28445" y="5675"/>
                  </a:cubicBezTo>
                  <a:cubicBezTo>
                    <a:pt x="28445" y="5692"/>
                    <a:pt x="28484" y="5710"/>
                    <a:pt x="28502" y="5710"/>
                  </a:cubicBezTo>
                  <a:lnTo>
                    <a:pt x="28537" y="5710"/>
                  </a:lnTo>
                  <a:cubicBezTo>
                    <a:pt x="28571" y="5675"/>
                    <a:pt x="28593" y="5640"/>
                    <a:pt x="28571" y="5601"/>
                  </a:cubicBezTo>
                  <a:cubicBezTo>
                    <a:pt x="28554" y="5583"/>
                    <a:pt x="28537" y="5566"/>
                    <a:pt x="28502" y="5566"/>
                  </a:cubicBezTo>
                  <a:close/>
                  <a:moveTo>
                    <a:pt x="688" y="5601"/>
                  </a:moveTo>
                  <a:cubicBezTo>
                    <a:pt x="653" y="5601"/>
                    <a:pt x="636" y="5623"/>
                    <a:pt x="614" y="5640"/>
                  </a:cubicBezTo>
                  <a:cubicBezTo>
                    <a:pt x="597" y="5675"/>
                    <a:pt x="614" y="5731"/>
                    <a:pt x="653" y="5749"/>
                  </a:cubicBezTo>
                  <a:lnTo>
                    <a:pt x="688" y="5749"/>
                  </a:lnTo>
                  <a:cubicBezTo>
                    <a:pt x="706" y="5749"/>
                    <a:pt x="723" y="5731"/>
                    <a:pt x="745" y="5710"/>
                  </a:cubicBezTo>
                  <a:cubicBezTo>
                    <a:pt x="762" y="5675"/>
                    <a:pt x="762" y="5640"/>
                    <a:pt x="723" y="5623"/>
                  </a:cubicBezTo>
                  <a:cubicBezTo>
                    <a:pt x="706" y="5601"/>
                    <a:pt x="688" y="5601"/>
                    <a:pt x="688" y="5601"/>
                  </a:cubicBezTo>
                  <a:close/>
                  <a:moveTo>
                    <a:pt x="28645" y="5892"/>
                  </a:moveTo>
                  <a:cubicBezTo>
                    <a:pt x="28610" y="5910"/>
                    <a:pt x="28593" y="5966"/>
                    <a:pt x="28610" y="5984"/>
                  </a:cubicBezTo>
                  <a:cubicBezTo>
                    <a:pt x="28628" y="6019"/>
                    <a:pt x="28645" y="6036"/>
                    <a:pt x="28680" y="6036"/>
                  </a:cubicBezTo>
                  <a:cubicBezTo>
                    <a:pt x="28680" y="6036"/>
                    <a:pt x="28702" y="6019"/>
                    <a:pt x="28719" y="6019"/>
                  </a:cubicBezTo>
                  <a:cubicBezTo>
                    <a:pt x="28754" y="6001"/>
                    <a:pt x="28754" y="5966"/>
                    <a:pt x="28737" y="5927"/>
                  </a:cubicBezTo>
                  <a:cubicBezTo>
                    <a:pt x="28737" y="5892"/>
                    <a:pt x="28702" y="5892"/>
                    <a:pt x="28680" y="5892"/>
                  </a:cubicBezTo>
                  <a:close/>
                  <a:moveTo>
                    <a:pt x="505" y="5927"/>
                  </a:moveTo>
                  <a:cubicBezTo>
                    <a:pt x="488" y="5927"/>
                    <a:pt x="453" y="5949"/>
                    <a:pt x="453" y="5966"/>
                  </a:cubicBezTo>
                  <a:cubicBezTo>
                    <a:pt x="436" y="6001"/>
                    <a:pt x="453" y="6036"/>
                    <a:pt x="471" y="6058"/>
                  </a:cubicBezTo>
                  <a:cubicBezTo>
                    <a:pt x="488" y="6075"/>
                    <a:pt x="505" y="6075"/>
                    <a:pt x="505" y="6075"/>
                  </a:cubicBezTo>
                  <a:cubicBezTo>
                    <a:pt x="545" y="6075"/>
                    <a:pt x="562" y="6058"/>
                    <a:pt x="579" y="6036"/>
                  </a:cubicBezTo>
                  <a:cubicBezTo>
                    <a:pt x="597" y="6001"/>
                    <a:pt x="579" y="5949"/>
                    <a:pt x="545" y="5927"/>
                  </a:cubicBezTo>
                  <a:close/>
                  <a:moveTo>
                    <a:pt x="28863" y="6201"/>
                  </a:moveTo>
                  <a:cubicBezTo>
                    <a:pt x="28845" y="6201"/>
                    <a:pt x="28828" y="6201"/>
                    <a:pt x="28828" y="6219"/>
                  </a:cubicBezTo>
                  <a:cubicBezTo>
                    <a:pt x="28789" y="6236"/>
                    <a:pt x="28771" y="6275"/>
                    <a:pt x="28789" y="6310"/>
                  </a:cubicBezTo>
                  <a:cubicBezTo>
                    <a:pt x="28811" y="6327"/>
                    <a:pt x="28828" y="6345"/>
                    <a:pt x="28863" y="6345"/>
                  </a:cubicBezTo>
                  <a:lnTo>
                    <a:pt x="28880" y="6345"/>
                  </a:lnTo>
                  <a:cubicBezTo>
                    <a:pt x="28919" y="6310"/>
                    <a:pt x="28937" y="6275"/>
                    <a:pt x="28919" y="6236"/>
                  </a:cubicBezTo>
                  <a:cubicBezTo>
                    <a:pt x="28898" y="6219"/>
                    <a:pt x="28880" y="6201"/>
                    <a:pt x="28863" y="6201"/>
                  </a:cubicBezTo>
                  <a:close/>
                  <a:moveTo>
                    <a:pt x="362" y="6253"/>
                  </a:moveTo>
                  <a:cubicBezTo>
                    <a:pt x="327" y="6253"/>
                    <a:pt x="310" y="6275"/>
                    <a:pt x="288" y="6293"/>
                  </a:cubicBezTo>
                  <a:cubicBezTo>
                    <a:pt x="270" y="6327"/>
                    <a:pt x="288" y="6362"/>
                    <a:pt x="327" y="6384"/>
                  </a:cubicBezTo>
                  <a:cubicBezTo>
                    <a:pt x="327" y="6401"/>
                    <a:pt x="344" y="6401"/>
                    <a:pt x="344" y="6401"/>
                  </a:cubicBezTo>
                  <a:cubicBezTo>
                    <a:pt x="379" y="6401"/>
                    <a:pt x="397" y="6384"/>
                    <a:pt x="418" y="6345"/>
                  </a:cubicBezTo>
                  <a:cubicBezTo>
                    <a:pt x="436" y="6310"/>
                    <a:pt x="418" y="6275"/>
                    <a:pt x="379" y="6253"/>
                  </a:cubicBezTo>
                  <a:close/>
                  <a:moveTo>
                    <a:pt x="29028" y="6510"/>
                  </a:moveTo>
                  <a:cubicBezTo>
                    <a:pt x="29028" y="6510"/>
                    <a:pt x="29006" y="6528"/>
                    <a:pt x="28989" y="6528"/>
                  </a:cubicBezTo>
                  <a:cubicBezTo>
                    <a:pt x="28954" y="6545"/>
                    <a:pt x="28954" y="6580"/>
                    <a:pt x="28972" y="6619"/>
                  </a:cubicBezTo>
                  <a:cubicBezTo>
                    <a:pt x="28989" y="6654"/>
                    <a:pt x="29006" y="6654"/>
                    <a:pt x="29028" y="6654"/>
                  </a:cubicBezTo>
                  <a:lnTo>
                    <a:pt x="29063" y="6654"/>
                  </a:lnTo>
                  <a:cubicBezTo>
                    <a:pt x="29098" y="6636"/>
                    <a:pt x="29115" y="6580"/>
                    <a:pt x="29098" y="6562"/>
                  </a:cubicBezTo>
                  <a:cubicBezTo>
                    <a:pt x="29080" y="6528"/>
                    <a:pt x="29063" y="6510"/>
                    <a:pt x="29028" y="6510"/>
                  </a:cubicBezTo>
                  <a:close/>
                  <a:moveTo>
                    <a:pt x="201" y="6580"/>
                  </a:moveTo>
                  <a:cubicBezTo>
                    <a:pt x="179" y="6580"/>
                    <a:pt x="144" y="6602"/>
                    <a:pt x="144" y="6619"/>
                  </a:cubicBezTo>
                  <a:cubicBezTo>
                    <a:pt x="127" y="6654"/>
                    <a:pt x="144" y="6710"/>
                    <a:pt x="179" y="6728"/>
                  </a:cubicBezTo>
                  <a:lnTo>
                    <a:pt x="201" y="6728"/>
                  </a:lnTo>
                  <a:cubicBezTo>
                    <a:pt x="236" y="6728"/>
                    <a:pt x="253" y="6710"/>
                    <a:pt x="270" y="6689"/>
                  </a:cubicBezTo>
                  <a:cubicBezTo>
                    <a:pt x="288" y="6654"/>
                    <a:pt x="270" y="6602"/>
                    <a:pt x="236" y="6580"/>
                  </a:cubicBezTo>
                  <a:close/>
                  <a:moveTo>
                    <a:pt x="29172" y="6837"/>
                  </a:moveTo>
                  <a:cubicBezTo>
                    <a:pt x="29137" y="6871"/>
                    <a:pt x="29115" y="6906"/>
                    <a:pt x="29154" y="6945"/>
                  </a:cubicBezTo>
                  <a:cubicBezTo>
                    <a:pt x="29154" y="6963"/>
                    <a:pt x="29189" y="6980"/>
                    <a:pt x="29207" y="6980"/>
                  </a:cubicBezTo>
                  <a:cubicBezTo>
                    <a:pt x="29224" y="6980"/>
                    <a:pt x="29224" y="6980"/>
                    <a:pt x="29246" y="6963"/>
                  </a:cubicBezTo>
                  <a:cubicBezTo>
                    <a:pt x="29281" y="6945"/>
                    <a:pt x="29298" y="6906"/>
                    <a:pt x="29281" y="6871"/>
                  </a:cubicBezTo>
                  <a:cubicBezTo>
                    <a:pt x="29263" y="6854"/>
                    <a:pt x="29224" y="6837"/>
                    <a:pt x="29207" y="6837"/>
                  </a:cubicBezTo>
                  <a:close/>
                  <a:moveTo>
                    <a:pt x="70" y="6906"/>
                  </a:moveTo>
                  <a:cubicBezTo>
                    <a:pt x="35" y="6906"/>
                    <a:pt x="1" y="6928"/>
                    <a:pt x="1" y="6963"/>
                  </a:cubicBezTo>
                  <a:cubicBezTo>
                    <a:pt x="1" y="6980"/>
                    <a:pt x="18" y="7015"/>
                    <a:pt x="1" y="7037"/>
                  </a:cubicBezTo>
                  <a:cubicBezTo>
                    <a:pt x="18" y="7037"/>
                    <a:pt x="18" y="7054"/>
                    <a:pt x="35" y="7054"/>
                  </a:cubicBezTo>
                  <a:lnTo>
                    <a:pt x="70" y="7054"/>
                  </a:lnTo>
                  <a:cubicBezTo>
                    <a:pt x="92" y="7054"/>
                    <a:pt x="127" y="7037"/>
                    <a:pt x="127" y="7015"/>
                  </a:cubicBezTo>
                  <a:cubicBezTo>
                    <a:pt x="144" y="6980"/>
                    <a:pt x="127" y="6945"/>
                    <a:pt x="92" y="6928"/>
                  </a:cubicBezTo>
                  <a:lnTo>
                    <a:pt x="70" y="6906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5" name="Google Shape;3235;p59"/>
            <p:cNvSpPr/>
            <p:nvPr/>
          </p:nvSpPr>
          <p:spPr>
            <a:xfrm rot="-5400000">
              <a:off x="5912569" y="1826769"/>
              <a:ext cx="5541947" cy="1535125"/>
            </a:xfrm>
            <a:custGeom>
              <a:avLst/>
              <a:gdLst/>
              <a:ahLst/>
              <a:cxnLst/>
              <a:rect l="l" t="t" r="r" b="b"/>
              <a:pathLst>
                <a:path w="30987" h="9409" extrusionOk="0">
                  <a:moveTo>
                    <a:pt x="11588" y="1"/>
                  </a:moveTo>
                  <a:cubicBezTo>
                    <a:pt x="11549" y="1"/>
                    <a:pt x="11514" y="36"/>
                    <a:pt x="11514" y="70"/>
                  </a:cubicBezTo>
                  <a:cubicBezTo>
                    <a:pt x="11514" y="127"/>
                    <a:pt x="11549" y="144"/>
                    <a:pt x="11588" y="144"/>
                  </a:cubicBezTo>
                  <a:cubicBezTo>
                    <a:pt x="11640" y="144"/>
                    <a:pt x="11658" y="127"/>
                    <a:pt x="11658" y="70"/>
                  </a:cubicBezTo>
                  <a:cubicBezTo>
                    <a:pt x="11658" y="36"/>
                    <a:pt x="11640" y="1"/>
                    <a:pt x="11588" y="1"/>
                  </a:cubicBezTo>
                  <a:close/>
                  <a:moveTo>
                    <a:pt x="11223" y="18"/>
                  </a:moveTo>
                  <a:cubicBezTo>
                    <a:pt x="11188" y="18"/>
                    <a:pt x="11153" y="53"/>
                    <a:pt x="11153" y="88"/>
                  </a:cubicBezTo>
                  <a:cubicBezTo>
                    <a:pt x="11170" y="127"/>
                    <a:pt x="11188" y="162"/>
                    <a:pt x="11223" y="162"/>
                  </a:cubicBezTo>
                  <a:lnTo>
                    <a:pt x="11244" y="162"/>
                  </a:lnTo>
                  <a:cubicBezTo>
                    <a:pt x="11279" y="162"/>
                    <a:pt x="11314" y="127"/>
                    <a:pt x="11297" y="88"/>
                  </a:cubicBezTo>
                  <a:cubicBezTo>
                    <a:pt x="11297" y="53"/>
                    <a:pt x="11279" y="18"/>
                    <a:pt x="11223" y="18"/>
                  </a:cubicBezTo>
                  <a:close/>
                  <a:moveTo>
                    <a:pt x="11949" y="18"/>
                  </a:moveTo>
                  <a:cubicBezTo>
                    <a:pt x="11914" y="18"/>
                    <a:pt x="11897" y="53"/>
                    <a:pt x="11875" y="88"/>
                  </a:cubicBezTo>
                  <a:cubicBezTo>
                    <a:pt x="11875" y="127"/>
                    <a:pt x="11914" y="162"/>
                    <a:pt x="11949" y="162"/>
                  </a:cubicBezTo>
                  <a:cubicBezTo>
                    <a:pt x="12006" y="162"/>
                    <a:pt x="12023" y="127"/>
                    <a:pt x="12023" y="88"/>
                  </a:cubicBezTo>
                  <a:cubicBezTo>
                    <a:pt x="12041" y="53"/>
                    <a:pt x="12006" y="18"/>
                    <a:pt x="11967" y="18"/>
                  </a:cubicBezTo>
                  <a:close/>
                  <a:moveTo>
                    <a:pt x="10861" y="36"/>
                  </a:moveTo>
                  <a:cubicBezTo>
                    <a:pt x="10827" y="53"/>
                    <a:pt x="10787" y="70"/>
                    <a:pt x="10787" y="127"/>
                  </a:cubicBezTo>
                  <a:cubicBezTo>
                    <a:pt x="10809" y="162"/>
                    <a:pt x="10827" y="179"/>
                    <a:pt x="10861" y="179"/>
                  </a:cubicBezTo>
                  <a:lnTo>
                    <a:pt x="10879" y="179"/>
                  </a:lnTo>
                  <a:cubicBezTo>
                    <a:pt x="10918" y="179"/>
                    <a:pt x="10953" y="144"/>
                    <a:pt x="10935" y="110"/>
                  </a:cubicBezTo>
                  <a:cubicBezTo>
                    <a:pt x="10935" y="70"/>
                    <a:pt x="10918" y="36"/>
                    <a:pt x="10861" y="36"/>
                  </a:cubicBezTo>
                  <a:close/>
                  <a:moveTo>
                    <a:pt x="12310" y="53"/>
                  </a:moveTo>
                  <a:cubicBezTo>
                    <a:pt x="12276" y="53"/>
                    <a:pt x="12258" y="70"/>
                    <a:pt x="12241" y="110"/>
                  </a:cubicBezTo>
                  <a:cubicBezTo>
                    <a:pt x="12241" y="144"/>
                    <a:pt x="12276" y="179"/>
                    <a:pt x="12310" y="179"/>
                  </a:cubicBezTo>
                  <a:lnTo>
                    <a:pt x="12310" y="197"/>
                  </a:lnTo>
                  <a:cubicBezTo>
                    <a:pt x="12350" y="197"/>
                    <a:pt x="12384" y="162"/>
                    <a:pt x="12384" y="127"/>
                  </a:cubicBezTo>
                  <a:cubicBezTo>
                    <a:pt x="12402" y="88"/>
                    <a:pt x="12367" y="53"/>
                    <a:pt x="12332" y="53"/>
                  </a:cubicBezTo>
                  <a:close/>
                  <a:moveTo>
                    <a:pt x="10500" y="88"/>
                  </a:moveTo>
                  <a:cubicBezTo>
                    <a:pt x="10461" y="88"/>
                    <a:pt x="10426" y="127"/>
                    <a:pt x="10444" y="162"/>
                  </a:cubicBezTo>
                  <a:cubicBezTo>
                    <a:pt x="10444" y="197"/>
                    <a:pt x="10483" y="236"/>
                    <a:pt x="10518" y="236"/>
                  </a:cubicBezTo>
                  <a:cubicBezTo>
                    <a:pt x="10552" y="218"/>
                    <a:pt x="10592" y="179"/>
                    <a:pt x="10592" y="144"/>
                  </a:cubicBezTo>
                  <a:cubicBezTo>
                    <a:pt x="10570" y="110"/>
                    <a:pt x="10552" y="88"/>
                    <a:pt x="10518" y="88"/>
                  </a:cubicBezTo>
                  <a:close/>
                  <a:moveTo>
                    <a:pt x="12676" y="88"/>
                  </a:moveTo>
                  <a:cubicBezTo>
                    <a:pt x="12637" y="88"/>
                    <a:pt x="12619" y="127"/>
                    <a:pt x="12602" y="162"/>
                  </a:cubicBezTo>
                  <a:cubicBezTo>
                    <a:pt x="12602" y="197"/>
                    <a:pt x="12619" y="236"/>
                    <a:pt x="12658" y="236"/>
                  </a:cubicBezTo>
                  <a:lnTo>
                    <a:pt x="12676" y="236"/>
                  </a:lnTo>
                  <a:cubicBezTo>
                    <a:pt x="12711" y="236"/>
                    <a:pt x="12746" y="218"/>
                    <a:pt x="12746" y="179"/>
                  </a:cubicBezTo>
                  <a:cubicBezTo>
                    <a:pt x="12746" y="144"/>
                    <a:pt x="12728" y="110"/>
                    <a:pt x="12693" y="88"/>
                  </a:cubicBezTo>
                  <a:close/>
                  <a:moveTo>
                    <a:pt x="10135" y="144"/>
                  </a:moveTo>
                  <a:cubicBezTo>
                    <a:pt x="10100" y="144"/>
                    <a:pt x="10083" y="179"/>
                    <a:pt x="10083" y="218"/>
                  </a:cubicBezTo>
                  <a:cubicBezTo>
                    <a:pt x="10083" y="253"/>
                    <a:pt x="10117" y="288"/>
                    <a:pt x="10156" y="288"/>
                  </a:cubicBezTo>
                  <a:lnTo>
                    <a:pt x="10156" y="271"/>
                  </a:lnTo>
                  <a:cubicBezTo>
                    <a:pt x="10209" y="271"/>
                    <a:pt x="10226" y="236"/>
                    <a:pt x="10226" y="197"/>
                  </a:cubicBezTo>
                  <a:cubicBezTo>
                    <a:pt x="10209" y="162"/>
                    <a:pt x="10191" y="144"/>
                    <a:pt x="10156" y="144"/>
                  </a:cubicBezTo>
                  <a:close/>
                  <a:moveTo>
                    <a:pt x="13037" y="162"/>
                  </a:moveTo>
                  <a:cubicBezTo>
                    <a:pt x="13002" y="162"/>
                    <a:pt x="12963" y="197"/>
                    <a:pt x="12963" y="218"/>
                  </a:cubicBezTo>
                  <a:cubicBezTo>
                    <a:pt x="12946" y="271"/>
                    <a:pt x="12985" y="305"/>
                    <a:pt x="13020" y="305"/>
                  </a:cubicBezTo>
                  <a:lnTo>
                    <a:pt x="13037" y="305"/>
                  </a:lnTo>
                  <a:cubicBezTo>
                    <a:pt x="13072" y="305"/>
                    <a:pt x="13094" y="288"/>
                    <a:pt x="13111" y="253"/>
                  </a:cubicBezTo>
                  <a:cubicBezTo>
                    <a:pt x="13111" y="218"/>
                    <a:pt x="13094" y="179"/>
                    <a:pt x="13054" y="162"/>
                  </a:cubicBezTo>
                  <a:close/>
                  <a:moveTo>
                    <a:pt x="9774" y="197"/>
                  </a:moveTo>
                  <a:cubicBezTo>
                    <a:pt x="9739" y="218"/>
                    <a:pt x="9721" y="253"/>
                    <a:pt x="9721" y="288"/>
                  </a:cubicBezTo>
                  <a:cubicBezTo>
                    <a:pt x="9739" y="327"/>
                    <a:pt x="9756" y="345"/>
                    <a:pt x="9791" y="345"/>
                  </a:cubicBezTo>
                  <a:lnTo>
                    <a:pt x="9808" y="345"/>
                  </a:lnTo>
                  <a:cubicBezTo>
                    <a:pt x="9848" y="345"/>
                    <a:pt x="9865" y="288"/>
                    <a:pt x="9865" y="253"/>
                  </a:cubicBezTo>
                  <a:cubicBezTo>
                    <a:pt x="9865" y="218"/>
                    <a:pt x="9830" y="197"/>
                    <a:pt x="9791" y="197"/>
                  </a:cubicBezTo>
                  <a:close/>
                  <a:moveTo>
                    <a:pt x="9430" y="271"/>
                  </a:moveTo>
                  <a:cubicBezTo>
                    <a:pt x="9395" y="288"/>
                    <a:pt x="9356" y="327"/>
                    <a:pt x="9373" y="362"/>
                  </a:cubicBezTo>
                  <a:cubicBezTo>
                    <a:pt x="9373" y="397"/>
                    <a:pt x="9412" y="414"/>
                    <a:pt x="9447" y="414"/>
                  </a:cubicBezTo>
                  <a:cubicBezTo>
                    <a:pt x="9504" y="414"/>
                    <a:pt x="9521" y="362"/>
                    <a:pt x="9504" y="327"/>
                  </a:cubicBezTo>
                  <a:cubicBezTo>
                    <a:pt x="9504" y="288"/>
                    <a:pt x="9465" y="271"/>
                    <a:pt x="9430" y="271"/>
                  </a:cubicBezTo>
                  <a:close/>
                  <a:moveTo>
                    <a:pt x="13381" y="271"/>
                  </a:moveTo>
                  <a:cubicBezTo>
                    <a:pt x="13346" y="271"/>
                    <a:pt x="13329" y="288"/>
                    <a:pt x="13311" y="305"/>
                  </a:cubicBezTo>
                  <a:cubicBezTo>
                    <a:pt x="13311" y="362"/>
                    <a:pt x="13329" y="397"/>
                    <a:pt x="13363" y="397"/>
                  </a:cubicBezTo>
                  <a:cubicBezTo>
                    <a:pt x="13363" y="414"/>
                    <a:pt x="13381" y="414"/>
                    <a:pt x="13381" y="414"/>
                  </a:cubicBezTo>
                  <a:cubicBezTo>
                    <a:pt x="13420" y="414"/>
                    <a:pt x="13437" y="379"/>
                    <a:pt x="13455" y="362"/>
                  </a:cubicBezTo>
                  <a:cubicBezTo>
                    <a:pt x="13455" y="327"/>
                    <a:pt x="13437" y="271"/>
                    <a:pt x="13398" y="271"/>
                  </a:cubicBezTo>
                  <a:close/>
                  <a:moveTo>
                    <a:pt x="24424" y="327"/>
                  </a:moveTo>
                  <a:cubicBezTo>
                    <a:pt x="24385" y="327"/>
                    <a:pt x="24350" y="362"/>
                    <a:pt x="24350" y="414"/>
                  </a:cubicBezTo>
                  <a:cubicBezTo>
                    <a:pt x="24368" y="453"/>
                    <a:pt x="24385" y="471"/>
                    <a:pt x="24424" y="471"/>
                  </a:cubicBezTo>
                  <a:lnTo>
                    <a:pt x="24442" y="471"/>
                  </a:lnTo>
                  <a:cubicBezTo>
                    <a:pt x="24477" y="471"/>
                    <a:pt x="24516" y="436"/>
                    <a:pt x="24494" y="397"/>
                  </a:cubicBezTo>
                  <a:cubicBezTo>
                    <a:pt x="24494" y="362"/>
                    <a:pt x="24459" y="327"/>
                    <a:pt x="24424" y="327"/>
                  </a:cubicBezTo>
                  <a:close/>
                  <a:moveTo>
                    <a:pt x="24786" y="327"/>
                  </a:moveTo>
                  <a:cubicBezTo>
                    <a:pt x="24751" y="327"/>
                    <a:pt x="24712" y="345"/>
                    <a:pt x="24712" y="397"/>
                  </a:cubicBezTo>
                  <a:cubicBezTo>
                    <a:pt x="24712" y="436"/>
                    <a:pt x="24751" y="471"/>
                    <a:pt x="24786" y="471"/>
                  </a:cubicBezTo>
                  <a:cubicBezTo>
                    <a:pt x="24820" y="471"/>
                    <a:pt x="24860" y="436"/>
                    <a:pt x="24860" y="397"/>
                  </a:cubicBezTo>
                  <a:cubicBezTo>
                    <a:pt x="24860" y="362"/>
                    <a:pt x="24842" y="327"/>
                    <a:pt x="24786" y="327"/>
                  </a:cubicBezTo>
                  <a:close/>
                  <a:moveTo>
                    <a:pt x="9069" y="362"/>
                  </a:moveTo>
                  <a:cubicBezTo>
                    <a:pt x="9030" y="362"/>
                    <a:pt x="9012" y="397"/>
                    <a:pt x="9012" y="453"/>
                  </a:cubicBezTo>
                  <a:cubicBezTo>
                    <a:pt x="9030" y="471"/>
                    <a:pt x="9047" y="506"/>
                    <a:pt x="9086" y="506"/>
                  </a:cubicBezTo>
                  <a:lnTo>
                    <a:pt x="9103" y="488"/>
                  </a:lnTo>
                  <a:cubicBezTo>
                    <a:pt x="9138" y="488"/>
                    <a:pt x="9156" y="453"/>
                    <a:pt x="9156" y="414"/>
                  </a:cubicBezTo>
                  <a:cubicBezTo>
                    <a:pt x="9138" y="379"/>
                    <a:pt x="9121" y="362"/>
                    <a:pt x="9086" y="362"/>
                  </a:cubicBezTo>
                  <a:close/>
                  <a:moveTo>
                    <a:pt x="25147" y="362"/>
                  </a:moveTo>
                  <a:cubicBezTo>
                    <a:pt x="25112" y="362"/>
                    <a:pt x="25095" y="379"/>
                    <a:pt x="25077" y="414"/>
                  </a:cubicBezTo>
                  <a:cubicBezTo>
                    <a:pt x="25077" y="453"/>
                    <a:pt x="25095" y="488"/>
                    <a:pt x="25147" y="506"/>
                  </a:cubicBezTo>
                  <a:cubicBezTo>
                    <a:pt x="25186" y="506"/>
                    <a:pt x="25221" y="471"/>
                    <a:pt x="25221" y="436"/>
                  </a:cubicBezTo>
                  <a:cubicBezTo>
                    <a:pt x="25238" y="397"/>
                    <a:pt x="25203" y="362"/>
                    <a:pt x="25168" y="362"/>
                  </a:cubicBezTo>
                  <a:close/>
                  <a:moveTo>
                    <a:pt x="13725" y="379"/>
                  </a:moveTo>
                  <a:cubicBezTo>
                    <a:pt x="13690" y="379"/>
                    <a:pt x="13672" y="397"/>
                    <a:pt x="13655" y="436"/>
                  </a:cubicBezTo>
                  <a:cubicBezTo>
                    <a:pt x="13638" y="471"/>
                    <a:pt x="13655" y="506"/>
                    <a:pt x="13690" y="523"/>
                  </a:cubicBezTo>
                  <a:lnTo>
                    <a:pt x="13725" y="523"/>
                  </a:lnTo>
                  <a:cubicBezTo>
                    <a:pt x="13764" y="523"/>
                    <a:pt x="13781" y="506"/>
                    <a:pt x="13799" y="488"/>
                  </a:cubicBezTo>
                  <a:cubicBezTo>
                    <a:pt x="13799" y="436"/>
                    <a:pt x="13781" y="397"/>
                    <a:pt x="13746" y="379"/>
                  </a:cubicBezTo>
                  <a:close/>
                  <a:moveTo>
                    <a:pt x="24059" y="379"/>
                  </a:moveTo>
                  <a:cubicBezTo>
                    <a:pt x="24024" y="379"/>
                    <a:pt x="23989" y="436"/>
                    <a:pt x="24007" y="471"/>
                  </a:cubicBezTo>
                  <a:cubicBezTo>
                    <a:pt x="24007" y="506"/>
                    <a:pt x="24041" y="523"/>
                    <a:pt x="24081" y="523"/>
                  </a:cubicBezTo>
                  <a:cubicBezTo>
                    <a:pt x="24115" y="506"/>
                    <a:pt x="24150" y="471"/>
                    <a:pt x="24133" y="436"/>
                  </a:cubicBezTo>
                  <a:cubicBezTo>
                    <a:pt x="24133" y="397"/>
                    <a:pt x="24098" y="379"/>
                    <a:pt x="24081" y="379"/>
                  </a:cubicBezTo>
                  <a:close/>
                  <a:moveTo>
                    <a:pt x="25512" y="436"/>
                  </a:moveTo>
                  <a:cubicBezTo>
                    <a:pt x="25473" y="436"/>
                    <a:pt x="25438" y="453"/>
                    <a:pt x="25438" y="488"/>
                  </a:cubicBezTo>
                  <a:cubicBezTo>
                    <a:pt x="25421" y="523"/>
                    <a:pt x="25438" y="562"/>
                    <a:pt x="25473" y="580"/>
                  </a:cubicBezTo>
                  <a:lnTo>
                    <a:pt x="25512" y="580"/>
                  </a:lnTo>
                  <a:cubicBezTo>
                    <a:pt x="25530" y="580"/>
                    <a:pt x="25564" y="562"/>
                    <a:pt x="25564" y="545"/>
                  </a:cubicBezTo>
                  <a:cubicBezTo>
                    <a:pt x="25582" y="488"/>
                    <a:pt x="25564" y="453"/>
                    <a:pt x="25530" y="453"/>
                  </a:cubicBezTo>
                  <a:cubicBezTo>
                    <a:pt x="25530" y="436"/>
                    <a:pt x="25512" y="436"/>
                    <a:pt x="25512" y="436"/>
                  </a:cubicBezTo>
                  <a:close/>
                  <a:moveTo>
                    <a:pt x="8721" y="453"/>
                  </a:moveTo>
                  <a:cubicBezTo>
                    <a:pt x="8668" y="453"/>
                    <a:pt x="8651" y="488"/>
                    <a:pt x="8668" y="545"/>
                  </a:cubicBezTo>
                  <a:cubicBezTo>
                    <a:pt x="8668" y="562"/>
                    <a:pt x="8703" y="597"/>
                    <a:pt x="8742" y="597"/>
                  </a:cubicBezTo>
                  <a:lnTo>
                    <a:pt x="8760" y="580"/>
                  </a:lnTo>
                  <a:cubicBezTo>
                    <a:pt x="8795" y="580"/>
                    <a:pt x="8812" y="545"/>
                    <a:pt x="8812" y="506"/>
                  </a:cubicBezTo>
                  <a:cubicBezTo>
                    <a:pt x="8795" y="471"/>
                    <a:pt x="8760" y="453"/>
                    <a:pt x="8742" y="453"/>
                  </a:cubicBezTo>
                  <a:close/>
                  <a:moveTo>
                    <a:pt x="23698" y="471"/>
                  </a:moveTo>
                  <a:cubicBezTo>
                    <a:pt x="23663" y="471"/>
                    <a:pt x="23646" y="523"/>
                    <a:pt x="23646" y="562"/>
                  </a:cubicBezTo>
                  <a:cubicBezTo>
                    <a:pt x="23663" y="597"/>
                    <a:pt x="23680" y="614"/>
                    <a:pt x="23715" y="614"/>
                  </a:cubicBezTo>
                  <a:cubicBezTo>
                    <a:pt x="23715" y="614"/>
                    <a:pt x="23733" y="614"/>
                    <a:pt x="23733" y="597"/>
                  </a:cubicBezTo>
                  <a:cubicBezTo>
                    <a:pt x="23772" y="597"/>
                    <a:pt x="23807" y="562"/>
                    <a:pt x="23789" y="523"/>
                  </a:cubicBezTo>
                  <a:cubicBezTo>
                    <a:pt x="23772" y="488"/>
                    <a:pt x="23754" y="471"/>
                    <a:pt x="23715" y="471"/>
                  </a:cubicBezTo>
                  <a:close/>
                  <a:moveTo>
                    <a:pt x="14051" y="523"/>
                  </a:moveTo>
                  <a:cubicBezTo>
                    <a:pt x="14034" y="523"/>
                    <a:pt x="13999" y="545"/>
                    <a:pt x="13999" y="562"/>
                  </a:cubicBezTo>
                  <a:cubicBezTo>
                    <a:pt x="13981" y="597"/>
                    <a:pt x="13999" y="653"/>
                    <a:pt x="14034" y="671"/>
                  </a:cubicBezTo>
                  <a:lnTo>
                    <a:pt x="14051" y="671"/>
                  </a:lnTo>
                  <a:cubicBezTo>
                    <a:pt x="14090" y="671"/>
                    <a:pt x="14107" y="653"/>
                    <a:pt x="14125" y="632"/>
                  </a:cubicBezTo>
                  <a:cubicBezTo>
                    <a:pt x="14142" y="597"/>
                    <a:pt x="14125" y="545"/>
                    <a:pt x="14090" y="523"/>
                  </a:cubicBezTo>
                  <a:close/>
                  <a:moveTo>
                    <a:pt x="8359" y="545"/>
                  </a:moveTo>
                  <a:cubicBezTo>
                    <a:pt x="8325" y="562"/>
                    <a:pt x="8307" y="597"/>
                    <a:pt x="8325" y="632"/>
                  </a:cubicBezTo>
                  <a:cubicBezTo>
                    <a:pt x="8325" y="671"/>
                    <a:pt x="8359" y="688"/>
                    <a:pt x="8377" y="688"/>
                  </a:cubicBezTo>
                  <a:lnTo>
                    <a:pt x="8416" y="688"/>
                  </a:lnTo>
                  <a:cubicBezTo>
                    <a:pt x="8451" y="671"/>
                    <a:pt x="8468" y="632"/>
                    <a:pt x="8451" y="597"/>
                  </a:cubicBezTo>
                  <a:cubicBezTo>
                    <a:pt x="8451" y="562"/>
                    <a:pt x="8416" y="545"/>
                    <a:pt x="8377" y="545"/>
                  </a:cubicBezTo>
                  <a:close/>
                  <a:moveTo>
                    <a:pt x="23354" y="580"/>
                  </a:moveTo>
                  <a:cubicBezTo>
                    <a:pt x="23319" y="597"/>
                    <a:pt x="23297" y="632"/>
                    <a:pt x="23297" y="671"/>
                  </a:cubicBezTo>
                  <a:cubicBezTo>
                    <a:pt x="23319" y="706"/>
                    <a:pt x="23354" y="723"/>
                    <a:pt x="23371" y="723"/>
                  </a:cubicBezTo>
                  <a:lnTo>
                    <a:pt x="23406" y="723"/>
                  </a:lnTo>
                  <a:cubicBezTo>
                    <a:pt x="23445" y="706"/>
                    <a:pt x="23463" y="671"/>
                    <a:pt x="23445" y="632"/>
                  </a:cubicBezTo>
                  <a:cubicBezTo>
                    <a:pt x="23428" y="597"/>
                    <a:pt x="23406" y="580"/>
                    <a:pt x="23371" y="580"/>
                  </a:cubicBezTo>
                  <a:close/>
                  <a:moveTo>
                    <a:pt x="25839" y="580"/>
                  </a:moveTo>
                  <a:cubicBezTo>
                    <a:pt x="25821" y="580"/>
                    <a:pt x="25782" y="597"/>
                    <a:pt x="25765" y="614"/>
                  </a:cubicBezTo>
                  <a:cubicBezTo>
                    <a:pt x="25747" y="653"/>
                    <a:pt x="25765" y="706"/>
                    <a:pt x="25799" y="723"/>
                  </a:cubicBezTo>
                  <a:lnTo>
                    <a:pt x="25839" y="723"/>
                  </a:lnTo>
                  <a:cubicBezTo>
                    <a:pt x="25856" y="723"/>
                    <a:pt x="25891" y="706"/>
                    <a:pt x="25908" y="688"/>
                  </a:cubicBezTo>
                  <a:cubicBezTo>
                    <a:pt x="25930" y="653"/>
                    <a:pt x="25908" y="614"/>
                    <a:pt x="25873" y="597"/>
                  </a:cubicBezTo>
                  <a:cubicBezTo>
                    <a:pt x="25856" y="580"/>
                    <a:pt x="25856" y="580"/>
                    <a:pt x="25839" y="580"/>
                  </a:cubicBezTo>
                  <a:close/>
                  <a:moveTo>
                    <a:pt x="8016" y="653"/>
                  </a:moveTo>
                  <a:cubicBezTo>
                    <a:pt x="7981" y="671"/>
                    <a:pt x="7959" y="706"/>
                    <a:pt x="7959" y="740"/>
                  </a:cubicBezTo>
                  <a:cubicBezTo>
                    <a:pt x="7981" y="780"/>
                    <a:pt x="8016" y="797"/>
                    <a:pt x="8033" y="797"/>
                  </a:cubicBezTo>
                  <a:lnTo>
                    <a:pt x="8050" y="797"/>
                  </a:lnTo>
                  <a:cubicBezTo>
                    <a:pt x="8107" y="780"/>
                    <a:pt x="8124" y="740"/>
                    <a:pt x="8107" y="706"/>
                  </a:cubicBezTo>
                  <a:cubicBezTo>
                    <a:pt x="8107" y="671"/>
                    <a:pt x="8068" y="653"/>
                    <a:pt x="8033" y="653"/>
                  </a:cubicBezTo>
                  <a:close/>
                  <a:moveTo>
                    <a:pt x="14377" y="688"/>
                  </a:moveTo>
                  <a:cubicBezTo>
                    <a:pt x="14360" y="688"/>
                    <a:pt x="14325" y="706"/>
                    <a:pt x="14325" y="723"/>
                  </a:cubicBezTo>
                  <a:cubicBezTo>
                    <a:pt x="14308" y="762"/>
                    <a:pt x="14308" y="797"/>
                    <a:pt x="14342" y="814"/>
                  </a:cubicBezTo>
                  <a:cubicBezTo>
                    <a:pt x="14360" y="832"/>
                    <a:pt x="14360" y="832"/>
                    <a:pt x="14377" y="832"/>
                  </a:cubicBezTo>
                  <a:cubicBezTo>
                    <a:pt x="14416" y="832"/>
                    <a:pt x="14434" y="814"/>
                    <a:pt x="14451" y="797"/>
                  </a:cubicBezTo>
                  <a:cubicBezTo>
                    <a:pt x="14469" y="762"/>
                    <a:pt x="14451" y="723"/>
                    <a:pt x="14416" y="688"/>
                  </a:cubicBezTo>
                  <a:close/>
                  <a:moveTo>
                    <a:pt x="23010" y="723"/>
                  </a:moveTo>
                  <a:cubicBezTo>
                    <a:pt x="22971" y="740"/>
                    <a:pt x="22954" y="780"/>
                    <a:pt x="22971" y="814"/>
                  </a:cubicBezTo>
                  <a:cubicBezTo>
                    <a:pt x="22993" y="849"/>
                    <a:pt x="23010" y="871"/>
                    <a:pt x="23045" y="871"/>
                  </a:cubicBezTo>
                  <a:lnTo>
                    <a:pt x="23062" y="849"/>
                  </a:lnTo>
                  <a:cubicBezTo>
                    <a:pt x="23102" y="832"/>
                    <a:pt x="23119" y="797"/>
                    <a:pt x="23102" y="762"/>
                  </a:cubicBezTo>
                  <a:cubicBezTo>
                    <a:pt x="23102" y="723"/>
                    <a:pt x="23062" y="723"/>
                    <a:pt x="23045" y="723"/>
                  </a:cubicBezTo>
                  <a:close/>
                  <a:moveTo>
                    <a:pt x="7672" y="762"/>
                  </a:moveTo>
                  <a:cubicBezTo>
                    <a:pt x="7633" y="780"/>
                    <a:pt x="7615" y="814"/>
                    <a:pt x="7615" y="849"/>
                  </a:cubicBezTo>
                  <a:cubicBezTo>
                    <a:pt x="7633" y="888"/>
                    <a:pt x="7672" y="906"/>
                    <a:pt x="7689" y="906"/>
                  </a:cubicBezTo>
                  <a:lnTo>
                    <a:pt x="7724" y="906"/>
                  </a:lnTo>
                  <a:cubicBezTo>
                    <a:pt x="7763" y="888"/>
                    <a:pt x="7781" y="849"/>
                    <a:pt x="7763" y="814"/>
                  </a:cubicBezTo>
                  <a:cubicBezTo>
                    <a:pt x="7742" y="780"/>
                    <a:pt x="7724" y="762"/>
                    <a:pt x="7689" y="762"/>
                  </a:cubicBezTo>
                  <a:close/>
                  <a:moveTo>
                    <a:pt x="26148" y="780"/>
                  </a:moveTo>
                  <a:cubicBezTo>
                    <a:pt x="26126" y="780"/>
                    <a:pt x="26108" y="780"/>
                    <a:pt x="26091" y="797"/>
                  </a:cubicBezTo>
                  <a:cubicBezTo>
                    <a:pt x="26056" y="832"/>
                    <a:pt x="26074" y="888"/>
                    <a:pt x="26108" y="906"/>
                  </a:cubicBezTo>
                  <a:cubicBezTo>
                    <a:pt x="26108" y="906"/>
                    <a:pt x="26126" y="923"/>
                    <a:pt x="26148" y="923"/>
                  </a:cubicBezTo>
                  <a:cubicBezTo>
                    <a:pt x="26165" y="923"/>
                    <a:pt x="26182" y="906"/>
                    <a:pt x="26200" y="888"/>
                  </a:cubicBezTo>
                  <a:cubicBezTo>
                    <a:pt x="26235" y="849"/>
                    <a:pt x="26217" y="814"/>
                    <a:pt x="26182" y="780"/>
                  </a:cubicBezTo>
                  <a:close/>
                  <a:moveTo>
                    <a:pt x="22719" y="871"/>
                  </a:moveTo>
                  <a:cubicBezTo>
                    <a:pt x="22701" y="871"/>
                    <a:pt x="22684" y="871"/>
                    <a:pt x="22684" y="888"/>
                  </a:cubicBezTo>
                  <a:cubicBezTo>
                    <a:pt x="22645" y="906"/>
                    <a:pt x="22627" y="941"/>
                    <a:pt x="22645" y="980"/>
                  </a:cubicBezTo>
                  <a:cubicBezTo>
                    <a:pt x="22666" y="997"/>
                    <a:pt x="22684" y="1015"/>
                    <a:pt x="22719" y="1015"/>
                  </a:cubicBezTo>
                  <a:lnTo>
                    <a:pt x="22736" y="1015"/>
                  </a:lnTo>
                  <a:cubicBezTo>
                    <a:pt x="22775" y="997"/>
                    <a:pt x="22793" y="941"/>
                    <a:pt x="22775" y="906"/>
                  </a:cubicBezTo>
                  <a:cubicBezTo>
                    <a:pt x="22754" y="888"/>
                    <a:pt x="22736" y="871"/>
                    <a:pt x="22719" y="871"/>
                  </a:cubicBezTo>
                  <a:close/>
                  <a:moveTo>
                    <a:pt x="7328" y="888"/>
                  </a:moveTo>
                  <a:cubicBezTo>
                    <a:pt x="7289" y="906"/>
                    <a:pt x="7272" y="941"/>
                    <a:pt x="7289" y="980"/>
                  </a:cubicBezTo>
                  <a:cubicBezTo>
                    <a:pt x="7289" y="1015"/>
                    <a:pt x="7328" y="1032"/>
                    <a:pt x="7346" y="1032"/>
                  </a:cubicBezTo>
                  <a:cubicBezTo>
                    <a:pt x="7363" y="1032"/>
                    <a:pt x="7363" y="1032"/>
                    <a:pt x="7380" y="1015"/>
                  </a:cubicBezTo>
                  <a:cubicBezTo>
                    <a:pt x="7415" y="1015"/>
                    <a:pt x="7437" y="958"/>
                    <a:pt x="7415" y="923"/>
                  </a:cubicBezTo>
                  <a:cubicBezTo>
                    <a:pt x="7415" y="906"/>
                    <a:pt x="7380" y="888"/>
                    <a:pt x="7346" y="888"/>
                  </a:cubicBezTo>
                  <a:close/>
                  <a:moveTo>
                    <a:pt x="14686" y="888"/>
                  </a:moveTo>
                  <a:cubicBezTo>
                    <a:pt x="14669" y="888"/>
                    <a:pt x="14651" y="888"/>
                    <a:pt x="14634" y="906"/>
                  </a:cubicBezTo>
                  <a:cubicBezTo>
                    <a:pt x="14617" y="941"/>
                    <a:pt x="14617" y="997"/>
                    <a:pt x="14651" y="1015"/>
                  </a:cubicBezTo>
                  <a:cubicBezTo>
                    <a:pt x="14651" y="1015"/>
                    <a:pt x="14669" y="1032"/>
                    <a:pt x="14686" y="1032"/>
                  </a:cubicBezTo>
                  <a:cubicBezTo>
                    <a:pt x="14704" y="1032"/>
                    <a:pt x="14743" y="1015"/>
                    <a:pt x="14743" y="997"/>
                  </a:cubicBezTo>
                  <a:cubicBezTo>
                    <a:pt x="14778" y="958"/>
                    <a:pt x="14760" y="923"/>
                    <a:pt x="14725" y="888"/>
                  </a:cubicBezTo>
                  <a:close/>
                  <a:moveTo>
                    <a:pt x="6980" y="1015"/>
                  </a:moveTo>
                  <a:cubicBezTo>
                    <a:pt x="6945" y="1032"/>
                    <a:pt x="6928" y="1067"/>
                    <a:pt x="6945" y="1106"/>
                  </a:cubicBezTo>
                  <a:cubicBezTo>
                    <a:pt x="6963" y="1141"/>
                    <a:pt x="6980" y="1158"/>
                    <a:pt x="7019" y="1158"/>
                  </a:cubicBezTo>
                  <a:cubicBezTo>
                    <a:pt x="7019" y="1158"/>
                    <a:pt x="7037" y="1158"/>
                    <a:pt x="7037" y="1141"/>
                  </a:cubicBezTo>
                  <a:cubicBezTo>
                    <a:pt x="7071" y="1141"/>
                    <a:pt x="7089" y="1089"/>
                    <a:pt x="7071" y="1049"/>
                  </a:cubicBezTo>
                  <a:cubicBezTo>
                    <a:pt x="7071" y="1032"/>
                    <a:pt x="7037" y="1015"/>
                    <a:pt x="7019" y="1015"/>
                  </a:cubicBezTo>
                  <a:close/>
                  <a:moveTo>
                    <a:pt x="26417" y="1015"/>
                  </a:moveTo>
                  <a:cubicBezTo>
                    <a:pt x="26400" y="1015"/>
                    <a:pt x="26382" y="1015"/>
                    <a:pt x="26365" y="1032"/>
                  </a:cubicBezTo>
                  <a:cubicBezTo>
                    <a:pt x="26343" y="1049"/>
                    <a:pt x="26343" y="1106"/>
                    <a:pt x="26382" y="1123"/>
                  </a:cubicBezTo>
                  <a:cubicBezTo>
                    <a:pt x="26382" y="1141"/>
                    <a:pt x="26400" y="1158"/>
                    <a:pt x="26417" y="1158"/>
                  </a:cubicBezTo>
                  <a:cubicBezTo>
                    <a:pt x="26435" y="1158"/>
                    <a:pt x="26452" y="1141"/>
                    <a:pt x="26474" y="1123"/>
                  </a:cubicBezTo>
                  <a:cubicBezTo>
                    <a:pt x="26509" y="1106"/>
                    <a:pt x="26509" y="1049"/>
                    <a:pt x="26474" y="1032"/>
                  </a:cubicBezTo>
                  <a:cubicBezTo>
                    <a:pt x="26452" y="1015"/>
                    <a:pt x="26435" y="1015"/>
                    <a:pt x="26417" y="1015"/>
                  </a:cubicBezTo>
                  <a:close/>
                  <a:moveTo>
                    <a:pt x="22358" y="1049"/>
                  </a:moveTo>
                  <a:cubicBezTo>
                    <a:pt x="22318" y="1067"/>
                    <a:pt x="22301" y="1123"/>
                    <a:pt x="22340" y="1158"/>
                  </a:cubicBezTo>
                  <a:cubicBezTo>
                    <a:pt x="22340" y="1176"/>
                    <a:pt x="22375" y="1197"/>
                    <a:pt x="22392" y="1197"/>
                  </a:cubicBezTo>
                  <a:cubicBezTo>
                    <a:pt x="22410" y="1197"/>
                    <a:pt x="22410" y="1197"/>
                    <a:pt x="22427" y="1176"/>
                  </a:cubicBezTo>
                  <a:cubicBezTo>
                    <a:pt x="22466" y="1158"/>
                    <a:pt x="22484" y="1123"/>
                    <a:pt x="22449" y="1089"/>
                  </a:cubicBezTo>
                  <a:cubicBezTo>
                    <a:pt x="22449" y="1049"/>
                    <a:pt x="22410" y="1049"/>
                    <a:pt x="22392" y="1049"/>
                  </a:cubicBezTo>
                  <a:close/>
                  <a:moveTo>
                    <a:pt x="14978" y="1089"/>
                  </a:moveTo>
                  <a:cubicBezTo>
                    <a:pt x="14960" y="1089"/>
                    <a:pt x="14943" y="1106"/>
                    <a:pt x="14921" y="1123"/>
                  </a:cubicBezTo>
                  <a:cubicBezTo>
                    <a:pt x="14904" y="1158"/>
                    <a:pt x="14904" y="1197"/>
                    <a:pt x="14943" y="1215"/>
                  </a:cubicBezTo>
                  <a:cubicBezTo>
                    <a:pt x="14960" y="1232"/>
                    <a:pt x="14978" y="1232"/>
                    <a:pt x="14978" y="1232"/>
                  </a:cubicBezTo>
                  <a:cubicBezTo>
                    <a:pt x="15013" y="1232"/>
                    <a:pt x="15030" y="1232"/>
                    <a:pt x="15052" y="1215"/>
                  </a:cubicBezTo>
                  <a:cubicBezTo>
                    <a:pt x="15069" y="1176"/>
                    <a:pt x="15052" y="1123"/>
                    <a:pt x="15030" y="1106"/>
                  </a:cubicBezTo>
                  <a:cubicBezTo>
                    <a:pt x="15013" y="1089"/>
                    <a:pt x="14995" y="1089"/>
                    <a:pt x="14978" y="1089"/>
                  </a:cubicBezTo>
                  <a:close/>
                  <a:moveTo>
                    <a:pt x="6654" y="1141"/>
                  </a:moveTo>
                  <a:cubicBezTo>
                    <a:pt x="6619" y="1158"/>
                    <a:pt x="6601" y="1215"/>
                    <a:pt x="6601" y="1250"/>
                  </a:cubicBezTo>
                  <a:cubicBezTo>
                    <a:pt x="6619" y="1267"/>
                    <a:pt x="6654" y="1284"/>
                    <a:pt x="6675" y="1284"/>
                  </a:cubicBezTo>
                  <a:lnTo>
                    <a:pt x="6710" y="1284"/>
                  </a:lnTo>
                  <a:cubicBezTo>
                    <a:pt x="6745" y="1267"/>
                    <a:pt x="6762" y="1232"/>
                    <a:pt x="6745" y="1197"/>
                  </a:cubicBezTo>
                  <a:cubicBezTo>
                    <a:pt x="6728" y="1158"/>
                    <a:pt x="6710" y="1141"/>
                    <a:pt x="6675" y="1141"/>
                  </a:cubicBezTo>
                  <a:close/>
                  <a:moveTo>
                    <a:pt x="22083" y="1232"/>
                  </a:moveTo>
                  <a:cubicBezTo>
                    <a:pt x="22066" y="1232"/>
                    <a:pt x="22049" y="1232"/>
                    <a:pt x="22049" y="1250"/>
                  </a:cubicBezTo>
                  <a:cubicBezTo>
                    <a:pt x="22014" y="1267"/>
                    <a:pt x="21992" y="1306"/>
                    <a:pt x="22014" y="1341"/>
                  </a:cubicBezTo>
                  <a:cubicBezTo>
                    <a:pt x="22031" y="1358"/>
                    <a:pt x="22049" y="1376"/>
                    <a:pt x="22083" y="1376"/>
                  </a:cubicBezTo>
                  <a:cubicBezTo>
                    <a:pt x="22101" y="1376"/>
                    <a:pt x="22101" y="1376"/>
                    <a:pt x="22123" y="1358"/>
                  </a:cubicBezTo>
                  <a:cubicBezTo>
                    <a:pt x="22157" y="1341"/>
                    <a:pt x="22157" y="1306"/>
                    <a:pt x="22140" y="1267"/>
                  </a:cubicBezTo>
                  <a:cubicBezTo>
                    <a:pt x="22123" y="1250"/>
                    <a:pt x="22101" y="1232"/>
                    <a:pt x="22083" y="1232"/>
                  </a:cubicBezTo>
                  <a:close/>
                  <a:moveTo>
                    <a:pt x="26670" y="1267"/>
                  </a:moveTo>
                  <a:cubicBezTo>
                    <a:pt x="26652" y="1267"/>
                    <a:pt x="26635" y="1267"/>
                    <a:pt x="26617" y="1284"/>
                  </a:cubicBezTo>
                  <a:cubicBezTo>
                    <a:pt x="26600" y="1306"/>
                    <a:pt x="26600" y="1358"/>
                    <a:pt x="26617" y="1393"/>
                  </a:cubicBezTo>
                  <a:cubicBezTo>
                    <a:pt x="26635" y="1415"/>
                    <a:pt x="26652" y="1415"/>
                    <a:pt x="26670" y="1415"/>
                  </a:cubicBezTo>
                  <a:cubicBezTo>
                    <a:pt x="26691" y="1415"/>
                    <a:pt x="26709" y="1415"/>
                    <a:pt x="26726" y="1393"/>
                  </a:cubicBezTo>
                  <a:cubicBezTo>
                    <a:pt x="26744" y="1376"/>
                    <a:pt x="26744" y="1324"/>
                    <a:pt x="26726" y="1306"/>
                  </a:cubicBezTo>
                  <a:cubicBezTo>
                    <a:pt x="26709" y="1284"/>
                    <a:pt x="26691" y="1267"/>
                    <a:pt x="26670" y="1267"/>
                  </a:cubicBezTo>
                  <a:close/>
                  <a:moveTo>
                    <a:pt x="6310" y="1284"/>
                  </a:moveTo>
                  <a:cubicBezTo>
                    <a:pt x="6275" y="1306"/>
                    <a:pt x="6258" y="1341"/>
                    <a:pt x="6275" y="1376"/>
                  </a:cubicBezTo>
                  <a:cubicBezTo>
                    <a:pt x="6293" y="1415"/>
                    <a:pt x="6310" y="1432"/>
                    <a:pt x="6349" y="1432"/>
                  </a:cubicBezTo>
                  <a:lnTo>
                    <a:pt x="6367" y="1432"/>
                  </a:lnTo>
                  <a:cubicBezTo>
                    <a:pt x="6401" y="1415"/>
                    <a:pt x="6419" y="1358"/>
                    <a:pt x="6401" y="1324"/>
                  </a:cubicBezTo>
                  <a:cubicBezTo>
                    <a:pt x="6401" y="1306"/>
                    <a:pt x="6367" y="1284"/>
                    <a:pt x="6349" y="1284"/>
                  </a:cubicBezTo>
                  <a:close/>
                  <a:moveTo>
                    <a:pt x="15287" y="1306"/>
                  </a:moveTo>
                  <a:cubicBezTo>
                    <a:pt x="15248" y="1306"/>
                    <a:pt x="15230" y="1306"/>
                    <a:pt x="15213" y="1324"/>
                  </a:cubicBezTo>
                  <a:cubicBezTo>
                    <a:pt x="15195" y="1358"/>
                    <a:pt x="15195" y="1415"/>
                    <a:pt x="15230" y="1432"/>
                  </a:cubicBezTo>
                  <a:cubicBezTo>
                    <a:pt x="15248" y="1450"/>
                    <a:pt x="15269" y="1450"/>
                    <a:pt x="15287" y="1450"/>
                  </a:cubicBezTo>
                  <a:cubicBezTo>
                    <a:pt x="15304" y="1450"/>
                    <a:pt x="15321" y="1432"/>
                    <a:pt x="15339" y="1415"/>
                  </a:cubicBezTo>
                  <a:cubicBezTo>
                    <a:pt x="15356" y="1393"/>
                    <a:pt x="15356" y="1341"/>
                    <a:pt x="15321" y="1324"/>
                  </a:cubicBezTo>
                  <a:cubicBezTo>
                    <a:pt x="15304" y="1306"/>
                    <a:pt x="15287" y="1306"/>
                    <a:pt x="15287" y="1306"/>
                  </a:cubicBezTo>
                  <a:close/>
                  <a:moveTo>
                    <a:pt x="5984" y="1432"/>
                  </a:moveTo>
                  <a:cubicBezTo>
                    <a:pt x="5949" y="1450"/>
                    <a:pt x="5931" y="1502"/>
                    <a:pt x="5949" y="1541"/>
                  </a:cubicBezTo>
                  <a:cubicBezTo>
                    <a:pt x="5949" y="1559"/>
                    <a:pt x="5984" y="1576"/>
                    <a:pt x="6001" y="1576"/>
                  </a:cubicBezTo>
                  <a:lnTo>
                    <a:pt x="6040" y="1576"/>
                  </a:lnTo>
                  <a:cubicBezTo>
                    <a:pt x="6075" y="1559"/>
                    <a:pt x="6092" y="1502"/>
                    <a:pt x="6075" y="1467"/>
                  </a:cubicBezTo>
                  <a:cubicBezTo>
                    <a:pt x="6058" y="1450"/>
                    <a:pt x="6040" y="1432"/>
                    <a:pt x="6001" y="1432"/>
                  </a:cubicBezTo>
                  <a:close/>
                  <a:moveTo>
                    <a:pt x="21740" y="1432"/>
                  </a:moveTo>
                  <a:cubicBezTo>
                    <a:pt x="21705" y="1467"/>
                    <a:pt x="21687" y="1502"/>
                    <a:pt x="21722" y="1541"/>
                  </a:cubicBezTo>
                  <a:cubicBezTo>
                    <a:pt x="21722" y="1559"/>
                    <a:pt x="21757" y="1576"/>
                    <a:pt x="21774" y="1576"/>
                  </a:cubicBezTo>
                  <a:cubicBezTo>
                    <a:pt x="21796" y="1576"/>
                    <a:pt x="21796" y="1559"/>
                    <a:pt x="21814" y="1559"/>
                  </a:cubicBezTo>
                  <a:cubicBezTo>
                    <a:pt x="21848" y="1541"/>
                    <a:pt x="21848" y="1485"/>
                    <a:pt x="21831" y="1450"/>
                  </a:cubicBezTo>
                  <a:cubicBezTo>
                    <a:pt x="21814" y="1432"/>
                    <a:pt x="21796" y="1432"/>
                    <a:pt x="21774" y="1432"/>
                  </a:cubicBezTo>
                  <a:close/>
                  <a:moveTo>
                    <a:pt x="15539" y="1541"/>
                  </a:moveTo>
                  <a:cubicBezTo>
                    <a:pt x="15522" y="1541"/>
                    <a:pt x="15504" y="1559"/>
                    <a:pt x="15504" y="1559"/>
                  </a:cubicBezTo>
                  <a:cubicBezTo>
                    <a:pt x="15465" y="1593"/>
                    <a:pt x="15465" y="1633"/>
                    <a:pt x="15504" y="1667"/>
                  </a:cubicBezTo>
                  <a:cubicBezTo>
                    <a:pt x="15504" y="1685"/>
                    <a:pt x="15522" y="1685"/>
                    <a:pt x="15556" y="1685"/>
                  </a:cubicBezTo>
                  <a:cubicBezTo>
                    <a:pt x="15574" y="1685"/>
                    <a:pt x="15596" y="1685"/>
                    <a:pt x="15596" y="1667"/>
                  </a:cubicBezTo>
                  <a:cubicBezTo>
                    <a:pt x="15630" y="1633"/>
                    <a:pt x="15630" y="1593"/>
                    <a:pt x="15596" y="1559"/>
                  </a:cubicBezTo>
                  <a:cubicBezTo>
                    <a:pt x="15596" y="1559"/>
                    <a:pt x="15574" y="1541"/>
                    <a:pt x="15539" y="1541"/>
                  </a:cubicBezTo>
                  <a:close/>
                  <a:moveTo>
                    <a:pt x="26887" y="1559"/>
                  </a:moveTo>
                  <a:cubicBezTo>
                    <a:pt x="26870" y="1559"/>
                    <a:pt x="26870" y="1559"/>
                    <a:pt x="26852" y="1576"/>
                  </a:cubicBezTo>
                  <a:cubicBezTo>
                    <a:pt x="26818" y="1593"/>
                    <a:pt x="26818" y="1633"/>
                    <a:pt x="26835" y="1667"/>
                  </a:cubicBezTo>
                  <a:cubicBezTo>
                    <a:pt x="26852" y="1685"/>
                    <a:pt x="26870" y="1702"/>
                    <a:pt x="26887" y="1702"/>
                  </a:cubicBezTo>
                  <a:cubicBezTo>
                    <a:pt x="26909" y="1702"/>
                    <a:pt x="26926" y="1702"/>
                    <a:pt x="26926" y="1685"/>
                  </a:cubicBezTo>
                  <a:cubicBezTo>
                    <a:pt x="26961" y="1667"/>
                    <a:pt x="26979" y="1633"/>
                    <a:pt x="26944" y="1593"/>
                  </a:cubicBezTo>
                  <a:cubicBezTo>
                    <a:pt x="26944" y="1576"/>
                    <a:pt x="26909" y="1559"/>
                    <a:pt x="26887" y="1559"/>
                  </a:cubicBezTo>
                  <a:close/>
                  <a:moveTo>
                    <a:pt x="5657" y="1593"/>
                  </a:moveTo>
                  <a:cubicBezTo>
                    <a:pt x="5622" y="1611"/>
                    <a:pt x="5605" y="1650"/>
                    <a:pt x="5622" y="1685"/>
                  </a:cubicBezTo>
                  <a:cubicBezTo>
                    <a:pt x="5622" y="1720"/>
                    <a:pt x="5657" y="1741"/>
                    <a:pt x="5675" y="1741"/>
                  </a:cubicBezTo>
                  <a:cubicBezTo>
                    <a:pt x="5696" y="1741"/>
                    <a:pt x="5696" y="1720"/>
                    <a:pt x="5714" y="1720"/>
                  </a:cubicBezTo>
                  <a:cubicBezTo>
                    <a:pt x="5749" y="1702"/>
                    <a:pt x="5766" y="1667"/>
                    <a:pt x="5749" y="1633"/>
                  </a:cubicBezTo>
                  <a:cubicBezTo>
                    <a:pt x="5731" y="1593"/>
                    <a:pt x="5714" y="1593"/>
                    <a:pt x="5675" y="1593"/>
                  </a:cubicBezTo>
                  <a:close/>
                  <a:moveTo>
                    <a:pt x="21431" y="1633"/>
                  </a:moveTo>
                  <a:cubicBezTo>
                    <a:pt x="21396" y="1667"/>
                    <a:pt x="21396" y="1702"/>
                    <a:pt x="21413" y="1741"/>
                  </a:cubicBezTo>
                  <a:cubicBezTo>
                    <a:pt x="21431" y="1759"/>
                    <a:pt x="21448" y="1776"/>
                    <a:pt x="21470" y="1776"/>
                  </a:cubicBezTo>
                  <a:cubicBezTo>
                    <a:pt x="21487" y="1776"/>
                    <a:pt x="21505" y="1776"/>
                    <a:pt x="21522" y="1759"/>
                  </a:cubicBezTo>
                  <a:cubicBezTo>
                    <a:pt x="21540" y="1741"/>
                    <a:pt x="21557" y="1685"/>
                    <a:pt x="21540" y="1667"/>
                  </a:cubicBezTo>
                  <a:cubicBezTo>
                    <a:pt x="21522" y="1633"/>
                    <a:pt x="21505" y="1633"/>
                    <a:pt x="21470" y="1633"/>
                  </a:cubicBezTo>
                  <a:close/>
                  <a:moveTo>
                    <a:pt x="5348" y="1741"/>
                  </a:moveTo>
                  <a:lnTo>
                    <a:pt x="5331" y="1759"/>
                  </a:lnTo>
                  <a:cubicBezTo>
                    <a:pt x="5296" y="1776"/>
                    <a:pt x="5279" y="1811"/>
                    <a:pt x="5296" y="1850"/>
                  </a:cubicBezTo>
                  <a:cubicBezTo>
                    <a:pt x="5296" y="1885"/>
                    <a:pt x="5331" y="1885"/>
                    <a:pt x="5348" y="1885"/>
                  </a:cubicBezTo>
                  <a:lnTo>
                    <a:pt x="5387" y="1885"/>
                  </a:lnTo>
                  <a:cubicBezTo>
                    <a:pt x="5422" y="1867"/>
                    <a:pt x="5440" y="1828"/>
                    <a:pt x="5422" y="1794"/>
                  </a:cubicBezTo>
                  <a:cubicBezTo>
                    <a:pt x="5405" y="1759"/>
                    <a:pt x="5387" y="1741"/>
                    <a:pt x="5348" y="1741"/>
                  </a:cubicBezTo>
                  <a:close/>
                  <a:moveTo>
                    <a:pt x="15791" y="1811"/>
                  </a:moveTo>
                  <a:cubicBezTo>
                    <a:pt x="15774" y="1811"/>
                    <a:pt x="15757" y="1811"/>
                    <a:pt x="15739" y="1828"/>
                  </a:cubicBezTo>
                  <a:cubicBezTo>
                    <a:pt x="15722" y="1850"/>
                    <a:pt x="15704" y="1902"/>
                    <a:pt x="15739" y="1937"/>
                  </a:cubicBezTo>
                  <a:cubicBezTo>
                    <a:pt x="15757" y="1959"/>
                    <a:pt x="15774" y="1959"/>
                    <a:pt x="15791" y="1959"/>
                  </a:cubicBezTo>
                  <a:cubicBezTo>
                    <a:pt x="15813" y="1959"/>
                    <a:pt x="15831" y="1959"/>
                    <a:pt x="15831" y="1937"/>
                  </a:cubicBezTo>
                  <a:cubicBezTo>
                    <a:pt x="15865" y="1920"/>
                    <a:pt x="15865" y="1867"/>
                    <a:pt x="15848" y="1828"/>
                  </a:cubicBezTo>
                  <a:cubicBezTo>
                    <a:pt x="15831" y="1811"/>
                    <a:pt x="15813" y="1811"/>
                    <a:pt x="15791" y="1811"/>
                  </a:cubicBezTo>
                  <a:close/>
                  <a:moveTo>
                    <a:pt x="21178" y="1828"/>
                  </a:moveTo>
                  <a:cubicBezTo>
                    <a:pt x="21161" y="1828"/>
                    <a:pt x="21144" y="1828"/>
                    <a:pt x="21144" y="1850"/>
                  </a:cubicBezTo>
                  <a:cubicBezTo>
                    <a:pt x="21104" y="1867"/>
                    <a:pt x="21087" y="1920"/>
                    <a:pt x="21122" y="1937"/>
                  </a:cubicBezTo>
                  <a:cubicBezTo>
                    <a:pt x="21122" y="1976"/>
                    <a:pt x="21161" y="1976"/>
                    <a:pt x="21178" y="1976"/>
                  </a:cubicBezTo>
                  <a:cubicBezTo>
                    <a:pt x="21196" y="1976"/>
                    <a:pt x="21196" y="1976"/>
                    <a:pt x="21213" y="1959"/>
                  </a:cubicBezTo>
                  <a:cubicBezTo>
                    <a:pt x="21252" y="1937"/>
                    <a:pt x="21252" y="1902"/>
                    <a:pt x="21231" y="1867"/>
                  </a:cubicBezTo>
                  <a:cubicBezTo>
                    <a:pt x="21213" y="1850"/>
                    <a:pt x="21196" y="1828"/>
                    <a:pt x="21178" y="1828"/>
                  </a:cubicBezTo>
                  <a:close/>
                  <a:moveTo>
                    <a:pt x="27053" y="1867"/>
                  </a:moveTo>
                  <a:cubicBezTo>
                    <a:pt x="27018" y="1902"/>
                    <a:pt x="26996" y="1937"/>
                    <a:pt x="27018" y="1976"/>
                  </a:cubicBezTo>
                  <a:cubicBezTo>
                    <a:pt x="27035" y="1994"/>
                    <a:pt x="27053" y="2011"/>
                    <a:pt x="27087" y="2011"/>
                  </a:cubicBezTo>
                  <a:cubicBezTo>
                    <a:pt x="27105" y="2011"/>
                    <a:pt x="27105" y="2011"/>
                    <a:pt x="27127" y="1994"/>
                  </a:cubicBezTo>
                  <a:cubicBezTo>
                    <a:pt x="27161" y="1976"/>
                    <a:pt x="27161" y="1937"/>
                    <a:pt x="27144" y="1902"/>
                  </a:cubicBezTo>
                  <a:cubicBezTo>
                    <a:pt x="27144" y="1885"/>
                    <a:pt x="27105" y="1867"/>
                    <a:pt x="27087" y="1867"/>
                  </a:cubicBezTo>
                  <a:close/>
                  <a:moveTo>
                    <a:pt x="5005" y="1920"/>
                  </a:moveTo>
                  <a:cubicBezTo>
                    <a:pt x="4970" y="1937"/>
                    <a:pt x="4952" y="1976"/>
                    <a:pt x="4970" y="2011"/>
                  </a:cubicBezTo>
                  <a:cubicBezTo>
                    <a:pt x="4987" y="2046"/>
                    <a:pt x="5005" y="2068"/>
                    <a:pt x="5044" y="2068"/>
                  </a:cubicBezTo>
                  <a:lnTo>
                    <a:pt x="5061" y="2046"/>
                  </a:lnTo>
                  <a:cubicBezTo>
                    <a:pt x="5096" y="2028"/>
                    <a:pt x="5113" y="1994"/>
                    <a:pt x="5096" y="1959"/>
                  </a:cubicBezTo>
                  <a:cubicBezTo>
                    <a:pt x="5079" y="1920"/>
                    <a:pt x="5061" y="1920"/>
                    <a:pt x="5044" y="1920"/>
                  </a:cubicBezTo>
                  <a:close/>
                  <a:moveTo>
                    <a:pt x="20835" y="2046"/>
                  </a:moveTo>
                  <a:cubicBezTo>
                    <a:pt x="20795" y="2085"/>
                    <a:pt x="20795" y="2120"/>
                    <a:pt x="20817" y="2155"/>
                  </a:cubicBezTo>
                  <a:cubicBezTo>
                    <a:pt x="20835" y="2176"/>
                    <a:pt x="20852" y="2194"/>
                    <a:pt x="20869" y="2194"/>
                  </a:cubicBezTo>
                  <a:cubicBezTo>
                    <a:pt x="20887" y="2194"/>
                    <a:pt x="20904" y="2176"/>
                    <a:pt x="20926" y="2176"/>
                  </a:cubicBezTo>
                  <a:cubicBezTo>
                    <a:pt x="20961" y="2155"/>
                    <a:pt x="20961" y="2102"/>
                    <a:pt x="20943" y="2068"/>
                  </a:cubicBezTo>
                  <a:cubicBezTo>
                    <a:pt x="20926" y="2046"/>
                    <a:pt x="20904" y="2046"/>
                    <a:pt x="20869" y="2046"/>
                  </a:cubicBezTo>
                  <a:close/>
                  <a:moveTo>
                    <a:pt x="4717" y="2085"/>
                  </a:moveTo>
                  <a:cubicBezTo>
                    <a:pt x="4696" y="2085"/>
                    <a:pt x="4696" y="2085"/>
                    <a:pt x="4678" y="2102"/>
                  </a:cubicBezTo>
                  <a:cubicBezTo>
                    <a:pt x="4643" y="2120"/>
                    <a:pt x="4626" y="2155"/>
                    <a:pt x="4661" y="2194"/>
                  </a:cubicBezTo>
                  <a:cubicBezTo>
                    <a:pt x="4661" y="2211"/>
                    <a:pt x="4696" y="2229"/>
                    <a:pt x="4717" y="2229"/>
                  </a:cubicBezTo>
                  <a:lnTo>
                    <a:pt x="4752" y="2229"/>
                  </a:lnTo>
                  <a:cubicBezTo>
                    <a:pt x="4787" y="2211"/>
                    <a:pt x="4804" y="2155"/>
                    <a:pt x="4787" y="2120"/>
                  </a:cubicBezTo>
                  <a:cubicBezTo>
                    <a:pt x="4770" y="2102"/>
                    <a:pt x="4735" y="2085"/>
                    <a:pt x="4717" y="2085"/>
                  </a:cubicBezTo>
                  <a:close/>
                  <a:moveTo>
                    <a:pt x="16009" y="2102"/>
                  </a:moveTo>
                  <a:cubicBezTo>
                    <a:pt x="15992" y="2102"/>
                    <a:pt x="15992" y="2102"/>
                    <a:pt x="15974" y="2120"/>
                  </a:cubicBezTo>
                  <a:cubicBezTo>
                    <a:pt x="15939" y="2137"/>
                    <a:pt x="15939" y="2176"/>
                    <a:pt x="15957" y="2211"/>
                  </a:cubicBezTo>
                  <a:cubicBezTo>
                    <a:pt x="15974" y="2229"/>
                    <a:pt x="15992" y="2246"/>
                    <a:pt x="16009" y="2246"/>
                  </a:cubicBezTo>
                  <a:cubicBezTo>
                    <a:pt x="16031" y="2246"/>
                    <a:pt x="16048" y="2229"/>
                    <a:pt x="16066" y="2229"/>
                  </a:cubicBezTo>
                  <a:cubicBezTo>
                    <a:pt x="16083" y="2211"/>
                    <a:pt x="16100" y="2155"/>
                    <a:pt x="16066" y="2120"/>
                  </a:cubicBezTo>
                  <a:cubicBezTo>
                    <a:pt x="16066" y="2102"/>
                    <a:pt x="16031" y="2102"/>
                    <a:pt x="16009" y="2102"/>
                  </a:cubicBezTo>
                  <a:close/>
                  <a:moveTo>
                    <a:pt x="27253" y="2176"/>
                  </a:moveTo>
                  <a:lnTo>
                    <a:pt x="27235" y="2194"/>
                  </a:lnTo>
                  <a:cubicBezTo>
                    <a:pt x="27196" y="2211"/>
                    <a:pt x="27179" y="2246"/>
                    <a:pt x="27196" y="2285"/>
                  </a:cubicBezTo>
                  <a:cubicBezTo>
                    <a:pt x="27214" y="2320"/>
                    <a:pt x="27235" y="2320"/>
                    <a:pt x="27253" y="2320"/>
                  </a:cubicBezTo>
                  <a:lnTo>
                    <a:pt x="27288" y="2320"/>
                  </a:lnTo>
                  <a:cubicBezTo>
                    <a:pt x="27322" y="2303"/>
                    <a:pt x="27344" y="2263"/>
                    <a:pt x="27322" y="2229"/>
                  </a:cubicBezTo>
                  <a:cubicBezTo>
                    <a:pt x="27305" y="2194"/>
                    <a:pt x="27288" y="2176"/>
                    <a:pt x="27253" y="2176"/>
                  </a:cubicBezTo>
                  <a:close/>
                  <a:moveTo>
                    <a:pt x="20578" y="2246"/>
                  </a:moveTo>
                  <a:cubicBezTo>
                    <a:pt x="20560" y="2246"/>
                    <a:pt x="20560" y="2263"/>
                    <a:pt x="20543" y="2263"/>
                  </a:cubicBezTo>
                  <a:cubicBezTo>
                    <a:pt x="20508" y="2285"/>
                    <a:pt x="20508" y="2337"/>
                    <a:pt x="20526" y="2372"/>
                  </a:cubicBezTo>
                  <a:cubicBezTo>
                    <a:pt x="20543" y="2394"/>
                    <a:pt x="20560" y="2394"/>
                    <a:pt x="20578" y="2394"/>
                  </a:cubicBezTo>
                  <a:lnTo>
                    <a:pt x="20634" y="2394"/>
                  </a:lnTo>
                  <a:cubicBezTo>
                    <a:pt x="20652" y="2355"/>
                    <a:pt x="20669" y="2320"/>
                    <a:pt x="20634" y="2285"/>
                  </a:cubicBezTo>
                  <a:cubicBezTo>
                    <a:pt x="20634" y="2263"/>
                    <a:pt x="20600" y="2246"/>
                    <a:pt x="20578" y="2246"/>
                  </a:cubicBezTo>
                  <a:close/>
                  <a:moveTo>
                    <a:pt x="4408" y="2263"/>
                  </a:moveTo>
                  <a:cubicBezTo>
                    <a:pt x="4391" y="2263"/>
                    <a:pt x="4369" y="2263"/>
                    <a:pt x="4369" y="2285"/>
                  </a:cubicBezTo>
                  <a:cubicBezTo>
                    <a:pt x="4334" y="2303"/>
                    <a:pt x="4317" y="2337"/>
                    <a:pt x="4334" y="2372"/>
                  </a:cubicBezTo>
                  <a:cubicBezTo>
                    <a:pt x="4352" y="2394"/>
                    <a:pt x="4369" y="2411"/>
                    <a:pt x="4408" y="2411"/>
                  </a:cubicBezTo>
                  <a:cubicBezTo>
                    <a:pt x="4408" y="2411"/>
                    <a:pt x="4426" y="2411"/>
                    <a:pt x="4443" y="2394"/>
                  </a:cubicBezTo>
                  <a:cubicBezTo>
                    <a:pt x="4478" y="2372"/>
                    <a:pt x="4478" y="2337"/>
                    <a:pt x="4461" y="2303"/>
                  </a:cubicBezTo>
                  <a:cubicBezTo>
                    <a:pt x="4443" y="2285"/>
                    <a:pt x="4426" y="2263"/>
                    <a:pt x="4408" y="2263"/>
                  </a:cubicBezTo>
                  <a:close/>
                  <a:moveTo>
                    <a:pt x="16227" y="2394"/>
                  </a:moveTo>
                  <a:cubicBezTo>
                    <a:pt x="16209" y="2394"/>
                    <a:pt x="16192" y="2394"/>
                    <a:pt x="16192" y="2411"/>
                  </a:cubicBezTo>
                  <a:cubicBezTo>
                    <a:pt x="16157" y="2429"/>
                    <a:pt x="16140" y="2464"/>
                    <a:pt x="16174" y="2503"/>
                  </a:cubicBezTo>
                  <a:cubicBezTo>
                    <a:pt x="16174" y="2520"/>
                    <a:pt x="16209" y="2538"/>
                    <a:pt x="16227" y="2538"/>
                  </a:cubicBezTo>
                  <a:cubicBezTo>
                    <a:pt x="16248" y="2538"/>
                    <a:pt x="16248" y="2538"/>
                    <a:pt x="16266" y="2520"/>
                  </a:cubicBezTo>
                  <a:cubicBezTo>
                    <a:pt x="16301" y="2503"/>
                    <a:pt x="16301" y="2464"/>
                    <a:pt x="16283" y="2429"/>
                  </a:cubicBezTo>
                  <a:cubicBezTo>
                    <a:pt x="16266" y="2411"/>
                    <a:pt x="16248" y="2394"/>
                    <a:pt x="16227" y="2394"/>
                  </a:cubicBezTo>
                  <a:close/>
                  <a:moveTo>
                    <a:pt x="4082" y="2446"/>
                  </a:moveTo>
                  <a:cubicBezTo>
                    <a:pt x="4082" y="2446"/>
                    <a:pt x="4065" y="2446"/>
                    <a:pt x="4043" y="2464"/>
                  </a:cubicBezTo>
                  <a:cubicBezTo>
                    <a:pt x="4008" y="2481"/>
                    <a:pt x="4008" y="2520"/>
                    <a:pt x="4026" y="2555"/>
                  </a:cubicBezTo>
                  <a:cubicBezTo>
                    <a:pt x="4043" y="2572"/>
                    <a:pt x="4065" y="2590"/>
                    <a:pt x="4082" y="2590"/>
                  </a:cubicBezTo>
                  <a:lnTo>
                    <a:pt x="4134" y="2590"/>
                  </a:lnTo>
                  <a:cubicBezTo>
                    <a:pt x="4152" y="2555"/>
                    <a:pt x="4173" y="2520"/>
                    <a:pt x="4152" y="2481"/>
                  </a:cubicBezTo>
                  <a:cubicBezTo>
                    <a:pt x="4134" y="2464"/>
                    <a:pt x="4117" y="2446"/>
                    <a:pt x="4082" y="2446"/>
                  </a:cubicBezTo>
                  <a:close/>
                  <a:moveTo>
                    <a:pt x="20291" y="2464"/>
                  </a:moveTo>
                  <a:cubicBezTo>
                    <a:pt x="20273" y="2464"/>
                    <a:pt x="20252" y="2464"/>
                    <a:pt x="20252" y="2481"/>
                  </a:cubicBezTo>
                  <a:cubicBezTo>
                    <a:pt x="20217" y="2503"/>
                    <a:pt x="20199" y="2538"/>
                    <a:pt x="20234" y="2572"/>
                  </a:cubicBezTo>
                  <a:cubicBezTo>
                    <a:pt x="20234" y="2590"/>
                    <a:pt x="20273" y="2612"/>
                    <a:pt x="20291" y="2612"/>
                  </a:cubicBezTo>
                  <a:cubicBezTo>
                    <a:pt x="20308" y="2612"/>
                    <a:pt x="20325" y="2612"/>
                    <a:pt x="20325" y="2590"/>
                  </a:cubicBezTo>
                  <a:cubicBezTo>
                    <a:pt x="20360" y="2572"/>
                    <a:pt x="20360" y="2520"/>
                    <a:pt x="20343" y="2503"/>
                  </a:cubicBezTo>
                  <a:cubicBezTo>
                    <a:pt x="20325" y="2481"/>
                    <a:pt x="20308" y="2464"/>
                    <a:pt x="20291" y="2464"/>
                  </a:cubicBezTo>
                  <a:close/>
                  <a:moveTo>
                    <a:pt x="27414" y="2503"/>
                  </a:moveTo>
                  <a:cubicBezTo>
                    <a:pt x="27414" y="2503"/>
                    <a:pt x="27396" y="2503"/>
                    <a:pt x="27379" y="2520"/>
                  </a:cubicBezTo>
                  <a:cubicBezTo>
                    <a:pt x="27344" y="2538"/>
                    <a:pt x="27344" y="2572"/>
                    <a:pt x="27362" y="2612"/>
                  </a:cubicBezTo>
                  <a:cubicBezTo>
                    <a:pt x="27362" y="2646"/>
                    <a:pt x="27396" y="2646"/>
                    <a:pt x="27414" y="2646"/>
                  </a:cubicBezTo>
                  <a:lnTo>
                    <a:pt x="27453" y="2646"/>
                  </a:lnTo>
                  <a:cubicBezTo>
                    <a:pt x="27488" y="2629"/>
                    <a:pt x="27505" y="2590"/>
                    <a:pt x="27488" y="2555"/>
                  </a:cubicBezTo>
                  <a:cubicBezTo>
                    <a:pt x="27470" y="2520"/>
                    <a:pt x="27453" y="2503"/>
                    <a:pt x="27414" y="2503"/>
                  </a:cubicBezTo>
                  <a:close/>
                  <a:moveTo>
                    <a:pt x="3738" y="2646"/>
                  </a:moveTo>
                  <a:cubicBezTo>
                    <a:pt x="3699" y="2681"/>
                    <a:pt x="3699" y="2720"/>
                    <a:pt x="3717" y="2755"/>
                  </a:cubicBezTo>
                  <a:cubicBezTo>
                    <a:pt x="3738" y="2773"/>
                    <a:pt x="3756" y="2790"/>
                    <a:pt x="3773" y="2790"/>
                  </a:cubicBezTo>
                  <a:cubicBezTo>
                    <a:pt x="3791" y="2790"/>
                    <a:pt x="3808" y="2790"/>
                    <a:pt x="3825" y="2773"/>
                  </a:cubicBezTo>
                  <a:cubicBezTo>
                    <a:pt x="3847" y="2755"/>
                    <a:pt x="3865" y="2699"/>
                    <a:pt x="3847" y="2681"/>
                  </a:cubicBezTo>
                  <a:cubicBezTo>
                    <a:pt x="3825" y="2646"/>
                    <a:pt x="3808" y="2646"/>
                    <a:pt x="3773" y="2646"/>
                  </a:cubicBezTo>
                  <a:close/>
                  <a:moveTo>
                    <a:pt x="19999" y="2664"/>
                  </a:moveTo>
                  <a:cubicBezTo>
                    <a:pt x="19982" y="2664"/>
                    <a:pt x="19964" y="2681"/>
                    <a:pt x="19947" y="2681"/>
                  </a:cubicBezTo>
                  <a:cubicBezTo>
                    <a:pt x="19908" y="2699"/>
                    <a:pt x="19908" y="2755"/>
                    <a:pt x="19925" y="2790"/>
                  </a:cubicBezTo>
                  <a:cubicBezTo>
                    <a:pt x="19947" y="2807"/>
                    <a:pt x="19964" y="2807"/>
                    <a:pt x="19999" y="2807"/>
                  </a:cubicBezTo>
                  <a:lnTo>
                    <a:pt x="20034" y="2807"/>
                  </a:lnTo>
                  <a:cubicBezTo>
                    <a:pt x="20073" y="2773"/>
                    <a:pt x="20073" y="2738"/>
                    <a:pt x="20056" y="2699"/>
                  </a:cubicBezTo>
                  <a:cubicBezTo>
                    <a:pt x="20034" y="2681"/>
                    <a:pt x="20017" y="2664"/>
                    <a:pt x="19999" y="2664"/>
                  </a:cubicBezTo>
                  <a:close/>
                  <a:moveTo>
                    <a:pt x="16392" y="2699"/>
                  </a:moveTo>
                  <a:cubicBezTo>
                    <a:pt x="16357" y="2738"/>
                    <a:pt x="16335" y="2773"/>
                    <a:pt x="16375" y="2807"/>
                  </a:cubicBezTo>
                  <a:cubicBezTo>
                    <a:pt x="16375" y="2829"/>
                    <a:pt x="16409" y="2847"/>
                    <a:pt x="16427" y="2847"/>
                  </a:cubicBezTo>
                  <a:cubicBezTo>
                    <a:pt x="16444" y="2847"/>
                    <a:pt x="16466" y="2829"/>
                    <a:pt x="16466" y="2829"/>
                  </a:cubicBezTo>
                  <a:cubicBezTo>
                    <a:pt x="16501" y="2807"/>
                    <a:pt x="16518" y="2755"/>
                    <a:pt x="16483" y="2720"/>
                  </a:cubicBezTo>
                  <a:cubicBezTo>
                    <a:pt x="16483" y="2699"/>
                    <a:pt x="16444" y="2699"/>
                    <a:pt x="16427" y="2699"/>
                  </a:cubicBezTo>
                  <a:close/>
                  <a:moveTo>
                    <a:pt x="3429" y="2847"/>
                  </a:moveTo>
                  <a:cubicBezTo>
                    <a:pt x="3412" y="2864"/>
                    <a:pt x="3390" y="2916"/>
                    <a:pt x="3412" y="2955"/>
                  </a:cubicBezTo>
                  <a:cubicBezTo>
                    <a:pt x="3429" y="2973"/>
                    <a:pt x="3447" y="2990"/>
                    <a:pt x="3482" y="2990"/>
                  </a:cubicBezTo>
                  <a:cubicBezTo>
                    <a:pt x="3482" y="2990"/>
                    <a:pt x="3499" y="2973"/>
                    <a:pt x="3521" y="2973"/>
                  </a:cubicBezTo>
                  <a:cubicBezTo>
                    <a:pt x="3556" y="2955"/>
                    <a:pt x="3556" y="2899"/>
                    <a:pt x="3538" y="2864"/>
                  </a:cubicBezTo>
                  <a:cubicBezTo>
                    <a:pt x="3521" y="2847"/>
                    <a:pt x="3499" y="2847"/>
                    <a:pt x="3482" y="2847"/>
                  </a:cubicBezTo>
                  <a:close/>
                  <a:moveTo>
                    <a:pt x="27540" y="2847"/>
                  </a:moveTo>
                  <a:cubicBezTo>
                    <a:pt x="27505" y="2864"/>
                    <a:pt x="27488" y="2899"/>
                    <a:pt x="27505" y="2938"/>
                  </a:cubicBezTo>
                  <a:cubicBezTo>
                    <a:pt x="27505" y="2973"/>
                    <a:pt x="27540" y="2990"/>
                    <a:pt x="27562" y="2990"/>
                  </a:cubicBezTo>
                  <a:cubicBezTo>
                    <a:pt x="27579" y="2990"/>
                    <a:pt x="27579" y="2990"/>
                    <a:pt x="27597" y="2973"/>
                  </a:cubicBezTo>
                  <a:cubicBezTo>
                    <a:pt x="27631" y="2955"/>
                    <a:pt x="27649" y="2916"/>
                    <a:pt x="27631" y="2881"/>
                  </a:cubicBezTo>
                  <a:cubicBezTo>
                    <a:pt x="27614" y="2864"/>
                    <a:pt x="27597" y="2847"/>
                    <a:pt x="27562" y="2847"/>
                  </a:cubicBezTo>
                  <a:close/>
                  <a:moveTo>
                    <a:pt x="19655" y="2881"/>
                  </a:moveTo>
                  <a:cubicBezTo>
                    <a:pt x="19621" y="2916"/>
                    <a:pt x="19621" y="2955"/>
                    <a:pt x="19638" y="2990"/>
                  </a:cubicBezTo>
                  <a:cubicBezTo>
                    <a:pt x="19655" y="3008"/>
                    <a:pt x="19673" y="3025"/>
                    <a:pt x="19690" y="3025"/>
                  </a:cubicBezTo>
                  <a:cubicBezTo>
                    <a:pt x="19708" y="3025"/>
                    <a:pt x="19729" y="3025"/>
                    <a:pt x="19729" y="3008"/>
                  </a:cubicBezTo>
                  <a:cubicBezTo>
                    <a:pt x="19764" y="2990"/>
                    <a:pt x="19782" y="2938"/>
                    <a:pt x="19747" y="2916"/>
                  </a:cubicBezTo>
                  <a:cubicBezTo>
                    <a:pt x="19747" y="2881"/>
                    <a:pt x="19708" y="2881"/>
                    <a:pt x="19690" y="2881"/>
                  </a:cubicBezTo>
                  <a:close/>
                  <a:moveTo>
                    <a:pt x="16627" y="2990"/>
                  </a:moveTo>
                  <a:cubicBezTo>
                    <a:pt x="16627" y="2990"/>
                    <a:pt x="16609" y="2990"/>
                    <a:pt x="16592" y="3008"/>
                  </a:cubicBezTo>
                  <a:cubicBezTo>
                    <a:pt x="16553" y="3025"/>
                    <a:pt x="16553" y="3081"/>
                    <a:pt x="16575" y="3099"/>
                  </a:cubicBezTo>
                  <a:cubicBezTo>
                    <a:pt x="16592" y="3134"/>
                    <a:pt x="16609" y="3134"/>
                    <a:pt x="16627" y="3134"/>
                  </a:cubicBezTo>
                  <a:cubicBezTo>
                    <a:pt x="16644" y="3134"/>
                    <a:pt x="16662" y="3134"/>
                    <a:pt x="16683" y="3116"/>
                  </a:cubicBezTo>
                  <a:cubicBezTo>
                    <a:pt x="16718" y="3099"/>
                    <a:pt x="16718" y="3064"/>
                    <a:pt x="16701" y="3025"/>
                  </a:cubicBezTo>
                  <a:cubicBezTo>
                    <a:pt x="16683" y="3008"/>
                    <a:pt x="16662" y="2990"/>
                    <a:pt x="16627" y="2990"/>
                  </a:cubicBezTo>
                  <a:close/>
                  <a:moveTo>
                    <a:pt x="3173" y="3025"/>
                  </a:moveTo>
                  <a:cubicBezTo>
                    <a:pt x="3155" y="3025"/>
                    <a:pt x="3138" y="3047"/>
                    <a:pt x="3138" y="3047"/>
                  </a:cubicBezTo>
                  <a:cubicBezTo>
                    <a:pt x="3103" y="3064"/>
                    <a:pt x="3086" y="3116"/>
                    <a:pt x="3120" y="3155"/>
                  </a:cubicBezTo>
                  <a:cubicBezTo>
                    <a:pt x="3120" y="3173"/>
                    <a:pt x="3155" y="3173"/>
                    <a:pt x="3173" y="3173"/>
                  </a:cubicBezTo>
                  <a:lnTo>
                    <a:pt x="3212" y="3173"/>
                  </a:lnTo>
                  <a:cubicBezTo>
                    <a:pt x="3247" y="3155"/>
                    <a:pt x="3247" y="3099"/>
                    <a:pt x="3229" y="3064"/>
                  </a:cubicBezTo>
                  <a:cubicBezTo>
                    <a:pt x="3212" y="3047"/>
                    <a:pt x="3194" y="3025"/>
                    <a:pt x="3173" y="3025"/>
                  </a:cubicBezTo>
                  <a:close/>
                  <a:moveTo>
                    <a:pt x="19346" y="3081"/>
                  </a:moveTo>
                  <a:cubicBezTo>
                    <a:pt x="19312" y="3116"/>
                    <a:pt x="19312" y="3155"/>
                    <a:pt x="19329" y="3190"/>
                  </a:cubicBezTo>
                  <a:cubicBezTo>
                    <a:pt x="19346" y="3208"/>
                    <a:pt x="19364" y="3225"/>
                    <a:pt x="19381" y="3225"/>
                  </a:cubicBezTo>
                  <a:cubicBezTo>
                    <a:pt x="19403" y="3225"/>
                    <a:pt x="19420" y="3225"/>
                    <a:pt x="19438" y="3208"/>
                  </a:cubicBezTo>
                  <a:cubicBezTo>
                    <a:pt x="19455" y="3190"/>
                    <a:pt x="19473" y="3134"/>
                    <a:pt x="19455" y="3116"/>
                  </a:cubicBezTo>
                  <a:cubicBezTo>
                    <a:pt x="19438" y="3081"/>
                    <a:pt x="19420" y="3081"/>
                    <a:pt x="19381" y="3081"/>
                  </a:cubicBezTo>
                  <a:close/>
                  <a:moveTo>
                    <a:pt x="27670" y="3173"/>
                  </a:moveTo>
                  <a:cubicBezTo>
                    <a:pt x="27631" y="3190"/>
                    <a:pt x="27614" y="3242"/>
                    <a:pt x="27631" y="3282"/>
                  </a:cubicBezTo>
                  <a:cubicBezTo>
                    <a:pt x="27649" y="3299"/>
                    <a:pt x="27670" y="3316"/>
                    <a:pt x="27705" y="3316"/>
                  </a:cubicBezTo>
                  <a:lnTo>
                    <a:pt x="27723" y="3316"/>
                  </a:lnTo>
                  <a:cubicBezTo>
                    <a:pt x="27758" y="3299"/>
                    <a:pt x="27779" y="3264"/>
                    <a:pt x="27779" y="3225"/>
                  </a:cubicBezTo>
                  <a:cubicBezTo>
                    <a:pt x="27758" y="3190"/>
                    <a:pt x="27723" y="3173"/>
                    <a:pt x="27705" y="3173"/>
                  </a:cubicBezTo>
                  <a:close/>
                  <a:moveTo>
                    <a:pt x="2829" y="3242"/>
                  </a:moveTo>
                  <a:cubicBezTo>
                    <a:pt x="2794" y="3282"/>
                    <a:pt x="2794" y="3316"/>
                    <a:pt x="2811" y="3351"/>
                  </a:cubicBezTo>
                  <a:cubicBezTo>
                    <a:pt x="2829" y="3373"/>
                    <a:pt x="2846" y="3390"/>
                    <a:pt x="2868" y="3390"/>
                  </a:cubicBezTo>
                  <a:cubicBezTo>
                    <a:pt x="2885" y="3390"/>
                    <a:pt x="2903" y="3373"/>
                    <a:pt x="2920" y="3373"/>
                  </a:cubicBezTo>
                  <a:cubicBezTo>
                    <a:pt x="2938" y="3351"/>
                    <a:pt x="2955" y="3299"/>
                    <a:pt x="2938" y="3264"/>
                  </a:cubicBezTo>
                  <a:cubicBezTo>
                    <a:pt x="2920" y="3242"/>
                    <a:pt x="2903" y="3242"/>
                    <a:pt x="2868" y="3242"/>
                  </a:cubicBezTo>
                  <a:close/>
                  <a:moveTo>
                    <a:pt x="19077" y="3264"/>
                  </a:moveTo>
                  <a:cubicBezTo>
                    <a:pt x="19077" y="3264"/>
                    <a:pt x="19055" y="3264"/>
                    <a:pt x="19038" y="3282"/>
                  </a:cubicBezTo>
                  <a:cubicBezTo>
                    <a:pt x="19003" y="3299"/>
                    <a:pt x="19003" y="3334"/>
                    <a:pt x="19020" y="3373"/>
                  </a:cubicBezTo>
                  <a:cubicBezTo>
                    <a:pt x="19038" y="3408"/>
                    <a:pt x="19055" y="3408"/>
                    <a:pt x="19077" y="3408"/>
                  </a:cubicBezTo>
                  <a:lnTo>
                    <a:pt x="19111" y="3408"/>
                  </a:lnTo>
                  <a:cubicBezTo>
                    <a:pt x="19146" y="3390"/>
                    <a:pt x="19164" y="3334"/>
                    <a:pt x="19146" y="3299"/>
                  </a:cubicBezTo>
                  <a:cubicBezTo>
                    <a:pt x="19129" y="3282"/>
                    <a:pt x="19111" y="3264"/>
                    <a:pt x="19077" y="3264"/>
                  </a:cubicBezTo>
                  <a:close/>
                  <a:moveTo>
                    <a:pt x="16862" y="3282"/>
                  </a:moveTo>
                  <a:cubicBezTo>
                    <a:pt x="16844" y="3282"/>
                    <a:pt x="16827" y="3282"/>
                    <a:pt x="16810" y="3299"/>
                  </a:cubicBezTo>
                  <a:cubicBezTo>
                    <a:pt x="16770" y="3316"/>
                    <a:pt x="16770" y="3373"/>
                    <a:pt x="16810" y="3390"/>
                  </a:cubicBezTo>
                  <a:cubicBezTo>
                    <a:pt x="16810" y="3408"/>
                    <a:pt x="16844" y="3425"/>
                    <a:pt x="16862" y="3425"/>
                  </a:cubicBezTo>
                  <a:cubicBezTo>
                    <a:pt x="16879" y="3425"/>
                    <a:pt x="16901" y="3425"/>
                    <a:pt x="16901" y="3408"/>
                  </a:cubicBezTo>
                  <a:cubicBezTo>
                    <a:pt x="16936" y="3373"/>
                    <a:pt x="16936" y="3334"/>
                    <a:pt x="16918" y="3299"/>
                  </a:cubicBezTo>
                  <a:cubicBezTo>
                    <a:pt x="16901" y="3282"/>
                    <a:pt x="16879" y="3282"/>
                    <a:pt x="16862" y="3282"/>
                  </a:cubicBezTo>
                  <a:close/>
                  <a:moveTo>
                    <a:pt x="18768" y="3443"/>
                  </a:moveTo>
                  <a:cubicBezTo>
                    <a:pt x="18750" y="3443"/>
                    <a:pt x="18750" y="3443"/>
                    <a:pt x="18729" y="3460"/>
                  </a:cubicBezTo>
                  <a:cubicBezTo>
                    <a:pt x="18694" y="3482"/>
                    <a:pt x="18676" y="3517"/>
                    <a:pt x="18711" y="3551"/>
                  </a:cubicBezTo>
                  <a:cubicBezTo>
                    <a:pt x="18711" y="3591"/>
                    <a:pt x="18750" y="3591"/>
                    <a:pt x="18768" y="3591"/>
                  </a:cubicBezTo>
                  <a:lnTo>
                    <a:pt x="18803" y="3591"/>
                  </a:lnTo>
                  <a:cubicBezTo>
                    <a:pt x="18837" y="3569"/>
                    <a:pt x="18859" y="3517"/>
                    <a:pt x="18837" y="3482"/>
                  </a:cubicBezTo>
                  <a:cubicBezTo>
                    <a:pt x="18820" y="3460"/>
                    <a:pt x="18803" y="3443"/>
                    <a:pt x="18768" y="3443"/>
                  </a:cubicBezTo>
                  <a:close/>
                  <a:moveTo>
                    <a:pt x="2594" y="3460"/>
                  </a:moveTo>
                  <a:cubicBezTo>
                    <a:pt x="2577" y="3460"/>
                    <a:pt x="2559" y="3482"/>
                    <a:pt x="2542" y="3482"/>
                  </a:cubicBezTo>
                  <a:cubicBezTo>
                    <a:pt x="2503" y="3517"/>
                    <a:pt x="2503" y="3551"/>
                    <a:pt x="2542" y="3591"/>
                  </a:cubicBezTo>
                  <a:cubicBezTo>
                    <a:pt x="2559" y="3608"/>
                    <a:pt x="2577" y="3608"/>
                    <a:pt x="2594" y="3608"/>
                  </a:cubicBezTo>
                  <a:cubicBezTo>
                    <a:pt x="2611" y="3608"/>
                    <a:pt x="2629" y="3608"/>
                    <a:pt x="2650" y="3591"/>
                  </a:cubicBezTo>
                  <a:lnTo>
                    <a:pt x="2629" y="3591"/>
                  </a:lnTo>
                  <a:cubicBezTo>
                    <a:pt x="2668" y="3569"/>
                    <a:pt x="2668" y="3517"/>
                    <a:pt x="2650" y="3499"/>
                  </a:cubicBezTo>
                  <a:cubicBezTo>
                    <a:pt x="2629" y="3482"/>
                    <a:pt x="2611" y="3460"/>
                    <a:pt x="2594" y="3460"/>
                  </a:cubicBezTo>
                  <a:close/>
                  <a:moveTo>
                    <a:pt x="27814" y="3517"/>
                  </a:moveTo>
                  <a:cubicBezTo>
                    <a:pt x="27779" y="3534"/>
                    <a:pt x="27758" y="3569"/>
                    <a:pt x="27779" y="3608"/>
                  </a:cubicBezTo>
                  <a:cubicBezTo>
                    <a:pt x="27779" y="3643"/>
                    <a:pt x="27814" y="3660"/>
                    <a:pt x="27831" y="3660"/>
                  </a:cubicBezTo>
                  <a:cubicBezTo>
                    <a:pt x="27849" y="3660"/>
                    <a:pt x="27849" y="3660"/>
                    <a:pt x="27866" y="3643"/>
                  </a:cubicBezTo>
                  <a:cubicBezTo>
                    <a:pt x="27905" y="3643"/>
                    <a:pt x="27923" y="3591"/>
                    <a:pt x="27905" y="3551"/>
                  </a:cubicBezTo>
                  <a:cubicBezTo>
                    <a:pt x="27888" y="3534"/>
                    <a:pt x="27866" y="3517"/>
                    <a:pt x="27831" y="3517"/>
                  </a:cubicBezTo>
                  <a:close/>
                  <a:moveTo>
                    <a:pt x="17119" y="3534"/>
                  </a:moveTo>
                  <a:cubicBezTo>
                    <a:pt x="17097" y="3534"/>
                    <a:pt x="17062" y="3551"/>
                    <a:pt x="17062" y="3569"/>
                  </a:cubicBezTo>
                  <a:cubicBezTo>
                    <a:pt x="17027" y="3591"/>
                    <a:pt x="17027" y="3643"/>
                    <a:pt x="17062" y="3660"/>
                  </a:cubicBezTo>
                  <a:cubicBezTo>
                    <a:pt x="17079" y="3678"/>
                    <a:pt x="17097" y="3678"/>
                    <a:pt x="17119" y="3678"/>
                  </a:cubicBezTo>
                  <a:cubicBezTo>
                    <a:pt x="17136" y="3678"/>
                    <a:pt x="17153" y="3678"/>
                    <a:pt x="17171" y="3660"/>
                  </a:cubicBezTo>
                  <a:cubicBezTo>
                    <a:pt x="17188" y="3625"/>
                    <a:pt x="17188" y="3591"/>
                    <a:pt x="17153" y="3551"/>
                  </a:cubicBezTo>
                  <a:cubicBezTo>
                    <a:pt x="17153" y="3551"/>
                    <a:pt x="17136" y="3534"/>
                    <a:pt x="17119" y="3534"/>
                  </a:cubicBezTo>
                  <a:close/>
                  <a:moveTo>
                    <a:pt x="18424" y="3625"/>
                  </a:moveTo>
                  <a:cubicBezTo>
                    <a:pt x="18385" y="3643"/>
                    <a:pt x="18367" y="3678"/>
                    <a:pt x="18385" y="3717"/>
                  </a:cubicBezTo>
                  <a:cubicBezTo>
                    <a:pt x="18385" y="3752"/>
                    <a:pt x="18424" y="3769"/>
                    <a:pt x="18441" y="3769"/>
                  </a:cubicBezTo>
                  <a:cubicBezTo>
                    <a:pt x="18459" y="3769"/>
                    <a:pt x="18476" y="3752"/>
                    <a:pt x="18476" y="3752"/>
                  </a:cubicBezTo>
                  <a:cubicBezTo>
                    <a:pt x="18511" y="3734"/>
                    <a:pt x="18533" y="3699"/>
                    <a:pt x="18511" y="3660"/>
                  </a:cubicBezTo>
                  <a:cubicBezTo>
                    <a:pt x="18494" y="3625"/>
                    <a:pt x="18476" y="3625"/>
                    <a:pt x="18441" y="3625"/>
                  </a:cubicBezTo>
                  <a:close/>
                  <a:moveTo>
                    <a:pt x="2324" y="3717"/>
                  </a:moveTo>
                  <a:cubicBezTo>
                    <a:pt x="2302" y="3717"/>
                    <a:pt x="2285" y="3717"/>
                    <a:pt x="2285" y="3734"/>
                  </a:cubicBezTo>
                  <a:cubicBezTo>
                    <a:pt x="2250" y="3769"/>
                    <a:pt x="2250" y="3808"/>
                    <a:pt x="2285" y="3843"/>
                  </a:cubicBezTo>
                  <a:cubicBezTo>
                    <a:pt x="2285" y="3860"/>
                    <a:pt x="2302" y="3860"/>
                    <a:pt x="2324" y="3860"/>
                  </a:cubicBezTo>
                  <a:cubicBezTo>
                    <a:pt x="2342" y="3860"/>
                    <a:pt x="2359" y="3860"/>
                    <a:pt x="2376" y="3843"/>
                  </a:cubicBezTo>
                  <a:cubicBezTo>
                    <a:pt x="2411" y="3808"/>
                    <a:pt x="2411" y="3769"/>
                    <a:pt x="2376" y="3734"/>
                  </a:cubicBezTo>
                  <a:cubicBezTo>
                    <a:pt x="2359" y="3717"/>
                    <a:pt x="2342" y="3717"/>
                    <a:pt x="2324" y="3717"/>
                  </a:cubicBezTo>
                  <a:close/>
                  <a:moveTo>
                    <a:pt x="17406" y="3734"/>
                  </a:moveTo>
                  <a:cubicBezTo>
                    <a:pt x="17388" y="3734"/>
                    <a:pt x="17354" y="3752"/>
                    <a:pt x="17354" y="3786"/>
                  </a:cubicBezTo>
                  <a:cubicBezTo>
                    <a:pt x="17336" y="3826"/>
                    <a:pt x="17336" y="3860"/>
                    <a:pt x="17371" y="3878"/>
                  </a:cubicBezTo>
                  <a:lnTo>
                    <a:pt x="17406" y="3878"/>
                  </a:lnTo>
                  <a:cubicBezTo>
                    <a:pt x="17445" y="3878"/>
                    <a:pt x="17462" y="3860"/>
                    <a:pt x="17480" y="3843"/>
                  </a:cubicBezTo>
                  <a:cubicBezTo>
                    <a:pt x="17497" y="3808"/>
                    <a:pt x="17480" y="3769"/>
                    <a:pt x="17445" y="3752"/>
                  </a:cubicBezTo>
                  <a:cubicBezTo>
                    <a:pt x="17423" y="3734"/>
                    <a:pt x="17423" y="3734"/>
                    <a:pt x="17406" y="3734"/>
                  </a:cubicBezTo>
                  <a:close/>
                  <a:moveTo>
                    <a:pt x="18098" y="3769"/>
                  </a:moveTo>
                  <a:cubicBezTo>
                    <a:pt x="18058" y="3786"/>
                    <a:pt x="18041" y="3826"/>
                    <a:pt x="18041" y="3860"/>
                  </a:cubicBezTo>
                  <a:cubicBezTo>
                    <a:pt x="18058" y="3895"/>
                    <a:pt x="18076" y="3917"/>
                    <a:pt x="18115" y="3917"/>
                  </a:cubicBezTo>
                  <a:cubicBezTo>
                    <a:pt x="18115" y="3917"/>
                    <a:pt x="18132" y="3917"/>
                    <a:pt x="18132" y="3895"/>
                  </a:cubicBezTo>
                  <a:cubicBezTo>
                    <a:pt x="18167" y="3895"/>
                    <a:pt x="18206" y="3843"/>
                    <a:pt x="18185" y="3808"/>
                  </a:cubicBezTo>
                  <a:cubicBezTo>
                    <a:pt x="18167" y="3786"/>
                    <a:pt x="18150" y="3769"/>
                    <a:pt x="18115" y="3769"/>
                  </a:cubicBezTo>
                  <a:close/>
                  <a:moveTo>
                    <a:pt x="17750" y="3826"/>
                  </a:moveTo>
                  <a:cubicBezTo>
                    <a:pt x="17715" y="3826"/>
                    <a:pt x="17697" y="3860"/>
                    <a:pt x="17680" y="3895"/>
                  </a:cubicBezTo>
                  <a:cubicBezTo>
                    <a:pt x="17680" y="3934"/>
                    <a:pt x="17715" y="3969"/>
                    <a:pt x="17750" y="3969"/>
                  </a:cubicBezTo>
                  <a:cubicBezTo>
                    <a:pt x="17806" y="3969"/>
                    <a:pt x="17823" y="3934"/>
                    <a:pt x="17823" y="3895"/>
                  </a:cubicBezTo>
                  <a:cubicBezTo>
                    <a:pt x="17841" y="3860"/>
                    <a:pt x="17806" y="3826"/>
                    <a:pt x="17771" y="3826"/>
                  </a:cubicBezTo>
                  <a:close/>
                  <a:moveTo>
                    <a:pt x="27975" y="3843"/>
                  </a:moveTo>
                  <a:cubicBezTo>
                    <a:pt x="27958" y="3843"/>
                    <a:pt x="27958" y="3843"/>
                    <a:pt x="27940" y="3860"/>
                  </a:cubicBezTo>
                  <a:cubicBezTo>
                    <a:pt x="27905" y="3860"/>
                    <a:pt x="27888" y="3917"/>
                    <a:pt x="27905" y="3952"/>
                  </a:cubicBezTo>
                  <a:cubicBezTo>
                    <a:pt x="27923" y="3969"/>
                    <a:pt x="27940" y="3987"/>
                    <a:pt x="27975" y="3987"/>
                  </a:cubicBezTo>
                  <a:lnTo>
                    <a:pt x="27997" y="3987"/>
                  </a:lnTo>
                  <a:cubicBezTo>
                    <a:pt x="28032" y="3969"/>
                    <a:pt x="28049" y="3934"/>
                    <a:pt x="28049" y="3895"/>
                  </a:cubicBezTo>
                  <a:cubicBezTo>
                    <a:pt x="28032" y="3860"/>
                    <a:pt x="27997" y="3843"/>
                    <a:pt x="27975" y="3843"/>
                  </a:cubicBezTo>
                  <a:close/>
                  <a:moveTo>
                    <a:pt x="2085" y="3987"/>
                  </a:moveTo>
                  <a:cubicBezTo>
                    <a:pt x="2067" y="3987"/>
                    <a:pt x="2033" y="3987"/>
                    <a:pt x="2033" y="4004"/>
                  </a:cubicBezTo>
                  <a:cubicBezTo>
                    <a:pt x="1998" y="4043"/>
                    <a:pt x="1998" y="4078"/>
                    <a:pt x="2033" y="4113"/>
                  </a:cubicBezTo>
                  <a:cubicBezTo>
                    <a:pt x="2050" y="4113"/>
                    <a:pt x="2067" y="4135"/>
                    <a:pt x="2085" y="4135"/>
                  </a:cubicBezTo>
                  <a:cubicBezTo>
                    <a:pt x="2107" y="4135"/>
                    <a:pt x="2124" y="4113"/>
                    <a:pt x="2141" y="4095"/>
                  </a:cubicBezTo>
                  <a:cubicBezTo>
                    <a:pt x="2159" y="4078"/>
                    <a:pt x="2159" y="4026"/>
                    <a:pt x="2124" y="4004"/>
                  </a:cubicBezTo>
                  <a:cubicBezTo>
                    <a:pt x="2124" y="3987"/>
                    <a:pt x="2107" y="3987"/>
                    <a:pt x="2085" y="3987"/>
                  </a:cubicBezTo>
                  <a:close/>
                  <a:moveTo>
                    <a:pt x="28084" y="4187"/>
                  </a:moveTo>
                  <a:cubicBezTo>
                    <a:pt x="28049" y="4204"/>
                    <a:pt x="28032" y="4243"/>
                    <a:pt x="28049" y="4278"/>
                  </a:cubicBezTo>
                  <a:cubicBezTo>
                    <a:pt x="28066" y="4313"/>
                    <a:pt x="28084" y="4330"/>
                    <a:pt x="28123" y="4330"/>
                  </a:cubicBezTo>
                  <a:cubicBezTo>
                    <a:pt x="28123" y="4330"/>
                    <a:pt x="28140" y="4330"/>
                    <a:pt x="28140" y="4313"/>
                  </a:cubicBezTo>
                  <a:cubicBezTo>
                    <a:pt x="28175" y="4296"/>
                    <a:pt x="28193" y="4261"/>
                    <a:pt x="28175" y="4222"/>
                  </a:cubicBezTo>
                  <a:cubicBezTo>
                    <a:pt x="28175" y="4204"/>
                    <a:pt x="28140" y="4187"/>
                    <a:pt x="28123" y="4187"/>
                  </a:cubicBezTo>
                  <a:close/>
                  <a:moveTo>
                    <a:pt x="1832" y="4261"/>
                  </a:moveTo>
                  <a:cubicBezTo>
                    <a:pt x="1815" y="4261"/>
                    <a:pt x="1798" y="4261"/>
                    <a:pt x="1780" y="4278"/>
                  </a:cubicBezTo>
                  <a:cubicBezTo>
                    <a:pt x="1758" y="4313"/>
                    <a:pt x="1758" y="4352"/>
                    <a:pt x="1798" y="4387"/>
                  </a:cubicBezTo>
                  <a:cubicBezTo>
                    <a:pt x="1815" y="4387"/>
                    <a:pt x="1832" y="4404"/>
                    <a:pt x="1832" y="4404"/>
                  </a:cubicBezTo>
                  <a:cubicBezTo>
                    <a:pt x="1867" y="4404"/>
                    <a:pt x="1889" y="4387"/>
                    <a:pt x="1906" y="4369"/>
                  </a:cubicBezTo>
                  <a:cubicBezTo>
                    <a:pt x="1924" y="4352"/>
                    <a:pt x="1924" y="4296"/>
                    <a:pt x="1889" y="4278"/>
                  </a:cubicBezTo>
                  <a:cubicBezTo>
                    <a:pt x="1867" y="4261"/>
                    <a:pt x="1850" y="4261"/>
                    <a:pt x="1832" y="4261"/>
                  </a:cubicBezTo>
                  <a:close/>
                  <a:moveTo>
                    <a:pt x="28232" y="4513"/>
                  </a:moveTo>
                  <a:cubicBezTo>
                    <a:pt x="28193" y="4530"/>
                    <a:pt x="28175" y="4587"/>
                    <a:pt x="28193" y="4622"/>
                  </a:cubicBezTo>
                  <a:cubicBezTo>
                    <a:pt x="28214" y="4639"/>
                    <a:pt x="28249" y="4657"/>
                    <a:pt x="28267" y="4657"/>
                  </a:cubicBezTo>
                  <a:cubicBezTo>
                    <a:pt x="28284" y="4657"/>
                    <a:pt x="28284" y="4657"/>
                    <a:pt x="28301" y="4639"/>
                  </a:cubicBezTo>
                  <a:cubicBezTo>
                    <a:pt x="28341" y="4639"/>
                    <a:pt x="28358" y="4587"/>
                    <a:pt x="28341" y="4548"/>
                  </a:cubicBezTo>
                  <a:cubicBezTo>
                    <a:pt x="28323" y="4530"/>
                    <a:pt x="28284" y="4513"/>
                    <a:pt x="28267" y="4513"/>
                  </a:cubicBezTo>
                  <a:close/>
                  <a:moveTo>
                    <a:pt x="1615" y="4530"/>
                  </a:moveTo>
                  <a:cubicBezTo>
                    <a:pt x="1597" y="4530"/>
                    <a:pt x="1580" y="4548"/>
                    <a:pt x="1563" y="4570"/>
                  </a:cubicBezTo>
                  <a:cubicBezTo>
                    <a:pt x="1524" y="4604"/>
                    <a:pt x="1541" y="4639"/>
                    <a:pt x="1563" y="4657"/>
                  </a:cubicBezTo>
                  <a:cubicBezTo>
                    <a:pt x="1580" y="4678"/>
                    <a:pt x="1597" y="4678"/>
                    <a:pt x="1615" y="4678"/>
                  </a:cubicBezTo>
                  <a:cubicBezTo>
                    <a:pt x="1632" y="4678"/>
                    <a:pt x="1650" y="4678"/>
                    <a:pt x="1671" y="4657"/>
                  </a:cubicBezTo>
                  <a:cubicBezTo>
                    <a:pt x="1689" y="4622"/>
                    <a:pt x="1689" y="4570"/>
                    <a:pt x="1650" y="4548"/>
                  </a:cubicBezTo>
                  <a:cubicBezTo>
                    <a:pt x="1650" y="4548"/>
                    <a:pt x="1632" y="4530"/>
                    <a:pt x="1615" y="4530"/>
                  </a:cubicBezTo>
                  <a:close/>
                  <a:moveTo>
                    <a:pt x="1397" y="4822"/>
                  </a:moveTo>
                  <a:cubicBezTo>
                    <a:pt x="1380" y="4822"/>
                    <a:pt x="1363" y="4839"/>
                    <a:pt x="1345" y="4857"/>
                  </a:cubicBezTo>
                  <a:cubicBezTo>
                    <a:pt x="1323" y="4896"/>
                    <a:pt x="1323" y="4931"/>
                    <a:pt x="1363" y="4966"/>
                  </a:cubicBezTo>
                  <a:lnTo>
                    <a:pt x="1397" y="4966"/>
                  </a:lnTo>
                  <a:cubicBezTo>
                    <a:pt x="1415" y="4966"/>
                    <a:pt x="1454" y="4966"/>
                    <a:pt x="1454" y="4948"/>
                  </a:cubicBezTo>
                  <a:cubicBezTo>
                    <a:pt x="1489" y="4913"/>
                    <a:pt x="1471" y="4857"/>
                    <a:pt x="1432" y="4839"/>
                  </a:cubicBezTo>
                  <a:cubicBezTo>
                    <a:pt x="1432" y="4839"/>
                    <a:pt x="1415" y="4822"/>
                    <a:pt x="1397" y="4822"/>
                  </a:cubicBezTo>
                  <a:close/>
                  <a:moveTo>
                    <a:pt x="28393" y="4839"/>
                  </a:moveTo>
                  <a:cubicBezTo>
                    <a:pt x="28358" y="4857"/>
                    <a:pt x="28358" y="4913"/>
                    <a:pt x="28375" y="4948"/>
                  </a:cubicBezTo>
                  <a:cubicBezTo>
                    <a:pt x="28375" y="4966"/>
                    <a:pt x="28410" y="4983"/>
                    <a:pt x="28432" y="4983"/>
                  </a:cubicBezTo>
                  <a:cubicBezTo>
                    <a:pt x="28449" y="4983"/>
                    <a:pt x="28449" y="4983"/>
                    <a:pt x="28467" y="4966"/>
                  </a:cubicBezTo>
                  <a:cubicBezTo>
                    <a:pt x="28502" y="4948"/>
                    <a:pt x="28519" y="4913"/>
                    <a:pt x="28502" y="4874"/>
                  </a:cubicBezTo>
                  <a:cubicBezTo>
                    <a:pt x="28484" y="4839"/>
                    <a:pt x="28467" y="4839"/>
                    <a:pt x="28432" y="4839"/>
                  </a:cubicBezTo>
                  <a:close/>
                  <a:moveTo>
                    <a:pt x="1197" y="5131"/>
                  </a:moveTo>
                  <a:cubicBezTo>
                    <a:pt x="1180" y="5131"/>
                    <a:pt x="1145" y="5148"/>
                    <a:pt x="1145" y="5166"/>
                  </a:cubicBezTo>
                  <a:cubicBezTo>
                    <a:pt x="1106" y="5201"/>
                    <a:pt x="1128" y="5240"/>
                    <a:pt x="1162" y="5257"/>
                  </a:cubicBezTo>
                  <a:cubicBezTo>
                    <a:pt x="1162" y="5275"/>
                    <a:pt x="1180" y="5275"/>
                    <a:pt x="1197" y="5275"/>
                  </a:cubicBezTo>
                  <a:cubicBezTo>
                    <a:pt x="1215" y="5275"/>
                    <a:pt x="1254" y="5257"/>
                    <a:pt x="1254" y="5240"/>
                  </a:cubicBezTo>
                  <a:cubicBezTo>
                    <a:pt x="1271" y="5201"/>
                    <a:pt x="1271" y="5166"/>
                    <a:pt x="1236" y="5148"/>
                  </a:cubicBezTo>
                  <a:cubicBezTo>
                    <a:pt x="1215" y="5131"/>
                    <a:pt x="1215" y="5131"/>
                    <a:pt x="1197" y="5131"/>
                  </a:cubicBezTo>
                  <a:close/>
                  <a:moveTo>
                    <a:pt x="28610" y="5148"/>
                  </a:moveTo>
                  <a:cubicBezTo>
                    <a:pt x="28593" y="5148"/>
                    <a:pt x="28576" y="5148"/>
                    <a:pt x="28576" y="5166"/>
                  </a:cubicBezTo>
                  <a:cubicBezTo>
                    <a:pt x="28541" y="5183"/>
                    <a:pt x="28519" y="5222"/>
                    <a:pt x="28541" y="5257"/>
                  </a:cubicBezTo>
                  <a:cubicBezTo>
                    <a:pt x="28558" y="5275"/>
                    <a:pt x="28576" y="5292"/>
                    <a:pt x="28610" y="5292"/>
                  </a:cubicBezTo>
                  <a:lnTo>
                    <a:pt x="28650" y="5292"/>
                  </a:lnTo>
                  <a:cubicBezTo>
                    <a:pt x="28684" y="5275"/>
                    <a:pt x="28684" y="5222"/>
                    <a:pt x="28667" y="5183"/>
                  </a:cubicBezTo>
                  <a:cubicBezTo>
                    <a:pt x="28667" y="5166"/>
                    <a:pt x="28628" y="5148"/>
                    <a:pt x="28610" y="5148"/>
                  </a:cubicBezTo>
                  <a:close/>
                  <a:moveTo>
                    <a:pt x="997" y="5440"/>
                  </a:moveTo>
                  <a:cubicBezTo>
                    <a:pt x="980" y="5440"/>
                    <a:pt x="962" y="5457"/>
                    <a:pt x="945" y="5475"/>
                  </a:cubicBezTo>
                  <a:cubicBezTo>
                    <a:pt x="927" y="5510"/>
                    <a:pt x="927" y="5549"/>
                    <a:pt x="962" y="5566"/>
                  </a:cubicBezTo>
                  <a:cubicBezTo>
                    <a:pt x="980" y="5583"/>
                    <a:pt x="997" y="5583"/>
                    <a:pt x="997" y="5583"/>
                  </a:cubicBezTo>
                  <a:cubicBezTo>
                    <a:pt x="1036" y="5583"/>
                    <a:pt x="1054" y="5566"/>
                    <a:pt x="1071" y="5549"/>
                  </a:cubicBezTo>
                  <a:cubicBezTo>
                    <a:pt x="1088" y="5510"/>
                    <a:pt x="1071" y="5475"/>
                    <a:pt x="1036" y="5440"/>
                  </a:cubicBezTo>
                  <a:close/>
                  <a:moveTo>
                    <a:pt x="28758" y="5475"/>
                  </a:moveTo>
                  <a:cubicBezTo>
                    <a:pt x="28719" y="5492"/>
                    <a:pt x="28702" y="5549"/>
                    <a:pt x="28719" y="5583"/>
                  </a:cubicBezTo>
                  <a:cubicBezTo>
                    <a:pt x="28737" y="5601"/>
                    <a:pt x="28758" y="5618"/>
                    <a:pt x="28793" y="5618"/>
                  </a:cubicBezTo>
                  <a:cubicBezTo>
                    <a:pt x="28793" y="5618"/>
                    <a:pt x="28811" y="5618"/>
                    <a:pt x="28811" y="5601"/>
                  </a:cubicBezTo>
                  <a:cubicBezTo>
                    <a:pt x="28845" y="5583"/>
                    <a:pt x="28867" y="5549"/>
                    <a:pt x="28845" y="5510"/>
                  </a:cubicBezTo>
                  <a:cubicBezTo>
                    <a:pt x="28828" y="5475"/>
                    <a:pt x="28811" y="5475"/>
                    <a:pt x="28793" y="5475"/>
                  </a:cubicBezTo>
                  <a:close/>
                  <a:moveTo>
                    <a:pt x="819" y="5744"/>
                  </a:moveTo>
                  <a:cubicBezTo>
                    <a:pt x="801" y="5744"/>
                    <a:pt x="779" y="5766"/>
                    <a:pt x="762" y="5784"/>
                  </a:cubicBezTo>
                  <a:cubicBezTo>
                    <a:pt x="745" y="5818"/>
                    <a:pt x="745" y="5875"/>
                    <a:pt x="779" y="5892"/>
                  </a:cubicBezTo>
                  <a:lnTo>
                    <a:pt x="819" y="5892"/>
                  </a:lnTo>
                  <a:cubicBezTo>
                    <a:pt x="853" y="5892"/>
                    <a:pt x="871" y="5892"/>
                    <a:pt x="888" y="5853"/>
                  </a:cubicBezTo>
                  <a:cubicBezTo>
                    <a:pt x="910" y="5818"/>
                    <a:pt x="888" y="5784"/>
                    <a:pt x="853" y="5766"/>
                  </a:cubicBezTo>
                  <a:cubicBezTo>
                    <a:pt x="853" y="5744"/>
                    <a:pt x="836" y="5744"/>
                    <a:pt x="819" y="5744"/>
                  </a:cubicBezTo>
                  <a:close/>
                  <a:moveTo>
                    <a:pt x="28954" y="5784"/>
                  </a:moveTo>
                  <a:cubicBezTo>
                    <a:pt x="28954" y="5784"/>
                    <a:pt x="28937" y="5784"/>
                    <a:pt x="28919" y="5801"/>
                  </a:cubicBezTo>
                  <a:cubicBezTo>
                    <a:pt x="28902" y="5818"/>
                    <a:pt x="28884" y="5853"/>
                    <a:pt x="28902" y="5892"/>
                  </a:cubicBezTo>
                  <a:cubicBezTo>
                    <a:pt x="28919" y="5910"/>
                    <a:pt x="28937" y="5927"/>
                    <a:pt x="28954" y="5927"/>
                  </a:cubicBezTo>
                  <a:lnTo>
                    <a:pt x="28993" y="5927"/>
                  </a:lnTo>
                  <a:cubicBezTo>
                    <a:pt x="29028" y="5892"/>
                    <a:pt x="29045" y="5853"/>
                    <a:pt x="29028" y="5818"/>
                  </a:cubicBezTo>
                  <a:cubicBezTo>
                    <a:pt x="29011" y="5801"/>
                    <a:pt x="28993" y="5784"/>
                    <a:pt x="28954" y="5784"/>
                  </a:cubicBezTo>
                  <a:close/>
                  <a:moveTo>
                    <a:pt x="653" y="6071"/>
                  </a:moveTo>
                  <a:cubicBezTo>
                    <a:pt x="636" y="6071"/>
                    <a:pt x="601" y="6093"/>
                    <a:pt x="584" y="6110"/>
                  </a:cubicBezTo>
                  <a:cubicBezTo>
                    <a:pt x="562" y="6145"/>
                    <a:pt x="584" y="6180"/>
                    <a:pt x="618" y="6219"/>
                  </a:cubicBezTo>
                  <a:lnTo>
                    <a:pt x="653" y="6219"/>
                  </a:lnTo>
                  <a:cubicBezTo>
                    <a:pt x="671" y="6219"/>
                    <a:pt x="710" y="6201"/>
                    <a:pt x="727" y="6180"/>
                  </a:cubicBezTo>
                  <a:cubicBezTo>
                    <a:pt x="745" y="6145"/>
                    <a:pt x="727" y="6093"/>
                    <a:pt x="692" y="6071"/>
                  </a:cubicBezTo>
                  <a:close/>
                  <a:moveTo>
                    <a:pt x="29137" y="6093"/>
                  </a:moveTo>
                  <a:cubicBezTo>
                    <a:pt x="29137" y="6093"/>
                    <a:pt x="29119" y="6110"/>
                    <a:pt x="29102" y="6110"/>
                  </a:cubicBezTo>
                  <a:cubicBezTo>
                    <a:pt x="29085" y="6127"/>
                    <a:pt x="29063" y="6162"/>
                    <a:pt x="29085" y="6201"/>
                  </a:cubicBezTo>
                  <a:cubicBezTo>
                    <a:pt x="29102" y="6236"/>
                    <a:pt x="29119" y="6236"/>
                    <a:pt x="29137" y="6236"/>
                  </a:cubicBezTo>
                  <a:lnTo>
                    <a:pt x="29172" y="6236"/>
                  </a:lnTo>
                  <a:cubicBezTo>
                    <a:pt x="29211" y="6219"/>
                    <a:pt x="29228" y="6162"/>
                    <a:pt x="29211" y="6127"/>
                  </a:cubicBezTo>
                  <a:cubicBezTo>
                    <a:pt x="29193" y="6110"/>
                    <a:pt x="29172" y="6093"/>
                    <a:pt x="29137" y="6093"/>
                  </a:cubicBezTo>
                  <a:close/>
                  <a:moveTo>
                    <a:pt x="492" y="6397"/>
                  </a:moveTo>
                  <a:cubicBezTo>
                    <a:pt x="475" y="6397"/>
                    <a:pt x="436" y="6419"/>
                    <a:pt x="436" y="6436"/>
                  </a:cubicBezTo>
                  <a:cubicBezTo>
                    <a:pt x="418" y="6471"/>
                    <a:pt x="436" y="6528"/>
                    <a:pt x="475" y="6545"/>
                  </a:cubicBezTo>
                  <a:lnTo>
                    <a:pt x="492" y="6545"/>
                  </a:lnTo>
                  <a:cubicBezTo>
                    <a:pt x="527" y="6545"/>
                    <a:pt x="544" y="6528"/>
                    <a:pt x="562" y="6506"/>
                  </a:cubicBezTo>
                  <a:cubicBezTo>
                    <a:pt x="584" y="6471"/>
                    <a:pt x="562" y="6419"/>
                    <a:pt x="527" y="6397"/>
                  </a:cubicBezTo>
                  <a:close/>
                  <a:moveTo>
                    <a:pt x="29302" y="6419"/>
                  </a:moveTo>
                  <a:cubicBezTo>
                    <a:pt x="29263" y="6436"/>
                    <a:pt x="29246" y="6489"/>
                    <a:pt x="29263" y="6528"/>
                  </a:cubicBezTo>
                  <a:cubicBezTo>
                    <a:pt x="29280" y="6545"/>
                    <a:pt x="29302" y="6563"/>
                    <a:pt x="29337" y="6563"/>
                  </a:cubicBezTo>
                  <a:cubicBezTo>
                    <a:pt x="29337" y="6563"/>
                    <a:pt x="29354" y="6545"/>
                    <a:pt x="29372" y="6545"/>
                  </a:cubicBezTo>
                  <a:cubicBezTo>
                    <a:pt x="29389" y="6528"/>
                    <a:pt x="29411" y="6489"/>
                    <a:pt x="29389" y="6454"/>
                  </a:cubicBezTo>
                  <a:cubicBezTo>
                    <a:pt x="29372" y="6419"/>
                    <a:pt x="29354" y="6419"/>
                    <a:pt x="29337" y="6419"/>
                  </a:cubicBezTo>
                  <a:close/>
                  <a:moveTo>
                    <a:pt x="344" y="6724"/>
                  </a:moveTo>
                  <a:cubicBezTo>
                    <a:pt x="327" y="6724"/>
                    <a:pt x="292" y="6745"/>
                    <a:pt x="275" y="6780"/>
                  </a:cubicBezTo>
                  <a:lnTo>
                    <a:pt x="275" y="6797"/>
                  </a:lnTo>
                  <a:cubicBezTo>
                    <a:pt x="292" y="6797"/>
                    <a:pt x="292" y="6815"/>
                    <a:pt x="275" y="6832"/>
                  </a:cubicBezTo>
                  <a:cubicBezTo>
                    <a:pt x="292" y="6854"/>
                    <a:pt x="309" y="6854"/>
                    <a:pt x="327" y="6871"/>
                  </a:cubicBezTo>
                  <a:lnTo>
                    <a:pt x="344" y="6871"/>
                  </a:lnTo>
                  <a:cubicBezTo>
                    <a:pt x="383" y="6871"/>
                    <a:pt x="401" y="6854"/>
                    <a:pt x="418" y="6832"/>
                  </a:cubicBezTo>
                  <a:cubicBezTo>
                    <a:pt x="436" y="6797"/>
                    <a:pt x="418" y="6745"/>
                    <a:pt x="383" y="6724"/>
                  </a:cubicBezTo>
                  <a:close/>
                  <a:moveTo>
                    <a:pt x="29481" y="6724"/>
                  </a:moveTo>
                  <a:cubicBezTo>
                    <a:pt x="29446" y="6763"/>
                    <a:pt x="29428" y="6797"/>
                    <a:pt x="29446" y="6832"/>
                  </a:cubicBezTo>
                  <a:cubicBezTo>
                    <a:pt x="29463" y="6854"/>
                    <a:pt x="29481" y="6871"/>
                    <a:pt x="29520" y="6871"/>
                  </a:cubicBezTo>
                  <a:cubicBezTo>
                    <a:pt x="29520" y="6871"/>
                    <a:pt x="29537" y="6871"/>
                    <a:pt x="29555" y="6854"/>
                  </a:cubicBezTo>
                  <a:cubicBezTo>
                    <a:pt x="29589" y="6832"/>
                    <a:pt x="29589" y="6797"/>
                    <a:pt x="29572" y="6763"/>
                  </a:cubicBezTo>
                  <a:cubicBezTo>
                    <a:pt x="29555" y="6745"/>
                    <a:pt x="29537" y="6724"/>
                    <a:pt x="29520" y="6724"/>
                  </a:cubicBezTo>
                  <a:close/>
                  <a:moveTo>
                    <a:pt x="29698" y="7032"/>
                  </a:moveTo>
                  <a:cubicBezTo>
                    <a:pt x="29681" y="7032"/>
                    <a:pt x="29663" y="7032"/>
                    <a:pt x="29663" y="7050"/>
                  </a:cubicBezTo>
                  <a:cubicBezTo>
                    <a:pt x="29629" y="7072"/>
                    <a:pt x="29607" y="7106"/>
                    <a:pt x="29629" y="7141"/>
                  </a:cubicBezTo>
                  <a:cubicBezTo>
                    <a:pt x="29646" y="7180"/>
                    <a:pt x="29663" y="7180"/>
                    <a:pt x="29698" y="7180"/>
                  </a:cubicBezTo>
                  <a:lnTo>
                    <a:pt x="29737" y="7180"/>
                  </a:lnTo>
                  <a:cubicBezTo>
                    <a:pt x="29772" y="7159"/>
                    <a:pt x="29772" y="7106"/>
                    <a:pt x="29755" y="7072"/>
                  </a:cubicBezTo>
                  <a:cubicBezTo>
                    <a:pt x="29737" y="7050"/>
                    <a:pt x="29716" y="7032"/>
                    <a:pt x="29698" y="7032"/>
                  </a:cubicBezTo>
                  <a:close/>
                  <a:moveTo>
                    <a:pt x="218" y="7072"/>
                  </a:moveTo>
                  <a:cubicBezTo>
                    <a:pt x="183" y="7072"/>
                    <a:pt x="166" y="7089"/>
                    <a:pt x="148" y="7106"/>
                  </a:cubicBezTo>
                  <a:cubicBezTo>
                    <a:pt x="166" y="7124"/>
                    <a:pt x="183" y="7159"/>
                    <a:pt x="166" y="7180"/>
                  </a:cubicBezTo>
                  <a:lnTo>
                    <a:pt x="166" y="7198"/>
                  </a:lnTo>
                  <a:lnTo>
                    <a:pt x="183" y="7198"/>
                  </a:lnTo>
                  <a:cubicBezTo>
                    <a:pt x="201" y="7215"/>
                    <a:pt x="201" y="7215"/>
                    <a:pt x="218" y="7215"/>
                  </a:cubicBezTo>
                  <a:cubicBezTo>
                    <a:pt x="236" y="7215"/>
                    <a:pt x="275" y="7198"/>
                    <a:pt x="275" y="7159"/>
                  </a:cubicBezTo>
                  <a:cubicBezTo>
                    <a:pt x="292" y="7124"/>
                    <a:pt x="275" y="7089"/>
                    <a:pt x="236" y="7072"/>
                  </a:cubicBezTo>
                  <a:close/>
                  <a:moveTo>
                    <a:pt x="29846" y="7359"/>
                  </a:moveTo>
                  <a:cubicBezTo>
                    <a:pt x="29807" y="7376"/>
                    <a:pt x="29790" y="7433"/>
                    <a:pt x="29807" y="7468"/>
                  </a:cubicBezTo>
                  <a:cubicBezTo>
                    <a:pt x="29824" y="7485"/>
                    <a:pt x="29846" y="7507"/>
                    <a:pt x="29881" y="7507"/>
                  </a:cubicBezTo>
                  <a:cubicBezTo>
                    <a:pt x="29881" y="7507"/>
                    <a:pt x="29898" y="7485"/>
                    <a:pt x="29916" y="7485"/>
                  </a:cubicBezTo>
                  <a:cubicBezTo>
                    <a:pt x="29933" y="7468"/>
                    <a:pt x="29955" y="7433"/>
                    <a:pt x="29933" y="7398"/>
                  </a:cubicBezTo>
                  <a:cubicBezTo>
                    <a:pt x="29916" y="7359"/>
                    <a:pt x="29898" y="7359"/>
                    <a:pt x="29881" y="7359"/>
                  </a:cubicBezTo>
                  <a:close/>
                  <a:moveTo>
                    <a:pt x="92" y="7415"/>
                  </a:moveTo>
                  <a:cubicBezTo>
                    <a:pt x="57" y="7415"/>
                    <a:pt x="40" y="7433"/>
                    <a:pt x="18" y="7450"/>
                  </a:cubicBezTo>
                  <a:cubicBezTo>
                    <a:pt x="1" y="7507"/>
                    <a:pt x="40" y="7542"/>
                    <a:pt x="75" y="7542"/>
                  </a:cubicBezTo>
                  <a:cubicBezTo>
                    <a:pt x="75" y="7559"/>
                    <a:pt x="92" y="7559"/>
                    <a:pt x="92" y="7559"/>
                  </a:cubicBezTo>
                  <a:cubicBezTo>
                    <a:pt x="127" y="7559"/>
                    <a:pt x="148" y="7542"/>
                    <a:pt x="166" y="7507"/>
                  </a:cubicBezTo>
                  <a:cubicBezTo>
                    <a:pt x="148" y="7485"/>
                    <a:pt x="127" y="7450"/>
                    <a:pt x="148" y="7433"/>
                  </a:cubicBezTo>
                  <a:cubicBezTo>
                    <a:pt x="127" y="7415"/>
                    <a:pt x="127" y="7415"/>
                    <a:pt x="109" y="7415"/>
                  </a:cubicBezTo>
                  <a:close/>
                  <a:moveTo>
                    <a:pt x="30042" y="7668"/>
                  </a:moveTo>
                  <a:cubicBezTo>
                    <a:pt x="30042" y="7668"/>
                    <a:pt x="30025" y="7668"/>
                    <a:pt x="30007" y="7685"/>
                  </a:cubicBezTo>
                  <a:cubicBezTo>
                    <a:pt x="29972" y="7703"/>
                    <a:pt x="29972" y="7742"/>
                    <a:pt x="29990" y="7777"/>
                  </a:cubicBezTo>
                  <a:cubicBezTo>
                    <a:pt x="30007" y="7794"/>
                    <a:pt x="30025" y="7811"/>
                    <a:pt x="30042" y="7811"/>
                  </a:cubicBezTo>
                  <a:lnTo>
                    <a:pt x="30081" y="7811"/>
                  </a:lnTo>
                  <a:cubicBezTo>
                    <a:pt x="30116" y="7794"/>
                    <a:pt x="30133" y="7759"/>
                    <a:pt x="30116" y="7724"/>
                  </a:cubicBezTo>
                  <a:lnTo>
                    <a:pt x="30099" y="7703"/>
                  </a:lnTo>
                  <a:lnTo>
                    <a:pt x="30099" y="7685"/>
                  </a:lnTo>
                  <a:cubicBezTo>
                    <a:pt x="30081" y="7668"/>
                    <a:pt x="30064" y="7668"/>
                    <a:pt x="30042" y="7668"/>
                  </a:cubicBezTo>
                  <a:close/>
                  <a:moveTo>
                    <a:pt x="30190" y="7994"/>
                  </a:moveTo>
                  <a:cubicBezTo>
                    <a:pt x="30151" y="8012"/>
                    <a:pt x="30151" y="8051"/>
                    <a:pt x="30151" y="8085"/>
                  </a:cubicBezTo>
                  <a:cubicBezTo>
                    <a:pt x="30151" y="8085"/>
                    <a:pt x="30151" y="8103"/>
                    <a:pt x="30172" y="8103"/>
                  </a:cubicBezTo>
                  <a:cubicBezTo>
                    <a:pt x="30172" y="8120"/>
                    <a:pt x="30207" y="8138"/>
                    <a:pt x="30225" y="8138"/>
                  </a:cubicBezTo>
                  <a:cubicBezTo>
                    <a:pt x="30242" y="8138"/>
                    <a:pt x="30242" y="8120"/>
                    <a:pt x="30260" y="8120"/>
                  </a:cubicBezTo>
                  <a:cubicBezTo>
                    <a:pt x="30299" y="8103"/>
                    <a:pt x="30299" y="8068"/>
                    <a:pt x="30299" y="8029"/>
                  </a:cubicBezTo>
                  <a:lnTo>
                    <a:pt x="30281" y="8029"/>
                  </a:lnTo>
                  <a:lnTo>
                    <a:pt x="30281" y="8012"/>
                  </a:lnTo>
                  <a:cubicBezTo>
                    <a:pt x="30260" y="7994"/>
                    <a:pt x="30242" y="7994"/>
                    <a:pt x="30225" y="7994"/>
                  </a:cubicBezTo>
                  <a:close/>
                  <a:moveTo>
                    <a:pt x="30368" y="8303"/>
                  </a:moveTo>
                  <a:cubicBezTo>
                    <a:pt x="30333" y="8338"/>
                    <a:pt x="30333" y="8377"/>
                    <a:pt x="30351" y="8412"/>
                  </a:cubicBezTo>
                  <a:cubicBezTo>
                    <a:pt x="30368" y="8429"/>
                    <a:pt x="30390" y="8447"/>
                    <a:pt x="30407" y="8447"/>
                  </a:cubicBezTo>
                  <a:cubicBezTo>
                    <a:pt x="30425" y="8447"/>
                    <a:pt x="30442" y="8447"/>
                    <a:pt x="30442" y="8429"/>
                  </a:cubicBezTo>
                  <a:cubicBezTo>
                    <a:pt x="30477" y="8412"/>
                    <a:pt x="30499" y="8377"/>
                    <a:pt x="30477" y="8338"/>
                  </a:cubicBezTo>
                  <a:cubicBezTo>
                    <a:pt x="30477" y="8338"/>
                    <a:pt x="30477" y="8320"/>
                    <a:pt x="30460" y="8320"/>
                  </a:cubicBezTo>
                  <a:cubicBezTo>
                    <a:pt x="30460" y="8303"/>
                    <a:pt x="30442" y="8303"/>
                    <a:pt x="30407" y="8303"/>
                  </a:cubicBezTo>
                  <a:close/>
                  <a:moveTo>
                    <a:pt x="30568" y="8612"/>
                  </a:moveTo>
                  <a:cubicBezTo>
                    <a:pt x="30534" y="8629"/>
                    <a:pt x="30516" y="8682"/>
                    <a:pt x="30551" y="8721"/>
                  </a:cubicBezTo>
                  <a:cubicBezTo>
                    <a:pt x="30551" y="8738"/>
                    <a:pt x="30586" y="8756"/>
                    <a:pt x="30608" y="8756"/>
                  </a:cubicBezTo>
                  <a:cubicBezTo>
                    <a:pt x="30625" y="8756"/>
                    <a:pt x="30625" y="8738"/>
                    <a:pt x="30642" y="8738"/>
                  </a:cubicBezTo>
                  <a:cubicBezTo>
                    <a:pt x="30660" y="8721"/>
                    <a:pt x="30677" y="8703"/>
                    <a:pt x="30677" y="8682"/>
                  </a:cubicBezTo>
                  <a:cubicBezTo>
                    <a:pt x="30660" y="8664"/>
                    <a:pt x="30660" y="8664"/>
                    <a:pt x="30660" y="8647"/>
                  </a:cubicBezTo>
                  <a:cubicBezTo>
                    <a:pt x="30642" y="8629"/>
                    <a:pt x="30642" y="8629"/>
                    <a:pt x="30642" y="8612"/>
                  </a:cubicBezTo>
                  <a:close/>
                  <a:moveTo>
                    <a:pt x="30751" y="8921"/>
                  </a:moveTo>
                  <a:cubicBezTo>
                    <a:pt x="30734" y="8938"/>
                    <a:pt x="30716" y="8956"/>
                    <a:pt x="30716" y="8973"/>
                  </a:cubicBezTo>
                  <a:cubicBezTo>
                    <a:pt x="30716" y="8991"/>
                    <a:pt x="30734" y="8991"/>
                    <a:pt x="30734" y="9008"/>
                  </a:cubicBezTo>
                  <a:cubicBezTo>
                    <a:pt x="30751" y="9008"/>
                    <a:pt x="30751" y="9030"/>
                    <a:pt x="30751" y="9047"/>
                  </a:cubicBezTo>
                  <a:cubicBezTo>
                    <a:pt x="30751" y="9065"/>
                    <a:pt x="30769" y="9065"/>
                    <a:pt x="30786" y="9065"/>
                  </a:cubicBezTo>
                  <a:lnTo>
                    <a:pt x="30825" y="9065"/>
                  </a:lnTo>
                  <a:cubicBezTo>
                    <a:pt x="30843" y="9047"/>
                    <a:pt x="30843" y="9030"/>
                    <a:pt x="30860" y="9030"/>
                  </a:cubicBezTo>
                  <a:cubicBezTo>
                    <a:pt x="30825" y="9008"/>
                    <a:pt x="30803" y="8991"/>
                    <a:pt x="30786" y="8973"/>
                  </a:cubicBezTo>
                  <a:lnTo>
                    <a:pt x="30786" y="8921"/>
                  </a:lnTo>
                  <a:close/>
                  <a:moveTo>
                    <a:pt x="30986" y="9356"/>
                  </a:moveTo>
                  <a:cubicBezTo>
                    <a:pt x="30969" y="9373"/>
                    <a:pt x="30969" y="9373"/>
                    <a:pt x="30951" y="9373"/>
                  </a:cubicBezTo>
                  <a:lnTo>
                    <a:pt x="30912" y="9373"/>
                  </a:lnTo>
                  <a:lnTo>
                    <a:pt x="30912" y="9408"/>
                  </a:lnTo>
                  <a:cubicBezTo>
                    <a:pt x="30934" y="9408"/>
                    <a:pt x="30934" y="9408"/>
                    <a:pt x="30934" y="9391"/>
                  </a:cubicBezTo>
                  <a:cubicBezTo>
                    <a:pt x="30969" y="9391"/>
                    <a:pt x="30986" y="9373"/>
                    <a:pt x="30986" y="9356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6" name="Google Shape;3236;p59"/>
            <p:cNvSpPr/>
            <p:nvPr/>
          </p:nvSpPr>
          <p:spPr>
            <a:xfrm rot="-5400000">
              <a:off x="5936131" y="2131247"/>
              <a:ext cx="5272603" cy="1142574"/>
            </a:xfrm>
            <a:custGeom>
              <a:avLst/>
              <a:gdLst/>
              <a:ahLst/>
              <a:cxnLst/>
              <a:rect l="l" t="t" r="r" b="b"/>
              <a:pathLst>
                <a:path w="29481" h="7003" extrusionOk="0">
                  <a:moveTo>
                    <a:pt x="11618" y="1"/>
                  </a:moveTo>
                  <a:cubicBezTo>
                    <a:pt x="11584" y="1"/>
                    <a:pt x="11549" y="23"/>
                    <a:pt x="11549" y="75"/>
                  </a:cubicBezTo>
                  <a:cubicBezTo>
                    <a:pt x="11549" y="110"/>
                    <a:pt x="11584" y="131"/>
                    <a:pt x="11618" y="131"/>
                  </a:cubicBezTo>
                  <a:cubicBezTo>
                    <a:pt x="11658" y="131"/>
                    <a:pt x="11692" y="110"/>
                    <a:pt x="11692" y="58"/>
                  </a:cubicBezTo>
                  <a:cubicBezTo>
                    <a:pt x="11692" y="23"/>
                    <a:pt x="11658" y="1"/>
                    <a:pt x="11618" y="1"/>
                  </a:cubicBezTo>
                  <a:close/>
                  <a:moveTo>
                    <a:pt x="11257" y="1"/>
                  </a:moveTo>
                  <a:cubicBezTo>
                    <a:pt x="11223" y="1"/>
                    <a:pt x="11183" y="40"/>
                    <a:pt x="11183" y="75"/>
                  </a:cubicBezTo>
                  <a:cubicBezTo>
                    <a:pt x="11183" y="131"/>
                    <a:pt x="11223" y="149"/>
                    <a:pt x="11257" y="149"/>
                  </a:cubicBezTo>
                  <a:cubicBezTo>
                    <a:pt x="11292" y="149"/>
                    <a:pt x="11331" y="110"/>
                    <a:pt x="11331" y="75"/>
                  </a:cubicBezTo>
                  <a:cubicBezTo>
                    <a:pt x="11331" y="40"/>
                    <a:pt x="11292" y="1"/>
                    <a:pt x="11257" y="1"/>
                  </a:cubicBezTo>
                  <a:close/>
                  <a:moveTo>
                    <a:pt x="11984" y="1"/>
                  </a:moveTo>
                  <a:cubicBezTo>
                    <a:pt x="11945" y="1"/>
                    <a:pt x="11910" y="23"/>
                    <a:pt x="11910" y="75"/>
                  </a:cubicBezTo>
                  <a:cubicBezTo>
                    <a:pt x="11910" y="110"/>
                    <a:pt x="11945" y="149"/>
                    <a:pt x="11984" y="149"/>
                  </a:cubicBezTo>
                  <a:cubicBezTo>
                    <a:pt x="12019" y="149"/>
                    <a:pt x="12054" y="110"/>
                    <a:pt x="12054" y="75"/>
                  </a:cubicBezTo>
                  <a:cubicBezTo>
                    <a:pt x="12054" y="40"/>
                    <a:pt x="12019" y="1"/>
                    <a:pt x="11984" y="1"/>
                  </a:cubicBezTo>
                  <a:close/>
                  <a:moveTo>
                    <a:pt x="12345" y="23"/>
                  </a:moveTo>
                  <a:cubicBezTo>
                    <a:pt x="12310" y="23"/>
                    <a:pt x="12271" y="58"/>
                    <a:pt x="12271" y="92"/>
                  </a:cubicBezTo>
                  <a:cubicBezTo>
                    <a:pt x="12271" y="131"/>
                    <a:pt x="12293" y="166"/>
                    <a:pt x="12345" y="166"/>
                  </a:cubicBezTo>
                  <a:cubicBezTo>
                    <a:pt x="12380" y="166"/>
                    <a:pt x="12419" y="149"/>
                    <a:pt x="12419" y="110"/>
                  </a:cubicBezTo>
                  <a:cubicBezTo>
                    <a:pt x="12419" y="58"/>
                    <a:pt x="12402" y="23"/>
                    <a:pt x="12345" y="23"/>
                  </a:cubicBezTo>
                  <a:close/>
                  <a:moveTo>
                    <a:pt x="10896" y="40"/>
                  </a:moveTo>
                  <a:cubicBezTo>
                    <a:pt x="10840" y="40"/>
                    <a:pt x="10822" y="75"/>
                    <a:pt x="10822" y="110"/>
                  </a:cubicBezTo>
                  <a:cubicBezTo>
                    <a:pt x="10822" y="149"/>
                    <a:pt x="10857" y="184"/>
                    <a:pt x="10896" y="184"/>
                  </a:cubicBezTo>
                  <a:cubicBezTo>
                    <a:pt x="10948" y="184"/>
                    <a:pt x="10966" y="149"/>
                    <a:pt x="10966" y="92"/>
                  </a:cubicBezTo>
                  <a:cubicBezTo>
                    <a:pt x="10966" y="58"/>
                    <a:pt x="10931" y="40"/>
                    <a:pt x="10896" y="40"/>
                  </a:cubicBezTo>
                  <a:close/>
                  <a:moveTo>
                    <a:pt x="10531" y="75"/>
                  </a:moveTo>
                  <a:cubicBezTo>
                    <a:pt x="10478" y="92"/>
                    <a:pt x="10461" y="131"/>
                    <a:pt x="10461" y="166"/>
                  </a:cubicBezTo>
                  <a:cubicBezTo>
                    <a:pt x="10478" y="201"/>
                    <a:pt x="10496" y="218"/>
                    <a:pt x="10531" y="218"/>
                  </a:cubicBezTo>
                  <a:lnTo>
                    <a:pt x="10552" y="218"/>
                  </a:lnTo>
                  <a:cubicBezTo>
                    <a:pt x="10587" y="218"/>
                    <a:pt x="10605" y="184"/>
                    <a:pt x="10605" y="149"/>
                  </a:cubicBezTo>
                  <a:cubicBezTo>
                    <a:pt x="10605" y="110"/>
                    <a:pt x="10570" y="75"/>
                    <a:pt x="10531" y="75"/>
                  </a:cubicBezTo>
                  <a:close/>
                  <a:moveTo>
                    <a:pt x="12706" y="75"/>
                  </a:moveTo>
                  <a:cubicBezTo>
                    <a:pt x="12671" y="75"/>
                    <a:pt x="12637" y="92"/>
                    <a:pt x="12637" y="131"/>
                  </a:cubicBezTo>
                  <a:cubicBezTo>
                    <a:pt x="12619" y="166"/>
                    <a:pt x="12654" y="201"/>
                    <a:pt x="12689" y="218"/>
                  </a:cubicBezTo>
                  <a:lnTo>
                    <a:pt x="12706" y="218"/>
                  </a:lnTo>
                  <a:cubicBezTo>
                    <a:pt x="12745" y="218"/>
                    <a:pt x="12763" y="184"/>
                    <a:pt x="12780" y="149"/>
                  </a:cubicBezTo>
                  <a:cubicBezTo>
                    <a:pt x="12780" y="110"/>
                    <a:pt x="12763" y="75"/>
                    <a:pt x="12706" y="75"/>
                  </a:cubicBezTo>
                  <a:close/>
                  <a:moveTo>
                    <a:pt x="10169" y="131"/>
                  </a:moveTo>
                  <a:cubicBezTo>
                    <a:pt x="10135" y="149"/>
                    <a:pt x="10096" y="184"/>
                    <a:pt x="10117" y="218"/>
                  </a:cubicBezTo>
                  <a:cubicBezTo>
                    <a:pt x="10117" y="258"/>
                    <a:pt x="10152" y="275"/>
                    <a:pt x="10169" y="275"/>
                  </a:cubicBezTo>
                  <a:lnTo>
                    <a:pt x="10187" y="275"/>
                  </a:lnTo>
                  <a:cubicBezTo>
                    <a:pt x="10226" y="275"/>
                    <a:pt x="10261" y="240"/>
                    <a:pt x="10243" y="201"/>
                  </a:cubicBezTo>
                  <a:cubicBezTo>
                    <a:pt x="10243" y="166"/>
                    <a:pt x="10204" y="131"/>
                    <a:pt x="10169" y="131"/>
                  </a:cubicBezTo>
                  <a:close/>
                  <a:moveTo>
                    <a:pt x="13054" y="149"/>
                  </a:moveTo>
                  <a:cubicBezTo>
                    <a:pt x="13033" y="149"/>
                    <a:pt x="12998" y="166"/>
                    <a:pt x="12980" y="201"/>
                  </a:cubicBezTo>
                  <a:cubicBezTo>
                    <a:pt x="12980" y="240"/>
                    <a:pt x="12998" y="275"/>
                    <a:pt x="13033" y="275"/>
                  </a:cubicBezTo>
                  <a:lnTo>
                    <a:pt x="13054" y="292"/>
                  </a:lnTo>
                  <a:cubicBezTo>
                    <a:pt x="13089" y="292"/>
                    <a:pt x="13124" y="258"/>
                    <a:pt x="13124" y="218"/>
                  </a:cubicBezTo>
                  <a:cubicBezTo>
                    <a:pt x="13141" y="184"/>
                    <a:pt x="13107" y="149"/>
                    <a:pt x="13072" y="149"/>
                  </a:cubicBezTo>
                  <a:close/>
                  <a:moveTo>
                    <a:pt x="9808" y="201"/>
                  </a:moveTo>
                  <a:cubicBezTo>
                    <a:pt x="9769" y="201"/>
                    <a:pt x="9734" y="258"/>
                    <a:pt x="9752" y="292"/>
                  </a:cubicBezTo>
                  <a:cubicBezTo>
                    <a:pt x="9752" y="327"/>
                    <a:pt x="9791" y="349"/>
                    <a:pt x="9826" y="349"/>
                  </a:cubicBezTo>
                  <a:lnTo>
                    <a:pt x="9843" y="349"/>
                  </a:lnTo>
                  <a:cubicBezTo>
                    <a:pt x="9878" y="327"/>
                    <a:pt x="9900" y="292"/>
                    <a:pt x="9900" y="258"/>
                  </a:cubicBezTo>
                  <a:cubicBezTo>
                    <a:pt x="9878" y="218"/>
                    <a:pt x="9861" y="201"/>
                    <a:pt x="9826" y="201"/>
                  </a:cubicBezTo>
                  <a:close/>
                  <a:moveTo>
                    <a:pt x="13416" y="240"/>
                  </a:moveTo>
                  <a:cubicBezTo>
                    <a:pt x="13381" y="240"/>
                    <a:pt x="13342" y="258"/>
                    <a:pt x="13342" y="292"/>
                  </a:cubicBezTo>
                  <a:cubicBezTo>
                    <a:pt x="13324" y="327"/>
                    <a:pt x="13342" y="366"/>
                    <a:pt x="13398" y="384"/>
                  </a:cubicBezTo>
                  <a:lnTo>
                    <a:pt x="13416" y="384"/>
                  </a:lnTo>
                  <a:cubicBezTo>
                    <a:pt x="13433" y="384"/>
                    <a:pt x="13468" y="366"/>
                    <a:pt x="13490" y="327"/>
                  </a:cubicBezTo>
                  <a:cubicBezTo>
                    <a:pt x="13490" y="292"/>
                    <a:pt x="13468" y="240"/>
                    <a:pt x="13433" y="240"/>
                  </a:cubicBezTo>
                  <a:close/>
                  <a:moveTo>
                    <a:pt x="24585" y="240"/>
                  </a:moveTo>
                  <a:cubicBezTo>
                    <a:pt x="24546" y="240"/>
                    <a:pt x="24511" y="275"/>
                    <a:pt x="24511" y="310"/>
                  </a:cubicBezTo>
                  <a:cubicBezTo>
                    <a:pt x="24511" y="349"/>
                    <a:pt x="24546" y="384"/>
                    <a:pt x="24585" y="384"/>
                  </a:cubicBezTo>
                  <a:cubicBezTo>
                    <a:pt x="24620" y="384"/>
                    <a:pt x="24655" y="349"/>
                    <a:pt x="24655" y="310"/>
                  </a:cubicBezTo>
                  <a:cubicBezTo>
                    <a:pt x="24655" y="275"/>
                    <a:pt x="24638" y="240"/>
                    <a:pt x="24585" y="240"/>
                  </a:cubicBezTo>
                  <a:close/>
                  <a:moveTo>
                    <a:pt x="24220" y="258"/>
                  </a:moveTo>
                  <a:cubicBezTo>
                    <a:pt x="24185" y="258"/>
                    <a:pt x="24150" y="292"/>
                    <a:pt x="24150" y="327"/>
                  </a:cubicBezTo>
                  <a:cubicBezTo>
                    <a:pt x="24150" y="366"/>
                    <a:pt x="24185" y="401"/>
                    <a:pt x="24220" y="401"/>
                  </a:cubicBezTo>
                  <a:lnTo>
                    <a:pt x="24237" y="384"/>
                  </a:lnTo>
                  <a:cubicBezTo>
                    <a:pt x="24276" y="384"/>
                    <a:pt x="24294" y="349"/>
                    <a:pt x="24294" y="310"/>
                  </a:cubicBezTo>
                  <a:cubicBezTo>
                    <a:pt x="24294" y="275"/>
                    <a:pt x="24259" y="258"/>
                    <a:pt x="24220" y="258"/>
                  </a:cubicBezTo>
                  <a:close/>
                  <a:moveTo>
                    <a:pt x="9443" y="275"/>
                  </a:moveTo>
                  <a:cubicBezTo>
                    <a:pt x="9408" y="292"/>
                    <a:pt x="9391" y="327"/>
                    <a:pt x="9391" y="366"/>
                  </a:cubicBezTo>
                  <a:cubicBezTo>
                    <a:pt x="9408" y="401"/>
                    <a:pt x="9425" y="419"/>
                    <a:pt x="9465" y="419"/>
                  </a:cubicBezTo>
                  <a:lnTo>
                    <a:pt x="9482" y="419"/>
                  </a:lnTo>
                  <a:cubicBezTo>
                    <a:pt x="9517" y="401"/>
                    <a:pt x="9552" y="366"/>
                    <a:pt x="9534" y="327"/>
                  </a:cubicBezTo>
                  <a:cubicBezTo>
                    <a:pt x="9534" y="292"/>
                    <a:pt x="9499" y="275"/>
                    <a:pt x="9465" y="275"/>
                  </a:cubicBezTo>
                  <a:close/>
                  <a:moveTo>
                    <a:pt x="24947" y="275"/>
                  </a:moveTo>
                  <a:cubicBezTo>
                    <a:pt x="24912" y="275"/>
                    <a:pt x="24890" y="292"/>
                    <a:pt x="24873" y="327"/>
                  </a:cubicBezTo>
                  <a:cubicBezTo>
                    <a:pt x="24873" y="366"/>
                    <a:pt x="24890" y="401"/>
                    <a:pt x="24947" y="419"/>
                  </a:cubicBezTo>
                  <a:cubicBezTo>
                    <a:pt x="24981" y="419"/>
                    <a:pt x="25020" y="384"/>
                    <a:pt x="25020" y="349"/>
                  </a:cubicBezTo>
                  <a:cubicBezTo>
                    <a:pt x="25020" y="310"/>
                    <a:pt x="24999" y="275"/>
                    <a:pt x="24964" y="275"/>
                  </a:cubicBezTo>
                  <a:close/>
                  <a:moveTo>
                    <a:pt x="23859" y="292"/>
                  </a:moveTo>
                  <a:cubicBezTo>
                    <a:pt x="23824" y="310"/>
                    <a:pt x="23785" y="349"/>
                    <a:pt x="23802" y="384"/>
                  </a:cubicBezTo>
                  <a:cubicBezTo>
                    <a:pt x="23802" y="419"/>
                    <a:pt x="23841" y="436"/>
                    <a:pt x="23859" y="436"/>
                  </a:cubicBezTo>
                  <a:lnTo>
                    <a:pt x="23876" y="436"/>
                  </a:lnTo>
                  <a:cubicBezTo>
                    <a:pt x="23911" y="436"/>
                    <a:pt x="23950" y="401"/>
                    <a:pt x="23933" y="349"/>
                  </a:cubicBezTo>
                  <a:cubicBezTo>
                    <a:pt x="23933" y="327"/>
                    <a:pt x="23893" y="292"/>
                    <a:pt x="23859" y="292"/>
                  </a:cubicBezTo>
                  <a:close/>
                  <a:moveTo>
                    <a:pt x="9116" y="349"/>
                  </a:moveTo>
                  <a:cubicBezTo>
                    <a:pt x="9099" y="349"/>
                    <a:pt x="9099" y="349"/>
                    <a:pt x="9099" y="366"/>
                  </a:cubicBezTo>
                  <a:cubicBezTo>
                    <a:pt x="9064" y="366"/>
                    <a:pt x="9029" y="401"/>
                    <a:pt x="9047" y="436"/>
                  </a:cubicBezTo>
                  <a:cubicBezTo>
                    <a:pt x="9047" y="475"/>
                    <a:pt x="9082" y="493"/>
                    <a:pt x="9116" y="493"/>
                  </a:cubicBezTo>
                  <a:lnTo>
                    <a:pt x="9138" y="493"/>
                  </a:lnTo>
                  <a:cubicBezTo>
                    <a:pt x="9173" y="493"/>
                    <a:pt x="9190" y="458"/>
                    <a:pt x="9190" y="401"/>
                  </a:cubicBezTo>
                  <a:cubicBezTo>
                    <a:pt x="9173" y="384"/>
                    <a:pt x="9138" y="349"/>
                    <a:pt x="9116" y="349"/>
                  </a:cubicBezTo>
                  <a:close/>
                  <a:moveTo>
                    <a:pt x="13759" y="349"/>
                  </a:moveTo>
                  <a:cubicBezTo>
                    <a:pt x="13725" y="349"/>
                    <a:pt x="13707" y="366"/>
                    <a:pt x="13685" y="401"/>
                  </a:cubicBezTo>
                  <a:cubicBezTo>
                    <a:pt x="13668" y="436"/>
                    <a:pt x="13685" y="475"/>
                    <a:pt x="13725" y="493"/>
                  </a:cubicBezTo>
                  <a:lnTo>
                    <a:pt x="13759" y="493"/>
                  </a:lnTo>
                  <a:cubicBezTo>
                    <a:pt x="13777" y="493"/>
                    <a:pt x="13816" y="475"/>
                    <a:pt x="13816" y="458"/>
                  </a:cubicBezTo>
                  <a:cubicBezTo>
                    <a:pt x="13833" y="419"/>
                    <a:pt x="13816" y="366"/>
                    <a:pt x="13777" y="349"/>
                  </a:cubicBezTo>
                  <a:close/>
                  <a:moveTo>
                    <a:pt x="25308" y="349"/>
                  </a:moveTo>
                  <a:cubicBezTo>
                    <a:pt x="25273" y="349"/>
                    <a:pt x="25238" y="366"/>
                    <a:pt x="25238" y="401"/>
                  </a:cubicBezTo>
                  <a:cubicBezTo>
                    <a:pt x="25216" y="436"/>
                    <a:pt x="25238" y="493"/>
                    <a:pt x="25273" y="493"/>
                  </a:cubicBezTo>
                  <a:lnTo>
                    <a:pt x="25308" y="493"/>
                  </a:lnTo>
                  <a:cubicBezTo>
                    <a:pt x="25325" y="493"/>
                    <a:pt x="25364" y="475"/>
                    <a:pt x="25364" y="458"/>
                  </a:cubicBezTo>
                  <a:cubicBezTo>
                    <a:pt x="25382" y="419"/>
                    <a:pt x="25364" y="366"/>
                    <a:pt x="25325" y="366"/>
                  </a:cubicBezTo>
                  <a:lnTo>
                    <a:pt x="25308" y="349"/>
                  </a:lnTo>
                  <a:close/>
                  <a:moveTo>
                    <a:pt x="23498" y="384"/>
                  </a:moveTo>
                  <a:cubicBezTo>
                    <a:pt x="23458" y="401"/>
                    <a:pt x="23441" y="436"/>
                    <a:pt x="23441" y="475"/>
                  </a:cubicBezTo>
                  <a:cubicBezTo>
                    <a:pt x="23458" y="510"/>
                    <a:pt x="23476" y="527"/>
                    <a:pt x="23515" y="527"/>
                  </a:cubicBezTo>
                  <a:lnTo>
                    <a:pt x="23532" y="527"/>
                  </a:lnTo>
                  <a:cubicBezTo>
                    <a:pt x="23567" y="510"/>
                    <a:pt x="23606" y="475"/>
                    <a:pt x="23585" y="436"/>
                  </a:cubicBezTo>
                  <a:cubicBezTo>
                    <a:pt x="23567" y="401"/>
                    <a:pt x="23550" y="384"/>
                    <a:pt x="23515" y="384"/>
                  </a:cubicBezTo>
                  <a:close/>
                  <a:moveTo>
                    <a:pt x="8738" y="436"/>
                  </a:moveTo>
                  <a:cubicBezTo>
                    <a:pt x="8703" y="458"/>
                    <a:pt x="8681" y="493"/>
                    <a:pt x="8681" y="527"/>
                  </a:cubicBezTo>
                  <a:cubicBezTo>
                    <a:pt x="8703" y="567"/>
                    <a:pt x="8721" y="584"/>
                    <a:pt x="8755" y="584"/>
                  </a:cubicBezTo>
                  <a:lnTo>
                    <a:pt x="8773" y="584"/>
                  </a:lnTo>
                  <a:cubicBezTo>
                    <a:pt x="8812" y="584"/>
                    <a:pt x="8847" y="527"/>
                    <a:pt x="8829" y="493"/>
                  </a:cubicBezTo>
                  <a:cubicBezTo>
                    <a:pt x="8829" y="458"/>
                    <a:pt x="8790" y="436"/>
                    <a:pt x="8755" y="436"/>
                  </a:cubicBezTo>
                  <a:close/>
                  <a:moveTo>
                    <a:pt x="14086" y="493"/>
                  </a:moveTo>
                  <a:cubicBezTo>
                    <a:pt x="14068" y="493"/>
                    <a:pt x="14033" y="510"/>
                    <a:pt x="14012" y="527"/>
                  </a:cubicBezTo>
                  <a:cubicBezTo>
                    <a:pt x="13994" y="567"/>
                    <a:pt x="14012" y="619"/>
                    <a:pt x="14051" y="636"/>
                  </a:cubicBezTo>
                  <a:lnTo>
                    <a:pt x="14086" y="636"/>
                  </a:lnTo>
                  <a:cubicBezTo>
                    <a:pt x="14120" y="636"/>
                    <a:pt x="14142" y="619"/>
                    <a:pt x="14160" y="601"/>
                  </a:cubicBezTo>
                  <a:cubicBezTo>
                    <a:pt x="14177" y="567"/>
                    <a:pt x="14160" y="510"/>
                    <a:pt x="14120" y="493"/>
                  </a:cubicBezTo>
                  <a:close/>
                  <a:moveTo>
                    <a:pt x="23149" y="493"/>
                  </a:moveTo>
                  <a:cubicBezTo>
                    <a:pt x="23115" y="510"/>
                    <a:pt x="23097" y="545"/>
                    <a:pt x="23097" y="601"/>
                  </a:cubicBezTo>
                  <a:cubicBezTo>
                    <a:pt x="23115" y="619"/>
                    <a:pt x="23132" y="636"/>
                    <a:pt x="23171" y="636"/>
                  </a:cubicBezTo>
                  <a:lnTo>
                    <a:pt x="23189" y="636"/>
                  </a:lnTo>
                  <a:cubicBezTo>
                    <a:pt x="23241" y="619"/>
                    <a:pt x="23258" y="584"/>
                    <a:pt x="23241" y="545"/>
                  </a:cubicBezTo>
                  <a:cubicBezTo>
                    <a:pt x="23223" y="510"/>
                    <a:pt x="23206" y="493"/>
                    <a:pt x="23171" y="493"/>
                  </a:cubicBezTo>
                  <a:close/>
                  <a:moveTo>
                    <a:pt x="25634" y="493"/>
                  </a:moveTo>
                  <a:cubicBezTo>
                    <a:pt x="25617" y="493"/>
                    <a:pt x="25582" y="510"/>
                    <a:pt x="25582" y="527"/>
                  </a:cubicBezTo>
                  <a:cubicBezTo>
                    <a:pt x="25543" y="567"/>
                    <a:pt x="25564" y="619"/>
                    <a:pt x="25599" y="636"/>
                  </a:cubicBezTo>
                  <a:lnTo>
                    <a:pt x="25634" y="636"/>
                  </a:lnTo>
                  <a:cubicBezTo>
                    <a:pt x="25673" y="636"/>
                    <a:pt x="25691" y="619"/>
                    <a:pt x="25708" y="601"/>
                  </a:cubicBezTo>
                  <a:cubicBezTo>
                    <a:pt x="25725" y="567"/>
                    <a:pt x="25708" y="527"/>
                    <a:pt x="25673" y="510"/>
                  </a:cubicBezTo>
                  <a:cubicBezTo>
                    <a:pt x="25651" y="493"/>
                    <a:pt x="25651" y="493"/>
                    <a:pt x="25634" y="493"/>
                  </a:cubicBezTo>
                  <a:close/>
                  <a:moveTo>
                    <a:pt x="8412" y="527"/>
                  </a:moveTo>
                  <a:cubicBezTo>
                    <a:pt x="8412" y="527"/>
                    <a:pt x="8394" y="527"/>
                    <a:pt x="8394" y="545"/>
                  </a:cubicBezTo>
                  <a:cubicBezTo>
                    <a:pt x="8355" y="545"/>
                    <a:pt x="8320" y="584"/>
                    <a:pt x="8338" y="619"/>
                  </a:cubicBezTo>
                  <a:cubicBezTo>
                    <a:pt x="8355" y="654"/>
                    <a:pt x="8377" y="675"/>
                    <a:pt x="8412" y="675"/>
                  </a:cubicBezTo>
                  <a:lnTo>
                    <a:pt x="8429" y="675"/>
                  </a:lnTo>
                  <a:cubicBezTo>
                    <a:pt x="8464" y="675"/>
                    <a:pt x="8486" y="619"/>
                    <a:pt x="8486" y="584"/>
                  </a:cubicBezTo>
                  <a:cubicBezTo>
                    <a:pt x="8464" y="567"/>
                    <a:pt x="8446" y="527"/>
                    <a:pt x="8412" y="527"/>
                  </a:cubicBezTo>
                  <a:close/>
                  <a:moveTo>
                    <a:pt x="8050" y="636"/>
                  </a:moveTo>
                  <a:cubicBezTo>
                    <a:pt x="7994" y="654"/>
                    <a:pt x="7976" y="693"/>
                    <a:pt x="7994" y="728"/>
                  </a:cubicBezTo>
                  <a:cubicBezTo>
                    <a:pt x="7994" y="762"/>
                    <a:pt x="8029" y="784"/>
                    <a:pt x="8068" y="784"/>
                  </a:cubicBezTo>
                  <a:lnTo>
                    <a:pt x="8085" y="784"/>
                  </a:lnTo>
                  <a:cubicBezTo>
                    <a:pt x="8120" y="762"/>
                    <a:pt x="8137" y="728"/>
                    <a:pt x="8137" y="693"/>
                  </a:cubicBezTo>
                  <a:cubicBezTo>
                    <a:pt x="8120" y="654"/>
                    <a:pt x="8085" y="636"/>
                    <a:pt x="8068" y="636"/>
                  </a:cubicBezTo>
                  <a:close/>
                  <a:moveTo>
                    <a:pt x="22806" y="636"/>
                  </a:moveTo>
                  <a:cubicBezTo>
                    <a:pt x="22771" y="654"/>
                    <a:pt x="22753" y="693"/>
                    <a:pt x="22771" y="728"/>
                  </a:cubicBezTo>
                  <a:cubicBezTo>
                    <a:pt x="22788" y="762"/>
                    <a:pt x="22806" y="784"/>
                    <a:pt x="22845" y="784"/>
                  </a:cubicBezTo>
                  <a:cubicBezTo>
                    <a:pt x="22845" y="784"/>
                    <a:pt x="22862" y="784"/>
                    <a:pt x="22862" y="762"/>
                  </a:cubicBezTo>
                  <a:cubicBezTo>
                    <a:pt x="22897" y="745"/>
                    <a:pt x="22914" y="710"/>
                    <a:pt x="22897" y="675"/>
                  </a:cubicBezTo>
                  <a:cubicBezTo>
                    <a:pt x="22897" y="654"/>
                    <a:pt x="22862" y="636"/>
                    <a:pt x="22845" y="636"/>
                  </a:cubicBezTo>
                  <a:close/>
                  <a:moveTo>
                    <a:pt x="14412" y="654"/>
                  </a:moveTo>
                  <a:cubicBezTo>
                    <a:pt x="14377" y="654"/>
                    <a:pt x="14360" y="675"/>
                    <a:pt x="14338" y="693"/>
                  </a:cubicBezTo>
                  <a:cubicBezTo>
                    <a:pt x="14321" y="728"/>
                    <a:pt x="14338" y="762"/>
                    <a:pt x="14377" y="802"/>
                  </a:cubicBezTo>
                  <a:lnTo>
                    <a:pt x="14412" y="802"/>
                  </a:lnTo>
                  <a:cubicBezTo>
                    <a:pt x="14429" y="802"/>
                    <a:pt x="14447" y="784"/>
                    <a:pt x="14469" y="762"/>
                  </a:cubicBezTo>
                  <a:cubicBezTo>
                    <a:pt x="14486" y="728"/>
                    <a:pt x="14486" y="693"/>
                    <a:pt x="14447" y="675"/>
                  </a:cubicBezTo>
                  <a:cubicBezTo>
                    <a:pt x="14429" y="654"/>
                    <a:pt x="14412" y="654"/>
                    <a:pt x="14412" y="654"/>
                  </a:cubicBezTo>
                  <a:close/>
                  <a:moveTo>
                    <a:pt x="25943" y="693"/>
                  </a:moveTo>
                  <a:cubicBezTo>
                    <a:pt x="25926" y="693"/>
                    <a:pt x="25908" y="693"/>
                    <a:pt x="25891" y="710"/>
                  </a:cubicBezTo>
                  <a:cubicBezTo>
                    <a:pt x="25869" y="745"/>
                    <a:pt x="25869" y="802"/>
                    <a:pt x="25908" y="819"/>
                  </a:cubicBezTo>
                  <a:cubicBezTo>
                    <a:pt x="25908" y="819"/>
                    <a:pt x="25926" y="836"/>
                    <a:pt x="25943" y="836"/>
                  </a:cubicBezTo>
                  <a:cubicBezTo>
                    <a:pt x="25960" y="836"/>
                    <a:pt x="26000" y="819"/>
                    <a:pt x="26000" y="802"/>
                  </a:cubicBezTo>
                  <a:cubicBezTo>
                    <a:pt x="26034" y="762"/>
                    <a:pt x="26017" y="728"/>
                    <a:pt x="25978" y="693"/>
                  </a:cubicBezTo>
                  <a:close/>
                  <a:moveTo>
                    <a:pt x="7685" y="745"/>
                  </a:moveTo>
                  <a:cubicBezTo>
                    <a:pt x="7650" y="762"/>
                    <a:pt x="7633" y="802"/>
                    <a:pt x="7650" y="836"/>
                  </a:cubicBezTo>
                  <a:cubicBezTo>
                    <a:pt x="7650" y="871"/>
                    <a:pt x="7685" y="893"/>
                    <a:pt x="7724" y="893"/>
                  </a:cubicBezTo>
                  <a:lnTo>
                    <a:pt x="7741" y="893"/>
                  </a:lnTo>
                  <a:cubicBezTo>
                    <a:pt x="7776" y="871"/>
                    <a:pt x="7794" y="836"/>
                    <a:pt x="7776" y="802"/>
                  </a:cubicBezTo>
                  <a:cubicBezTo>
                    <a:pt x="7776" y="762"/>
                    <a:pt x="7741" y="745"/>
                    <a:pt x="7724" y="745"/>
                  </a:cubicBezTo>
                  <a:close/>
                  <a:moveTo>
                    <a:pt x="22497" y="784"/>
                  </a:moveTo>
                  <a:cubicBezTo>
                    <a:pt x="22497" y="784"/>
                    <a:pt x="22479" y="784"/>
                    <a:pt x="22479" y="802"/>
                  </a:cubicBezTo>
                  <a:cubicBezTo>
                    <a:pt x="22445" y="819"/>
                    <a:pt x="22427" y="854"/>
                    <a:pt x="22445" y="893"/>
                  </a:cubicBezTo>
                  <a:cubicBezTo>
                    <a:pt x="22462" y="928"/>
                    <a:pt x="22479" y="928"/>
                    <a:pt x="22518" y="928"/>
                  </a:cubicBezTo>
                  <a:lnTo>
                    <a:pt x="22536" y="928"/>
                  </a:lnTo>
                  <a:cubicBezTo>
                    <a:pt x="22571" y="910"/>
                    <a:pt x="22588" y="871"/>
                    <a:pt x="22571" y="836"/>
                  </a:cubicBezTo>
                  <a:cubicBezTo>
                    <a:pt x="22553" y="802"/>
                    <a:pt x="22536" y="784"/>
                    <a:pt x="22497" y="784"/>
                  </a:cubicBezTo>
                  <a:close/>
                  <a:moveTo>
                    <a:pt x="7341" y="854"/>
                  </a:moveTo>
                  <a:cubicBezTo>
                    <a:pt x="7306" y="871"/>
                    <a:pt x="7289" y="910"/>
                    <a:pt x="7306" y="945"/>
                  </a:cubicBezTo>
                  <a:cubicBezTo>
                    <a:pt x="7306" y="980"/>
                    <a:pt x="7341" y="1002"/>
                    <a:pt x="7376" y="1002"/>
                  </a:cubicBezTo>
                  <a:lnTo>
                    <a:pt x="7398" y="1002"/>
                  </a:lnTo>
                  <a:cubicBezTo>
                    <a:pt x="7433" y="980"/>
                    <a:pt x="7450" y="945"/>
                    <a:pt x="7433" y="910"/>
                  </a:cubicBezTo>
                  <a:cubicBezTo>
                    <a:pt x="7433" y="871"/>
                    <a:pt x="7398" y="854"/>
                    <a:pt x="7376" y="854"/>
                  </a:cubicBezTo>
                  <a:close/>
                  <a:moveTo>
                    <a:pt x="14721" y="854"/>
                  </a:moveTo>
                  <a:cubicBezTo>
                    <a:pt x="14686" y="854"/>
                    <a:pt x="14664" y="871"/>
                    <a:pt x="14647" y="893"/>
                  </a:cubicBezTo>
                  <a:cubicBezTo>
                    <a:pt x="14630" y="928"/>
                    <a:pt x="14630" y="963"/>
                    <a:pt x="14664" y="980"/>
                  </a:cubicBezTo>
                  <a:cubicBezTo>
                    <a:pt x="14686" y="1002"/>
                    <a:pt x="14704" y="1002"/>
                    <a:pt x="14704" y="1002"/>
                  </a:cubicBezTo>
                  <a:cubicBezTo>
                    <a:pt x="14738" y="1002"/>
                    <a:pt x="14756" y="980"/>
                    <a:pt x="14773" y="963"/>
                  </a:cubicBezTo>
                  <a:cubicBezTo>
                    <a:pt x="14795" y="945"/>
                    <a:pt x="14795" y="893"/>
                    <a:pt x="14756" y="871"/>
                  </a:cubicBezTo>
                  <a:cubicBezTo>
                    <a:pt x="14738" y="854"/>
                    <a:pt x="14721" y="854"/>
                    <a:pt x="14721" y="854"/>
                  </a:cubicBezTo>
                  <a:close/>
                  <a:moveTo>
                    <a:pt x="26217" y="910"/>
                  </a:moveTo>
                  <a:cubicBezTo>
                    <a:pt x="26195" y="910"/>
                    <a:pt x="26178" y="928"/>
                    <a:pt x="26178" y="945"/>
                  </a:cubicBezTo>
                  <a:cubicBezTo>
                    <a:pt x="26143" y="963"/>
                    <a:pt x="26143" y="1019"/>
                    <a:pt x="26178" y="1037"/>
                  </a:cubicBezTo>
                  <a:cubicBezTo>
                    <a:pt x="26195" y="1054"/>
                    <a:pt x="26195" y="1054"/>
                    <a:pt x="26217" y="1054"/>
                  </a:cubicBezTo>
                  <a:cubicBezTo>
                    <a:pt x="26252" y="1054"/>
                    <a:pt x="26269" y="1054"/>
                    <a:pt x="26269" y="1037"/>
                  </a:cubicBezTo>
                  <a:cubicBezTo>
                    <a:pt x="26304" y="1002"/>
                    <a:pt x="26304" y="963"/>
                    <a:pt x="26269" y="928"/>
                  </a:cubicBezTo>
                  <a:cubicBezTo>
                    <a:pt x="26252" y="928"/>
                    <a:pt x="26234" y="910"/>
                    <a:pt x="26217" y="910"/>
                  </a:cubicBezTo>
                  <a:close/>
                  <a:moveTo>
                    <a:pt x="22153" y="963"/>
                  </a:moveTo>
                  <a:cubicBezTo>
                    <a:pt x="22118" y="980"/>
                    <a:pt x="22101" y="1037"/>
                    <a:pt x="22118" y="1071"/>
                  </a:cubicBezTo>
                  <a:cubicBezTo>
                    <a:pt x="22136" y="1089"/>
                    <a:pt x="22153" y="1111"/>
                    <a:pt x="22192" y="1111"/>
                  </a:cubicBezTo>
                  <a:cubicBezTo>
                    <a:pt x="22210" y="1111"/>
                    <a:pt x="22210" y="1111"/>
                    <a:pt x="22227" y="1089"/>
                  </a:cubicBezTo>
                  <a:cubicBezTo>
                    <a:pt x="22262" y="1071"/>
                    <a:pt x="22262" y="1037"/>
                    <a:pt x="22244" y="1002"/>
                  </a:cubicBezTo>
                  <a:cubicBezTo>
                    <a:pt x="22244" y="980"/>
                    <a:pt x="22210" y="963"/>
                    <a:pt x="22192" y="963"/>
                  </a:cubicBezTo>
                  <a:close/>
                  <a:moveTo>
                    <a:pt x="6997" y="980"/>
                  </a:moveTo>
                  <a:cubicBezTo>
                    <a:pt x="6963" y="1002"/>
                    <a:pt x="6941" y="1037"/>
                    <a:pt x="6963" y="1071"/>
                  </a:cubicBezTo>
                  <a:cubicBezTo>
                    <a:pt x="6980" y="1111"/>
                    <a:pt x="6997" y="1128"/>
                    <a:pt x="7032" y="1128"/>
                  </a:cubicBezTo>
                  <a:lnTo>
                    <a:pt x="7050" y="1128"/>
                  </a:lnTo>
                  <a:cubicBezTo>
                    <a:pt x="7089" y="1111"/>
                    <a:pt x="7106" y="1071"/>
                    <a:pt x="7106" y="1019"/>
                  </a:cubicBezTo>
                  <a:cubicBezTo>
                    <a:pt x="7089" y="1002"/>
                    <a:pt x="7050" y="980"/>
                    <a:pt x="7032" y="980"/>
                  </a:cubicBezTo>
                  <a:close/>
                  <a:moveTo>
                    <a:pt x="15012" y="1071"/>
                  </a:moveTo>
                  <a:cubicBezTo>
                    <a:pt x="14991" y="1071"/>
                    <a:pt x="14956" y="1071"/>
                    <a:pt x="14956" y="1089"/>
                  </a:cubicBezTo>
                  <a:cubicBezTo>
                    <a:pt x="14921" y="1128"/>
                    <a:pt x="14939" y="1180"/>
                    <a:pt x="14973" y="1198"/>
                  </a:cubicBezTo>
                  <a:cubicBezTo>
                    <a:pt x="14973" y="1198"/>
                    <a:pt x="14991" y="1219"/>
                    <a:pt x="15012" y="1219"/>
                  </a:cubicBezTo>
                  <a:cubicBezTo>
                    <a:pt x="15030" y="1219"/>
                    <a:pt x="15047" y="1198"/>
                    <a:pt x="15065" y="1180"/>
                  </a:cubicBezTo>
                  <a:cubicBezTo>
                    <a:pt x="15082" y="1145"/>
                    <a:pt x="15082" y="1111"/>
                    <a:pt x="15047" y="1071"/>
                  </a:cubicBezTo>
                  <a:close/>
                  <a:moveTo>
                    <a:pt x="6671" y="1111"/>
                  </a:moveTo>
                  <a:cubicBezTo>
                    <a:pt x="6636" y="1128"/>
                    <a:pt x="6614" y="1163"/>
                    <a:pt x="6614" y="1198"/>
                  </a:cubicBezTo>
                  <a:cubicBezTo>
                    <a:pt x="6636" y="1237"/>
                    <a:pt x="6654" y="1254"/>
                    <a:pt x="6688" y="1254"/>
                  </a:cubicBezTo>
                  <a:lnTo>
                    <a:pt x="6706" y="1254"/>
                  </a:lnTo>
                  <a:cubicBezTo>
                    <a:pt x="6762" y="1237"/>
                    <a:pt x="6780" y="1198"/>
                    <a:pt x="6762" y="1145"/>
                  </a:cubicBezTo>
                  <a:cubicBezTo>
                    <a:pt x="6745" y="1128"/>
                    <a:pt x="6723" y="1111"/>
                    <a:pt x="6688" y="1111"/>
                  </a:cubicBezTo>
                  <a:close/>
                  <a:moveTo>
                    <a:pt x="21844" y="1145"/>
                  </a:moveTo>
                  <a:cubicBezTo>
                    <a:pt x="21809" y="1180"/>
                    <a:pt x="21792" y="1219"/>
                    <a:pt x="21809" y="1254"/>
                  </a:cubicBezTo>
                  <a:cubicBezTo>
                    <a:pt x="21827" y="1272"/>
                    <a:pt x="21844" y="1289"/>
                    <a:pt x="21883" y="1289"/>
                  </a:cubicBezTo>
                  <a:cubicBezTo>
                    <a:pt x="21883" y="1289"/>
                    <a:pt x="21901" y="1289"/>
                    <a:pt x="21918" y="1272"/>
                  </a:cubicBezTo>
                  <a:cubicBezTo>
                    <a:pt x="21953" y="1254"/>
                    <a:pt x="21953" y="1219"/>
                    <a:pt x="21935" y="1180"/>
                  </a:cubicBezTo>
                  <a:cubicBezTo>
                    <a:pt x="21918" y="1163"/>
                    <a:pt x="21901" y="1145"/>
                    <a:pt x="21883" y="1145"/>
                  </a:cubicBezTo>
                  <a:close/>
                  <a:moveTo>
                    <a:pt x="26469" y="1180"/>
                  </a:moveTo>
                  <a:cubicBezTo>
                    <a:pt x="26452" y="1180"/>
                    <a:pt x="26435" y="1180"/>
                    <a:pt x="26435" y="1198"/>
                  </a:cubicBezTo>
                  <a:cubicBezTo>
                    <a:pt x="26395" y="1219"/>
                    <a:pt x="26395" y="1272"/>
                    <a:pt x="26413" y="1289"/>
                  </a:cubicBezTo>
                  <a:cubicBezTo>
                    <a:pt x="26435" y="1306"/>
                    <a:pt x="26452" y="1328"/>
                    <a:pt x="26469" y="1328"/>
                  </a:cubicBezTo>
                  <a:cubicBezTo>
                    <a:pt x="26487" y="1328"/>
                    <a:pt x="26504" y="1306"/>
                    <a:pt x="26522" y="1306"/>
                  </a:cubicBezTo>
                  <a:cubicBezTo>
                    <a:pt x="26561" y="1272"/>
                    <a:pt x="26561" y="1237"/>
                    <a:pt x="26522" y="1198"/>
                  </a:cubicBezTo>
                  <a:cubicBezTo>
                    <a:pt x="26522" y="1180"/>
                    <a:pt x="26487" y="1180"/>
                    <a:pt x="26469" y="1180"/>
                  </a:cubicBezTo>
                  <a:close/>
                  <a:moveTo>
                    <a:pt x="6345" y="1237"/>
                  </a:moveTo>
                  <a:cubicBezTo>
                    <a:pt x="6345" y="1237"/>
                    <a:pt x="6327" y="1237"/>
                    <a:pt x="6327" y="1254"/>
                  </a:cubicBezTo>
                  <a:cubicBezTo>
                    <a:pt x="6288" y="1254"/>
                    <a:pt x="6271" y="1306"/>
                    <a:pt x="6288" y="1345"/>
                  </a:cubicBezTo>
                  <a:cubicBezTo>
                    <a:pt x="6288" y="1363"/>
                    <a:pt x="6327" y="1380"/>
                    <a:pt x="6345" y="1380"/>
                  </a:cubicBezTo>
                  <a:lnTo>
                    <a:pt x="6380" y="1380"/>
                  </a:lnTo>
                  <a:cubicBezTo>
                    <a:pt x="6419" y="1363"/>
                    <a:pt x="6436" y="1328"/>
                    <a:pt x="6419" y="1289"/>
                  </a:cubicBezTo>
                  <a:cubicBezTo>
                    <a:pt x="6419" y="1254"/>
                    <a:pt x="6380" y="1237"/>
                    <a:pt x="6345" y="1237"/>
                  </a:cubicBezTo>
                  <a:close/>
                  <a:moveTo>
                    <a:pt x="15300" y="1272"/>
                  </a:moveTo>
                  <a:cubicBezTo>
                    <a:pt x="15282" y="1272"/>
                    <a:pt x="15265" y="1289"/>
                    <a:pt x="15247" y="1306"/>
                  </a:cubicBezTo>
                  <a:cubicBezTo>
                    <a:pt x="15208" y="1345"/>
                    <a:pt x="15230" y="1380"/>
                    <a:pt x="15247" y="1415"/>
                  </a:cubicBezTo>
                  <a:lnTo>
                    <a:pt x="15300" y="1415"/>
                  </a:lnTo>
                  <a:cubicBezTo>
                    <a:pt x="15317" y="1415"/>
                    <a:pt x="15339" y="1415"/>
                    <a:pt x="15356" y="1398"/>
                  </a:cubicBezTo>
                  <a:cubicBezTo>
                    <a:pt x="15374" y="1363"/>
                    <a:pt x="15374" y="1328"/>
                    <a:pt x="15356" y="1289"/>
                  </a:cubicBezTo>
                  <a:cubicBezTo>
                    <a:pt x="15339" y="1289"/>
                    <a:pt x="15317" y="1272"/>
                    <a:pt x="15300" y="1272"/>
                  </a:cubicBezTo>
                  <a:close/>
                  <a:moveTo>
                    <a:pt x="21574" y="1328"/>
                  </a:moveTo>
                  <a:cubicBezTo>
                    <a:pt x="21557" y="1328"/>
                    <a:pt x="21539" y="1345"/>
                    <a:pt x="21518" y="1345"/>
                  </a:cubicBezTo>
                  <a:cubicBezTo>
                    <a:pt x="21500" y="1363"/>
                    <a:pt x="21483" y="1415"/>
                    <a:pt x="21500" y="1454"/>
                  </a:cubicBezTo>
                  <a:cubicBezTo>
                    <a:pt x="21518" y="1472"/>
                    <a:pt x="21539" y="1489"/>
                    <a:pt x="21574" y="1489"/>
                  </a:cubicBezTo>
                  <a:cubicBezTo>
                    <a:pt x="21574" y="1489"/>
                    <a:pt x="21592" y="1472"/>
                    <a:pt x="21609" y="1472"/>
                  </a:cubicBezTo>
                  <a:cubicBezTo>
                    <a:pt x="21648" y="1454"/>
                    <a:pt x="21648" y="1398"/>
                    <a:pt x="21626" y="1363"/>
                  </a:cubicBezTo>
                  <a:cubicBezTo>
                    <a:pt x="21609" y="1345"/>
                    <a:pt x="21592" y="1328"/>
                    <a:pt x="21574" y="1328"/>
                  </a:cubicBezTo>
                  <a:close/>
                  <a:moveTo>
                    <a:pt x="5984" y="1380"/>
                  </a:moveTo>
                  <a:cubicBezTo>
                    <a:pt x="5944" y="1398"/>
                    <a:pt x="5927" y="1454"/>
                    <a:pt x="5944" y="1489"/>
                  </a:cubicBezTo>
                  <a:cubicBezTo>
                    <a:pt x="5962" y="1506"/>
                    <a:pt x="5984" y="1524"/>
                    <a:pt x="6018" y="1524"/>
                  </a:cubicBezTo>
                  <a:lnTo>
                    <a:pt x="6053" y="1524"/>
                  </a:lnTo>
                  <a:cubicBezTo>
                    <a:pt x="6092" y="1506"/>
                    <a:pt x="6110" y="1454"/>
                    <a:pt x="6092" y="1415"/>
                  </a:cubicBezTo>
                  <a:cubicBezTo>
                    <a:pt x="6071" y="1398"/>
                    <a:pt x="6053" y="1380"/>
                    <a:pt x="6018" y="1380"/>
                  </a:cubicBezTo>
                  <a:close/>
                  <a:moveTo>
                    <a:pt x="26652" y="1472"/>
                  </a:moveTo>
                  <a:cubicBezTo>
                    <a:pt x="26613" y="1506"/>
                    <a:pt x="26613" y="1546"/>
                    <a:pt x="26630" y="1580"/>
                  </a:cubicBezTo>
                  <a:cubicBezTo>
                    <a:pt x="26652" y="1598"/>
                    <a:pt x="26670" y="1615"/>
                    <a:pt x="26704" y="1615"/>
                  </a:cubicBezTo>
                  <a:cubicBezTo>
                    <a:pt x="26704" y="1615"/>
                    <a:pt x="26722" y="1598"/>
                    <a:pt x="26739" y="1598"/>
                  </a:cubicBezTo>
                  <a:cubicBezTo>
                    <a:pt x="26778" y="1580"/>
                    <a:pt x="26778" y="1524"/>
                    <a:pt x="26761" y="1489"/>
                  </a:cubicBezTo>
                  <a:cubicBezTo>
                    <a:pt x="26739" y="1472"/>
                    <a:pt x="26722" y="1472"/>
                    <a:pt x="26704" y="1472"/>
                  </a:cubicBezTo>
                  <a:close/>
                  <a:moveTo>
                    <a:pt x="5657" y="1524"/>
                  </a:moveTo>
                  <a:cubicBezTo>
                    <a:pt x="5618" y="1546"/>
                    <a:pt x="5601" y="1598"/>
                    <a:pt x="5618" y="1633"/>
                  </a:cubicBezTo>
                  <a:cubicBezTo>
                    <a:pt x="5635" y="1654"/>
                    <a:pt x="5657" y="1672"/>
                    <a:pt x="5692" y="1672"/>
                  </a:cubicBezTo>
                  <a:lnTo>
                    <a:pt x="5709" y="1672"/>
                  </a:lnTo>
                  <a:cubicBezTo>
                    <a:pt x="5744" y="1654"/>
                    <a:pt x="5766" y="1598"/>
                    <a:pt x="5744" y="1563"/>
                  </a:cubicBezTo>
                  <a:cubicBezTo>
                    <a:pt x="5744" y="1546"/>
                    <a:pt x="5709" y="1524"/>
                    <a:pt x="5692" y="1524"/>
                  </a:cubicBezTo>
                  <a:close/>
                  <a:moveTo>
                    <a:pt x="15556" y="1524"/>
                  </a:moveTo>
                  <a:cubicBezTo>
                    <a:pt x="15535" y="1524"/>
                    <a:pt x="15517" y="1546"/>
                    <a:pt x="15517" y="1546"/>
                  </a:cubicBezTo>
                  <a:cubicBezTo>
                    <a:pt x="15482" y="1580"/>
                    <a:pt x="15482" y="1615"/>
                    <a:pt x="15500" y="1654"/>
                  </a:cubicBezTo>
                  <a:cubicBezTo>
                    <a:pt x="15517" y="1672"/>
                    <a:pt x="15535" y="1672"/>
                    <a:pt x="15556" y="1672"/>
                  </a:cubicBezTo>
                  <a:cubicBezTo>
                    <a:pt x="15574" y="1672"/>
                    <a:pt x="15591" y="1672"/>
                    <a:pt x="15609" y="1654"/>
                  </a:cubicBezTo>
                  <a:cubicBezTo>
                    <a:pt x="15643" y="1633"/>
                    <a:pt x="15643" y="1580"/>
                    <a:pt x="15609" y="1563"/>
                  </a:cubicBezTo>
                  <a:cubicBezTo>
                    <a:pt x="15591" y="1546"/>
                    <a:pt x="15574" y="1524"/>
                    <a:pt x="15556" y="1524"/>
                  </a:cubicBezTo>
                  <a:close/>
                  <a:moveTo>
                    <a:pt x="21265" y="1524"/>
                  </a:moveTo>
                  <a:cubicBezTo>
                    <a:pt x="21248" y="1524"/>
                    <a:pt x="21231" y="1546"/>
                    <a:pt x="21231" y="1546"/>
                  </a:cubicBezTo>
                  <a:cubicBezTo>
                    <a:pt x="21191" y="1563"/>
                    <a:pt x="21174" y="1615"/>
                    <a:pt x="21213" y="1654"/>
                  </a:cubicBezTo>
                  <a:cubicBezTo>
                    <a:pt x="21213" y="1672"/>
                    <a:pt x="21248" y="1672"/>
                    <a:pt x="21265" y="1672"/>
                  </a:cubicBezTo>
                  <a:lnTo>
                    <a:pt x="21300" y="1672"/>
                  </a:lnTo>
                  <a:cubicBezTo>
                    <a:pt x="21339" y="1654"/>
                    <a:pt x="21339" y="1598"/>
                    <a:pt x="21322" y="1563"/>
                  </a:cubicBezTo>
                  <a:cubicBezTo>
                    <a:pt x="21300" y="1546"/>
                    <a:pt x="21283" y="1524"/>
                    <a:pt x="21265" y="1524"/>
                  </a:cubicBezTo>
                  <a:close/>
                  <a:moveTo>
                    <a:pt x="5366" y="1672"/>
                  </a:moveTo>
                  <a:cubicBezTo>
                    <a:pt x="5348" y="1672"/>
                    <a:pt x="5331" y="1689"/>
                    <a:pt x="5331" y="1689"/>
                  </a:cubicBezTo>
                  <a:cubicBezTo>
                    <a:pt x="5292" y="1707"/>
                    <a:pt x="5274" y="1741"/>
                    <a:pt x="5292" y="1781"/>
                  </a:cubicBezTo>
                  <a:cubicBezTo>
                    <a:pt x="5309" y="1815"/>
                    <a:pt x="5331" y="1815"/>
                    <a:pt x="5366" y="1815"/>
                  </a:cubicBezTo>
                  <a:lnTo>
                    <a:pt x="5383" y="1815"/>
                  </a:lnTo>
                  <a:cubicBezTo>
                    <a:pt x="5418" y="1798"/>
                    <a:pt x="5440" y="1763"/>
                    <a:pt x="5418" y="1724"/>
                  </a:cubicBezTo>
                  <a:cubicBezTo>
                    <a:pt x="5400" y="1689"/>
                    <a:pt x="5383" y="1672"/>
                    <a:pt x="5366" y="1672"/>
                  </a:cubicBezTo>
                  <a:close/>
                  <a:moveTo>
                    <a:pt x="20922" y="1741"/>
                  </a:moveTo>
                  <a:cubicBezTo>
                    <a:pt x="20887" y="1781"/>
                    <a:pt x="20887" y="1815"/>
                    <a:pt x="20904" y="1850"/>
                  </a:cubicBezTo>
                  <a:cubicBezTo>
                    <a:pt x="20922" y="1872"/>
                    <a:pt x="20939" y="1889"/>
                    <a:pt x="20956" y="1889"/>
                  </a:cubicBezTo>
                  <a:cubicBezTo>
                    <a:pt x="20974" y="1889"/>
                    <a:pt x="20996" y="1889"/>
                    <a:pt x="21013" y="1872"/>
                  </a:cubicBezTo>
                  <a:cubicBezTo>
                    <a:pt x="21030" y="1850"/>
                    <a:pt x="21048" y="1798"/>
                    <a:pt x="21030" y="1763"/>
                  </a:cubicBezTo>
                  <a:cubicBezTo>
                    <a:pt x="21013" y="1741"/>
                    <a:pt x="20996" y="1741"/>
                    <a:pt x="20956" y="1741"/>
                  </a:cubicBezTo>
                  <a:close/>
                  <a:moveTo>
                    <a:pt x="26887" y="1763"/>
                  </a:moveTo>
                  <a:cubicBezTo>
                    <a:pt x="26887" y="1763"/>
                    <a:pt x="26870" y="1763"/>
                    <a:pt x="26848" y="1781"/>
                  </a:cubicBezTo>
                  <a:cubicBezTo>
                    <a:pt x="26813" y="1798"/>
                    <a:pt x="26813" y="1833"/>
                    <a:pt x="26831" y="1872"/>
                  </a:cubicBezTo>
                  <a:cubicBezTo>
                    <a:pt x="26848" y="1907"/>
                    <a:pt x="26870" y="1907"/>
                    <a:pt x="26887" y="1907"/>
                  </a:cubicBezTo>
                  <a:lnTo>
                    <a:pt x="26922" y="1907"/>
                  </a:lnTo>
                  <a:cubicBezTo>
                    <a:pt x="26957" y="1889"/>
                    <a:pt x="26979" y="1833"/>
                    <a:pt x="26957" y="1798"/>
                  </a:cubicBezTo>
                  <a:cubicBezTo>
                    <a:pt x="26939" y="1781"/>
                    <a:pt x="26922" y="1763"/>
                    <a:pt x="26887" y="1763"/>
                  </a:cubicBezTo>
                  <a:close/>
                  <a:moveTo>
                    <a:pt x="15791" y="1798"/>
                  </a:moveTo>
                  <a:cubicBezTo>
                    <a:pt x="15791" y="1798"/>
                    <a:pt x="15774" y="1815"/>
                    <a:pt x="15752" y="1815"/>
                  </a:cubicBezTo>
                  <a:cubicBezTo>
                    <a:pt x="15717" y="1850"/>
                    <a:pt x="15717" y="1889"/>
                    <a:pt x="15735" y="1924"/>
                  </a:cubicBezTo>
                  <a:cubicBezTo>
                    <a:pt x="15752" y="1942"/>
                    <a:pt x="15774" y="1942"/>
                    <a:pt x="15791" y="1942"/>
                  </a:cubicBezTo>
                  <a:lnTo>
                    <a:pt x="15844" y="1942"/>
                  </a:lnTo>
                  <a:cubicBezTo>
                    <a:pt x="15883" y="1907"/>
                    <a:pt x="15883" y="1872"/>
                    <a:pt x="15844" y="1833"/>
                  </a:cubicBezTo>
                  <a:cubicBezTo>
                    <a:pt x="15844" y="1815"/>
                    <a:pt x="15826" y="1798"/>
                    <a:pt x="15791" y="1798"/>
                  </a:cubicBezTo>
                  <a:close/>
                  <a:moveTo>
                    <a:pt x="5039" y="1833"/>
                  </a:moveTo>
                  <a:cubicBezTo>
                    <a:pt x="5022" y="1833"/>
                    <a:pt x="5004" y="1833"/>
                    <a:pt x="5004" y="1850"/>
                  </a:cubicBezTo>
                  <a:cubicBezTo>
                    <a:pt x="4965" y="1872"/>
                    <a:pt x="4948" y="1907"/>
                    <a:pt x="4965" y="1942"/>
                  </a:cubicBezTo>
                  <a:cubicBezTo>
                    <a:pt x="4983" y="1959"/>
                    <a:pt x="5004" y="1981"/>
                    <a:pt x="5039" y="1981"/>
                  </a:cubicBezTo>
                  <a:lnTo>
                    <a:pt x="5057" y="1981"/>
                  </a:lnTo>
                  <a:cubicBezTo>
                    <a:pt x="5092" y="1959"/>
                    <a:pt x="5113" y="1907"/>
                    <a:pt x="5092" y="1872"/>
                  </a:cubicBezTo>
                  <a:cubicBezTo>
                    <a:pt x="5074" y="1850"/>
                    <a:pt x="5057" y="1833"/>
                    <a:pt x="5039" y="1833"/>
                  </a:cubicBezTo>
                  <a:close/>
                  <a:moveTo>
                    <a:pt x="20669" y="1942"/>
                  </a:moveTo>
                  <a:cubicBezTo>
                    <a:pt x="20647" y="1942"/>
                    <a:pt x="20630" y="1942"/>
                    <a:pt x="20630" y="1959"/>
                  </a:cubicBezTo>
                  <a:cubicBezTo>
                    <a:pt x="20595" y="1981"/>
                    <a:pt x="20578" y="2033"/>
                    <a:pt x="20613" y="2050"/>
                  </a:cubicBezTo>
                  <a:cubicBezTo>
                    <a:pt x="20613" y="2090"/>
                    <a:pt x="20647" y="2090"/>
                    <a:pt x="20669" y="2090"/>
                  </a:cubicBezTo>
                  <a:cubicBezTo>
                    <a:pt x="20687" y="2090"/>
                    <a:pt x="20704" y="2090"/>
                    <a:pt x="20704" y="2068"/>
                  </a:cubicBezTo>
                  <a:cubicBezTo>
                    <a:pt x="20739" y="2050"/>
                    <a:pt x="20756" y="2016"/>
                    <a:pt x="20721" y="1981"/>
                  </a:cubicBezTo>
                  <a:cubicBezTo>
                    <a:pt x="20704" y="1959"/>
                    <a:pt x="20687" y="1942"/>
                    <a:pt x="20669" y="1942"/>
                  </a:cubicBezTo>
                  <a:close/>
                  <a:moveTo>
                    <a:pt x="4713" y="1998"/>
                  </a:moveTo>
                  <a:cubicBezTo>
                    <a:pt x="4696" y="1998"/>
                    <a:pt x="4696" y="2016"/>
                    <a:pt x="4678" y="2016"/>
                  </a:cubicBezTo>
                  <a:cubicBezTo>
                    <a:pt x="4639" y="2033"/>
                    <a:pt x="4622" y="2068"/>
                    <a:pt x="4639" y="2107"/>
                  </a:cubicBezTo>
                  <a:cubicBezTo>
                    <a:pt x="4656" y="2142"/>
                    <a:pt x="4678" y="2142"/>
                    <a:pt x="4713" y="2142"/>
                  </a:cubicBezTo>
                  <a:lnTo>
                    <a:pt x="4748" y="2142"/>
                  </a:lnTo>
                  <a:cubicBezTo>
                    <a:pt x="4787" y="2124"/>
                    <a:pt x="4787" y="2068"/>
                    <a:pt x="4765" y="2050"/>
                  </a:cubicBezTo>
                  <a:cubicBezTo>
                    <a:pt x="4765" y="2016"/>
                    <a:pt x="4730" y="1998"/>
                    <a:pt x="4713" y="1998"/>
                  </a:cubicBezTo>
                  <a:close/>
                  <a:moveTo>
                    <a:pt x="16026" y="2090"/>
                  </a:moveTo>
                  <a:cubicBezTo>
                    <a:pt x="16009" y="2090"/>
                    <a:pt x="15992" y="2107"/>
                    <a:pt x="15970" y="2107"/>
                  </a:cubicBezTo>
                  <a:cubicBezTo>
                    <a:pt x="15935" y="2124"/>
                    <a:pt x="15935" y="2177"/>
                    <a:pt x="15952" y="2216"/>
                  </a:cubicBezTo>
                  <a:cubicBezTo>
                    <a:pt x="15970" y="2233"/>
                    <a:pt x="15992" y="2233"/>
                    <a:pt x="16026" y="2233"/>
                  </a:cubicBezTo>
                  <a:lnTo>
                    <a:pt x="16061" y="2233"/>
                  </a:lnTo>
                  <a:cubicBezTo>
                    <a:pt x="16100" y="2198"/>
                    <a:pt x="16100" y="2159"/>
                    <a:pt x="16079" y="2124"/>
                  </a:cubicBezTo>
                  <a:cubicBezTo>
                    <a:pt x="16061" y="2107"/>
                    <a:pt x="16044" y="2090"/>
                    <a:pt x="16026" y="2090"/>
                  </a:cubicBezTo>
                  <a:close/>
                  <a:moveTo>
                    <a:pt x="27031" y="2090"/>
                  </a:moveTo>
                  <a:cubicBezTo>
                    <a:pt x="26996" y="2107"/>
                    <a:pt x="26996" y="2159"/>
                    <a:pt x="27013" y="2198"/>
                  </a:cubicBezTo>
                  <a:cubicBezTo>
                    <a:pt x="27013" y="2216"/>
                    <a:pt x="27048" y="2233"/>
                    <a:pt x="27066" y="2233"/>
                  </a:cubicBezTo>
                  <a:cubicBezTo>
                    <a:pt x="27087" y="2233"/>
                    <a:pt x="27087" y="2233"/>
                    <a:pt x="27105" y="2216"/>
                  </a:cubicBezTo>
                  <a:cubicBezTo>
                    <a:pt x="27140" y="2198"/>
                    <a:pt x="27157" y="2159"/>
                    <a:pt x="27140" y="2124"/>
                  </a:cubicBezTo>
                  <a:cubicBezTo>
                    <a:pt x="27122" y="2107"/>
                    <a:pt x="27105" y="2090"/>
                    <a:pt x="27066" y="2090"/>
                  </a:cubicBezTo>
                  <a:close/>
                  <a:moveTo>
                    <a:pt x="20321" y="2159"/>
                  </a:moveTo>
                  <a:cubicBezTo>
                    <a:pt x="20286" y="2198"/>
                    <a:pt x="20286" y="2233"/>
                    <a:pt x="20304" y="2268"/>
                  </a:cubicBezTo>
                  <a:cubicBezTo>
                    <a:pt x="20321" y="2285"/>
                    <a:pt x="20343" y="2307"/>
                    <a:pt x="20378" y="2307"/>
                  </a:cubicBezTo>
                  <a:cubicBezTo>
                    <a:pt x="20378" y="2307"/>
                    <a:pt x="20395" y="2285"/>
                    <a:pt x="20412" y="2285"/>
                  </a:cubicBezTo>
                  <a:cubicBezTo>
                    <a:pt x="20452" y="2268"/>
                    <a:pt x="20452" y="2216"/>
                    <a:pt x="20430" y="2177"/>
                  </a:cubicBezTo>
                  <a:cubicBezTo>
                    <a:pt x="20412" y="2159"/>
                    <a:pt x="20395" y="2159"/>
                    <a:pt x="20378" y="2159"/>
                  </a:cubicBezTo>
                  <a:close/>
                  <a:moveTo>
                    <a:pt x="4352" y="2177"/>
                  </a:moveTo>
                  <a:cubicBezTo>
                    <a:pt x="4313" y="2198"/>
                    <a:pt x="4313" y="2251"/>
                    <a:pt x="4330" y="2285"/>
                  </a:cubicBezTo>
                  <a:cubicBezTo>
                    <a:pt x="4330" y="2307"/>
                    <a:pt x="4369" y="2325"/>
                    <a:pt x="4387" y="2325"/>
                  </a:cubicBezTo>
                  <a:cubicBezTo>
                    <a:pt x="4404" y="2325"/>
                    <a:pt x="4421" y="2325"/>
                    <a:pt x="4421" y="2307"/>
                  </a:cubicBezTo>
                  <a:cubicBezTo>
                    <a:pt x="4461" y="2285"/>
                    <a:pt x="4478" y="2251"/>
                    <a:pt x="4461" y="2216"/>
                  </a:cubicBezTo>
                  <a:cubicBezTo>
                    <a:pt x="4439" y="2198"/>
                    <a:pt x="4421" y="2177"/>
                    <a:pt x="4387" y="2177"/>
                  </a:cubicBezTo>
                  <a:close/>
                  <a:moveTo>
                    <a:pt x="4043" y="2359"/>
                  </a:moveTo>
                  <a:cubicBezTo>
                    <a:pt x="4004" y="2377"/>
                    <a:pt x="3986" y="2433"/>
                    <a:pt x="4004" y="2468"/>
                  </a:cubicBezTo>
                  <a:cubicBezTo>
                    <a:pt x="4025" y="2486"/>
                    <a:pt x="4043" y="2503"/>
                    <a:pt x="4078" y="2503"/>
                  </a:cubicBezTo>
                  <a:cubicBezTo>
                    <a:pt x="4095" y="2503"/>
                    <a:pt x="4095" y="2503"/>
                    <a:pt x="4112" y="2486"/>
                  </a:cubicBezTo>
                  <a:cubicBezTo>
                    <a:pt x="4152" y="2468"/>
                    <a:pt x="4152" y="2433"/>
                    <a:pt x="4134" y="2394"/>
                  </a:cubicBezTo>
                  <a:cubicBezTo>
                    <a:pt x="4134" y="2359"/>
                    <a:pt x="4095" y="2359"/>
                    <a:pt x="4078" y="2359"/>
                  </a:cubicBezTo>
                  <a:close/>
                  <a:moveTo>
                    <a:pt x="20069" y="2359"/>
                  </a:moveTo>
                  <a:cubicBezTo>
                    <a:pt x="20051" y="2359"/>
                    <a:pt x="20051" y="2359"/>
                    <a:pt x="20034" y="2377"/>
                  </a:cubicBezTo>
                  <a:cubicBezTo>
                    <a:pt x="19995" y="2394"/>
                    <a:pt x="19995" y="2433"/>
                    <a:pt x="20016" y="2468"/>
                  </a:cubicBezTo>
                  <a:cubicBezTo>
                    <a:pt x="20034" y="2486"/>
                    <a:pt x="20051" y="2503"/>
                    <a:pt x="20069" y="2503"/>
                  </a:cubicBezTo>
                  <a:cubicBezTo>
                    <a:pt x="20086" y="2503"/>
                    <a:pt x="20104" y="2503"/>
                    <a:pt x="20104" y="2486"/>
                  </a:cubicBezTo>
                  <a:cubicBezTo>
                    <a:pt x="20143" y="2468"/>
                    <a:pt x="20160" y="2433"/>
                    <a:pt x="20125" y="2394"/>
                  </a:cubicBezTo>
                  <a:cubicBezTo>
                    <a:pt x="20125" y="2377"/>
                    <a:pt x="20086" y="2359"/>
                    <a:pt x="20069" y="2359"/>
                  </a:cubicBezTo>
                  <a:close/>
                  <a:moveTo>
                    <a:pt x="16187" y="2394"/>
                  </a:moveTo>
                  <a:cubicBezTo>
                    <a:pt x="16153" y="2433"/>
                    <a:pt x="16135" y="2468"/>
                    <a:pt x="16170" y="2503"/>
                  </a:cubicBezTo>
                  <a:cubicBezTo>
                    <a:pt x="16170" y="2525"/>
                    <a:pt x="16209" y="2542"/>
                    <a:pt x="16227" y="2542"/>
                  </a:cubicBezTo>
                  <a:cubicBezTo>
                    <a:pt x="16244" y="2542"/>
                    <a:pt x="16261" y="2542"/>
                    <a:pt x="16261" y="2525"/>
                  </a:cubicBezTo>
                  <a:cubicBezTo>
                    <a:pt x="16296" y="2503"/>
                    <a:pt x="16318" y="2451"/>
                    <a:pt x="16279" y="2416"/>
                  </a:cubicBezTo>
                  <a:cubicBezTo>
                    <a:pt x="16279" y="2394"/>
                    <a:pt x="16244" y="2394"/>
                    <a:pt x="16227" y="2394"/>
                  </a:cubicBezTo>
                  <a:close/>
                  <a:moveTo>
                    <a:pt x="27196" y="2416"/>
                  </a:moveTo>
                  <a:cubicBezTo>
                    <a:pt x="27157" y="2433"/>
                    <a:pt x="27157" y="2468"/>
                    <a:pt x="27157" y="2503"/>
                  </a:cubicBezTo>
                  <a:cubicBezTo>
                    <a:pt x="27174" y="2542"/>
                    <a:pt x="27214" y="2559"/>
                    <a:pt x="27231" y="2559"/>
                  </a:cubicBezTo>
                  <a:cubicBezTo>
                    <a:pt x="27248" y="2559"/>
                    <a:pt x="27248" y="2559"/>
                    <a:pt x="27266" y="2542"/>
                  </a:cubicBezTo>
                  <a:cubicBezTo>
                    <a:pt x="27305" y="2525"/>
                    <a:pt x="27322" y="2486"/>
                    <a:pt x="27305" y="2451"/>
                  </a:cubicBezTo>
                  <a:cubicBezTo>
                    <a:pt x="27283" y="2433"/>
                    <a:pt x="27266" y="2416"/>
                    <a:pt x="27231" y="2416"/>
                  </a:cubicBezTo>
                  <a:close/>
                  <a:moveTo>
                    <a:pt x="3769" y="2542"/>
                  </a:moveTo>
                  <a:cubicBezTo>
                    <a:pt x="3751" y="2542"/>
                    <a:pt x="3734" y="2542"/>
                    <a:pt x="3734" y="2559"/>
                  </a:cubicBezTo>
                  <a:cubicBezTo>
                    <a:pt x="3699" y="2577"/>
                    <a:pt x="3677" y="2612"/>
                    <a:pt x="3699" y="2651"/>
                  </a:cubicBezTo>
                  <a:cubicBezTo>
                    <a:pt x="3717" y="2668"/>
                    <a:pt x="3734" y="2686"/>
                    <a:pt x="3769" y="2686"/>
                  </a:cubicBezTo>
                  <a:cubicBezTo>
                    <a:pt x="3769" y="2686"/>
                    <a:pt x="3786" y="2686"/>
                    <a:pt x="3808" y="2668"/>
                  </a:cubicBezTo>
                  <a:cubicBezTo>
                    <a:pt x="3843" y="2651"/>
                    <a:pt x="3843" y="2612"/>
                    <a:pt x="3825" y="2577"/>
                  </a:cubicBezTo>
                  <a:cubicBezTo>
                    <a:pt x="3808" y="2559"/>
                    <a:pt x="3786" y="2542"/>
                    <a:pt x="3769" y="2542"/>
                  </a:cubicBezTo>
                  <a:close/>
                  <a:moveTo>
                    <a:pt x="19777" y="2559"/>
                  </a:moveTo>
                  <a:cubicBezTo>
                    <a:pt x="19760" y="2559"/>
                    <a:pt x="19742" y="2577"/>
                    <a:pt x="19725" y="2577"/>
                  </a:cubicBezTo>
                  <a:cubicBezTo>
                    <a:pt x="19708" y="2594"/>
                    <a:pt x="19690" y="2651"/>
                    <a:pt x="19708" y="2686"/>
                  </a:cubicBezTo>
                  <a:cubicBezTo>
                    <a:pt x="19725" y="2703"/>
                    <a:pt x="19742" y="2703"/>
                    <a:pt x="19777" y="2703"/>
                  </a:cubicBezTo>
                  <a:lnTo>
                    <a:pt x="19816" y="2703"/>
                  </a:lnTo>
                  <a:cubicBezTo>
                    <a:pt x="19851" y="2668"/>
                    <a:pt x="19851" y="2633"/>
                    <a:pt x="19834" y="2594"/>
                  </a:cubicBezTo>
                  <a:cubicBezTo>
                    <a:pt x="19816" y="2577"/>
                    <a:pt x="19799" y="2559"/>
                    <a:pt x="19777" y="2559"/>
                  </a:cubicBezTo>
                  <a:close/>
                  <a:moveTo>
                    <a:pt x="16427" y="2686"/>
                  </a:moveTo>
                  <a:cubicBezTo>
                    <a:pt x="16427" y="2686"/>
                    <a:pt x="16405" y="2686"/>
                    <a:pt x="16388" y="2703"/>
                  </a:cubicBezTo>
                  <a:cubicBezTo>
                    <a:pt x="16353" y="2720"/>
                    <a:pt x="16353" y="2777"/>
                    <a:pt x="16370" y="2794"/>
                  </a:cubicBezTo>
                  <a:cubicBezTo>
                    <a:pt x="16388" y="2829"/>
                    <a:pt x="16405" y="2829"/>
                    <a:pt x="16427" y="2829"/>
                  </a:cubicBezTo>
                  <a:cubicBezTo>
                    <a:pt x="16444" y="2829"/>
                    <a:pt x="16461" y="2829"/>
                    <a:pt x="16479" y="2812"/>
                  </a:cubicBezTo>
                  <a:cubicBezTo>
                    <a:pt x="16514" y="2794"/>
                    <a:pt x="16514" y="2760"/>
                    <a:pt x="16496" y="2720"/>
                  </a:cubicBezTo>
                  <a:cubicBezTo>
                    <a:pt x="16479" y="2703"/>
                    <a:pt x="16461" y="2686"/>
                    <a:pt x="16427" y="2686"/>
                  </a:cubicBezTo>
                  <a:close/>
                  <a:moveTo>
                    <a:pt x="3460" y="2720"/>
                  </a:moveTo>
                  <a:cubicBezTo>
                    <a:pt x="3442" y="2720"/>
                    <a:pt x="3425" y="2742"/>
                    <a:pt x="3425" y="2742"/>
                  </a:cubicBezTo>
                  <a:lnTo>
                    <a:pt x="3408" y="2742"/>
                  </a:lnTo>
                  <a:cubicBezTo>
                    <a:pt x="3390" y="2760"/>
                    <a:pt x="3373" y="2812"/>
                    <a:pt x="3390" y="2851"/>
                  </a:cubicBezTo>
                  <a:cubicBezTo>
                    <a:pt x="3408" y="2868"/>
                    <a:pt x="3425" y="2886"/>
                    <a:pt x="3460" y="2886"/>
                  </a:cubicBezTo>
                  <a:cubicBezTo>
                    <a:pt x="3460" y="2886"/>
                    <a:pt x="3482" y="2868"/>
                    <a:pt x="3499" y="2868"/>
                  </a:cubicBezTo>
                  <a:cubicBezTo>
                    <a:pt x="3534" y="2851"/>
                    <a:pt x="3534" y="2794"/>
                    <a:pt x="3516" y="2760"/>
                  </a:cubicBezTo>
                  <a:cubicBezTo>
                    <a:pt x="3499" y="2742"/>
                    <a:pt x="3482" y="2720"/>
                    <a:pt x="3460" y="2720"/>
                  </a:cubicBezTo>
                  <a:close/>
                  <a:moveTo>
                    <a:pt x="27357" y="2742"/>
                  </a:moveTo>
                  <a:cubicBezTo>
                    <a:pt x="27322" y="2760"/>
                    <a:pt x="27305" y="2794"/>
                    <a:pt x="27322" y="2829"/>
                  </a:cubicBezTo>
                  <a:cubicBezTo>
                    <a:pt x="27322" y="2868"/>
                    <a:pt x="27357" y="2886"/>
                    <a:pt x="27375" y="2886"/>
                  </a:cubicBezTo>
                  <a:lnTo>
                    <a:pt x="27414" y="2886"/>
                  </a:lnTo>
                  <a:cubicBezTo>
                    <a:pt x="27449" y="2868"/>
                    <a:pt x="27466" y="2812"/>
                    <a:pt x="27449" y="2777"/>
                  </a:cubicBezTo>
                  <a:cubicBezTo>
                    <a:pt x="27431" y="2760"/>
                    <a:pt x="27414" y="2742"/>
                    <a:pt x="27375" y="2742"/>
                  </a:cubicBezTo>
                  <a:close/>
                  <a:moveTo>
                    <a:pt x="19473" y="2760"/>
                  </a:moveTo>
                  <a:cubicBezTo>
                    <a:pt x="19451" y="2760"/>
                    <a:pt x="19433" y="2777"/>
                    <a:pt x="19433" y="2777"/>
                  </a:cubicBezTo>
                  <a:cubicBezTo>
                    <a:pt x="19399" y="2794"/>
                    <a:pt x="19381" y="2851"/>
                    <a:pt x="19416" y="2886"/>
                  </a:cubicBezTo>
                  <a:cubicBezTo>
                    <a:pt x="19416" y="2903"/>
                    <a:pt x="19451" y="2903"/>
                    <a:pt x="19473" y="2903"/>
                  </a:cubicBezTo>
                  <a:lnTo>
                    <a:pt x="19507" y="2903"/>
                  </a:lnTo>
                  <a:cubicBezTo>
                    <a:pt x="19542" y="2886"/>
                    <a:pt x="19560" y="2829"/>
                    <a:pt x="19525" y="2794"/>
                  </a:cubicBezTo>
                  <a:cubicBezTo>
                    <a:pt x="19525" y="2777"/>
                    <a:pt x="19490" y="2760"/>
                    <a:pt x="19473" y="2760"/>
                  </a:cubicBezTo>
                  <a:close/>
                  <a:moveTo>
                    <a:pt x="3155" y="2921"/>
                  </a:moveTo>
                  <a:cubicBezTo>
                    <a:pt x="3133" y="2921"/>
                    <a:pt x="3116" y="2921"/>
                    <a:pt x="3116" y="2938"/>
                  </a:cubicBezTo>
                  <a:cubicBezTo>
                    <a:pt x="3081" y="2960"/>
                    <a:pt x="3064" y="3012"/>
                    <a:pt x="3081" y="3029"/>
                  </a:cubicBezTo>
                  <a:cubicBezTo>
                    <a:pt x="3099" y="3069"/>
                    <a:pt x="3116" y="3069"/>
                    <a:pt x="3155" y="3069"/>
                  </a:cubicBezTo>
                  <a:lnTo>
                    <a:pt x="3190" y="3069"/>
                  </a:lnTo>
                  <a:cubicBezTo>
                    <a:pt x="3225" y="3029"/>
                    <a:pt x="3225" y="2995"/>
                    <a:pt x="3207" y="2960"/>
                  </a:cubicBezTo>
                  <a:cubicBezTo>
                    <a:pt x="3190" y="2938"/>
                    <a:pt x="3173" y="2921"/>
                    <a:pt x="3155" y="2921"/>
                  </a:cubicBezTo>
                  <a:close/>
                  <a:moveTo>
                    <a:pt x="19164" y="2960"/>
                  </a:moveTo>
                  <a:cubicBezTo>
                    <a:pt x="19146" y="2960"/>
                    <a:pt x="19146" y="2960"/>
                    <a:pt x="19124" y="2977"/>
                  </a:cubicBezTo>
                  <a:cubicBezTo>
                    <a:pt x="19090" y="2995"/>
                    <a:pt x="19072" y="3029"/>
                    <a:pt x="19107" y="3069"/>
                  </a:cubicBezTo>
                  <a:cubicBezTo>
                    <a:pt x="19107" y="3086"/>
                    <a:pt x="19146" y="3103"/>
                    <a:pt x="19164" y="3103"/>
                  </a:cubicBezTo>
                  <a:cubicBezTo>
                    <a:pt x="19181" y="3103"/>
                    <a:pt x="19198" y="3103"/>
                    <a:pt x="19198" y="3086"/>
                  </a:cubicBezTo>
                  <a:cubicBezTo>
                    <a:pt x="19233" y="3069"/>
                    <a:pt x="19255" y="3029"/>
                    <a:pt x="19216" y="2995"/>
                  </a:cubicBezTo>
                  <a:cubicBezTo>
                    <a:pt x="19216" y="2977"/>
                    <a:pt x="19181" y="2960"/>
                    <a:pt x="19164" y="2960"/>
                  </a:cubicBezTo>
                  <a:close/>
                  <a:moveTo>
                    <a:pt x="16644" y="2977"/>
                  </a:moveTo>
                  <a:cubicBezTo>
                    <a:pt x="16644" y="2977"/>
                    <a:pt x="16622" y="2977"/>
                    <a:pt x="16605" y="2995"/>
                  </a:cubicBezTo>
                  <a:cubicBezTo>
                    <a:pt x="16570" y="3012"/>
                    <a:pt x="16570" y="3069"/>
                    <a:pt x="16588" y="3103"/>
                  </a:cubicBezTo>
                  <a:cubicBezTo>
                    <a:pt x="16605" y="3121"/>
                    <a:pt x="16622" y="3121"/>
                    <a:pt x="16644" y="3121"/>
                  </a:cubicBezTo>
                  <a:cubicBezTo>
                    <a:pt x="16662" y="3121"/>
                    <a:pt x="16679" y="3121"/>
                    <a:pt x="16696" y="3103"/>
                  </a:cubicBezTo>
                  <a:cubicBezTo>
                    <a:pt x="16731" y="3086"/>
                    <a:pt x="16731" y="3029"/>
                    <a:pt x="16714" y="3012"/>
                  </a:cubicBezTo>
                  <a:cubicBezTo>
                    <a:pt x="16696" y="2995"/>
                    <a:pt x="16679" y="2977"/>
                    <a:pt x="16644" y="2977"/>
                  </a:cubicBezTo>
                  <a:close/>
                  <a:moveTo>
                    <a:pt x="27522" y="3069"/>
                  </a:moveTo>
                  <a:cubicBezTo>
                    <a:pt x="27522" y="3069"/>
                    <a:pt x="27501" y="3069"/>
                    <a:pt x="27501" y="3086"/>
                  </a:cubicBezTo>
                  <a:cubicBezTo>
                    <a:pt x="27466" y="3086"/>
                    <a:pt x="27449" y="3138"/>
                    <a:pt x="27466" y="3177"/>
                  </a:cubicBezTo>
                  <a:cubicBezTo>
                    <a:pt x="27466" y="3195"/>
                    <a:pt x="27501" y="3212"/>
                    <a:pt x="27522" y="3212"/>
                  </a:cubicBezTo>
                  <a:lnTo>
                    <a:pt x="27557" y="3212"/>
                  </a:lnTo>
                  <a:cubicBezTo>
                    <a:pt x="27592" y="3195"/>
                    <a:pt x="27610" y="3156"/>
                    <a:pt x="27592" y="3121"/>
                  </a:cubicBezTo>
                  <a:cubicBezTo>
                    <a:pt x="27575" y="3086"/>
                    <a:pt x="27557" y="3069"/>
                    <a:pt x="27522" y="3069"/>
                  </a:cubicBezTo>
                  <a:close/>
                  <a:moveTo>
                    <a:pt x="2846" y="3121"/>
                  </a:moveTo>
                  <a:cubicBezTo>
                    <a:pt x="2829" y="3121"/>
                    <a:pt x="2807" y="3121"/>
                    <a:pt x="2807" y="3138"/>
                  </a:cubicBezTo>
                  <a:cubicBezTo>
                    <a:pt x="2772" y="3156"/>
                    <a:pt x="2755" y="3195"/>
                    <a:pt x="2790" y="3230"/>
                  </a:cubicBezTo>
                  <a:cubicBezTo>
                    <a:pt x="2790" y="3247"/>
                    <a:pt x="2829" y="3264"/>
                    <a:pt x="2846" y="3264"/>
                  </a:cubicBezTo>
                  <a:cubicBezTo>
                    <a:pt x="2864" y="3264"/>
                    <a:pt x="2864" y="3264"/>
                    <a:pt x="2881" y="3247"/>
                  </a:cubicBezTo>
                  <a:cubicBezTo>
                    <a:pt x="2916" y="3230"/>
                    <a:pt x="2916" y="3195"/>
                    <a:pt x="2898" y="3156"/>
                  </a:cubicBezTo>
                  <a:cubicBezTo>
                    <a:pt x="2898" y="3138"/>
                    <a:pt x="2864" y="3121"/>
                    <a:pt x="2846" y="3121"/>
                  </a:cubicBezTo>
                  <a:close/>
                  <a:moveTo>
                    <a:pt x="18855" y="3138"/>
                  </a:moveTo>
                  <a:cubicBezTo>
                    <a:pt x="18837" y="3138"/>
                    <a:pt x="18837" y="3138"/>
                    <a:pt x="18820" y="3156"/>
                  </a:cubicBezTo>
                  <a:cubicBezTo>
                    <a:pt x="18781" y="3177"/>
                    <a:pt x="18763" y="3212"/>
                    <a:pt x="18781" y="3247"/>
                  </a:cubicBezTo>
                  <a:cubicBezTo>
                    <a:pt x="18798" y="3286"/>
                    <a:pt x="18820" y="3286"/>
                    <a:pt x="18855" y="3286"/>
                  </a:cubicBezTo>
                  <a:lnTo>
                    <a:pt x="18890" y="3286"/>
                  </a:lnTo>
                  <a:cubicBezTo>
                    <a:pt x="18929" y="3264"/>
                    <a:pt x="18929" y="3212"/>
                    <a:pt x="18907" y="3177"/>
                  </a:cubicBezTo>
                  <a:cubicBezTo>
                    <a:pt x="18907" y="3156"/>
                    <a:pt x="18872" y="3138"/>
                    <a:pt x="18855" y="3138"/>
                  </a:cubicBezTo>
                  <a:close/>
                  <a:moveTo>
                    <a:pt x="16897" y="3247"/>
                  </a:moveTo>
                  <a:cubicBezTo>
                    <a:pt x="16879" y="3247"/>
                    <a:pt x="16862" y="3247"/>
                    <a:pt x="16840" y="3264"/>
                  </a:cubicBezTo>
                  <a:cubicBezTo>
                    <a:pt x="16805" y="3304"/>
                    <a:pt x="16805" y="3338"/>
                    <a:pt x="16840" y="3373"/>
                  </a:cubicBezTo>
                  <a:cubicBezTo>
                    <a:pt x="16862" y="3395"/>
                    <a:pt x="16879" y="3395"/>
                    <a:pt x="16897" y="3395"/>
                  </a:cubicBezTo>
                  <a:cubicBezTo>
                    <a:pt x="16914" y="3395"/>
                    <a:pt x="16931" y="3395"/>
                    <a:pt x="16949" y="3373"/>
                  </a:cubicBezTo>
                  <a:cubicBezTo>
                    <a:pt x="16971" y="3338"/>
                    <a:pt x="16971" y="3304"/>
                    <a:pt x="16949" y="3264"/>
                  </a:cubicBezTo>
                  <a:cubicBezTo>
                    <a:pt x="16931" y="3247"/>
                    <a:pt x="16914" y="3247"/>
                    <a:pt x="16897" y="3247"/>
                  </a:cubicBezTo>
                  <a:close/>
                  <a:moveTo>
                    <a:pt x="18494" y="3321"/>
                  </a:moveTo>
                  <a:cubicBezTo>
                    <a:pt x="18472" y="3338"/>
                    <a:pt x="18454" y="3395"/>
                    <a:pt x="18472" y="3430"/>
                  </a:cubicBezTo>
                  <a:cubicBezTo>
                    <a:pt x="18472" y="3447"/>
                    <a:pt x="18511" y="3465"/>
                    <a:pt x="18528" y="3465"/>
                  </a:cubicBezTo>
                  <a:cubicBezTo>
                    <a:pt x="18546" y="3465"/>
                    <a:pt x="18563" y="3465"/>
                    <a:pt x="18563" y="3447"/>
                  </a:cubicBezTo>
                  <a:cubicBezTo>
                    <a:pt x="18602" y="3430"/>
                    <a:pt x="18620" y="3395"/>
                    <a:pt x="18602" y="3356"/>
                  </a:cubicBezTo>
                  <a:cubicBezTo>
                    <a:pt x="18581" y="3338"/>
                    <a:pt x="18563" y="3321"/>
                    <a:pt x="18528" y="3321"/>
                  </a:cubicBezTo>
                  <a:close/>
                  <a:moveTo>
                    <a:pt x="2555" y="3338"/>
                  </a:moveTo>
                  <a:cubicBezTo>
                    <a:pt x="2537" y="3338"/>
                    <a:pt x="2520" y="3338"/>
                    <a:pt x="2502" y="3356"/>
                  </a:cubicBezTo>
                  <a:cubicBezTo>
                    <a:pt x="2481" y="3373"/>
                    <a:pt x="2463" y="3430"/>
                    <a:pt x="2502" y="3465"/>
                  </a:cubicBezTo>
                  <a:cubicBezTo>
                    <a:pt x="2520" y="3465"/>
                    <a:pt x="2537" y="3482"/>
                    <a:pt x="2555" y="3482"/>
                  </a:cubicBezTo>
                  <a:cubicBezTo>
                    <a:pt x="2572" y="3482"/>
                    <a:pt x="2590" y="3482"/>
                    <a:pt x="2590" y="3465"/>
                  </a:cubicBezTo>
                  <a:cubicBezTo>
                    <a:pt x="2629" y="3447"/>
                    <a:pt x="2629" y="3395"/>
                    <a:pt x="2611" y="3356"/>
                  </a:cubicBezTo>
                  <a:cubicBezTo>
                    <a:pt x="2590" y="3338"/>
                    <a:pt x="2572" y="3338"/>
                    <a:pt x="2555" y="3338"/>
                  </a:cubicBezTo>
                  <a:close/>
                  <a:moveTo>
                    <a:pt x="27631" y="3412"/>
                  </a:moveTo>
                  <a:cubicBezTo>
                    <a:pt x="27592" y="3430"/>
                    <a:pt x="27575" y="3465"/>
                    <a:pt x="27592" y="3504"/>
                  </a:cubicBezTo>
                  <a:cubicBezTo>
                    <a:pt x="27610" y="3539"/>
                    <a:pt x="27631" y="3556"/>
                    <a:pt x="27666" y="3556"/>
                  </a:cubicBezTo>
                  <a:cubicBezTo>
                    <a:pt x="27666" y="3556"/>
                    <a:pt x="27683" y="3556"/>
                    <a:pt x="27683" y="3539"/>
                  </a:cubicBezTo>
                  <a:cubicBezTo>
                    <a:pt x="27740" y="3539"/>
                    <a:pt x="27757" y="3482"/>
                    <a:pt x="27740" y="3447"/>
                  </a:cubicBezTo>
                  <a:cubicBezTo>
                    <a:pt x="27718" y="3430"/>
                    <a:pt x="27701" y="3412"/>
                    <a:pt x="27666" y="3412"/>
                  </a:cubicBezTo>
                  <a:close/>
                  <a:moveTo>
                    <a:pt x="17166" y="3482"/>
                  </a:moveTo>
                  <a:cubicBezTo>
                    <a:pt x="17149" y="3482"/>
                    <a:pt x="17132" y="3482"/>
                    <a:pt x="17114" y="3504"/>
                  </a:cubicBezTo>
                  <a:cubicBezTo>
                    <a:pt x="17097" y="3539"/>
                    <a:pt x="17097" y="3591"/>
                    <a:pt x="17132" y="3613"/>
                  </a:cubicBezTo>
                  <a:cubicBezTo>
                    <a:pt x="17149" y="3613"/>
                    <a:pt x="17166" y="3630"/>
                    <a:pt x="17166" y="3630"/>
                  </a:cubicBezTo>
                  <a:cubicBezTo>
                    <a:pt x="17206" y="3630"/>
                    <a:pt x="17223" y="3613"/>
                    <a:pt x="17240" y="3591"/>
                  </a:cubicBezTo>
                  <a:cubicBezTo>
                    <a:pt x="17258" y="3556"/>
                    <a:pt x="17240" y="3504"/>
                    <a:pt x="17206" y="3482"/>
                  </a:cubicBezTo>
                  <a:close/>
                  <a:moveTo>
                    <a:pt x="18185" y="3482"/>
                  </a:moveTo>
                  <a:cubicBezTo>
                    <a:pt x="18145" y="3504"/>
                    <a:pt x="18128" y="3539"/>
                    <a:pt x="18145" y="3573"/>
                  </a:cubicBezTo>
                  <a:cubicBezTo>
                    <a:pt x="18145" y="3613"/>
                    <a:pt x="18185" y="3630"/>
                    <a:pt x="18202" y="3630"/>
                  </a:cubicBezTo>
                  <a:cubicBezTo>
                    <a:pt x="18219" y="3630"/>
                    <a:pt x="18219" y="3613"/>
                    <a:pt x="18237" y="3613"/>
                  </a:cubicBezTo>
                  <a:cubicBezTo>
                    <a:pt x="18276" y="3591"/>
                    <a:pt x="18293" y="3556"/>
                    <a:pt x="18276" y="3521"/>
                  </a:cubicBezTo>
                  <a:cubicBezTo>
                    <a:pt x="18254" y="3482"/>
                    <a:pt x="18237" y="3482"/>
                    <a:pt x="18202" y="3482"/>
                  </a:cubicBezTo>
                  <a:close/>
                  <a:moveTo>
                    <a:pt x="2285" y="3573"/>
                  </a:moveTo>
                  <a:cubicBezTo>
                    <a:pt x="2263" y="3573"/>
                    <a:pt x="2246" y="3591"/>
                    <a:pt x="2228" y="3613"/>
                  </a:cubicBezTo>
                  <a:cubicBezTo>
                    <a:pt x="2211" y="3630"/>
                    <a:pt x="2211" y="3682"/>
                    <a:pt x="2228" y="3700"/>
                  </a:cubicBezTo>
                  <a:cubicBezTo>
                    <a:pt x="2246" y="3721"/>
                    <a:pt x="2263" y="3721"/>
                    <a:pt x="2285" y="3721"/>
                  </a:cubicBezTo>
                  <a:cubicBezTo>
                    <a:pt x="2302" y="3721"/>
                    <a:pt x="2320" y="3721"/>
                    <a:pt x="2337" y="3700"/>
                  </a:cubicBezTo>
                  <a:cubicBezTo>
                    <a:pt x="2355" y="3682"/>
                    <a:pt x="2372" y="3630"/>
                    <a:pt x="2337" y="3613"/>
                  </a:cubicBezTo>
                  <a:cubicBezTo>
                    <a:pt x="2320" y="3591"/>
                    <a:pt x="2302" y="3573"/>
                    <a:pt x="2285" y="3573"/>
                  </a:cubicBezTo>
                  <a:close/>
                  <a:moveTo>
                    <a:pt x="17514" y="3613"/>
                  </a:moveTo>
                  <a:cubicBezTo>
                    <a:pt x="17475" y="3613"/>
                    <a:pt x="17441" y="3630"/>
                    <a:pt x="17441" y="3665"/>
                  </a:cubicBezTo>
                  <a:cubicBezTo>
                    <a:pt x="17423" y="3700"/>
                    <a:pt x="17458" y="3756"/>
                    <a:pt x="17493" y="3756"/>
                  </a:cubicBezTo>
                  <a:lnTo>
                    <a:pt x="17514" y="3756"/>
                  </a:lnTo>
                  <a:cubicBezTo>
                    <a:pt x="17549" y="3756"/>
                    <a:pt x="17567" y="3739"/>
                    <a:pt x="17584" y="3700"/>
                  </a:cubicBezTo>
                  <a:cubicBezTo>
                    <a:pt x="17584" y="3665"/>
                    <a:pt x="17567" y="3613"/>
                    <a:pt x="17532" y="3613"/>
                  </a:cubicBezTo>
                  <a:close/>
                  <a:moveTo>
                    <a:pt x="17858" y="3613"/>
                  </a:moveTo>
                  <a:cubicBezTo>
                    <a:pt x="17819" y="3613"/>
                    <a:pt x="17784" y="3647"/>
                    <a:pt x="17802" y="3682"/>
                  </a:cubicBezTo>
                  <a:cubicBezTo>
                    <a:pt x="17802" y="3721"/>
                    <a:pt x="17841" y="3756"/>
                    <a:pt x="17876" y="3756"/>
                  </a:cubicBezTo>
                  <a:lnTo>
                    <a:pt x="17876" y="3739"/>
                  </a:lnTo>
                  <a:cubicBezTo>
                    <a:pt x="17928" y="3739"/>
                    <a:pt x="17950" y="3700"/>
                    <a:pt x="17950" y="3665"/>
                  </a:cubicBezTo>
                  <a:cubicBezTo>
                    <a:pt x="17928" y="3630"/>
                    <a:pt x="17893" y="3613"/>
                    <a:pt x="17876" y="3613"/>
                  </a:cubicBezTo>
                  <a:close/>
                  <a:moveTo>
                    <a:pt x="27810" y="3739"/>
                  </a:moveTo>
                  <a:cubicBezTo>
                    <a:pt x="27792" y="3739"/>
                    <a:pt x="27792" y="3739"/>
                    <a:pt x="27775" y="3756"/>
                  </a:cubicBezTo>
                  <a:cubicBezTo>
                    <a:pt x="27740" y="3756"/>
                    <a:pt x="27718" y="3808"/>
                    <a:pt x="27740" y="3847"/>
                  </a:cubicBezTo>
                  <a:cubicBezTo>
                    <a:pt x="27757" y="3865"/>
                    <a:pt x="27775" y="3882"/>
                    <a:pt x="27810" y="3882"/>
                  </a:cubicBezTo>
                  <a:lnTo>
                    <a:pt x="27827" y="3882"/>
                  </a:lnTo>
                  <a:cubicBezTo>
                    <a:pt x="27866" y="3865"/>
                    <a:pt x="27884" y="3830"/>
                    <a:pt x="27866" y="3791"/>
                  </a:cubicBezTo>
                  <a:cubicBezTo>
                    <a:pt x="27866" y="3756"/>
                    <a:pt x="27827" y="3739"/>
                    <a:pt x="27810" y="3739"/>
                  </a:cubicBezTo>
                  <a:close/>
                  <a:moveTo>
                    <a:pt x="2028" y="3847"/>
                  </a:moveTo>
                  <a:cubicBezTo>
                    <a:pt x="2011" y="3847"/>
                    <a:pt x="1993" y="3847"/>
                    <a:pt x="1976" y="3865"/>
                  </a:cubicBezTo>
                  <a:cubicBezTo>
                    <a:pt x="1959" y="3882"/>
                    <a:pt x="1959" y="3939"/>
                    <a:pt x="1976" y="3956"/>
                  </a:cubicBezTo>
                  <a:cubicBezTo>
                    <a:pt x="1993" y="3974"/>
                    <a:pt x="2011" y="3991"/>
                    <a:pt x="2028" y="3991"/>
                  </a:cubicBezTo>
                  <a:cubicBezTo>
                    <a:pt x="2046" y="3991"/>
                    <a:pt x="2067" y="3974"/>
                    <a:pt x="2085" y="3956"/>
                  </a:cubicBezTo>
                  <a:cubicBezTo>
                    <a:pt x="2102" y="3939"/>
                    <a:pt x="2102" y="3882"/>
                    <a:pt x="2085" y="3865"/>
                  </a:cubicBezTo>
                  <a:cubicBezTo>
                    <a:pt x="2067" y="3847"/>
                    <a:pt x="2046" y="3847"/>
                    <a:pt x="2028" y="3847"/>
                  </a:cubicBezTo>
                  <a:close/>
                  <a:moveTo>
                    <a:pt x="27958" y="4065"/>
                  </a:moveTo>
                  <a:cubicBezTo>
                    <a:pt x="27936" y="4065"/>
                    <a:pt x="27936" y="4082"/>
                    <a:pt x="27918" y="4082"/>
                  </a:cubicBezTo>
                  <a:cubicBezTo>
                    <a:pt x="27884" y="4100"/>
                    <a:pt x="27866" y="4135"/>
                    <a:pt x="27884" y="4174"/>
                  </a:cubicBezTo>
                  <a:cubicBezTo>
                    <a:pt x="27901" y="4209"/>
                    <a:pt x="27918" y="4209"/>
                    <a:pt x="27958" y="4209"/>
                  </a:cubicBezTo>
                  <a:lnTo>
                    <a:pt x="27975" y="4209"/>
                  </a:lnTo>
                  <a:cubicBezTo>
                    <a:pt x="28010" y="4191"/>
                    <a:pt x="28027" y="4156"/>
                    <a:pt x="28010" y="4117"/>
                  </a:cubicBezTo>
                  <a:cubicBezTo>
                    <a:pt x="28010" y="4082"/>
                    <a:pt x="27975" y="4065"/>
                    <a:pt x="27958" y="4065"/>
                  </a:cubicBezTo>
                  <a:close/>
                  <a:moveTo>
                    <a:pt x="1776" y="4100"/>
                  </a:moveTo>
                  <a:cubicBezTo>
                    <a:pt x="1758" y="4100"/>
                    <a:pt x="1741" y="4117"/>
                    <a:pt x="1719" y="4117"/>
                  </a:cubicBezTo>
                  <a:cubicBezTo>
                    <a:pt x="1702" y="4156"/>
                    <a:pt x="1702" y="4209"/>
                    <a:pt x="1741" y="4226"/>
                  </a:cubicBezTo>
                  <a:cubicBezTo>
                    <a:pt x="1741" y="4243"/>
                    <a:pt x="1758" y="4243"/>
                    <a:pt x="1776" y="4243"/>
                  </a:cubicBezTo>
                  <a:cubicBezTo>
                    <a:pt x="1793" y="4243"/>
                    <a:pt x="1811" y="4243"/>
                    <a:pt x="1828" y="4226"/>
                  </a:cubicBezTo>
                  <a:cubicBezTo>
                    <a:pt x="1867" y="4191"/>
                    <a:pt x="1867" y="4156"/>
                    <a:pt x="1828" y="4117"/>
                  </a:cubicBezTo>
                  <a:cubicBezTo>
                    <a:pt x="1811" y="4100"/>
                    <a:pt x="1793" y="4100"/>
                    <a:pt x="1776" y="4100"/>
                  </a:cubicBezTo>
                  <a:close/>
                  <a:moveTo>
                    <a:pt x="1541" y="4374"/>
                  </a:moveTo>
                  <a:cubicBezTo>
                    <a:pt x="1523" y="4374"/>
                    <a:pt x="1502" y="4391"/>
                    <a:pt x="1484" y="4409"/>
                  </a:cubicBezTo>
                  <a:cubicBezTo>
                    <a:pt x="1467" y="4426"/>
                    <a:pt x="1467" y="4483"/>
                    <a:pt x="1502" y="4500"/>
                  </a:cubicBezTo>
                  <a:cubicBezTo>
                    <a:pt x="1502" y="4518"/>
                    <a:pt x="1523" y="4518"/>
                    <a:pt x="1541" y="4518"/>
                  </a:cubicBezTo>
                  <a:cubicBezTo>
                    <a:pt x="1558" y="4518"/>
                    <a:pt x="1593" y="4518"/>
                    <a:pt x="1593" y="4500"/>
                  </a:cubicBezTo>
                  <a:cubicBezTo>
                    <a:pt x="1632" y="4461"/>
                    <a:pt x="1632" y="4426"/>
                    <a:pt x="1593" y="4391"/>
                  </a:cubicBezTo>
                  <a:cubicBezTo>
                    <a:pt x="1576" y="4391"/>
                    <a:pt x="1558" y="4374"/>
                    <a:pt x="1541" y="4374"/>
                  </a:cubicBezTo>
                  <a:close/>
                  <a:moveTo>
                    <a:pt x="28084" y="4409"/>
                  </a:moveTo>
                  <a:cubicBezTo>
                    <a:pt x="28045" y="4426"/>
                    <a:pt x="28027" y="4461"/>
                    <a:pt x="28045" y="4500"/>
                  </a:cubicBezTo>
                  <a:cubicBezTo>
                    <a:pt x="28045" y="4535"/>
                    <a:pt x="28084" y="4552"/>
                    <a:pt x="28101" y="4552"/>
                  </a:cubicBezTo>
                  <a:cubicBezTo>
                    <a:pt x="28119" y="4552"/>
                    <a:pt x="28136" y="4535"/>
                    <a:pt x="28136" y="4535"/>
                  </a:cubicBezTo>
                  <a:cubicBezTo>
                    <a:pt x="28175" y="4518"/>
                    <a:pt x="28193" y="4483"/>
                    <a:pt x="28175" y="4444"/>
                  </a:cubicBezTo>
                  <a:cubicBezTo>
                    <a:pt x="28153" y="4409"/>
                    <a:pt x="28136" y="4409"/>
                    <a:pt x="28101" y="4409"/>
                  </a:cubicBezTo>
                  <a:close/>
                  <a:moveTo>
                    <a:pt x="1323" y="4661"/>
                  </a:moveTo>
                  <a:cubicBezTo>
                    <a:pt x="1306" y="4661"/>
                    <a:pt x="1267" y="4679"/>
                    <a:pt x="1267" y="4700"/>
                  </a:cubicBezTo>
                  <a:cubicBezTo>
                    <a:pt x="1232" y="4718"/>
                    <a:pt x="1249" y="4770"/>
                    <a:pt x="1267" y="4787"/>
                  </a:cubicBezTo>
                  <a:cubicBezTo>
                    <a:pt x="1284" y="4809"/>
                    <a:pt x="1306" y="4809"/>
                    <a:pt x="1323" y="4809"/>
                  </a:cubicBezTo>
                  <a:cubicBezTo>
                    <a:pt x="1341" y="4809"/>
                    <a:pt x="1358" y="4787"/>
                    <a:pt x="1376" y="4770"/>
                  </a:cubicBezTo>
                  <a:cubicBezTo>
                    <a:pt x="1393" y="4753"/>
                    <a:pt x="1393" y="4700"/>
                    <a:pt x="1358" y="4679"/>
                  </a:cubicBezTo>
                  <a:cubicBezTo>
                    <a:pt x="1358" y="4661"/>
                    <a:pt x="1341" y="4661"/>
                    <a:pt x="1323" y="4661"/>
                  </a:cubicBezTo>
                  <a:close/>
                  <a:moveTo>
                    <a:pt x="28284" y="4718"/>
                  </a:moveTo>
                  <a:cubicBezTo>
                    <a:pt x="28262" y="4718"/>
                    <a:pt x="28245" y="4718"/>
                    <a:pt x="28245" y="4735"/>
                  </a:cubicBezTo>
                  <a:cubicBezTo>
                    <a:pt x="28210" y="4753"/>
                    <a:pt x="28193" y="4787"/>
                    <a:pt x="28210" y="4827"/>
                  </a:cubicBezTo>
                  <a:cubicBezTo>
                    <a:pt x="28227" y="4844"/>
                    <a:pt x="28245" y="4861"/>
                    <a:pt x="28284" y="4861"/>
                  </a:cubicBezTo>
                  <a:lnTo>
                    <a:pt x="28319" y="4861"/>
                  </a:lnTo>
                  <a:cubicBezTo>
                    <a:pt x="28354" y="4844"/>
                    <a:pt x="28354" y="4787"/>
                    <a:pt x="28336" y="4753"/>
                  </a:cubicBezTo>
                  <a:cubicBezTo>
                    <a:pt x="28319" y="4735"/>
                    <a:pt x="28301" y="4718"/>
                    <a:pt x="28284" y="4718"/>
                  </a:cubicBezTo>
                  <a:close/>
                  <a:moveTo>
                    <a:pt x="1106" y="4953"/>
                  </a:moveTo>
                  <a:cubicBezTo>
                    <a:pt x="1088" y="4953"/>
                    <a:pt x="1067" y="4970"/>
                    <a:pt x="1049" y="4988"/>
                  </a:cubicBezTo>
                  <a:cubicBezTo>
                    <a:pt x="1032" y="5027"/>
                    <a:pt x="1032" y="5061"/>
                    <a:pt x="1067" y="5079"/>
                  </a:cubicBezTo>
                  <a:cubicBezTo>
                    <a:pt x="1088" y="5096"/>
                    <a:pt x="1088" y="5096"/>
                    <a:pt x="1106" y="5096"/>
                  </a:cubicBezTo>
                  <a:cubicBezTo>
                    <a:pt x="1123" y="5096"/>
                    <a:pt x="1158" y="5096"/>
                    <a:pt x="1158" y="5061"/>
                  </a:cubicBezTo>
                  <a:cubicBezTo>
                    <a:pt x="1197" y="5044"/>
                    <a:pt x="1175" y="4988"/>
                    <a:pt x="1141" y="4970"/>
                  </a:cubicBezTo>
                  <a:cubicBezTo>
                    <a:pt x="1141" y="4953"/>
                    <a:pt x="1123" y="4953"/>
                    <a:pt x="1106" y="4953"/>
                  </a:cubicBezTo>
                  <a:close/>
                  <a:moveTo>
                    <a:pt x="28428" y="5044"/>
                  </a:moveTo>
                  <a:cubicBezTo>
                    <a:pt x="28393" y="5061"/>
                    <a:pt x="28371" y="5114"/>
                    <a:pt x="28393" y="5153"/>
                  </a:cubicBezTo>
                  <a:cubicBezTo>
                    <a:pt x="28410" y="5170"/>
                    <a:pt x="28428" y="5188"/>
                    <a:pt x="28462" y="5188"/>
                  </a:cubicBezTo>
                  <a:cubicBezTo>
                    <a:pt x="28462" y="5188"/>
                    <a:pt x="28480" y="5170"/>
                    <a:pt x="28502" y="5170"/>
                  </a:cubicBezTo>
                  <a:cubicBezTo>
                    <a:pt x="28536" y="5153"/>
                    <a:pt x="28536" y="5114"/>
                    <a:pt x="28519" y="5079"/>
                  </a:cubicBezTo>
                  <a:cubicBezTo>
                    <a:pt x="28502" y="5044"/>
                    <a:pt x="28480" y="5044"/>
                    <a:pt x="28462" y="5044"/>
                  </a:cubicBezTo>
                  <a:close/>
                  <a:moveTo>
                    <a:pt x="906" y="5262"/>
                  </a:moveTo>
                  <a:cubicBezTo>
                    <a:pt x="888" y="5262"/>
                    <a:pt x="849" y="5262"/>
                    <a:pt x="849" y="5296"/>
                  </a:cubicBezTo>
                  <a:cubicBezTo>
                    <a:pt x="814" y="5331"/>
                    <a:pt x="832" y="5370"/>
                    <a:pt x="871" y="5388"/>
                  </a:cubicBezTo>
                  <a:cubicBezTo>
                    <a:pt x="888" y="5405"/>
                    <a:pt x="888" y="5405"/>
                    <a:pt x="906" y="5405"/>
                  </a:cubicBezTo>
                  <a:cubicBezTo>
                    <a:pt x="923" y="5405"/>
                    <a:pt x="958" y="5388"/>
                    <a:pt x="958" y="5370"/>
                  </a:cubicBezTo>
                  <a:cubicBezTo>
                    <a:pt x="997" y="5331"/>
                    <a:pt x="980" y="5296"/>
                    <a:pt x="940" y="5262"/>
                  </a:cubicBezTo>
                  <a:close/>
                  <a:moveTo>
                    <a:pt x="28610" y="5353"/>
                  </a:moveTo>
                  <a:cubicBezTo>
                    <a:pt x="28571" y="5388"/>
                    <a:pt x="28554" y="5423"/>
                    <a:pt x="28571" y="5462"/>
                  </a:cubicBezTo>
                  <a:cubicBezTo>
                    <a:pt x="28589" y="5479"/>
                    <a:pt x="28610" y="5497"/>
                    <a:pt x="28645" y="5497"/>
                  </a:cubicBezTo>
                  <a:cubicBezTo>
                    <a:pt x="28645" y="5497"/>
                    <a:pt x="28663" y="5497"/>
                    <a:pt x="28680" y="5479"/>
                  </a:cubicBezTo>
                  <a:cubicBezTo>
                    <a:pt x="28719" y="5462"/>
                    <a:pt x="28719" y="5423"/>
                    <a:pt x="28697" y="5388"/>
                  </a:cubicBezTo>
                  <a:cubicBezTo>
                    <a:pt x="28680" y="5370"/>
                    <a:pt x="28663" y="5353"/>
                    <a:pt x="28645" y="5353"/>
                  </a:cubicBezTo>
                  <a:close/>
                  <a:moveTo>
                    <a:pt x="705" y="5571"/>
                  </a:moveTo>
                  <a:cubicBezTo>
                    <a:pt x="688" y="5571"/>
                    <a:pt x="671" y="5588"/>
                    <a:pt x="653" y="5605"/>
                  </a:cubicBezTo>
                  <a:cubicBezTo>
                    <a:pt x="631" y="5640"/>
                    <a:pt x="653" y="5679"/>
                    <a:pt x="671" y="5697"/>
                  </a:cubicBezTo>
                  <a:cubicBezTo>
                    <a:pt x="688" y="5714"/>
                    <a:pt x="705" y="5714"/>
                    <a:pt x="705" y="5714"/>
                  </a:cubicBezTo>
                  <a:cubicBezTo>
                    <a:pt x="740" y="5714"/>
                    <a:pt x="762" y="5697"/>
                    <a:pt x="779" y="5679"/>
                  </a:cubicBezTo>
                  <a:cubicBezTo>
                    <a:pt x="797" y="5640"/>
                    <a:pt x="779" y="5605"/>
                    <a:pt x="762" y="5571"/>
                  </a:cubicBezTo>
                  <a:close/>
                  <a:moveTo>
                    <a:pt x="28828" y="5658"/>
                  </a:moveTo>
                  <a:cubicBezTo>
                    <a:pt x="28806" y="5658"/>
                    <a:pt x="28789" y="5658"/>
                    <a:pt x="28789" y="5679"/>
                  </a:cubicBezTo>
                  <a:cubicBezTo>
                    <a:pt x="28754" y="5697"/>
                    <a:pt x="28736" y="5732"/>
                    <a:pt x="28754" y="5766"/>
                  </a:cubicBezTo>
                  <a:cubicBezTo>
                    <a:pt x="28771" y="5788"/>
                    <a:pt x="28806" y="5806"/>
                    <a:pt x="28828" y="5806"/>
                  </a:cubicBezTo>
                  <a:lnTo>
                    <a:pt x="28863" y="5806"/>
                  </a:lnTo>
                  <a:cubicBezTo>
                    <a:pt x="28897" y="5766"/>
                    <a:pt x="28897" y="5732"/>
                    <a:pt x="28880" y="5697"/>
                  </a:cubicBezTo>
                  <a:cubicBezTo>
                    <a:pt x="28880" y="5679"/>
                    <a:pt x="28845" y="5658"/>
                    <a:pt x="28828" y="5658"/>
                  </a:cubicBezTo>
                  <a:close/>
                  <a:moveTo>
                    <a:pt x="544" y="5875"/>
                  </a:moveTo>
                  <a:cubicBezTo>
                    <a:pt x="505" y="5875"/>
                    <a:pt x="488" y="5897"/>
                    <a:pt x="470" y="5914"/>
                  </a:cubicBezTo>
                  <a:cubicBezTo>
                    <a:pt x="453" y="5949"/>
                    <a:pt x="470" y="6006"/>
                    <a:pt x="505" y="6023"/>
                  </a:cubicBezTo>
                  <a:lnTo>
                    <a:pt x="544" y="6023"/>
                  </a:lnTo>
                  <a:cubicBezTo>
                    <a:pt x="562" y="6023"/>
                    <a:pt x="579" y="6006"/>
                    <a:pt x="597" y="5984"/>
                  </a:cubicBezTo>
                  <a:cubicBezTo>
                    <a:pt x="614" y="5949"/>
                    <a:pt x="597" y="5914"/>
                    <a:pt x="579" y="5897"/>
                  </a:cubicBezTo>
                  <a:cubicBezTo>
                    <a:pt x="562" y="5875"/>
                    <a:pt x="544" y="5875"/>
                    <a:pt x="544" y="5875"/>
                  </a:cubicBezTo>
                  <a:close/>
                  <a:moveTo>
                    <a:pt x="29006" y="5967"/>
                  </a:moveTo>
                  <a:cubicBezTo>
                    <a:pt x="29006" y="5967"/>
                    <a:pt x="28989" y="5967"/>
                    <a:pt x="28971" y="5984"/>
                  </a:cubicBezTo>
                  <a:cubicBezTo>
                    <a:pt x="28937" y="6006"/>
                    <a:pt x="28937" y="6041"/>
                    <a:pt x="28954" y="6075"/>
                  </a:cubicBezTo>
                  <a:cubicBezTo>
                    <a:pt x="28971" y="6114"/>
                    <a:pt x="28989" y="6114"/>
                    <a:pt x="29006" y="6114"/>
                  </a:cubicBezTo>
                  <a:lnTo>
                    <a:pt x="29045" y="6114"/>
                  </a:lnTo>
                  <a:cubicBezTo>
                    <a:pt x="29080" y="6093"/>
                    <a:pt x="29098" y="6041"/>
                    <a:pt x="29080" y="6006"/>
                  </a:cubicBezTo>
                  <a:cubicBezTo>
                    <a:pt x="29063" y="5984"/>
                    <a:pt x="29045" y="5967"/>
                    <a:pt x="29006" y="5967"/>
                  </a:cubicBezTo>
                  <a:close/>
                  <a:moveTo>
                    <a:pt x="362" y="6202"/>
                  </a:moveTo>
                  <a:cubicBezTo>
                    <a:pt x="344" y="6202"/>
                    <a:pt x="305" y="6223"/>
                    <a:pt x="305" y="6241"/>
                  </a:cubicBezTo>
                  <a:cubicBezTo>
                    <a:pt x="288" y="6275"/>
                    <a:pt x="305" y="6332"/>
                    <a:pt x="344" y="6349"/>
                  </a:cubicBezTo>
                  <a:lnTo>
                    <a:pt x="362" y="6349"/>
                  </a:lnTo>
                  <a:cubicBezTo>
                    <a:pt x="396" y="6349"/>
                    <a:pt x="414" y="6332"/>
                    <a:pt x="436" y="6310"/>
                  </a:cubicBezTo>
                  <a:cubicBezTo>
                    <a:pt x="453" y="6275"/>
                    <a:pt x="436" y="6223"/>
                    <a:pt x="396" y="6202"/>
                  </a:cubicBezTo>
                  <a:close/>
                  <a:moveTo>
                    <a:pt x="29206" y="6275"/>
                  </a:moveTo>
                  <a:cubicBezTo>
                    <a:pt x="29189" y="6275"/>
                    <a:pt x="29172" y="6293"/>
                    <a:pt x="29172" y="6293"/>
                  </a:cubicBezTo>
                  <a:cubicBezTo>
                    <a:pt x="29132" y="6310"/>
                    <a:pt x="29115" y="6367"/>
                    <a:pt x="29132" y="6384"/>
                  </a:cubicBezTo>
                  <a:cubicBezTo>
                    <a:pt x="29154" y="6419"/>
                    <a:pt x="29172" y="6419"/>
                    <a:pt x="29206" y="6419"/>
                  </a:cubicBezTo>
                  <a:lnTo>
                    <a:pt x="29241" y="6419"/>
                  </a:lnTo>
                  <a:cubicBezTo>
                    <a:pt x="29280" y="6402"/>
                    <a:pt x="29280" y="6349"/>
                    <a:pt x="29263" y="6310"/>
                  </a:cubicBezTo>
                  <a:cubicBezTo>
                    <a:pt x="29241" y="6293"/>
                    <a:pt x="29224" y="6275"/>
                    <a:pt x="29206" y="6275"/>
                  </a:cubicBezTo>
                  <a:close/>
                  <a:moveTo>
                    <a:pt x="218" y="6528"/>
                  </a:moveTo>
                  <a:cubicBezTo>
                    <a:pt x="179" y="6528"/>
                    <a:pt x="161" y="6550"/>
                    <a:pt x="144" y="6567"/>
                  </a:cubicBezTo>
                  <a:cubicBezTo>
                    <a:pt x="127" y="6602"/>
                    <a:pt x="144" y="6658"/>
                    <a:pt x="179" y="6676"/>
                  </a:cubicBezTo>
                  <a:lnTo>
                    <a:pt x="218" y="6676"/>
                  </a:lnTo>
                  <a:cubicBezTo>
                    <a:pt x="235" y="6676"/>
                    <a:pt x="270" y="6658"/>
                    <a:pt x="270" y="6637"/>
                  </a:cubicBezTo>
                  <a:cubicBezTo>
                    <a:pt x="288" y="6602"/>
                    <a:pt x="270" y="6550"/>
                    <a:pt x="235" y="6528"/>
                  </a:cubicBezTo>
                  <a:close/>
                  <a:moveTo>
                    <a:pt x="29389" y="6584"/>
                  </a:moveTo>
                  <a:cubicBezTo>
                    <a:pt x="29372" y="6584"/>
                    <a:pt x="29372" y="6602"/>
                    <a:pt x="29350" y="6602"/>
                  </a:cubicBezTo>
                  <a:cubicBezTo>
                    <a:pt x="29315" y="6619"/>
                    <a:pt x="29298" y="6676"/>
                    <a:pt x="29333" y="6711"/>
                  </a:cubicBezTo>
                  <a:cubicBezTo>
                    <a:pt x="29333" y="6728"/>
                    <a:pt x="29372" y="6728"/>
                    <a:pt x="29389" y="6728"/>
                  </a:cubicBezTo>
                  <a:lnTo>
                    <a:pt x="29424" y="6728"/>
                  </a:lnTo>
                  <a:cubicBezTo>
                    <a:pt x="29459" y="6711"/>
                    <a:pt x="29481" y="6658"/>
                    <a:pt x="29441" y="6619"/>
                  </a:cubicBezTo>
                  <a:cubicBezTo>
                    <a:pt x="29441" y="6602"/>
                    <a:pt x="29407" y="6584"/>
                    <a:pt x="29389" y="6584"/>
                  </a:cubicBezTo>
                  <a:close/>
                  <a:moveTo>
                    <a:pt x="70" y="6854"/>
                  </a:moveTo>
                  <a:cubicBezTo>
                    <a:pt x="35" y="6854"/>
                    <a:pt x="18" y="6876"/>
                    <a:pt x="0" y="6911"/>
                  </a:cubicBezTo>
                  <a:cubicBezTo>
                    <a:pt x="18" y="6928"/>
                    <a:pt x="18" y="6946"/>
                    <a:pt x="18" y="6985"/>
                  </a:cubicBezTo>
                  <a:lnTo>
                    <a:pt x="35" y="7002"/>
                  </a:lnTo>
                  <a:lnTo>
                    <a:pt x="70" y="7002"/>
                  </a:lnTo>
                  <a:cubicBezTo>
                    <a:pt x="88" y="7002"/>
                    <a:pt x="127" y="6985"/>
                    <a:pt x="127" y="6963"/>
                  </a:cubicBezTo>
                  <a:cubicBezTo>
                    <a:pt x="144" y="6928"/>
                    <a:pt x="127" y="6876"/>
                    <a:pt x="88" y="6876"/>
                  </a:cubicBezTo>
                  <a:cubicBezTo>
                    <a:pt x="88" y="6854"/>
                    <a:pt x="70" y="6854"/>
                    <a:pt x="70" y="685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7" name="Google Shape;3237;p59"/>
            <p:cNvSpPr/>
            <p:nvPr/>
          </p:nvSpPr>
          <p:spPr>
            <a:xfrm rot="-5400000">
              <a:off x="6044853" y="1843646"/>
              <a:ext cx="5561263" cy="1488137"/>
            </a:xfrm>
            <a:custGeom>
              <a:avLst/>
              <a:gdLst/>
              <a:ahLst/>
              <a:cxnLst/>
              <a:rect l="l" t="t" r="r" b="b"/>
              <a:pathLst>
                <a:path w="31095" h="9121" extrusionOk="0">
                  <a:moveTo>
                    <a:pt x="11949" y="1"/>
                  </a:moveTo>
                  <a:cubicBezTo>
                    <a:pt x="11914" y="1"/>
                    <a:pt x="11875" y="35"/>
                    <a:pt x="11875" y="92"/>
                  </a:cubicBezTo>
                  <a:cubicBezTo>
                    <a:pt x="11875" y="127"/>
                    <a:pt x="11914" y="144"/>
                    <a:pt x="11949" y="144"/>
                  </a:cubicBezTo>
                  <a:cubicBezTo>
                    <a:pt x="12001" y="144"/>
                    <a:pt x="12023" y="127"/>
                    <a:pt x="12023" y="75"/>
                  </a:cubicBezTo>
                  <a:cubicBezTo>
                    <a:pt x="12023" y="35"/>
                    <a:pt x="11984" y="1"/>
                    <a:pt x="11949" y="1"/>
                  </a:cubicBezTo>
                  <a:close/>
                  <a:moveTo>
                    <a:pt x="12310" y="1"/>
                  </a:moveTo>
                  <a:cubicBezTo>
                    <a:pt x="12275" y="1"/>
                    <a:pt x="12240" y="35"/>
                    <a:pt x="12240" y="75"/>
                  </a:cubicBezTo>
                  <a:cubicBezTo>
                    <a:pt x="12240" y="127"/>
                    <a:pt x="12275" y="144"/>
                    <a:pt x="12310" y="144"/>
                  </a:cubicBezTo>
                  <a:cubicBezTo>
                    <a:pt x="12349" y="144"/>
                    <a:pt x="12384" y="127"/>
                    <a:pt x="12384" y="92"/>
                  </a:cubicBezTo>
                  <a:cubicBezTo>
                    <a:pt x="12384" y="35"/>
                    <a:pt x="12367" y="18"/>
                    <a:pt x="12310" y="1"/>
                  </a:cubicBezTo>
                  <a:close/>
                  <a:moveTo>
                    <a:pt x="11588" y="18"/>
                  </a:moveTo>
                  <a:cubicBezTo>
                    <a:pt x="11549" y="35"/>
                    <a:pt x="11514" y="53"/>
                    <a:pt x="11514" y="109"/>
                  </a:cubicBezTo>
                  <a:cubicBezTo>
                    <a:pt x="11514" y="144"/>
                    <a:pt x="11549" y="162"/>
                    <a:pt x="11588" y="162"/>
                  </a:cubicBezTo>
                  <a:lnTo>
                    <a:pt x="11605" y="162"/>
                  </a:lnTo>
                  <a:cubicBezTo>
                    <a:pt x="11640" y="162"/>
                    <a:pt x="11657" y="127"/>
                    <a:pt x="11657" y="92"/>
                  </a:cubicBezTo>
                  <a:cubicBezTo>
                    <a:pt x="11657" y="53"/>
                    <a:pt x="11622" y="18"/>
                    <a:pt x="11588" y="18"/>
                  </a:cubicBezTo>
                  <a:close/>
                  <a:moveTo>
                    <a:pt x="12675" y="35"/>
                  </a:moveTo>
                  <a:cubicBezTo>
                    <a:pt x="12636" y="35"/>
                    <a:pt x="12602" y="53"/>
                    <a:pt x="12602" y="92"/>
                  </a:cubicBezTo>
                  <a:cubicBezTo>
                    <a:pt x="12602" y="127"/>
                    <a:pt x="12636" y="162"/>
                    <a:pt x="12675" y="183"/>
                  </a:cubicBezTo>
                  <a:cubicBezTo>
                    <a:pt x="12710" y="183"/>
                    <a:pt x="12745" y="144"/>
                    <a:pt x="12745" y="109"/>
                  </a:cubicBezTo>
                  <a:cubicBezTo>
                    <a:pt x="12745" y="75"/>
                    <a:pt x="12728" y="35"/>
                    <a:pt x="12693" y="35"/>
                  </a:cubicBezTo>
                  <a:close/>
                  <a:moveTo>
                    <a:pt x="11222" y="53"/>
                  </a:moveTo>
                  <a:cubicBezTo>
                    <a:pt x="11187" y="75"/>
                    <a:pt x="11153" y="109"/>
                    <a:pt x="11153" y="144"/>
                  </a:cubicBezTo>
                  <a:cubicBezTo>
                    <a:pt x="11170" y="183"/>
                    <a:pt x="11187" y="201"/>
                    <a:pt x="11222" y="201"/>
                  </a:cubicBezTo>
                  <a:lnTo>
                    <a:pt x="11240" y="201"/>
                  </a:lnTo>
                  <a:cubicBezTo>
                    <a:pt x="11279" y="201"/>
                    <a:pt x="11314" y="162"/>
                    <a:pt x="11296" y="127"/>
                  </a:cubicBezTo>
                  <a:cubicBezTo>
                    <a:pt x="11296" y="92"/>
                    <a:pt x="11261" y="53"/>
                    <a:pt x="11222" y="53"/>
                  </a:cubicBezTo>
                  <a:close/>
                  <a:moveTo>
                    <a:pt x="13037" y="75"/>
                  </a:moveTo>
                  <a:cubicBezTo>
                    <a:pt x="13002" y="75"/>
                    <a:pt x="12963" y="92"/>
                    <a:pt x="12963" y="127"/>
                  </a:cubicBezTo>
                  <a:cubicBezTo>
                    <a:pt x="12963" y="162"/>
                    <a:pt x="12980" y="218"/>
                    <a:pt x="13019" y="218"/>
                  </a:cubicBezTo>
                  <a:lnTo>
                    <a:pt x="13037" y="218"/>
                  </a:lnTo>
                  <a:cubicBezTo>
                    <a:pt x="13071" y="218"/>
                    <a:pt x="13111" y="183"/>
                    <a:pt x="13111" y="144"/>
                  </a:cubicBezTo>
                  <a:cubicBezTo>
                    <a:pt x="13111" y="109"/>
                    <a:pt x="13089" y="75"/>
                    <a:pt x="13054" y="75"/>
                  </a:cubicBezTo>
                  <a:close/>
                  <a:moveTo>
                    <a:pt x="10861" y="109"/>
                  </a:moveTo>
                  <a:cubicBezTo>
                    <a:pt x="10826" y="109"/>
                    <a:pt x="10787" y="144"/>
                    <a:pt x="10804" y="183"/>
                  </a:cubicBezTo>
                  <a:cubicBezTo>
                    <a:pt x="10804" y="218"/>
                    <a:pt x="10844" y="253"/>
                    <a:pt x="10878" y="253"/>
                  </a:cubicBezTo>
                  <a:cubicBezTo>
                    <a:pt x="10913" y="253"/>
                    <a:pt x="10952" y="201"/>
                    <a:pt x="10935" y="162"/>
                  </a:cubicBezTo>
                  <a:cubicBezTo>
                    <a:pt x="10935" y="127"/>
                    <a:pt x="10896" y="109"/>
                    <a:pt x="10878" y="109"/>
                  </a:cubicBezTo>
                  <a:close/>
                  <a:moveTo>
                    <a:pt x="13398" y="144"/>
                  </a:moveTo>
                  <a:cubicBezTo>
                    <a:pt x="13363" y="144"/>
                    <a:pt x="13328" y="162"/>
                    <a:pt x="13328" y="201"/>
                  </a:cubicBezTo>
                  <a:cubicBezTo>
                    <a:pt x="13306" y="236"/>
                    <a:pt x="13346" y="270"/>
                    <a:pt x="13380" y="270"/>
                  </a:cubicBezTo>
                  <a:lnTo>
                    <a:pt x="13398" y="292"/>
                  </a:lnTo>
                  <a:cubicBezTo>
                    <a:pt x="13437" y="292"/>
                    <a:pt x="13454" y="253"/>
                    <a:pt x="13472" y="218"/>
                  </a:cubicBezTo>
                  <a:cubicBezTo>
                    <a:pt x="13472" y="183"/>
                    <a:pt x="13454" y="144"/>
                    <a:pt x="13415" y="144"/>
                  </a:cubicBezTo>
                  <a:close/>
                  <a:moveTo>
                    <a:pt x="10500" y="162"/>
                  </a:moveTo>
                  <a:cubicBezTo>
                    <a:pt x="10461" y="183"/>
                    <a:pt x="10426" y="218"/>
                    <a:pt x="10443" y="253"/>
                  </a:cubicBezTo>
                  <a:cubicBezTo>
                    <a:pt x="10443" y="292"/>
                    <a:pt x="10478" y="310"/>
                    <a:pt x="10517" y="310"/>
                  </a:cubicBezTo>
                  <a:lnTo>
                    <a:pt x="10535" y="310"/>
                  </a:lnTo>
                  <a:cubicBezTo>
                    <a:pt x="10569" y="310"/>
                    <a:pt x="10587" y="270"/>
                    <a:pt x="10587" y="218"/>
                  </a:cubicBezTo>
                  <a:cubicBezTo>
                    <a:pt x="10569" y="201"/>
                    <a:pt x="10552" y="162"/>
                    <a:pt x="10517" y="162"/>
                  </a:cubicBezTo>
                  <a:close/>
                  <a:moveTo>
                    <a:pt x="24694" y="183"/>
                  </a:moveTo>
                  <a:cubicBezTo>
                    <a:pt x="24659" y="183"/>
                    <a:pt x="24620" y="218"/>
                    <a:pt x="24620" y="253"/>
                  </a:cubicBezTo>
                  <a:cubicBezTo>
                    <a:pt x="24620" y="292"/>
                    <a:pt x="24642" y="327"/>
                    <a:pt x="24694" y="327"/>
                  </a:cubicBezTo>
                  <a:cubicBezTo>
                    <a:pt x="24729" y="327"/>
                    <a:pt x="24768" y="292"/>
                    <a:pt x="24768" y="253"/>
                  </a:cubicBezTo>
                  <a:cubicBezTo>
                    <a:pt x="24768" y="218"/>
                    <a:pt x="24729" y="183"/>
                    <a:pt x="24694" y="183"/>
                  </a:cubicBezTo>
                  <a:close/>
                  <a:moveTo>
                    <a:pt x="24315" y="201"/>
                  </a:moveTo>
                  <a:cubicBezTo>
                    <a:pt x="24276" y="201"/>
                    <a:pt x="24259" y="236"/>
                    <a:pt x="24259" y="270"/>
                  </a:cubicBezTo>
                  <a:cubicBezTo>
                    <a:pt x="24259" y="310"/>
                    <a:pt x="24293" y="344"/>
                    <a:pt x="24333" y="344"/>
                  </a:cubicBezTo>
                  <a:cubicBezTo>
                    <a:pt x="24367" y="344"/>
                    <a:pt x="24402" y="310"/>
                    <a:pt x="24402" y="253"/>
                  </a:cubicBezTo>
                  <a:cubicBezTo>
                    <a:pt x="24402" y="218"/>
                    <a:pt x="24367" y="201"/>
                    <a:pt x="24333" y="201"/>
                  </a:cubicBezTo>
                  <a:close/>
                  <a:moveTo>
                    <a:pt x="25055" y="218"/>
                  </a:moveTo>
                  <a:cubicBezTo>
                    <a:pt x="25020" y="218"/>
                    <a:pt x="24985" y="236"/>
                    <a:pt x="24985" y="270"/>
                  </a:cubicBezTo>
                  <a:cubicBezTo>
                    <a:pt x="24968" y="310"/>
                    <a:pt x="25003" y="344"/>
                    <a:pt x="25038" y="362"/>
                  </a:cubicBezTo>
                  <a:lnTo>
                    <a:pt x="25055" y="362"/>
                  </a:lnTo>
                  <a:cubicBezTo>
                    <a:pt x="25094" y="362"/>
                    <a:pt x="25112" y="327"/>
                    <a:pt x="25129" y="292"/>
                  </a:cubicBezTo>
                  <a:cubicBezTo>
                    <a:pt x="25129" y="253"/>
                    <a:pt x="25094" y="218"/>
                    <a:pt x="25055" y="218"/>
                  </a:cubicBezTo>
                  <a:close/>
                  <a:moveTo>
                    <a:pt x="10134" y="236"/>
                  </a:moveTo>
                  <a:cubicBezTo>
                    <a:pt x="10100" y="236"/>
                    <a:pt x="10082" y="292"/>
                    <a:pt x="10082" y="327"/>
                  </a:cubicBezTo>
                  <a:cubicBezTo>
                    <a:pt x="10100" y="362"/>
                    <a:pt x="10117" y="379"/>
                    <a:pt x="10152" y="379"/>
                  </a:cubicBezTo>
                  <a:lnTo>
                    <a:pt x="10173" y="379"/>
                  </a:lnTo>
                  <a:cubicBezTo>
                    <a:pt x="10208" y="362"/>
                    <a:pt x="10226" y="327"/>
                    <a:pt x="10226" y="292"/>
                  </a:cubicBezTo>
                  <a:cubicBezTo>
                    <a:pt x="10226" y="253"/>
                    <a:pt x="10191" y="236"/>
                    <a:pt x="10152" y="236"/>
                  </a:cubicBezTo>
                  <a:close/>
                  <a:moveTo>
                    <a:pt x="13742" y="236"/>
                  </a:moveTo>
                  <a:cubicBezTo>
                    <a:pt x="13707" y="236"/>
                    <a:pt x="13689" y="253"/>
                    <a:pt x="13672" y="270"/>
                  </a:cubicBezTo>
                  <a:cubicBezTo>
                    <a:pt x="13672" y="310"/>
                    <a:pt x="13689" y="362"/>
                    <a:pt x="13724" y="362"/>
                  </a:cubicBezTo>
                  <a:lnTo>
                    <a:pt x="13742" y="379"/>
                  </a:lnTo>
                  <a:cubicBezTo>
                    <a:pt x="13781" y="379"/>
                    <a:pt x="13798" y="344"/>
                    <a:pt x="13816" y="327"/>
                  </a:cubicBezTo>
                  <a:cubicBezTo>
                    <a:pt x="13833" y="292"/>
                    <a:pt x="13798" y="236"/>
                    <a:pt x="13763" y="236"/>
                  </a:cubicBezTo>
                  <a:close/>
                  <a:moveTo>
                    <a:pt x="23950" y="253"/>
                  </a:moveTo>
                  <a:cubicBezTo>
                    <a:pt x="23915" y="253"/>
                    <a:pt x="23898" y="292"/>
                    <a:pt x="23898" y="327"/>
                  </a:cubicBezTo>
                  <a:cubicBezTo>
                    <a:pt x="23898" y="362"/>
                    <a:pt x="23932" y="401"/>
                    <a:pt x="23967" y="401"/>
                  </a:cubicBezTo>
                  <a:lnTo>
                    <a:pt x="23989" y="379"/>
                  </a:lnTo>
                  <a:cubicBezTo>
                    <a:pt x="24024" y="379"/>
                    <a:pt x="24041" y="344"/>
                    <a:pt x="24041" y="310"/>
                  </a:cubicBezTo>
                  <a:cubicBezTo>
                    <a:pt x="24041" y="270"/>
                    <a:pt x="24006" y="253"/>
                    <a:pt x="23967" y="253"/>
                  </a:cubicBezTo>
                  <a:close/>
                  <a:moveTo>
                    <a:pt x="25403" y="292"/>
                  </a:moveTo>
                  <a:cubicBezTo>
                    <a:pt x="25364" y="292"/>
                    <a:pt x="25346" y="310"/>
                    <a:pt x="25329" y="344"/>
                  </a:cubicBezTo>
                  <a:cubicBezTo>
                    <a:pt x="25329" y="379"/>
                    <a:pt x="25346" y="436"/>
                    <a:pt x="25381" y="436"/>
                  </a:cubicBezTo>
                  <a:lnTo>
                    <a:pt x="25403" y="436"/>
                  </a:lnTo>
                  <a:cubicBezTo>
                    <a:pt x="25438" y="436"/>
                    <a:pt x="25455" y="418"/>
                    <a:pt x="25473" y="401"/>
                  </a:cubicBezTo>
                  <a:cubicBezTo>
                    <a:pt x="25490" y="344"/>
                    <a:pt x="25455" y="310"/>
                    <a:pt x="25420" y="310"/>
                  </a:cubicBezTo>
                  <a:cubicBezTo>
                    <a:pt x="25420" y="292"/>
                    <a:pt x="25420" y="292"/>
                    <a:pt x="25403" y="292"/>
                  </a:cubicBezTo>
                  <a:close/>
                  <a:moveTo>
                    <a:pt x="9791" y="310"/>
                  </a:moveTo>
                  <a:cubicBezTo>
                    <a:pt x="9756" y="310"/>
                    <a:pt x="9717" y="362"/>
                    <a:pt x="9738" y="401"/>
                  </a:cubicBezTo>
                  <a:cubicBezTo>
                    <a:pt x="9738" y="436"/>
                    <a:pt x="9773" y="453"/>
                    <a:pt x="9808" y="453"/>
                  </a:cubicBezTo>
                  <a:cubicBezTo>
                    <a:pt x="9865" y="436"/>
                    <a:pt x="9882" y="401"/>
                    <a:pt x="9865" y="362"/>
                  </a:cubicBezTo>
                  <a:cubicBezTo>
                    <a:pt x="9865" y="327"/>
                    <a:pt x="9825" y="310"/>
                    <a:pt x="9808" y="310"/>
                  </a:cubicBezTo>
                  <a:close/>
                  <a:moveTo>
                    <a:pt x="23589" y="327"/>
                  </a:moveTo>
                  <a:cubicBezTo>
                    <a:pt x="23554" y="344"/>
                    <a:pt x="23532" y="379"/>
                    <a:pt x="23554" y="418"/>
                  </a:cubicBezTo>
                  <a:cubicBezTo>
                    <a:pt x="23554" y="453"/>
                    <a:pt x="23589" y="471"/>
                    <a:pt x="23623" y="471"/>
                  </a:cubicBezTo>
                  <a:lnTo>
                    <a:pt x="23641" y="471"/>
                  </a:lnTo>
                  <a:cubicBezTo>
                    <a:pt x="23680" y="453"/>
                    <a:pt x="23697" y="418"/>
                    <a:pt x="23680" y="379"/>
                  </a:cubicBezTo>
                  <a:cubicBezTo>
                    <a:pt x="23680" y="344"/>
                    <a:pt x="23641" y="327"/>
                    <a:pt x="23623" y="327"/>
                  </a:cubicBezTo>
                  <a:close/>
                  <a:moveTo>
                    <a:pt x="14090" y="344"/>
                  </a:moveTo>
                  <a:cubicBezTo>
                    <a:pt x="14051" y="344"/>
                    <a:pt x="14033" y="362"/>
                    <a:pt x="14016" y="379"/>
                  </a:cubicBezTo>
                  <a:cubicBezTo>
                    <a:pt x="14016" y="436"/>
                    <a:pt x="14033" y="471"/>
                    <a:pt x="14068" y="488"/>
                  </a:cubicBezTo>
                  <a:lnTo>
                    <a:pt x="14090" y="488"/>
                  </a:lnTo>
                  <a:cubicBezTo>
                    <a:pt x="14124" y="488"/>
                    <a:pt x="14142" y="471"/>
                    <a:pt x="14159" y="436"/>
                  </a:cubicBezTo>
                  <a:cubicBezTo>
                    <a:pt x="14177" y="401"/>
                    <a:pt x="14159" y="362"/>
                    <a:pt x="14107" y="344"/>
                  </a:cubicBezTo>
                  <a:close/>
                  <a:moveTo>
                    <a:pt x="9429" y="379"/>
                  </a:moveTo>
                  <a:cubicBezTo>
                    <a:pt x="9390" y="401"/>
                    <a:pt x="9373" y="436"/>
                    <a:pt x="9373" y="471"/>
                  </a:cubicBezTo>
                  <a:cubicBezTo>
                    <a:pt x="9390" y="510"/>
                    <a:pt x="9412" y="527"/>
                    <a:pt x="9447" y="527"/>
                  </a:cubicBezTo>
                  <a:lnTo>
                    <a:pt x="9464" y="527"/>
                  </a:lnTo>
                  <a:cubicBezTo>
                    <a:pt x="9499" y="527"/>
                    <a:pt x="9521" y="488"/>
                    <a:pt x="9521" y="436"/>
                  </a:cubicBezTo>
                  <a:cubicBezTo>
                    <a:pt x="9521" y="418"/>
                    <a:pt x="9482" y="379"/>
                    <a:pt x="9447" y="379"/>
                  </a:cubicBezTo>
                  <a:close/>
                  <a:moveTo>
                    <a:pt x="25747" y="436"/>
                  </a:moveTo>
                  <a:cubicBezTo>
                    <a:pt x="25708" y="436"/>
                    <a:pt x="25690" y="453"/>
                    <a:pt x="25673" y="471"/>
                  </a:cubicBezTo>
                  <a:cubicBezTo>
                    <a:pt x="25655" y="510"/>
                    <a:pt x="25673" y="562"/>
                    <a:pt x="25708" y="562"/>
                  </a:cubicBezTo>
                  <a:cubicBezTo>
                    <a:pt x="25708" y="579"/>
                    <a:pt x="25729" y="579"/>
                    <a:pt x="25747" y="579"/>
                  </a:cubicBezTo>
                  <a:cubicBezTo>
                    <a:pt x="25764" y="579"/>
                    <a:pt x="25799" y="562"/>
                    <a:pt x="25799" y="545"/>
                  </a:cubicBezTo>
                  <a:cubicBezTo>
                    <a:pt x="25816" y="510"/>
                    <a:pt x="25799" y="453"/>
                    <a:pt x="25764" y="436"/>
                  </a:cubicBezTo>
                  <a:close/>
                  <a:moveTo>
                    <a:pt x="23245" y="453"/>
                  </a:moveTo>
                  <a:cubicBezTo>
                    <a:pt x="23206" y="471"/>
                    <a:pt x="23188" y="510"/>
                    <a:pt x="23206" y="545"/>
                  </a:cubicBezTo>
                  <a:cubicBezTo>
                    <a:pt x="23206" y="579"/>
                    <a:pt x="23245" y="597"/>
                    <a:pt x="23280" y="597"/>
                  </a:cubicBezTo>
                  <a:lnTo>
                    <a:pt x="23297" y="579"/>
                  </a:lnTo>
                  <a:cubicBezTo>
                    <a:pt x="23336" y="579"/>
                    <a:pt x="23354" y="527"/>
                    <a:pt x="23336" y="488"/>
                  </a:cubicBezTo>
                  <a:cubicBezTo>
                    <a:pt x="23336" y="471"/>
                    <a:pt x="23297" y="453"/>
                    <a:pt x="23280" y="453"/>
                  </a:cubicBezTo>
                  <a:close/>
                  <a:moveTo>
                    <a:pt x="9086" y="471"/>
                  </a:moveTo>
                  <a:cubicBezTo>
                    <a:pt x="9029" y="488"/>
                    <a:pt x="9012" y="527"/>
                    <a:pt x="9029" y="562"/>
                  </a:cubicBezTo>
                  <a:cubicBezTo>
                    <a:pt x="9029" y="597"/>
                    <a:pt x="9064" y="619"/>
                    <a:pt x="9103" y="619"/>
                  </a:cubicBezTo>
                  <a:lnTo>
                    <a:pt x="9120" y="619"/>
                  </a:lnTo>
                  <a:cubicBezTo>
                    <a:pt x="9155" y="597"/>
                    <a:pt x="9173" y="562"/>
                    <a:pt x="9155" y="527"/>
                  </a:cubicBezTo>
                  <a:cubicBezTo>
                    <a:pt x="9155" y="488"/>
                    <a:pt x="9120" y="471"/>
                    <a:pt x="9103" y="471"/>
                  </a:cubicBezTo>
                  <a:close/>
                  <a:moveTo>
                    <a:pt x="14416" y="488"/>
                  </a:moveTo>
                  <a:cubicBezTo>
                    <a:pt x="14394" y="488"/>
                    <a:pt x="14377" y="510"/>
                    <a:pt x="14359" y="527"/>
                  </a:cubicBezTo>
                  <a:cubicBezTo>
                    <a:pt x="14342" y="562"/>
                    <a:pt x="14359" y="597"/>
                    <a:pt x="14394" y="619"/>
                  </a:cubicBezTo>
                  <a:cubicBezTo>
                    <a:pt x="14394" y="636"/>
                    <a:pt x="14416" y="636"/>
                    <a:pt x="14416" y="636"/>
                  </a:cubicBezTo>
                  <a:cubicBezTo>
                    <a:pt x="14451" y="636"/>
                    <a:pt x="14468" y="619"/>
                    <a:pt x="14486" y="579"/>
                  </a:cubicBezTo>
                  <a:cubicBezTo>
                    <a:pt x="14503" y="545"/>
                    <a:pt x="14486" y="510"/>
                    <a:pt x="14451" y="488"/>
                  </a:cubicBezTo>
                  <a:close/>
                  <a:moveTo>
                    <a:pt x="8720" y="562"/>
                  </a:moveTo>
                  <a:cubicBezTo>
                    <a:pt x="8685" y="579"/>
                    <a:pt x="8668" y="619"/>
                    <a:pt x="8668" y="653"/>
                  </a:cubicBezTo>
                  <a:cubicBezTo>
                    <a:pt x="8685" y="688"/>
                    <a:pt x="8703" y="706"/>
                    <a:pt x="8738" y="706"/>
                  </a:cubicBezTo>
                  <a:lnTo>
                    <a:pt x="8759" y="706"/>
                  </a:lnTo>
                  <a:cubicBezTo>
                    <a:pt x="8794" y="688"/>
                    <a:pt x="8829" y="653"/>
                    <a:pt x="8812" y="619"/>
                  </a:cubicBezTo>
                  <a:cubicBezTo>
                    <a:pt x="8812" y="579"/>
                    <a:pt x="8777" y="562"/>
                    <a:pt x="8738" y="562"/>
                  </a:cubicBezTo>
                  <a:close/>
                  <a:moveTo>
                    <a:pt x="22901" y="579"/>
                  </a:moveTo>
                  <a:cubicBezTo>
                    <a:pt x="22862" y="597"/>
                    <a:pt x="22862" y="653"/>
                    <a:pt x="22862" y="688"/>
                  </a:cubicBezTo>
                  <a:cubicBezTo>
                    <a:pt x="22879" y="706"/>
                    <a:pt x="22918" y="727"/>
                    <a:pt x="22936" y="727"/>
                  </a:cubicBezTo>
                  <a:lnTo>
                    <a:pt x="22971" y="727"/>
                  </a:lnTo>
                  <a:cubicBezTo>
                    <a:pt x="23010" y="706"/>
                    <a:pt x="23027" y="653"/>
                    <a:pt x="23010" y="619"/>
                  </a:cubicBezTo>
                  <a:cubicBezTo>
                    <a:pt x="22988" y="597"/>
                    <a:pt x="22971" y="579"/>
                    <a:pt x="22936" y="579"/>
                  </a:cubicBezTo>
                  <a:close/>
                  <a:moveTo>
                    <a:pt x="26056" y="619"/>
                  </a:moveTo>
                  <a:cubicBezTo>
                    <a:pt x="26034" y="619"/>
                    <a:pt x="25999" y="636"/>
                    <a:pt x="25999" y="653"/>
                  </a:cubicBezTo>
                  <a:cubicBezTo>
                    <a:pt x="25964" y="688"/>
                    <a:pt x="25982" y="727"/>
                    <a:pt x="25999" y="745"/>
                  </a:cubicBezTo>
                  <a:cubicBezTo>
                    <a:pt x="26017" y="762"/>
                    <a:pt x="26034" y="762"/>
                    <a:pt x="26056" y="762"/>
                  </a:cubicBezTo>
                  <a:cubicBezTo>
                    <a:pt x="26073" y="762"/>
                    <a:pt x="26091" y="762"/>
                    <a:pt x="26108" y="745"/>
                  </a:cubicBezTo>
                  <a:cubicBezTo>
                    <a:pt x="26125" y="706"/>
                    <a:pt x="26125" y="653"/>
                    <a:pt x="26091" y="636"/>
                  </a:cubicBezTo>
                  <a:cubicBezTo>
                    <a:pt x="26073" y="619"/>
                    <a:pt x="26073" y="619"/>
                    <a:pt x="26056" y="619"/>
                  </a:cubicBezTo>
                  <a:close/>
                  <a:moveTo>
                    <a:pt x="8376" y="653"/>
                  </a:moveTo>
                  <a:cubicBezTo>
                    <a:pt x="8342" y="671"/>
                    <a:pt x="8302" y="706"/>
                    <a:pt x="8324" y="745"/>
                  </a:cubicBezTo>
                  <a:cubicBezTo>
                    <a:pt x="8342" y="780"/>
                    <a:pt x="8359" y="797"/>
                    <a:pt x="8394" y="797"/>
                  </a:cubicBezTo>
                  <a:lnTo>
                    <a:pt x="8411" y="797"/>
                  </a:lnTo>
                  <a:cubicBezTo>
                    <a:pt x="8450" y="797"/>
                    <a:pt x="8468" y="745"/>
                    <a:pt x="8468" y="706"/>
                  </a:cubicBezTo>
                  <a:cubicBezTo>
                    <a:pt x="8450" y="671"/>
                    <a:pt x="8433" y="653"/>
                    <a:pt x="8394" y="653"/>
                  </a:cubicBezTo>
                  <a:close/>
                  <a:moveTo>
                    <a:pt x="14742" y="653"/>
                  </a:moveTo>
                  <a:cubicBezTo>
                    <a:pt x="14721" y="653"/>
                    <a:pt x="14686" y="671"/>
                    <a:pt x="14686" y="688"/>
                  </a:cubicBezTo>
                  <a:cubicBezTo>
                    <a:pt x="14651" y="727"/>
                    <a:pt x="14668" y="762"/>
                    <a:pt x="14703" y="797"/>
                  </a:cubicBezTo>
                  <a:lnTo>
                    <a:pt x="14742" y="797"/>
                  </a:lnTo>
                  <a:cubicBezTo>
                    <a:pt x="14760" y="797"/>
                    <a:pt x="14795" y="797"/>
                    <a:pt x="14795" y="762"/>
                  </a:cubicBezTo>
                  <a:cubicBezTo>
                    <a:pt x="14829" y="727"/>
                    <a:pt x="14812" y="688"/>
                    <a:pt x="14777" y="671"/>
                  </a:cubicBezTo>
                  <a:cubicBezTo>
                    <a:pt x="14760" y="653"/>
                    <a:pt x="14760" y="653"/>
                    <a:pt x="14742" y="653"/>
                  </a:cubicBezTo>
                  <a:close/>
                  <a:moveTo>
                    <a:pt x="22575" y="745"/>
                  </a:moveTo>
                  <a:cubicBezTo>
                    <a:pt x="22536" y="762"/>
                    <a:pt x="22518" y="797"/>
                    <a:pt x="22536" y="836"/>
                  </a:cubicBezTo>
                  <a:cubicBezTo>
                    <a:pt x="22553" y="871"/>
                    <a:pt x="22592" y="888"/>
                    <a:pt x="22610" y="888"/>
                  </a:cubicBezTo>
                  <a:cubicBezTo>
                    <a:pt x="22627" y="888"/>
                    <a:pt x="22627" y="871"/>
                    <a:pt x="22644" y="871"/>
                  </a:cubicBezTo>
                  <a:cubicBezTo>
                    <a:pt x="22683" y="853"/>
                    <a:pt x="22701" y="814"/>
                    <a:pt x="22683" y="780"/>
                  </a:cubicBezTo>
                  <a:cubicBezTo>
                    <a:pt x="22662" y="745"/>
                    <a:pt x="22627" y="745"/>
                    <a:pt x="22610" y="745"/>
                  </a:cubicBezTo>
                  <a:close/>
                  <a:moveTo>
                    <a:pt x="8033" y="762"/>
                  </a:moveTo>
                  <a:cubicBezTo>
                    <a:pt x="7976" y="780"/>
                    <a:pt x="7959" y="814"/>
                    <a:pt x="7976" y="853"/>
                  </a:cubicBezTo>
                  <a:cubicBezTo>
                    <a:pt x="7976" y="888"/>
                    <a:pt x="8015" y="906"/>
                    <a:pt x="8050" y="906"/>
                  </a:cubicBezTo>
                  <a:lnTo>
                    <a:pt x="8067" y="906"/>
                  </a:lnTo>
                  <a:cubicBezTo>
                    <a:pt x="8107" y="888"/>
                    <a:pt x="8124" y="853"/>
                    <a:pt x="8124" y="814"/>
                  </a:cubicBezTo>
                  <a:cubicBezTo>
                    <a:pt x="8107" y="780"/>
                    <a:pt x="8067" y="762"/>
                    <a:pt x="8050" y="762"/>
                  </a:cubicBezTo>
                  <a:close/>
                  <a:moveTo>
                    <a:pt x="15047" y="853"/>
                  </a:moveTo>
                  <a:cubicBezTo>
                    <a:pt x="15012" y="853"/>
                    <a:pt x="14995" y="871"/>
                    <a:pt x="14977" y="888"/>
                  </a:cubicBezTo>
                  <a:cubicBezTo>
                    <a:pt x="14960" y="923"/>
                    <a:pt x="14977" y="962"/>
                    <a:pt x="14995" y="997"/>
                  </a:cubicBezTo>
                  <a:lnTo>
                    <a:pt x="15047" y="997"/>
                  </a:lnTo>
                  <a:cubicBezTo>
                    <a:pt x="15069" y="997"/>
                    <a:pt x="15086" y="997"/>
                    <a:pt x="15104" y="980"/>
                  </a:cubicBezTo>
                  <a:cubicBezTo>
                    <a:pt x="15121" y="945"/>
                    <a:pt x="15121" y="888"/>
                    <a:pt x="15086" y="871"/>
                  </a:cubicBezTo>
                  <a:cubicBezTo>
                    <a:pt x="15069" y="853"/>
                    <a:pt x="15047" y="853"/>
                    <a:pt x="15047" y="853"/>
                  </a:cubicBezTo>
                  <a:close/>
                  <a:moveTo>
                    <a:pt x="26326" y="853"/>
                  </a:moveTo>
                  <a:cubicBezTo>
                    <a:pt x="26308" y="853"/>
                    <a:pt x="26291" y="853"/>
                    <a:pt x="26273" y="871"/>
                  </a:cubicBezTo>
                  <a:cubicBezTo>
                    <a:pt x="26252" y="906"/>
                    <a:pt x="26252" y="945"/>
                    <a:pt x="26291" y="980"/>
                  </a:cubicBezTo>
                  <a:cubicBezTo>
                    <a:pt x="26291" y="980"/>
                    <a:pt x="26308" y="997"/>
                    <a:pt x="26326" y="997"/>
                  </a:cubicBezTo>
                  <a:cubicBezTo>
                    <a:pt x="26343" y="997"/>
                    <a:pt x="26360" y="980"/>
                    <a:pt x="26382" y="962"/>
                  </a:cubicBezTo>
                  <a:cubicBezTo>
                    <a:pt x="26417" y="945"/>
                    <a:pt x="26417" y="888"/>
                    <a:pt x="26382" y="871"/>
                  </a:cubicBezTo>
                  <a:cubicBezTo>
                    <a:pt x="26360" y="853"/>
                    <a:pt x="26343" y="853"/>
                    <a:pt x="26326" y="853"/>
                  </a:cubicBezTo>
                  <a:close/>
                  <a:moveTo>
                    <a:pt x="7671" y="871"/>
                  </a:moveTo>
                  <a:cubicBezTo>
                    <a:pt x="7632" y="888"/>
                    <a:pt x="7615" y="923"/>
                    <a:pt x="7632" y="962"/>
                  </a:cubicBezTo>
                  <a:cubicBezTo>
                    <a:pt x="7632" y="997"/>
                    <a:pt x="7671" y="1014"/>
                    <a:pt x="7706" y="1014"/>
                  </a:cubicBezTo>
                  <a:lnTo>
                    <a:pt x="7724" y="1014"/>
                  </a:lnTo>
                  <a:cubicBezTo>
                    <a:pt x="7759" y="997"/>
                    <a:pt x="7780" y="962"/>
                    <a:pt x="7759" y="923"/>
                  </a:cubicBezTo>
                  <a:cubicBezTo>
                    <a:pt x="7759" y="888"/>
                    <a:pt x="7724" y="871"/>
                    <a:pt x="7706" y="871"/>
                  </a:cubicBezTo>
                  <a:close/>
                  <a:moveTo>
                    <a:pt x="22248" y="906"/>
                  </a:moveTo>
                  <a:cubicBezTo>
                    <a:pt x="22209" y="945"/>
                    <a:pt x="22209" y="980"/>
                    <a:pt x="22227" y="1014"/>
                  </a:cubicBezTo>
                  <a:cubicBezTo>
                    <a:pt x="22248" y="1032"/>
                    <a:pt x="22266" y="1054"/>
                    <a:pt x="22283" y="1054"/>
                  </a:cubicBezTo>
                  <a:cubicBezTo>
                    <a:pt x="22301" y="1054"/>
                    <a:pt x="22318" y="1054"/>
                    <a:pt x="22318" y="1032"/>
                  </a:cubicBezTo>
                  <a:cubicBezTo>
                    <a:pt x="22357" y="1014"/>
                    <a:pt x="22375" y="980"/>
                    <a:pt x="22357" y="945"/>
                  </a:cubicBezTo>
                  <a:cubicBezTo>
                    <a:pt x="22335" y="923"/>
                    <a:pt x="22318" y="906"/>
                    <a:pt x="22283" y="906"/>
                  </a:cubicBezTo>
                  <a:close/>
                  <a:moveTo>
                    <a:pt x="7323" y="980"/>
                  </a:moveTo>
                  <a:cubicBezTo>
                    <a:pt x="7289" y="997"/>
                    <a:pt x="7271" y="1032"/>
                    <a:pt x="7289" y="1088"/>
                  </a:cubicBezTo>
                  <a:cubicBezTo>
                    <a:pt x="7289" y="1106"/>
                    <a:pt x="7323" y="1123"/>
                    <a:pt x="7363" y="1123"/>
                  </a:cubicBezTo>
                  <a:lnTo>
                    <a:pt x="7380" y="1123"/>
                  </a:lnTo>
                  <a:cubicBezTo>
                    <a:pt x="7415" y="1106"/>
                    <a:pt x="7432" y="1071"/>
                    <a:pt x="7415" y="1032"/>
                  </a:cubicBezTo>
                  <a:cubicBezTo>
                    <a:pt x="7415" y="997"/>
                    <a:pt x="7380" y="980"/>
                    <a:pt x="7363" y="980"/>
                  </a:cubicBezTo>
                  <a:close/>
                  <a:moveTo>
                    <a:pt x="15338" y="1054"/>
                  </a:moveTo>
                  <a:cubicBezTo>
                    <a:pt x="15321" y="1054"/>
                    <a:pt x="15304" y="1071"/>
                    <a:pt x="15286" y="1088"/>
                  </a:cubicBezTo>
                  <a:cubicBezTo>
                    <a:pt x="15265" y="1123"/>
                    <a:pt x="15265" y="1180"/>
                    <a:pt x="15304" y="1197"/>
                  </a:cubicBezTo>
                  <a:lnTo>
                    <a:pt x="15338" y="1197"/>
                  </a:lnTo>
                  <a:cubicBezTo>
                    <a:pt x="15373" y="1197"/>
                    <a:pt x="15395" y="1197"/>
                    <a:pt x="15412" y="1180"/>
                  </a:cubicBezTo>
                  <a:cubicBezTo>
                    <a:pt x="15430" y="1141"/>
                    <a:pt x="15412" y="1088"/>
                    <a:pt x="15395" y="1071"/>
                  </a:cubicBezTo>
                  <a:cubicBezTo>
                    <a:pt x="15373" y="1071"/>
                    <a:pt x="15356" y="1054"/>
                    <a:pt x="15338" y="1054"/>
                  </a:cubicBezTo>
                  <a:close/>
                  <a:moveTo>
                    <a:pt x="21974" y="1088"/>
                  </a:moveTo>
                  <a:cubicBezTo>
                    <a:pt x="21957" y="1088"/>
                    <a:pt x="21957" y="1088"/>
                    <a:pt x="21939" y="1106"/>
                  </a:cubicBezTo>
                  <a:cubicBezTo>
                    <a:pt x="21900" y="1123"/>
                    <a:pt x="21883" y="1162"/>
                    <a:pt x="21922" y="1197"/>
                  </a:cubicBezTo>
                  <a:cubicBezTo>
                    <a:pt x="21922" y="1215"/>
                    <a:pt x="21957" y="1232"/>
                    <a:pt x="21974" y="1232"/>
                  </a:cubicBezTo>
                  <a:cubicBezTo>
                    <a:pt x="21992" y="1232"/>
                    <a:pt x="21992" y="1232"/>
                    <a:pt x="22009" y="1215"/>
                  </a:cubicBezTo>
                  <a:cubicBezTo>
                    <a:pt x="22048" y="1197"/>
                    <a:pt x="22066" y="1162"/>
                    <a:pt x="22031" y="1123"/>
                  </a:cubicBezTo>
                  <a:cubicBezTo>
                    <a:pt x="22031" y="1106"/>
                    <a:pt x="21992" y="1088"/>
                    <a:pt x="21974" y="1088"/>
                  </a:cubicBezTo>
                  <a:close/>
                  <a:moveTo>
                    <a:pt x="6980" y="1106"/>
                  </a:moveTo>
                  <a:cubicBezTo>
                    <a:pt x="6945" y="1123"/>
                    <a:pt x="6927" y="1162"/>
                    <a:pt x="6945" y="1197"/>
                  </a:cubicBezTo>
                  <a:cubicBezTo>
                    <a:pt x="6962" y="1232"/>
                    <a:pt x="6980" y="1249"/>
                    <a:pt x="7019" y="1249"/>
                  </a:cubicBezTo>
                  <a:lnTo>
                    <a:pt x="7036" y="1249"/>
                  </a:lnTo>
                  <a:cubicBezTo>
                    <a:pt x="7071" y="1232"/>
                    <a:pt x="7088" y="1197"/>
                    <a:pt x="7088" y="1162"/>
                  </a:cubicBezTo>
                  <a:cubicBezTo>
                    <a:pt x="7071" y="1123"/>
                    <a:pt x="7036" y="1106"/>
                    <a:pt x="7019" y="1106"/>
                  </a:cubicBezTo>
                  <a:close/>
                  <a:moveTo>
                    <a:pt x="26578" y="1106"/>
                  </a:moveTo>
                  <a:cubicBezTo>
                    <a:pt x="26560" y="1106"/>
                    <a:pt x="26543" y="1106"/>
                    <a:pt x="26543" y="1123"/>
                  </a:cubicBezTo>
                  <a:cubicBezTo>
                    <a:pt x="26508" y="1162"/>
                    <a:pt x="26508" y="1197"/>
                    <a:pt x="26526" y="1232"/>
                  </a:cubicBezTo>
                  <a:cubicBezTo>
                    <a:pt x="26543" y="1249"/>
                    <a:pt x="26560" y="1249"/>
                    <a:pt x="26578" y="1249"/>
                  </a:cubicBezTo>
                  <a:cubicBezTo>
                    <a:pt x="26600" y="1249"/>
                    <a:pt x="26617" y="1249"/>
                    <a:pt x="26634" y="1232"/>
                  </a:cubicBezTo>
                  <a:cubicBezTo>
                    <a:pt x="26669" y="1215"/>
                    <a:pt x="26669" y="1162"/>
                    <a:pt x="26634" y="1123"/>
                  </a:cubicBezTo>
                  <a:cubicBezTo>
                    <a:pt x="26634" y="1123"/>
                    <a:pt x="26600" y="1106"/>
                    <a:pt x="26578" y="1106"/>
                  </a:cubicBezTo>
                  <a:close/>
                  <a:moveTo>
                    <a:pt x="6653" y="1232"/>
                  </a:moveTo>
                  <a:cubicBezTo>
                    <a:pt x="6618" y="1249"/>
                    <a:pt x="6601" y="1289"/>
                    <a:pt x="6601" y="1323"/>
                  </a:cubicBezTo>
                  <a:cubicBezTo>
                    <a:pt x="6618" y="1358"/>
                    <a:pt x="6636" y="1380"/>
                    <a:pt x="6671" y="1380"/>
                  </a:cubicBezTo>
                  <a:lnTo>
                    <a:pt x="6692" y="1380"/>
                  </a:lnTo>
                  <a:cubicBezTo>
                    <a:pt x="6745" y="1358"/>
                    <a:pt x="6762" y="1306"/>
                    <a:pt x="6745" y="1271"/>
                  </a:cubicBezTo>
                  <a:cubicBezTo>
                    <a:pt x="6727" y="1249"/>
                    <a:pt x="6710" y="1232"/>
                    <a:pt x="6671" y="1232"/>
                  </a:cubicBezTo>
                  <a:close/>
                  <a:moveTo>
                    <a:pt x="15630" y="1289"/>
                  </a:moveTo>
                  <a:cubicBezTo>
                    <a:pt x="15613" y="1289"/>
                    <a:pt x="15591" y="1289"/>
                    <a:pt x="15573" y="1306"/>
                  </a:cubicBezTo>
                  <a:cubicBezTo>
                    <a:pt x="15539" y="1341"/>
                    <a:pt x="15539" y="1380"/>
                    <a:pt x="15573" y="1415"/>
                  </a:cubicBezTo>
                  <a:cubicBezTo>
                    <a:pt x="15591" y="1432"/>
                    <a:pt x="15613" y="1432"/>
                    <a:pt x="15630" y="1432"/>
                  </a:cubicBezTo>
                  <a:cubicBezTo>
                    <a:pt x="15647" y="1432"/>
                    <a:pt x="15665" y="1432"/>
                    <a:pt x="15682" y="1415"/>
                  </a:cubicBezTo>
                  <a:cubicBezTo>
                    <a:pt x="15700" y="1380"/>
                    <a:pt x="15700" y="1341"/>
                    <a:pt x="15682" y="1306"/>
                  </a:cubicBezTo>
                  <a:cubicBezTo>
                    <a:pt x="15665" y="1289"/>
                    <a:pt x="15647" y="1289"/>
                    <a:pt x="15630" y="1289"/>
                  </a:cubicBezTo>
                  <a:close/>
                  <a:moveTo>
                    <a:pt x="21630" y="1289"/>
                  </a:moveTo>
                  <a:cubicBezTo>
                    <a:pt x="21596" y="1306"/>
                    <a:pt x="21574" y="1358"/>
                    <a:pt x="21613" y="1397"/>
                  </a:cubicBezTo>
                  <a:cubicBezTo>
                    <a:pt x="21613" y="1415"/>
                    <a:pt x="21648" y="1432"/>
                    <a:pt x="21665" y="1432"/>
                  </a:cubicBezTo>
                  <a:cubicBezTo>
                    <a:pt x="21683" y="1432"/>
                    <a:pt x="21683" y="1415"/>
                    <a:pt x="21704" y="1415"/>
                  </a:cubicBezTo>
                  <a:cubicBezTo>
                    <a:pt x="21739" y="1397"/>
                    <a:pt x="21757" y="1341"/>
                    <a:pt x="21722" y="1306"/>
                  </a:cubicBezTo>
                  <a:cubicBezTo>
                    <a:pt x="21722" y="1289"/>
                    <a:pt x="21683" y="1289"/>
                    <a:pt x="21665" y="1289"/>
                  </a:cubicBezTo>
                  <a:close/>
                  <a:moveTo>
                    <a:pt x="6310" y="1358"/>
                  </a:moveTo>
                  <a:cubicBezTo>
                    <a:pt x="6275" y="1380"/>
                    <a:pt x="6257" y="1432"/>
                    <a:pt x="6275" y="1467"/>
                  </a:cubicBezTo>
                  <a:cubicBezTo>
                    <a:pt x="6275" y="1489"/>
                    <a:pt x="6310" y="1506"/>
                    <a:pt x="6327" y="1506"/>
                  </a:cubicBezTo>
                  <a:lnTo>
                    <a:pt x="6366" y="1506"/>
                  </a:lnTo>
                  <a:cubicBezTo>
                    <a:pt x="6401" y="1489"/>
                    <a:pt x="6418" y="1450"/>
                    <a:pt x="6401" y="1415"/>
                  </a:cubicBezTo>
                  <a:cubicBezTo>
                    <a:pt x="6401" y="1380"/>
                    <a:pt x="6366" y="1358"/>
                    <a:pt x="6327" y="1358"/>
                  </a:cubicBezTo>
                  <a:close/>
                  <a:moveTo>
                    <a:pt x="26761" y="1397"/>
                  </a:moveTo>
                  <a:cubicBezTo>
                    <a:pt x="26743" y="1432"/>
                    <a:pt x="26726" y="1467"/>
                    <a:pt x="26743" y="1506"/>
                  </a:cubicBezTo>
                  <a:lnTo>
                    <a:pt x="26761" y="1506"/>
                  </a:lnTo>
                  <a:cubicBezTo>
                    <a:pt x="26761" y="1524"/>
                    <a:pt x="26795" y="1541"/>
                    <a:pt x="26817" y="1541"/>
                  </a:cubicBezTo>
                  <a:cubicBezTo>
                    <a:pt x="26835" y="1541"/>
                    <a:pt x="26835" y="1524"/>
                    <a:pt x="26852" y="1524"/>
                  </a:cubicBezTo>
                  <a:cubicBezTo>
                    <a:pt x="26887" y="1506"/>
                    <a:pt x="26887" y="1450"/>
                    <a:pt x="26869" y="1415"/>
                  </a:cubicBezTo>
                  <a:cubicBezTo>
                    <a:pt x="26852" y="1397"/>
                    <a:pt x="26835" y="1397"/>
                    <a:pt x="26817" y="1397"/>
                  </a:cubicBezTo>
                  <a:close/>
                  <a:moveTo>
                    <a:pt x="21356" y="1467"/>
                  </a:moveTo>
                  <a:cubicBezTo>
                    <a:pt x="21339" y="1467"/>
                    <a:pt x="21339" y="1489"/>
                    <a:pt x="21322" y="1489"/>
                  </a:cubicBezTo>
                  <a:cubicBezTo>
                    <a:pt x="21287" y="1506"/>
                    <a:pt x="21287" y="1558"/>
                    <a:pt x="21304" y="1598"/>
                  </a:cubicBezTo>
                  <a:cubicBezTo>
                    <a:pt x="21322" y="1615"/>
                    <a:pt x="21339" y="1615"/>
                    <a:pt x="21356" y="1615"/>
                  </a:cubicBezTo>
                  <a:lnTo>
                    <a:pt x="21396" y="1615"/>
                  </a:lnTo>
                  <a:cubicBezTo>
                    <a:pt x="21430" y="1598"/>
                    <a:pt x="21448" y="1541"/>
                    <a:pt x="21430" y="1506"/>
                  </a:cubicBezTo>
                  <a:cubicBezTo>
                    <a:pt x="21413" y="1489"/>
                    <a:pt x="21378" y="1467"/>
                    <a:pt x="21356" y="1467"/>
                  </a:cubicBezTo>
                  <a:close/>
                  <a:moveTo>
                    <a:pt x="5966" y="1506"/>
                  </a:moveTo>
                  <a:cubicBezTo>
                    <a:pt x="5931" y="1524"/>
                    <a:pt x="5909" y="1558"/>
                    <a:pt x="5931" y="1598"/>
                  </a:cubicBezTo>
                  <a:cubicBezTo>
                    <a:pt x="5948" y="1632"/>
                    <a:pt x="5966" y="1650"/>
                    <a:pt x="6001" y="1650"/>
                  </a:cubicBezTo>
                  <a:cubicBezTo>
                    <a:pt x="6018" y="1650"/>
                    <a:pt x="6018" y="1650"/>
                    <a:pt x="6040" y="1632"/>
                  </a:cubicBezTo>
                  <a:cubicBezTo>
                    <a:pt x="6075" y="1632"/>
                    <a:pt x="6092" y="1576"/>
                    <a:pt x="6075" y="1541"/>
                  </a:cubicBezTo>
                  <a:cubicBezTo>
                    <a:pt x="6057" y="1524"/>
                    <a:pt x="6040" y="1506"/>
                    <a:pt x="6001" y="1506"/>
                  </a:cubicBezTo>
                  <a:close/>
                  <a:moveTo>
                    <a:pt x="15882" y="1541"/>
                  </a:moveTo>
                  <a:cubicBezTo>
                    <a:pt x="15865" y="1541"/>
                    <a:pt x="15848" y="1558"/>
                    <a:pt x="15830" y="1558"/>
                  </a:cubicBezTo>
                  <a:cubicBezTo>
                    <a:pt x="15791" y="1598"/>
                    <a:pt x="15791" y="1632"/>
                    <a:pt x="15830" y="1667"/>
                  </a:cubicBezTo>
                  <a:cubicBezTo>
                    <a:pt x="15848" y="1685"/>
                    <a:pt x="15865" y="1685"/>
                    <a:pt x="15882" y="1685"/>
                  </a:cubicBezTo>
                  <a:cubicBezTo>
                    <a:pt x="15900" y="1685"/>
                    <a:pt x="15917" y="1685"/>
                    <a:pt x="15917" y="1667"/>
                  </a:cubicBezTo>
                  <a:cubicBezTo>
                    <a:pt x="15956" y="1650"/>
                    <a:pt x="15956" y="1598"/>
                    <a:pt x="15939" y="1576"/>
                  </a:cubicBezTo>
                  <a:cubicBezTo>
                    <a:pt x="15917" y="1558"/>
                    <a:pt x="15900" y="1541"/>
                    <a:pt x="15882" y="1541"/>
                  </a:cubicBezTo>
                  <a:close/>
                  <a:moveTo>
                    <a:pt x="5639" y="1650"/>
                  </a:moveTo>
                  <a:cubicBezTo>
                    <a:pt x="5605" y="1667"/>
                    <a:pt x="5583" y="1706"/>
                    <a:pt x="5605" y="1741"/>
                  </a:cubicBezTo>
                  <a:cubicBezTo>
                    <a:pt x="5622" y="1776"/>
                    <a:pt x="5639" y="1793"/>
                    <a:pt x="5674" y="1793"/>
                  </a:cubicBezTo>
                  <a:cubicBezTo>
                    <a:pt x="5674" y="1793"/>
                    <a:pt x="5692" y="1793"/>
                    <a:pt x="5692" y="1776"/>
                  </a:cubicBezTo>
                  <a:cubicBezTo>
                    <a:pt x="5731" y="1776"/>
                    <a:pt x="5748" y="1724"/>
                    <a:pt x="5731" y="1685"/>
                  </a:cubicBezTo>
                  <a:cubicBezTo>
                    <a:pt x="5731" y="1667"/>
                    <a:pt x="5692" y="1650"/>
                    <a:pt x="5674" y="1650"/>
                  </a:cubicBezTo>
                  <a:close/>
                  <a:moveTo>
                    <a:pt x="21013" y="1685"/>
                  </a:moveTo>
                  <a:cubicBezTo>
                    <a:pt x="20978" y="1706"/>
                    <a:pt x="20978" y="1759"/>
                    <a:pt x="20995" y="1793"/>
                  </a:cubicBezTo>
                  <a:cubicBezTo>
                    <a:pt x="21013" y="1815"/>
                    <a:pt x="21030" y="1833"/>
                    <a:pt x="21069" y="1833"/>
                  </a:cubicBezTo>
                  <a:cubicBezTo>
                    <a:pt x="21069" y="1833"/>
                    <a:pt x="21087" y="1815"/>
                    <a:pt x="21104" y="1815"/>
                  </a:cubicBezTo>
                  <a:cubicBezTo>
                    <a:pt x="21139" y="1793"/>
                    <a:pt x="21139" y="1741"/>
                    <a:pt x="21121" y="1706"/>
                  </a:cubicBezTo>
                  <a:cubicBezTo>
                    <a:pt x="21104" y="1685"/>
                    <a:pt x="21087" y="1685"/>
                    <a:pt x="21069" y="1685"/>
                  </a:cubicBezTo>
                  <a:close/>
                  <a:moveTo>
                    <a:pt x="27013" y="1685"/>
                  </a:moveTo>
                  <a:cubicBezTo>
                    <a:pt x="26996" y="1685"/>
                    <a:pt x="26978" y="1706"/>
                    <a:pt x="26978" y="1706"/>
                  </a:cubicBezTo>
                  <a:cubicBezTo>
                    <a:pt x="26943" y="1724"/>
                    <a:pt x="26926" y="1776"/>
                    <a:pt x="26943" y="1793"/>
                  </a:cubicBezTo>
                  <a:cubicBezTo>
                    <a:pt x="26961" y="1833"/>
                    <a:pt x="26978" y="1833"/>
                    <a:pt x="27013" y="1833"/>
                  </a:cubicBezTo>
                  <a:lnTo>
                    <a:pt x="27052" y="1833"/>
                  </a:lnTo>
                  <a:cubicBezTo>
                    <a:pt x="27087" y="1815"/>
                    <a:pt x="27087" y="1759"/>
                    <a:pt x="27070" y="1724"/>
                  </a:cubicBezTo>
                  <a:cubicBezTo>
                    <a:pt x="27052" y="1706"/>
                    <a:pt x="27035" y="1685"/>
                    <a:pt x="27013" y="1685"/>
                  </a:cubicBezTo>
                  <a:close/>
                  <a:moveTo>
                    <a:pt x="5348" y="1793"/>
                  </a:moveTo>
                  <a:cubicBezTo>
                    <a:pt x="5330" y="1793"/>
                    <a:pt x="5313" y="1793"/>
                    <a:pt x="5313" y="1815"/>
                  </a:cubicBezTo>
                  <a:cubicBezTo>
                    <a:pt x="5278" y="1833"/>
                    <a:pt x="5257" y="1867"/>
                    <a:pt x="5278" y="1902"/>
                  </a:cubicBezTo>
                  <a:cubicBezTo>
                    <a:pt x="5296" y="1924"/>
                    <a:pt x="5313" y="1941"/>
                    <a:pt x="5348" y="1941"/>
                  </a:cubicBezTo>
                  <a:lnTo>
                    <a:pt x="5365" y="1941"/>
                  </a:lnTo>
                  <a:cubicBezTo>
                    <a:pt x="5404" y="1924"/>
                    <a:pt x="5422" y="1867"/>
                    <a:pt x="5404" y="1833"/>
                  </a:cubicBezTo>
                  <a:cubicBezTo>
                    <a:pt x="5387" y="1815"/>
                    <a:pt x="5365" y="1793"/>
                    <a:pt x="5348" y="1793"/>
                  </a:cubicBezTo>
                  <a:close/>
                  <a:moveTo>
                    <a:pt x="16065" y="1833"/>
                  </a:moveTo>
                  <a:cubicBezTo>
                    <a:pt x="16026" y="1867"/>
                    <a:pt x="16026" y="1902"/>
                    <a:pt x="16048" y="1941"/>
                  </a:cubicBezTo>
                  <a:cubicBezTo>
                    <a:pt x="16065" y="1959"/>
                    <a:pt x="16083" y="1976"/>
                    <a:pt x="16117" y="1976"/>
                  </a:cubicBezTo>
                  <a:cubicBezTo>
                    <a:pt x="16117" y="1976"/>
                    <a:pt x="16135" y="1959"/>
                    <a:pt x="16157" y="1959"/>
                  </a:cubicBezTo>
                  <a:cubicBezTo>
                    <a:pt x="16191" y="1924"/>
                    <a:pt x="16191" y="1885"/>
                    <a:pt x="16174" y="1850"/>
                  </a:cubicBezTo>
                  <a:cubicBezTo>
                    <a:pt x="16157" y="1833"/>
                    <a:pt x="16135" y="1833"/>
                    <a:pt x="16117" y="1833"/>
                  </a:cubicBezTo>
                  <a:close/>
                  <a:moveTo>
                    <a:pt x="20725" y="1885"/>
                  </a:moveTo>
                  <a:cubicBezTo>
                    <a:pt x="20686" y="1924"/>
                    <a:pt x="20669" y="1959"/>
                    <a:pt x="20704" y="1994"/>
                  </a:cubicBezTo>
                  <a:cubicBezTo>
                    <a:pt x="20704" y="2011"/>
                    <a:pt x="20743" y="2033"/>
                    <a:pt x="20760" y="2033"/>
                  </a:cubicBezTo>
                  <a:cubicBezTo>
                    <a:pt x="20778" y="2033"/>
                    <a:pt x="20795" y="2033"/>
                    <a:pt x="20795" y="2011"/>
                  </a:cubicBezTo>
                  <a:cubicBezTo>
                    <a:pt x="20834" y="1994"/>
                    <a:pt x="20852" y="1941"/>
                    <a:pt x="20812" y="1924"/>
                  </a:cubicBezTo>
                  <a:cubicBezTo>
                    <a:pt x="20812" y="1885"/>
                    <a:pt x="20778" y="1885"/>
                    <a:pt x="20760" y="1885"/>
                  </a:cubicBezTo>
                  <a:close/>
                  <a:moveTo>
                    <a:pt x="4987" y="1959"/>
                  </a:moveTo>
                  <a:cubicBezTo>
                    <a:pt x="4952" y="1976"/>
                    <a:pt x="4930" y="2033"/>
                    <a:pt x="4952" y="2067"/>
                  </a:cubicBezTo>
                  <a:cubicBezTo>
                    <a:pt x="4969" y="2085"/>
                    <a:pt x="4987" y="2102"/>
                    <a:pt x="5022" y="2102"/>
                  </a:cubicBezTo>
                  <a:lnTo>
                    <a:pt x="5039" y="2102"/>
                  </a:lnTo>
                  <a:cubicBezTo>
                    <a:pt x="5078" y="2085"/>
                    <a:pt x="5096" y="2033"/>
                    <a:pt x="5078" y="1994"/>
                  </a:cubicBezTo>
                  <a:cubicBezTo>
                    <a:pt x="5061" y="1976"/>
                    <a:pt x="5039" y="1959"/>
                    <a:pt x="5004" y="1959"/>
                  </a:cubicBezTo>
                  <a:close/>
                  <a:moveTo>
                    <a:pt x="27161" y="2011"/>
                  </a:moveTo>
                  <a:cubicBezTo>
                    <a:pt x="27122" y="2033"/>
                    <a:pt x="27104" y="2085"/>
                    <a:pt x="27122" y="2120"/>
                  </a:cubicBezTo>
                  <a:cubicBezTo>
                    <a:pt x="27144" y="2141"/>
                    <a:pt x="27161" y="2159"/>
                    <a:pt x="27196" y="2159"/>
                  </a:cubicBezTo>
                  <a:cubicBezTo>
                    <a:pt x="27196" y="2159"/>
                    <a:pt x="27213" y="2159"/>
                    <a:pt x="27231" y="2141"/>
                  </a:cubicBezTo>
                  <a:cubicBezTo>
                    <a:pt x="27270" y="2120"/>
                    <a:pt x="27270" y="2085"/>
                    <a:pt x="27252" y="2050"/>
                  </a:cubicBezTo>
                  <a:cubicBezTo>
                    <a:pt x="27252" y="2011"/>
                    <a:pt x="27213" y="2011"/>
                    <a:pt x="27196" y="2011"/>
                  </a:cubicBezTo>
                  <a:close/>
                  <a:moveTo>
                    <a:pt x="20451" y="2085"/>
                  </a:moveTo>
                  <a:cubicBezTo>
                    <a:pt x="20451" y="2085"/>
                    <a:pt x="20434" y="2085"/>
                    <a:pt x="20416" y="2102"/>
                  </a:cubicBezTo>
                  <a:cubicBezTo>
                    <a:pt x="20377" y="2120"/>
                    <a:pt x="20377" y="2159"/>
                    <a:pt x="20399" y="2194"/>
                  </a:cubicBezTo>
                  <a:cubicBezTo>
                    <a:pt x="20416" y="2211"/>
                    <a:pt x="20434" y="2228"/>
                    <a:pt x="20451" y="2228"/>
                  </a:cubicBezTo>
                  <a:cubicBezTo>
                    <a:pt x="20469" y="2228"/>
                    <a:pt x="20486" y="2228"/>
                    <a:pt x="20508" y="2211"/>
                  </a:cubicBezTo>
                  <a:cubicBezTo>
                    <a:pt x="20543" y="2194"/>
                    <a:pt x="20543" y="2159"/>
                    <a:pt x="20525" y="2120"/>
                  </a:cubicBezTo>
                  <a:cubicBezTo>
                    <a:pt x="20508" y="2102"/>
                    <a:pt x="20486" y="2085"/>
                    <a:pt x="20451" y="2085"/>
                  </a:cubicBezTo>
                  <a:close/>
                  <a:moveTo>
                    <a:pt x="4695" y="2120"/>
                  </a:moveTo>
                  <a:cubicBezTo>
                    <a:pt x="4678" y="2120"/>
                    <a:pt x="4660" y="2120"/>
                    <a:pt x="4660" y="2141"/>
                  </a:cubicBezTo>
                  <a:cubicBezTo>
                    <a:pt x="4626" y="2159"/>
                    <a:pt x="4604" y="2194"/>
                    <a:pt x="4626" y="2228"/>
                  </a:cubicBezTo>
                  <a:cubicBezTo>
                    <a:pt x="4643" y="2250"/>
                    <a:pt x="4660" y="2268"/>
                    <a:pt x="4695" y="2268"/>
                  </a:cubicBezTo>
                  <a:lnTo>
                    <a:pt x="4734" y="2268"/>
                  </a:lnTo>
                  <a:cubicBezTo>
                    <a:pt x="4769" y="2250"/>
                    <a:pt x="4769" y="2194"/>
                    <a:pt x="4752" y="2159"/>
                  </a:cubicBezTo>
                  <a:cubicBezTo>
                    <a:pt x="4752" y="2141"/>
                    <a:pt x="4713" y="2120"/>
                    <a:pt x="4695" y="2120"/>
                  </a:cubicBezTo>
                  <a:close/>
                  <a:moveTo>
                    <a:pt x="16283" y="2120"/>
                  </a:moveTo>
                  <a:cubicBezTo>
                    <a:pt x="16244" y="2159"/>
                    <a:pt x="16244" y="2194"/>
                    <a:pt x="16265" y="2228"/>
                  </a:cubicBezTo>
                  <a:cubicBezTo>
                    <a:pt x="16283" y="2250"/>
                    <a:pt x="16300" y="2268"/>
                    <a:pt x="16335" y="2268"/>
                  </a:cubicBezTo>
                  <a:cubicBezTo>
                    <a:pt x="16335" y="2268"/>
                    <a:pt x="16352" y="2250"/>
                    <a:pt x="16374" y="2250"/>
                  </a:cubicBezTo>
                  <a:cubicBezTo>
                    <a:pt x="16409" y="2228"/>
                    <a:pt x="16409" y="2176"/>
                    <a:pt x="16392" y="2141"/>
                  </a:cubicBezTo>
                  <a:cubicBezTo>
                    <a:pt x="16374" y="2120"/>
                    <a:pt x="16352" y="2120"/>
                    <a:pt x="16335" y="2120"/>
                  </a:cubicBezTo>
                  <a:close/>
                  <a:moveTo>
                    <a:pt x="20160" y="2285"/>
                  </a:moveTo>
                  <a:cubicBezTo>
                    <a:pt x="20142" y="2285"/>
                    <a:pt x="20125" y="2285"/>
                    <a:pt x="20125" y="2302"/>
                  </a:cubicBezTo>
                  <a:cubicBezTo>
                    <a:pt x="20090" y="2320"/>
                    <a:pt x="20073" y="2376"/>
                    <a:pt x="20108" y="2394"/>
                  </a:cubicBezTo>
                  <a:cubicBezTo>
                    <a:pt x="20108" y="2429"/>
                    <a:pt x="20142" y="2429"/>
                    <a:pt x="20160" y="2429"/>
                  </a:cubicBezTo>
                  <a:lnTo>
                    <a:pt x="20199" y="2429"/>
                  </a:lnTo>
                  <a:cubicBezTo>
                    <a:pt x="20234" y="2394"/>
                    <a:pt x="20234" y="2359"/>
                    <a:pt x="20216" y="2320"/>
                  </a:cubicBezTo>
                  <a:cubicBezTo>
                    <a:pt x="20199" y="2302"/>
                    <a:pt x="20181" y="2285"/>
                    <a:pt x="20160" y="2285"/>
                  </a:cubicBezTo>
                  <a:close/>
                  <a:moveTo>
                    <a:pt x="4334" y="2302"/>
                  </a:moveTo>
                  <a:cubicBezTo>
                    <a:pt x="4299" y="2320"/>
                    <a:pt x="4299" y="2376"/>
                    <a:pt x="4317" y="2411"/>
                  </a:cubicBezTo>
                  <a:cubicBezTo>
                    <a:pt x="4317" y="2429"/>
                    <a:pt x="4351" y="2446"/>
                    <a:pt x="4369" y="2446"/>
                  </a:cubicBezTo>
                  <a:cubicBezTo>
                    <a:pt x="4386" y="2446"/>
                    <a:pt x="4386" y="2429"/>
                    <a:pt x="4408" y="2429"/>
                  </a:cubicBezTo>
                  <a:cubicBezTo>
                    <a:pt x="4443" y="2411"/>
                    <a:pt x="4460" y="2376"/>
                    <a:pt x="4443" y="2337"/>
                  </a:cubicBezTo>
                  <a:cubicBezTo>
                    <a:pt x="4425" y="2302"/>
                    <a:pt x="4408" y="2302"/>
                    <a:pt x="4369" y="2302"/>
                  </a:cubicBezTo>
                  <a:close/>
                  <a:moveTo>
                    <a:pt x="27322" y="2337"/>
                  </a:moveTo>
                  <a:cubicBezTo>
                    <a:pt x="27287" y="2359"/>
                    <a:pt x="27270" y="2394"/>
                    <a:pt x="27287" y="2429"/>
                  </a:cubicBezTo>
                  <a:cubicBezTo>
                    <a:pt x="27305" y="2468"/>
                    <a:pt x="27322" y="2485"/>
                    <a:pt x="27361" y="2485"/>
                  </a:cubicBezTo>
                  <a:cubicBezTo>
                    <a:pt x="27361" y="2485"/>
                    <a:pt x="27379" y="2468"/>
                    <a:pt x="27396" y="2468"/>
                  </a:cubicBezTo>
                  <a:cubicBezTo>
                    <a:pt x="27431" y="2446"/>
                    <a:pt x="27431" y="2411"/>
                    <a:pt x="27413" y="2376"/>
                  </a:cubicBezTo>
                  <a:cubicBezTo>
                    <a:pt x="27413" y="2337"/>
                    <a:pt x="27379" y="2337"/>
                    <a:pt x="27361" y="2337"/>
                  </a:cubicBezTo>
                  <a:close/>
                  <a:moveTo>
                    <a:pt x="16535" y="2411"/>
                  </a:moveTo>
                  <a:cubicBezTo>
                    <a:pt x="16518" y="2411"/>
                    <a:pt x="16518" y="2411"/>
                    <a:pt x="16500" y="2429"/>
                  </a:cubicBezTo>
                  <a:cubicBezTo>
                    <a:pt x="16461" y="2446"/>
                    <a:pt x="16461" y="2485"/>
                    <a:pt x="16483" y="2520"/>
                  </a:cubicBezTo>
                  <a:cubicBezTo>
                    <a:pt x="16500" y="2537"/>
                    <a:pt x="16518" y="2555"/>
                    <a:pt x="16535" y="2555"/>
                  </a:cubicBezTo>
                  <a:cubicBezTo>
                    <a:pt x="16553" y="2555"/>
                    <a:pt x="16570" y="2555"/>
                    <a:pt x="16570" y="2537"/>
                  </a:cubicBezTo>
                  <a:cubicBezTo>
                    <a:pt x="16609" y="2520"/>
                    <a:pt x="16626" y="2468"/>
                    <a:pt x="16592" y="2446"/>
                  </a:cubicBezTo>
                  <a:cubicBezTo>
                    <a:pt x="16592" y="2429"/>
                    <a:pt x="16553" y="2411"/>
                    <a:pt x="16535" y="2411"/>
                  </a:cubicBezTo>
                  <a:close/>
                  <a:moveTo>
                    <a:pt x="4060" y="2468"/>
                  </a:moveTo>
                  <a:cubicBezTo>
                    <a:pt x="4043" y="2468"/>
                    <a:pt x="4025" y="2485"/>
                    <a:pt x="4025" y="2485"/>
                  </a:cubicBezTo>
                  <a:cubicBezTo>
                    <a:pt x="3990" y="2503"/>
                    <a:pt x="3973" y="2555"/>
                    <a:pt x="3990" y="2577"/>
                  </a:cubicBezTo>
                  <a:cubicBezTo>
                    <a:pt x="4008" y="2611"/>
                    <a:pt x="4025" y="2611"/>
                    <a:pt x="4060" y="2611"/>
                  </a:cubicBezTo>
                  <a:lnTo>
                    <a:pt x="4099" y="2611"/>
                  </a:lnTo>
                  <a:cubicBezTo>
                    <a:pt x="4134" y="2594"/>
                    <a:pt x="4134" y="2537"/>
                    <a:pt x="4116" y="2503"/>
                  </a:cubicBezTo>
                  <a:cubicBezTo>
                    <a:pt x="4099" y="2485"/>
                    <a:pt x="4082" y="2468"/>
                    <a:pt x="4060" y="2468"/>
                  </a:cubicBezTo>
                  <a:close/>
                  <a:moveTo>
                    <a:pt x="19855" y="2485"/>
                  </a:moveTo>
                  <a:cubicBezTo>
                    <a:pt x="19833" y="2485"/>
                    <a:pt x="19833" y="2485"/>
                    <a:pt x="19816" y="2503"/>
                  </a:cubicBezTo>
                  <a:cubicBezTo>
                    <a:pt x="19781" y="2520"/>
                    <a:pt x="19781" y="2577"/>
                    <a:pt x="19799" y="2594"/>
                  </a:cubicBezTo>
                  <a:cubicBezTo>
                    <a:pt x="19816" y="2629"/>
                    <a:pt x="19833" y="2629"/>
                    <a:pt x="19855" y="2629"/>
                  </a:cubicBezTo>
                  <a:lnTo>
                    <a:pt x="19890" y="2629"/>
                  </a:lnTo>
                  <a:cubicBezTo>
                    <a:pt x="19925" y="2594"/>
                    <a:pt x="19942" y="2555"/>
                    <a:pt x="19925" y="2520"/>
                  </a:cubicBezTo>
                  <a:cubicBezTo>
                    <a:pt x="19907" y="2503"/>
                    <a:pt x="19890" y="2485"/>
                    <a:pt x="19855" y="2485"/>
                  </a:cubicBezTo>
                  <a:close/>
                  <a:moveTo>
                    <a:pt x="3699" y="2664"/>
                  </a:moveTo>
                  <a:cubicBezTo>
                    <a:pt x="3681" y="2685"/>
                    <a:pt x="3664" y="2738"/>
                    <a:pt x="3681" y="2772"/>
                  </a:cubicBezTo>
                  <a:cubicBezTo>
                    <a:pt x="3699" y="2794"/>
                    <a:pt x="3716" y="2812"/>
                    <a:pt x="3755" y="2812"/>
                  </a:cubicBezTo>
                  <a:cubicBezTo>
                    <a:pt x="3755" y="2812"/>
                    <a:pt x="3773" y="2794"/>
                    <a:pt x="3790" y="2794"/>
                  </a:cubicBezTo>
                  <a:cubicBezTo>
                    <a:pt x="3825" y="2772"/>
                    <a:pt x="3825" y="2720"/>
                    <a:pt x="3808" y="2703"/>
                  </a:cubicBezTo>
                  <a:cubicBezTo>
                    <a:pt x="3790" y="2664"/>
                    <a:pt x="3773" y="2664"/>
                    <a:pt x="3755" y="2664"/>
                  </a:cubicBezTo>
                  <a:close/>
                  <a:moveTo>
                    <a:pt x="27487" y="2664"/>
                  </a:moveTo>
                  <a:cubicBezTo>
                    <a:pt x="27448" y="2685"/>
                    <a:pt x="27431" y="2720"/>
                    <a:pt x="27448" y="2755"/>
                  </a:cubicBezTo>
                  <a:cubicBezTo>
                    <a:pt x="27448" y="2794"/>
                    <a:pt x="27487" y="2812"/>
                    <a:pt x="27505" y="2812"/>
                  </a:cubicBezTo>
                  <a:cubicBezTo>
                    <a:pt x="27522" y="2812"/>
                    <a:pt x="27522" y="2812"/>
                    <a:pt x="27540" y="2794"/>
                  </a:cubicBezTo>
                  <a:cubicBezTo>
                    <a:pt x="27579" y="2772"/>
                    <a:pt x="27596" y="2738"/>
                    <a:pt x="27579" y="2703"/>
                  </a:cubicBezTo>
                  <a:cubicBezTo>
                    <a:pt x="27557" y="2685"/>
                    <a:pt x="27540" y="2664"/>
                    <a:pt x="27505" y="2664"/>
                  </a:cubicBezTo>
                  <a:close/>
                  <a:moveTo>
                    <a:pt x="19546" y="2685"/>
                  </a:moveTo>
                  <a:cubicBezTo>
                    <a:pt x="19546" y="2685"/>
                    <a:pt x="19529" y="2685"/>
                    <a:pt x="19507" y="2703"/>
                  </a:cubicBezTo>
                  <a:cubicBezTo>
                    <a:pt x="19472" y="2720"/>
                    <a:pt x="19472" y="2755"/>
                    <a:pt x="19490" y="2794"/>
                  </a:cubicBezTo>
                  <a:cubicBezTo>
                    <a:pt x="19507" y="2812"/>
                    <a:pt x="19529" y="2829"/>
                    <a:pt x="19546" y="2829"/>
                  </a:cubicBezTo>
                  <a:cubicBezTo>
                    <a:pt x="19564" y="2829"/>
                    <a:pt x="19581" y="2829"/>
                    <a:pt x="19598" y="2812"/>
                  </a:cubicBezTo>
                  <a:cubicBezTo>
                    <a:pt x="19616" y="2794"/>
                    <a:pt x="19638" y="2755"/>
                    <a:pt x="19616" y="2720"/>
                  </a:cubicBezTo>
                  <a:cubicBezTo>
                    <a:pt x="19598" y="2703"/>
                    <a:pt x="19581" y="2685"/>
                    <a:pt x="19546" y="2685"/>
                  </a:cubicBezTo>
                  <a:close/>
                  <a:moveTo>
                    <a:pt x="16753" y="2703"/>
                  </a:moveTo>
                  <a:cubicBezTo>
                    <a:pt x="16735" y="2703"/>
                    <a:pt x="16718" y="2703"/>
                    <a:pt x="16718" y="2720"/>
                  </a:cubicBezTo>
                  <a:cubicBezTo>
                    <a:pt x="16679" y="2738"/>
                    <a:pt x="16679" y="2794"/>
                    <a:pt x="16700" y="2812"/>
                  </a:cubicBezTo>
                  <a:cubicBezTo>
                    <a:pt x="16718" y="2846"/>
                    <a:pt x="16735" y="2846"/>
                    <a:pt x="16753" y="2846"/>
                  </a:cubicBezTo>
                  <a:cubicBezTo>
                    <a:pt x="16770" y="2846"/>
                    <a:pt x="16787" y="2846"/>
                    <a:pt x="16809" y="2829"/>
                  </a:cubicBezTo>
                  <a:cubicBezTo>
                    <a:pt x="16827" y="2812"/>
                    <a:pt x="16844" y="2755"/>
                    <a:pt x="16809" y="2738"/>
                  </a:cubicBezTo>
                  <a:cubicBezTo>
                    <a:pt x="16787" y="2720"/>
                    <a:pt x="16770" y="2703"/>
                    <a:pt x="16753" y="2703"/>
                  </a:cubicBezTo>
                  <a:close/>
                  <a:moveTo>
                    <a:pt x="3446" y="2846"/>
                  </a:moveTo>
                  <a:cubicBezTo>
                    <a:pt x="3429" y="2846"/>
                    <a:pt x="3407" y="2846"/>
                    <a:pt x="3390" y="2864"/>
                  </a:cubicBezTo>
                  <a:cubicBezTo>
                    <a:pt x="3372" y="2881"/>
                    <a:pt x="3355" y="2920"/>
                    <a:pt x="3372" y="2955"/>
                  </a:cubicBezTo>
                  <a:cubicBezTo>
                    <a:pt x="3390" y="2973"/>
                    <a:pt x="3407" y="2990"/>
                    <a:pt x="3446" y="2990"/>
                  </a:cubicBezTo>
                  <a:lnTo>
                    <a:pt x="3481" y="2990"/>
                  </a:lnTo>
                  <a:cubicBezTo>
                    <a:pt x="3516" y="2955"/>
                    <a:pt x="3516" y="2920"/>
                    <a:pt x="3499" y="2881"/>
                  </a:cubicBezTo>
                  <a:cubicBezTo>
                    <a:pt x="3481" y="2864"/>
                    <a:pt x="3464" y="2846"/>
                    <a:pt x="3446" y="2846"/>
                  </a:cubicBezTo>
                  <a:close/>
                  <a:moveTo>
                    <a:pt x="19237" y="2864"/>
                  </a:moveTo>
                  <a:cubicBezTo>
                    <a:pt x="19237" y="2864"/>
                    <a:pt x="19220" y="2881"/>
                    <a:pt x="19202" y="2881"/>
                  </a:cubicBezTo>
                  <a:cubicBezTo>
                    <a:pt x="19163" y="2903"/>
                    <a:pt x="19163" y="2955"/>
                    <a:pt x="19181" y="2973"/>
                  </a:cubicBezTo>
                  <a:cubicBezTo>
                    <a:pt x="19202" y="3012"/>
                    <a:pt x="19220" y="3012"/>
                    <a:pt x="19237" y="3012"/>
                  </a:cubicBezTo>
                  <a:lnTo>
                    <a:pt x="19272" y="3012"/>
                  </a:lnTo>
                  <a:cubicBezTo>
                    <a:pt x="19311" y="2990"/>
                    <a:pt x="19329" y="2938"/>
                    <a:pt x="19311" y="2903"/>
                  </a:cubicBezTo>
                  <a:cubicBezTo>
                    <a:pt x="19289" y="2881"/>
                    <a:pt x="19272" y="2864"/>
                    <a:pt x="19237" y="2864"/>
                  </a:cubicBezTo>
                  <a:close/>
                  <a:moveTo>
                    <a:pt x="16988" y="2973"/>
                  </a:moveTo>
                  <a:cubicBezTo>
                    <a:pt x="16970" y="2973"/>
                    <a:pt x="16953" y="2990"/>
                    <a:pt x="16935" y="2990"/>
                  </a:cubicBezTo>
                  <a:cubicBezTo>
                    <a:pt x="16918" y="3029"/>
                    <a:pt x="16896" y="3064"/>
                    <a:pt x="16935" y="3099"/>
                  </a:cubicBezTo>
                  <a:cubicBezTo>
                    <a:pt x="16953" y="3121"/>
                    <a:pt x="16970" y="3121"/>
                    <a:pt x="16988" y="3121"/>
                  </a:cubicBezTo>
                  <a:cubicBezTo>
                    <a:pt x="17005" y="3121"/>
                    <a:pt x="17027" y="3121"/>
                    <a:pt x="17044" y="3099"/>
                  </a:cubicBezTo>
                  <a:cubicBezTo>
                    <a:pt x="17062" y="3081"/>
                    <a:pt x="17062" y="3029"/>
                    <a:pt x="17044" y="3012"/>
                  </a:cubicBezTo>
                  <a:cubicBezTo>
                    <a:pt x="17027" y="2990"/>
                    <a:pt x="17005" y="2973"/>
                    <a:pt x="16988" y="2973"/>
                  </a:cubicBezTo>
                  <a:close/>
                  <a:moveTo>
                    <a:pt x="27631" y="2990"/>
                  </a:moveTo>
                  <a:cubicBezTo>
                    <a:pt x="27596" y="3012"/>
                    <a:pt x="27579" y="3047"/>
                    <a:pt x="27596" y="3099"/>
                  </a:cubicBezTo>
                  <a:cubicBezTo>
                    <a:pt x="27596" y="3121"/>
                    <a:pt x="27631" y="3138"/>
                    <a:pt x="27648" y="3138"/>
                  </a:cubicBezTo>
                  <a:lnTo>
                    <a:pt x="27687" y="3138"/>
                  </a:lnTo>
                  <a:cubicBezTo>
                    <a:pt x="27722" y="3121"/>
                    <a:pt x="27740" y="3064"/>
                    <a:pt x="27722" y="3029"/>
                  </a:cubicBezTo>
                  <a:cubicBezTo>
                    <a:pt x="27705" y="3012"/>
                    <a:pt x="27687" y="2990"/>
                    <a:pt x="27648" y="2990"/>
                  </a:cubicBezTo>
                  <a:close/>
                  <a:moveTo>
                    <a:pt x="3081" y="3047"/>
                  </a:moveTo>
                  <a:cubicBezTo>
                    <a:pt x="3063" y="3064"/>
                    <a:pt x="3046" y="3121"/>
                    <a:pt x="3063" y="3155"/>
                  </a:cubicBezTo>
                  <a:cubicBezTo>
                    <a:pt x="3081" y="3173"/>
                    <a:pt x="3103" y="3190"/>
                    <a:pt x="3137" y="3190"/>
                  </a:cubicBezTo>
                  <a:cubicBezTo>
                    <a:pt x="3137" y="3190"/>
                    <a:pt x="3155" y="3173"/>
                    <a:pt x="3172" y="3173"/>
                  </a:cubicBezTo>
                  <a:cubicBezTo>
                    <a:pt x="3211" y="3155"/>
                    <a:pt x="3211" y="3099"/>
                    <a:pt x="3190" y="3081"/>
                  </a:cubicBezTo>
                  <a:cubicBezTo>
                    <a:pt x="3172" y="3047"/>
                    <a:pt x="3155" y="3047"/>
                    <a:pt x="3137" y="3047"/>
                  </a:cubicBezTo>
                  <a:close/>
                  <a:moveTo>
                    <a:pt x="18928" y="3047"/>
                  </a:moveTo>
                  <a:cubicBezTo>
                    <a:pt x="18911" y="3047"/>
                    <a:pt x="18911" y="3047"/>
                    <a:pt x="18894" y="3064"/>
                  </a:cubicBezTo>
                  <a:cubicBezTo>
                    <a:pt x="18854" y="3081"/>
                    <a:pt x="18837" y="3121"/>
                    <a:pt x="18854" y="3155"/>
                  </a:cubicBezTo>
                  <a:cubicBezTo>
                    <a:pt x="18876" y="3173"/>
                    <a:pt x="18894" y="3190"/>
                    <a:pt x="18928" y="3190"/>
                  </a:cubicBezTo>
                  <a:lnTo>
                    <a:pt x="18963" y="3190"/>
                  </a:lnTo>
                  <a:cubicBezTo>
                    <a:pt x="19002" y="3173"/>
                    <a:pt x="19002" y="3121"/>
                    <a:pt x="18985" y="3081"/>
                  </a:cubicBezTo>
                  <a:cubicBezTo>
                    <a:pt x="18985" y="3064"/>
                    <a:pt x="18946" y="3047"/>
                    <a:pt x="18928" y="3047"/>
                  </a:cubicBezTo>
                  <a:close/>
                  <a:moveTo>
                    <a:pt x="18602" y="3208"/>
                  </a:moveTo>
                  <a:cubicBezTo>
                    <a:pt x="18585" y="3208"/>
                    <a:pt x="18585" y="3208"/>
                    <a:pt x="18567" y="3229"/>
                  </a:cubicBezTo>
                  <a:cubicBezTo>
                    <a:pt x="18528" y="3247"/>
                    <a:pt x="18528" y="3282"/>
                    <a:pt x="18528" y="3316"/>
                  </a:cubicBezTo>
                  <a:cubicBezTo>
                    <a:pt x="18550" y="3355"/>
                    <a:pt x="18585" y="3355"/>
                    <a:pt x="18602" y="3355"/>
                  </a:cubicBezTo>
                  <a:lnTo>
                    <a:pt x="18637" y="3355"/>
                  </a:lnTo>
                  <a:cubicBezTo>
                    <a:pt x="18676" y="3338"/>
                    <a:pt x="18693" y="3299"/>
                    <a:pt x="18676" y="3264"/>
                  </a:cubicBezTo>
                  <a:cubicBezTo>
                    <a:pt x="18659" y="3229"/>
                    <a:pt x="18637" y="3208"/>
                    <a:pt x="18602" y="3208"/>
                  </a:cubicBezTo>
                  <a:close/>
                  <a:moveTo>
                    <a:pt x="17262" y="3229"/>
                  </a:moveTo>
                  <a:cubicBezTo>
                    <a:pt x="17223" y="3229"/>
                    <a:pt x="17205" y="3247"/>
                    <a:pt x="17188" y="3264"/>
                  </a:cubicBezTo>
                  <a:cubicBezTo>
                    <a:pt x="17170" y="3282"/>
                    <a:pt x="17170" y="3338"/>
                    <a:pt x="17205" y="3355"/>
                  </a:cubicBezTo>
                  <a:cubicBezTo>
                    <a:pt x="17223" y="3373"/>
                    <a:pt x="17244" y="3373"/>
                    <a:pt x="17262" y="3373"/>
                  </a:cubicBezTo>
                  <a:cubicBezTo>
                    <a:pt x="17279" y="3373"/>
                    <a:pt x="17297" y="3355"/>
                    <a:pt x="17314" y="3338"/>
                  </a:cubicBezTo>
                  <a:cubicBezTo>
                    <a:pt x="17331" y="3316"/>
                    <a:pt x="17331" y="3264"/>
                    <a:pt x="17297" y="3247"/>
                  </a:cubicBezTo>
                  <a:cubicBezTo>
                    <a:pt x="17279" y="3229"/>
                    <a:pt x="17262" y="3229"/>
                    <a:pt x="17262" y="3229"/>
                  </a:cubicBezTo>
                  <a:close/>
                  <a:moveTo>
                    <a:pt x="2828" y="3247"/>
                  </a:moveTo>
                  <a:cubicBezTo>
                    <a:pt x="2811" y="3247"/>
                    <a:pt x="2794" y="3247"/>
                    <a:pt x="2794" y="3264"/>
                  </a:cubicBezTo>
                  <a:cubicBezTo>
                    <a:pt x="2755" y="3282"/>
                    <a:pt x="2737" y="3338"/>
                    <a:pt x="2776" y="3355"/>
                  </a:cubicBezTo>
                  <a:cubicBezTo>
                    <a:pt x="2794" y="3373"/>
                    <a:pt x="2811" y="3390"/>
                    <a:pt x="2828" y="3390"/>
                  </a:cubicBezTo>
                  <a:cubicBezTo>
                    <a:pt x="2846" y="3390"/>
                    <a:pt x="2863" y="3390"/>
                    <a:pt x="2863" y="3373"/>
                  </a:cubicBezTo>
                  <a:cubicBezTo>
                    <a:pt x="2902" y="3355"/>
                    <a:pt x="2920" y="3299"/>
                    <a:pt x="2885" y="3282"/>
                  </a:cubicBezTo>
                  <a:cubicBezTo>
                    <a:pt x="2863" y="3247"/>
                    <a:pt x="2846" y="3247"/>
                    <a:pt x="2828" y="3247"/>
                  </a:cubicBezTo>
                  <a:close/>
                  <a:moveTo>
                    <a:pt x="27796" y="3316"/>
                  </a:moveTo>
                  <a:cubicBezTo>
                    <a:pt x="27796" y="3316"/>
                    <a:pt x="27775" y="3316"/>
                    <a:pt x="27775" y="3338"/>
                  </a:cubicBezTo>
                  <a:cubicBezTo>
                    <a:pt x="27740" y="3338"/>
                    <a:pt x="27722" y="3390"/>
                    <a:pt x="27740" y="3425"/>
                  </a:cubicBezTo>
                  <a:cubicBezTo>
                    <a:pt x="27740" y="3447"/>
                    <a:pt x="27775" y="3464"/>
                    <a:pt x="27796" y="3464"/>
                  </a:cubicBezTo>
                  <a:lnTo>
                    <a:pt x="27831" y="3464"/>
                  </a:lnTo>
                  <a:cubicBezTo>
                    <a:pt x="27866" y="3447"/>
                    <a:pt x="27883" y="3408"/>
                    <a:pt x="27866" y="3373"/>
                  </a:cubicBezTo>
                  <a:cubicBezTo>
                    <a:pt x="27848" y="3338"/>
                    <a:pt x="27831" y="3316"/>
                    <a:pt x="27796" y="3316"/>
                  </a:cubicBezTo>
                  <a:close/>
                  <a:moveTo>
                    <a:pt x="18241" y="3373"/>
                  </a:moveTo>
                  <a:cubicBezTo>
                    <a:pt x="18202" y="3390"/>
                    <a:pt x="18184" y="3425"/>
                    <a:pt x="18202" y="3464"/>
                  </a:cubicBezTo>
                  <a:cubicBezTo>
                    <a:pt x="18223" y="3499"/>
                    <a:pt x="18241" y="3516"/>
                    <a:pt x="18276" y="3516"/>
                  </a:cubicBezTo>
                  <a:lnTo>
                    <a:pt x="18293" y="3499"/>
                  </a:lnTo>
                  <a:cubicBezTo>
                    <a:pt x="18332" y="3482"/>
                    <a:pt x="18350" y="3447"/>
                    <a:pt x="18350" y="3408"/>
                  </a:cubicBezTo>
                  <a:cubicBezTo>
                    <a:pt x="18332" y="3390"/>
                    <a:pt x="18293" y="3373"/>
                    <a:pt x="18276" y="3373"/>
                  </a:cubicBezTo>
                  <a:close/>
                  <a:moveTo>
                    <a:pt x="17571" y="3408"/>
                  </a:moveTo>
                  <a:cubicBezTo>
                    <a:pt x="17532" y="3408"/>
                    <a:pt x="17514" y="3425"/>
                    <a:pt x="17497" y="3447"/>
                  </a:cubicBezTo>
                  <a:cubicBezTo>
                    <a:pt x="17479" y="3482"/>
                    <a:pt x="17497" y="3534"/>
                    <a:pt x="17549" y="3534"/>
                  </a:cubicBezTo>
                  <a:cubicBezTo>
                    <a:pt x="17549" y="3556"/>
                    <a:pt x="17549" y="3556"/>
                    <a:pt x="17571" y="3556"/>
                  </a:cubicBezTo>
                  <a:cubicBezTo>
                    <a:pt x="17606" y="3556"/>
                    <a:pt x="17623" y="3534"/>
                    <a:pt x="17640" y="3499"/>
                  </a:cubicBezTo>
                  <a:cubicBezTo>
                    <a:pt x="17640" y="3464"/>
                    <a:pt x="17623" y="3425"/>
                    <a:pt x="17588" y="3408"/>
                  </a:cubicBezTo>
                  <a:close/>
                  <a:moveTo>
                    <a:pt x="17914" y="3447"/>
                  </a:moveTo>
                  <a:cubicBezTo>
                    <a:pt x="17875" y="3464"/>
                    <a:pt x="17840" y="3499"/>
                    <a:pt x="17858" y="3534"/>
                  </a:cubicBezTo>
                  <a:cubicBezTo>
                    <a:pt x="17858" y="3573"/>
                    <a:pt x="17875" y="3590"/>
                    <a:pt x="17932" y="3590"/>
                  </a:cubicBezTo>
                  <a:cubicBezTo>
                    <a:pt x="17967" y="3590"/>
                    <a:pt x="18006" y="3556"/>
                    <a:pt x="18006" y="3516"/>
                  </a:cubicBezTo>
                  <a:cubicBezTo>
                    <a:pt x="17984" y="3482"/>
                    <a:pt x="17967" y="3447"/>
                    <a:pt x="17932" y="3447"/>
                  </a:cubicBezTo>
                  <a:close/>
                  <a:moveTo>
                    <a:pt x="2559" y="3482"/>
                  </a:moveTo>
                  <a:cubicBezTo>
                    <a:pt x="2537" y="3482"/>
                    <a:pt x="2520" y="3482"/>
                    <a:pt x="2502" y="3499"/>
                  </a:cubicBezTo>
                  <a:cubicBezTo>
                    <a:pt x="2485" y="3516"/>
                    <a:pt x="2467" y="3573"/>
                    <a:pt x="2502" y="3608"/>
                  </a:cubicBezTo>
                  <a:cubicBezTo>
                    <a:pt x="2520" y="3625"/>
                    <a:pt x="2537" y="3625"/>
                    <a:pt x="2559" y="3625"/>
                  </a:cubicBezTo>
                  <a:cubicBezTo>
                    <a:pt x="2576" y="3625"/>
                    <a:pt x="2594" y="3625"/>
                    <a:pt x="2594" y="3608"/>
                  </a:cubicBezTo>
                  <a:cubicBezTo>
                    <a:pt x="2628" y="3573"/>
                    <a:pt x="2628" y="3534"/>
                    <a:pt x="2611" y="3499"/>
                  </a:cubicBezTo>
                  <a:cubicBezTo>
                    <a:pt x="2594" y="3482"/>
                    <a:pt x="2576" y="3482"/>
                    <a:pt x="2559" y="3482"/>
                  </a:cubicBezTo>
                  <a:close/>
                  <a:moveTo>
                    <a:pt x="27922" y="3664"/>
                  </a:moveTo>
                  <a:cubicBezTo>
                    <a:pt x="27883" y="3682"/>
                    <a:pt x="27866" y="3717"/>
                    <a:pt x="27883" y="3751"/>
                  </a:cubicBezTo>
                  <a:cubicBezTo>
                    <a:pt x="27883" y="3791"/>
                    <a:pt x="27922" y="3808"/>
                    <a:pt x="27940" y="3808"/>
                  </a:cubicBezTo>
                  <a:cubicBezTo>
                    <a:pt x="27957" y="3808"/>
                    <a:pt x="27957" y="3808"/>
                    <a:pt x="27975" y="3791"/>
                  </a:cubicBezTo>
                  <a:cubicBezTo>
                    <a:pt x="28014" y="3773"/>
                    <a:pt x="28031" y="3734"/>
                    <a:pt x="28014" y="3699"/>
                  </a:cubicBezTo>
                  <a:cubicBezTo>
                    <a:pt x="27992" y="3682"/>
                    <a:pt x="27975" y="3664"/>
                    <a:pt x="27940" y="3664"/>
                  </a:cubicBezTo>
                  <a:close/>
                  <a:moveTo>
                    <a:pt x="2285" y="3734"/>
                  </a:moveTo>
                  <a:cubicBezTo>
                    <a:pt x="2267" y="3734"/>
                    <a:pt x="2250" y="3734"/>
                    <a:pt x="2232" y="3751"/>
                  </a:cubicBezTo>
                  <a:cubicBezTo>
                    <a:pt x="2211" y="3773"/>
                    <a:pt x="2211" y="3825"/>
                    <a:pt x="2232" y="3843"/>
                  </a:cubicBezTo>
                  <a:cubicBezTo>
                    <a:pt x="2250" y="3860"/>
                    <a:pt x="2267" y="3882"/>
                    <a:pt x="2285" y="3882"/>
                  </a:cubicBezTo>
                  <a:cubicBezTo>
                    <a:pt x="2302" y="3882"/>
                    <a:pt x="2319" y="3860"/>
                    <a:pt x="2341" y="3860"/>
                  </a:cubicBezTo>
                  <a:cubicBezTo>
                    <a:pt x="2376" y="3825"/>
                    <a:pt x="2376" y="3773"/>
                    <a:pt x="2341" y="3751"/>
                  </a:cubicBezTo>
                  <a:cubicBezTo>
                    <a:pt x="2319" y="3734"/>
                    <a:pt x="2302" y="3734"/>
                    <a:pt x="2285" y="3734"/>
                  </a:cubicBezTo>
                  <a:close/>
                  <a:moveTo>
                    <a:pt x="2032" y="3991"/>
                  </a:moveTo>
                  <a:cubicBezTo>
                    <a:pt x="2015" y="3991"/>
                    <a:pt x="1993" y="3991"/>
                    <a:pt x="1976" y="4008"/>
                  </a:cubicBezTo>
                  <a:cubicBezTo>
                    <a:pt x="1958" y="4043"/>
                    <a:pt x="1958" y="4078"/>
                    <a:pt x="1976" y="4117"/>
                  </a:cubicBezTo>
                  <a:cubicBezTo>
                    <a:pt x="1993" y="4134"/>
                    <a:pt x="2015" y="4134"/>
                    <a:pt x="2032" y="4134"/>
                  </a:cubicBezTo>
                  <a:cubicBezTo>
                    <a:pt x="2050" y="4134"/>
                    <a:pt x="2067" y="4117"/>
                    <a:pt x="2084" y="4117"/>
                  </a:cubicBezTo>
                  <a:cubicBezTo>
                    <a:pt x="2124" y="4078"/>
                    <a:pt x="2124" y="4043"/>
                    <a:pt x="2084" y="4008"/>
                  </a:cubicBezTo>
                  <a:cubicBezTo>
                    <a:pt x="2067" y="3991"/>
                    <a:pt x="2050" y="3991"/>
                    <a:pt x="2032" y="3991"/>
                  </a:cubicBezTo>
                  <a:close/>
                  <a:moveTo>
                    <a:pt x="28066" y="3991"/>
                  </a:moveTo>
                  <a:cubicBezTo>
                    <a:pt x="28031" y="4008"/>
                    <a:pt x="28014" y="4060"/>
                    <a:pt x="28031" y="4100"/>
                  </a:cubicBezTo>
                  <a:cubicBezTo>
                    <a:pt x="28049" y="4117"/>
                    <a:pt x="28066" y="4134"/>
                    <a:pt x="28101" y="4134"/>
                  </a:cubicBezTo>
                  <a:cubicBezTo>
                    <a:pt x="28101" y="4134"/>
                    <a:pt x="28123" y="4134"/>
                    <a:pt x="28123" y="4117"/>
                  </a:cubicBezTo>
                  <a:cubicBezTo>
                    <a:pt x="28157" y="4117"/>
                    <a:pt x="28175" y="4060"/>
                    <a:pt x="28157" y="4026"/>
                  </a:cubicBezTo>
                  <a:cubicBezTo>
                    <a:pt x="28157" y="4008"/>
                    <a:pt x="28123" y="3991"/>
                    <a:pt x="28101" y="3991"/>
                  </a:cubicBezTo>
                  <a:close/>
                  <a:moveTo>
                    <a:pt x="1797" y="4261"/>
                  </a:moveTo>
                  <a:cubicBezTo>
                    <a:pt x="1775" y="4261"/>
                    <a:pt x="1741" y="4261"/>
                    <a:pt x="1741" y="4278"/>
                  </a:cubicBezTo>
                  <a:cubicBezTo>
                    <a:pt x="1706" y="4317"/>
                    <a:pt x="1706" y="4352"/>
                    <a:pt x="1741" y="4387"/>
                  </a:cubicBezTo>
                  <a:cubicBezTo>
                    <a:pt x="1758" y="4387"/>
                    <a:pt x="1775" y="4404"/>
                    <a:pt x="1797" y="4404"/>
                  </a:cubicBezTo>
                  <a:cubicBezTo>
                    <a:pt x="1815" y="4404"/>
                    <a:pt x="1832" y="4387"/>
                    <a:pt x="1849" y="4369"/>
                  </a:cubicBezTo>
                  <a:cubicBezTo>
                    <a:pt x="1867" y="4352"/>
                    <a:pt x="1867" y="4295"/>
                    <a:pt x="1832" y="4278"/>
                  </a:cubicBezTo>
                  <a:cubicBezTo>
                    <a:pt x="1832" y="4261"/>
                    <a:pt x="1815" y="4261"/>
                    <a:pt x="1797" y="4261"/>
                  </a:cubicBezTo>
                  <a:close/>
                  <a:moveTo>
                    <a:pt x="28231" y="4317"/>
                  </a:moveTo>
                  <a:cubicBezTo>
                    <a:pt x="28192" y="4335"/>
                    <a:pt x="28175" y="4387"/>
                    <a:pt x="28192" y="4426"/>
                  </a:cubicBezTo>
                  <a:cubicBezTo>
                    <a:pt x="28210" y="4443"/>
                    <a:pt x="28231" y="4461"/>
                    <a:pt x="28249" y="4461"/>
                  </a:cubicBezTo>
                  <a:cubicBezTo>
                    <a:pt x="28266" y="4461"/>
                    <a:pt x="28284" y="4461"/>
                    <a:pt x="28284" y="4443"/>
                  </a:cubicBezTo>
                  <a:cubicBezTo>
                    <a:pt x="28318" y="4426"/>
                    <a:pt x="28340" y="4387"/>
                    <a:pt x="28318" y="4352"/>
                  </a:cubicBezTo>
                  <a:cubicBezTo>
                    <a:pt x="28301" y="4335"/>
                    <a:pt x="28284" y="4317"/>
                    <a:pt x="28249" y="4317"/>
                  </a:cubicBezTo>
                  <a:close/>
                  <a:moveTo>
                    <a:pt x="1558" y="4535"/>
                  </a:moveTo>
                  <a:cubicBezTo>
                    <a:pt x="1541" y="4535"/>
                    <a:pt x="1506" y="4535"/>
                    <a:pt x="1506" y="4552"/>
                  </a:cubicBezTo>
                  <a:cubicBezTo>
                    <a:pt x="1471" y="4587"/>
                    <a:pt x="1488" y="4643"/>
                    <a:pt x="1506" y="4661"/>
                  </a:cubicBezTo>
                  <a:cubicBezTo>
                    <a:pt x="1523" y="4678"/>
                    <a:pt x="1541" y="4678"/>
                    <a:pt x="1558" y="4678"/>
                  </a:cubicBezTo>
                  <a:cubicBezTo>
                    <a:pt x="1580" y="4678"/>
                    <a:pt x="1597" y="4661"/>
                    <a:pt x="1614" y="4643"/>
                  </a:cubicBezTo>
                  <a:cubicBezTo>
                    <a:pt x="1632" y="4622"/>
                    <a:pt x="1632" y="4569"/>
                    <a:pt x="1597" y="4552"/>
                  </a:cubicBezTo>
                  <a:cubicBezTo>
                    <a:pt x="1597" y="4535"/>
                    <a:pt x="1580" y="4535"/>
                    <a:pt x="1558" y="4535"/>
                  </a:cubicBezTo>
                  <a:close/>
                  <a:moveTo>
                    <a:pt x="28427" y="4622"/>
                  </a:moveTo>
                  <a:cubicBezTo>
                    <a:pt x="28410" y="4622"/>
                    <a:pt x="28410" y="4622"/>
                    <a:pt x="28392" y="4643"/>
                  </a:cubicBezTo>
                  <a:cubicBezTo>
                    <a:pt x="28358" y="4661"/>
                    <a:pt x="28358" y="4696"/>
                    <a:pt x="28375" y="4730"/>
                  </a:cubicBezTo>
                  <a:cubicBezTo>
                    <a:pt x="28375" y="4770"/>
                    <a:pt x="28410" y="4770"/>
                    <a:pt x="28427" y="4770"/>
                  </a:cubicBezTo>
                  <a:lnTo>
                    <a:pt x="28466" y="4770"/>
                  </a:lnTo>
                  <a:cubicBezTo>
                    <a:pt x="28501" y="4752"/>
                    <a:pt x="28519" y="4696"/>
                    <a:pt x="28501" y="4661"/>
                  </a:cubicBezTo>
                  <a:cubicBezTo>
                    <a:pt x="28484" y="4643"/>
                    <a:pt x="28466" y="4622"/>
                    <a:pt x="28427" y="4622"/>
                  </a:cubicBezTo>
                  <a:close/>
                  <a:moveTo>
                    <a:pt x="1323" y="4822"/>
                  </a:moveTo>
                  <a:cubicBezTo>
                    <a:pt x="1306" y="4822"/>
                    <a:pt x="1288" y="4822"/>
                    <a:pt x="1271" y="4839"/>
                  </a:cubicBezTo>
                  <a:cubicBezTo>
                    <a:pt x="1253" y="4878"/>
                    <a:pt x="1253" y="4931"/>
                    <a:pt x="1288" y="4948"/>
                  </a:cubicBezTo>
                  <a:cubicBezTo>
                    <a:pt x="1306" y="4948"/>
                    <a:pt x="1323" y="4970"/>
                    <a:pt x="1323" y="4970"/>
                  </a:cubicBezTo>
                  <a:cubicBezTo>
                    <a:pt x="1362" y="4970"/>
                    <a:pt x="1380" y="4948"/>
                    <a:pt x="1397" y="4931"/>
                  </a:cubicBezTo>
                  <a:cubicBezTo>
                    <a:pt x="1414" y="4896"/>
                    <a:pt x="1414" y="4861"/>
                    <a:pt x="1380" y="4822"/>
                  </a:cubicBezTo>
                  <a:close/>
                  <a:moveTo>
                    <a:pt x="28575" y="4948"/>
                  </a:moveTo>
                  <a:cubicBezTo>
                    <a:pt x="28536" y="4970"/>
                    <a:pt x="28536" y="5022"/>
                    <a:pt x="28558" y="5057"/>
                  </a:cubicBezTo>
                  <a:cubicBezTo>
                    <a:pt x="28575" y="5079"/>
                    <a:pt x="28593" y="5096"/>
                    <a:pt x="28610" y="5096"/>
                  </a:cubicBezTo>
                  <a:cubicBezTo>
                    <a:pt x="28627" y="5096"/>
                    <a:pt x="28645" y="5079"/>
                    <a:pt x="28645" y="5079"/>
                  </a:cubicBezTo>
                  <a:cubicBezTo>
                    <a:pt x="28684" y="5057"/>
                    <a:pt x="28701" y="5005"/>
                    <a:pt x="28684" y="4987"/>
                  </a:cubicBezTo>
                  <a:cubicBezTo>
                    <a:pt x="28667" y="4948"/>
                    <a:pt x="28645" y="4948"/>
                    <a:pt x="28610" y="4948"/>
                  </a:cubicBezTo>
                  <a:close/>
                  <a:moveTo>
                    <a:pt x="1123" y="5113"/>
                  </a:moveTo>
                  <a:cubicBezTo>
                    <a:pt x="1105" y="5113"/>
                    <a:pt x="1071" y="5113"/>
                    <a:pt x="1071" y="5148"/>
                  </a:cubicBezTo>
                  <a:cubicBezTo>
                    <a:pt x="1036" y="5166"/>
                    <a:pt x="1053" y="5222"/>
                    <a:pt x="1088" y="5240"/>
                  </a:cubicBezTo>
                  <a:cubicBezTo>
                    <a:pt x="1088" y="5257"/>
                    <a:pt x="1105" y="5257"/>
                    <a:pt x="1123" y="5257"/>
                  </a:cubicBezTo>
                  <a:cubicBezTo>
                    <a:pt x="1145" y="5257"/>
                    <a:pt x="1162" y="5240"/>
                    <a:pt x="1179" y="5222"/>
                  </a:cubicBezTo>
                  <a:cubicBezTo>
                    <a:pt x="1197" y="5187"/>
                    <a:pt x="1197" y="5148"/>
                    <a:pt x="1162" y="5131"/>
                  </a:cubicBezTo>
                  <a:cubicBezTo>
                    <a:pt x="1145" y="5113"/>
                    <a:pt x="1145" y="5113"/>
                    <a:pt x="1123" y="5113"/>
                  </a:cubicBezTo>
                  <a:close/>
                  <a:moveTo>
                    <a:pt x="28775" y="5257"/>
                  </a:moveTo>
                  <a:cubicBezTo>
                    <a:pt x="28736" y="5274"/>
                    <a:pt x="28719" y="5331"/>
                    <a:pt x="28736" y="5366"/>
                  </a:cubicBezTo>
                  <a:cubicBezTo>
                    <a:pt x="28754" y="5383"/>
                    <a:pt x="28775" y="5405"/>
                    <a:pt x="28810" y="5405"/>
                  </a:cubicBezTo>
                  <a:cubicBezTo>
                    <a:pt x="28810" y="5405"/>
                    <a:pt x="28828" y="5383"/>
                    <a:pt x="28845" y="5383"/>
                  </a:cubicBezTo>
                  <a:cubicBezTo>
                    <a:pt x="28884" y="5366"/>
                    <a:pt x="28884" y="5314"/>
                    <a:pt x="28862" y="5296"/>
                  </a:cubicBezTo>
                  <a:cubicBezTo>
                    <a:pt x="28845" y="5257"/>
                    <a:pt x="28828" y="5257"/>
                    <a:pt x="28810" y="5257"/>
                  </a:cubicBezTo>
                  <a:close/>
                  <a:moveTo>
                    <a:pt x="927" y="5422"/>
                  </a:moveTo>
                  <a:cubicBezTo>
                    <a:pt x="888" y="5422"/>
                    <a:pt x="870" y="5422"/>
                    <a:pt x="853" y="5440"/>
                  </a:cubicBezTo>
                  <a:cubicBezTo>
                    <a:pt x="836" y="5475"/>
                    <a:pt x="853" y="5531"/>
                    <a:pt x="888" y="5549"/>
                  </a:cubicBezTo>
                  <a:cubicBezTo>
                    <a:pt x="888" y="5549"/>
                    <a:pt x="905" y="5566"/>
                    <a:pt x="927" y="5566"/>
                  </a:cubicBezTo>
                  <a:cubicBezTo>
                    <a:pt x="944" y="5566"/>
                    <a:pt x="962" y="5549"/>
                    <a:pt x="979" y="5531"/>
                  </a:cubicBezTo>
                  <a:cubicBezTo>
                    <a:pt x="997" y="5492"/>
                    <a:pt x="997" y="5440"/>
                    <a:pt x="962" y="5422"/>
                  </a:cubicBezTo>
                  <a:close/>
                  <a:moveTo>
                    <a:pt x="28954" y="5566"/>
                  </a:moveTo>
                  <a:cubicBezTo>
                    <a:pt x="28919" y="5583"/>
                    <a:pt x="28919" y="5640"/>
                    <a:pt x="28936" y="5675"/>
                  </a:cubicBezTo>
                  <a:cubicBezTo>
                    <a:pt x="28936" y="5692"/>
                    <a:pt x="28971" y="5710"/>
                    <a:pt x="28993" y="5710"/>
                  </a:cubicBezTo>
                  <a:cubicBezTo>
                    <a:pt x="29010" y="5710"/>
                    <a:pt x="29028" y="5710"/>
                    <a:pt x="29028" y="5692"/>
                  </a:cubicBezTo>
                  <a:cubicBezTo>
                    <a:pt x="29062" y="5675"/>
                    <a:pt x="29080" y="5622"/>
                    <a:pt x="29045" y="5601"/>
                  </a:cubicBezTo>
                  <a:cubicBezTo>
                    <a:pt x="29045" y="5566"/>
                    <a:pt x="29010" y="5566"/>
                    <a:pt x="28993" y="5566"/>
                  </a:cubicBezTo>
                  <a:close/>
                  <a:moveTo>
                    <a:pt x="727" y="5731"/>
                  </a:moveTo>
                  <a:cubicBezTo>
                    <a:pt x="709" y="5731"/>
                    <a:pt x="688" y="5731"/>
                    <a:pt x="670" y="5766"/>
                  </a:cubicBezTo>
                  <a:cubicBezTo>
                    <a:pt x="653" y="5783"/>
                    <a:pt x="653" y="5840"/>
                    <a:pt x="688" y="5857"/>
                  </a:cubicBezTo>
                  <a:cubicBezTo>
                    <a:pt x="709" y="5857"/>
                    <a:pt x="727" y="5875"/>
                    <a:pt x="727" y="5875"/>
                  </a:cubicBezTo>
                  <a:cubicBezTo>
                    <a:pt x="762" y="5875"/>
                    <a:pt x="779" y="5857"/>
                    <a:pt x="796" y="5840"/>
                  </a:cubicBezTo>
                  <a:cubicBezTo>
                    <a:pt x="818" y="5801"/>
                    <a:pt x="796" y="5749"/>
                    <a:pt x="762" y="5731"/>
                  </a:cubicBezTo>
                  <a:close/>
                  <a:moveTo>
                    <a:pt x="29154" y="5875"/>
                  </a:moveTo>
                  <a:cubicBezTo>
                    <a:pt x="29119" y="5892"/>
                    <a:pt x="29102" y="5949"/>
                    <a:pt x="29119" y="5984"/>
                  </a:cubicBezTo>
                  <a:cubicBezTo>
                    <a:pt x="29136" y="6001"/>
                    <a:pt x="29154" y="6018"/>
                    <a:pt x="29189" y="6018"/>
                  </a:cubicBezTo>
                  <a:cubicBezTo>
                    <a:pt x="29189" y="6018"/>
                    <a:pt x="29210" y="6001"/>
                    <a:pt x="29228" y="6001"/>
                  </a:cubicBezTo>
                  <a:cubicBezTo>
                    <a:pt x="29263" y="5984"/>
                    <a:pt x="29263" y="5927"/>
                    <a:pt x="29245" y="5910"/>
                  </a:cubicBezTo>
                  <a:cubicBezTo>
                    <a:pt x="29228" y="5875"/>
                    <a:pt x="29210" y="5875"/>
                    <a:pt x="29189" y="5875"/>
                  </a:cubicBezTo>
                  <a:close/>
                  <a:moveTo>
                    <a:pt x="544" y="6036"/>
                  </a:moveTo>
                  <a:cubicBezTo>
                    <a:pt x="527" y="6036"/>
                    <a:pt x="509" y="6058"/>
                    <a:pt x="492" y="6075"/>
                  </a:cubicBezTo>
                  <a:cubicBezTo>
                    <a:pt x="470" y="6110"/>
                    <a:pt x="492" y="6166"/>
                    <a:pt x="527" y="6184"/>
                  </a:cubicBezTo>
                  <a:lnTo>
                    <a:pt x="544" y="6184"/>
                  </a:lnTo>
                  <a:cubicBezTo>
                    <a:pt x="579" y="6184"/>
                    <a:pt x="601" y="6166"/>
                    <a:pt x="618" y="6145"/>
                  </a:cubicBezTo>
                  <a:cubicBezTo>
                    <a:pt x="635" y="6110"/>
                    <a:pt x="618" y="6075"/>
                    <a:pt x="579" y="6058"/>
                  </a:cubicBezTo>
                  <a:cubicBezTo>
                    <a:pt x="579" y="6036"/>
                    <a:pt x="561" y="6036"/>
                    <a:pt x="544" y="6036"/>
                  </a:cubicBezTo>
                  <a:close/>
                  <a:moveTo>
                    <a:pt x="29337" y="6184"/>
                  </a:moveTo>
                  <a:cubicBezTo>
                    <a:pt x="29297" y="6201"/>
                    <a:pt x="29297" y="6253"/>
                    <a:pt x="29319" y="6293"/>
                  </a:cubicBezTo>
                  <a:cubicBezTo>
                    <a:pt x="29337" y="6310"/>
                    <a:pt x="29354" y="6327"/>
                    <a:pt x="29371" y="6327"/>
                  </a:cubicBezTo>
                  <a:cubicBezTo>
                    <a:pt x="29389" y="6327"/>
                    <a:pt x="29406" y="6310"/>
                    <a:pt x="29428" y="6310"/>
                  </a:cubicBezTo>
                  <a:cubicBezTo>
                    <a:pt x="29445" y="6293"/>
                    <a:pt x="29463" y="6236"/>
                    <a:pt x="29445" y="6201"/>
                  </a:cubicBezTo>
                  <a:cubicBezTo>
                    <a:pt x="29428" y="6184"/>
                    <a:pt x="29406" y="6184"/>
                    <a:pt x="29371" y="6184"/>
                  </a:cubicBezTo>
                  <a:close/>
                  <a:moveTo>
                    <a:pt x="383" y="6362"/>
                  </a:moveTo>
                  <a:cubicBezTo>
                    <a:pt x="361" y="6362"/>
                    <a:pt x="326" y="6384"/>
                    <a:pt x="326" y="6401"/>
                  </a:cubicBezTo>
                  <a:cubicBezTo>
                    <a:pt x="309" y="6436"/>
                    <a:pt x="326" y="6471"/>
                    <a:pt x="361" y="6493"/>
                  </a:cubicBezTo>
                  <a:cubicBezTo>
                    <a:pt x="361" y="6510"/>
                    <a:pt x="383" y="6510"/>
                    <a:pt x="383" y="6510"/>
                  </a:cubicBezTo>
                  <a:cubicBezTo>
                    <a:pt x="418" y="6510"/>
                    <a:pt x="435" y="6493"/>
                    <a:pt x="453" y="6471"/>
                  </a:cubicBezTo>
                  <a:cubicBezTo>
                    <a:pt x="470" y="6436"/>
                    <a:pt x="453" y="6384"/>
                    <a:pt x="418" y="6362"/>
                  </a:cubicBezTo>
                  <a:close/>
                  <a:moveTo>
                    <a:pt x="29572" y="6471"/>
                  </a:moveTo>
                  <a:cubicBezTo>
                    <a:pt x="29554" y="6471"/>
                    <a:pt x="29554" y="6493"/>
                    <a:pt x="29537" y="6493"/>
                  </a:cubicBezTo>
                  <a:cubicBezTo>
                    <a:pt x="29498" y="6510"/>
                    <a:pt x="29498" y="6562"/>
                    <a:pt x="29515" y="6602"/>
                  </a:cubicBezTo>
                  <a:cubicBezTo>
                    <a:pt x="29537" y="6619"/>
                    <a:pt x="29554" y="6619"/>
                    <a:pt x="29572" y="6619"/>
                  </a:cubicBezTo>
                  <a:lnTo>
                    <a:pt x="29606" y="6619"/>
                  </a:lnTo>
                  <a:cubicBezTo>
                    <a:pt x="29646" y="6602"/>
                    <a:pt x="29663" y="6545"/>
                    <a:pt x="29646" y="6510"/>
                  </a:cubicBezTo>
                  <a:cubicBezTo>
                    <a:pt x="29624" y="6493"/>
                    <a:pt x="29589" y="6471"/>
                    <a:pt x="29572" y="6471"/>
                  </a:cubicBezTo>
                  <a:close/>
                  <a:moveTo>
                    <a:pt x="235" y="6689"/>
                  </a:moveTo>
                  <a:cubicBezTo>
                    <a:pt x="200" y="6689"/>
                    <a:pt x="183" y="6710"/>
                    <a:pt x="165" y="6728"/>
                  </a:cubicBezTo>
                  <a:lnTo>
                    <a:pt x="165" y="6745"/>
                  </a:lnTo>
                  <a:cubicBezTo>
                    <a:pt x="165" y="6763"/>
                    <a:pt x="183" y="6780"/>
                    <a:pt x="165" y="6797"/>
                  </a:cubicBezTo>
                  <a:cubicBezTo>
                    <a:pt x="183" y="6819"/>
                    <a:pt x="183" y="6819"/>
                    <a:pt x="200" y="6837"/>
                  </a:cubicBezTo>
                  <a:lnTo>
                    <a:pt x="235" y="6837"/>
                  </a:lnTo>
                  <a:cubicBezTo>
                    <a:pt x="253" y="6837"/>
                    <a:pt x="292" y="6819"/>
                    <a:pt x="292" y="6797"/>
                  </a:cubicBezTo>
                  <a:cubicBezTo>
                    <a:pt x="309" y="6763"/>
                    <a:pt x="292" y="6710"/>
                    <a:pt x="253" y="6689"/>
                  </a:cubicBezTo>
                  <a:close/>
                  <a:moveTo>
                    <a:pt x="29772" y="6780"/>
                  </a:moveTo>
                  <a:cubicBezTo>
                    <a:pt x="29754" y="6780"/>
                    <a:pt x="29733" y="6797"/>
                    <a:pt x="29733" y="6797"/>
                  </a:cubicBezTo>
                  <a:cubicBezTo>
                    <a:pt x="29698" y="6819"/>
                    <a:pt x="29680" y="6871"/>
                    <a:pt x="29698" y="6906"/>
                  </a:cubicBezTo>
                  <a:cubicBezTo>
                    <a:pt x="29715" y="6928"/>
                    <a:pt x="29754" y="6928"/>
                    <a:pt x="29772" y="6928"/>
                  </a:cubicBezTo>
                  <a:lnTo>
                    <a:pt x="29807" y="6928"/>
                  </a:lnTo>
                  <a:cubicBezTo>
                    <a:pt x="29841" y="6906"/>
                    <a:pt x="29841" y="6854"/>
                    <a:pt x="29824" y="6819"/>
                  </a:cubicBezTo>
                  <a:cubicBezTo>
                    <a:pt x="29807" y="6797"/>
                    <a:pt x="29789" y="6780"/>
                    <a:pt x="29772" y="6780"/>
                  </a:cubicBezTo>
                  <a:close/>
                  <a:moveTo>
                    <a:pt x="92" y="7015"/>
                  </a:moveTo>
                  <a:cubicBezTo>
                    <a:pt x="57" y="7015"/>
                    <a:pt x="35" y="7037"/>
                    <a:pt x="18" y="7071"/>
                  </a:cubicBezTo>
                  <a:cubicBezTo>
                    <a:pt x="0" y="7106"/>
                    <a:pt x="18" y="7145"/>
                    <a:pt x="57" y="7163"/>
                  </a:cubicBezTo>
                  <a:lnTo>
                    <a:pt x="92" y="7163"/>
                  </a:lnTo>
                  <a:cubicBezTo>
                    <a:pt x="109" y="7163"/>
                    <a:pt x="144" y="7145"/>
                    <a:pt x="165" y="7124"/>
                  </a:cubicBezTo>
                  <a:lnTo>
                    <a:pt x="165" y="7089"/>
                  </a:lnTo>
                  <a:cubicBezTo>
                    <a:pt x="165" y="7054"/>
                    <a:pt x="144" y="7037"/>
                    <a:pt x="109" y="7037"/>
                  </a:cubicBezTo>
                  <a:cubicBezTo>
                    <a:pt x="109" y="7015"/>
                    <a:pt x="92" y="7015"/>
                    <a:pt x="92" y="7015"/>
                  </a:cubicBezTo>
                  <a:close/>
                  <a:moveTo>
                    <a:pt x="29950" y="7089"/>
                  </a:moveTo>
                  <a:cubicBezTo>
                    <a:pt x="29950" y="7089"/>
                    <a:pt x="29933" y="7106"/>
                    <a:pt x="29915" y="7106"/>
                  </a:cubicBezTo>
                  <a:cubicBezTo>
                    <a:pt x="29881" y="7124"/>
                    <a:pt x="29881" y="7180"/>
                    <a:pt x="29898" y="7198"/>
                  </a:cubicBezTo>
                  <a:cubicBezTo>
                    <a:pt x="29915" y="7232"/>
                    <a:pt x="29933" y="7232"/>
                    <a:pt x="29950" y="7232"/>
                  </a:cubicBezTo>
                  <a:lnTo>
                    <a:pt x="30007" y="7232"/>
                  </a:lnTo>
                  <a:cubicBezTo>
                    <a:pt x="30024" y="7215"/>
                    <a:pt x="30042" y="7163"/>
                    <a:pt x="30024" y="7124"/>
                  </a:cubicBezTo>
                  <a:cubicBezTo>
                    <a:pt x="30007" y="7106"/>
                    <a:pt x="29989" y="7089"/>
                    <a:pt x="29950" y="7089"/>
                  </a:cubicBezTo>
                  <a:close/>
                  <a:moveTo>
                    <a:pt x="30150" y="7398"/>
                  </a:moveTo>
                  <a:cubicBezTo>
                    <a:pt x="30133" y="7398"/>
                    <a:pt x="30133" y="7415"/>
                    <a:pt x="30116" y="7415"/>
                  </a:cubicBezTo>
                  <a:cubicBezTo>
                    <a:pt x="30081" y="7433"/>
                    <a:pt x="30059" y="7489"/>
                    <a:pt x="30098" y="7507"/>
                  </a:cubicBezTo>
                  <a:cubicBezTo>
                    <a:pt x="30098" y="7541"/>
                    <a:pt x="30133" y="7541"/>
                    <a:pt x="30150" y="7541"/>
                  </a:cubicBezTo>
                  <a:lnTo>
                    <a:pt x="30189" y="7541"/>
                  </a:lnTo>
                  <a:cubicBezTo>
                    <a:pt x="30224" y="7524"/>
                    <a:pt x="30242" y="7472"/>
                    <a:pt x="30207" y="7433"/>
                  </a:cubicBezTo>
                  <a:cubicBezTo>
                    <a:pt x="30207" y="7415"/>
                    <a:pt x="30168" y="7398"/>
                    <a:pt x="30150" y="7398"/>
                  </a:cubicBezTo>
                  <a:close/>
                  <a:moveTo>
                    <a:pt x="30333" y="7707"/>
                  </a:moveTo>
                  <a:cubicBezTo>
                    <a:pt x="30333" y="7707"/>
                    <a:pt x="30316" y="7724"/>
                    <a:pt x="30298" y="7724"/>
                  </a:cubicBezTo>
                  <a:cubicBezTo>
                    <a:pt x="30259" y="7742"/>
                    <a:pt x="30259" y="7798"/>
                    <a:pt x="30277" y="7833"/>
                  </a:cubicBezTo>
                  <a:cubicBezTo>
                    <a:pt x="30298" y="7850"/>
                    <a:pt x="30316" y="7850"/>
                    <a:pt x="30333" y="7850"/>
                  </a:cubicBezTo>
                  <a:lnTo>
                    <a:pt x="30385" y="7850"/>
                  </a:lnTo>
                  <a:cubicBezTo>
                    <a:pt x="30407" y="7833"/>
                    <a:pt x="30424" y="7776"/>
                    <a:pt x="30407" y="7742"/>
                  </a:cubicBezTo>
                  <a:cubicBezTo>
                    <a:pt x="30385" y="7724"/>
                    <a:pt x="30368" y="7707"/>
                    <a:pt x="30333" y="7707"/>
                  </a:cubicBezTo>
                  <a:close/>
                  <a:moveTo>
                    <a:pt x="30551" y="8016"/>
                  </a:moveTo>
                  <a:cubicBezTo>
                    <a:pt x="30533" y="8016"/>
                    <a:pt x="30516" y="8016"/>
                    <a:pt x="30516" y="8033"/>
                  </a:cubicBezTo>
                  <a:cubicBezTo>
                    <a:pt x="30477" y="8051"/>
                    <a:pt x="30459" y="8085"/>
                    <a:pt x="30494" y="8124"/>
                  </a:cubicBezTo>
                  <a:cubicBezTo>
                    <a:pt x="30494" y="8142"/>
                    <a:pt x="30533" y="8159"/>
                    <a:pt x="30551" y="8159"/>
                  </a:cubicBezTo>
                  <a:cubicBezTo>
                    <a:pt x="30568" y="8159"/>
                    <a:pt x="30568" y="8159"/>
                    <a:pt x="30585" y="8142"/>
                  </a:cubicBezTo>
                  <a:cubicBezTo>
                    <a:pt x="30625" y="8124"/>
                    <a:pt x="30625" y="8068"/>
                    <a:pt x="30603" y="8051"/>
                  </a:cubicBezTo>
                  <a:cubicBezTo>
                    <a:pt x="30585" y="8016"/>
                    <a:pt x="30568" y="8016"/>
                    <a:pt x="30551" y="8016"/>
                  </a:cubicBezTo>
                  <a:close/>
                  <a:moveTo>
                    <a:pt x="30751" y="8303"/>
                  </a:moveTo>
                  <a:cubicBezTo>
                    <a:pt x="30733" y="8303"/>
                    <a:pt x="30733" y="8320"/>
                    <a:pt x="30712" y="8320"/>
                  </a:cubicBezTo>
                  <a:cubicBezTo>
                    <a:pt x="30677" y="8342"/>
                    <a:pt x="30677" y="8394"/>
                    <a:pt x="30694" y="8429"/>
                  </a:cubicBezTo>
                  <a:cubicBezTo>
                    <a:pt x="30694" y="8451"/>
                    <a:pt x="30733" y="8451"/>
                    <a:pt x="30751" y="8451"/>
                  </a:cubicBezTo>
                  <a:lnTo>
                    <a:pt x="30786" y="8451"/>
                  </a:lnTo>
                  <a:cubicBezTo>
                    <a:pt x="30803" y="8429"/>
                    <a:pt x="30820" y="8412"/>
                    <a:pt x="30820" y="8394"/>
                  </a:cubicBezTo>
                  <a:lnTo>
                    <a:pt x="30803" y="8377"/>
                  </a:lnTo>
                  <a:cubicBezTo>
                    <a:pt x="30786" y="8359"/>
                    <a:pt x="30786" y="8342"/>
                    <a:pt x="30803" y="8320"/>
                  </a:cubicBezTo>
                  <a:cubicBezTo>
                    <a:pt x="30786" y="8320"/>
                    <a:pt x="30768" y="8303"/>
                    <a:pt x="30751" y="8303"/>
                  </a:cubicBezTo>
                  <a:close/>
                  <a:moveTo>
                    <a:pt x="30894" y="8629"/>
                  </a:moveTo>
                  <a:cubicBezTo>
                    <a:pt x="30877" y="8647"/>
                    <a:pt x="30860" y="8668"/>
                    <a:pt x="30860" y="8668"/>
                  </a:cubicBezTo>
                  <a:cubicBezTo>
                    <a:pt x="30860" y="8686"/>
                    <a:pt x="30860" y="8686"/>
                    <a:pt x="30877" y="8686"/>
                  </a:cubicBezTo>
                  <a:lnTo>
                    <a:pt x="30877" y="8755"/>
                  </a:lnTo>
                  <a:cubicBezTo>
                    <a:pt x="30894" y="8755"/>
                    <a:pt x="30912" y="8777"/>
                    <a:pt x="30929" y="8777"/>
                  </a:cubicBezTo>
                  <a:lnTo>
                    <a:pt x="30951" y="8777"/>
                  </a:lnTo>
                  <a:lnTo>
                    <a:pt x="30968" y="8755"/>
                  </a:lnTo>
                  <a:cubicBezTo>
                    <a:pt x="30951" y="8755"/>
                    <a:pt x="30912" y="8721"/>
                    <a:pt x="30912" y="8703"/>
                  </a:cubicBezTo>
                  <a:cubicBezTo>
                    <a:pt x="30912" y="8668"/>
                    <a:pt x="30912" y="8647"/>
                    <a:pt x="30929" y="8629"/>
                  </a:cubicBezTo>
                  <a:close/>
                  <a:moveTo>
                    <a:pt x="31003" y="8973"/>
                  </a:moveTo>
                  <a:cubicBezTo>
                    <a:pt x="31021" y="8995"/>
                    <a:pt x="31038" y="8995"/>
                    <a:pt x="31038" y="9012"/>
                  </a:cubicBezTo>
                  <a:cubicBezTo>
                    <a:pt x="31060" y="9047"/>
                    <a:pt x="31038" y="9104"/>
                    <a:pt x="31003" y="9121"/>
                  </a:cubicBezTo>
                  <a:lnTo>
                    <a:pt x="31038" y="9121"/>
                  </a:lnTo>
                  <a:cubicBezTo>
                    <a:pt x="31077" y="9121"/>
                    <a:pt x="31095" y="9082"/>
                    <a:pt x="31095" y="9047"/>
                  </a:cubicBezTo>
                  <a:cubicBezTo>
                    <a:pt x="31095" y="9012"/>
                    <a:pt x="31060" y="8973"/>
                    <a:pt x="31021" y="8973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8" name="Google Shape;3238;p59"/>
            <p:cNvSpPr/>
            <p:nvPr/>
          </p:nvSpPr>
          <p:spPr>
            <a:xfrm rot="-5400000">
              <a:off x="6067845" y="2156588"/>
              <a:ext cx="5278863" cy="1085633"/>
            </a:xfrm>
            <a:custGeom>
              <a:avLst/>
              <a:gdLst/>
              <a:ahLst/>
              <a:cxnLst/>
              <a:rect l="l" t="t" r="r" b="b"/>
              <a:pathLst>
                <a:path w="29516" h="6654" extrusionOk="0">
                  <a:moveTo>
                    <a:pt x="11945" y="1"/>
                  </a:moveTo>
                  <a:cubicBezTo>
                    <a:pt x="11910" y="1"/>
                    <a:pt x="11875" y="36"/>
                    <a:pt x="11875" y="70"/>
                  </a:cubicBezTo>
                  <a:cubicBezTo>
                    <a:pt x="11875" y="127"/>
                    <a:pt x="11910" y="144"/>
                    <a:pt x="11945" y="144"/>
                  </a:cubicBezTo>
                  <a:cubicBezTo>
                    <a:pt x="12001" y="144"/>
                    <a:pt x="12019" y="110"/>
                    <a:pt x="12019" y="70"/>
                  </a:cubicBezTo>
                  <a:cubicBezTo>
                    <a:pt x="12019" y="36"/>
                    <a:pt x="11984" y="1"/>
                    <a:pt x="11945" y="1"/>
                  </a:cubicBezTo>
                  <a:close/>
                  <a:moveTo>
                    <a:pt x="12310" y="1"/>
                  </a:moveTo>
                  <a:cubicBezTo>
                    <a:pt x="12271" y="1"/>
                    <a:pt x="12236" y="36"/>
                    <a:pt x="12236" y="70"/>
                  </a:cubicBezTo>
                  <a:cubicBezTo>
                    <a:pt x="12236" y="110"/>
                    <a:pt x="12271" y="144"/>
                    <a:pt x="12310" y="144"/>
                  </a:cubicBezTo>
                  <a:cubicBezTo>
                    <a:pt x="12345" y="144"/>
                    <a:pt x="12380" y="110"/>
                    <a:pt x="12380" y="70"/>
                  </a:cubicBezTo>
                  <a:cubicBezTo>
                    <a:pt x="12380" y="36"/>
                    <a:pt x="12345" y="1"/>
                    <a:pt x="12310" y="1"/>
                  </a:cubicBezTo>
                  <a:close/>
                  <a:moveTo>
                    <a:pt x="11584" y="36"/>
                  </a:moveTo>
                  <a:cubicBezTo>
                    <a:pt x="11549" y="36"/>
                    <a:pt x="11510" y="70"/>
                    <a:pt x="11510" y="110"/>
                  </a:cubicBezTo>
                  <a:cubicBezTo>
                    <a:pt x="11510" y="144"/>
                    <a:pt x="11549" y="162"/>
                    <a:pt x="11584" y="162"/>
                  </a:cubicBezTo>
                  <a:lnTo>
                    <a:pt x="11601" y="162"/>
                  </a:lnTo>
                  <a:cubicBezTo>
                    <a:pt x="11640" y="162"/>
                    <a:pt x="11658" y="127"/>
                    <a:pt x="11658" y="88"/>
                  </a:cubicBezTo>
                  <a:cubicBezTo>
                    <a:pt x="11658" y="53"/>
                    <a:pt x="11618" y="36"/>
                    <a:pt x="11584" y="36"/>
                  </a:cubicBezTo>
                  <a:close/>
                  <a:moveTo>
                    <a:pt x="12671" y="18"/>
                  </a:moveTo>
                  <a:cubicBezTo>
                    <a:pt x="12637" y="18"/>
                    <a:pt x="12598" y="36"/>
                    <a:pt x="12598" y="70"/>
                  </a:cubicBezTo>
                  <a:cubicBezTo>
                    <a:pt x="12598" y="127"/>
                    <a:pt x="12637" y="162"/>
                    <a:pt x="12671" y="162"/>
                  </a:cubicBezTo>
                  <a:cubicBezTo>
                    <a:pt x="12706" y="162"/>
                    <a:pt x="12745" y="127"/>
                    <a:pt x="12745" y="88"/>
                  </a:cubicBezTo>
                  <a:cubicBezTo>
                    <a:pt x="12745" y="53"/>
                    <a:pt x="12728" y="18"/>
                    <a:pt x="12671" y="18"/>
                  </a:cubicBezTo>
                  <a:close/>
                  <a:moveTo>
                    <a:pt x="13033" y="53"/>
                  </a:moveTo>
                  <a:cubicBezTo>
                    <a:pt x="12998" y="53"/>
                    <a:pt x="12963" y="70"/>
                    <a:pt x="12963" y="110"/>
                  </a:cubicBezTo>
                  <a:cubicBezTo>
                    <a:pt x="12963" y="144"/>
                    <a:pt x="12980" y="179"/>
                    <a:pt x="13033" y="197"/>
                  </a:cubicBezTo>
                  <a:cubicBezTo>
                    <a:pt x="13072" y="197"/>
                    <a:pt x="13107" y="162"/>
                    <a:pt x="13107" y="127"/>
                  </a:cubicBezTo>
                  <a:cubicBezTo>
                    <a:pt x="13107" y="88"/>
                    <a:pt x="13089" y="53"/>
                    <a:pt x="13054" y="53"/>
                  </a:cubicBezTo>
                  <a:close/>
                  <a:moveTo>
                    <a:pt x="11223" y="70"/>
                  </a:moveTo>
                  <a:cubicBezTo>
                    <a:pt x="11183" y="70"/>
                    <a:pt x="11149" y="110"/>
                    <a:pt x="11149" y="144"/>
                  </a:cubicBezTo>
                  <a:cubicBezTo>
                    <a:pt x="11166" y="179"/>
                    <a:pt x="11183" y="218"/>
                    <a:pt x="11223" y="218"/>
                  </a:cubicBezTo>
                  <a:lnTo>
                    <a:pt x="11240" y="218"/>
                  </a:lnTo>
                  <a:cubicBezTo>
                    <a:pt x="11275" y="197"/>
                    <a:pt x="11314" y="162"/>
                    <a:pt x="11292" y="127"/>
                  </a:cubicBezTo>
                  <a:cubicBezTo>
                    <a:pt x="11292" y="88"/>
                    <a:pt x="11257" y="70"/>
                    <a:pt x="11223" y="70"/>
                  </a:cubicBezTo>
                  <a:close/>
                  <a:moveTo>
                    <a:pt x="10879" y="110"/>
                  </a:moveTo>
                  <a:cubicBezTo>
                    <a:pt x="10857" y="110"/>
                    <a:pt x="10857" y="110"/>
                    <a:pt x="10857" y="127"/>
                  </a:cubicBezTo>
                  <a:cubicBezTo>
                    <a:pt x="10822" y="127"/>
                    <a:pt x="10787" y="162"/>
                    <a:pt x="10805" y="197"/>
                  </a:cubicBezTo>
                  <a:cubicBezTo>
                    <a:pt x="10805" y="236"/>
                    <a:pt x="10840" y="253"/>
                    <a:pt x="10879" y="253"/>
                  </a:cubicBezTo>
                  <a:cubicBezTo>
                    <a:pt x="10914" y="253"/>
                    <a:pt x="10948" y="218"/>
                    <a:pt x="10931" y="179"/>
                  </a:cubicBezTo>
                  <a:cubicBezTo>
                    <a:pt x="10931" y="144"/>
                    <a:pt x="10896" y="110"/>
                    <a:pt x="10879" y="110"/>
                  </a:cubicBezTo>
                  <a:close/>
                  <a:moveTo>
                    <a:pt x="13398" y="110"/>
                  </a:moveTo>
                  <a:cubicBezTo>
                    <a:pt x="13359" y="110"/>
                    <a:pt x="13324" y="144"/>
                    <a:pt x="13324" y="162"/>
                  </a:cubicBezTo>
                  <a:cubicBezTo>
                    <a:pt x="13307" y="218"/>
                    <a:pt x="13342" y="253"/>
                    <a:pt x="13381" y="253"/>
                  </a:cubicBezTo>
                  <a:lnTo>
                    <a:pt x="13398" y="253"/>
                  </a:lnTo>
                  <a:cubicBezTo>
                    <a:pt x="13433" y="253"/>
                    <a:pt x="13450" y="236"/>
                    <a:pt x="13468" y="197"/>
                  </a:cubicBezTo>
                  <a:cubicBezTo>
                    <a:pt x="13468" y="162"/>
                    <a:pt x="13450" y="127"/>
                    <a:pt x="13416" y="110"/>
                  </a:cubicBezTo>
                  <a:close/>
                  <a:moveTo>
                    <a:pt x="24455" y="110"/>
                  </a:moveTo>
                  <a:cubicBezTo>
                    <a:pt x="24420" y="110"/>
                    <a:pt x="24385" y="144"/>
                    <a:pt x="24385" y="179"/>
                  </a:cubicBezTo>
                  <a:cubicBezTo>
                    <a:pt x="24385" y="218"/>
                    <a:pt x="24420" y="253"/>
                    <a:pt x="24455" y="253"/>
                  </a:cubicBezTo>
                  <a:cubicBezTo>
                    <a:pt x="24494" y="253"/>
                    <a:pt x="24529" y="236"/>
                    <a:pt x="24529" y="179"/>
                  </a:cubicBezTo>
                  <a:cubicBezTo>
                    <a:pt x="24529" y="144"/>
                    <a:pt x="24494" y="110"/>
                    <a:pt x="24455" y="110"/>
                  </a:cubicBezTo>
                  <a:close/>
                  <a:moveTo>
                    <a:pt x="24076" y="127"/>
                  </a:moveTo>
                  <a:cubicBezTo>
                    <a:pt x="24041" y="127"/>
                    <a:pt x="24020" y="162"/>
                    <a:pt x="24020" y="197"/>
                  </a:cubicBezTo>
                  <a:cubicBezTo>
                    <a:pt x="24020" y="253"/>
                    <a:pt x="24059" y="271"/>
                    <a:pt x="24094" y="271"/>
                  </a:cubicBezTo>
                  <a:cubicBezTo>
                    <a:pt x="24128" y="271"/>
                    <a:pt x="24168" y="236"/>
                    <a:pt x="24168" y="197"/>
                  </a:cubicBezTo>
                  <a:cubicBezTo>
                    <a:pt x="24168" y="162"/>
                    <a:pt x="24128" y="127"/>
                    <a:pt x="24094" y="127"/>
                  </a:cubicBezTo>
                  <a:close/>
                  <a:moveTo>
                    <a:pt x="24820" y="144"/>
                  </a:moveTo>
                  <a:cubicBezTo>
                    <a:pt x="24781" y="144"/>
                    <a:pt x="24746" y="162"/>
                    <a:pt x="24746" y="197"/>
                  </a:cubicBezTo>
                  <a:cubicBezTo>
                    <a:pt x="24729" y="253"/>
                    <a:pt x="24764" y="288"/>
                    <a:pt x="24803" y="288"/>
                  </a:cubicBezTo>
                  <a:lnTo>
                    <a:pt x="24820" y="288"/>
                  </a:lnTo>
                  <a:cubicBezTo>
                    <a:pt x="24855" y="288"/>
                    <a:pt x="24873" y="253"/>
                    <a:pt x="24890" y="218"/>
                  </a:cubicBezTo>
                  <a:cubicBezTo>
                    <a:pt x="24890" y="179"/>
                    <a:pt x="24855" y="144"/>
                    <a:pt x="24820" y="144"/>
                  </a:cubicBezTo>
                  <a:close/>
                  <a:moveTo>
                    <a:pt x="10496" y="179"/>
                  </a:moveTo>
                  <a:cubicBezTo>
                    <a:pt x="10461" y="179"/>
                    <a:pt x="10444" y="218"/>
                    <a:pt x="10444" y="271"/>
                  </a:cubicBezTo>
                  <a:cubicBezTo>
                    <a:pt x="10444" y="305"/>
                    <a:pt x="10478" y="327"/>
                    <a:pt x="10513" y="327"/>
                  </a:cubicBezTo>
                  <a:lnTo>
                    <a:pt x="10531" y="327"/>
                  </a:lnTo>
                  <a:cubicBezTo>
                    <a:pt x="10570" y="305"/>
                    <a:pt x="10587" y="271"/>
                    <a:pt x="10587" y="236"/>
                  </a:cubicBezTo>
                  <a:cubicBezTo>
                    <a:pt x="10570" y="197"/>
                    <a:pt x="10552" y="179"/>
                    <a:pt x="10513" y="179"/>
                  </a:cubicBezTo>
                  <a:close/>
                  <a:moveTo>
                    <a:pt x="23715" y="179"/>
                  </a:moveTo>
                  <a:cubicBezTo>
                    <a:pt x="23676" y="179"/>
                    <a:pt x="23659" y="236"/>
                    <a:pt x="23659" y="271"/>
                  </a:cubicBezTo>
                  <a:cubicBezTo>
                    <a:pt x="23659" y="305"/>
                    <a:pt x="23693" y="327"/>
                    <a:pt x="23733" y="327"/>
                  </a:cubicBezTo>
                  <a:lnTo>
                    <a:pt x="23750" y="327"/>
                  </a:lnTo>
                  <a:cubicBezTo>
                    <a:pt x="23785" y="305"/>
                    <a:pt x="23802" y="271"/>
                    <a:pt x="23802" y="236"/>
                  </a:cubicBezTo>
                  <a:cubicBezTo>
                    <a:pt x="23802" y="197"/>
                    <a:pt x="23767" y="179"/>
                    <a:pt x="23733" y="179"/>
                  </a:cubicBezTo>
                  <a:close/>
                  <a:moveTo>
                    <a:pt x="13742" y="197"/>
                  </a:moveTo>
                  <a:cubicBezTo>
                    <a:pt x="13707" y="197"/>
                    <a:pt x="13685" y="218"/>
                    <a:pt x="13668" y="253"/>
                  </a:cubicBezTo>
                  <a:cubicBezTo>
                    <a:pt x="13668" y="288"/>
                    <a:pt x="13685" y="327"/>
                    <a:pt x="13725" y="344"/>
                  </a:cubicBezTo>
                  <a:lnTo>
                    <a:pt x="13742" y="344"/>
                  </a:lnTo>
                  <a:cubicBezTo>
                    <a:pt x="13777" y="344"/>
                    <a:pt x="13816" y="327"/>
                    <a:pt x="13816" y="288"/>
                  </a:cubicBezTo>
                  <a:cubicBezTo>
                    <a:pt x="13833" y="253"/>
                    <a:pt x="13794" y="218"/>
                    <a:pt x="13759" y="197"/>
                  </a:cubicBezTo>
                  <a:close/>
                  <a:moveTo>
                    <a:pt x="25164" y="218"/>
                  </a:moveTo>
                  <a:cubicBezTo>
                    <a:pt x="25129" y="218"/>
                    <a:pt x="25108" y="236"/>
                    <a:pt x="25090" y="271"/>
                  </a:cubicBezTo>
                  <a:cubicBezTo>
                    <a:pt x="25090" y="305"/>
                    <a:pt x="25108" y="344"/>
                    <a:pt x="25147" y="362"/>
                  </a:cubicBezTo>
                  <a:lnTo>
                    <a:pt x="25164" y="362"/>
                  </a:lnTo>
                  <a:cubicBezTo>
                    <a:pt x="25199" y="362"/>
                    <a:pt x="25238" y="344"/>
                    <a:pt x="25238" y="305"/>
                  </a:cubicBezTo>
                  <a:cubicBezTo>
                    <a:pt x="25255" y="271"/>
                    <a:pt x="25216" y="236"/>
                    <a:pt x="25181" y="218"/>
                  </a:cubicBezTo>
                  <a:close/>
                  <a:moveTo>
                    <a:pt x="10135" y="253"/>
                  </a:moveTo>
                  <a:cubicBezTo>
                    <a:pt x="10096" y="253"/>
                    <a:pt x="10078" y="288"/>
                    <a:pt x="10078" y="344"/>
                  </a:cubicBezTo>
                  <a:cubicBezTo>
                    <a:pt x="10096" y="379"/>
                    <a:pt x="10117" y="397"/>
                    <a:pt x="10152" y="397"/>
                  </a:cubicBezTo>
                  <a:lnTo>
                    <a:pt x="10169" y="397"/>
                  </a:lnTo>
                  <a:cubicBezTo>
                    <a:pt x="10204" y="379"/>
                    <a:pt x="10243" y="344"/>
                    <a:pt x="10226" y="305"/>
                  </a:cubicBezTo>
                  <a:cubicBezTo>
                    <a:pt x="10226" y="271"/>
                    <a:pt x="10187" y="253"/>
                    <a:pt x="10152" y="253"/>
                  </a:cubicBezTo>
                  <a:close/>
                  <a:moveTo>
                    <a:pt x="23350" y="271"/>
                  </a:moveTo>
                  <a:cubicBezTo>
                    <a:pt x="23315" y="288"/>
                    <a:pt x="23297" y="327"/>
                    <a:pt x="23315" y="362"/>
                  </a:cubicBezTo>
                  <a:cubicBezTo>
                    <a:pt x="23315" y="397"/>
                    <a:pt x="23350" y="414"/>
                    <a:pt x="23389" y="414"/>
                  </a:cubicBezTo>
                  <a:lnTo>
                    <a:pt x="23406" y="414"/>
                  </a:lnTo>
                  <a:cubicBezTo>
                    <a:pt x="23441" y="397"/>
                    <a:pt x="23458" y="362"/>
                    <a:pt x="23441" y="327"/>
                  </a:cubicBezTo>
                  <a:cubicBezTo>
                    <a:pt x="23441" y="288"/>
                    <a:pt x="23406" y="271"/>
                    <a:pt x="23389" y="271"/>
                  </a:cubicBezTo>
                  <a:close/>
                  <a:moveTo>
                    <a:pt x="14086" y="305"/>
                  </a:moveTo>
                  <a:cubicBezTo>
                    <a:pt x="14068" y="305"/>
                    <a:pt x="14033" y="327"/>
                    <a:pt x="14012" y="362"/>
                  </a:cubicBezTo>
                  <a:cubicBezTo>
                    <a:pt x="14012" y="397"/>
                    <a:pt x="14033" y="436"/>
                    <a:pt x="14068" y="453"/>
                  </a:cubicBezTo>
                  <a:lnTo>
                    <a:pt x="14086" y="453"/>
                  </a:lnTo>
                  <a:cubicBezTo>
                    <a:pt x="14120" y="453"/>
                    <a:pt x="14142" y="436"/>
                    <a:pt x="14160" y="414"/>
                  </a:cubicBezTo>
                  <a:cubicBezTo>
                    <a:pt x="14177" y="379"/>
                    <a:pt x="14160" y="327"/>
                    <a:pt x="14120" y="327"/>
                  </a:cubicBezTo>
                  <a:cubicBezTo>
                    <a:pt x="14103" y="305"/>
                    <a:pt x="14103" y="305"/>
                    <a:pt x="14086" y="305"/>
                  </a:cubicBezTo>
                  <a:close/>
                  <a:moveTo>
                    <a:pt x="9791" y="327"/>
                  </a:moveTo>
                  <a:cubicBezTo>
                    <a:pt x="9752" y="327"/>
                    <a:pt x="9717" y="379"/>
                    <a:pt x="9734" y="414"/>
                  </a:cubicBezTo>
                  <a:cubicBezTo>
                    <a:pt x="9734" y="453"/>
                    <a:pt x="9769" y="471"/>
                    <a:pt x="9808" y="471"/>
                  </a:cubicBezTo>
                  <a:lnTo>
                    <a:pt x="9826" y="471"/>
                  </a:lnTo>
                  <a:cubicBezTo>
                    <a:pt x="9861" y="453"/>
                    <a:pt x="9878" y="414"/>
                    <a:pt x="9878" y="379"/>
                  </a:cubicBezTo>
                  <a:cubicBezTo>
                    <a:pt x="9861" y="344"/>
                    <a:pt x="9843" y="327"/>
                    <a:pt x="9808" y="327"/>
                  </a:cubicBezTo>
                  <a:close/>
                  <a:moveTo>
                    <a:pt x="25508" y="362"/>
                  </a:moveTo>
                  <a:cubicBezTo>
                    <a:pt x="25473" y="362"/>
                    <a:pt x="25456" y="362"/>
                    <a:pt x="25434" y="397"/>
                  </a:cubicBezTo>
                  <a:cubicBezTo>
                    <a:pt x="25416" y="436"/>
                    <a:pt x="25434" y="471"/>
                    <a:pt x="25473" y="488"/>
                  </a:cubicBezTo>
                  <a:cubicBezTo>
                    <a:pt x="25490" y="488"/>
                    <a:pt x="25490" y="505"/>
                    <a:pt x="25508" y="505"/>
                  </a:cubicBezTo>
                  <a:cubicBezTo>
                    <a:pt x="25525" y="505"/>
                    <a:pt x="25564" y="488"/>
                    <a:pt x="25564" y="453"/>
                  </a:cubicBezTo>
                  <a:cubicBezTo>
                    <a:pt x="25582" y="414"/>
                    <a:pt x="25582" y="379"/>
                    <a:pt x="25543" y="362"/>
                  </a:cubicBezTo>
                  <a:close/>
                  <a:moveTo>
                    <a:pt x="23006" y="379"/>
                  </a:moveTo>
                  <a:cubicBezTo>
                    <a:pt x="22971" y="397"/>
                    <a:pt x="22954" y="436"/>
                    <a:pt x="22971" y="471"/>
                  </a:cubicBezTo>
                  <a:cubicBezTo>
                    <a:pt x="22971" y="505"/>
                    <a:pt x="23006" y="523"/>
                    <a:pt x="23041" y="523"/>
                  </a:cubicBezTo>
                  <a:lnTo>
                    <a:pt x="23062" y="523"/>
                  </a:lnTo>
                  <a:cubicBezTo>
                    <a:pt x="23097" y="505"/>
                    <a:pt x="23115" y="471"/>
                    <a:pt x="23097" y="436"/>
                  </a:cubicBezTo>
                  <a:cubicBezTo>
                    <a:pt x="23097" y="397"/>
                    <a:pt x="23062" y="379"/>
                    <a:pt x="23041" y="379"/>
                  </a:cubicBezTo>
                  <a:close/>
                  <a:moveTo>
                    <a:pt x="9425" y="397"/>
                  </a:moveTo>
                  <a:cubicBezTo>
                    <a:pt x="9391" y="414"/>
                    <a:pt x="9373" y="453"/>
                    <a:pt x="9373" y="488"/>
                  </a:cubicBezTo>
                  <a:cubicBezTo>
                    <a:pt x="9391" y="523"/>
                    <a:pt x="9408" y="545"/>
                    <a:pt x="9443" y="545"/>
                  </a:cubicBezTo>
                  <a:lnTo>
                    <a:pt x="9465" y="545"/>
                  </a:lnTo>
                  <a:cubicBezTo>
                    <a:pt x="9499" y="545"/>
                    <a:pt x="9534" y="505"/>
                    <a:pt x="9517" y="453"/>
                  </a:cubicBezTo>
                  <a:cubicBezTo>
                    <a:pt x="9517" y="436"/>
                    <a:pt x="9482" y="397"/>
                    <a:pt x="9443" y="397"/>
                  </a:cubicBezTo>
                  <a:close/>
                  <a:moveTo>
                    <a:pt x="14429" y="453"/>
                  </a:moveTo>
                  <a:cubicBezTo>
                    <a:pt x="14395" y="453"/>
                    <a:pt x="14377" y="471"/>
                    <a:pt x="14360" y="488"/>
                  </a:cubicBezTo>
                  <a:cubicBezTo>
                    <a:pt x="14338" y="523"/>
                    <a:pt x="14360" y="579"/>
                    <a:pt x="14395" y="597"/>
                  </a:cubicBezTo>
                  <a:lnTo>
                    <a:pt x="14429" y="597"/>
                  </a:lnTo>
                  <a:cubicBezTo>
                    <a:pt x="14447" y="597"/>
                    <a:pt x="14469" y="579"/>
                    <a:pt x="14486" y="562"/>
                  </a:cubicBezTo>
                  <a:cubicBezTo>
                    <a:pt x="14503" y="523"/>
                    <a:pt x="14486" y="471"/>
                    <a:pt x="14447" y="453"/>
                  </a:cubicBezTo>
                  <a:close/>
                  <a:moveTo>
                    <a:pt x="9082" y="488"/>
                  </a:moveTo>
                  <a:cubicBezTo>
                    <a:pt x="9047" y="505"/>
                    <a:pt x="9008" y="545"/>
                    <a:pt x="9029" y="579"/>
                  </a:cubicBezTo>
                  <a:cubicBezTo>
                    <a:pt x="9029" y="614"/>
                    <a:pt x="9064" y="632"/>
                    <a:pt x="9099" y="632"/>
                  </a:cubicBezTo>
                  <a:lnTo>
                    <a:pt x="9116" y="632"/>
                  </a:lnTo>
                  <a:cubicBezTo>
                    <a:pt x="9156" y="614"/>
                    <a:pt x="9173" y="579"/>
                    <a:pt x="9173" y="545"/>
                  </a:cubicBezTo>
                  <a:cubicBezTo>
                    <a:pt x="9156" y="505"/>
                    <a:pt x="9116" y="488"/>
                    <a:pt x="9099" y="488"/>
                  </a:cubicBezTo>
                  <a:close/>
                  <a:moveTo>
                    <a:pt x="22662" y="523"/>
                  </a:moveTo>
                  <a:cubicBezTo>
                    <a:pt x="22627" y="545"/>
                    <a:pt x="22627" y="579"/>
                    <a:pt x="22627" y="614"/>
                  </a:cubicBezTo>
                  <a:cubicBezTo>
                    <a:pt x="22645" y="653"/>
                    <a:pt x="22679" y="671"/>
                    <a:pt x="22697" y="671"/>
                  </a:cubicBezTo>
                  <a:cubicBezTo>
                    <a:pt x="22714" y="671"/>
                    <a:pt x="22714" y="653"/>
                    <a:pt x="22736" y="653"/>
                  </a:cubicBezTo>
                  <a:cubicBezTo>
                    <a:pt x="22771" y="632"/>
                    <a:pt x="22788" y="597"/>
                    <a:pt x="22771" y="562"/>
                  </a:cubicBezTo>
                  <a:cubicBezTo>
                    <a:pt x="22753" y="523"/>
                    <a:pt x="22736" y="523"/>
                    <a:pt x="22697" y="523"/>
                  </a:cubicBezTo>
                  <a:close/>
                  <a:moveTo>
                    <a:pt x="25817" y="545"/>
                  </a:moveTo>
                  <a:cubicBezTo>
                    <a:pt x="25799" y="545"/>
                    <a:pt x="25782" y="545"/>
                    <a:pt x="25760" y="562"/>
                  </a:cubicBezTo>
                  <a:cubicBezTo>
                    <a:pt x="25743" y="597"/>
                    <a:pt x="25743" y="653"/>
                    <a:pt x="25782" y="671"/>
                  </a:cubicBezTo>
                  <a:cubicBezTo>
                    <a:pt x="25782" y="671"/>
                    <a:pt x="25799" y="688"/>
                    <a:pt x="25817" y="688"/>
                  </a:cubicBezTo>
                  <a:cubicBezTo>
                    <a:pt x="25834" y="688"/>
                    <a:pt x="25869" y="671"/>
                    <a:pt x="25869" y="653"/>
                  </a:cubicBezTo>
                  <a:cubicBezTo>
                    <a:pt x="25908" y="614"/>
                    <a:pt x="25891" y="579"/>
                    <a:pt x="25852" y="545"/>
                  </a:cubicBezTo>
                  <a:close/>
                  <a:moveTo>
                    <a:pt x="8721" y="579"/>
                  </a:moveTo>
                  <a:cubicBezTo>
                    <a:pt x="8681" y="579"/>
                    <a:pt x="8664" y="632"/>
                    <a:pt x="8664" y="671"/>
                  </a:cubicBezTo>
                  <a:cubicBezTo>
                    <a:pt x="8681" y="706"/>
                    <a:pt x="8703" y="723"/>
                    <a:pt x="8738" y="723"/>
                  </a:cubicBezTo>
                  <a:lnTo>
                    <a:pt x="8755" y="723"/>
                  </a:lnTo>
                  <a:cubicBezTo>
                    <a:pt x="8790" y="706"/>
                    <a:pt x="8829" y="671"/>
                    <a:pt x="8812" y="632"/>
                  </a:cubicBezTo>
                  <a:cubicBezTo>
                    <a:pt x="8812" y="597"/>
                    <a:pt x="8773" y="579"/>
                    <a:pt x="8738" y="579"/>
                  </a:cubicBezTo>
                  <a:close/>
                  <a:moveTo>
                    <a:pt x="14738" y="632"/>
                  </a:moveTo>
                  <a:cubicBezTo>
                    <a:pt x="14721" y="632"/>
                    <a:pt x="14686" y="653"/>
                    <a:pt x="14686" y="671"/>
                  </a:cubicBezTo>
                  <a:cubicBezTo>
                    <a:pt x="14647" y="706"/>
                    <a:pt x="14664" y="740"/>
                    <a:pt x="14704" y="762"/>
                  </a:cubicBezTo>
                  <a:cubicBezTo>
                    <a:pt x="14704" y="780"/>
                    <a:pt x="14721" y="780"/>
                    <a:pt x="14738" y="780"/>
                  </a:cubicBezTo>
                  <a:cubicBezTo>
                    <a:pt x="14756" y="780"/>
                    <a:pt x="14795" y="762"/>
                    <a:pt x="14795" y="740"/>
                  </a:cubicBezTo>
                  <a:cubicBezTo>
                    <a:pt x="14812" y="706"/>
                    <a:pt x="14812" y="671"/>
                    <a:pt x="14773" y="653"/>
                  </a:cubicBezTo>
                  <a:cubicBezTo>
                    <a:pt x="14756" y="632"/>
                    <a:pt x="14756" y="632"/>
                    <a:pt x="14738" y="632"/>
                  </a:cubicBezTo>
                  <a:close/>
                  <a:moveTo>
                    <a:pt x="8377" y="671"/>
                  </a:moveTo>
                  <a:cubicBezTo>
                    <a:pt x="8338" y="688"/>
                    <a:pt x="8303" y="723"/>
                    <a:pt x="8320" y="762"/>
                  </a:cubicBezTo>
                  <a:cubicBezTo>
                    <a:pt x="8338" y="797"/>
                    <a:pt x="8355" y="814"/>
                    <a:pt x="8394" y="814"/>
                  </a:cubicBezTo>
                  <a:lnTo>
                    <a:pt x="8412" y="814"/>
                  </a:lnTo>
                  <a:cubicBezTo>
                    <a:pt x="8446" y="797"/>
                    <a:pt x="8464" y="762"/>
                    <a:pt x="8464" y="723"/>
                  </a:cubicBezTo>
                  <a:cubicBezTo>
                    <a:pt x="8446" y="688"/>
                    <a:pt x="8429" y="671"/>
                    <a:pt x="8394" y="671"/>
                  </a:cubicBezTo>
                  <a:close/>
                  <a:moveTo>
                    <a:pt x="22336" y="671"/>
                  </a:moveTo>
                  <a:cubicBezTo>
                    <a:pt x="22301" y="688"/>
                    <a:pt x="22279" y="740"/>
                    <a:pt x="22301" y="780"/>
                  </a:cubicBezTo>
                  <a:cubicBezTo>
                    <a:pt x="22318" y="797"/>
                    <a:pt x="22353" y="814"/>
                    <a:pt x="22371" y="814"/>
                  </a:cubicBezTo>
                  <a:lnTo>
                    <a:pt x="22410" y="814"/>
                  </a:lnTo>
                  <a:cubicBezTo>
                    <a:pt x="22445" y="797"/>
                    <a:pt x="22462" y="740"/>
                    <a:pt x="22445" y="706"/>
                  </a:cubicBezTo>
                  <a:cubicBezTo>
                    <a:pt x="22427" y="688"/>
                    <a:pt x="22388" y="671"/>
                    <a:pt x="22371" y="671"/>
                  </a:cubicBezTo>
                  <a:close/>
                  <a:moveTo>
                    <a:pt x="8029" y="762"/>
                  </a:moveTo>
                  <a:cubicBezTo>
                    <a:pt x="7976" y="780"/>
                    <a:pt x="7959" y="814"/>
                    <a:pt x="7976" y="849"/>
                  </a:cubicBezTo>
                  <a:cubicBezTo>
                    <a:pt x="7976" y="888"/>
                    <a:pt x="8011" y="906"/>
                    <a:pt x="8050" y="906"/>
                  </a:cubicBezTo>
                  <a:lnTo>
                    <a:pt x="8068" y="906"/>
                  </a:lnTo>
                  <a:cubicBezTo>
                    <a:pt x="8103" y="888"/>
                    <a:pt x="8120" y="849"/>
                    <a:pt x="8120" y="814"/>
                  </a:cubicBezTo>
                  <a:cubicBezTo>
                    <a:pt x="8103" y="780"/>
                    <a:pt x="8068" y="762"/>
                    <a:pt x="8050" y="762"/>
                  </a:cubicBezTo>
                  <a:close/>
                  <a:moveTo>
                    <a:pt x="26108" y="762"/>
                  </a:moveTo>
                  <a:cubicBezTo>
                    <a:pt x="26087" y="762"/>
                    <a:pt x="26069" y="762"/>
                    <a:pt x="26052" y="780"/>
                  </a:cubicBezTo>
                  <a:cubicBezTo>
                    <a:pt x="26017" y="814"/>
                    <a:pt x="26017" y="849"/>
                    <a:pt x="26052" y="888"/>
                  </a:cubicBezTo>
                  <a:cubicBezTo>
                    <a:pt x="26069" y="906"/>
                    <a:pt x="26087" y="906"/>
                    <a:pt x="26108" y="906"/>
                  </a:cubicBezTo>
                  <a:cubicBezTo>
                    <a:pt x="26126" y="906"/>
                    <a:pt x="26143" y="888"/>
                    <a:pt x="26161" y="888"/>
                  </a:cubicBezTo>
                  <a:cubicBezTo>
                    <a:pt x="26178" y="849"/>
                    <a:pt x="26178" y="797"/>
                    <a:pt x="26143" y="780"/>
                  </a:cubicBezTo>
                  <a:cubicBezTo>
                    <a:pt x="26143" y="762"/>
                    <a:pt x="26126" y="762"/>
                    <a:pt x="26108" y="762"/>
                  </a:cubicBezTo>
                  <a:close/>
                  <a:moveTo>
                    <a:pt x="15047" y="832"/>
                  </a:moveTo>
                  <a:cubicBezTo>
                    <a:pt x="15012" y="832"/>
                    <a:pt x="14991" y="849"/>
                    <a:pt x="14973" y="871"/>
                  </a:cubicBezTo>
                  <a:cubicBezTo>
                    <a:pt x="14956" y="906"/>
                    <a:pt x="14973" y="941"/>
                    <a:pt x="14991" y="958"/>
                  </a:cubicBezTo>
                  <a:cubicBezTo>
                    <a:pt x="15012" y="980"/>
                    <a:pt x="15030" y="980"/>
                    <a:pt x="15047" y="980"/>
                  </a:cubicBezTo>
                  <a:cubicBezTo>
                    <a:pt x="15065" y="980"/>
                    <a:pt x="15082" y="958"/>
                    <a:pt x="15100" y="941"/>
                  </a:cubicBezTo>
                  <a:cubicBezTo>
                    <a:pt x="15121" y="906"/>
                    <a:pt x="15121" y="871"/>
                    <a:pt x="15082" y="849"/>
                  </a:cubicBezTo>
                  <a:cubicBezTo>
                    <a:pt x="15065" y="832"/>
                    <a:pt x="15047" y="832"/>
                    <a:pt x="15047" y="832"/>
                  </a:cubicBezTo>
                  <a:close/>
                  <a:moveTo>
                    <a:pt x="22044" y="832"/>
                  </a:moveTo>
                  <a:cubicBezTo>
                    <a:pt x="22044" y="832"/>
                    <a:pt x="22027" y="849"/>
                    <a:pt x="22009" y="849"/>
                  </a:cubicBezTo>
                  <a:cubicBezTo>
                    <a:pt x="21975" y="871"/>
                    <a:pt x="21975" y="906"/>
                    <a:pt x="21992" y="941"/>
                  </a:cubicBezTo>
                  <a:cubicBezTo>
                    <a:pt x="22009" y="980"/>
                    <a:pt x="22027" y="980"/>
                    <a:pt x="22044" y="980"/>
                  </a:cubicBezTo>
                  <a:lnTo>
                    <a:pt x="22083" y="980"/>
                  </a:lnTo>
                  <a:cubicBezTo>
                    <a:pt x="22118" y="958"/>
                    <a:pt x="22136" y="906"/>
                    <a:pt x="22118" y="871"/>
                  </a:cubicBezTo>
                  <a:cubicBezTo>
                    <a:pt x="22101" y="849"/>
                    <a:pt x="22083" y="832"/>
                    <a:pt x="22044" y="832"/>
                  </a:cubicBezTo>
                  <a:close/>
                  <a:moveTo>
                    <a:pt x="7667" y="871"/>
                  </a:moveTo>
                  <a:cubicBezTo>
                    <a:pt x="7633" y="888"/>
                    <a:pt x="7615" y="923"/>
                    <a:pt x="7633" y="958"/>
                  </a:cubicBezTo>
                  <a:cubicBezTo>
                    <a:pt x="7633" y="997"/>
                    <a:pt x="7667" y="1015"/>
                    <a:pt x="7685" y="1015"/>
                  </a:cubicBezTo>
                  <a:lnTo>
                    <a:pt x="7724" y="1015"/>
                  </a:lnTo>
                  <a:cubicBezTo>
                    <a:pt x="7759" y="997"/>
                    <a:pt x="7776" y="958"/>
                    <a:pt x="7759" y="923"/>
                  </a:cubicBezTo>
                  <a:cubicBezTo>
                    <a:pt x="7759" y="888"/>
                    <a:pt x="7724" y="871"/>
                    <a:pt x="7685" y="871"/>
                  </a:cubicBezTo>
                  <a:close/>
                  <a:moveTo>
                    <a:pt x="7324" y="980"/>
                  </a:moveTo>
                  <a:cubicBezTo>
                    <a:pt x="7289" y="997"/>
                    <a:pt x="7267" y="1032"/>
                    <a:pt x="7289" y="1067"/>
                  </a:cubicBezTo>
                  <a:cubicBezTo>
                    <a:pt x="7289" y="1106"/>
                    <a:pt x="7324" y="1123"/>
                    <a:pt x="7341" y="1123"/>
                  </a:cubicBezTo>
                  <a:lnTo>
                    <a:pt x="7376" y="1123"/>
                  </a:lnTo>
                  <a:cubicBezTo>
                    <a:pt x="7415" y="1106"/>
                    <a:pt x="7433" y="1067"/>
                    <a:pt x="7415" y="1032"/>
                  </a:cubicBezTo>
                  <a:cubicBezTo>
                    <a:pt x="7415" y="997"/>
                    <a:pt x="7376" y="980"/>
                    <a:pt x="7341" y="980"/>
                  </a:cubicBezTo>
                  <a:close/>
                  <a:moveTo>
                    <a:pt x="21735" y="1015"/>
                  </a:moveTo>
                  <a:cubicBezTo>
                    <a:pt x="21718" y="1015"/>
                    <a:pt x="21718" y="1015"/>
                    <a:pt x="21700" y="1032"/>
                  </a:cubicBezTo>
                  <a:cubicBezTo>
                    <a:pt x="21666" y="1049"/>
                    <a:pt x="21648" y="1089"/>
                    <a:pt x="21666" y="1123"/>
                  </a:cubicBezTo>
                  <a:cubicBezTo>
                    <a:pt x="21683" y="1158"/>
                    <a:pt x="21718" y="1158"/>
                    <a:pt x="21735" y="1158"/>
                  </a:cubicBezTo>
                  <a:lnTo>
                    <a:pt x="21774" y="1158"/>
                  </a:lnTo>
                  <a:cubicBezTo>
                    <a:pt x="21809" y="1141"/>
                    <a:pt x="21809" y="1089"/>
                    <a:pt x="21792" y="1049"/>
                  </a:cubicBezTo>
                  <a:cubicBezTo>
                    <a:pt x="21792" y="1032"/>
                    <a:pt x="21757" y="1015"/>
                    <a:pt x="21735" y="1015"/>
                  </a:cubicBezTo>
                  <a:close/>
                  <a:moveTo>
                    <a:pt x="26361" y="1015"/>
                  </a:moveTo>
                  <a:cubicBezTo>
                    <a:pt x="26343" y="1015"/>
                    <a:pt x="26326" y="1015"/>
                    <a:pt x="26304" y="1032"/>
                  </a:cubicBezTo>
                  <a:cubicBezTo>
                    <a:pt x="26287" y="1067"/>
                    <a:pt x="26287" y="1106"/>
                    <a:pt x="26304" y="1141"/>
                  </a:cubicBezTo>
                  <a:cubicBezTo>
                    <a:pt x="26326" y="1158"/>
                    <a:pt x="26343" y="1158"/>
                    <a:pt x="26361" y="1158"/>
                  </a:cubicBezTo>
                  <a:cubicBezTo>
                    <a:pt x="26378" y="1158"/>
                    <a:pt x="26395" y="1158"/>
                    <a:pt x="26413" y="1141"/>
                  </a:cubicBezTo>
                  <a:cubicBezTo>
                    <a:pt x="26435" y="1106"/>
                    <a:pt x="26435" y="1067"/>
                    <a:pt x="26413" y="1032"/>
                  </a:cubicBezTo>
                  <a:cubicBezTo>
                    <a:pt x="26395" y="1015"/>
                    <a:pt x="26378" y="1015"/>
                    <a:pt x="26361" y="1015"/>
                  </a:cubicBezTo>
                  <a:close/>
                  <a:moveTo>
                    <a:pt x="15339" y="1032"/>
                  </a:moveTo>
                  <a:cubicBezTo>
                    <a:pt x="15317" y="1032"/>
                    <a:pt x="15300" y="1049"/>
                    <a:pt x="15282" y="1067"/>
                  </a:cubicBezTo>
                  <a:cubicBezTo>
                    <a:pt x="15265" y="1106"/>
                    <a:pt x="15265" y="1141"/>
                    <a:pt x="15300" y="1158"/>
                  </a:cubicBezTo>
                  <a:cubicBezTo>
                    <a:pt x="15300" y="1176"/>
                    <a:pt x="15317" y="1176"/>
                    <a:pt x="15339" y="1176"/>
                  </a:cubicBezTo>
                  <a:cubicBezTo>
                    <a:pt x="15356" y="1176"/>
                    <a:pt x="15391" y="1176"/>
                    <a:pt x="15391" y="1158"/>
                  </a:cubicBezTo>
                  <a:cubicBezTo>
                    <a:pt x="15426" y="1123"/>
                    <a:pt x="15408" y="1067"/>
                    <a:pt x="15391" y="1049"/>
                  </a:cubicBezTo>
                  <a:cubicBezTo>
                    <a:pt x="15374" y="1032"/>
                    <a:pt x="15356" y="1032"/>
                    <a:pt x="15339" y="1032"/>
                  </a:cubicBezTo>
                  <a:close/>
                  <a:moveTo>
                    <a:pt x="6980" y="1089"/>
                  </a:moveTo>
                  <a:cubicBezTo>
                    <a:pt x="6941" y="1106"/>
                    <a:pt x="6923" y="1141"/>
                    <a:pt x="6941" y="1176"/>
                  </a:cubicBezTo>
                  <a:cubicBezTo>
                    <a:pt x="6941" y="1215"/>
                    <a:pt x="6980" y="1232"/>
                    <a:pt x="6997" y="1232"/>
                  </a:cubicBezTo>
                  <a:lnTo>
                    <a:pt x="7032" y="1232"/>
                  </a:lnTo>
                  <a:cubicBezTo>
                    <a:pt x="7071" y="1215"/>
                    <a:pt x="7089" y="1176"/>
                    <a:pt x="7071" y="1141"/>
                  </a:cubicBezTo>
                  <a:cubicBezTo>
                    <a:pt x="7071" y="1106"/>
                    <a:pt x="7032" y="1089"/>
                    <a:pt x="6997" y="1089"/>
                  </a:cubicBezTo>
                  <a:close/>
                  <a:moveTo>
                    <a:pt x="6636" y="1215"/>
                  </a:moveTo>
                  <a:cubicBezTo>
                    <a:pt x="6597" y="1232"/>
                    <a:pt x="6580" y="1267"/>
                    <a:pt x="6597" y="1306"/>
                  </a:cubicBezTo>
                  <a:cubicBezTo>
                    <a:pt x="6597" y="1341"/>
                    <a:pt x="6636" y="1358"/>
                    <a:pt x="6671" y="1358"/>
                  </a:cubicBezTo>
                  <a:lnTo>
                    <a:pt x="6688" y="1341"/>
                  </a:lnTo>
                  <a:cubicBezTo>
                    <a:pt x="6723" y="1341"/>
                    <a:pt x="6745" y="1284"/>
                    <a:pt x="6723" y="1250"/>
                  </a:cubicBezTo>
                  <a:cubicBezTo>
                    <a:pt x="6723" y="1232"/>
                    <a:pt x="6688" y="1215"/>
                    <a:pt x="6671" y="1215"/>
                  </a:cubicBezTo>
                  <a:close/>
                  <a:moveTo>
                    <a:pt x="21392" y="1215"/>
                  </a:moveTo>
                  <a:cubicBezTo>
                    <a:pt x="21357" y="1232"/>
                    <a:pt x="21339" y="1284"/>
                    <a:pt x="21357" y="1324"/>
                  </a:cubicBezTo>
                  <a:cubicBezTo>
                    <a:pt x="21374" y="1341"/>
                    <a:pt x="21409" y="1358"/>
                    <a:pt x="21431" y="1358"/>
                  </a:cubicBezTo>
                  <a:cubicBezTo>
                    <a:pt x="21448" y="1358"/>
                    <a:pt x="21448" y="1358"/>
                    <a:pt x="21465" y="1341"/>
                  </a:cubicBezTo>
                  <a:cubicBezTo>
                    <a:pt x="21500" y="1324"/>
                    <a:pt x="21500" y="1267"/>
                    <a:pt x="21483" y="1250"/>
                  </a:cubicBezTo>
                  <a:cubicBezTo>
                    <a:pt x="21465" y="1215"/>
                    <a:pt x="21448" y="1215"/>
                    <a:pt x="21431" y="1215"/>
                  </a:cubicBezTo>
                  <a:close/>
                  <a:moveTo>
                    <a:pt x="15609" y="1267"/>
                  </a:moveTo>
                  <a:cubicBezTo>
                    <a:pt x="15591" y="1267"/>
                    <a:pt x="15574" y="1284"/>
                    <a:pt x="15556" y="1306"/>
                  </a:cubicBezTo>
                  <a:cubicBezTo>
                    <a:pt x="15535" y="1324"/>
                    <a:pt x="15535" y="1376"/>
                    <a:pt x="15556" y="1393"/>
                  </a:cubicBezTo>
                  <a:cubicBezTo>
                    <a:pt x="15574" y="1415"/>
                    <a:pt x="15591" y="1415"/>
                    <a:pt x="15609" y="1415"/>
                  </a:cubicBezTo>
                  <a:cubicBezTo>
                    <a:pt x="15626" y="1415"/>
                    <a:pt x="15643" y="1415"/>
                    <a:pt x="15665" y="1393"/>
                  </a:cubicBezTo>
                  <a:cubicBezTo>
                    <a:pt x="15700" y="1376"/>
                    <a:pt x="15700" y="1324"/>
                    <a:pt x="15665" y="1284"/>
                  </a:cubicBezTo>
                  <a:cubicBezTo>
                    <a:pt x="15643" y="1284"/>
                    <a:pt x="15626" y="1267"/>
                    <a:pt x="15609" y="1267"/>
                  </a:cubicBezTo>
                  <a:close/>
                  <a:moveTo>
                    <a:pt x="26596" y="1284"/>
                  </a:moveTo>
                  <a:cubicBezTo>
                    <a:pt x="26578" y="1284"/>
                    <a:pt x="26561" y="1306"/>
                    <a:pt x="26543" y="1306"/>
                  </a:cubicBezTo>
                  <a:cubicBezTo>
                    <a:pt x="26504" y="1341"/>
                    <a:pt x="26504" y="1376"/>
                    <a:pt x="26522" y="1415"/>
                  </a:cubicBezTo>
                  <a:cubicBezTo>
                    <a:pt x="26543" y="1432"/>
                    <a:pt x="26561" y="1432"/>
                    <a:pt x="26596" y="1432"/>
                  </a:cubicBezTo>
                  <a:lnTo>
                    <a:pt x="26630" y="1432"/>
                  </a:lnTo>
                  <a:cubicBezTo>
                    <a:pt x="26670" y="1393"/>
                    <a:pt x="26670" y="1358"/>
                    <a:pt x="26652" y="1324"/>
                  </a:cubicBezTo>
                  <a:cubicBezTo>
                    <a:pt x="26630" y="1306"/>
                    <a:pt x="26613" y="1284"/>
                    <a:pt x="26596" y="1284"/>
                  </a:cubicBezTo>
                  <a:close/>
                  <a:moveTo>
                    <a:pt x="6288" y="1341"/>
                  </a:moveTo>
                  <a:cubicBezTo>
                    <a:pt x="6253" y="1358"/>
                    <a:pt x="6236" y="1393"/>
                    <a:pt x="6253" y="1432"/>
                  </a:cubicBezTo>
                  <a:cubicBezTo>
                    <a:pt x="6271" y="1467"/>
                    <a:pt x="6288" y="1485"/>
                    <a:pt x="6327" y="1485"/>
                  </a:cubicBezTo>
                  <a:cubicBezTo>
                    <a:pt x="6327" y="1485"/>
                    <a:pt x="6345" y="1485"/>
                    <a:pt x="6345" y="1467"/>
                  </a:cubicBezTo>
                  <a:cubicBezTo>
                    <a:pt x="6380" y="1467"/>
                    <a:pt x="6397" y="1415"/>
                    <a:pt x="6380" y="1376"/>
                  </a:cubicBezTo>
                  <a:cubicBezTo>
                    <a:pt x="6380" y="1358"/>
                    <a:pt x="6345" y="1341"/>
                    <a:pt x="6327" y="1341"/>
                  </a:cubicBezTo>
                  <a:close/>
                  <a:moveTo>
                    <a:pt x="21083" y="1415"/>
                  </a:moveTo>
                  <a:cubicBezTo>
                    <a:pt x="21048" y="1432"/>
                    <a:pt x="21030" y="1485"/>
                    <a:pt x="21065" y="1524"/>
                  </a:cubicBezTo>
                  <a:cubicBezTo>
                    <a:pt x="21065" y="1541"/>
                    <a:pt x="21104" y="1541"/>
                    <a:pt x="21122" y="1541"/>
                  </a:cubicBezTo>
                  <a:lnTo>
                    <a:pt x="21157" y="1541"/>
                  </a:lnTo>
                  <a:cubicBezTo>
                    <a:pt x="21191" y="1524"/>
                    <a:pt x="21213" y="1467"/>
                    <a:pt x="21174" y="1432"/>
                  </a:cubicBezTo>
                  <a:cubicBezTo>
                    <a:pt x="21174" y="1415"/>
                    <a:pt x="21139" y="1415"/>
                    <a:pt x="21122" y="1415"/>
                  </a:cubicBezTo>
                  <a:close/>
                  <a:moveTo>
                    <a:pt x="5962" y="1467"/>
                  </a:moveTo>
                  <a:cubicBezTo>
                    <a:pt x="5927" y="1485"/>
                    <a:pt x="5910" y="1524"/>
                    <a:pt x="5910" y="1558"/>
                  </a:cubicBezTo>
                  <a:cubicBezTo>
                    <a:pt x="5927" y="1593"/>
                    <a:pt x="5962" y="1611"/>
                    <a:pt x="5984" y="1611"/>
                  </a:cubicBezTo>
                  <a:lnTo>
                    <a:pt x="6018" y="1611"/>
                  </a:lnTo>
                  <a:cubicBezTo>
                    <a:pt x="6053" y="1593"/>
                    <a:pt x="6071" y="1541"/>
                    <a:pt x="6053" y="1502"/>
                  </a:cubicBezTo>
                  <a:cubicBezTo>
                    <a:pt x="6036" y="1485"/>
                    <a:pt x="6018" y="1467"/>
                    <a:pt x="5984" y="1467"/>
                  </a:cubicBezTo>
                  <a:close/>
                  <a:moveTo>
                    <a:pt x="15861" y="1541"/>
                  </a:moveTo>
                  <a:cubicBezTo>
                    <a:pt x="15844" y="1541"/>
                    <a:pt x="15826" y="1541"/>
                    <a:pt x="15809" y="1558"/>
                  </a:cubicBezTo>
                  <a:cubicBezTo>
                    <a:pt x="15791" y="1576"/>
                    <a:pt x="15774" y="1632"/>
                    <a:pt x="15809" y="1667"/>
                  </a:cubicBezTo>
                  <a:cubicBezTo>
                    <a:pt x="15826" y="1667"/>
                    <a:pt x="15844" y="1685"/>
                    <a:pt x="15861" y="1685"/>
                  </a:cubicBezTo>
                  <a:cubicBezTo>
                    <a:pt x="15883" y="1685"/>
                    <a:pt x="15900" y="1685"/>
                    <a:pt x="15918" y="1667"/>
                  </a:cubicBezTo>
                  <a:cubicBezTo>
                    <a:pt x="15935" y="1650"/>
                    <a:pt x="15935" y="1593"/>
                    <a:pt x="15918" y="1558"/>
                  </a:cubicBezTo>
                  <a:cubicBezTo>
                    <a:pt x="15900" y="1541"/>
                    <a:pt x="15883" y="1541"/>
                    <a:pt x="15861" y="1541"/>
                  </a:cubicBezTo>
                  <a:close/>
                  <a:moveTo>
                    <a:pt x="5657" y="1593"/>
                  </a:moveTo>
                  <a:cubicBezTo>
                    <a:pt x="5635" y="1593"/>
                    <a:pt x="5635" y="1611"/>
                    <a:pt x="5618" y="1611"/>
                  </a:cubicBezTo>
                  <a:cubicBezTo>
                    <a:pt x="5583" y="1632"/>
                    <a:pt x="5566" y="1667"/>
                    <a:pt x="5583" y="1702"/>
                  </a:cubicBezTo>
                  <a:cubicBezTo>
                    <a:pt x="5601" y="1741"/>
                    <a:pt x="5618" y="1741"/>
                    <a:pt x="5657" y="1741"/>
                  </a:cubicBezTo>
                  <a:lnTo>
                    <a:pt x="5675" y="1741"/>
                  </a:lnTo>
                  <a:cubicBezTo>
                    <a:pt x="5709" y="1719"/>
                    <a:pt x="5727" y="1685"/>
                    <a:pt x="5709" y="1650"/>
                  </a:cubicBezTo>
                  <a:cubicBezTo>
                    <a:pt x="5709" y="1611"/>
                    <a:pt x="5675" y="1593"/>
                    <a:pt x="5657" y="1593"/>
                  </a:cubicBezTo>
                  <a:close/>
                  <a:moveTo>
                    <a:pt x="20813" y="1593"/>
                  </a:moveTo>
                  <a:cubicBezTo>
                    <a:pt x="20795" y="1593"/>
                    <a:pt x="20795" y="1611"/>
                    <a:pt x="20778" y="1611"/>
                  </a:cubicBezTo>
                  <a:cubicBezTo>
                    <a:pt x="20739" y="1632"/>
                    <a:pt x="20739" y="1685"/>
                    <a:pt x="20756" y="1719"/>
                  </a:cubicBezTo>
                  <a:cubicBezTo>
                    <a:pt x="20778" y="1741"/>
                    <a:pt x="20795" y="1741"/>
                    <a:pt x="20813" y="1741"/>
                  </a:cubicBezTo>
                  <a:lnTo>
                    <a:pt x="20848" y="1741"/>
                  </a:lnTo>
                  <a:cubicBezTo>
                    <a:pt x="20887" y="1719"/>
                    <a:pt x="20904" y="1667"/>
                    <a:pt x="20887" y="1632"/>
                  </a:cubicBezTo>
                  <a:cubicBezTo>
                    <a:pt x="20865" y="1611"/>
                    <a:pt x="20848" y="1593"/>
                    <a:pt x="20813" y="1593"/>
                  </a:cubicBezTo>
                  <a:close/>
                  <a:moveTo>
                    <a:pt x="26796" y="1593"/>
                  </a:moveTo>
                  <a:cubicBezTo>
                    <a:pt x="26778" y="1593"/>
                    <a:pt x="26761" y="1593"/>
                    <a:pt x="26761" y="1611"/>
                  </a:cubicBezTo>
                  <a:cubicBezTo>
                    <a:pt x="26722" y="1632"/>
                    <a:pt x="26704" y="1667"/>
                    <a:pt x="26722" y="1702"/>
                  </a:cubicBezTo>
                  <a:cubicBezTo>
                    <a:pt x="26739" y="1719"/>
                    <a:pt x="26761" y="1741"/>
                    <a:pt x="26796" y="1741"/>
                  </a:cubicBezTo>
                  <a:cubicBezTo>
                    <a:pt x="26813" y="1741"/>
                    <a:pt x="26813" y="1741"/>
                    <a:pt x="26831" y="1719"/>
                  </a:cubicBezTo>
                  <a:cubicBezTo>
                    <a:pt x="26870" y="1702"/>
                    <a:pt x="26870" y="1667"/>
                    <a:pt x="26848" y="1632"/>
                  </a:cubicBezTo>
                  <a:cubicBezTo>
                    <a:pt x="26831" y="1611"/>
                    <a:pt x="26813" y="1593"/>
                    <a:pt x="26796" y="1593"/>
                  </a:cubicBezTo>
                  <a:close/>
                  <a:moveTo>
                    <a:pt x="5309" y="1741"/>
                  </a:moveTo>
                  <a:lnTo>
                    <a:pt x="5292" y="1759"/>
                  </a:lnTo>
                  <a:cubicBezTo>
                    <a:pt x="5257" y="1776"/>
                    <a:pt x="5239" y="1811"/>
                    <a:pt x="5257" y="1850"/>
                  </a:cubicBezTo>
                  <a:cubicBezTo>
                    <a:pt x="5257" y="1885"/>
                    <a:pt x="5292" y="1885"/>
                    <a:pt x="5309" y="1885"/>
                  </a:cubicBezTo>
                  <a:lnTo>
                    <a:pt x="5348" y="1885"/>
                  </a:lnTo>
                  <a:cubicBezTo>
                    <a:pt x="5383" y="1867"/>
                    <a:pt x="5400" y="1828"/>
                    <a:pt x="5383" y="1793"/>
                  </a:cubicBezTo>
                  <a:cubicBezTo>
                    <a:pt x="5366" y="1759"/>
                    <a:pt x="5348" y="1741"/>
                    <a:pt x="5309" y="1741"/>
                  </a:cubicBezTo>
                  <a:close/>
                  <a:moveTo>
                    <a:pt x="16100" y="1811"/>
                  </a:moveTo>
                  <a:cubicBezTo>
                    <a:pt x="16079" y="1811"/>
                    <a:pt x="16061" y="1828"/>
                    <a:pt x="16044" y="1828"/>
                  </a:cubicBezTo>
                  <a:cubicBezTo>
                    <a:pt x="16009" y="1867"/>
                    <a:pt x="16009" y="1902"/>
                    <a:pt x="16026" y="1937"/>
                  </a:cubicBezTo>
                  <a:cubicBezTo>
                    <a:pt x="16044" y="1959"/>
                    <a:pt x="16061" y="1959"/>
                    <a:pt x="16100" y="1959"/>
                  </a:cubicBezTo>
                  <a:lnTo>
                    <a:pt x="16135" y="1959"/>
                  </a:lnTo>
                  <a:cubicBezTo>
                    <a:pt x="16170" y="1920"/>
                    <a:pt x="16170" y="1885"/>
                    <a:pt x="16153" y="1850"/>
                  </a:cubicBezTo>
                  <a:cubicBezTo>
                    <a:pt x="16135" y="1828"/>
                    <a:pt x="16118" y="1811"/>
                    <a:pt x="16100" y="1811"/>
                  </a:cubicBezTo>
                  <a:close/>
                  <a:moveTo>
                    <a:pt x="20469" y="1811"/>
                  </a:moveTo>
                  <a:cubicBezTo>
                    <a:pt x="20452" y="1828"/>
                    <a:pt x="20430" y="1885"/>
                    <a:pt x="20452" y="1920"/>
                  </a:cubicBezTo>
                  <a:cubicBezTo>
                    <a:pt x="20469" y="1937"/>
                    <a:pt x="20486" y="1959"/>
                    <a:pt x="20521" y="1959"/>
                  </a:cubicBezTo>
                  <a:cubicBezTo>
                    <a:pt x="20521" y="1959"/>
                    <a:pt x="20539" y="1937"/>
                    <a:pt x="20560" y="1937"/>
                  </a:cubicBezTo>
                  <a:cubicBezTo>
                    <a:pt x="20595" y="1920"/>
                    <a:pt x="20595" y="1867"/>
                    <a:pt x="20578" y="1828"/>
                  </a:cubicBezTo>
                  <a:cubicBezTo>
                    <a:pt x="20560" y="1811"/>
                    <a:pt x="20539" y="1811"/>
                    <a:pt x="20521" y="1811"/>
                  </a:cubicBezTo>
                  <a:close/>
                  <a:moveTo>
                    <a:pt x="4948" y="1902"/>
                  </a:moveTo>
                  <a:cubicBezTo>
                    <a:pt x="4913" y="1920"/>
                    <a:pt x="4913" y="1959"/>
                    <a:pt x="4913" y="1994"/>
                  </a:cubicBezTo>
                  <a:cubicBezTo>
                    <a:pt x="4931" y="2028"/>
                    <a:pt x="4965" y="2046"/>
                    <a:pt x="4983" y="2046"/>
                  </a:cubicBezTo>
                  <a:cubicBezTo>
                    <a:pt x="5004" y="2046"/>
                    <a:pt x="5004" y="2046"/>
                    <a:pt x="5022" y="2028"/>
                  </a:cubicBezTo>
                  <a:cubicBezTo>
                    <a:pt x="5057" y="2011"/>
                    <a:pt x="5074" y="1976"/>
                    <a:pt x="5057" y="1937"/>
                  </a:cubicBezTo>
                  <a:cubicBezTo>
                    <a:pt x="5039" y="1920"/>
                    <a:pt x="5022" y="1902"/>
                    <a:pt x="4983" y="1902"/>
                  </a:cubicBezTo>
                  <a:close/>
                  <a:moveTo>
                    <a:pt x="26979" y="1902"/>
                  </a:moveTo>
                  <a:cubicBezTo>
                    <a:pt x="26957" y="1902"/>
                    <a:pt x="26957" y="1902"/>
                    <a:pt x="26939" y="1920"/>
                  </a:cubicBezTo>
                  <a:cubicBezTo>
                    <a:pt x="26905" y="1937"/>
                    <a:pt x="26887" y="1976"/>
                    <a:pt x="26905" y="2011"/>
                  </a:cubicBezTo>
                  <a:cubicBezTo>
                    <a:pt x="26922" y="2028"/>
                    <a:pt x="26957" y="2046"/>
                    <a:pt x="26979" y="2046"/>
                  </a:cubicBezTo>
                  <a:lnTo>
                    <a:pt x="27013" y="2046"/>
                  </a:lnTo>
                  <a:cubicBezTo>
                    <a:pt x="27048" y="2028"/>
                    <a:pt x="27066" y="1976"/>
                    <a:pt x="27031" y="1937"/>
                  </a:cubicBezTo>
                  <a:cubicBezTo>
                    <a:pt x="27031" y="1920"/>
                    <a:pt x="26996" y="1902"/>
                    <a:pt x="26979" y="1902"/>
                  </a:cubicBezTo>
                  <a:close/>
                  <a:moveTo>
                    <a:pt x="20177" y="2011"/>
                  </a:moveTo>
                  <a:cubicBezTo>
                    <a:pt x="20143" y="2028"/>
                    <a:pt x="20125" y="2085"/>
                    <a:pt x="20160" y="2120"/>
                  </a:cubicBezTo>
                  <a:cubicBezTo>
                    <a:pt x="20160" y="2137"/>
                    <a:pt x="20195" y="2155"/>
                    <a:pt x="20212" y="2155"/>
                  </a:cubicBezTo>
                  <a:cubicBezTo>
                    <a:pt x="20234" y="2155"/>
                    <a:pt x="20234" y="2137"/>
                    <a:pt x="20251" y="2137"/>
                  </a:cubicBezTo>
                  <a:cubicBezTo>
                    <a:pt x="20286" y="2120"/>
                    <a:pt x="20286" y="2068"/>
                    <a:pt x="20269" y="2028"/>
                  </a:cubicBezTo>
                  <a:cubicBezTo>
                    <a:pt x="20251" y="2011"/>
                    <a:pt x="20234" y="2011"/>
                    <a:pt x="20212" y="2011"/>
                  </a:cubicBezTo>
                  <a:close/>
                  <a:moveTo>
                    <a:pt x="4656" y="2046"/>
                  </a:moveTo>
                  <a:cubicBezTo>
                    <a:pt x="4656" y="2046"/>
                    <a:pt x="4639" y="2068"/>
                    <a:pt x="4622" y="2068"/>
                  </a:cubicBezTo>
                  <a:cubicBezTo>
                    <a:pt x="4587" y="2085"/>
                    <a:pt x="4587" y="2120"/>
                    <a:pt x="4604" y="2155"/>
                  </a:cubicBezTo>
                  <a:cubicBezTo>
                    <a:pt x="4604" y="2194"/>
                    <a:pt x="4639" y="2194"/>
                    <a:pt x="4656" y="2194"/>
                  </a:cubicBezTo>
                  <a:lnTo>
                    <a:pt x="4696" y="2194"/>
                  </a:lnTo>
                  <a:cubicBezTo>
                    <a:pt x="4730" y="2176"/>
                    <a:pt x="4748" y="2137"/>
                    <a:pt x="4730" y="2102"/>
                  </a:cubicBezTo>
                  <a:cubicBezTo>
                    <a:pt x="4713" y="2068"/>
                    <a:pt x="4696" y="2046"/>
                    <a:pt x="4656" y="2046"/>
                  </a:cubicBezTo>
                  <a:close/>
                  <a:moveTo>
                    <a:pt x="16296" y="2102"/>
                  </a:moveTo>
                  <a:cubicBezTo>
                    <a:pt x="16296" y="2102"/>
                    <a:pt x="16279" y="2120"/>
                    <a:pt x="16261" y="2120"/>
                  </a:cubicBezTo>
                  <a:cubicBezTo>
                    <a:pt x="16227" y="2155"/>
                    <a:pt x="16227" y="2194"/>
                    <a:pt x="16244" y="2229"/>
                  </a:cubicBezTo>
                  <a:cubicBezTo>
                    <a:pt x="16261" y="2246"/>
                    <a:pt x="16279" y="2246"/>
                    <a:pt x="16296" y="2246"/>
                  </a:cubicBezTo>
                  <a:lnTo>
                    <a:pt x="16353" y="2246"/>
                  </a:lnTo>
                  <a:cubicBezTo>
                    <a:pt x="16388" y="2211"/>
                    <a:pt x="16388" y="2176"/>
                    <a:pt x="16370" y="2137"/>
                  </a:cubicBezTo>
                  <a:cubicBezTo>
                    <a:pt x="16353" y="2120"/>
                    <a:pt x="16335" y="2102"/>
                    <a:pt x="16296" y="2102"/>
                  </a:cubicBezTo>
                  <a:close/>
                  <a:moveTo>
                    <a:pt x="19869" y="2211"/>
                  </a:moveTo>
                  <a:cubicBezTo>
                    <a:pt x="19834" y="2229"/>
                    <a:pt x="19834" y="2285"/>
                    <a:pt x="19851" y="2320"/>
                  </a:cubicBezTo>
                  <a:cubicBezTo>
                    <a:pt x="19869" y="2337"/>
                    <a:pt x="19886" y="2355"/>
                    <a:pt x="19908" y="2355"/>
                  </a:cubicBezTo>
                  <a:cubicBezTo>
                    <a:pt x="19925" y="2355"/>
                    <a:pt x="19943" y="2337"/>
                    <a:pt x="19943" y="2337"/>
                  </a:cubicBezTo>
                  <a:cubicBezTo>
                    <a:pt x="19977" y="2320"/>
                    <a:pt x="19995" y="2263"/>
                    <a:pt x="19977" y="2229"/>
                  </a:cubicBezTo>
                  <a:cubicBezTo>
                    <a:pt x="19960" y="2211"/>
                    <a:pt x="19943" y="2211"/>
                    <a:pt x="19908" y="2211"/>
                  </a:cubicBezTo>
                  <a:close/>
                  <a:moveTo>
                    <a:pt x="4295" y="2229"/>
                  </a:moveTo>
                  <a:cubicBezTo>
                    <a:pt x="4260" y="2246"/>
                    <a:pt x="4260" y="2303"/>
                    <a:pt x="4278" y="2337"/>
                  </a:cubicBezTo>
                  <a:cubicBezTo>
                    <a:pt x="4278" y="2355"/>
                    <a:pt x="4313" y="2372"/>
                    <a:pt x="4330" y="2372"/>
                  </a:cubicBezTo>
                  <a:cubicBezTo>
                    <a:pt x="4352" y="2372"/>
                    <a:pt x="4369" y="2355"/>
                    <a:pt x="4369" y="2355"/>
                  </a:cubicBezTo>
                  <a:cubicBezTo>
                    <a:pt x="4404" y="2337"/>
                    <a:pt x="4421" y="2303"/>
                    <a:pt x="4404" y="2263"/>
                  </a:cubicBezTo>
                  <a:cubicBezTo>
                    <a:pt x="4387" y="2229"/>
                    <a:pt x="4369" y="2229"/>
                    <a:pt x="4330" y="2229"/>
                  </a:cubicBezTo>
                  <a:close/>
                  <a:moveTo>
                    <a:pt x="27105" y="2229"/>
                  </a:moveTo>
                  <a:cubicBezTo>
                    <a:pt x="27087" y="2246"/>
                    <a:pt x="27066" y="2303"/>
                    <a:pt x="27087" y="2337"/>
                  </a:cubicBezTo>
                  <a:cubicBezTo>
                    <a:pt x="27087" y="2355"/>
                    <a:pt x="27122" y="2372"/>
                    <a:pt x="27140" y="2372"/>
                  </a:cubicBezTo>
                  <a:lnTo>
                    <a:pt x="27174" y="2372"/>
                  </a:lnTo>
                  <a:cubicBezTo>
                    <a:pt x="27214" y="2355"/>
                    <a:pt x="27231" y="2303"/>
                    <a:pt x="27214" y="2263"/>
                  </a:cubicBezTo>
                  <a:cubicBezTo>
                    <a:pt x="27196" y="2246"/>
                    <a:pt x="27174" y="2229"/>
                    <a:pt x="27140" y="2229"/>
                  </a:cubicBezTo>
                  <a:close/>
                  <a:moveTo>
                    <a:pt x="4025" y="2394"/>
                  </a:moveTo>
                  <a:cubicBezTo>
                    <a:pt x="4004" y="2394"/>
                    <a:pt x="3986" y="2394"/>
                    <a:pt x="3986" y="2411"/>
                  </a:cubicBezTo>
                  <a:cubicBezTo>
                    <a:pt x="3951" y="2429"/>
                    <a:pt x="3934" y="2464"/>
                    <a:pt x="3951" y="2503"/>
                  </a:cubicBezTo>
                  <a:cubicBezTo>
                    <a:pt x="3969" y="2520"/>
                    <a:pt x="3986" y="2538"/>
                    <a:pt x="4025" y="2538"/>
                  </a:cubicBezTo>
                  <a:lnTo>
                    <a:pt x="4060" y="2538"/>
                  </a:lnTo>
                  <a:cubicBezTo>
                    <a:pt x="4095" y="2520"/>
                    <a:pt x="4095" y="2464"/>
                    <a:pt x="4078" y="2429"/>
                  </a:cubicBezTo>
                  <a:cubicBezTo>
                    <a:pt x="4078" y="2411"/>
                    <a:pt x="4043" y="2394"/>
                    <a:pt x="4025" y="2394"/>
                  </a:cubicBezTo>
                  <a:close/>
                  <a:moveTo>
                    <a:pt x="19599" y="2394"/>
                  </a:moveTo>
                  <a:cubicBezTo>
                    <a:pt x="19599" y="2394"/>
                    <a:pt x="19581" y="2411"/>
                    <a:pt x="19560" y="2411"/>
                  </a:cubicBezTo>
                  <a:cubicBezTo>
                    <a:pt x="19525" y="2429"/>
                    <a:pt x="19525" y="2481"/>
                    <a:pt x="19542" y="2503"/>
                  </a:cubicBezTo>
                  <a:cubicBezTo>
                    <a:pt x="19560" y="2538"/>
                    <a:pt x="19581" y="2538"/>
                    <a:pt x="19599" y="2538"/>
                  </a:cubicBezTo>
                  <a:lnTo>
                    <a:pt x="19634" y="2538"/>
                  </a:lnTo>
                  <a:cubicBezTo>
                    <a:pt x="19668" y="2520"/>
                    <a:pt x="19690" y="2464"/>
                    <a:pt x="19668" y="2429"/>
                  </a:cubicBezTo>
                  <a:cubicBezTo>
                    <a:pt x="19651" y="2411"/>
                    <a:pt x="19634" y="2394"/>
                    <a:pt x="19599" y="2394"/>
                  </a:cubicBezTo>
                  <a:close/>
                  <a:moveTo>
                    <a:pt x="16479" y="2411"/>
                  </a:moveTo>
                  <a:cubicBezTo>
                    <a:pt x="16444" y="2446"/>
                    <a:pt x="16444" y="2481"/>
                    <a:pt x="16461" y="2520"/>
                  </a:cubicBezTo>
                  <a:cubicBezTo>
                    <a:pt x="16479" y="2538"/>
                    <a:pt x="16496" y="2555"/>
                    <a:pt x="16514" y="2555"/>
                  </a:cubicBezTo>
                  <a:cubicBezTo>
                    <a:pt x="16535" y="2555"/>
                    <a:pt x="16553" y="2538"/>
                    <a:pt x="16570" y="2538"/>
                  </a:cubicBezTo>
                  <a:cubicBezTo>
                    <a:pt x="16605" y="2503"/>
                    <a:pt x="16605" y="2464"/>
                    <a:pt x="16588" y="2429"/>
                  </a:cubicBezTo>
                  <a:cubicBezTo>
                    <a:pt x="16570" y="2411"/>
                    <a:pt x="16553" y="2411"/>
                    <a:pt x="16514" y="2411"/>
                  </a:cubicBezTo>
                  <a:close/>
                  <a:moveTo>
                    <a:pt x="27266" y="2555"/>
                  </a:moveTo>
                  <a:cubicBezTo>
                    <a:pt x="27231" y="2572"/>
                    <a:pt x="27214" y="2629"/>
                    <a:pt x="27231" y="2664"/>
                  </a:cubicBezTo>
                  <a:cubicBezTo>
                    <a:pt x="27248" y="2681"/>
                    <a:pt x="27266" y="2699"/>
                    <a:pt x="27305" y="2699"/>
                  </a:cubicBezTo>
                  <a:lnTo>
                    <a:pt x="27340" y="2699"/>
                  </a:lnTo>
                  <a:cubicBezTo>
                    <a:pt x="27375" y="2681"/>
                    <a:pt x="27392" y="2629"/>
                    <a:pt x="27375" y="2590"/>
                  </a:cubicBezTo>
                  <a:cubicBezTo>
                    <a:pt x="27357" y="2572"/>
                    <a:pt x="27322" y="2555"/>
                    <a:pt x="27305" y="2555"/>
                  </a:cubicBezTo>
                  <a:close/>
                  <a:moveTo>
                    <a:pt x="3699" y="2572"/>
                  </a:moveTo>
                  <a:cubicBezTo>
                    <a:pt x="3699" y="2572"/>
                    <a:pt x="3677" y="2572"/>
                    <a:pt x="3660" y="2590"/>
                  </a:cubicBezTo>
                  <a:cubicBezTo>
                    <a:pt x="3625" y="2612"/>
                    <a:pt x="3625" y="2646"/>
                    <a:pt x="3643" y="2681"/>
                  </a:cubicBezTo>
                  <a:cubicBezTo>
                    <a:pt x="3660" y="2699"/>
                    <a:pt x="3677" y="2720"/>
                    <a:pt x="3699" y="2720"/>
                  </a:cubicBezTo>
                  <a:lnTo>
                    <a:pt x="3734" y="2720"/>
                  </a:lnTo>
                  <a:cubicBezTo>
                    <a:pt x="3769" y="2681"/>
                    <a:pt x="3786" y="2646"/>
                    <a:pt x="3769" y="2612"/>
                  </a:cubicBezTo>
                  <a:cubicBezTo>
                    <a:pt x="3751" y="2590"/>
                    <a:pt x="3734" y="2572"/>
                    <a:pt x="3699" y="2572"/>
                  </a:cubicBezTo>
                  <a:close/>
                  <a:moveTo>
                    <a:pt x="19255" y="2590"/>
                  </a:moveTo>
                  <a:cubicBezTo>
                    <a:pt x="19216" y="2612"/>
                    <a:pt x="19216" y="2664"/>
                    <a:pt x="19233" y="2699"/>
                  </a:cubicBezTo>
                  <a:cubicBezTo>
                    <a:pt x="19255" y="2720"/>
                    <a:pt x="19272" y="2738"/>
                    <a:pt x="19290" y="2738"/>
                  </a:cubicBezTo>
                  <a:cubicBezTo>
                    <a:pt x="19307" y="2738"/>
                    <a:pt x="19325" y="2738"/>
                    <a:pt x="19325" y="2720"/>
                  </a:cubicBezTo>
                  <a:cubicBezTo>
                    <a:pt x="19364" y="2699"/>
                    <a:pt x="19381" y="2664"/>
                    <a:pt x="19364" y="2629"/>
                  </a:cubicBezTo>
                  <a:cubicBezTo>
                    <a:pt x="19342" y="2590"/>
                    <a:pt x="19325" y="2590"/>
                    <a:pt x="19290" y="2590"/>
                  </a:cubicBezTo>
                  <a:close/>
                  <a:moveTo>
                    <a:pt x="16753" y="2681"/>
                  </a:moveTo>
                  <a:cubicBezTo>
                    <a:pt x="16731" y="2681"/>
                    <a:pt x="16714" y="2699"/>
                    <a:pt x="16696" y="2699"/>
                  </a:cubicBezTo>
                  <a:cubicBezTo>
                    <a:pt x="16679" y="2738"/>
                    <a:pt x="16662" y="2773"/>
                    <a:pt x="16696" y="2807"/>
                  </a:cubicBezTo>
                  <a:cubicBezTo>
                    <a:pt x="16714" y="2829"/>
                    <a:pt x="16731" y="2829"/>
                    <a:pt x="16753" y="2829"/>
                  </a:cubicBezTo>
                  <a:cubicBezTo>
                    <a:pt x="16770" y="2829"/>
                    <a:pt x="16788" y="2829"/>
                    <a:pt x="16788" y="2807"/>
                  </a:cubicBezTo>
                  <a:cubicBezTo>
                    <a:pt x="16823" y="2790"/>
                    <a:pt x="16823" y="2738"/>
                    <a:pt x="16805" y="2720"/>
                  </a:cubicBezTo>
                  <a:cubicBezTo>
                    <a:pt x="16788" y="2699"/>
                    <a:pt x="16770" y="2681"/>
                    <a:pt x="16753" y="2681"/>
                  </a:cubicBezTo>
                  <a:close/>
                  <a:moveTo>
                    <a:pt x="3390" y="2755"/>
                  </a:moveTo>
                  <a:cubicBezTo>
                    <a:pt x="3373" y="2755"/>
                    <a:pt x="3373" y="2755"/>
                    <a:pt x="3351" y="2773"/>
                  </a:cubicBezTo>
                  <a:cubicBezTo>
                    <a:pt x="3316" y="2790"/>
                    <a:pt x="3316" y="2829"/>
                    <a:pt x="3334" y="2864"/>
                  </a:cubicBezTo>
                  <a:cubicBezTo>
                    <a:pt x="3334" y="2899"/>
                    <a:pt x="3373" y="2899"/>
                    <a:pt x="3390" y="2899"/>
                  </a:cubicBezTo>
                  <a:lnTo>
                    <a:pt x="3425" y="2899"/>
                  </a:lnTo>
                  <a:cubicBezTo>
                    <a:pt x="3460" y="2881"/>
                    <a:pt x="3482" y="2829"/>
                    <a:pt x="3460" y="2790"/>
                  </a:cubicBezTo>
                  <a:cubicBezTo>
                    <a:pt x="3442" y="2773"/>
                    <a:pt x="3425" y="2755"/>
                    <a:pt x="3390" y="2755"/>
                  </a:cubicBezTo>
                  <a:close/>
                  <a:moveTo>
                    <a:pt x="18946" y="2773"/>
                  </a:moveTo>
                  <a:cubicBezTo>
                    <a:pt x="18907" y="2790"/>
                    <a:pt x="18890" y="2846"/>
                    <a:pt x="18907" y="2881"/>
                  </a:cubicBezTo>
                  <a:cubicBezTo>
                    <a:pt x="18929" y="2899"/>
                    <a:pt x="18963" y="2916"/>
                    <a:pt x="18981" y="2916"/>
                  </a:cubicBezTo>
                  <a:cubicBezTo>
                    <a:pt x="18998" y="2916"/>
                    <a:pt x="18998" y="2916"/>
                    <a:pt x="19016" y="2899"/>
                  </a:cubicBezTo>
                  <a:cubicBezTo>
                    <a:pt x="19055" y="2881"/>
                    <a:pt x="19072" y="2846"/>
                    <a:pt x="19037" y="2807"/>
                  </a:cubicBezTo>
                  <a:cubicBezTo>
                    <a:pt x="19037" y="2773"/>
                    <a:pt x="18998" y="2773"/>
                    <a:pt x="18981" y="2773"/>
                  </a:cubicBezTo>
                  <a:close/>
                  <a:moveTo>
                    <a:pt x="27431" y="2881"/>
                  </a:moveTo>
                  <a:cubicBezTo>
                    <a:pt x="27392" y="2899"/>
                    <a:pt x="27375" y="2955"/>
                    <a:pt x="27392" y="2990"/>
                  </a:cubicBezTo>
                  <a:cubicBezTo>
                    <a:pt x="27392" y="3007"/>
                    <a:pt x="27431" y="3025"/>
                    <a:pt x="27449" y="3025"/>
                  </a:cubicBezTo>
                  <a:lnTo>
                    <a:pt x="27483" y="3025"/>
                  </a:lnTo>
                  <a:cubicBezTo>
                    <a:pt x="27522" y="3007"/>
                    <a:pt x="27540" y="2955"/>
                    <a:pt x="27522" y="2916"/>
                  </a:cubicBezTo>
                  <a:cubicBezTo>
                    <a:pt x="27501" y="2899"/>
                    <a:pt x="27483" y="2881"/>
                    <a:pt x="27449" y="2881"/>
                  </a:cubicBezTo>
                  <a:close/>
                  <a:moveTo>
                    <a:pt x="18655" y="2938"/>
                  </a:moveTo>
                  <a:cubicBezTo>
                    <a:pt x="18655" y="2938"/>
                    <a:pt x="18637" y="2938"/>
                    <a:pt x="18637" y="2955"/>
                  </a:cubicBezTo>
                  <a:cubicBezTo>
                    <a:pt x="18602" y="2973"/>
                    <a:pt x="18581" y="3007"/>
                    <a:pt x="18602" y="3047"/>
                  </a:cubicBezTo>
                  <a:cubicBezTo>
                    <a:pt x="18602" y="3064"/>
                    <a:pt x="18637" y="3081"/>
                    <a:pt x="18655" y="3081"/>
                  </a:cubicBezTo>
                  <a:lnTo>
                    <a:pt x="18689" y="3081"/>
                  </a:lnTo>
                  <a:cubicBezTo>
                    <a:pt x="18729" y="3064"/>
                    <a:pt x="18746" y="3007"/>
                    <a:pt x="18729" y="2973"/>
                  </a:cubicBezTo>
                  <a:cubicBezTo>
                    <a:pt x="18711" y="2955"/>
                    <a:pt x="18689" y="2938"/>
                    <a:pt x="18655" y="2938"/>
                  </a:cubicBezTo>
                  <a:close/>
                  <a:moveTo>
                    <a:pt x="3046" y="2955"/>
                  </a:moveTo>
                  <a:cubicBezTo>
                    <a:pt x="3007" y="2973"/>
                    <a:pt x="2990" y="3025"/>
                    <a:pt x="3025" y="3064"/>
                  </a:cubicBezTo>
                  <a:cubicBezTo>
                    <a:pt x="3025" y="3081"/>
                    <a:pt x="3064" y="3099"/>
                    <a:pt x="3081" y="3099"/>
                  </a:cubicBezTo>
                  <a:cubicBezTo>
                    <a:pt x="3099" y="3099"/>
                    <a:pt x="3099" y="3081"/>
                    <a:pt x="3116" y="3081"/>
                  </a:cubicBezTo>
                  <a:cubicBezTo>
                    <a:pt x="3155" y="3064"/>
                    <a:pt x="3173" y="3007"/>
                    <a:pt x="3133" y="2973"/>
                  </a:cubicBezTo>
                  <a:cubicBezTo>
                    <a:pt x="3133" y="2955"/>
                    <a:pt x="3099" y="2955"/>
                    <a:pt x="3081" y="2955"/>
                  </a:cubicBezTo>
                  <a:close/>
                  <a:moveTo>
                    <a:pt x="17005" y="2955"/>
                  </a:moveTo>
                  <a:cubicBezTo>
                    <a:pt x="16988" y="2955"/>
                    <a:pt x="16971" y="2955"/>
                    <a:pt x="16949" y="2973"/>
                  </a:cubicBezTo>
                  <a:cubicBezTo>
                    <a:pt x="16914" y="3007"/>
                    <a:pt x="16914" y="3047"/>
                    <a:pt x="16949" y="3081"/>
                  </a:cubicBezTo>
                  <a:cubicBezTo>
                    <a:pt x="16971" y="3081"/>
                    <a:pt x="16988" y="3099"/>
                    <a:pt x="17005" y="3099"/>
                  </a:cubicBezTo>
                  <a:cubicBezTo>
                    <a:pt x="17023" y="3099"/>
                    <a:pt x="17040" y="3081"/>
                    <a:pt x="17058" y="3064"/>
                  </a:cubicBezTo>
                  <a:cubicBezTo>
                    <a:pt x="17079" y="3047"/>
                    <a:pt x="17079" y="2990"/>
                    <a:pt x="17040" y="2973"/>
                  </a:cubicBezTo>
                  <a:cubicBezTo>
                    <a:pt x="17040" y="2955"/>
                    <a:pt x="17023" y="2955"/>
                    <a:pt x="17005" y="2955"/>
                  </a:cubicBezTo>
                  <a:close/>
                  <a:moveTo>
                    <a:pt x="18311" y="3099"/>
                  </a:moveTo>
                  <a:cubicBezTo>
                    <a:pt x="18276" y="3116"/>
                    <a:pt x="18254" y="3155"/>
                    <a:pt x="18276" y="3190"/>
                  </a:cubicBezTo>
                  <a:cubicBezTo>
                    <a:pt x="18276" y="3225"/>
                    <a:pt x="18311" y="3242"/>
                    <a:pt x="18328" y="3242"/>
                  </a:cubicBezTo>
                  <a:cubicBezTo>
                    <a:pt x="18346" y="3242"/>
                    <a:pt x="18346" y="3242"/>
                    <a:pt x="18363" y="3225"/>
                  </a:cubicBezTo>
                  <a:cubicBezTo>
                    <a:pt x="18402" y="3225"/>
                    <a:pt x="18420" y="3173"/>
                    <a:pt x="18402" y="3134"/>
                  </a:cubicBezTo>
                  <a:cubicBezTo>
                    <a:pt x="18385" y="3116"/>
                    <a:pt x="18363" y="3099"/>
                    <a:pt x="18328" y="3099"/>
                  </a:cubicBezTo>
                  <a:close/>
                  <a:moveTo>
                    <a:pt x="2772" y="3134"/>
                  </a:moveTo>
                  <a:cubicBezTo>
                    <a:pt x="2755" y="3134"/>
                    <a:pt x="2755" y="3155"/>
                    <a:pt x="2737" y="3155"/>
                  </a:cubicBezTo>
                  <a:cubicBezTo>
                    <a:pt x="2698" y="3173"/>
                    <a:pt x="2698" y="3225"/>
                    <a:pt x="2720" y="3264"/>
                  </a:cubicBezTo>
                  <a:cubicBezTo>
                    <a:pt x="2737" y="3282"/>
                    <a:pt x="2755" y="3282"/>
                    <a:pt x="2772" y="3282"/>
                  </a:cubicBezTo>
                  <a:lnTo>
                    <a:pt x="2807" y="3282"/>
                  </a:lnTo>
                  <a:cubicBezTo>
                    <a:pt x="2846" y="3242"/>
                    <a:pt x="2864" y="3208"/>
                    <a:pt x="2829" y="3173"/>
                  </a:cubicBezTo>
                  <a:cubicBezTo>
                    <a:pt x="2829" y="3155"/>
                    <a:pt x="2790" y="3134"/>
                    <a:pt x="2772" y="3134"/>
                  </a:cubicBezTo>
                  <a:close/>
                  <a:moveTo>
                    <a:pt x="17297" y="3155"/>
                  </a:moveTo>
                  <a:cubicBezTo>
                    <a:pt x="17275" y="3155"/>
                    <a:pt x="17240" y="3173"/>
                    <a:pt x="17223" y="3190"/>
                  </a:cubicBezTo>
                  <a:cubicBezTo>
                    <a:pt x="17206" y="3225"/>
                    <a:pt x="17223" y="3282"/>
                    <a:pt x="17258" y="3299"/>
                  </a:cubicBezTo>
                  <a:lnTo>
                    <a:pt x="17297" y="3299"/>
                  </a:lnTo>
                  <a:cubicBezTo>
                    <a:pt x="17314" y="3299"/>
                    <a:pt x="17349" y="3282"/>
                    <a:pt x="17367" y="3264"/>
                  </a:cubicBezTo>
                  <a:cubicBezTo>
                    <a:pt x="17384" y="3225"/>
                    <a:pt x="17367" y="3190"/>
                    <a:pt x="17332" y="3173"/>
                  </a:cubicBezTo>
                  <a:cubicBezTo>
                    <a:pt x="17314" y="3155"/>
                    <a:pt x="17314" y="3155"/>
                    <a:pt x="17297" y="3155"/>
                  </a:cubicBezTo>
                  <a:close/>
                  <a:moveTo>
                    <a:pt x="27610" y="3208"/>
                  </a:moveTo>
                  <a:cubicBezTo>
                    <a:pt x="27592" y="3208"/>
                    <a:pt x="27575" y="3208"/>
                    <a:pt x="27575" y="3225"/>
                  </a:cubicBezTo>
                  <a:cubicBezTo>
                    <a:pt x="27540" y="3242"/>
                    <a:pt x="27522" y="3282"/>
                    <a:pt x="27540" y="3316"/>
                  </a:cubicBezTo>
                  <a:cubicBezTo>
                    <a:pt x="27557" y="3351"/>
                    <a:pt x="27575" y="3351"/>
                    <a:pt x="27610" y="3351"/>
                  </a:cubicBezTo>
                  <a:lnTo>
                    <a:pt x="27631" y="3351"/>
                  </a:lnTo>
                  <a:cubicBezTo>
                    <a:pt x="27666" y="3334"/>
                    <a:pt x="27683" y="3299"/>
                    <a:pt x="27666" y="3264"/>
                  </a:cubicBezTo>
                  <a:cubicBezTo>
                    <a:pt x="27666" y="3225"/>
                    <a:pt x="27631" y="3208"/>
                    <a:pt x="27610" y="3208"/>
                  </a:cubicBezTo>
                  <a:close/>
                  <a:moveTo>
                    <a:pt x="17984" y="3225"/>
                  </a:moveTo>
                  <a:cubicBezTo>
                    <a:pt x="17928" y="3242"/>
                    <a:pt x="17910" y="3282"/>
                    <a:pt x="17928" y="3316"/>
                  </a:cubicBezTo>
                  <a:cubicBezTo>
                    <a:pt x="17928" y="3351"/>
                    <a:pt x="17967" y="3373"/>
                    <a:pt x="18002" y="3373"/>
                  </a:cubicBezTo>
                  <a:lnTo>
                    <a:pt x="18019" y="3373"/>
                  </a:lnTo>
                  <a:cubicBezTo>
                    <a:pt x="18058" y="3351"/>
                    <a:pt x="18076" y="3316"/>
                    <a:pt x="18076" y="3282"/>
                  </a:cubicBezTo>
                  <a:cubicBezTo>
                    <a:pt x="18058" y="3242"/>
                    <a:pt x="18019" y="3225"/>
                    <a:pt x="18002" y="3225"/>
                  </a:cubicBezTo>
                  <a:close/>
                  <a:moveTo>
                    <a:pt x="17641" y="3264"/>
                  </a:moveTo>
                  <a:cubicBezTo>
                    <a:pt x="17602" y="3264"/>
                    <a:pt x="17567" y="3299"/>
                    <a:pt x="17567" y="3334"/>
                  </a:cubicBezTo>
                  <a:cubicBezTo>
                    <a:pt x="17567" y="3373"/>
                    <a:pt x="17584" y="3408"/>
                    <a:pt x="17641" y="3408"/>
                  </a:cubicBezTo>
                  <a:cubicBezTo>
                    <a:pt x="17675" y="3408"/>
                    <a:pt x="17710" y="3390"/>
                    <a:pt x="17710" y="3334"/>
                  </a:cubicBezTo>
                  <a:cubicBezTo>
                    <a:pt x="17710" y="3299"/>
                    <a:pt x="17693" y="3264"/>
                    <a:pt x="17641" y="3264"/>
                  </a:cubicBezTo>
                  <a:close/>
                  <a:moveTo>
                    <a:pt x="2502" y="3373"/>
                  </a:moveTo>
                  <a:cubicBezTo>
                    <a:pt x="2481" y="3373"/>
                    <a:pt x="2463" y="3373"/>
                    <a:pt x="2446" y="3390"/>
                  </a:cubicBezTo>
                  <a:cubicBezTo>
                    <a:pt x="2411" y="3408"/>
                    <a:pt x="2411" y="3460"/>
                    <a:pt x="2429" y="3482"/>
                  </a:cubicBezTo>
                  <a:cubicBezTo>
                    <a:pt x="2446" y="3499"/>
                    <a:pt x="2463" y="3517"/>
                    <a:pt x="2502" y="3517"/>
                  </a:cubicBezTo>
                  <a:cubicBezTo>
                    <a:pt x="2502" y="3517"/>
                    <a:pt x="2520" y="3517"/>
                    <a:pt x="2537" y="3499"/>
                  </a:cubicBezTo>
                  <a:cubicBezTo>
                    <a:pt x="2572" y="3460"/>
                    <a:pt x="2572" y="3425"/>
                    <a:pt x="2555" y="3390"/>
                  </a:cubicBezTo>
                  <a:cubicBezTo>
                    <a:pt x="2537" y="3373"/>
                    <a:pt x="2520" y="3373"/>
                    <a:pt x="2502" y="3373"/>
                  </a:cubicBezTo>
                  <a:close/>
                  <a:moveTo>
                    <a:pt x="27718" y="3551"/>
                  </a:moveTo>
                  <a:cubicBezTo>
                    <a:pt x="27683" y="3569"/>
                    <a:pt x="27666" y="3608"/>
                    <a:pt x="27683" y="3643"/>
                  </a:cubicBezTo>
                  <a:cubicBezTo>
                    <a:pt x="27701" y="3678"/>
                    <a:pt x="27718" y="3699"/>
                    <a:pt x="27757" y="3699"/>
                  </a:cubicBezTo>
                  <a:cubicBezTo>
                    <a:pt x="27757" y="3699"/>
                    <a:pt x="27775" y="3699"/>
                    <a:pt x="27775" y="3678"/>
                  </a:cubicBezTo>
                  <a:cubicBezTo>
                    <a:pt x="27810" y="3660"/>
                    <a:pt x="27827" y="3625"/>
                    <a:pt x="27810" y="3591"/>
                  </a:cubicBezTo>
                  <a:cubicBezTo>
                    <a:pt x="27810" y="3569"/>
                    <a:pt x="27775" y="3551"/>
                    <a:pt x="27757" y="3551"/>
                  </a:cubicBezTo>
                  <a:close/>
                  <a:moveTo>
                    <a:pt x="2228" y="3608"/>
                  </a:moveTo>
                  <a:cubicBezTo>
                    <a:pt x="2211" y="3608"/>
                    <a:pt x="2194" y="3608"/>
                    <a:pt x="2176" y="3625"/>
                  </a:cubicBezTo>
                  <a:cubicBezTo>
                    <a:pt x="2137" y="3660"/>
                    <a:pt x="2137" y="3699"/>
                    <a:pt x="2176" y="3734"/>
                  </a:cubicBezTo>
                  <a:cubicBezTo>
                    <a:pt x="2176" y="3752"/>
                    <a:pt x="2211" y="3752"/>
                    <a:pt x="2228" y="3752"/>
                  </a:cubicBezTo>
                  <a:cubicBezTo>
                    <a:pt x="2246" y="3752"/>
                    <a:pt x="2263" y="3752"/>
                    <a:pt x="2263" y="3734"/>
                  </a:cubicBezTo>
                  <a:cubicBezTo>
                    <a:pt x="2302" y="3717"/>
                    <a:pt x="2302" y="3660"/>
                    <a:pt x="2285" y="3625"/>
                  </a:cubicBezTo>
                  <a:cubicBezTo>
                    <a:pt x="2263" y="3625"/>
                    <a:pt x="2246" y="3608"/>
                    <a:pt x="2228" y="3608"/>
                  </a:cubicBezTo>
                  <a:close/>
                  <a:moveTo>
                    <a:pt x="1959" y="3860"/>
                  </a:moveTo>
                  <a:cubicBezTo>
                    <a:pt x="1937" y="3860"/>
                    <a:pt x="1919" y="3860"/>
                    <a:pt x="1902" y="3878"/>
                  </a:cubicBezTo>
                  <a:cubicBezTo>
                    <a:pt x="1885" y="3917"/>
                    <a:pt x="1885" y="3952"/>
                    <a:pt x="1902" y="3987"/>
                  </a:cubicBezTo>
                  <a:cubicBezTo>
                    <a:pt x="1919" y="4004"/>
                    <a:pt x="1937" y="4004"/>
                    <a:pt x="1959" y="4004"/>
                  </a:cubicBezTo>
                  <a:cubicBezTo>
                    <a:pt x="1976" y="4004"/>
                    <a:pt x="1993" y="4004"/>
                    <a:pt x="2011" y="3987"/>
                  </a:cubicBezTo>
                  <a:cubicBezTo>
                    <a:pt x="2046" y="3952"/>
                    <a:pt x="2046" y="3917"/>
                    <a:pt x="2011" y="3878"/>
                  </a:cubicBezTo>
                  <a:cubicBezTo>
                    <a:pt x="1993" y="3860"/>
                    <a:pt x="1976" y="3860"/>
                    <a:pt x="1959" y="3860"/>
                  </a:cubicBezTo>
                  <a:close/>
                  <a:moveTo>
                    <a:pt x="27884" y="3878"/>
                  </a:moveTo>
                  <a:cubicBezTo>
                    <a:pt x="27849" y="3895"/>
                    <a:pt x="27827" y="3934"/>
                    <a:pt x="27849" y="3969"/>
                  </a:cubicBezTo>
                  <a:cubicBezTo>
                    <a:pt x="27849" y="4004"/>
                    <a:pt x="27884" y="4026"/>
                    <a:pt x="27901" y="4026"/>
                  </a:cubicBezTo>
                  <a:cubicBezTo>
                    <a:pt x="27918" y="4026"/>
                    <a:pt x="27918" y="4026"/>
                    <a:pt x="27936" y="4004"/>
                  </a:cubicBezTo>
                  <a:cubicBezTo>
                    <a:pt x="27975" y="3987"/>
                    <a:pt x="27992" y="3952"/>
                    <a:pt x="27975" y="3917"/>
                  </a:cubicBezTo>
                  <a:cubicBezTo>
                    <a:pt x="27958" y="3895"/>
                    <a:pt x="27936" y="3878"/>
                    <a:pt x="27901" y="3878"/>
                  </a:cubicBezTo>
                  <a:close/>
                  <a:moveTo>
                    <a:pt x="1702" y="4113"/>
                  </a:moveTo>
                  <a:cubicBezTo>
                    <a:pt x="1684" y="4113"/>
                    <a:pt x="1667" y="4134"/>
                    <a:pt x="1650" y="4134"/>
                  </a:cubicBezTo>
                  <a:cubicBezTo>
                    <a:pt x="1632" y="4169"/>
                    <a:pt x="1632" y="4221"/>
                    <a:pt x="1650" y="4243"/>
                  </a:cubicBezTo>
                  <a:cubicBezTo>
                    <a:pt x="1667" y="4261"/>
                    <a:pt x="1684" y="4261"/>
                    <a:pt x="1702" y="4261"/>
                  </a:cubicBezTo>
                  <a:cubicBezTo>
                    <a:pt x="1719" y="4261"/>
                    <a:pt x="1741" y="4261"/>
                    <a:pt x="1758" y="4243"/>
                  </a:cubicBezTo>
                  <a:cubicBezTo>
                    <a:pt x="1793" y="4204"/>
                    <a:pt x="1793" y="4169"/>
                    <a:pt x="1758" y="4134"/>
                  </a:cubicBezTo>
                  <a:cubicBezTo>
                    <a:pt x="1741" y="4134"/>
                    <a:pt x="1719" y="4113"/>
                    <a:pt x="1702" y="4113"/>
                  </a:cubicBezTo>
                  <a:close/>
                  <a:moveTo>
                    <a:pt x="28027" y="4204"/>
                  </a:moveTo>
                  <a:cubicBezTo>
                    <a:pt x="28010" y="4221"/>
                    <a:pt x="27992" y="4261"/>
                    <a:pt x="28010" y="4295"/>
                  </a:cubicBezTo>
                  <a:cubicBezTo>
                    <a:pt x="28027" y="4330"/>
                    <a:pt x="28045" y="4352"/>
                    <a:pt x="28066" y="4352"/>
                  </a:cubicBezTo>
                  <a:cubicBezTo>
                    <a:pt x="28084" y="4352"/>
                    <a:pt x="28101" y="4330"/>
                    <a:pt x="28101" y="4330"/>
                  </a:cubicBezTo>
                  <a:cubicBezTo>
                    <a:pt x="28136" y="4313"/>
                    <a:pt x="28153" y="4278"/>
                    <a:pt x="28136" y="4243"/>
                  </a:cubicBezTo>
                  <a:cubicBezTo>
                    <a:pt x="28119" y="4204"/>
                    <a:pt x="28101" y="4204"/>
                    <a:pt x="28066" y="4204"/>
                  </a:cubicBezTo>
                  <a:close/>
                  <a:moveTo>
                    <a:pt x="1467" y="4387"/>
                  </a:moveTo>
                  <a:cubicBezTo>
                    <a:pt x="1449" y="4387"/>
                    <a:pt x="1432" y="4404"/>
                    <a:pt x="1415" y="4404"/>
                  </a:cubicBezTo>
                  <a:cubicBezTo>
                    <a:pt x="1376" y="4439"/>
                    <a:pt x="1376" y="4496"/>
                    <a:pt x="1415" y="4513"/>
                  </a:cubicBezTo>
                  <a:cubicBezTo>
                    <a:pt x="1432" y="4530"/>
                    <a:pt x="1449" y="4530"/>
                    <a:pt x="1467" y="4530"/>
                  </a:cubicBezTo>
                  <a:cubicBezTo>
                    <a:pt x="1484" y="4530"/>
                    <a:pt x="1502" y="4530"/>
                    <a:pt x="1523" y="4513"/>
                  </a:cubicBezTo>
                  <a:cubicBezTo>
                    <a:pt x="1541" y="4478"/>
                    <a:pt x="1541" y="4422"/>
                    <a:pt x="1502" y="4404"/>
                  </a:cubicBezTo>
                  <a:cubicBezTo>
                    <a:pt x="1502" y="4387"/>
                    <a:pt x="1484" y="4387"/>
                    <a:pt x="1467" y="4387"/>
                  </a:cubicBezTo>
                  <a:close/>
                  <a:moveTo>
                    <a:pt x="28210" y="4513"/>
                  </a:moveTo>
                  <a:cubicBezTo>
                    <a:pt x="28175" y="4548"/>
                    <a:pt x="28175" y="4587"/>
                    <a:pt x="28193" y="4622"/>
                  </a:cubicBezTo>
                  <a:cubicBezTo>
                    <a:pt x="28210" y="4639"/>
                    <a:pt x="28227" y="4657"/>
                    <a:pt x="28245" y="4657"/>
                  </a:cubicBezTo>
                  <a:cubicBezTo>
                    <a:pt x="28262" y="4657"/>
                    <a:pt x="28284" y="4657"/>
                    <a:pt x="28284" y="4639"/>
                  </a:cubicBezTo>
                  <a:cubicBezTo>
                    <a:pt x="28319" y="4622"/>
                    <a:pt x="28336" y="4587"/>
                    <a:pt x="28319" y="4548"/>
                  </a:cubicBezTo>
                  <a:cubicBezTo>
                    <a:pt x="28301" y="4530"/>
                    <a:pt x="28284" y="4513"/>
                    <a:pt x="28245" y="4513"/>
                  </a:cubicBezTo>
                  <a:close/>
                  <a:moveTo>
                    <a:pt x="1232" y="4657"/>
                  </a:moveTo>
                  <a:cubicBezTo>
                    <a:pt x="1215" y="4657"/>
                    <a:pt x="1197" y="4678"/>
                    <a:pt x="1175" y="4696"/>
                  </a:cubicBezTo>
                  <a:cubicBezTo>
                    <a:pt x="1141" y="4731"/>
                    <a:pt x="1158" y="4765"/>
                    <a:pt x="1175" y="4787"/>
                  </a:cubicBezTo>
                  <a:cubicBezTo>
                    <a:pt x="1197" y="4805"/>
                    <a:pt x="1215" y="4805"/>
                    <a:pt x="1232" y="4805"/>
                  </a:cubicBezTo>
                  <a:cubicBezTo>
                    <a:pt x="1249" y="4805"/>
                    <a:pt x="1267" y="4805"/>
                    <a:pt x="1284" y="4787"/>
                  </a:cubicBezTo>
                  <a:cubicBezTo>
                    <a:pt x="1306" y="4748"/>
                    <a:pt x="1306" y="4713"/>
                    <a:pt x="1267" y="4678"/>
                  </a:cubicBezTo>
                  <a:cubicBezTo>
                    <a:pt x="1267" y="4678"/>
                    <a:pt x="1249" y="4657"/>
                    <a:pt x="1232" y="4657"/>
                  </a:cubicBezTo>
                  <a:close/>
                  <a:moveTo>
                    <a:pt x="28445" y="4822"/>
                  </a:moveTo>
                  <a:cubicBezTo>
                    <a:pt x="28428" y="4822"/>
                    <a:pt x="28410" y="4822"/>
                    <a:pt x="28410" y="4839"/>
                  </a:cubicBezTo>
                  <a:cubicBezTo>
                    <a:pt x="28371" y="4857"/>
                    <a:pt x="28354" y="4896"/>
                    <a:pt x="28371" y="4931"/>
                  </a:cubicBezTo>
                  <a:cubicBezTo>
                    <a:pt x="28393" y="4948"/>
                    <a:pt x="28410" y="4966"/>
                    <a:pt x="28445" y="4966"/>
                  </a:cubicBezTo>
                  <a:cubicBezTo>
                    <a:pt x="28445" y="4966"/>
                    <a:pt x="28462" y="4966"/>
                    <a:pt x="28480" y="4948"/>
                  </a:cubicBezTo>
                  <a:cubicBezTo>
                    <a:pt x="28519" y="4931"/>
                    <a:pt x="28519" y="4896"/>
                    <a:pt x="28502" y="4857"/>
                  </a:cubicBezTo>
                  <a:cubicBezTo>
                    <a:pt x="28480" y="4839"/>
                    <a:pt x="28462" y="4822"/>
                    <a:pt x="28445" y="4822"/>
                  </a:cubicBezTo>
                  <a:close/>
                  <a:moveTo>
                    <a:pt x="1014" y="4948"/>
                  </a:moveTo>
                  <a:cubicBezTo>
                    <a:pt x="980" y="4948"/>
                    <a:pt x="958" y="4966"/>
                    <a:pt x="940" y="4983"/>
                  </a:cubicBezTo>
                  <a:cubicBezTo>
                    <a:pt x="923" y="5022"/>
                    <a:pt x="923" y="5057"/>
                    <a:pt x="958" y="5074"/>
                  </a:cubicBezTo>
                  <a:cubicBezTo>
                    <a:pt x="980" y="5092"/>
                    <a:pt x="997" y="5092"/>
                    <a:pt x="1014" y="5092"/>
                  </a:cubicBezTo>
                  <a:cubicBezTo>
                    <a:pt x="1032" y="5092"/>
                    <a:pt x="1049" y="5092"/>
                    <a:pt x="1067" y="5074"/>
                  </a:cubicBezTo>
                  <a:cubicBezTo>
                    <a:pt x="1088" y="5040"/>
                    <a:pt x="1088" y="4983"/>
                    <a:pt x="1049" y="4966"/>
                  </a:cubicBezTo>
                  <a:cubicBezTo>
                    <a:pt x="1032" y="4948"/>
                    <a:pt x="1014" y="4948"/>
                    <a:pt x="1014" y="4948"/>
                  </a:cubicBezTo>
                  <a:close/>
                  <a:moveTo>
                    <a:pt x="28628" y="5131"/>
                  </a:moveTo>
                  <a:cubicBezTo>
                    <a:pt x="28628" y="5131"/>
                    <a:pt x="28610" y="5131"/>
                    <a:pt x="28589" y="5148"/>
                  </a:cubicBezTo>
                  <a:cubicBezTo>
                    <a:pt x="28554" y="5166"/>
                    <a:pt x="28554" y="5201"/>
                    <a:pt x="28571" y="5240"/>
                  </a:cubicBezTo>
                  <a:cubicBezTo>
                    <a:pt x="28589" y="5257"/>
                    <a:pt x="28610" y="5274"/>
                    <a:pt x="28628" y="5274"/>
                  </a:cubicBezTo>
                  <a:cubicBezTo>
                    <a:pt x="28645" y="5274"/>
                    <a:pt x="28663" y="5274"/>
                    <a:pt x="28663" y="5257"/>
                  </a:cubicBezTo>
                  <a:cubicBezTo>
                    <a:pt x="28697" y="5240"/>
                    <a:pt x="28719" y="5201"/>
                    <a:pt x="28697" y="5166"/>
                  </a:cubicBezTo>
                  <a:cubicBezTo>
                    <a:pt x="28680" y="5148"/>
                    <a:pt x="28663" y="5131"/>
                    <a:pt x="28628" y="5131"/>
                  </a:cubicBezTo>
                  <a:close/>
                  <a:moveTo>
                    <a:pt x="797" y="5240"/>
                  </a:moveTo>
                  <a:cubicBezTo>
                    <a:pt x="779" y="5240"/>
                    <a:pt x="762" y="5257"/>
                    <a:pt x="740" y="5274"/>
                  </a:cubicBezTo>
                  <a:cubicBezTo>
                    <a:pt x="705" y="5309"/>
                    <a:pt x="723" y="5348"/>
                    <a:pt x="762" y="5383"/>
                  </a:cubicBezTo>
                  <a:lnTo>
                    <a:pt x="797" y="5383"/>
                  </a:lnTo>
                  <a:cubicBezTo>
                    <a:pt x="814" y="5383"/>
                    <a:pt x="849" y="5383"/>
                    <a:pt x="849" y="5366"/>
                  </a:cubicBezTo>
                  <a:cubicBezTo>
                    <a:pt x="888" y="5331"/>
                    <a:pt x="871" y="5274"/>
                    <a:pt x="832" y="5257"/>
                  </a:cubicBezTo>
                  <a:cubicBezTo>
                    <a:pt x="832" y="5257"/>
                    <a:pt x="814" y="5240"/>
                    <a:pt x="797" y="5240"/>
                  </a:cubicBezTo>
                  <a:close/>
                  <a:moveTo>
                    <a:pt x="28789" y="5440"/>
                  </a:moveTo>
                  <a:cubicBezTo>
                    <a:pt x="28754" y="5475"/>
                    <a:pt x="28736" y="5509"/>
                    <a:pt x="28771" y="5549"/>
                  </a:cubicBezTo>
                  <a:cubicBezTo>
                    <a:pt x="28771" y="5566"/>
                    <a:pt x="28806" y="5583"/>
                    <a:pt x="28828" y="5583"/>
                  </a:cubicBezTo>
                  <a:cubicBezTo>
                    <a:pt x="28845" y="5583"/>
                    <a:pt x="28863" y="5583"/>
                    <a:pt x="28863" y="5566"/>
                  </a:cubicBezTo>
                  <a:cubicBezTo>
                    <a:pt x="28897" y="5549"/>
                    <a:pt x="28915" y="5509"/>
                    <a:pt x="28880" y="5475"/>
                  </a:cubicBezTo>
                  <a:cubicBezTo>
                    <a:pt x="28880" y="5440"/>
                    <a:pt x="28845" y="5440"/>
                    <a:pt x="28828" y="5440"/>
                  </a:cubicBezTo>
                  <a:close/>
                  <a:moveTo>
                    <a:pt x="597" y="5549"/>
                  </a:moveTo>
                  <a:cubicBezTo>
                    <a:pt x="579" y="5549"/>
                    <a:pt x="544" y="5566"/>
                    <a:pt x="544" y="5583"/>
                  </a:cubicBezTo>
                  <a:cubicBezTo>
                    <a:pt x="505" y="5618"/>
                    <a:pt x="523" y="5657"/>
                    <a:pt x="562" y="5692"/>
                  </a:cubicBezTo>
                  <a:lnTo>
                    <a:pt x="597" y="5692"/>
                  </a:lnTo>
                  <a:cubicBezTo>
                    <a:pt x="614" y="5692"/>
                    <a:pt x="653" y="5675"/>
                    <a:pt x="653" y="5657"/>
                  </a:cubicBezTo>
                  <a:cubicBezTo>
                    <a:pt x="688" y="5618"/>
                    <a:pt x="671" y="5583"/>
                    <a:pt x="631" y="5566"/>
                  </a:cubicBezTo>
                  <a:cubicBezTo>
                    <a:pt x="614" y="5549"/>
                    <a:pt x="614" y="5549"/>
                    <a:pt x="597" y="5549"/>
                  </a:cubicBezTo>
                  <a:close/>
                  <a:moveTo>
                    <a:pt x="28989" y="5744"/>
                  </a:moveTo>
                  <a:cubicBezTo>
                    <a:pt x="28954" y="5766"/>
                    <a:pt x="28937" y="5818"/>
                    <a:pt x="28971" y="5853"/>
                  </a:cubicBezTo>
                  <a:cubicBezTo>
                    <a:pt x="28971" y="5875"/>
                    <a:pt x="29006" y="5892"/>
                    <a:pt x="29024" y="5892"/>
                  </a:cubicBezTo>
                  <a:cubicBezTo>
                    <a:pt x="29045" y="5892"/>
                    <a:pt x="29045" y="5875"/>
                    <a:pt x="29063" y="5875"/>
                  </a:cubicBezTo>
                  <a:cubicBezTo>
                    <a:pt x="29098" y="5853"/>
                    <a:pt x="29115" y="5801"/>
                    <a:pt x="29080" y="5766"/>
                  </a:cubicBezTo>
                  <a:cubicBezTo>
                    <a:pt x="29080" y="5744"/>
                    <a:pt x="29045" y="5744"/>
                    <a:pt x="29024" y="5744"/>
                  </a:cubicBezTo>
                  <a:close/>
                  <a:moveTo>
                    <a:pt x="414" y="5853"/>
                  </a:moveTo>
                  <a:cubicBezTo>
                    <a:pt x="379" y="5853"/>
                    <a:pt x="362" y="5875"/>
                    <a:pt x="344" y="5892"/>
                  </a:cubicBezTo>
                  <a:cubicBezTo>
                    <a:pt x="327" y="5927"/>
                    <a:pt x="344" y="5984"/>
                    <a:pt x="379" y="6001"/>
                  </a:cubicBezTo>
                  <a:lnTo>
                    <a:pt x="414" y="6001"/>
                  </a:lnTo>
                  <a:cubicBezTo>
                    <a:pt x="436" y="6001"/>
                    <a:pt x="453" y="6001"/>
                    <a:pt x="470" y="5962"/>
                  </a:cubicBezTo>
                  <a:cubicBezTo>
                    <a:pt x="488" y="5927"/>
                    <a:pt x="488" y="5892"/>
                    <a:pt x="453" y="5875"/>
                  </a:cubicBezTo>
                  <a:cubicBezTo>
                    <a:pt x="436" y="5853"/>
                    <a:pt x="414" y="5853"/>
                    <a:pt x="414" y="5853"/>
                  </a:cubicBezTo>
                  <a:close/>
                  <a:moveTo>
                    <a:pt x="29224" y="6036"/>
                  </a:moveTo>
                  <a:cubicBezTo>
                    <a:pt x="29206" y="6036"/>
                    <a:pt x="29189" y="6053"/>
                    <a:pt x="29189" y="6053"/>
                  </a:cubicBezTo>
                  <a:cubicBezTo>
                    <a:pt x="29154" y="6071"/>
                    <a:pt x="29132" y="6127"/>
                    <a:pt x="29172" y="6162"/>
                  </a:cubicBezTo>
                  <a:cubicBezTo>
                    <a:pt x="29172" y="6180"/>
                    <a:pt x="29206" y="6180"/>
                    <a:pt x="29224" y="6180"/>
                  </a:cubicBezTo>
                  <a:lnTo>
                    <a:pt x="29263" y="6180"/>
                  </a:lnTo>
                  <a:cubicBezTo>
                    <a:pt x="29298" y="6145"/>
                    <a:pt x="29315" y="6110"/>
                    <a:pt x="29280" y="6071"/>
                  </a:cubicBezTo>
                  <a:cubicBezTo>
                    <a:pt x="29280" y="6053"/>
                    <a:pt x="29241" y="6036"/>
                    <a:pt x="29224" y="6036"/>
                  </a:cubicBezTo>
                  <a:close/>
                  <a:moveTo>
                    <a:pt x="235" y="6180"/>
                  </a:moveTo>
                  <a:cubicBezTo>
                    <a:pt x="218" y="6180"/>
                    <a:pt x="179" y="6180"/>
                    <a:pt x="161" y="6219"/>
                  </a:cubicBezTo>
                  <a:cubicBezTo>
                    <a:pt x="144" y="6254"/>
                    <a:pt x="161" y="6288"/>
                    <a:pt x="196" y="6310"/>
                  </a:cubicBezTo>
                  <a:cubicBezTo>
                    <a:pt x="218" y="6328"/>
                    <a:pt x="218" y="6328"/>
                    <a:pt x="235" y="6328"/>
                  </a:cubicBezTo>
                  <a:cubicBezTo>
                    <a:pt x="253" y="6328"/>
                    <a:pt x="288" y="6310"/>
                    <a:pt x="288" y="6288"/>
                  </a:cubicBezTo>
                  <a:cubicBezTo>
                    <a:pt x="327" y="6254"/>
                    <a:pt x="305" y="6201"/>
                    <a:pt x="270" y="6180"/>
                  </a:cubicBezTo>
                  <a:close/>
                  <a:moveTo>
                    <a:pt x="29424" y="6345"/>
                  </a:moveTo>
                  <a:cubicBezTo>
                    <a:pt x="29407" y="6345"/>
                    <a:pt x="29389" y="6345"/>
                    <a:pt x="29389" y="6362"/>
                  </a:cubicBezTo>
                  <a:cubicBezTo>
                    <a:pt x="29350" y="6380"/>
                    <a:pt x="29333" y="6419"/>
                    <a:pt x="29372" y="6454"/>
                  </a:cubicBezTo>
                  <a:cubicBezTo>
                    <a:pt x="29372" y="6471"/>
                    <a:pt x="29407" y="6489"/>
                    <a:pt x="29424" y="6489"/>
                  </a:cubicBezTo>
                  <a:cubicBezTo>
                    <a:pt x="29441" y="6489"/>
                    <a:pt x="29459" y="6489"/>
                    <a:pt x="29459" y="6471"/>
                  </a:cubicBezTo>
                  <a:cubicBezTo>
                    <a:pt x="29498" y="6454"/>
                    <a:pt x="29515" y="6419"/>
                    <a:pt x="29481" y="6380"/>
                  </a:cubicBezTo>
                  <a:cubicBezTo>
                    <a:pt x="29481" y="6362"/>
                    <a:pt x="29441" y="6345"/>
                    <a:pt x="29424" y="6345"/>
                  </a:cubicBezTo>
                  <a:close/>
                  <a:moveTo>
                    <a:pt x="70" y="6506"/>
                  </a:moveTo>
                  <a:cubicBezTo>
                    <a:pt x="35" y="6506"/>
                    <a:pt x="18" y="6506"/>
                    <a:pt x="0" y="6545"/>
                  </a:cubicBezTo>
                  <a:lnTo>
                    <a:pt x="0" y="6580"/>
                  </a:lnTo>
                  <a:cubicBezTo>
                    <a:pt x="0" y="6597"/>
                    <a:pt x="18" y="6636"/>
                    <a:pt x="35" y="6636"/>
                  </a:cubicBezTo>
                  <a:cubicBezTo>
                    <a:pt x="53" y="6636"/>
                    <a:pt x="53" y="6654"/>
                    <a:pt x="70" y="6654"/>
                  </a:cubicBezTo>
                  <a:cubicBezTo>
                    <a:pt x="88" y="6654"/>
                    <a:pt x="127" y="6636"/>
                    <a:pt x="127" y="6597"/>
                  </a:cubicBezTo>
                  <a:cubicBezTo>
                    <a:pt x="144" y="6562"/>
                    <a:pt x="144" y="6528"/>
                    <a:pt x="109" y="6506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9" name="Google Shape;3239;p59"/>
            <p:cNvSpPr/>
            <p:nvPr/>
          </p:nvSpPr>
          <p:spPr>
            <a:xfrm rot="-5400000">
              <a:off x="6149727" y="1898392"/>
              <a:ext cx="5567523" cy="1378823"/>
            </a:xfrm>
            <a:custGeom>
              <a:avLst/>
              <a:gdLst/>
              <a:ahLst/>
              <a:cxnLst/>
              <a:rect l="l" t="t" r="r" b="b"/>
              <a:pathLst>
                <a:path w="31130" h="8451" extrusionOk="0">
                  <a:moveTo>
                    <a:pt x="12654" y="0"/>
                  </a:moveTo>
                  <a:cubicBezTo>
                    <a:pt x="12620" y="0"/>
                    <a:pt x="12585" y="35"/>
                    <a:pt x="12585" y="74"/>
                  </a:cubicBezTo>
                  <a:cubicBezTo>
                    <a:pt x="12585" y="109"/>
                    <a:pt x="12620" y="144"/>
                    <a:pt x="12654" y="144"/>
                  </a:cubicBezTo>
                  <a:cubicBezTo>
                    <a:pt x="12693" y="144"/>
                    <a:pt x="12728" y="109"/>
                    <a:pt x="12728" y="74"/>
                  </a:cubicBezTo>
                  <a:cubicBezTo>
                    <a:pt x="12728" y="35"/>
                    <a:pt x="12693" y="0"/>
                    <a:pt x="12654" y="0"/>
                  </a:cubicBezTo>
                  <a:close/>
                  <a:moveTo>
                    <a:pt x="12293" y="17"/>
                  </a:moveTo>
                  <a:cubicBezTo>
                    <a:pt x="12237" y="17"/>
                    <a:pt x="12219" y="57"/>
                    <a:pt x="12219" y="91"/>
                  </a:cubicBezTo>
                  <a:cubicBezTo>
                    <a:pt x="12219" y="126"/>
                    <a:pt x="12258" y="165"/>
                    <a:pt x="12293" y="165"/>
                  </a:cubicBezTo>
                  <a:cubicBezTo>
                    <a:pt x="12328" y="165"/>
                    <a:pt x="12367" y="126"/>
                    <a:pt x="12367" y="91"/>
                  </a:cubicBezTo>
                  <a:cubicBezTo>
                    <a:pt x="12367" y="35"/>
                    <a:pt x="12328" y="17"/>
                    <a:pt x="12293" y="17"/>
                  </a:cubicBezTo>
                  <a:close/>
                  <a:moveTo>
                    <a:pt x="13020" y="17"/>
                  </a:moveTo>
                  <a:cubicBezTo>
                    <a:pt x="12981" y="17"/>
                    <a:pt x="12946" y="35"/>
                    <a:pt x="12946" y="74"/>
                  </a:cubicBezTo>
                  <a:cubicBezTo>
                    <a:pt x="12946" y="126"/>
                    <a:pt x="12963" y="165"/>
                    <a:pt x="13020" y="165"/>
                  </a:cubicBezTo>
                  <a:cubicBezTo>
                    <a:pt x="13055" y="165"/>
                    <a:pt x="13089" y="126"/>
                    <a:pt x="13089" y="91"/>
                  </a:cubicBezTo>
                  <a:cubicBezTo>
                    <a:pt x="13089" y="57"/>
                    <a:pt x="13055" y="17"/>
                    <a:pt x="13020" y="17"/>
                  </a:cubicBezTo>
                  <a:close/>
                  <a:moveTo>
                    <a:pt x="11910" y="35"/>
                  </a:moveTo>
                  <a:cubicBezTo>
                    <a:pt x="11875" y="57"/>
                    <a:pt x="11858" y="91"/>
                    <a:pt x="11858" y="126"/>
                  </a:cubicBezTo>
                  <a:cubicBezTo>
                    <a:pt x="11858" y="165"/>
                    <a:pt x="11893" y="183"/>
                    <a:pt x="11932" y="183"/>
                  </a:cubicBezTo>
                  <a:cubicBezTo>
                    <a:pt x="11967" y="183"/>
                    <a:pt x="12002" y="144"/>
                    <a:pt x="12002" y="109"/>
                  </a:cubicBezTo>
                  <a:cubicBezTo>
                    <a:pt x="12002" y="74"/>
                    <a:pt x="11967" y="35"/>
                    <a:pt x="11932" y="35"/>
                  </a:cubicBezTo>
                  <a:close/>
                  <a:moveTo>
                    <a:pt x="13381" y="35"/>
                  </a:moveTo>
                  <a:cubicBezTo>
                    <a:pt x="13346" y="35"/>
                    <a:pt x="13307" y="74"/>
                    <a:pt x="13307" y="109"/>
                  </a:cubicBezTo>
                  <a:cubicBezTo>
                    <a:pt x="13290" y="144"/>
                    <a:pt x="13324" y="183"/>
                    <a:pt x="13364" y="183"/>
                  </a:cubicBezTo>
                  <a:lnTo>
                    <a:pt x="13381" y="183"/>
                  </a:lnTo>
                  <a:cubicBezTo>
                    <a:pt x="13416" y="183"/>
                    <a:pt x="13433" y="165"/>
                    <a:pt x="13455" y="126"/>
                  </a:cubicBezTo>
                  <a:cubicBezTo>
                    <a:pt x="13455" y="91"/>
                    <a:pt x="13416" y="57"/>
                    <a:pt x="13381" y="35"/>
                  </a:cubicBezTo>
                  <a:close/>
                  <a:moveTo>
                    <a:pt x="24185" y="74"/>
                  </a:moveTo>
                  <a:cubicBezTo>
                    <a:pt x="24150" y="91"/>
                    <a:pt x="24116" y="126"/>
                    <a:pt x="24116" y="165"/>
                  </a:cubicBezTo>
                  <a:cubicBezTo>
                    <a:pt x="24116" y="200"/>
                    <a:pt x="24150" y="218"/>
                    <a:pt x="24185" y="218"/>
                  </a:cubicBezTo>
                  <a:lnTo>
                    <a:pt x="24203" y="218"/>
                  </a:lnTo>
                  <a:cubicBezTo>
                    <a:pt x="24242" y="218"/>
                    <a:pt x="24259" y="183"/>
                    <a:pt x="24259" y="144"/>
                  </a:cubicBezTo>
                  <a:cubicBezTo>
                    <a:pt x="24259" y="109"/>
                    <a:pt x="24224" y="74"/>
                    <a:pt x="24185" y="74"/>
                  </a:cubicBezTo>
                  <a:close/>
                  <a:moveTo>
                    <a:pt x="24551" y="74"/>
                  </a:moveTo>
                  <a:cubicBezTo>
                    <a:pt x="24512" y="74"/>
                    <a:pt x="24477" y="91"/>
                    <a:pt x="24477" y="126"/>
                  </a:cubicBezTo>
                  <a:cubicBezTo>
                    <a:pt x="24477" y="183"/>
                    <a:pt x="24512" y="200"/>
                    <a:pt x="24551" y="218"/>
                  </a:cubicBezTo>
                  <a:cubicBezTo>
                    <a:pt x="24586" y="218"/>
                    <a:pt x="24620" y="183"/>
                    <a:pt x="24620" y="144"/>
                  </a:cubicBezTo>
                  <a:cubicBezTo>
                    <a:pt x="24620" y="91"/>
                    <a:pt x="24586" y="74"/>
                    <a:pt x="24551" y="74"/>
                  </a:cubicBezTo>
                  <a:close/>
                  <a:moveTo>
                    <a:pt x="11549" y="91"/>
                  </a:moveTo>
                  <a:cubicBezTo>
                    <a:pt x="11514" y="91"/>
                    <a:pt x="11497" y="126"/>
                    <a:pt x="11497" y="165"/>
                  </a:cubicBezTo>
                  <a:cubicBezTo>
                    <a:pt x="11497" y="200"/>
                    <a:pt x="11532" y="235"/>
                    <a:pt x="11567" y="235"/>
                  </a:cubicBezTo>
                  <a:lnTo>
                    <a:pt x="11584" y="235"/>
                  </a:lnTo>
                  <a:cubicBezTo>
                    <a:pt x="11623" y="235"/>
                    <a:pt x="11640" y="183"/>
                    <a:pt x="11640" y="144"/>
                  </a:cubicBezTo>
                  <a:cubicBezTo>
                    <a:pt x="11640" y="109"/>
                    <a:pt x="11606" y="91"/>
                    <a:pt x="11567" y="91"/>
                  </a:cubicBezTo>
                  <a:close/>
                  <a:moveTo>
                    <a:pt x="24912" y="91"/>
                  </a:moveTo>
                  <a:cubicBezTo>
                    <a:pt x="24877" y="91"/>
                    <a:pt x="24838" y="109"/>
                    <a:pt x="24838" y="144"/>
                  </a:cubicBezTo>
                  <a:cubicBezTo>
                    <a:pt x="24838" y="200"/>
                    <a:pt x="24855" y="235"/>
                    <a:pt x="24912" y="235"/>
                  </a:cubicBezTo>
                  <a:cubicBezTo>
                    <a:pt x="24947" y="235"/>
                    <a:pt x="24986" y="200"/>
                    <a:pt x="24986" y="165"/>
                  </a:cubicBezTo>
                  <a:cubicBezTo>
                    <a:pt x="24986" y="126"/>
                    <a:pt x="24964" y="91"/>
                    <a:pt x="24929" y="91"/>
                  </a:cubicBezTo>
                  <a:close/>
                  <a:moveTo>
                    <a:pt x="13725" y="109"/>
                  </a:moveTo>
                  <a:cubicBezTo>
                    <a:pt x="13707" y="109"/>
                    <a:pt x="13673" y="126"/>
                    <a:pt x="13673" y="165"/>
                  </a:cubicBezTo>
                  <a:cubicBezTo>
                    <a:pt x="13651" y="200"/>
                    <a:pt x="13690" y="235"/>
                    <a:pt x="13725" y="252"/>
                  </a:cubicBezTo>
                  <a:cubicBezTo>
                    <a:pt x="13760" y="252"/>
                    <a:pt x="13799" y="218"/>
                    <a:pt x="13799" y="183"/>
                  </a:cubicBezTo>
                  <a:cubicBezTo>
                    <a:pt x="13816" y="144"/>
                    <a:pt x="13781" y="109"/>
                    <a:pt x="13742" y="109"/>
                  </a:cubicBezTo>
                  <a:close/>
                  <a:moveTo>
                    <a:pt x="23842" y="126"/>
                  </a:moveTo>
                  <a:cubicBezTo>
                    <a:pt x="23824" y="126"/>
                    <a:pt x="23824" y="126"/>
                    <a:pt x="23824" y="144"/>
                  </a:cubicBezTo>
                  <a:cubicBezTo>
                    <a:pt x="23789" y="144"/>
                    <a:pt x="23750" y="183"/>
                    <a:pt x="23768" y="218"/>
                  </a:cubicBezTo>
                  <a:cubicBezTo>
                    <a:pt x="23768" y="252"/>
                    <a:pt x="23807" y="274"/>
                    <a:pt x="23842" y="274"/>
                  </a:cubicBezTo>
                  <a:cubicBezTo>
                    <a:pt x="23876" y="274"/>
                    <a:pt x="23916" y="235"/>
                    <a:pt x="23898" y="200"/>
                  </a:cubicBezTo>
                  <a:cubicBezTo>
                    <a:pt x="23898" y="165"/>
                    <a:pt x="23859" y="126"/>
                    <a:pt x="23842" y="126"/>
                  </a:cubicBezTo>
                  <a:close/>
                  <a:moveTo>
                    <a:pt x="11205" y="144"/>
                  </a:moveTo>
                  <a:cubicBezTo>
                    <a:pt x="11149" y="144"/>
                    <a:pt x="11131" y="183"/>
                    <a:pt x="11131" y="235"/>
                  </a:cubicBezTo>
                  <a:cubicBezTo>
                    <a:pt x="11149" y="274"/>
                    <a:pt x="11171" y="292"/>
                    <a:pt x="11205" y="292"/>
                  </a:cubicBezTo>
                  <a:lnTo>
                    <a:pt x="11223" y="292"/>
                  </a:lnTo>
                  <a:cubicBezTo>
                    <a:pt x="11258" y="292"/>
                    <a:pt x="11297" y="235"/>
                    <a:pt x="11279" y="200"/>
                  </a:cubicBezTo>
                  <a:cubicBezTo>
                    <a:pt x="11279" y="165"/>
                    <a:pt x="11240" y="144"/>
                    <a:pt x="11205" y="144"/>
                  </a:cubicBezTo>
                  <a:close/>
                  <a:moveTo>
                    <a:pt x="25273" y="165"/>
                  </a:moveTo>
                  <a:cubicBezTo>
                    <a:pt x="25238" y="165"/>
                    <a:pt x="25203" y="183"/>
                    <a:pt x="25203" y="218"/>
                  </a:cubicBezTo>
                  <a:cubicBezTo>
                    <a:pt x="25182" y="252"/>
                    <a:pt x="25221" y="292"/>
                    <a:pt x="25256" y="309"/>
                  </a:cubicBezTo>
                  <a:lnTo>
                    <a:pt x="25273" y="309"/>
                  </a:lnTo>
                  <a:cubicBezTo>
                    <a:pt x="25312" y="309"/>
                    <a:pt x="25330" y="292"/>
                    <a:pt x="25347" y="252"/>
                  </a:cubicBezTo>
                  <a:cubicBezTo>
                    <a:pt x="25347" y="218"/>
                    <a:pt x="25330" y="183"/>
                    <a:pt x="25291" y="165"/>
                  </a:cubicBezTo>
                  <a:close/>
                  <a:moveTo>
                    <a:pt x="14086" y="183"/>
                  </a:moveTo>
                  <a:cubicBezTo>
                    <a:pt x="14051" y="183"/>
                    <a:pt x="14034" y="200"/>
                    <a:pt x="14016" y="235"/>
                  </a:cubicBezTo>
                  <a:cubicBezTo>
                    <a:pt x="13999" y="274"/>
                    <a:pt x="14034" y="326"/>
                    <a:pt x="14069" y="326"/>
                  </a:cubicBezTo>
                  <a:lnTo>
                    <a:pt x="14086" y="326"/>
                  </a:lnTo>
                  <a:cubicBezTo>
                    <a:pt x="14125" y="326"/>
                    <a:pt x="14142" y="309"/>
                    <a:pt x="14160" y="274"/>
                  </a:cubicBezTo>
                  <a:cubicBezTo>
                    <a:pt x="14160" y="235"/>
                    <a:pt x="14142" y="200"/>
                    <a:pt x="14108" y="183"/>
                  </a:cubicBezTo>
                  <a:close/>
                  <a:moveTo>
                    <a:pt x="10844" y="218"/>
                  </a:moveTo>
                  <a:cubicBezTo>
                    <a:pt x="10805" y="218"/>
                    <a:pt x="10770" y="252"/>
                    <a:pt x="10788" y="292"/>
                  </a:cubicBezTo>
                  <a:cubicBezTo>
                    <a:pt x="10788" y="326"/>
                    <a:pt x="10822" y="361"/>
                    <a:pt x="10862" y="361"/>
                  </a:cubicBezTo>
                  <a:cubicBezTo>
                    <a:pt x="10914" y="344"/>
                    <a:pt x="10931" y="309"/>
                    <a:pt x="10931" y="274"/>
                  </a:cubicBezTo>
                  <a:cubicBezTo>
                    <a:pt x="10914" y="235"/>
                    <a:pt x="10879" y="218"/>
                    <a:pt x="10862" y="218"/>
                  </a:cubicBezTo>
                  <a:close/>
                  <a:moveTo>
                    <a:pt x="23463" y="218"/>
                  </a:moveTo>
                  <a:cubicBezTo>
                    <a:pt x="23424" y="235"/>
                    <a:pt x="23406" y="274"/>
                    <a:pt x="23406" y="309"/>
                  </a:cubicBezTo>
                  <a:cubicBezTo>
                    <a:pt x="23424" y="344"/>
                    <a:pt x="23441" y="361"/>
                    <a:pt x="23480" y="361"/>
                  </a:cubicBezTo>
                  <a:lnTo>
                    <a:pt x="23498" y="361"/>
                  </a:lnTo>
                  <a:cubicBezTo>
                    <a:pt x="23533" y="361"/>
                    <a:pt x="23572" y="309"/>
                    <a:pt x="23550" y="274"/>
                  </a:cubicBezTo>
                  <a:cubicBezTo>
                    <a:pt x="23533" y="235"/>
                    <a:pt x="23515" y="218"/>
                    <a:pt x="23480" y="218"/>
                  </a:cubicBezTo>
                  <a:close/>
                  <a:moveTo>
                    <a:pt x="10479" y="292"/>
                  </a:moveTo>
                  <a:cubicBezTo>
                    <a:pt x="10444" y="292"/>
                    <a:pt x="10426" y="326"/>
                    <a:pt x="10426" y="383"/>
                  </a:cubicBezTo>
                  <a:cubicBezTo>
                    <a:pt x="10444" y="400"/>
                    <a:pt x="10461" y="435"/>
                    <a:pt x="10496" y="435"/>
                  </a:cubicBezTo>
                  <a:lnTo>
                    <a:pt x="10518" y="435"/>
                  </a:lnTo>
                  <a:cubicBezTo>
                    <a:pt x="10553" y="418"/>
                    <a:pt x="10570" y="383"/>
                    <a:pt x="10570" y="344"/>
                  </a:cubicBezTo>
                  <a:cubicBezTo>
                    <a:pt x="10570" y="309"/>
                    <a:pt x="10535" y="292"/>
                    <a:pt x="10496" y="292"/>
                  </a:cubicBezTo>
                  <a:close/>
                  <a:moveTo>
                    <a:pt x="14434" y="292"/>
                  </a:moveTo>
                  <a:cubicBezTo>
                    <a:pt x="14395" y="292"/>
                    <a:pt x="14377" y="309"/>
                    <a:pt x="14360" y="344"/>
                  </a:cubicBezTo>
                  <a:cubicBezTo>
                    <a:pt x="14343" y="383"/>
                    <a:pt x="14360" y="418"/>
                    <a:pt x="14412" y="435"/>
                  </a:cubicBezTo>
                  <a:lnTo>
                    <a:pt x="14434" y="435"/>
                  </a:lnTo>
                  <a:cubicBezTo>
                    <a:pt x="14469" y="435"/>
                    <a:pt x="14486" y="418"/>
                    <a:pt x="14504" y="400"/>
                  </a:cubicBezTo>
                  <a:cubicBezTo>
                    <a:pt x="14504" y="361"/>
                    <a:pt x="14486" y="309"/>
                    <a:pt x="14451" y="309"/>
                  </a:cubicBezTo>
                  <a:lnTo>
                    <a:pt x="14434" y="292"/>
                  </a:lnTo>
                  <a:close/>
                  <a:moveTo>
                    <a:pt x="25599" y="292"/>
                  </a:moveTo>
                  <a:cubicBezTo>
                    <a:pt x="25582" y="292"/>
                    <a:pt x="25565" y="309"/>
                    <a:pt x="25547" y="326"/>
                  </a:cubicBezTo>
                  <a:cubicBezTo>
                    <a:pt x="25530" y="361"/>
                    <a:pt x="25547" y="418"/>
                    <a:pt x="25582" y="435"/>
                  </a:cubicBezTo>
                  <a:lnTo>
                    <a:pt x="25599" y="435"/>
                  </a:lnTo>
                  <a:cubicBezTo>
                    <a:pt x="25639" y="435"/>
                    <a:pt x="25656" y="418"/>
                    <a:pt x="25673" y="400"/>
                  </a:cubicBezTo>
                  <a:cubicBezTo>
                    <a:pt x="25691" y="361"/>
                    <a:pt x="25673" y="309"/>
                    <a:pt x="25639" y="292"/>
                  </a:cubicBezTo>
                  <a:close/>
                  <a:moveTo>
                    <a:pt x="23115" y="344"/>
                  </a:moveTo>
                  <a:cubicBezTo>
                    <a:pt x="23080" y="361"/>
                    <a:pt x="23063" y="400"/>
                    <a:pt x="23063" y="435"/>
                  </a:cubicBezTo>
                  <a:cubicBezTo>
                    <a:pt x="23080" y="470"/>
                    <a:pt x="23115" y="492"/>
                    <a:pt x="23137" y="492"/>
                  </a:cubicBezTo>
                  <a:cubicBezTo>
                    <a:pt x="23154" y="492"/>
                    <a:pt x="23154" y="492"/>
                    <a:pt x="23171" y="470"/>
                  </a:cubicBezTo>
                  <a:cubicBezTo>
                    <a:pt x="23206" y="470"/>
                    <a:pt x="23224" y="418"/>
                    <a:pt x="23206" y="383"/>
                  </a:cubicBezTo>
                  <a:cubicBezTo>
                    <a:pt x="23189" y="361"/>
                    <a:pt x="23171" y="344"/>
                    <a:pt x="23137" y="344"/>
                  </a:cubicBezTo>
                  <a:close/>
                  <a:moveTo>
                    <a:pt x="10135" y="361"/>
                  </a:moveTo>
                  <a:cubicBezTo>
                    <a:pt x="10083" y="383"/>
                    <a:pt x="10061" y="418"/>
                    <a:pt x="10083" y="453"/>
                  </a:cubicBezTo>
                  <a:cubicBezTo>
                    <a:pt x="10083" y="492"/>
                    <a:pt x="10118" y="509"/>
                    <a:pt x="10135" y="509"/>
                  </a:cubicBezTo>
                  <a:lnTo>
                    <a:pt x="10152" y="509"/>
                  </a:lnTo>
                  <a:cubicBezTo>
                    <a:pt x="10191" y="492"/>
                    <a:pt x="10226" y="453"/>
                    <a:pt x="10209" y="418"/>
                  </a:cubicBezTo>
                  <a:cubicBezTo>
                    <a:pt x="10209" y="383"/>
                    <a:pt x="10170" y="361"/>
                    <a:pt x="10135" y="361"/>
                  </a:cubicBezTo>
                  <a:close/>
                  <a:moveTo>
                    <a:pt x="9774" y="435"/>
                  </a:moveTo>
                  <a:cubicBezTo>
                    <a:pt x="9735" y="453"/>
                    <a:pt x="9717" y="492"/>
                    <a:pt x="9717" y="527"/>
                  </a:cubicBezTo>
                  <a:cubicBezTo>
                    <a:pt x="9717" y="561"/>
                    <a:pt x="9756" y="579"/>
                    <a:pt x="9791" y="579"/>
                  </a:cubicBezTo>
                  <a:lnTo>
                    <a:pt x="9809" y="579"/>
                  </a:lnTo>
                  <a:cubicBezTo>
                    <a:pt x="9843" y="579"/>
                    <a:pt x="9865" y="544"/>
                    <a:pt x="9865" y="492"/>
                  </a:cubicBezTo>
                  <a:cubicBezTo>
                    <a:pt x="9843" y="470"/>
                    <a:pt x="9826" y="435"/>
                    <a:pt x="9791" y="435"/>
                  </a:cubicBezTo>
                  <a:close/>
                  <a:moveTo>
                    <a:pt x="14760" y="435"/>
                  </a:moveTo>
                  <a:cubicBezTo>
                    <a:pt x="14739" y="435"/>
                    <a:pt x="14704" y="453"/>
                    <a:pt x="14704" y="470"/>
                  </a:cubicBezTo>
                  <a:cubicBezTo>
                    <a:pt x="14686" y="509"/>
                    <a:pt x="14686" y="561"/>
                    <a:pt x="14721" y="579"/>
                  </a:cubicBezTo>
                  <a:lnTo>
                    <a:pt x="14760" y="579"/>
                  </a:lnTo>
                  <a:cubicBezTo>
                    <a:pt x="14795" y="579"/>
                    <a:pt x="14813" y="579"/>
                    <a:pt x="14830" y="544"/>
                  </a:cubicBezTo>
                  <a:cubicBezTo>
                    <a:pt x="14847" y="509"/>
                    <a:pt x="14830" y="470"/>
                    <a:pt x="14795" y="453"/>
                  </a:cubicBezTo>
                  <a:cubicBezTo>
                    <a:pt x="14795" y="435"/>
                    <a:pt x="14778" y="435"/>
                    <a:pt x="14760" y="435"/>
                  </a:cubicBezTo>
                  <a:close/>
                  <a:moveTo>
                    <a:pt x="22810" y="470"/>
                  </a:moveTo>
                  <a:cubicBezTo>
                    <a:pt x="22789" y="470"/>
                    <a:pt x="22789" y="470"/>
                    <a:pt x="22771" y="492"/>
                  </a:cubicBezTo>
                  <a:cubicBezTo>
                    <a:pt x="22736" y="492"/>
                    <a:pt x="22719" y="544"/>
                    <a:pt x="22736" y="579"/>
                  </a:cubicBezTo>
                  <a:cubicBezTo>
                    <a:pt x="22754" y="601"/>
                    <a:pt x="22771" y="618"/>
                    <a:pt x="22810" y="618"/>
                  </a:cubicBezTo>
                  <a:lnTo>
                    <a:pt x="22828" y="618"/>
                  </a:lnTo>
                  <a:cubicBezTo>
                    <a:pt x="22862" y="601"/>
                    <a:pt x="22880" y="561"/>
                    <a:pt x="22862" y="527"/>
                  </a:cubicBezTo>
                  <a:cubicBezTo>
                    <a:pt x="22862" y="492"/>
                    <a:pt x="22828" y="470"/>
                    <a:pt x="22810" y="470"/>
                  </a:cubicBezTo>
                  <a:close/>
                  <a:moveTo>
                    <a:pt x="25926" y="470"/>
                  </a:moveTo>
                  <a:cubicBezTo>
                    <a:pt x="25908" y="470"/>
                    <a:pt x="25874" y="470"/>
                    <a:pt x="25874" y="492"/>
                  </a:cubicBezTo>
                  <a:cubicBezTo>
                    <a:pt x="25834" y="527"/>
                    <a:pt x="25856" y="579"/>
                    <a:pt x="25891" y="601"/>
                  </a:cubicBezTo>
                  <a:cubicBezTo>
                    <a:pt x="25891" y="601"/>
                    <a:pt x="25908" y="618"/>
                    <a:pt x="25926" y="618"/>
                  </a:cubicBezTo>
                  <a:cubicBezTo>
                    <a:pt x="25943" y="618"/>
                    <a:pt x="25965" y="601"/>
                    <a:pt x="25982" y="579"/>
                  </a:cubicBezTo>
                  <a:cubicBezTo>
                    <a:pt x="26000" y="544"/>
                    <a:pt x="26000" y="509"/>
                    <a:pt x="25965" y="470"/>
                  </a:cubicBezTo>
                  <a:close/>
                  <a:moveTo>
                    <a:pt x="9430" y="527"/>
                  </a:moveTo>
                  <a:cubicBezTo>
                    <a:pt x="9373" y="544"/>
                    <a:pt x="9356" y="579"/>
                    <a:pt x="9373" y="618"/>
                  </a:cubicBezTo>
                  <a:cubicBezTo>
                    <a:pt x="9373" y="653"/>
                    <a:pt x="9408" y="670"/>
                    <a:pt x="9430" y="670"/>
                  </a:cubicBezTo>
                  <a:lnTo>
                    <a:pt x="9447" y="670"/>
                  </a:lnTo>
                  <a:cubicBezTo>
                    <a:pt x="9500" y="653"/>
                    <a:pt x="9517" y="618"/>
                    <a:pt x="9500" y="579"/>
                  </a:cubicBezTo>
                  <a:cubicBezTo>
                    <a:pt x="9500" y="544"/>
                    <a:pt x="9465" y="527"/>
                    <a:pt x="9430" y="527"/>
                  </a:cubicBezTo>
                  <a:close/>
                  <a:moveTo>
                    <a:pt x="9065" y="618"/>
                  </a:moveTo>
                  <a:cubicBezTo>
                    <a:pt x="9030" y="618"/>
                    <a:pt x="9012" y="653"/>
                    <a:pt x="9012" y="709"/>
                  </a:cubicBezTo>
                  <a:cubicBezTo>
                    <a:pt x="9030" y="727"/>
                    <a:pt x="9047" y="762"/>
                    <a:pt x="9082" y="762"/>
                  </a:cubicBezTo>
                  <a:lnTo>
                    <a:pt x="9104" y="762"/>
                  </a:lnTo>
                  <a:cubicBezTo>
                    <a:pt x="9138" y="744"/>
                    <a:pt x="9156" y="709"/>
                    <a:pt x="9156" y="670"/>
                  </a:cubicBezTo>
                  <a:cubicBezTo>
                    <a:pt x="9138" y="635"/>
                    <a:pt x="9121" y="618"/>
                    <a:pt x="9082" y="618"/>
                  </a:cubicBezTo>
                  <a:close/>
                  <a:moveTo>
                    <a:pt x="15087" y="635"/>
                  </a:moveTo>
                  <a:cubicBezTo>
                    <a:pt x="15048" y="635"/>
                    <a:pt x="15030" y="635"/>
                    <a:pt x="15013" y="653"/>
                  </a:cubicBezTo>
                  <a:cubicBezTo>
                    <a:pt x="14995" y="688"/>
                    <a:pt x="14995" y="744"/>
                    <a:pt x="15030" y="762"/>
                  </a:cubicBezTo>
                  <a:cubicBezTo>
                    <a:pt x="15048" y="762"/>
                    <a:pt x="15065" y="779"/>
                    <a:pt x="15065" y="779"/>
                  </a:cubicBezTo>
                  <a:cubicBezTo>
                    <a:pt x="15104" y="779"/>
                    <a:pt x="15122" y="762"/>
                    <a:pt x="15139" y="744"/>
                  </a:cubicBezTo>
                  <a:cubicBezTo>
                    <a:pt x="15156" y="709"/>
                    <a:pt x="15139" y="653"/>
                    <a:pt x="15122" y="635"/>
                  </a:cubicBezTo>
                  <a:close/>
                  <a:moveTo>
                    <a:pt x="22445" y="635"/>
                  </a:moveTo>
                  <a:cubicBezTo>
                    <a:pt x="22410" y="653"/>
                    <a:pt x="22393" y="688"/>
                    <a:pt x="22410" y="727"/>
                  </a:cubicBezTo>
                  <a:cubicBezTo>
                    <a:pt x="22427" y="762"/>
                    <a:pt x="22445" y="779"/>
                    <a:pt x="22484" y="779"/>
                  </a:cubicBezTo>
                  <a:cubicBezTo>
                    <a:pt x="22484" y="779"/>
                    <a:pt x="22501" y="779"/>
                    <a:pt x="22501" y="762"/>
                  </a:cubicBezTo>
                  <a:cubicBezTo>
                    <a:pt x="22536" y="744"/>
                    <a:pt x="22554" y="709"/>
                    <a:pt x="22536" y="670"/>
                  </a:cubicBezTo>
                  <a:cubicBezTo>
                    <a:pt x="22519" y="653"/>
                    <a:pt x="22501" y="635"/>
                    <a:pt x="22484" y="635"/>
                  </a:cubicBezTo>
                  <a:close/>
                  <a:moveTo>
                    <a:pt x="26217" y="688"/>
                  </a:moveTo>
                  <a:cubicBezTo>
                    <a:pt x="26200" y="688"/>
                    <a:pt x="26183" y="688"/>
                    <a:pt x="26161" y="709"/>
                  </a:cubicBezTo>
                  <a:cubicBezTo>
                    <a:pt x="26126" y="744"/>
                    <a:pt x="26143" y="779"/>
                    <a:pt x="26161" y="818"/>
                  </a:cubicBezTo>
                  <a:cubicBezTo>
                    <a:pt x="26183" y="818"/>
                    <a:pt x="26200" y="836"/>
                    <a:pt x="26217" y="836"/>
                  </a:cubicBezTo>
                  <a:cubicBezTo>
                    <a:pt x="26235" y="836"/>
                    <a:pt x="26252" y="818"/>
                    <a:pt x="26270" y="796"/>
                  </a:cubicBezTo>
                  <a:cubicBezTo>
                    <a:pt x="26291" y="779"/>
                    <a:pt x="26291" y="727"/>
                    <a:pt x="26252" y="709"/>
                  </a:cubicBezTo>
                  <a:cubicBezTo>
                    <a:pt x="26252" y="688"/>
                    <a:pt x="26235" y="688"/>
                    <a:pt x="26217" y="688"/>
                  </a:cubicBezTo>
                  <a:close/>
                  <a:moveTo>
                    <a:pt x="8721" y="709"/>
                  </a:moveTo>
                  <a:cubicBezTo>
                    <a:pt x="8686" y="709"/>
                    <a:pt x="8647" y="744"/>
                    <a:pt x="8669" y="796"/>
                  </a:cubicBezTo>
                  <a:cubicBezTo>
                    <a:pt x="8669" y="818"/>
                    <a:pt x="8703" y="853"/>
                    <a:pt x="8738" y="853"/>
                  </a:cubicBezTo>
                  <a:lnTo>
                    <a:pt x="8756" y="836"/>
                  </a:lnTo>
                  <a:cubicBezTo>
                    <a:pt x="8795" y="836"/>
                    <a:pt x="8812" y="796"/>
                    <a:pt x="8812" y="762"/>
                  </a:cubicBezTo>
                  <a:cubicBezTo>
                    <a:pt x="8795" y="727"/>
                    <a:pt x="8756" y="709"/>
                    <a:pt x="8738" y="709"/>
                  </a:cubicBezTo>
                  <a:close/>
                  <a:moveTo>
                    <a:pt x="8360" y="796"/>
                  </a:moveTo>
                  <a:cubicBezTo>
                    <a:pt x="8320" y="796"/>
                    <a:pt x="8303" y="853"/>
                    <a:pt x="8303" y="888"/>
                  </a:cubicBezTo>
                  <a:cubicBezTo>
                    <a:pt x="8320" y="927"/>
                    <a:pt x="8360" y="944"/>
                    <a:pt x="8377" y="944"/>
                  </a:cubicBezTo>
                  <a:lnTo>
                    <a:pt x="8394" y="944"/>
                  </a:lnTo>
                  <a:cubicBezTo>
                    <a:pt x="8451" y="927"/>
                    <a:pt x="8468" y="888"/>
                    <a:pt x="8451" y="853"/>
                  </a:cubicBezTo>
                  <a:cubicBezTo>
                    <a:pt x="8451" y="818"/>
                    <a:pt x="8412" y="796"/>
                    <a:pt x="8377" y="796"/>
                  </a:cubicBezTo>
                  <a:close/>
                  <a:moveTo>
                    <a:pt x="22118" y="796"/>
                  </a:moveTo>
                  <a:cubicBezTo>
                    <a:pt x="22084" y="818"/>
                    <a:pt x="22066" y="870"/>
                    <a:pt x="22084" y="905"/>
                  </a:cubicBezTo>
                  <a:cubicBezTo>
                    <a:pt x="22101" y="927"/>
                    <a:pt x="22118" y="944"/>
                    <a:pt x="22158" y="944"/>
                  </a:cubicBezTo>
                  <a:cubicBezTo>
                    <a:pt x="22158" y="944"/>
                    <a:pt x="22175" y="944"/>
                    <a:pt x="22192" y="927"/>
                  </a:cubicBezTo>
                  <a:cubicBezTo>
                    <a:pt x="22227" y="905"/>
                    <a:pt x="22227" y="870"/>
                    <a:pt x="22210" y="836"/>
                  </a:cubicBezTo>
                  <a:cubicBezTo>
                    <a:pt x="22210" y="818"/>
                    <a:pt x="22175" y="796"/>
                    <a:pt x="22158" y="796"/>
                  </a:cubicBezTo>
                  <a:close/>
                  <a:moveTo>
                    <a:pt x="15374" y="818"/>
                  </a:moveTo>
                  <a:cubicBezTo>
                    <a:pt x="15356" y="818"/>
                    <a:pt x="15339" y="836"/>
                    <a:pt x="15322" y="853"/>
                  </a:cubicBezTo>
                  <a:cubicBezTo>
                    <a:pt x="15304" y="888"/>
                    <a:pt x="15304" y="944"/>
                    <a:pt x="15339" y="962"/>
                  </a:cubicBezTo>
                  <a:lnTo>
                    <a:pt x="15374" y="962"/>
                  </a:lnTo>
                  <a:cubicBezTo>
                    <a:pt x="15413" y="962"/>
                    <a:pt x="15430" y="962"/>
                    <a:pt x="15448" y="927"/>
                  </a:cubicBezTo>
                  <a:cubicBezTo>
                    <a:pt x="15465" y="905"/>
                    <a:pt x="15448" y="853"/>
                    <a:pt x="15413" y="836"/>
                  </a:cubicBezTo>
                  <a:cubicBezTo>
                    <a:pt x="15413" y="836"/>
                    <a:pt x="15391" y="818"/>
                    <a:pt x="15374" y="818"/>
                  </a:cubicBezTo>
                  <a:close/>
                  <a:moveTo>
                    <a:pt x="8016" y="888"/>
                  </a:moveTo>
                  <a:cubicBezTo>
                    <a:pt x="7977" y="905"/>
                    <a:pt x="7959" y="944"/>
                    <a:pt x="7959" y="979"/>
                  </a:cubicBezTo>
                  <a:cubicBezTo>
                    <a:pt x="7977" y="1014"/>
                    <a:pt x="7994" y="1036"/>
                    <a:pt x="8033" y="1036"/>
                  </a:cubicBezTo>
                  <a:lnTo>
                    <a:pt x="8051" y="1036"/>
                  </a:lnTo>
                  <a:cubicBezTo>
                    <a:pt x="8085" y="1014"/>
                    <a:pt x="8125" y="979"/>
                    <a:pt x="8103" y="944"/>
                  </a:cubicBezTo>
                  <a:cubicBezTo>
                    <a:pt x="8085" y="905"/>
                    <a:pt x="8068" y="888"/>
                    <a:pt x="8033" y="888"/>
                  </a:cubicBezTo>
                  <a:close/>
                  <a:moveTo>
                    <a:pt x="26470" y="944"/>
                  </a:moveTo>
                  <a:cubicBezTo>
                    <a:pt x="26452" y="944"/>
                    <a:pt x="26435" y="944"/>
                    <a:pt x="26417" y="962"/>
                  </a:cubicBezTo>
                  <a:cubicBezTo>
                    <a:pt x="26400" y="979"/>
                    <a:pt x="26400" y="1036"/>
                    <a:pt x="26417" y="1053"/>
                  </a:cubicBezTo>
                  <a:cubicBezTo>
                    <a:pt x="26435" y="1070"/>
                    <a:pt x="26452" y="1088"/>
                    <a:pt x="26470" y="1088"/>
                  </a:cubicBezTo>
                  <a:cubicBezTo>
                    <a:pt x="26487" y="1088"/>
                    <a:pt x="26509" y="1070"/>
                    <a:pt x="26526" y="1053"/>
                  </a:cubicBezTo>
                  <a:cubicBezTo>
                    <a:pt x="26561" y="1036"/>
                    <a:pt x="26561" y="979"/>
                    <a:pt x="26526" y="962"/>
                  </a:cubicBezTo>
                  <a:cubicBezTo>
                    <a:pt x="26509" y="944"/>
                    <a:pt x="26487" y="944"/>
                    <a:pt x="26470" y="944"/>
                  </a:cubicBezTo>
                  <a:close/>
                  <a:moveTo>
                    <a:pt x="21792" y="979"/>
                  </a:moveTo>
                  <a:cubicBezTo>
                    <a:pt x="21757" y="997"/>
                    <a:pt x="21757" y="1053"/>
                    <a:pt x="21775" y="1088"/>
                  </a:cubicBezTo>
                  <a:cubicBezTo>
                    <a:pt x="21792" y="1105"/>
                    <a:pt x="21809" y="1123"/>
                    <a:pt x="21831" y="1123"/>
                  </a:cubicBezTo>
                  <a:cubicBezTo>
                    <a:pt x="21849" y="1123"/>
                    <a:pt x="21866" y="1123"/>
                    <a:pt x="21866" y="1105"/>
                  </a:cubicBezTo>
                  <a:cubicBezTo>
                    <a:pt x="21901" y="1088"/>
                    <a:pt x="21918" y="1053"/>
                    <a:pt x="21901" y="1014"/>
                  </a:cubicBezTo>
                  <a:cubicBezTo>
                    <a:pt x="21883" y="997"/>
                    <a:pt x="21866" y="979"/>
                    <a:pt x="21831" y="979"/>
                  </a:cubicBezTo>
                  <a:close/>
                  <a:moveTo>
                    <a:pt x="7668" y="997"/>
                  </a:moveTo>
                  <a:cubicBezTo>
                    <a:pt x="7633" y="1014"/>
                    <a:pt x="7598" y="1053"/>
                    <a:pt x="7616" y="1088"/>
                  </a:cubicBezTo>
                  <a:cubicBezTo>
                    <a:pt x="7633" y="1123"/>
                    <a:pt x="7650" y="1144"/>
                    <a:pt x="7689" y="1144"/>
                  </a:cubicBezTo>
                  <a:lnTo>
                    <a:pt x="7707" y="1144"/>
                  </a:lnTo>
                  <a:cubicBezTo>
                    <a:pt x="7742" y="1123"/>
                    <a:pt x="7759" y="1088"/>
                    <a:pt x="7759" y="1053"/>
                  </a:cubicBezTo>
                  <a:cubicBezTo>
                    <a:pt x="7742" y="1014"/>
                    <a:pt x="7724" y="997"/>
                    <a:pt x="7689" y="997"/>
                  </a:cubicBezTo>
                  <a:close/>
                  <a:moveTo>
                    <a:pt x="15683" y="1036"/>
                  </a:moveTo>
                  <a:cubicBezTo>
                    <a:pt x="15665" y="1036"/>
                    <a:pt x="15631" y="1036"/>
                    <a:pt x="15631" y="1053"/>
                  </a:cubicBezTo>
                  <a:cubicBezTo>
                    <a:pt x="15591" y="1088"/>
                    <a:pt x="15591" y="1144"/>
                    <a:pt x="15631" y="1162"/>
                  </a:cubicBezTo>
                  <a:cubicBezTo>
                    <a:pt x="15648" y="1179"/>
                    <a:pt x="15665" y="1179"/>
                    <a:pt x="15683" y="1179"/>
                  </a:cubicBezTo>
                  <a:cubicBezTo>
                    <a:pt x="15700" y="1179"/>
                    <a:pt x="15718" y="1162"/>
                    <a:pt x="15739" y="1144"/>
                  </a:cubicBezTo>
                  <a:cubicBezTo>
                    <a:pt x="15757" y="1123"/>
                    <a:pt x="15757" y="1070"/>
                    <a:pt x="15718" y="1053"/>
                  </a:cubicBezTo>
                  <a:cubicBezTo>
                    <a:pt x="15700" y="1036"/>
                    <a:pt x="15700" y="1036"/>
                    <a:pt x="15683" y="1036"/>
                  </a:cubicBezTo>
                  <a:close/>
                  <a:moveTo>
                    <a:pt x="7324" y="1105"/>
                  </a:moveTo>
                  <a:cubicBezTo>
                    <a:pt x="7272" y="1105"/>
                    <a:pt x="7254" y="1162"/>
                    <a:pt x="7272" y="1197"/>
                  </a:cubicBezTo>
                  <a:cubicBezTo>
                    <a:pt x="7289" y="1231"/>
                    <a:pt x="7307" y="1253"/>
                    <a:pt x="7341" y="1253"/>
                  </a:cubicBezTo>
                  <a:cubicBezTo>
                    <a:pt x="7341" y="1253"/>
                    <a:pt x="7363" y="1253"/>
                    <a:pt x="7363" y="1231"/>
                  </a:cubicBezTo>
                  <a:cubicBezTo>
                    <a:pt x="7398" y="1231"/>
                    <a:pt x="7415" y="1197"/>
                    <a:pt x="7415" y="1144"/>
                  </a:cubicBezTo>
                  <a:cubicBezTo>
                    <a:pt x="7398" y="1123"/>
                    <a:pt x="7363" y="1105"/>
                    <a:pt x="7341" y="1105"/>
                  </a:cubicBezTo>
                  <a:close/>
                  <a:moveTo>
                    <a:pt x="21522" y="1162"/>
                  </a:moveTo>
                  <a:cubicBezTo>
                    <a:pt x="21522" y="1162"/>
                    <a:pt x="21505" y="1162"/>
                    <a:pt x="21483" y="1179"/>
                  </a:cubicBezTo>
                  <a:cubicBezTo>
                    <a:pt x="21448" y="1197"/>
                    <a:pt x="21448" y="1231"/>
                    <a:pt x="21466" y="1271"/>
                  </a:cubicBezTo>
                  <a:cubicBezTo>
                    <a:pt x="21483" y="1288"/>
                    <a:pt x="21505" y="1305"/>
                    <a:pt x="21522" y="1305"/>
                  </a:cubicBezTo>
                  <a:lnTo>
                    <a:pt x="21557" y="1305"/>
                  </a:lnTo>
                  <a:cubicBezTo>
                    <a:pt x="21592" y="1271"/>
                    <a:pt x="21614" y="1231"/>
                    <a:pt x="21592" y="1197"/>
                  </a:cubicBezTo>
                  <a:cubicBezTo>
                    <a:pt x="21575" y="1179"/>
                    <a:pt x="21557" y="1162"/>
                    <a:pt x="21522" y="1162"/>
                  </a:cubicBezTo>
                  <a:close/>
                  <a:moveTo>
                    <a:pt x="6963" y="1214"/>
                  </a:moveTo>
                  <a:cubicBezTo>
                    <a:pt x="6928" y="1231"/>
                    <a:pt x="6906" y="1271"/>
                    <a:pt x="6928" y="1305"/>
                  </a:cubicBezTo>
                  <a:cubicBezTo>
                    <a:pt x="6945" y="1340"/>
                    <a:pt x="6963" y="1362"/>
                    <a:pt x="6998" y="1362"/>
                  </a:cubicBezTo>
                  <a:lnTo>
                    <a:pt x="7015" y="1362"/>
                  </a:lnTo>
                  <a:cubicBezTo>
                    <a:pt x="7054" y="1340"/>
                    <a:pt x="7072" y="1305"/>
                    <a:pt x="7072" y="1271"/>
                  </a:cubicBezTo>
                  <a:cubicBezTo>
                    <a:pt x="7054" y="1231"/>
                    <a:pt x="7015" y="1214"/>
                    <a:pt x="6998" y="1214"/>
                  </a:cubicBezTo>
                  <a:close/>
                  <a:moveTo>
                    <a:pt x="26705" y="1214"/>
                  </a:moveTo>
                  <a:cubicBezTo>
                    <a:pt x="26687" y="1214"/>
                    <a:pt x="26670" y="1214"/>
                    <a:pt x="26670" y="1231"/>
                  </a:cubicBezTo>
                  <a:cubicBezTo>
                    <a:pt x="26635" y="1253"/>
                    <a:pt x="26635" y="1288"/>
                    <a:pt x="26652" y="1323"/>
                  </a:cubicBezTo>
                  <a:cubicBezTo>
                    <a:pt x="26670" y="1340"/>
                    <a:pt x="26687" y="1362"/>
                    <a:pt x="26705" y="1362"/>
                  </a:cubicBezTo>
                  <a:cubicBezTo>
                    <a:pt x="26726" y="1362"/>
                    <a:pt x="26744" y="1362"/>
                    <a:pt x="26761" y="1340"/>
                  </a:cubicBezTo>
                  <a:cubicBezTo>
                    <a:pt x="26779" y="1323"/>
                    <a:pt x="26796" y="1271"/>
                    <a:pt x="26761" y="1231"/>
                  </a:cubicBezTo>
                  <a:cubicBezTo>
                    <a:pt x="26761" y="1214"/>
                    <a:pt x="26726" y="1214"/>
                    <a:pt x="26705" y="1214"/>
                  </a:cubicBezTo>
                  <a:close/>
                  <a:moveTo>
                    <a:pt x="15935" y="1271"/>
                  </a:moveTo>
                  <a:cubicBezTo>
                    <a:pt x="15918" y="1271"/>
                    <a:pt x="15900" y="1288"/>
                    <a:pt x="15900" y="1305"/>
                  </a:cubicBezTo>
                  <a:cubicBezTo>
                    <a:pt x="15866" y="1323"/>
                    <a:pt x="15866" y="1379"/>
                    <a:pt x="15883" y="1397"/>
                  </a:cubicBezTo>
                  <a:cubicBezTo>
                    <a:pt x="15900" y="1414"/>
                    <a:pt x="15918" y="1414"/>
                    <a:pt x="15935" y="1414"/>
                  </a:cubicBezTo>
                  <a:cubicBezTo>
                    <a:pt x="15957" y="1414"/>
                    <a:pt x="15974" y="1414"/>
                    <a:pt x="15992" y="1397"/>
                  </a:cubicBezTo>
                  <a:cubicBezTo>
                    <a:pt x="16027" y="1379"/>
                    <a:pt x="16027" y="1323"/>
                    <a:pt x="15992" y="1305"/>
                  </a:cubicBezTo>
                  <a:cubicBezTo>
                    <a:pt x="15974" y="1288"/>
                    <a:pt x="15957" y="1271"/>
                    <a:pt x="15935" y="1271"/>
                  </a:cubicBezTo>
                  <a:close/>
                  <a:moveTo>
                    <a:pt x="6654" y="1323"/>
                  </a:moveTo>
                  <a:cubicBezTo>
                    <a:pt x="6636" y="1323"/>
                    <a:pt x="6636" y="1323"/>
                    <a:pt x="6636" y="1340"/>
                  </a:cubicBezTo>
                  <a:cubicBezTo>
                    <a:pt x="6580" y="1340"/>
                    <a:pt x="6563" y="1397"/>
                    <a:pt x="6580" y="1432"/>
                  </a:cubicBezTo>
                  <a:cubicBezTo>
                    <a:pt x="6602" y="1449"/>
                    <a:pt x="6619" y="1471"/>
                    <a:pt x="6654" y="1471"/>
                  </a:cubicBezTo>
                  <a:lnTo>
                    <a:pt x="6671" y="1471"/>
                  </a:lnTo>
                  <a:cubicBezTo>
                    <a:pt x="6710" y="1449"/>
                    <a:pt x="6728" y="1414"/>
                    <a:pt x="6728" y="1379"/>
                  </a:cubicBezTo>
                  <a:cubicBezTo>
                    <a:pt x="6710" y="1340"/>
                    <a:pt x="6671" y="1323"/>
                    <a:pt x="6654" y="1323"/>
                  </a:cubicBezTo>
                  <a:close/>
                  <a:moveTo>
                    <a:pt x="21179" y="1362"/>
                  </a:moveTo>
                  <a:cubicBezTo>
                    <a:pt x="21139" y="1397"/>
                    <a:pt x="21139" y="1432"/>
                    <a:pt x="21157" y="1471"/>
                  </a:cubicBezTo>
                  <a:cubicBezTo>
                    <a:pt x="21179" y="1488"/>
                    <a:pt x="21196" y="1506"/>
                    <a:pt x="21213" y="1506"/>
                  </a:cubicBezTo>
                  <a:cubicBezTo>
                    <a:pt x="21231" y="1506"/>
                    <a:pt x="21248" y="1506"/>
                    <a:pt x="21248" y="1488"/>
                  </a:cubicBezTo>
                  <a:cubicBezTo>
                    <a:pt x="21287" y="1471"/>
                    <a:pt x="21305" y="1414"/>
                    <a:pt x="21287" y="1397"/>
                  </a:cubicBezTo>
                  <a:cubicBezTo>
                    <a:pt x="21266" y="1362"/>
                    <a:pt x="21248" y="1362"/>
                    <a:pt x="21213" y="1362"/>
                  </a:cubicBezTo>
                  <a:close/>
                  <a:moveTo>
                    <a:pt x="6293" y="1449"/>
                  </a:moveTo>
                  <a:cubicBezTo>
                    <a:pt x="6254" y="1471"/>
                    <a:pt x="6236" y="1506"/>
                    <a:pt x="6236" y="1558"/>
                  </a:cubicBezTo>
                  <a:cubicBezTo>
                    <a:pt x="6254" y="1580"/>
                    <a:pt x="6275" y="1597"/>
                    <a:pt x="6310" y="1597"/>
                  </a:cubicBezTo>
                  <a:lnTo>
                    <a:pt x="6328" y="1597"/>
                  </a:lnTo>
                  <a:cubicBezTo>
                    <a:pt x="6384" y="1580"/>
                    <a:pt x="6402" y="1540"/>
                    <a:pt x="6384" y="1506"/>
                  </a:cubicBezTo>
                  <a:cubicBezTo>
                    <a:pt x="6362" y="1471"/>
                    <a:pt x="6345" y="1449"/>
                    <a:pt x="6310" y="1449"/>
                  </a:cubicBezTo>
                  <a:close/>
                  <a:moveTo>
                    <a:pt x="26922" y="1506"/>
                  </a:moveTo>
                  <a:cubicBezTo>
                    <a:pt x="26905" y="1506"/>
                    <a:pt x="26887" y="1506"/>
                    <a:pt x="26870" y="1523"/>
                  </a:cubicBezTo>
                  <a:cubicBezTo>
                    <a:pt x="26853" y="1540"/>
                    <a:pt x="26835" y="1597"/>
                    <a:pt x="26853" y="1614"/>
                  </a:cubicBezTo>
                  <a:cubicBezTo>
                    <a:pt x="26870" y="1649"/>
                    <a:pt x="26887" y="1649"/>
                    <a:pt x="26922" y="1649"/>
                  </a:cubicBezTo>
                  <a:lnTo>
                    <a:pt x="26961" y="1649"/>
                  </a:lnTo>
                  <a:cubicBezTo>
                    <a:pt x="26996" y="1614"/>
                    <a:pt x="26996" y="1580"/>
                    <a:pt x="26979" y="1540"/>
                  </a:cubicBezTo>
                  <a:cubicBezTo>
                    <a:pt x="26961" y="1523"/>
                    <a:pt x="26944" y="1506"/>
                    <a:pt x="26922" y="1506"/>
                  </a:cubicBezTo>
                  <a:close/>
                  <a:moveTo>
                    <a:pt x="16192" y="1540"/>
                  </a:moveTo>
                  <a:cubicBezTo>
                    <a:pt x="16175" y="1540"/>
                    <a:pt x="16153" y="1558"/>
                    <a:pt x="16135" y="1558"/>
                  </a:cubicBezTo>
                  <a:cubicBezTo>
                    <a:pt x="16101" y="1597"/>
                    <a:pt x="16101" y="1632"/>
                    <a:pt x="16135" y="1667"/>
                  </a:cubicBezTo>
                  <a:cubicBezTo>
                    <a:pt x="16135" y="1688"/>
                    <a:pt x="16175" y="1688"/>
                    <a:pt x="16192" y="1688"/>
                  </a:cubicBezTo>
                  <a:cubicBezTo>
                    <a:pt x="16209" y="1688"/>
                    <a:pt x="16227" y="1688"/>
                    <a:pt x="16227" y="1667"/>
                  </a:cubicBezTo>
                  <a:cubicBezTo>
                    <a:pt x="16262" y="1649"/>
                    <a:pt x="16262" y="1597"/>
                    <a:pt x="16244" y="1580"/>
                  </a:cubicBezTo>
                  <a:cubicBezTo>
                    <a:pt x="16227" y="1558"/>
                    <a:pt x="16209" y="1540"/>
                    <a:pt x="16192" y="1540"/>
                  </a:cubicBezTo>
                  <a:close/>
                  <a:moveTo>
                    <a:pt x="20870" y="1558"/>
                  </a:moveTo>
                  <a:cubicBezTo>
                    <a:pt x="20830" y="1580"/>
                    <a:pt x="20830" y="1632"/>
                    <a:pt x="20852" y="1667"/>
                  </a:cubicBezTo>
                  <a:cubicBezTo>
                    <a:pt x="20870" y="1688"/>
                    <a:pt x="20887" y="1706"/>
                    <a:pt x="20904" y="1706"/>
                  </a:cubicBezTo>
                  <a:cubicBezTo>
                    <a:pt x="20922" y="1706"/>
                    <a:pt x="20939" y="1688"/>
                    <a:pt x="20961" y="1688"/>
                  </a:cubicBezTo>
                  <a:cubicBezTo>
                    <a:pt x="20996" y="1667"/>
                    <a:pt x="20996" y="1614"/>
                    <a:pt x="20978" y="1580"/>
                  </a:cubicBezTo>
                  <a:cubicBezTo>
                    <a:pt x="20961" y="1558"/>
                    <a:pt x="20939" y="1558"/>
                    <a:pt x="20904" y="1558"/>
                  </a:cubicBezTo>
                  <a:close/>
                  <a:moveTo>
                    <a:pt x="5966" y="1580"/>
                  </a:moveTo>
                  <a:cubicBezTo>
                    <a:pt x="5966" y="1580"/>
                    <a:pt x="5949" y="1580"/>
                    <a:pt x="5949" y="1597"/>
                  </a:cubicBezTo>
                  <a:cubicBezTo>
                    <a:pt x="5910" y="1597"/>
                    <a:pt x="5892" y="1649"/>
                    <a:pt x="5910" y="1688"/>
                  </a:cubicBezTo>
                  <a:cubicBezTo>
                    <a:pt x="5910" y="1706"/>
                    <a:pt x="5949" y="1723"/>
                    <a:pt x="5966" y="1723"/>
                  </a:cubicBezTo>
                  <a:lnTo>
                    <a:pt x="6001" y="1723"/>
                  </a:lnTo>
                  <a:cubicBezTo>
                    <a:pt x="6036" y="1706"/>
                    <a:pt x="6058" y="1667"/>
                    <a:pt x="6036" y="1632"/>
                  </a:cubicBezTo>
                  <a:cubicBezTo>
                    <a:pt x="6036" y="1597"/>
                    <a:pt x="6001" y="1580"/>
                    <a:pt x="5966" y="1580"/>
                  </a:cubicBezTo>
                  <a:close/>
                  <a:moveTo>
                    <a:pt x="5601" y="1723"/>
                  </a:moveTo>
                  <a:cubicBezTo>
                    <a:pt x="5566" y="1741"/>
                    <a:pt x="5549" y="1775"/>
                    <a:pt x="5566" y="1815"/>
                  </a:cubicBezTo>
                  <a:cubicBezTo>
                    <a:pt x="5583" y="1849"/>
                    <a:pt x="5601" y="1867"/>
                    <a:pt x="5640" y="1867"/>
                  </a:cubicBezTo>
                  <a:lnTo>
                    <a:pt x="5657" y="1867"/>
                  </a:lnTo>
                  <a:cubicBezTo>
                    <a:pt x="5692" y="1849"/>
                    <a:pt x="5710" y="1797"/>
                    <a:pt x="5710" y="1758"/>
                  </a:cubicBezTo>
                  <a:cubicBezTo>
                    <a:pt x="5692" y="1741"/>
                    <a:pt x="5657" y="1723"/>
                    <a:pt x="5640" y="1723"/>
                  </a:cubicBezTo>
                  <a:close/>
                  <a:moveTo>
                    <a:pt x="20613" y="1741"/>
                  </a:moveTo>
                  <a:cubicBezTo>
                    <a:pt x="20595" y="1741"/>
                    <a:pt x="20578" y="1758"/>
                    <a:pt x="20578" y="1758"/>
                  </a:cubicBezTo>
                  <a:cubicBezTo>
                    <a:pt x="20543" y="1775"/>
                    <a:pt x="20526" y="1832"/>
                    <a:pt x="20543" y="1867"/>
                  </a:cubicBezTo>
                  <a:cubicBezTo>
                    <a:pt x="20561" y="1884"/>
                    <a:pt x="20578" y="1884"/>
                    <a:pt x="20613" y="1884"/>
                  </a:cubicBezTo>
                  <a:lnTo>
                    <a:pt x="20652" y="1884"/>
                  </a:lnTo>
                  <a:cubicBezTo>
                    <a:pt x="20687" y="1867"/>
                    <a:pt x="20687" y="1815"/>
                    <a:pt x="20669" y="1775"/>
                  </a:cubicBezTo>
                  <a:cubicBezTo>
                    <a:pt x="20652" y="1758"/>
                    <a:pt x="20635" y="1741"/>
                    <a:pt x="20613" y="1741"/>
                  </a:cubicBezTo>
                  <a:close/>
                  <a:moveTo>
                    <a:pt x="27105" y="1815"/>
                  </a:moveTo>
                  <a:cubicBezTo>
                    <a:pt x="27088" y="1815"/>
                    <a:pt x="27088" y="1815"/>
                    <a:pt x="27070" y="1832"/>
                  </a:cubicBezTo>
                  <a:cubicBezTo>
                    <a:pt x="27031" y="1849"/>
                    <a:pt x="27014" y="1884"/>
                    <a:pt x="27031" y="1923"/>
                  </a:cubicBezTo>
                  <a:cubicBezTo>
                    <a:pt x="27053" y="1958"/>
                    <a:pt x="27088" y="1958"/>
                    <a:pt x="27105" y="1958"/>
                  </a:cubicBezTo>
                  <a:lnTo>
                    <a:pt x="27140" y="1958"/>
                  </a:lnTo>
                  <a:cubicBezTo>
                    <a:pt x="27179" y="1941"/>
                    <a:pt x="27196" y="1884"/>
                    <a:pt x="27162" y="1849"/>
                  </a:cubicBezTo>
                  <a:cubicBezTo>
                    <a:pt x="27162" y="1832"/>
                    <a:pt x="27122" y="1815"/>
                    <a:pt x="27105" y="1815"/>
                  </a:cubicBezTo>
                  <a:close/>
                  <a:moveTo>
                    <a:pt x="16410" y="1832"/>
                  </a:moveTo>
                  <a:cubicBezTo>
                    <a:pt x="16392" y="1832"/>
                    <a:pt x="16392" y="1832"/>
                    <a:pt x="16370" y="1849"/>
                  </a:cubicBezTo>
                  <a:cubicBezTo>
                    <a:pt x="16336" y="1867"/>
                    <a:pt x="16336" y="1923"/>
                    <a:pt x="16353" y="1941"/>
                  </a:cubicBezTo>
                  <a:cubicBezTo>
                    <a:pt x="16370" y="1958"/>
                    <a:pt x="16392" y="1976"/>
                    <a:pt x="16410" y="1976"/>
                  </a:cubicBezTo>
                  <a:cubicBezTo>
                    <a:pt x="16427" y="1976"/>
                    <a:pt x="16444" y="1976"/>
                    <a:pt x="16462" y="1958"/>
                  </a:cubicBezTo>
                  <a:cubicBezTo>
                    <a:pt x="16479" y="1941"/>
                    <a:pt x="16501" y="1884"/>
                    <a:pt x="16462" y="1849"/>
                  </a:cubicBezTo>
                  <a:cubicBezTo>
                    <a:pt x="16462" y="1832"/>
                    <a:pt x="16427" y="1832"/>
                    <a:pt x="16410" y="1832"/>
                  </a:cubicBezTo>
                  <a:close/>
                  <a:moveTo>
                    <a:pt x="5275" y="1867"/>
                  </a:moveTo>
                  <a:cubicBezTo>
                    <a:pt x="5240" y="1884"/>
                    <a:pt x="5222" y="1923"/>
                    <a:pt x="5240" y="1958"/>
                  </a:cubicBezTo>
                  <a:cubicBezTo>
                    <a:pt x="5257" y="1993"/>
                    <a:pt x="5275" y="2015"/>
                    <a:pt x="5314" y="2015"/>
                  </a:cubicBezTo>
                  <a:cubicBezTo>
                    <a:pt x="5314" y="2015"/>
                    <a:pt x="5331" y="2015"/>
                    <a:pt x="5331" y="1993"/>
                  </a:cubicBezTo>
                  <a:cubicBezTo>
                    <a:pt x="5366" y="1993"/>
                    <a:pt x="5383" y="1941"/>
                    <a:pt x="5366" y="1906"/>
                  </a:cubicBezTo>
                  <a:cubicBezTo>
                    <a:pt x="5366" y="1884"/>
                    <a:pt x="5331" y="1867"/>
                    <a:pt x="5296" y="1867"/>
                  </a:cubicBezTo>
                  <a:close/>
                  <a:moveTo>
                    <a:pt x="20308" y="1941"/>
                  </a:moveTo>
                  <a:cubicBezTo>
                    <a:pt x="20287" y="1941"/>
                    <a:pt x="20269" y="1941"/>
                    <a:pt x="20269" y="1958"/>
                  </a:cubicBezTo>
                  <a:cubicBezTo>
                    <a:pt x="20234" y="1976"/>
                    <a:pt x="20217" y="2032"/>
                    <a:pt x="20234" y="2050"/>
                  </a:cubicBezTo>
                  <a:cubicBezTo>
                    <a:pt x="20252" y="2084"/>
                    <a:pt x="20287" y="2084"/>
                    <a:pt x="20308" y="2084"/>
                  </a:cubicBezTo>
                  <a:lnTo>
                    <a:pt x="20343" y="2084"/>
                  </a:lnTo>
                  <a:cubicBezTo>
                    <a:pt x="20378" y="2050"/>
                    <a:pt x="20378" y="2015"/>
                    <a:pt x="20360" y="1976"/>
                  </a:cubicBezTo>
                  <a:cubicBezTo>
                    <a:pt x="20343" y="1958"/>
                    <a:pt x="20326" y="1941"/>
                    <a:pt x="20308" y="1941"/>
                  </a:cubicBezTo>
                  <a:close/>
                  <a:moveTo>
                    <a:pt x="4970" y="2015"/>
                  </a:moveTo>
                  <a:cubicBezTo>
                    <a:pt x="4970" y="2015"/>
                    <a:pt x="4948" y="2015"/>
                    <a:pt x="4948" y="2032"/>
                  </a:cubicBezTo>
                  <a:cubicBezTo>
                    <a:pt x="4913" y="2032"/>
                    <a:pt x="4896" y="2084"/>
                    <a:pt x="4913" y="2124"/>
                  </a:cubicBezTo>
                  <a:cubicBezTo>
                    <a:pt x="4913" y="2141"/>
                    <a:pt x="4948" y="2158"/>
                    <a:pt x="4970" y="2158"/>
                  </a:cubicBezTo>
                  <a:lnTo>
                    <a:pt x="5005" y="2158"/>
                  </a:lnTo>
                  <a:cubicBezTo>
                    <a:pt x="5040" y="2141"/>
                    <a:pt x="5057" y="2084"/>
                    <a:pt x="5040" y="2050"/>
                  </a:cubicBezTo>
                  <a:cubicBezTo>
                    <a:pt x="5022" y="2032"/>
                    <a:pt x="5005" y="2015"/>
                    <a:pt x="4970" y="2015"/>
                  </a:cubicBezTo>
                  <a:close/>
                  <a:moveTo>
                    <a:pt x="16627" y="2124"/>
                  </a:moveTo>
                  <a:cubicBezTo>
                    <a:pt x="16610" y="2124"/>
                    <a:pt x="16610" y="2124"/>
                    <a:pt x="16588" y="2141"/>
                  </a:cubicBezTo>
                  <a:cubicBezTo>
                    <a:pt x="16553" y="2158"/>
                    <a:pt x="16553" y="2193"/>
                    <a:pt x="16571" y="2232"/>
                  </a:cubicBezTo>
                  <a:cubicBezTo>
                    <a:pt x="16588" y="2250"/>
                    <a:pt x="16610" y="2267"/>
                    <a:pt x="16627" y="2267"/>
                  </a:cubicBezTo>
                  <a:cubicBezTo>
                    <a:pt x="16644" y="2267"/>
                    <a:pt x="16662" y="2267"/>
                    <a:pt x="16679" y="2250"/>
                  </a:cubicBezTo>
                  <a:cubicBezTo>
                    <a:pt x="16718" y="2232"/>
                    <a:pt x="16718" y="2176"/>
                    <a:pt x="16697" y="2141"/>
                  </a:cubicBezTo>
                  <a:cubicBezTo>
                    <a:pt x="16679" y="2124"/>
                    <a:pt x="16662" y="2124"/>
                    <a:pt x="16627" y="2124"/>
                  </a:cubicBezTo>
                  <a:close/>
                  <a:moveTo>
                    <a:pt x="19999" y="2141"/>
                  </a:moveTo>
                  <a:cubicBezTo>
                    <a:pt x="19982" y="2141"/>
                    <a:pt x="19960" y="2141"/>
                    <a:pt x="19960" y="2158"/>
                  </a:cubicBezTo>
                  <a:cubicBezTo>
                    <a:pt x="19925" y="2176"/>
                    <a:pt x="19908" y="2211"/>
                    <a:pt x="19943" y="2250"/>
                  </a:cubicBezTo>
                  <a:cubicBezTo>
                    <a:pt x="19943" y="2267"/>
                    <a:pt x="19982" y="2285"/>
                    <a:pt x="19999" y="2285"/>
                  </a:cubicBezTo>
                  <a:cubicBezTo>
                    <a:pt x="20017" y="2285"/>
                    <a:pt x="20017" y="2285"/>
                    <a:pt x="20034" y="2267"/>
                  </a:cubicBezTo>
                  <a:cubicBezTo>
                    <a:pt x="20069" y="2250"/>
                    <a:pt x="20091" y="2211"/>
                    <a:pt x="20052" y="2176"/>
                  </a:cubicBezTo>
                  <a:cubicBezTo>
                    <a:pt x="20052" y="2158"/>
                    <a:pt x="20017" y="2141"/>
                    <a:pt x="19999" y="2141"/>
                  </a:cubicBezTo>
                  <a:close/>
                  <a:moveTo>
                    <a:pt x="27249" y="2141"/>
                  </a:moveTo>
                  <a:cubicBezTo>
                    <a:pt x="27214" y="2158"/>
                    <a:pt x="27196" y="2211"/>
                    <a:pt x="27214" y="2250"/>
                  </a:cubicBezTo>
                  <a:cubicBezTo>
                    <a:pt x="27231" y="2267"/>
                    <a:pt x="27249" y="2285"/>
                    <a:pt x="27270" y="2285"/>
                  </a:cubicBezTo>
                  <a:cubicBezTo>
                    <a:pt x="27288" y="2285"/>
                    <a:pt x="27305" y="2285"/>
                    <a:pt x="27305" y="2267"/>
                  </a:cubicBezTo>
                  <a:cubicBezTo>
                    <a:pt x="27340" y="2250"/>
                    <a:pt x="27357" y="2211"/>
                    <a:pt x="27340" y="2176"/>
                  </a:cubicBezTo>
                  <a:cubicBezTo>
                    <a:pt x="27323" y="2158"/>
                    <a:pt x="27305" y="2141"/>
                    <a:pt x="27270" y="2141"/>
                  </a:cubicBezTo>
                  <a:close/>
                  <a:moveTo>
                    <a:pt x="4622" y="2176"/>
                  </a:moveTo>
                  <a:cubicBezTo>
                    <a:pt x="4587" y="2193"/>
                    <a:pt x="4570" y="2250"/>
                    <a:pt x="4587" y="2285"/>
                  </a:cubicBezTo>
                  <a:cubicBezTo>
                    <a:pt x="4587" y="2302"/>
                    <a:pt x="4622" y="2319"/>
                    <a:pt x="4644" y="2319"/>
                  </a:cubicBezTo>
                  <a:cubicBezTo>
                    <a:pt x="4661" y="2319"/>
                    <a:pt x="4678" y="2319"/>
                    <a:pt x="4678" y="2302"/>
                  </a:cubicBezTo>
                  <a:cubicBezTo>
                    <a:pt x="4713" y="2285"/>
                    <a:pt x="4731" y="2250"/>
                    <a:pt x="4713" y="2211"/>
                  </a:cubicBezTo>
                  <a:cubicBezTo>
                    <a:pt x="4696" y="2193"/>
                    <a:pt x="4678" y="2176"/>
                    <a:pt x="4644" y="2176"/>
                  </a:cubicBezTo>
                  <a:close/>
                  <a:moveTo>
                    <a:pt x="19690" y="2319"/>
                  </a:moveTo>
                  <a:cubicBezTo>
                    <a:pt x="19673" y="2319"/>
                    <a:pt x="19673" y="2341"/>
                    <a:pt x="19656" y="2341"/>
                  </a:cubicBezTo>
                  <a:cubicBezTo>
                    <a:pt x="19616" y="2358"/>
                    <a:pt x="19599" y="2411"/>
                    <a:pt x="19616" y="2428"/>
                  </a:cubicBezTo>
                  <a:cubicBezTo>
                    <a:pt x="19634" y="2467"/>
                    <a:pt x="19673" y="2467"/>
                    <a:pt x="19690" y="2467"/>
                  </a:cubicBezTo>
                  <a:lnTo>
                    <a:pt x="19725" y="2467"/>
                  </a:lnTo>
                  <a:cubicBezTo>
                    <a:pt x="19764" y="2450"/>
                    <a:pt x="19764" y="2393"/>
                    <a:pt x="19743" y="2358"/>
                  </a:cubicBezTo>
                  <a:cubicBezTo>
                    <a:pt x="19743" y="2341"/>
                    <a:pt x="19708" y="2319"/>
                    <a:pt x="19690" y="2319"/>
                  </a:cubicBezTo>
                  <a:close/>
                  <a:moveTo>
                    <a:pt x="4335" y="2341"/>
                  </a:moveTo>
                  <a:cubicBezTo>
                    <a:pt x="4317" y="2341"/>
                    <a:pt x="4295" y="2341"/>
                    <a:pt x="4295" y="2358"/>
                  </a:cubicBezTo>
                  <a:cubicBezTo>
                    <a:pt x="4261" y="2376"/>
                    <a:pt x="4243" y="2411"/>
                    <a:pt x="4261" y="2450"/>
                  </a:cubicBezTo>
                  <a:cubicBezTo>
                    <a:pt x="4278" y="2467"/>
                    <a:pt x="4295" y="2485"/>
                    <a:pt x="4335" y="2485"/>
                  </a:cubicBezTo>
                  <a:lnTo>
                    <a:pt x="4352" y="2485"/>
                  </a:lnTo>
                  <a:cubicBezTo>
                    <a:pt x="4387" y="2467"/>
                    <a:pt x="4404" y="2411"/>
                    <a:pt x="4387" y="2376"/>
                  </a:cubicBezTo>
                  <a:cubicBezTo>
                    <a:pt x="4369" y="2358"/>
                    <a:pt x="4352" y="2341"/>
                    <a:pt x="4335" y="2341"/>
                  </a:cubicBezTo>
                  <a:close/>
                  <a:moveTo>
                    <a:pt x="16805" y="2411"/>
                  </a:moveTo>
                  <a:cubicBezTo>
                    <a:pt x="16771" y="2450"/>
                    <a:pt x="16771" y="2485"/>
                    <a:pt x="16805" y="2519"/>
                  </a:cubicBezTo>
                  <a:cubicBezTo>
                    <a:pt x="16805" y="2537"/>
                    <a:pt x="16827" y="2559"/>
                    <a:pt x="16862" y="2559"/>
                  </a:cubicBezTo>
                  <a:cubicBezTo>
                    <a:pt x="16879" y="2559"/>
                    <a:pt x="16879" y="2537"/>
                    <a:pt x="16897" y="2537"/>
                  </a:cubicBezTo>
                  <a:cubicBezTo>
                    <a:pt x="16936" y="2502"/>
                    <a:pt x="16936" y="2467"/>
                    <a:pt x="16914" y="2428"/>
                  </a:cubicBezTo>
                  <a:cubicBezTo>
                    <a:pt x="16897" y="2411"/>
                    <a:pt x="16879" y="2411"/>
                    <a:pt x="16862" y="2411"/>
                  </a:cubicBezTo>
                  <a:close/>
                  <a:moveTo>
                    <a:pt x="27414" y="2467"/>
                  </a:moveTo>
                  <a:cubicBezTo>
                    <a:pt x="27379" y="2485"/>
                    <a:pt x="27357" y="2537"/>
                    <a:pt x="27379" y="2576"/>
                  </a:cubicBezTo>
                  <a:cubicBezTo>
                    <a:pt x="27397" y="2593"/>
                    <a:pt x="27414" y="2611"/>
                    <a:pt x="27431" y="2611"/>
                  </a:cubicBezTo>
                  <a:cubicBezTo>
                    <a:pt x="27449" y="2611"/>
                    <a:pt x="27466" y="2611"/>
                    <a:pt x="27466" y="2593"/>
                  </a:cubicBezTo>
                  <a:cubicBezTo>
                    <a:pt x="27505" y="2576"/>
                    <a:pt x="27523" y="2537"/>
                    <a:pt x="27505" y="2502"/>
                  </a:cubicBezTo>
                  <a:cubicBezTo>
                    <a:pt x="27488" y="2485"/>
                    <a:pt x="27466" y="2467"/>
                    <a:pt x="27431" y="2467"/>
                  </a:cubicBezTo>
                  <a:close/>
                  <a:moveTo>
                    <a:pt x="3969" y="2519"/>
                  </a:moveTo>
                  <a:cubicBezTo>
                    <a:pt x="3934" y="2537"/>
                    <a:pt x="3917" y="2593"/>
                    <a:pt x="3952" y="2628"/>
                  </a:cubicBezTo>
                  <a:cubicBezTo>
                    <a:pt x="3952" y="2646"/>
                    <a:pt x="3991" y="2667"/>
                    <a:pt x="4008" y="2667"/>
                  </a:cubicBezTo>
                  <a:cubicBezTo>
                    <a:pt x="4026" y="2667"/>
                    <a:pt x="4026" y="2646"/>
                    <a:pt x="4043" y="2646"/>
                  </a:cubicBezTo>
                  <a:cubicBezTo>
                    <a:pt x="4078" y="2628"/>
                    <a:pt x="4100" y="2593"/>
                    <a:pt x="4078" y="2559"/>
                  </a:cubicBezTo>
                  <a:cubicBezTo>
                    <a:pt x="4061" y="2519"/>
                    <a:pt x="4026" y="2519"/>
                    <a:pt x="4008" y="2519"/>
                  </a:cubicBezTo>
                  <a:close/>
                  <a:moveTo>
                    <a:pt x="19347" y="2519"/>
                  </a:moveTo>
                  <a:cubicBezTo>
                    <a:pt x="19307" y="2537"/>
                    <a:pt x="19290" y="2593"/>
                    <a:pt x="19307" y="2611"/>
                  </a:cubicBezTo>
                  <a:cubicBezTo>
                    <a:pt x="19329" y="2646"/>
                    <a:pt x="19347" y="2667"/>
                    <a:pt x="19381" y="2667"/>
                  </a:cubicBezTo>
                  <a:cubicBezTo>
                    <a:pt x="19381" y="2667"/>
                    <a:pt x="19399" y="2646"/>
                    <a:pt x="19416" y="2646"/>
                  </a:cubicBezTo>
                  <a:cubicBezTo>
                    <a:pt x="19455" y="2628"/>
                    <a:pt x="19455" y="2576"/>
                    <a:pt x="19438" y="2559"/>
                  </a:cubicBezTo>
                  <a:cubicBezTo>
                    <a:pt x="19416" y="2519"/>
                    <a:pt x="19399" y="2519"/>
                    <a:pt x="19381" y="2519"/>
                  </a:cubicBezTo>
                  <a:close/>
                  <a:moveTo>
                    <a:pt x="17097" y="2667"/>
                  </a:moveTo>
                  <a:cubicBezTo>
                    <a:pt x="17080" y="2667"/>
                    <a:pt x="17062" y="2685"/>
                    <a:pt x="17045" y="2702"/>
                  </a:cubicBezTo>
                  <a:cubicBezTo>
                    <a:pt x="17023" y="2720"/>
                    <a:pt x="17023" y="2776"/>
                    <a:pt x="17045" y="2794"/>
                  </a:cubicBezTo>
                  <a:cubicBezTo>
                    <a:pt x="17062" y="2811"/>
                    <a:pt x="17080" y="2811"/>
                    <a:pt x="17097" y="2811"/>
                  </a:cubicBezTo>
                  <a:cubicBezTo>
                    <a:pt x="17114" y="2811"/>
                    <a:pt x="17132" y="2811"/>
                    <a:pt x="17154" y="2794"/>
                  </a:cubicBezTo>
                  <a:cubicBezTo>
                    <a:pt x="17171" y="2776"/>
                    <a:pt x="17171" y="2720"/>
                    <a:pt x="17154" y="2702"/>
                  </a:cubicBezTo>
                  <a:cubicBezTo>
                    <a:pt x="17132" y="2685"/>
                    <a:pt x="17114" y="2667"/>
                    <a:pt x="17097" y="2667"/>
                  </a:cubicBezTo>
                  <a:close/>
                  <a:moveTo>
                    <a:pt x="19055" y="2685"/>
                  </a:moveTo>
                  <a:cubicBezTo>
                    <a:pt x="19038" y="2685"/>
                    <a:pt x="19038" y="2685"/>
                    <a:pt x="19020" y="2702"/>
                  </a:cubicBezTo>
                  <a:cubicBezTo>
                    <a:pt x="18981" y="2720"/>
                    <a:pt x="18981" y="2754"/>
                    <a:pt x="19003" y="2794"/>
                  </a:cubicBezTo>
                  <a:cubicBezTo>
                    <a:pt x="19003" y="2811"/>
                    <a:pt x="19038" y="2828"/>
                    <a:pt x="19055" y="2828"/>
                  </a:cubicBezTo>
                  <a:lnTo>
                    <a:pt x="19090" y="2828"/>
                  </a:lnTo>
                  <a:cubicBezTo>
                    <a:pt x="19129" y="2811"/>
                    <a:pt x="19146" y="2754"/>
                    <a:pt x="19129" y="2720"/>
                  </a:cubicBezTo>
                  <a:cubicBezTo>
                    <a:pt x="19112" y="2702"/>
                    <a:pt x="19090" y="2685"/>
                    <a:pt x="19055" y="2685"/>
                  </a:cubicBezTo>
                  <a:close/>
                  <a:moveTo>
                    <a:pt x="3665" y="2702"/>
                  </a:moveTo>
                  <a:cubicBezTo>
                    <a:pt x="3625" y="2720"/>
                    <a:pt x="3608" y="2776"/>
                    <a:pt x="3625" y="2811"/>
                  </a:cubicBezTo>
                  <a:cubicBezTo>
                    <a:pt x="3643" y="2828"/>
                    <a:pt x="3665" y="2846"/>
                    <a:pt x="3699" y="2846"/>
                  </a:cubicBezTo>
                  <a:cubicBezTo>
                    <a:pt x="3699" y="2846"/>
                    <a:pt x="3717" y="2828"/>
                    <a:pt x="3734" y="2828"/>
                  </a:cubicBezTo>
                  <a:cubicBezTo>
                    <a:pt x="3773" y="2811"/>
                    <a:pt x="3773" y="2754"/>
                    <a:pt x="3752" y="2737"/>
                  </a:cubicBezTo>
                  <a:cubicBezTo>
                    <a:pt x="3734" y="2702"/>
                    <a:pt x="3717" y="2702"/>
                    <a:pt x="3699" y="2702"/>
                  </a:cubicBezTo>
                  <a:close/>
                  <a:moveTo>
                    <a:pt x="27558" y="2794"/>
                  </a:moveTo>
                  <a:cubicBezTo>
                    <a:pt x="27523" y="2811"/>
                    <a:pt x="27505" y="2863"/>
                    <a:pt x="27523" y="2902"/>
                  </a:cubicBezTo>
                  <a:cubicBezTo>
                    <a:pt x="27540" y="2920"/>
                    <a:pt x="27575" y="2937"/>
                    <a:pt x="27597" y="2937"/>
                  </a:cubicBezTo>
                  <a:cubicBezTo>
                    <a:pt x="27614" y="2937"/>
                    <a:pt x="27614" y="2937"/>
                    <a:pt x="27632" y="2920"/>
                  </a:cubicBezTo>
                  <a:cubicBezTo>
                    <a:pt x="27666" y="2920"/>
                    <a:pt x="27684" y="2863"/>
                    <a:pt x="27666" y="2828"/>
                  </a:cubicBezTo>
                  <a:cubicBezTo>
                    <a:pt x="27649" y="2811"/>
                    <a:pt x="27632" y="2794"/>
                    <a:pt x="27597" y="2794"/>
                  </a:cubicBezTo>
                  <a:close/>
                  <a:moveTo>
                    <a:pt x="18711" y="2846"/>
                  </a:moveTo>
                  <a:cubicBezTo>
                    <a:pt x="18677" y="2863"/>
                    <a:pt x="18655" y="2920"/>
                    <a:pt x="18677" y="2955"/>
                  </a:cubicBezTo>
                  <a:cubicBezTo>
                    <a:pt x="18677" y="2972"/>
                    <a:pt x="18711" y="2994"/>
                    <a:pt x="18729" y="2994"/>
                  </a:cubicBezTo>
                  <a:lnTo>
                    <a:pt x="18764" y="2994"/>
                  </a:lnTo>
                  <a:cubicBezTo>
                    <a:pt x="18803" y="2972"/>
                    <a:pt x="18820" y="2920"/>
                    <a:pt x="18803" y="2885"/>
                  </a:cubicBezTo>
                  <a:cubicBezTo>
                    <a:pt x="18785" y="2863"/>
                    <a:pt x="18764" y="2846"/>
                    <a:pt x="18729" y="2846"/>
                  </a:cubicBezTo>
                  <a:close/>
                  <a:moveTo>
                    <a:pt x="3338" y="2885"/>
                  </a:moveTo>
                  <a:cubicBezTo>
                    <a:pt x="3299" y="2902"/>
                    <a:pt x="3299" y="2955"/>
                    <a:pt x="3316" y="2994"/>
                  </a:cubicBezTo>
                  <a:cubicBezTo>
                    <a:pt x="3338" y="3011"/>
                    <a:pt x="3356" y="3029"/>
                    <a:pt x="3373" y="3029"/>
                  </a:cubicBezTo>
                  <a:cubicBezTo>
                    <a:pt x="3390" y="3029"/>
                    <a:pt x="3408" y="3011"/>
                    <a:pt x="3408" y="3011"/>
                  </a:cubicBezTo>
                  <a:cubicBezTo>
                    <a:pt x="3447" y="2994"/>
                    <a:pt x="3464" y="2955"/>
                    <a:pt x="3447" y="2920"/>
                  </a:cubicBezTo>
                  <a:cubicBezTo>
                    <a:pt x="3425" y="2885"/>
                    <a:pt x="3408" y="2885"/>
                    <a:pt x="3373" y="2885"/>
                  </a:cubicBezTo>
                  <a:close/>
                  <a:moveTo>
                    <a:pt x="17371" y="2902"/>
                  </a:moveTo>
                  <a:cubicBezTo>
                    <a:pt x="17349" y="2902"/>
                    <a:pt x="17332" y="2920"/>
                    <a:pt x="17315" y="2937"/>
                  </a:cubicBezTo>
                  <a:cubicBezTo>
                    <a:pt x="17297" y="2972"/>
                    <a:pt x="17297" y="3011"/>
                    <a:pt x="17332" y="3046"/>
                  </a:cubicBezTo>
                  <a:lnTo>
                    <a:pt x="17371" y="3046"/>
                  </a:lnTo>
                  <a:cubicBezTo>
                    <a:pt x="17389" y="3046"/>
                    <a:pt x="17423" y="3046"/>
                    <a:pt x="17423" y="3029"/>
                  </a:cubicBezTo>
                  <a:cubicBezTo>
                    <a:pt x="17458" y="2994"/>
                    <a:pt x="17441" y="2937"/>
                    <a:pt x="17406" y="2920"/>
                  </a:cubicBezTo>
                  <a:cubicBezTo>
                    <a:pt x="17406" y="2920"/>
                    <a:pt x="17389" y="2902"/>
                    <a:pt x="17371" y="2902"/>
                  </a:cubicBezTo>
                  <a:close/>
                  <a:moveTo>
                    <a:pt x="18368" y="2994"/>
                  </a:moveTo>
                  <a:cubicBezTo>
                    <a:pt x="18328" y="3011"/>
                    <a:pt x="18311" y="3063"/>
                    <a:pt x="18328" y="3103"/>
                  </a:cubicBezTo>
                  <a:cubicBezTo>
                    <a:pt x="18350" y="3120"/>
                    <a:pt x="18368" y="3137"/>
                    <a:pt x="18402" y="3137"/>
                  </a:cubicBezTo>
                  <a:lnTo>
                    <a:pt x="18420" y="3137"/>
                  </a:lnTo>
                  <a:cubicBezTo>
                    <a:pt x="18476" y="3120"/>
                    <a:pt x="18476" y="3081"/>
                    <a:pt x="18476" y="3046"/>
                  </a:cubicBezTo>
                  <a:cubicBezTo>
                    <a:pt x="18459" y="3011"/>
                    <a:pt x="18437" y="2994"/>
                    <a:pt x="18402" y="2994"/>
                  </a:cubicBezTo>
                  <a:close/>
                  <a:moveTo>
                    <a:pt x="3064" y="3063"/>
                  </a:moveTo>
                  <a:cubicBezTo>
                    <a:pt x="3064" y="3063"/>
                    <a:pt x="3047" y="3063"/>
                    <a:pt x="3029" y="3081"/>
                  </a:cubicBezTo>
                  <a:cubicBezTo>
                    <a:pt x="2990" y="3103"/>
                    <a:pt x="2990" y="3137"/>
                    <a:pt x="3012" y="3172"/>
                  </a:cubicBezTo>
                  <a:cubicBezTo>
                    <a:pt x="3029" y="3190"/>
                    <a:pt x="3047" y="3211"/>
                    <a:pt x="3064" y="3211"/>
                  </a:cubicBezTo>
                  <a:cubicBezTo>
                    <a:pt x="3081" y="3211"/>
                    <a:pt x="3099" y="3211"/>
                    <a:pt x="3099" y="3190"/>
                  </a:cubicBezTo>
                  <a:cubicBezTo>
                    <a:pt x="3138" y="3172"/>
                    <a:pt x="3155" y="3137"/>
                    <a:pt x="3138" y="3103"/>
                  </a:cubicBezTo>
                  <a:cubicBezTo>
                    <a:pt x="3121" y="3081"/>
                    <a:pt x="3099" y="3063"/>
                    <a:pt x="3064" y="3063"/>
                  </a:cubicBezTo>
                  <a:close/>
                  <a:moveTo>
                    <a:pt x="17697" y="3063"/>
                  </a:moveTo>
                  <a:cubicBezTo>
                    <a:pt x="17658" y="3063"/>
                    <a:pt x="17641" y="3081"/>
                    <a:pt x="17624" y="3120"/>
                  </a:cubicBezTo>
                  <a:cubicBezTo>
                    <a:pt x="17624" y="3155"/>
                    <a:pt x="17641" y="3190"/>
                    <a:pt x="17676" y="3211"/>
                  </a:cubicBezTo>
                  <a:lnTo>
                    <a:pt x="17697" y="3211"/>
                  </a:lnTo>
                  <a:cubicBezTo>
                    <a:pt x="17732" y="3211"/>
                    <a:pt x="17750" y="3190"/>
                    <a:pt x="17767" y="3155"/>
                  </a:cubicBezTo>
                  <a:cubicBezTo>
                    <a:pt x="17767" y="3120"/>
                    <a:pt x="17750" y="3081"/>
                    <a:pt x="17715" y="3063"/>
                  </a:cubicBezTo>
                  <a:close/>
                  <a:moveTo>
                    <a:pt x="18041" y="3103"/>
                  </a:moveTo>
                  <a:cubicBezTo>
                    <a:pt x="18002" y="3103"/>
                    <a:pt x="17985" y="3137"/>
                    <a:pt x="17985" y="3172"/>
                  </a:cubicBezTo>
                  <a:cubicBezTo>
                    <a:pt x="17985" y="3211"/>
                    <a:pt x="18024" y="3246"/>
                    <a:pt x="18059" y="3246"/>
                  </a:cubicBezTo>
                  <a:cubicBezTo>
                    <a:pt x="18093" y="3229"/>
                    <a:pt x="18133" y="3190"/>
                    <a:pt x="18133" y="3155"/>
                  </a:cubicBezTo>
                  <a:cubicBezTo>
                    <a:pt x="18133" y="3120"/>
                    <a:pt x="18093" y="3103"/>
                    <a:pt x="18059" y="3103"/>
                  </a:cubicBezTo>
                  <a:close/>
                  <a:moveTo>
                    <a:pt x="27723" y="3120"/>
                  </a:moveTo>
                  <a:cubicBezTo>
                    <a:pt x="27684" y="3137"/>
                    <a:pt x="27666" y="3190"/>
                    <a:pt x="27684" y="3229"/>
                  </a:cubicBezTo>
                  <a:cubicBezTo>
                    <a:pt x="27684" y="3246"/>
                    <a:pt x="27723" y="3264"/>
                    <a:pt x="27740" y="3264"/>
                  </a:cubicBezTo>
                  <a:lnTo>
                    <a:pt x="27775" y="3264"/>
                  </a:lnTo>
                  <a:cubicBezTo>
                    <a:pt x="27814" y="3246"/>
                    <a:pt x="27832" y="3190"/>
                    <a:pt x="27814" y="3155"/>
                  </a:cubicBezTo>
                  <a:cubicBezTo>
                    <a:pt x="27793" y="3137"/>
                    <a:pt x="27775" y="3120"/>
                    <a:pt x="27740" y="3120"/>
                  </a:cubicBezTo>
                  <a:close/>
                  <a:moveTo>
                    <a:pt x="2773" y="3281"/>
                  </a:moveTo>
                  <a:cubicBezTo>
                    <a:pt x="2755" y="3281"/>
                    <a:pt x="2738" y="3281"/>
                    <a:pt x="2738" y="3298"/>
                  </a:cubicBezTo>
                  <a:cubicBezTo>
                    <a:pt x="2703" y="3320"/>
                    <a:pt x="2703" y="3372"/>
                    <a:pt x="2720" y="3390"/>
                  </a:cubicBezTo>
                  <a:cubicBezTo>
                    <a:pt x="2738" y="3407"/>
                    <a:pt x="2755" y="3429"/>
                    <a:pt x="2773" y="3429"/>
                  </a:cubicBezTo>
                  <a:cubicBezTo>
                    <a:pt x="2794" y="3429"/>
                    <a:pt x="2812" y="3429"/>
                    <a:pt x="2829" y="3407"/>
                  </a:cubicBezTo>
                  <a:cubicBezTo>
                    <a:pt x="2846" y="3390"/>
                    <a:pt x="2864" y="3338"/>
                    <a:pt x="2829" y="3298"/>
                  </a:cubicBezTo>
                  <a:cubicBezTo>
                    <a:pt x="2829" y="3281"/>
                    <a:pt x="2794" y="3281"/>
                    <a:pt x="2773" y="3281"/>
                  </a:cubicBezTo>
                  <a:close/>
                  <a:moveTo>
                    <a:pt x="27901" y="3446"/>
                  </a:moveTo>
                  <a:cubicBezTo>
                    <a:pt x="27884" y="3446"/>
                    <a:pt x="27884" y="3446"/>
                    <a:pt x="27866" y="3464"/>
                  </a:cubicBezTo>
                  <a:cubicBezTo>
                    <a:pt x="27832" y="3464"/>
                    <a:pt x="27814" y="3516"/>
                    <a:pt x="27832" y="3555"/>
                  </a:cubicBezTo>
                  <a:cubicBezTo>
                    <a:pt x="27849" y="3572"/>
                    <a:pt x="27866" y="3590"/>
                    <a:pt x="27901" y="3590"/>
                  </a:cubicBezTo>
                  <a:lnTo>
                    <a:pt x="27940" y="3590"/>
                  </a:lnTo>
                  <a:cubicBezTo>
                    <a:pt x="27975" y="3572"/>
                    <a:pt x="27975" y="3516"/>
                    <a:pt x="27975" y="3481"/>
                  </a:cubicBezTo>
                  <a:cubicBezTo>
                    <a:pt x="27958" y="3464"/>
                    <a:pt x="27923" y="3446"/>
                    <a:pt x="27901" y="3446"/>
                  </a:cubicBezTo>
                  <a:close/>
                  <a:moveTo>
                    <a:pt x="2503" y="3516"/>
                  </a:moveTo>
                  <a:cubicBezTo>
                    <a:pt x="2485" y="3516"/>
                    <a:pt x="2468" y="3516"/>
                    <a:pt x="2446" y="3538"/>
                  </a:cubicBezTo>
                  <a:cubicBezTo>
                    <a:pt x="2429" y="3555"/>
                    <a:pt x="2411" y="3607"/>
                    <a:pt x="2446" y="3625"/>
                  </a:cubicBezTo>
                  <a:cubicBezTo>
                    <a:pt x="2468" y="3646"/>
                    <a:pt x="2485" y="3664"/>
                    <a:pt x="2503" y="3664"/>
                  </a:cubicBezTo>
                  <a:cubicBezTo>
                    <a:pt x="2520" y="3664"/>
                    <a:pt x="2538" y="3646"/>
                    <a:pt x="2555" y="3646"/>
                  </a:cubicBezTo>
                  <a:cubicBezTo>
                    <a:pt x="2577" y="3607"/>
                    <a:pt x="2577" y="3572"/>
                    <a:pt x="2555" y="3538"/>
                  </a:cubicBezTo>
                  <a:cubicBezTo>
                    <a:pt x="2538" y="3516"/>
                    <a:pt x="2520" y="3516"/>
                    <a:pt x="2503" y="3516"/>
                  </a:cubicBezTo>
                  <a:close/>
                  <a:moveTo>
                    <a:pt x="2229" y="3755"/>
                  </a:moveTo>
                  <a:cubicBezTo>
                    <a:pt x="2211" y="3755"/>
                    <a:pt x="2194" y="3773"/>
                    <a:pt x="2176" y="3773"/>
                  </a:cubicBezTo>
                  <a:cubicBezTo>
                    <a:pt x="2159" y="3807"/>
                    <a:pt x="2159" y="3842"/>
                    <a:pt x="2176" y="3881"/>
                  </a:cubicBezTo>
                  <a:cubicBezTo>
                    <a:pt x="2194" y="3899"/>
                    <a:pt x="2211" y="3899"/>
                    <a:pt x="2229" y="3899"/>
                  </a:cubicBezTo>
                  <a:cubicBezTo>
                    <a:pt x="2250" y="3899"/>
                    <a:pt x="2268" y="3899"/>
                    <a:pt x="2285" y="3881"/>
                  </a:cubicBezTo>
                  <a:cubicBezTo>
                    <a:pt x="2303" y="3864"/>
                    <a:pt x="2320" y="3807"/>
                    <a:pt x="2285" y="3773"/>
                  </a:cubicBezTo>
                  <a:cubicBezTo>
                    <a:pt x="2268" y="3773"/>
                    <a:pt x="2250" y="3755"/>
                    <a:pt x="2229" y="3755"/>
                  </a:cubicBezTo>
                  <a:close/>
                  <a:moveTo>
                    <a:pt x="28067" y="3773"/>
                  </a:moveTo>
                  <a:cubicBezTo>
                    <a:pt x="28049" y="3773"/>
                    <a:pt x="28032" y="3773"/>
                    <a:pt x="28032" y="3790"/>
                  </a:cubicBezTo>
                  <a:cubicBezTo>
                    <a:pt x="27993" y="3807"/>
                    <a:pt x="27975" y="3842"/>
                    <a:pt x="27993" y="3881"/>
                  </a:cubicBezTo>
                  <a:cubicBezTo>
                    <a:pt x="28010" y="3899"/>
                    <a:pt x="28032" y="3916"/>
                    <a:pt x="28067" y="3916"/>
                  </a:cubicBezTo>
                  <a:lnTo>
                    <a:pt x="28084" y="3916"/>
                  </a:lnTo>
                  <a:cubicBezTo>
                    <a:pt x="28119" y="3899"/>
                    <a:pt x="28141" y="3842"/>
                    <a:pt x="28119" y="3807"/>
                  </a:cubicBezTo>
                  <a:cubicBezTo>
                    <a:pt x="28119" y="3790"/>
                    <a:pt x="28084" y="3773"/>
                    <a:pt x="28067" y="3773"/>
                  </a:cubicBezTo>
                  <a:close/>
                  <a:moveTo>
                    <a:pt x="1976" y="4008"/>
                  </a:moveTo>
                  <a:cubicBezTo>
                    <a:pt x="1959" y="4008"/>
                    <a:pt x="1941" y="4008"/>
                    <a:pt x="1924" y="4025"/>
                  </a:cubicBezTo>
                  <a:cubicBezTo>
                    <a:pt x="1885" y="4060"/>
                    <a:pt x="1885" y="4099"/>
                    <a:pt x="1924" y="4134"/>
                  </a:cubicBezTo>
                  <a:cubicBezTo>
                    <a:pt x="1941" y="4151"/>
                    <a:pt x="1959" y="4151"/>
                    <a:pt x="1976" y="4151"/>
                  </a:cubicBezTo>
                  <a:cubicBezTo>
                    <a:pt x="1994" y="4151"/>
                    <a:pt x="2011" y="4151"/>
                    <a:pt x="2033" y="4134"/>
                  </a:cubicBezTo>
                  <a:cubicBezTo>
                    <a:pt x="2050" y="4099"/>
                    <a:pt x="2050" y="4060"/>
                    <a:pt x="2033" y="4025"/>
                  </a:cubicBezTo>
                  <a:cubicBezTo>
                    <a:pt x="2011" y="4008"/>
                    <a:pt x="1994" y="4008"/>
                    <a:pt x="1976" y="4008"/>
                  </a:cubicBezTo>
                  <a:close/>
                  <a:moveTo>
                    <a:pt x="28193" y="4099"/>
                  </a:moveTo>
                  <a:cubicBezTo>
                    <a:pt x="28158" y="4116"/>
                    <a:pt x="28141" y="4169"/>
                    <a:pt x="28158" y="4208"/>
                  </a:cubicBezTo>
                  <a:cubicBezTo>
                    <a:pt x="28175" y="4225"/>
                    <a:pt x="28210" y="4243"/>
                    <a:pt x="28228" y="4243"/>
                  </a:cubicBezTo>
                  <a:cubicBezTo>
                    <a:pt x="28249" y="4243"/>
                    <a:pt x="28249" y="4243"/>
                    <a:pt x="28267" y="4225"/>
                  </a:cubicBezTo>
                  <a:cubicBezTo>
                    <a:pt x="28302" y="4208"/>
                    <a:pt x="28319" y="4169"/>
                    <a:pt x="28284" y="4134"/>
                  </a:cubicBezTo>
                  <a:cubicBezTo>
                    <a:pt x="28284" y="4116"/>
                    <a:pt x="28249" y="4099"/>
                    <a:pt x="28228" y="4099"/>
                  </a:cubicBezTo>
                  <a:close/>
                  <a:moveTo>
                    <a:pt x="1724" y="4260"/>
                  </a:moveTo>
                  <a:cubicBezTo>
                    <a:pt x="1706" y="4260"/>
                    <a:pt x="1685" y="4277"/>
                    <a:pt x="1667" y="4299"/>
                  </a:cubicBezTo>
                  <a:cubicBezTo>
                    <a:pt x="1632" y="4317"/>
                    <a:pt x="1632" y="4369"/>
                    <a:pt x="1667" y="4386"/>
                  </a:cubicBezTo>
                  <a:cubicBezTo>
                    <a:pt x="1685" y="4408"/>
                    <a:pt x="1706" y="4408"/>
                    <a:pt x="1724" y="4408"/>
                  </a:cubicBezTo>
                  <a:cubicBezTo>
                    <a:pt x="1741" y="4408"/>
                    <a:pt x="1759" y="4408"/>
                    <a:pt x="1776" y="4386"/>
                  </a:cubicBezTo>
                  <a:cubicBezTo>
                    <a:pt x="1793" y="4351"/>
                    <a:pt x="1793" y="4317"/>
                    <a:pt x="1759" y="4277"/>
                  </a:cubicBezTo>
                  <a:cubicBezTo>
                    <a:pt x="1759" y="4277"/>
                    <a:pt x="1741" y="4260"/>
                    <a:pt x="1724" y="4260"/>
                  </a:cubicBezTo>
                  <a:close/>
                  <a:moveTo>
                    <a:pt x="28410" y="4408"/>
                  </a:moveTo>
                  <a:cubicBezTo>
                    <a:pt x="28393" y="4408"/>
                    <a:pt x="28393" y="4408"/>
                    <a:pt x="28376" y="4425"/>
                  </a:cubicBezTo>
                  <a:cubicBezTo>
                    <a:pt x="28336" y="4443"/>
                    <a:pt x="28319" y="4478"/>
                    <a:pt x="28358" y="4517"/>
                  </a:cubicBezTo>
                  <a:cubicBezTo>
                    <a:pt x="28358" y="4534"/>
                    <a:pt x="28393" y="4552"/>
                    <a:pt x="28410" y="4552"/>
                  </a:cubicBezTo>
                  <a:cubicBezTo>
                    <a:pt x="28428" y="4552"/>
                    <a:pt x="28428" y="4552"/>
                    <a:pt x="28445" y="4534"/>
                  </a:cubicBezTo>
                  <a:cubicBezTo>
                    <a:pt x="28484" y="4517"/>
                    <a:pt x="28502" y="4478"/>
                    <a:pt x="28467" y="4443"/>
                  </a:cubicBezTo>
                  <a:cubicBezTo>
                    <a:pt x="28467" y="4425"/>
                    <a:pt x="28428" y="4408"/>
                    <a:pt x="28410" y="4408"/>
                  </a:cubicBezTo>
                  <a:close/>
                  <a:moveTo>
                    <a:pt x="1467" y="4534"/>
                  </a:moveTo>
                  <a:cubicBezTo>
                    <a:pt x="1450" y="4534"/>
                    <a:pt x="1432" y="4552"/>
                    <a:pt x="1415" y="4569"/>
                  </a:cubicBezTo>
                  <a:cubicBezTo>
                    <a:pt x="1398" y="4586"/>
                    <a:pt x="1398" y="4643"/>
                    <a:pt x="1432" y="4660"/>
                  </a:cubicBezTo>
                  <a:cubicBezTo>
                    <a:pt x="1450" y="4678"/>
                    <a:pt x="1450" y="4678"/>
                    <a:pt x="1467" y="4678"/>
                  </a:cubicBezTo>
                  <a:cubicBezTo>
                    <a:pt x="1506" y="4678"/>
                    <a:pt x="1524" y="4678"/>
                    <a:pt x="1524" y="4660"/>
                  </a:cubicBezTo>
                  <a:cubicBezTo>
                    <a:pt x="1559" y="4625"/>
                    <a:pt x="1559" y="4586"/>
                    <a:pt x="1524" y="4552"/>
                  </a:cubicBezTo>
                  <a:cubicBezTo>
                    <a:pt x="1506" y="4552"/>
                    <a:pt x="1489" y="4534"/>
                    <a:pt x="1467" y="4534"/>
                  </a:cubicBezTo>
                  <a:close/>
                  <a:moveTo>
                    <a:pt x="28611" y="4713"/>
                  </a:moveTo>
                  <a:cubicBezTo>
                    <a:pt x="28593" y="4713"/>
                    <a:pt x="28576" y="4713"/>
                    <a:pt x="28576" y="4734"/>
                  </a:cubicBezTo>
                  <a:cubicBezTo>
                    <a:pt x="28537" y="4752"/>
                    <a:pt x="28519" y="4786"/>
                    <a:pt x="28537" y="4821"/>
                  </a:cubicBezTo>
                  <a:cubicBezTo>
                    <a:pt x="28554" y="4843"/>
                    <a:pt x="28576" y="4860"/>
                    <a:pt x="28611" y="4860"/>
                  </a:cubicBezTo>
                  <a:cubicBezTo>
                    <a:pt x="28611" y="4860"/>
                    <a:pt x="28628" y="4860"/>
                    <a:pt x="28645" y="4843"/>
                  </a:cubicBezTo>
                  <a:cubicBezTo>
                    <a:pt x="28685" y="4821"/>
                    <a:pt x="28685" y="4786"/>
                    <a:pt x="28663" y="4752"/>
                  </a:cubicBezTo>
                  <a:cubicBezTo>
                    <a:pt x="28645" y="4734"/>
                    <a:pt x="28628" y="4713"/>
                    <a:pt x="28611" y="4713"/>
                  </a:cubicBezTo>
                  <a:close/>
                  <a:moveTo>
                    <a:pt x="1250" y="4821"/>
                  </a:moveTo>
                  <a:cubicBezTo>
                    <a:pt x="1215" y="4821"/>
                    <a:pt x="1197" y="4821"/>
                    <a:pt x="1180" y="4843"/>
                  </a:cubicBezTo>
                  <a:cubicBezTo>
                    <a:pt x="1163" y="4878"/>
                    <a:pt x="1163" y="4913"/>
                    <a:pt x="1197" y="4952"/>
                  </a:cubicBezTo>
                  <a:cubicBezTo>
                    <a:pt x="1215" y="4952"/>
                    <a:pt x="1232" y="4969"/>
                    <a:pt x="1250" y="4969"/>
                  </a:cubicBezTo>
                  <a:cubicBezTo>
                    <a:pt x="1271" y="4969"/>
                    <a:pt x="1289" y="4952"/>
                    <a:pt x="1306" y="4930"/>
                  </a:cubicBezTo>
                  <a:cubicBezTo>
                    <a:pt x="1324" y="4895"/>
                    <a:pt x="1324" y="4860"/>
                    <a:pt x="1289" y="4843"/>
                  </a:cubicBezTo>
                  <a:cubicBezTo>
                    <a:pt x="1271" y="4821"/>
                    <a:pt x="1250" y="4821"/>
                    <a:pt x="1250" y="4821"/>
                  </a:cubicBezTo>
                  <a:close/>
                  <a:moveTo>
                    <a:pt x="28754" y="5021"/>
                  </a:moveTo>
                  <a:cubicBezTo>
                    <a:pt x="28737" y="5061"/>
                    <a:pt x="28719" y="5095"/>
                    <a:pt x="28737" y="5130"/>
                  </a:cubicBezTo>
                  <a:cubicBezTo>
                    <a:pt x="28754" y="5148"/>
                    <a:pt x="28772" y="5169"/>
                    <a:pt x="28811" y="5169"/>
                  </a:cubicBezTo>
                  <a:cubicBezTo>
                    <a:pt x="28811" y="5169"/>
                    <a:pt x="28828" y="5169"/>
                    <a:pt x="28846" y="5148"/>
                  </a:cubicBezTo>
                  <a:cubicBezTo>
                    <a:pt x="28880" y="5130"/>
                    <a:pt x="28880" y="5078"/>
                    <a:pt x="28863" y="5061"/>
                  </a:cubicBezTo>
                  <a:cubicBezTo>
                    <a:pt x="28846" y="5021"/>
                    <a:pt x="28828" y="5021"/>
                    <a:pt x="28811" y="5021"/>
                  </a:cubicBezTo>
                  <a:close/>
                  <a:moveTo>
                    <a:pt x="1015" y="5095"/>
                  </a:moveTo>
                  <a:cubicBezTo>
                    <a:pt x="997" y="5095"/>
                    <a:pt x="980" y="5113"/>
                    <a:pt x="962" y="5130"/>
                  </a:cubicBezTo>
                  <a:cubicBezTo>
                    <a:pt x="945" y="5169"/>
                    <a:pt x="945" y="5204"/>
                    <a:pt x="980" y="5239"/>
                  </a:cubicBezTo>
                  <a:lnTo>
                    <a:pt x="1015" y="5239"/>
                  </a:lnTo>
                  <a:cubicBezTo>
                    <a:pt x="1054" y="5239"/>
                    <a:pt x="1071" y="5239"/>
                    <a:pt x="1089" y="5222"/>
                  </a:cubicBezTo>
                  <a:cubicBezTo>
                    <a:pt x="1106" y="5187"/>
                    <a:pt x="1106" y="5148"/>
                    <a:pt x="1071" y="5113"/>
                  </a:cubicBezTo>
                  <a:cubicBezTo>
                    <a:pt x="1054" y="5113"/>
                    <a:pt x="1032" y="5095"/>
                    <a:pt x="1015" y="5095"/>
                  </a:cubicBezTo>
                  <a:close/>
                  <a:moveTo>
                    <a:pt x="29011" y="5313"/>
                  </a:moveTo>
                  <a:cubicBezTo>
                    <a:pt x="28989" y="5313"/>
                    <a:pt x="28972" y="5330"/>
                    <a:pt x="28954" y="5330"/>
                  </a:cubicBezTo>
                  <a:cubicBezTo>
                    <a:pt x="28937" y="5348"/>
                    <a:pt x="28919" y="5404"/>
                    <a:pt x="28937" y="5439"/>
                  </a:cubicBezTo>
                  <a:cubicBezTo>
                    <a:pt x="28954" y="5457"/>
                    <a:pt x="28972" y="5457"/>
                    <a:pt x="29011" y="5457"/>
                  </a:cubicBezTo>
                  <a:lnTo>
                    <a:pt x="29046" y="5457"/>
                  </a:lnTo>
                  <a:cubicBezTo>
                    <a:pt x="29080" y="5439"/>
                    <a:pt x="29080" y="5387"/>
                    <a:pt x="29063" y="5348"/>
                  </a:cubicBezTo>
                  <a:cubicBezTo>
                    <a:pt x="29046" y="5330"/>
                    <a:pt x="29028" y="5313"/>
                    <a:pt x="29011" y="5313"/>
                  </a:cubicBezTo>
                  <a:close/>
                  <a:moveTo>
                    <a:pt x="814" y="5404"/>
                  </a:moveTo>
                  <a:cubicBezTo>
                    <a:pt x="797" y="5404"/>
                    <a:pt x="762" y="5404"/>
                    <a:pt x="762" y="5439"/>
                  </a:cubicBezTo>
                  <a:cubicBezTo>
                    <a:pt x="727" y="5457"/>
                    <a:pt x="745" y="5513"/>
                    <a:pt x="780" y="5531"/>
                  </a:cubicBezTo>
                  <a:cubicBezTo>
                    <a:pt x="780" y="5548"/>
                    <a:pt x="797" y="5548"/>
                    <a:pt x="814" y="5548"/>
                  </a:cubicBezTo>
                  <a:cubicBezTo>
                    <a:pt x="836" y="5548"/>
                    <a:pt x="854" y="5531"/>
                    <a:pt x="871" y="5513"/>
                  </a:cubicBezTo>
                  <a:cubicBezTo>
                    <a:pt x="888" y="5474"/>
                    <a:pt x="888" y="5439"/>
                    <a:pt x="854" y="5404"/>
                  </a:cubicBezTo>
                  <a:close/>
                  <a:moveTo>
                    <a:pt x="29207" y="5622"/>
                  </a:moveTo>
                  <a:cubicBezTo>
                    <a:pt x="29189" y="5622"/>
                    <a:pt x="29172" y="5622"/>
                    <a:pt x="29172" y="5639"/>
                  </a:cubicBezTo>
                  <a:cubicBezTo>
                    <a:pt x="29137" y="5657"/>
                    <a:pt x="29120" y="5692"/>
                    <a:pt x="29154" y="5731"/>
                  </a:cubicBezTo>
                  <a:cubicBezTo>
                    <a:pt x="29154" y="5748"/>
                    <a:pt x="29189" y="5766"/>
                    <a:pt x="29207" y="5766"/>
                  </a:cubicBezTo>
                  <a:cubicBezTo>
                    <a:pt x="29228" y="5766"/>
                    <a:pt x="29228" y="5766"/>
                    <a:pt x="29246" y="5748"/>
                  </a:cubicBezTo>
                  <a:cubicBezTo>
                    <a:pt x="29281" y="5731"/>
                    <a:pt x="29281" y="5692"/>
                    <a:pt x="29263" y="5657"/>
                  </a:cubicBezTo>
                  <a:cubicBezTo>
                    <a:pt x="29246" y="5639"/>
                    <a:pt x="29228" y="5622"/>
                    <a:pt x="29207" y="5622"/>
                  </a:cubicBezTo>
                  <a:close/>
                  <a:moveTo>
                    <a:pt x="619" y="5713"/>
                  </a:moveTo>
                  <a:cubicBezTo>
                    <a:pt x="597" y="5713"/>
                    <a:pt x="562" y="5713"/>
                    <a:pt x="562" y="5731"/>
                  </a:cubicBezTo>
                  <a:cubicBezTo>
                    <a:pt x="527" y="5766"/>
                    <a:pt x="545" y="5822"/>
                    <a:pt x="579" y="5840"/>
                  </a:cubicBezTo>
                  <a:cubicBezTo>
                    <a:pt x="579" y="5840"/>
                    <a:pt x="597" y="5857"/>
                    <a:pt x="619" y="5857"/>
                  </a:cubicBezTo>
                  <a:cubicBezTo>
                    <a:pt x="636" y="5857"/>
                    <a:pt x="671" y="5840"/>
                    <a:pt x="671" y="5822"/>
                  </a:cubicBezTo>
                  <a:cubicBezTo>
                    <a:pt x="688" y="5783"/>
                    <a:pt x="688" y="5731"/>
                    <a:pt x="653" y="5713"/>
                  </a:cubicBezTo>
                  <a:close/>
                  <a:moveTo>
                    <a:pt x="29372" y="5931"/>
                  </a:moveTo>
                  <a:cubicBezTo>
                    <a:pt x="29337" y="5966"/>
                    <a:pt x="29337" y="6001"/>
                    <a:pt x="29355" y="6040"/>
                  </a:cubicBezTo>
                  <a:cubicBezTo>
                    <a:pt x="29372" y="6057"/>
                    <a:pt x="29389" y="6074"/>
                    <a:pt x="29407" y="6074"/>
                  </a:cubicBezTo>
                  <a:cubicBezTo>
                    <a:pt x="29424" y="6074"/>
                    <a:pt x="29446" y="6057"/>
                    <a:pt x="29446" y="6057"/>
                  </a:cubicBezTo>
                  <a:cubicBezTo>
                    <a:pt x="29481" y="6040"/>
                    <a:pt x="29498" y="5983"/>
                    <a:pt x="29463" y="5948"/>
                  </a:cubicBezTo>
                  <a:cubicBezTo>
                    <a:pt x="29463" y="5931"/>
                    <a:pt x="29424" y="5931"/>
                    <a:pt x="29407" y="5931"/>
                  </a:cubicBezTo>
                  <a:close/>
                  <a:moveTo>
                    <a:pt x="436" y="6018"/>
                  </a:moveTo>
                  <a:cubicBezTo>
                    <a:pt x="401" y="6018"/>
                    <a:pt x="379" y="6018"/>
                    <a:pt x="362" y="6057"/>
                  </a:cubicBezTo>
                  <a:cubicBezTo>
                    <a:pt x="344" y="6092"/>
                    <a:pt x="362" y="6127"/>
                    <a:pt x="401" y="6148"/>
                  </a:cubicBezTo>
                  <a:cubicBezTo>
                    <a:pt x="401" y="6166"/>
                    <a:pt x="418" y="6166"/>
                    <a:pt x="436" y="6166"/>
                  </a:cubicBezTo>
                  <a:cubicBezTo>
                    <a:pt x="453" y="6166"/>
                    <a:pt x="471" y="6148"/>
                    <a:pt x="488" y="6127"/>
                  </a:cubicBezTo>
                  <a:cubicBezTo>
                    <a:pt x="510" y="6092"/>
                    <a:pt x="510" y="6040"/>
                    <a:pt x="471" y="6018"/>
                  </a:cubicBezTo>
                  <a:close/>
                  <a:moveTo>
                    <a:pt x="29624" y="6218"/>
                  </a:moveTo>
                  <a:cubicBezTo>
                    <a:pt x="29607" y="6218"/>
                    <a:pt x="29590" y="6218"/>
                    <a:pt x="29572" y="6235"/>
                  </a:cubicBezTo>
                  <a:cubicBezTo>
                    <a:pt x="29533" y="6257"/>
                    <a:pt x="29533" y="6292"/>
                    <a:pt x="29555" y="6327"/>
                  </a:cubicBezTo>
                  <a:cubicBezTo>
                    <a:pt x="29572" y="6344"/>
                    <a:pt x="29590" y="6366"/>
                    <a:pt x="29624" y="6366"/>
                  </a:cubicBezTo>
                  <a:cubicBezTo>
                    <a:pt x="29624" y="6366"/>
                    <a:pt x="29642" y="6366"/>
                    <a:pt x="29664" y="6344"/>
                  </a:cubicBezTo>
                  <a:cubicBezTo>
                    <a:pt x="29698" y="6327"/>
                    <a:pt x="29698" y="6292"/>
                    <a:pt x="29681" y="6257"/>
                  </a:cubicBezTo>
                  <a:cubicBezTo>
                    <a:pt x="29664" y="6235"/>
                    <a:pt x="29642" y="6218"/>
                    <a:pt x="29624" y="6218"/>
                  </a:cubicBezTo>
                  <a:close/>
                  <a:moveTo>
                    <a:pt x="253" y="6327"/>
                  </a:moveTo>
                  <a:cubicBezTo>
                    <a:pt x="236" y="6327"/>
                    <a:pt x="201" y="6344"/>
                    <a:pt x="183" y="6366"/>
                  </a:cubicBezTo>
                  <a:cubicBezTo>
                    <a:pt x="162" y="6401"/>
                    <a:pt x="183" y="6453"/>
                    <a:pt x="218" y="6475"/>
                  </a:cubicBezTo>
                  <a:lnTo>
                    <a:pt x="253" y="6475"/>
                  </a:lnTo>
                  <a:cubicBezTo>
                    <a:pt x="271" y="6475"/>
                    <a:pt x="310" y="6453"/>
                    <a:pt x="327" y="6436"/>
                  </a:cubicBezTo>
                  <a:cubicBezTo>
                    <a:pt x="344" y="6401"/>
                    <a:pt x="327" y="6366"/>
                    <a:pt x="292" y="6344"/>
                  </a:cubicBezTo>
                  <a:cubicBezTo>
                    <a:pt x="271" y="6327"/>
                    <a:pt x="271" y="6327"/>
                    <a:pt x="253" y="6327"/>
                  </a:cubicBezTo>
                  <a:close/>
                  <a:moveTo>
                    <a:pt x="29825" y="6510"/>
                  </a:moveTo>
                  <a:cubicBezTo>
                    <a:pt x="29807" y="6510"/>
                    <a:pt x="29790" y="6527"/>
                    <a:pt x="29790" y="6527"/>
                  </a:cubicBezTo>
                  <a:cubicBezTo>
                    <a:pt x="29751" y="6544"/>
                    <a:pt x="29733" y="6601"/>
                    <a:pt x="29772" y="6636"/>
                  </a:cubicBezTo>
                  <a:cubicBezTo>
                    <a:pt x="29772" y="6653"/>
                    <a:pt x="29807" y="6653"/>
                    <a:pt x="29825" y="6653"/>
                  </a:cubicBezTo>
                  <a:lnTo>
                    <a:pt x="29859" y="6653"/>
                  </a:lnTo>
                  <a:cubicBezTo>
                    <a:pt x="29899" y="6618"/>
                    <a:pt x="29916" y="6584"/>
                    <a:pt x="29881" y="6544"/>
                  </a:cubicBezTo>
                  <a:cubicBezTo>
                    <a:pt x="29859" y="6527"/>
                    <a:pt x="29842" y="6510"/>
                    <a:pt x="29825" y="6510"/>
                  </a:cubicBezTo>
                  <a:close/>
                  <a:moveTo>
                    <a:pt x="92" y="6653"/>
                  </a:moveTo>
                  <a:cubicBezTo>
                    <a:pt x="53" y="6653"/>
                    <a:pt x="36" y="6671"/>
                    <a:pt x="18" y="6692"/>
                  </a:cubicBezTo>
                  <a:cubicBezTo>
                    <a:pt x="1" y="6727"/>
                    <a:pt x="18" y="6779"/>
                    <a:pt x="53" y="6801"/>
                  </a:cubicBezTo>
                  <a:lnTo>
                    <a:pt x="92" y="6801"/>
                  </a:lnTo>
                  <a:cubicBezTo>
                    <a:pt x="110" y="6801"/>
                    <a:pt x="144" y="6779"/>
                    <a:pt x="144" y="6762"/>
                  </a:cubicBezTo>
                  <a:cubicBezTo>
                    <a:pt x="162" y="6727"/>
                    <a:pt x="162" y="6671"/>
                    <a:pt x="127" y="6653"/>
                  </a:cubicBezTo>
                  <a:close/>
                  <a:moveTo>
                    <a:pt x="30025" y="6819"/>
                  </a:moveTo>
                  <a:cubicBezTo>
                    <a:pt x="30025" y="6819"/>
                    <a:pt x="30007" y="6819"/>
                    <a:pt x="29990" y="6836"/>
                  </a:cubicBezTo>
                  <a:cubicBezTo>
                    <a:pt x="29951" y="6853"/>
                    <a:pt x="29951" y="6888"/>
                    <a:pt x="29968" y="6927"/>
                  </a:cubicBezTo>
                  <a:cubicBezTo>
                    <a:pt x="29990" y="6945"/>
                    <a:pt x="30007" y="6962"/>
                    <a:pt x="30025" y="6962"/>
                  </a:cubicBezTo>
                  <a:cubicBezTo>
                    <a:pt x="30042" y="6962"/>
                    <a:pt x="30060" y="6962"/>
                    <a:pt x="30077" y="6945"/>
                  </a:cubicBezTo>
                  <a:cubicBezTo>
                    <a:pt x="30099" y="6927"/>
                    <a:pt x="30116" y="6871"/>
                    <a:pt x="30099" y="6853"/>
                  </a:cubicBezTo>
                  <a:cubicBezTo>
                    <a:pt x="30077" y="6836"/>
                    <a:pt x="30060" y="6819"/>
                    <a:pt x="30025" y="6819"/>
                  </a:cubicBezTo>
                  <a:close/>
                  <a:moveTo>
                    <a:pt x="30242" y="7106"/>
                  </a:moveTo>
                  <a:cubicBezTo>
                    <a:pt x="30225" y="7106"/>
                    <a:pt x="30207" y="7127"/>
                    <a:pt x="30186" y="7127"/>
                  </a:cubicBezTo>
                  <a:cubicBezTo>
                    <a:pt x="30168" y="7145"/>
                    <a:pt x="30151" y="7197"/>
                    <a:pt x="30168" y="7236"/>
                  </a:cubicBezTo>
                  <a:cubicBezTo>
                    <a:pt x="30186" y="7254"/>
                    <a:pt x="30207" y="7254"/>
                    <a:pt x="30242" y="7254"/>
                  </a:cubicBezTo>
                  <a:lnTo>
                    <a:pt x="30277" y="7254"/>
                  </a:lnTo>
                  <a:cubicBezTo>
                    <a:pt x="30316" y="7215"/>
                    <a:pt x="30316" y="7180"/>
                    <a:pt x="30295" y="7145"/>
                  </a:cubicBezTo>
                  <a:cubicBezTo>
                    <a:pt x="30277" y="7127"/>
                    <a:pt x="30260" y="7106"/>
                    <a:pt x="30242" y="7106"/>
                  </a:cubicBezTo>
                  <a:close/>
                  <a:moveTo>
                    <a:pt x="30442" y="7415"/>
                  </a:moveTo>
                  <a:cubicBezTo>
                    <a:pt x="30425" y="7415"/>
                    <a:pt x="30403" y="7415"/>
                    <a:pt x="30403" y="7432"/>
                  </a:cubicBezTo>
                  <a:cubicBezTo>
                    <a:pt x="30368" y="7454"/>
                    <a:pt x="30368" y="7506"/>
                    <a:pt x="30386" y="7523"/>
                  </a:cubicBezTo>
                  <a:cubicBezTo>
                    <a:pt x="30403" y="7541"/>
                    <a:pt x="30425" y="7563"/>
                    <a:pt x="30442" y="7563"/>
                  </a:cubicBezTo>
                  <a:cubicBezTo>
                    <a:pt x="30460" y="7563"/>
                    <a:pt x="30477" y="7563"/>
                    <a:pt x="30477" y="7541"/>
                  </a:cubicBezTo>
                  <a:cubicBezTo>
                    <a:pt x="30512" y="7523"/>
                    <a:pt x="30534" y="7471"/>
                    <a:pt x="30495" y="7432"/>
                  </a:cubicBezTo>
                  <a:cubicBezTo>
                    <a:pt x="30477" y="7415"/>
                    <a:pt x="30460" y="7415"/>
                    <a:pt x="30442" y="7415"/>
                  </a:cubicBezTo>
                  <a:close/>
                  <a:moveTo>
                    <a:pt x="30621" y="7706"/>
                  </a:moveTo>
                  <a:cubicBezTo>
                    <a:pt x="30586" y="7741"/>
                    <a:pt x="30586" y="7780"/>
                    <a:pt x="30603" y="7815"/>
                  </a:cubicBezTo>
                  <a:cubicBezTo>
                    <a:pt x="30621" y="7832"/>
                    <a:pt x="30643" y="7850"/>
                    <a:pt x="30660" y="7850"/>
                  </a:cubicBezTo>
                  <a:cubicBezTo>
                    <a:pt x="30677" y="7850"/>
                    <a:pt x="30695" y="7832"/>
                    <a:pt x="30712" y="7832"/>
                  </a:cubicBezTo>
                  <a:cubicBezTo>
                    <a:pt x="30751" y="7798"/>
                    <a:pt x="30751" y="7758"/>
                    <a:pt x="30712" y="7724"/>
                  </a:cubicBezTo>
                  <a:cubicBezTo>
                    <a:pt x="30712" y="7706"/>
                    <a:pt x="30695" y="7706"/>
                    <a:pt x="30660" y="7706"/>
                  </a:cubicBezTo>
                  <a:close/>
                  <a:moveTo>
                    <a:pt x="30838" y="7998"/>
                  </a:moveTo>
                  <a:cubicBezTo>
                    <a:pt x="30804" y="8033"/>
                    <a:pt x="30804" y="8067"/>
                    <a:pt x="30821" y="8107"/>
                  </a:cubicBezTo>
                  <a:cubicBezTo>
                    <a:pt x="30838" y="8124"/>
                    <a:pt x="30860" y="8141"/>
                    <a:pt x="30878" y="8141"/>
                  </a:cubicBezTo>
                  <a:cubicBezTo>
                    <a:pt x="30895" y="8141"/>
                    <a:pt x="30912" y="8141"/>
                    <a:pt x="30912" y="8124"/>
                  </a:cubicBezTo>
                  <a:cubicBezTo>
                    <a:pt x="30930" y="8124"/>
                    <a:pt x="30930" y="8107"/>
                    <a:pt x="30947" y="8107"/>
                  </a:cubicBezTo>
                  <a:cubicBezTo>
                    <a:pt x="30930" y="8085"/>
                    <a:pt x="30930" y="8085"/>
                    <a:pt x="30930" y="8067"/>
                  </a:cubicBezTo>
                  <a:lnTo>
                    <a:pt x="30930" y="8015"/>
                  </a:lnTo>
                  <a:cubicBezTo>
                    <a:pt x="30912" y="7998"/>
                    <a:pt x="30895" y="7998"/>
                    <a:pt x="30878" y="7998"/>
                  </a:cubicBezTo>
                  <a:close/>
                  <a:moveTo>
                    <a:pt x="31039" y="8302"/>
                  </a:moveTo>
                  <a:lnTo>
                    <a:pt x="31021" y="8324"/>
                  </a:lnTo>
                  <a:cubicBezTo>
                    <a:pt x="31004" y="8324"/>
                    <a:pt x="30986" y="8341"/>
                    <a:pt x="30986" y="8341"/>
                  </a:cubicBezTo>
                  <a:cubicBezTo>
                    <a:pt x="31004" y="8376"/>
                    <a:pt x="31004" y="8394"/>
                    <a:pt x="30986" y="8433"/>
                  </a:cubicBezTo>
                  <a:cubicBezTo>
                    <a:pt x="31004" y="8450"/>
                    <a:pt x="31021" y="8450"/>
                    <a:pt x="31039" y="8450"/>
                  </a:cubicBezTo>
                  <a:lnTo>
                    <a:pt x="31078" y="8450"/>
                  </a:lnTo>
                  <a:cubicBezTo>
                    <a:pt x="31113" y="8433"/>
                    <a:pt x="31130" y="8394"/>
                    <a:pt x="31113" y="8359"/>
                  </a:cubicBezTo>
                  <a:cubicBezTo>
                    <a:pt x="31113" y="8324"/>
                    <a:pt x="31078" y="8302"/>
                    <a:pt x="31039" y="8302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0" name="Google Shape;3240;p59"/>
            <p:cNvSpPr/>
            <p:nvPr/>
          </p:nvSpPr>
          <p:spPr>
            <a:xfrm rot="-5400000">
              <a:off x="6203955" y="1949848"/>
              <a:ext cx="5541947" cy="1301487"/>
            </a:xfrm>
            <a:custGeom>
              <a:avLst/>
              <a:gdLst/>
              <a:ahLst/>
              <a:cxnLst/>
              <a:rect l="l" t="t" r="r" b="b"/>
              <a:pathLst>
                <a:path w="30987" h="7977" extrusionOk="0">
                  <a:moveTo>
                    <a:pt x="12802" y="1"/>
                  </a:moveTo>
                  <a:cubicBezTo>
                    <a:pt x="12763" y="1"/>
                    <a:pt x="12728" y="36"/>
                    <a:pt x="12728" y="70"/>
                  </a:cubicBezTo>
                  <a:cubicBezTo>
                    <a:pt x="12728" y="127"/>
                    <a:pt x="12763" y="144"/>
                    <a:pt x="12802" y="144"/>
                  </a:cubicBezTo>
                  <a:cubicBezTo>
                    <a:pt x="12837" y="144"/>
                    <a:pt x="12872" y="110"/>
                    <a:pt x="12872" y="70"/>
                  </a:cubicBezTo>
                  <a:cubicBezTo>
                    <a:pt x="12872" y="36"/>
                    <a:pt x="12837" y="1"/>
                    <a:pt x="12802" y="1"/>
                  </a:cubicBezTo>
                  <a:close/>
                  <a:moveTo>
                    <a:pt x="13163" y="1"/>
                  </a:moveTo>
                  <a:cubicBezTo>
                    <a:pt x="13129" y="1"/>
                    <a:pt x="13089" y="36"/>
                    <a:pt x="13089" y="70"/>
                  </a:cubicBezTo>
                  <a:cubicBezTo>
                    <a:pt x="13089" y="127"/>
                    <a:pt x="13129" y="144"/>
                    <a:pt x="13163" y="144"/>
                  </a:cubicBezTo>
                  <a:cubicBezTo>
                    <a:pt x="13198" y="144"/>
                    <a:pt x="13237" y="127"/>
                    <a:pt x="13237" y="88"/>
                  </a:cubicBezTo>
                  <a:cubicBezTo>
                    <a:pt x="13237" y="36"/>
                    <a:pt x="13198" y="18"/>
                    <a:pt x="13163" y="1"/>
                  </a:cubicBezTo>
                  <a:close/>
                  <a:moveTo>
                    <a:pt x="12437" y="18"/>
                  </a:moveTo>
                  <a:cubicBezTo>
                    <a:pt x="12402" y="18"/>
                    <a:pt x="12367" y="53"/>
                    <a:pt x="12367" y="110"/>
                  </a:cubicBezTo>
                  <a:cubicBezTo>
                    <a:pt x="12367" y="144"/>
                    <a:pt x="12402" y="162"/>
                    <a:pt x="12437" y="162"/>
                  </a:cubicBezTo>
                  <a:cubicBezTo>
                    <a:pt x="12493" y="162"/>
                    <a:pt x="12511" y="127"/>
                    <a:pt x="12511" y="88"/>
                  </a:cubicBezTo>
                  <a:cubicBezTo>
                    <a:pt x="12511" y="53"/>
                    <a:pt x="12476" y="18"/>
                    <a:pt x="12437" y="18"/>
                  </a:cubicBezTo>
                  <a:close/>
                  <a:moveTo>
                    <a:pt x="24459" y="18"/>
                  </a:moveTo>
                  <a:cubicBezTo>
                    <a:pt x="24420" y="18"/>
                    <a:pt x="24385" y="36"/>
                    <a:pt x="24385" y="88"/>
                  </a:cubicBezTo>
                  <a:cubicBezTo>
                    <a:pt x="24385" y="127"/>
                    <a:pt x="24420" y="162"/>
                    <a:pt x="24459" y="162"/>
                  </a:cubicBezTo>
                  <a:cubicBezTo>
                    <a:pt x="24494" y="162"/>
                    <a:pt x="24529" y="127"/>
                    <a:pt x="24529" y="88"/>
                  </a:cubicBezTo>
                  <a:cubicBezTo>
                    <a:pt x="24529" y="36"/>
                    <a:pt x="24494" y="18"/>
                    <a:pt x="24459" y="18"/>
                  </a:cubicBezTo>
                  <a:close/>
                  <a:moveTo>
                    <a:pt x="13525" y="36"/>
                  </a:moveTo>
                  <a:cubicBezTo>
                    <a:pt x="13490" y="36"/>
                    <a:pt x="13455" y="53"/>
                    <a:pt x="13455" y="88"/>
                  </a:cubicBezTo>
                  <a:cubicBezTo>
                    <a:pt x="13455" y="144"/>
                    <a:pt x="13472" y="179"/>
                    <a:pt x="13525" y="179"/>
                  </a:cubicBezTo>
                  <a:cubicBezTo>
                    <a:pt x="13564" y="179"/>
                    <a:pt x="13599" y="144"/>
                    <a:pt x="13599" y="110"/>
                  </a:cubicBezTo>
                  <a:cubicBezTo>
                    <a:pt x="13599" y="70"/>
                    <a:pt x="13581" y="36"/>
                    <a:pt x="13525" y="36"/>
                  </a:cubicBezTo>
                  <a:close/>
                  <a:moveTo>
                    <a:pt x="24094" y="36"/>
                  </a:moveTo>
                  <a:cubicBezTo>
                    <a:pt x="24059" y="36"/>
                    <a:pt x="24024" y="70"/>
                    <a:pt x="24024" y="110"/>
                  </a:cubicBezTo>
                  <a:cubicBezTo>
                    <a:pt x="24024" y="144"/>
                    <a:pt x="24059" y="179"/>
                    <a:pt x="24094" y="179"/>
                  </a:cubicBezTo>
                  <a:lnTo>
                    <a:pt x="24116" y="179"/>
                  </a:lnTo>
                  <a:cubicBezTo>
                    <a:pt x="24150" y="179"/>
                    <a:pt x="24168" y="144"/>
                    <a:pt x="24168" y="88"/>
                  </a:cubicBezTo>
                  <a:cubicBezTo>
                    <a:pt x="24168" y="53"/>
                    <a:pt x="24133" y="36"/>
                    <a:pt x="24094" y="36"/>
                  </a:cubicBezTo>
                  <a:close/>
                  <a:moveTo>
                    <a:pt x="24821" y="36"/>
                  </a:moveTo>
                  <a:cubicBezTo>
                    <a:pt x="24786" y="36"/>
                    <a:pt x="24747" y="53"/>
                    <a:pt x="24747" y="88"/>
                  </a:cubicBezTo>
                  <a:cubicBezTo>
                    <a:pt x="24747" y="144"/>
                    <a:pt x="24786" y="162"/>
                    <a:pt x="24821" y="179"/>
                  </a:cubicBezTo>
                  <a:cubicBezTo>
                    <a:pt x="24855" y="179"/>
                    <a:pt x="24895" y="144"/>
                    <a:pt x="24895" y="110"/>
                  </a:cubicBezTo>
                  <a:cubicBezTo>
                    <a:pt x="24895" y="70"/>
                    <a:pt x="24877" y="36"/>
                    <a:pt x="24838" y="36"/>
                  </a:cubicBezTo>
                  <a:close/>
                  <a:moveTo>
                    <a:pt x="12076" y="53"/>
                  </a:moveTo>
                  <a:cubicBezTo>
                    <a:pt x="12041" y="70"/>
                    <a:pt x="12002" y="110"/>
                    <a:pt x="12002" y="144"/>
                  </a:cubicBezTo>
                  <a:cubicBezTo>
                    <a:pt x="12002" y="179"/>
                    <a:pt x="12041" y="197"/>
                    <a:pt x="12076" y="197"/>
                  </a:cubicBezTo>
                  <a:lnTo>
                    <a:pt x="12093" y="197"/>
                  </a:lnTo>
                  <a:cubicBezTo>
                    <a:pt x="12128" y="197"/>
                    <a:pt x="12150" y="162"/>
                    <a:pt x="12150" y="127"/>
                  </a:cubicBezTo>
                  <a:cubicBezTo>
                    <a:pt x="12150" y="88"/>
                    <a:pt x="12110" y="53"/>
                    <a:pt x="12076" y="53"/>
                  </a:cubicBezTo>
                  <a:close/>
                  <a:moveTo>
                    <a:pt x="13890" y="88"/>
                  </a:moveTo>
                  <a:cubicBezTo>
                    <a:pt x="13851" y="88"/>
                    <a:pt x="13816" y="110"/>
                    <a:pt x="13816" y="144"/>
                  </a:cubicBezTo>
                  <a:cubicBezTo>
                    <a:pt x="13799" y="179"/>
                    <a:pt x="13834" y="218"/>
                    <a:pt x="13868" y="236"/>
                  </a:cubicBezTo>
                  <a:lnTo>
                    <a:pt x="13890" y="236"/>
                  </a:lnTo>
                  <a:cubicBezTo>
                    <a:pt x="13925" y="236"/>
                    <a:pt x="13942" y="197"/>
                    <a:pt x="13960" y="179"/>
                  </a:cubicBezTo>
                  <a:cubicBezTo>
                    <a:pt x="13960" y="127"/>
                    <a:pt x="13942" y="88"/>
                    <a:pt x="13908" y="88"/>
                  </a:cubicBezTo>
                  <a:close/>
                  <a:moveTo>
                    <a:pt x="23733" y="88"/>
                  </a:moveTo>
                  <a:cubicBezTo>
                    <a:pt x="23698" y="110"/>
                    <a:pt x="23659" y="144"/>
                    <a:pt x="23681" y="179"/>
                  </a:cubicBezTo>
                  <a:cubicBezTo>
                    <a:pt x="23681" y="218"/>
                    <a:pt x="23715" y="236"/>
                    <a:pt x="23750" y="236"/>
                  </a:cubicBezTo>
                  <a:cubicBezTo>
                    <a:pt x="23807" y="218"/>
                    <a:pt x="23824" y="179"/>
                    <a:pt x="23807" y="144"/>
                  </a:cubicBezTo>
                  <a:cubicBezTo>
                    <a:pt x="23807" y="110"/>
                    <a:pt x="23768" y="88"/>
                    <a:pt x="23733" y="88"/>
                  </a:cubicBezTo>
                  <a:close/>
                  <a:moveTo>
                    <a:pt x="25182" y="88"/>
                  </a:moveTo>
                  <a:cubicBezTo>
                    <a:pt x="25147" y="88"/>
                    <a:pt x="25112" y="127"/>
                    <a:pt x="25112" y="144"/>
                  </a:cubicBezTo>
                  <a:cubicBezTo>
                    <a:pt x="25095" y="197"/>
                    <a:pt x="25130" y="236"/>
                    <a:pt x="25164" y="236"/>
                  </a:cubicBezTo>
                  <a:lnTo>
                    <a:pt x="25182" y="236"/>
                  </a:lnTo>
                  <a:cubicBezTo>
                    <a:pt x="25221" y="236"/>
                    <a:pt x="25238" y="218"/>
                    <a:pt x="25256" y="179"/>
                  </a:cubicBezTo>
                  <a:cubicBezTo>
                    <a:pt x="25256" y="144"/>
                    <a:pt x="25238" y="110"/>
                    <a:pt x="25203" y="110"/>
                  </a:cubicBezTo>
                  <a:lnTo>
                    <a:pt x="25182" y="88"/>
                  </a:lnTo>
                  <a:close/>
                  <a:moveTo>
                    <a:pt x="11714" y="110"/>
                  </a:moveTo>
                  <a:cubicBezTo>
                    <a:pt x="11675" y="110"/>
                    <a:pt x="11640" y="144"/>
                    <a:pt x="11640" y="197"/>
                  </a:cubicBezTo>
                  <a:cubicBezTo>
                    <a:pt x="11658" y="236"/>
                    <a:pt x="11675" y="253"/>
                    <a:pt x="11714" y="253"/>
                  </a:cubicBezTo>
                  <a:lnTo>
                    <a:pt x="11732" y="253"/>
                  </a:lnTo>
                  <a:cubicBezTo>
                    <a:pt x="11767" y="253"/>
                    <a:pt x="11801" y="218"/>
                    <a:pt x="11784" y="162"/>
                  </a:cubicBezTo>
                  <a:cubicBezTo>
                    <a:pt x="11784" y="127"/>
                    <a:pt x="11749" y="110"/>
                    <a:pt x="11714" y="110"/>
                  </a:cubicBezTo>
                  <a:close/>
                  <a:moveTo>
                    <a:pt x="11349" y="162"/>
                  </a:moveTo>
                  <a:cubicBezTo>
                    <a:pt x="11314" y="179"/>
                    <a:pt x="11279" y="218"/>
                    <a:pt x="11297" y="253"/>
                  </a:cubicBezTo>
                  <a:cubicBezTo>
                    <a:pt x="11297" y="288"/>
                    <a:pt x="11332" y="305"/>
                    <a:pt x="11366" y="305"/>
                  </a:cubicBezTo>
                  <a:cubicBezTo>
                    <a:pt x="11423" y="305"/>
                    <a:pt x="11440" y="271"/>
                    <a:pt x="11440" y="236"/>
                  </a:cubicBezTo>
                  <a:cubicBezTo>
                    <a:pt x="11423" y="197"/>
                    <a:pt x="11406" y="162"/>
                    <a:pt x="11366" y="162"/>
                  </a:cubicBezTo>
                  <a:close/>
                  <a:moveTo>
                    <a:pt x="14234" y="162"/>
                  </a:moveTo>
                  <a:cubicBezTo>
                    <a:pt x="14216" y="162"/>
                    <a:pt x="14177" y="179"/>
                    <a:pt x="14160" y="218"/>
                  </a:cubicBezTo>
                  <a:cubicBezTo>
                    <a:pt x="14160" y="253"/>
                    <a:pt x="14177" y="305"/>
                    <a:pt x="14216" y="305"/>
                  </a:cubicBezTo>
                  <a:lnTo>
                    <a:pt x="14234" y="305"/>
                  </a:lnTo>
                  <a:cubicBezTo>
                    <a:pt x="14269" y="305"/>
                    <a:pt x="14303" y="288"/>
                    <a:pt x="14303" y="253"/>
                  </a:cubicBezTo>
                  <a:cubicBezTo>
                    <a:pt x="14325" y="218"/>
                    <a:pt x="14286" y="179"/>
                    <a:pt x="14251" y="162"/>
                  </a:cubicBezTo>
                  <a:close/>
                  <a:moveTo>
                    <a:pt x="23372" y="179"/>
                  </a:moveTo>
                  <a:cubicBezTo>
                    <a:pt x="23332" y="197"/>
                    <a:pt x="23315" y="236"/>
                    <a:pt x="23315" y="271"/>
                  </a:cubicBezTo>
                  <a:cubicBezTo>
                    <a:pt x="23332" y="305"/>
                    <a:pt x="23354" y="327"/>
                    <a:pt x="23389" y="327"/>
                  </a:cubicBezTo>
                  <a:lnTo>
                    <a:pt x="23406" y="327"/>
                  </a:lnTo>
                  <a:cubicBezTo>
                    <a:pt x="23441" y="305"/>
                    <a:pt x="23480" y="271"/>
                    <a:pt x="23463" y="236"/>
                  </a:cubicBezTo>
                  <a:cubicBezTo>
                    <a:pt x="23441" y="197"/>
                    <a:pt x="23424" y="179"/>
                    <a:pt x="23389" y="179"/>
                  </a:cubicBezTo>
                  <a:close/>
                  <a:moveTo>
                    <a:pt x="25530" y="218"/>
                  </a:moveTo>
                  <a:cubicBezTo>
                    <a:pt x="25491" y="218"/>
                    <a:pt x="25473" y="236"/>
                    <a:pt x="25456" y="253"/>
                  </a:cubicBezTo>
                  <a:cubicBezTo>
                    <a:pt x="25438" y="288"/>
                    <a:pt x="25456" y="345"/>
                    <a:pt x="25491" y="362"/>
                  </a:cubicBezTo>
                  <a:lnTo>
                    <a:pt x="25530" y="362"/>
                  </a:lnTo>
                  <a:cubicBezTo>
                    <a:pt x="25547" y="362"/>
                    <a:pt x="25582" y="345"/>
                    <a:pt x="25582" y="327"/>
                  </a:cubicBezTo>
                  <a:cubicBezTo>
                    <a:pt x="25599" y="288"/>
                    <a:pt x="25582" y="236"/>
                    <a:pt x="25547" y="218"/>
                  </a:cubicBezTo>
                  <a:close/>
                  <a:moveTo>
                    <a:pt x="10988" y="236"/>
                  </a:moveTo>
                  <a:cubicBezTo>
                    <a:pt x="10953" y="253"/>
                    <a:pt x="10931" y="288"/>
                    <a:pt x="10931" y="327"/>
                  </a:cubicBezTo>
                  <a:cubicBezTo>
                    <a:pt x="10953" y="362"/>
                    <a:pt x="10970" y="379"/>
                    <a:pt x="11005" y="379"/>
                  </a:cubicBezTo>
                  <a:lnTo>
                    <a:pt x="11023" y="379"/>
                  </a:lnTo>
                  <a:cubicBezTo>
                    <a:pt x="11062" y="379"/>
                    <a:pt x="11079" y="345"/>
                    <a:pt x="11079" y="305"/>
                  </a:cubicBezTo>
                  <a:cubicBezTo>
                    <a:pt x="11079" y="271"/>
                    <a:pt x="11040" y="236"/>
                    <a:pt x="11005" y="236"/>
                  </a:cubicBezTo>
                  <a:close/>
                  <a:moveTo>
                    <a:pt x="14578" y="271"/>
                  </a:moveTo>
                  <a:cubicBezTo>
                    <a:pt x="14560" y="271"/>
                    <a:pt x="14521" y="288"/>
                    <a:pt x="14521" y="327"/>
                  </a:cubicBezTo>
                  <a:cubicBezTo>
                    <a:pt x="14504" y="362"/>
                    <a:pt x="14521" y="397"/>
                    <a:pt x="14560" y="414"/>
                  </a:cubicBezTo>
                  <a:lnTo>
                    <a:pt x="14578" y="414"/>
                  </a:lnTo>
                  <a:cubicBezTo>
                    <a:pt x="14612" y="414"/>
                    <a:pt x="14652" y="397"/>
                    <a:pt x="14652" y="379"/>
                  </a:cubicBezTo>
                  <a:cubicBezTo>
                    <a:pt x="14669" y="345"/>
                    <a:pt x="14652" y="288"/>
                    <a:pt x="14612" y="288"/>
                  </a:cubicBezTo>
                  <a:cubicBezTo>
                    <a:pt x="14595" y="271"/>
                    <a:pt x="14595" y="271"/>
                    <a:pt x="14578" y="271"/>
                  </a:cubicBezTo>
                  <a:close/>
                  <a:moveTo>
                    <a:pt x="23045" y="288"/>
                  </a:moveTo>
                  <a:lnTo>
                    <a:pt x="23028" y="305"/>
                  </a:lnTo>
                  <a:cubicBezTo>
                    <a:pt x="22989" y="305"/>
                    <a:pt x="22971" y="362"/>
                    <a:pt x="22971" y="397"/>
                  </a:cubicBezTo>
                  <a:cubicBezTo>
                    <a:pt x="22989" y="414"/>
                    <a:pt x="23028" y="436"/>
                    <a:pt x="23045" y="436"/>
                  </a:cubicBezTo>
                  <a:lnTo>
                    <a:pt x="23080" y="436"/>
                  </a:lnTo>
                  <a:cubicBezTo>
                    <a:pt x="23115" y="414"/>
                    <a:pt x="23137" y="379"/>
                    <a:pt x="23115" y="345"/>
                  </a:cubicBezTo>
                  <a:cubicBezTo>
                    <a:pt x="23097" y="305"/>
                    <a:pt x="23080" y="288"/>
                    <a:pt x="23045" y="288"/>
                  </a:cubicBezTo>
                  <a:close/>
                  <a:moveTo>
                    <a:pt x="10644" y="327"/>
                  </a:moveTo>
                  <a:cubicBezTo>
                    <a:pt x="10605" y="327"/>
                    <a:pt x="10570" y="362"/>
                    <a:pt x="10587" y="414"/>
                  </a:cubicBezTo>
                  <a:cubicBezTo>
                    <a:pt x="10587" y="436"/>
                    <a:pt x="10627" y="471"/>
                    <a:pt x="10661" y="471"/>
                  </a:cubicBezTo>
                  <a:cubicBezTo>
                    <a:pt x="10714" y="453"/>
                    <a:pt x="10735" y="414"/>
                    <a:pt x="10714" y="379"/>
                  </a:cubicBezTo>
                  <a:cubicBezTo>
                    <a:pt x="10714" y="345"/>
                    <a:pt x="10679" y="327"/>
                    <a:pt x="10661" y="327"/>
                  </a:cubicBezTo>
                  <a:close/>
                  <a:moveTo>
                    <a:pt x="10279" y="397"/>
                  </a:moveTo>
                  <a:cubicBezTo>
                    <a:pt x="10244" y="414"/>
                    <a:pt x="10226" y="453"/>
                    <a:pt x="10226" y="488"/>
                  </a:cubicBezTo>
                  <a:cubicBezTo>
                    <a:pt x="10244" y="523"/>
                    <a:pt x="10261" y="545"/>
                    <a:pt x="10300" y="545"/>
                  </a:cubicBezTo>
                  <a:lnTo>
                    <a:pt x="10318" y="545"/>
                  </a:lnTo>
                  <a:cubicBezTo>
                    <a:pt x="10352" y="523"/>
                    <a:pt x="10370" y="488"/>
                    <a:pt x="10370" y="453"/>
                  </a:cubicBezTo>
                  <a:cubicBezTo>
                    <a:pt x="10370" y="414"/>
                    <a:pt x="10335" y="397"/>
                    <a:pt x="10300" y="397"/>
                  </a:cubicBezTo>
                  <a:close/>
                  <a:moveTo>
                    <a:pt x="25834" y="397"/>
                  </a:moveTo>
                  <a:cubicBezTo>
                    <a:pt x="25817" y="397"/>
                    <a:pt x="25800" y="397"/>
                    <a:pt x="25782" y="414"/>
                  </a:cubicBezTo>
                  <a:cubicBezTo>
                    <a:pt x="25765" y="453"/>
                    <a:pt x="25765" y="506"/>
                    <a:pt x="25800" y="523"/>
                  </a:cubicBezTo>
                  <a:cubicBezTo>
                    <a:pt x="25817" y="523"/>
                    <a:pt x="25834" y="545"/>
                    <a:pt x="25834" y="545"/>
                  </a:cubicBezTo>
                  <a:cubicBezTo>
                    <a:pt x="25874" y="545"/>
                    <a:pt x="25891" y="523"/>
                    <a:pt x="25908" y="506"/>
                  </a:cubicBezTo>
                  <a:cubicBezTo>
                    <a:pt x="25926" y="471"/>
                    <a:pt x="25908" y="414"/>
                    <a:pt x="25874" y="397"/>
                  </a:cubicBezTo>
                  <a:close/>
                  <a:moveTo>
                    <a:pt x="14921" y="414"/>
                  </a:moveTo>
                  <a:cubicBezTo>
                    <a:pt x="14887" y="414"/>
                    <a:pt x="14869" y="436"/>
                    <a:pt x="14847" y="471"/>
                  </a:cubicBezTo>
                  <a:cubicBezTo>
                    <a:pt x="14830" y="488"/>
                    <a:pt x="14847" y="545"/>
                    <a:pt x="14887" y="562"/>
                  </a:cubicBezTo>
                  <a:lnTo>
                    <a:pt x="14921" y="562"/>
                  </a:lnTo>
                  <a:cubicBezTo>
                    <a:pt x="14939" y="562"/>
                    <a:pt x="14956" y="562"/>
                    <a:pt x="14978" y="523"/>
                  </a:cubicBezTo>
                  <a:cubicBezTo>
                    <a:pt x="14995" y="488"/>
                    <a:pt x="14978" y="453"/>
                    <a:pt x="14956" y="436"/>
                  </a:cubicBezTo>
                  <a:cubicBezTo>
                    <a:pt x="14939" y="436"/>
                    <a:pt x="14921" y="414"/>
                    <a:pt x="14921" y="414"/>
                  </a:cubicBezTo>
                  <a:close/>
                  <a:moveTo>
                    <a:pt x="22680" y="436"/>
                  </a:moveTo>
                  <a:cubicBezTo>
                    <a:pt x="22645" y="453"/>
                    <a:pt x="22628" y="506"/>
                    <a:pt x="22645" y="545"/>
                  </a:cubicBezTo>
                  <a:cubicBezTo>
                    <a:pt x="22662" y="562"/>
                    <a:pt x="22680" y="579"/>
                    <a:pt x="22719" y="579"/>
                  </a:cubicBezTo>
                  <a:lnTo>
                    <a:pt x="22736" y="579"/>
                  </a:lnTo>
                  <a:cubicBezTo>
                    <a:pt x="22771" y="562"/>
                    <a:pt x="22789" y="506"/>
                    <a:pt x="22771" y="471"/>
                  </a:cubicBezTo>
                  <a:cubicBezTo>
                    <a:pt x="22771" y="453"/>
                    <a:pt x="22736" y="436"/>
                    <a:pt x="22719" y="436"/>
                  </a:cubicBezTo>
                  <a:close/>
                  <a:moveTo>
                    <a:pt x="9935" y="471"/>
                  </a:moveTo>
                  <a:lnTo>
                    <a:pt x="9935" y="488"/>
                  </a:lnTo>
                  <a:cubicBezTo>
                    <a:pt x="9883" y="488"/>
                    <a:pt x="9865" y="523"/>
                    <a:pt x="9883" y="562"/>
                  </a:cubicBezTo>
                  <a:cubicBezTo>
                    <a:pt x="9883" y="597"/>
                    <a:pt x="9917" y="614"/>
                    <a:pt x="9952" y="614"/>
                  </a:cubicBezTo>
                  <a:cubicBezTo>
                    <a:pt x="10009" y="614"/>
                    <a:pt x="10026" y="579"/>
                    <a:pt x="10009" y="545"/>
                  </a:cubicBezTo>
                  <a:cubicBezTo>
                    <a:pt x="10009" y="506"/>
                    <a:pt x="9974" y="471"/>
                    <a:pt x="9935" y="471"/>
                  </a:cubicBezTo>
                  <a:close/>
                  <a:moveTo>
                    <a:pt x="9574" y="562"/>
                  </a:moveTo>
                  <a:cubicBezTo>
                    <a:pt x="9539" y="579"/>
                    <a:pt x="9517" y="614"/>
                    <a:pt x="9517" y="653"/>
                  </a:cubicBezTo>
                  <a:cubicBezTo>
                    <a:pt x="9539" y="688"/>
                    <a:pt x="9556" y="706"/>
                    <a:pt x="9591" y="706"/>
                  </a:cubicBezTo>
                  <a:lnTo>
                    <a:pt x="9608" y="706"/>
                  </a:lnTo>
                  <a:cubicBezTo>
                    <a:pt x="9648" y="688"/>
                    <a:pt x="9665" y="653"/>
                    <a:pt x="9665" y="614"/>
                  </a:cubicBezTo>
                  <a:cubicBezTo>
                    <a:pt x="9648" y="579"/>
                    <a:pt x="9626" y="562"/>
                    <a:pt x="9591" y="562"/>
                  </a:cubicBezTo>
                  <a:close/>
                  <a:moveTo>
                    <a:pt x="22393" y="579"/>
                  </a:moveTo>
                  <a:cubicBezTo>
                    <a:pt x="22375" y="579"/>
                    <a:pt x="22353" y="597"/>
                    <a:pt x="22353" y="597"/>
                  </a:cubicBezTo>
                  <a:cubicBezTo>
                    <a:pt x="22319" y="614"/>
                    <a:pt x="22301" y="653"/>
                    <a:pt x="22319" y="688"/>
                  </a:cubicBezTo>
                  <a:cubicBezTo>
                    <a:pt x="22336" y="723"/>
                    <a:pt x="22353" y="723"/>
                    <a:pt x="22393" y="723"/>
                  </a:cubicBezTo>
                  <a:lnTo>
                    <a:pt x="22410" y="723"/>
                  </a:lnTo>
                  <a:cubicBezTo>
                    <a:pt x="22445" y="706"/>
                    <a:pt x="22462" y="671"/>
                    <a:pt x="22445" y="632"/>
                  </a:cubicBezTo>
                  <a:cubicBezTo>
                    <a:pt x="22427" y="597"/>
                    <a:pt x="22410" y="579"/>
                    <a:pt x="22393" y="579"/>
                  </a:cubicBezTo>
                  <a:close/>
                  <a:moveTo>
                    <a:pt x="26126" y="597"/>
                  </a:moveTo>
                  <a:cubicBezTo>
                    <a:pt x="26109" y="597"/>
                    <a:pt x="26091" y="614"/>
                    <a:pt x="26074" y="632"/>
                  </a:cubicBezTo>
                  <a:cubicBezTo>
                    <a:pt x="26052" y="653"/>
                    <a:pt x="26052" y="706"/>
                    <a:pt x="26091" y="723"/>
                  </a:cubicBezTo>
                  <a:cubicBezTo>
                    <a:pt x="26109" y="740"/>
                    <a:pt x="26126" y="740"/>
                    <a:pt x="26126" y="740"/>
                  </a:cubicBezTo>
                  <a:cubicBezTo>
                    <a:pt x="26161" y="740"/>
                    <a:pt x="26183" y="740"/>
                    <a:pt x="26200" y="723"/>
                  </a:cubicBezTo>
                  <a:cubicBezTo>
                    <a:pt x="26217" y="688"/>
                    <a:pt x="26217" y="653"/>
                    <a:pt x="26183" y="614"/>
                  </a:cubicBezTo>
                  <a:cubicBezTo>
                    <a:pt x="26161" y="614"/>
                    <a:pt x="26143" y="597"/>
                    <a:pt x="26126" y="597"/>
                  </a:cubicBezTo>
                  <a:close/>
                  <a:moveTo>
                    <a:pt x="15230" y="614"/>
                  </a:moveTo>
                  <a:cubicBezTo>
                    <a:pt x="15195" y="614"/>
                    <a:pt x="15174" y="614"/>
                    <a:pt x="15156" y="653"/>
                  </a:cubicBezTo>
                  <a:cubicBezTo>
                    <a:pt x="15139" y="671"/>
                    <a:pt x="15156" y="723"/>
                    <a:pt x="15195" y="740"/>
                  </a:cubicBezTo>
                  <a:cubicBezTo>
                    <a:pt x="15195" y="762"/>
                    <a:pt x="15213" y="762"/>
                    <a:pt x="15230" y="762"/>
                  </a:cubicBezTo>
                  <a:cubicBezTo>
                    <a:pt x="15248" y="762"/>
                    <a:pt x="15265" y="740"/>
                    <a:pt x="15283" y="723"/>
                  </a:cubicBezTo>
                  <a:cubicBezTo>
                    <a:pt x="15304" y="688"/>
                    <a:pt x="15304" y="653"/>
                    <a:pt x="15265" y="614"/>
                  </a:cubicBezTo>
                  <a:close/>
                  <a:moveTo>
                    <a:pt x="9230" y="653"/>
                  </a:moveTo>
                  <a:cubicBezTo>
                    <a:pt x="9173" y="653"/>
                    <a:pt x="9156" y="688"/>
                    <a:pt x="9173" y="740"/>
                  </a:cubicBezTo>
                  <a:cubicBezTo>
                    <a:pt x="9173" y="762"/>
                    <a:pt x="9212" y="797"/>
                    <a:pt x="9247" y="797"/>
                  </a:cubicBezTo>
                  <a:lnTo>
                    <a:pt x="9265" y="797"/>
                  </a:lnTo>
                  <a:cubicBezTo>
                    <a:pt x="9299" y="780"/>
                    <a:pt x="9321" y="740"/>
                    <a:pt x="9299" y="706"/>
                  </a:cubicBezTo>
                  <a:cubicBezTo>
                    <a:pt x="9299" y="671"/>
                    <a:pt x="9265" y="653"/>
                    <a:pt x="9247" y="653"/>
                  </a:cubicBezTo>
                  <a:close/>
                  <a:moveTo>
                    <a:pt x="8886" y="723"/>
                  </a:moveTo>
                  <a:lnTo>
                    <a:pt x="8864" y="740"/>
                  </a:lnTo>
                  <a:cubicBezTo>
                    <a:pt x="8830" y="740"/>
                    <a:pt x="8812" y="780"/>
                    <a:pt x="8812" y="814"/>
                  </a:cubicBezTo>
                  <a:cubicBezTo>
                    <a:pt x="8830" y="849"/>
                    <a:pt x="8847" y="871"/>
                    <a:pt x="8886" y="871"/>
                  </a:cubicBezTo>
                  <a:lnTo>
                    <a:pt x="8904" y="871"/>
                  </a:lnTo>
                  <a:cubicBezTo>
                    <a:pt x="8938" y="871"/>
                    <a:pt x="8973" y="832"/>
                    <a:pt x="8956" y="780"/>
                  </a:cubicBezTo>
                  <a:cubicBezTo>
                    <a:pt x="8956" y="762"/>
                    <a:pt x="8921" y="723"/>
                    <a:pt x="8886" y="723"/>
                  </a:cubicBezTo>
                  <a:close/>
                  <a:moveTo>
                    <a:pt x="22027" y="762"/>
                  </a:moveTo>
                  <a:cubicBezTo>
                    <a:pt x="21992" y="780"/>
                    <a:pt x="21975" y="832"/>
                    <a:pt x="21992" y="871"/>
                  </a:cubicBezTo>
                  <a:cubicBezTo>
                    <a:pt x="22010" y="888"/>
                    <a:pt x="22027" y="906"/>
                    <a:pt x="22066" y="906"/>
                  </a:cubicBezTo>
                  <a:cubicBezTo>
                    <a:pt x="22066" y="906"/>
                    <a:pt x="22084" y="906"/>
                    <a:pt x="22101" y="888"/>
                  </a:cubicBezTo>
                  <a:cubicBezTo>
                    <a:pt x="22136" y="871"/>
                    <a:pt x="22136" y="832"/>
                    <a:pt x="22118" y="797"/>
                  </a:cubicBezTo>
                  <a:cubicBezTo>
                    <a:pt x="22118" y="762"/>
                    <a:pt x="22084" y="762"/>
                    <a:pt x="22066" y="762"/>
                  </a:cubicBezTo>
                  <a:close/>
                  <a:moveTo>
                    <a:pt x="15539" y="797"/>
                  </a:moveTo>
                  <a:cubicBezTo>
                    <a:pt x="15500" y="797"/>
                    <a:pt x="15483" y="814"/>
                    <a:pt x="15465" y="832"/>
                  </a:cubicBezTo>
                  <a:cubicBezTo>
                    <a:pt x="15448" y="871"/>
                    <a:pt x="15465" y="906"/>
                    <a:pt x="15500" y="941"/>
                  </a:cubicBezTo>
                  <a:lnTo>
                    <a:pt x="15539" y="941"/>
                  </a:lnTo>
                  <a:cubicBezTo>
                    <a:pt x="15557" y="941"/>
                    <a:pt x="15574" y="941"/>
                    <a:pt x="15591" y="906"/>
                  </a:cubicBezTo>
                  <a:cubicBezTo>
                    <a:pt x="15609" y="888"/>
                    <a:pt x="15609" y="832"/>
                    <a:pt x="15574" y="814"/>
                  </a:cubicBezTo>
                  <a:cubicBezTo>
                    <a:pt x="15557" y="797"/>
                    <a:pt x="15539" y="797"/>
                    <a:pt x="15539" y="797"/>
                  </a:cubicBezTo>
                  <a:close/>
                  <a:moveTo>
                    <a:pt x="8521" y="814"/>
                  </a:moveTo>
                  <a:cubicBezTo>
                    <a:pt x="8486" y="832"/>
                    <a:pt x="8451" y="871"/>
                    <a:pt x="8468" y="906"/>
                  </a:cubicBezTo>
                  <a:cubicBezTo>
                    <a:pt x="8468" y="941"/>
                    <a:pt x="8503" y="958"/>
                    <a:pt x="8538" y="958"/>
                  </a:cubicBezTo>
                  <a:lnTo>
                    <a:pt x="8560" y="958"/>
                  </a:lnTo>
                  <a:cubicBezTo>
                    <a:pt x="8595" y="958"/>
                    <a:pt x="8612" y="906"/>
                    <a:pt x="8612" y="871"/>
                  </a:cubicBezTo>
                  <a:cubicBezTo>
                    <a:pt x="8595" y="849"/>
                    <a:pt x="8577" y="814"/>
                    <a:pt x="8538" y="814"/>
                  </a:cubicBezTo>
                  <a:close/>
                  <a:moveTo>
                    <a:pt x="26400" y="849"/>
                  </a:moveTo>
                  <a:cubicBezTo>
                    <a:pt x="26378" y="849"/>
                    <a:pt x="26361" y="849"/>
                    <a:pt x="26344" y="871"/>
                  </a:cubicBezTo>
                  <a:cubicBezTo>
                    <a:pt x="26326" y="906"/>
                    <a:pt x="26326" y="941"/>
                    <a:pt x="26344" y="980"/>
                  </a:cubicBezTo>
                  <a:cubicBezTo>
                    <a:pt x="26361" y="980"/>
                    <a:pt x="26378" y="997"/>
                    <a:pt x="26400" y="997"/>
                  </a:cubicBezTo>
                  <a:cubicBezTo>
                    <a:pt x="26417" y="997"/>
                    <a:pt x="26435" y="980"/>
                    <a:pt x="26452" y="980"/>
                  </a:cubicBezTo>
                  <a:cubicBezTo>
                    <a:pt x="26470" y="941"/>
                    <a:pt x="26487" y="906"/>
                    <a:pt x="26452" y="871"/>
                  </a:cubicBezTo>
                  <a:cubicBezTo>
                    <a:pt x="26435" y="849"/>
                    <a:pt x="26417" y="849"/>
                    <a:pt x="26400" y="849"/>
                  </a:cubicBezTo>
                  <a:close/>
                  <a:moveTo>
                    <a:pt x="8177" y="906"/>
                  </a:moveTo>
                  <a:lnTo>
                    <a:pt x="8159" y="923"/>
                  </a:lnTo>
                  <a:cubicBezTo>
                    <a:pt x="8125" y="923"/>
                    <a:pt x="8103" y="958"/>
                    <a:pt x="8125" y="997"/>
                  </a:cubicBezTo>
                  <a:cubicBezTo>
                    <a:pt x="8125" y="1032"/>
                    <a:pt x="8159" y="1049"/>
                    <a:pt x="8177" y="1049"/>
                  </a:cubicBezTo>
                  <a:lnTo>
                    <a:pt x="8194" y="1049"/>
                  </a:lnTo>
                  <a:cubicBezTo>
                    <a:pt x="8251" y="1049"/>
                    <a:pt x="8268" y="1015"/>
                    <a:pt x="8251" y="958"/>
                  </a:cubicBezTo>
                  <a:cubicBezTo>
                    <a:pt x="8251" y="941"/>
                    <a:pt x="8212" y="906"/>
                    <a:pt x="8177" y="906"/>
                  </a:cubicBezTo>
                  <a:close/>
                  <a:moveTo>
                    <a:pt x="21740" y="923"/>
                  </a:moveTo>
                  <a:cubicBezTo>
                    <a:pt x="21740" y="923"/>
                    <a:pt x="21722" y="941"/>
                    <a:pt x="21701" y="941"/>
                  </a:cubicBezTo>
                  <a:cubicBezTo>
                    <a:pt x="21666" y="958"/>
                    <a:pt x="21666" y="1015"/>
                    <a:pt x="21683" y="1032"/>
                  </a:cubicBezTo>
                  <a:cubicBezTo>
                    <a:pt x="21701" y="1067"/>
                    <a:pt x="21722" y="1067"/>
                    <a:pt x="21740" y="1067"/>
                  </a:cubicBezTo>
                  <a:lnTo>
                    <a:pt x="21775" y="1067"/>
                  </a:lnTo>
                  <a:cubicBezTo>
                    <a:pt x="21809" y="1049"/>
                    <a:pt x="21831" y="997"/>
                    <a:pt x="21809" y="958"/>
                  </a:cubicBezTo>
                  <a:cubicBezTo>
                    <a:pt x="21792" y="941"/>
                    <a:pt x="21775" y="923"/>
                    <a:pt x="21740" y="923"/>
                  </a:cubicBezTo>
                  <a:close/>
                  <a:moveTo>
                    <a:pt x="7816" y="1015"/>
                  </a:moveTo>
                  <a:cubicBezTo>
                    <a:pt x="7777" y="1032"/>
                    <a:pt x="7759" y="1067"/>
                    <a:pt x="7759" y="1106"/>
                  </a:cubicBezTo>
                  <a:cubicBezTo>
                    <a:pt x="7777" y="1141"/>
                    <a:pt x="7798" y="1158"/>
                    <a:pt x="7833" y="1158"/>
                  </a:cubicBezTo>
                  <a:lnTo>
                    <a:pt x="7850" y="1158"/>
                  </a:lnTo>
                  <a:cubicBezTo>
                    <a:pt x="7885" y="1141"/>
                    <a:pt x="7924" y="1106"/>
                    <a:pt x="7907" y="1067"/>
                  </a:cubicBezTo>
                  <a:cubicBezTo>
                    <a:pt x="7907" y="1032"/>
                    <a:pt x="7868" y="1015"/>
                    <a:pt x="7833" y="1015"/>
                  </a:cubicBezTo>
                  <a:close/>
                  <a:moveTo>
                    <a:pt x="15826" y="1015"/>
                  </a:moveTo>
                  <a:cubicBezTo>
                    <a:pt x="15809" y="1015"/>
                    <a:pt x="15774" y="1032"/>
                    <a:pt x="15774" y="1049"/>
                  </a:cubicBezTo>
                  <a:cubicBezTo>
                    <a:pt x="15739" y="1067"/>
                    <a:pt x="15739" y="1123"/>
                    <a:pt x="15774" y="1141"/>
                  </a:cubicBezTo>
                  <a:cubicBezTo>
                    <a:pt x="15792" y="1158"/>
                    <a:pt x="15809" y="1158"/>
                    <a:pt x="15826" y="1158"/>
                  </a:cubicBezTo>
                  <a:cubicBezTo>
                    <a:pt x="15848" y="1158"/>
                    <a:pt x="15866" y="1158"/>
                    <a:pt x="15883" y="1141"/>
                  </a:cubicBezTo>
                  <a:cubicBezTo>
                    <a:pt x="15900" y="1106"/>
                    <a:pt x="15900" y="1067"/>
                    <a:pt x="15866" y="1032"/>
                  </a:cubicBezTo>
                  <a:cubicBezTo>
                    <a:pt x="15866" y="1032"/>
                    <a:pt x="15848" y="1015"/>
                    <a:pt x="15826" y="1015"/>
                  </a:cubicBezTo>
                  <a:close/>
                  <a:moveTo>
                    <a:pt x="7472" y="1106"/>
                  </a:moveTo>
                  <a:cubicBezTo>
                    <a:pt x="7433" y="1123"/>
                    <a:pt x="7398" y="1158"/>
                    <a:pt x="7415" y="1197"/>
                  </a:cubicBezTo>
                  <a:cubicBezTo>
                    <a:pt x="7433" y="1232"/>
                    <a:pt x="7450" y="1250"/>
                    <a:pt x="7489" y="1250"/>
                  </a:cubicBezTo>
                  <a:lnTo>
                    <a:pt x="7507" y="1250"/>
                  </a:lnTo>
                  <a:cubicBezTo>
                    <a:pt x="7542" y="1250"/>
                    <a:pt x="7559" y="1197"/>
                    <a:pt x="7559" y="1158"/>
                  </a:cubicBezTo>
                  <a:cubicBezTo>
                    <a:pt x="7542" y="1123"/>
                    <a:pt x="7524" y="1106"/>
                    <a:pt x="7489" y="1106"/>
                  </a:cubicBezTo>
                  <a:close/>
                  <a:moveTo>
                    <a:pt x="21396" y="1123"/>
                  </a:moveTo>
                  <a:cubicBezTo>
                    <a:pt x="21357" y="1141"/>
                    <a:pt x="21357" y="1197"/>
                    <a:pt x="21374" y="1232"/>
                  </a:cubicBezTo>
                  <a:cubicBezTo>
                    <a:pt x="21396" y="1250"/>
                    <a:pt x="21414" y="1267"/>
                    <a:pt x="21431" y="1267"/>
                  </a:cubicBezTo>
                  <a:cubicBezTo>
                    <a:pt x="21448" y="1267"/>
                    <a:pt x="21466" y="1267"/>
                    <a:pt x="21466" y="1250"/>
                  </a:cubicBezTo>
                  <a:cubicBezTo>
                    <a:pt x="21505" y="1232"/>
                    <a:pt x="21522" y="1197"/>
                    <a:pt x="21505" y="1158"/>
                  </a:cubicBezTo>
                  <a:cubicBezTo>
                    <a:pt x="21483" y="1123"/>
                    <a:pt x="21466" y="1123"/>
                    <a:pt x="21431" y="1123"/>
                  </a:cubicBezTo>
                  <a:close/>
                  <a:moveTo>
                    <a:pt x="26635" y="1123"/>
                  </a:moveTo>
                  <a:cubicBezTo>
                    <a:pt x="26618" y="1123"/>
                    <a:pt x="26618" y="1123"/>
                    <a:pt x="26596" y="1141"/>
                  </a:cubicBezTo>
                  <a:cubicBezTo>
                    <a:pt x="26561" y="1158"/>
                    <a:pt x="26561" y="1197"/>
                    <a:pt x="26578" y="1232"/>
                  </a:cubicBezTo>
                  <a:cubicBezTo>
                    <a:pt x="26596" y="1250"/>
                    <a:pt x="26618" y="1267"/>
                    <a:pt x="26635" y="1267"/>
                  </a:cubicBezTo>
                  <a:cubicBezTo>
                    <a:pt x="26652" y="1267"/>
                    <a:pt x="26670" y="1267"/>
                    <a:pt x="26687" y="1250"/>
                  </a:cubicBezTo>
                  <a:cubicBezTo>
                    <a:pt x="26726" y="1232"/>
                    <a:pt x="26726" y="1176"/>
                    <a:pt x="26705" y="1141"/>
                  </a:cubicBezTo>
                  <a:cubicBezTo>
                    <a:pt x="26687" y="1123"/>
                    <a:pt x="26670" y="1123"/>
                    <a:pt x="26635" y="1123"/>
                  </a:cubicBezTo>
                  <a:close/>
                  <a:moveTo>
                    <a:pt x="7124" y="1215"/>
                  </a:moveTo>
                  <a:cubicBezTo>
                    <a:pt x="7089" y="1232"/>
                    <a:pt x="7054" y="1267"/>
                    <a:pt x="7072" y="1306"/>
                  </a:cubicBezTo>
                  <a:cubicBezTo>
                    <a:pt x="7089" y="1341"/>
                    <a:pt x="7106" y="1358"/>
                    <a:pt x="7146" y="1358"/>
                  </a:cubicBezTo>
                  <a:lnTo>
                    <a:pt x="7163" y="1358"/>
                  </a:lnTo>
                  <a:cubicBezTo>
                    <a:pt x="7198" y="1341"/>
                    <a:pt x="7215" y="1306"/>
                    <a:pt x="7215" y="1267"/>
                  </a:cubicBezTo>
                  <a:cubicBezTo>
                    <a:pt x="7198" y="1232"/>
                    <a:pt x="7163" y="1215"/>
                    <a:pt x="7146" y="1215"/>
                  </a:cubicBezTo>
                  <a:close/>
                  <a:moveTo>
                    <a:pt x="16083" y="1267"/>
                  </a:moveTo>
                  <a:cubicBezTo>
                    <a:pt x="16066" y="1267"/>
                    <a:pt x="16044" y="1284"/>
                    <a:pt x="16027" y="1284"/>
                  </a:cubicBezTo>
                  <a:cubicBezTo>
                    <a:pt x="16009" y="1324"/>
                    <a:pt x="16009" y="1358"/>
                    <a:pt x="16027" y="1393"/>
                  </a:cubicBezTo>
                  <a:cubicBezTo>
                    <a:pt x="16044" y="1415"/>
                    <a:pt x="16066" y="1415"/>
                    <a:pt x="16083" y="1415"/>
                  </a:cubicBezTo>
                  <a:cubicBezTo>
                    <a:pt x="16101" y="1415"/>
                    <a:pt x="16118" y="1415"/>
                    <a:pt x="16135" y="1393"/>
                  </a:cubicBezTo>
                  <a:cubicBezTo>
                    <a:pt x="16153" y="1376"/>
                    <a:pt x="16175" y="1324"/>
                    <a:pt x="16135" y="1284"/>
                  </a:cubicBezTo>
                  <a:cubicBezTo>
                    <a:pt x="16118" y="1284"/>
                    <a:pt x="16101" y="1267"/>
                    <a:pt x="16083" y="1267"/>
                  </a:cubicBezTo>
                  <a:close/>
                  <a:moveTo>
                    <a:pt x="21122" y="1306"/>
                  </a:moveTo>
                  <a:cubicBezTo>
                    <a:pt x="21105" y="1306"/>
                    <a:pt x="21105" y="1306"/>
                    <a:pt x="21087" y="1324"/>
                  </a:cubicBezTo>
                  <a:cubicBezTo>
                    <a:pt x="21048" y="1341"/>
                    <a:pt x="21048" y="1376"/>
                    <a:pt x="21070" y="1415"/>
                  </a:cubicBezTo>
                  <a:cubicBezTo>
                    <a:pt x="21087" y="1450"/>
                    <a:pt x="21105" y="1450"/>
                    <a:pt x="21122" y="1450"/>
                  </a:cubicBezTo>
                  <a:lnTo>
                    <a:pt x="21157" y="1450"/>
                  </a:lnTo>
                  <a:cubicBezTo>
                    <a:pt x="21196" y="1415"/>
                    <a:pt x="21213" y="1376"/>
                    <a:pt x="21196" y="1341"/>
                  </a:cubicBezTo>
                  <a:cubicBezTo>
                    <a:pt x="21179" y="1324"/>
                    <a:pt x="21139" y="1306"/>
                    <a:pt x="21122" y="1306"/>
                  </a:cubicBezTo>
                  <a:close/>
                  <a:moveTo>
                    <a:pt x="6780" y="1324"/>
                  </a:moveTo>
                  <a:cubicBezTo>
                    <a:pt x="6728" y="1341"/>
                    <a:pt x="6710" y="1376"/>
                    <a:pt x="6728" y="1415"/>
                  </a:cubicBezTo>
                  <a:cubicBezTo>
                    <a:pt x="6745" y="1450"/>
                    <a:pt x="6763" y="1467"/>
                    <a:pt x="6797" y="1467"/>
                  </a:cubicBezTo>
                  <a:lnTo>
                    <a:pt x="6819" y="1467"/>
                  </a:lnTo>
                  <a:cubicBezTo>
                    <a:pt x="6854" y="1450"/>
                    <a:pt x="6871" y="1415"/>
                    <a:pt x="6871" y="1376"/>
                  </a:cubicBezTo>
                  <a:cubicBezTo>
                    <a:pt x="6854" y="1341"/>
                    <a:pt x="6819" y="1324"/>
                    <a:pt x="6797" y="1324"/>
                  </a:cubicBezTo>
                  <a:close/>
                  <a:moveTo>
                    <a:pt x="26853" y="1415"/>
                  </a:moveTo>
                  <a:cubicBezTo>
                    <a:pt x="26835" y="1415"/>
                    <a:pt x="26813" y="1415"/>
                    <a:pt x="26813" y="1432"/>
                  </a:cubicBezTo>
                  <a:cubicBezTo>
                    <a:pt x="26779" y="1450"/>
                    <a:pt x="26761" y="1485"/>
                    <a:pt x="26796" y="1524"/>
                  </a:cubicBezTo>
                  <a:cubicBezTo>
                    <a:pt x="26796" y="1541"/>
                    <a:pt x="26835" y="1559"/>
                    <a:pt x="26853" y="1559"/>
                  </a:cubicBezTo>
                  <a:cubicBezTo>
                    <a:pt x="26870" y="1559"/>
                    <a:pt x="26887" y="1559"/>
                    <a:pt x="26887" y="1541"/>
                  </a:cubicBezTo>
                  <a:cubicBezTo>
                    <a:pt x="26922" y="1524"/>
                    <a:pt x="26944" y="1485"/>
                    <a:pt x="26905" y="1450"/>
                  </a:cubicBezTo>
                  <a:cubicBezTo>
                    <a:pt x="26905" y="1432"/>
                    <a:pt x="26870" y="1415"/>
                    <a:pt x="26853" y="1415"/>
                  </a:cubicBezTo>
                  <a:close/>
                  <a:moveTo>
                    <a:pt x="6436" y="1450"/>
                  </a:moveTo>
                  <a:cubicBezTo>
                    <a:pt x="6384" y="1467"/>
                    <a:pt x="6362" y="1502"/>
                    <a:pt x="6384" y="1541"/>
                  </a:cubicBezTo>
                  <a:cubicBezTo>
                    <a:pt x="6402" y="1576"/>
                    <a:pt x="6419" y="1593"/>
                    <a:pt x="6454" y="1593"/>
                  </a:cubicBezTo>
                  <a:cubicBezTo>
                    <a:pt x="6454" y="1593"/>
                    <a:pt x="6471" y="1593"/>
                    <a:pt x="6471" y="1576"/>
                  </a:cubicBezTo>
                  <a:cubicBezTo>
                    <a:pt x="6510" y="1576"/>
                    <a:pt x="6528" y="1524"/>
                    <a:pt x="6528" y="1485"/>
                  </a:cubicBezTo>
                  <a:cubicBezTo>
                    <a:pt x="6510" y="1467"/>
                    <a:pt x="6471" y="1450"/>
                    <a:pt x="6454" y="1450"/>
                  </a:cubicBezTo>
                  <a:close/>
                  <a:moveTo>
                    <a:pt x="20778" y="1502"/>
                  </a:moveTo>
                  <a:cubicBezTo>
                    <a:pt x="20743" y="1541"/>
                    <a:pt x="20743" y="1576"/>
                    <a:pt x="20761" y="1611"/>
                  </a:cubicBezTo>
                  <a:cubicBezTo>
                    <a:pt x="20778" y="1633"/>
                    <a:pt x="20796" y="1650"/>
                    <a:pt x="20813" y="1650"/>
                  </a:cubicBezTo>
                  <a:cubicBezTo>
                    <a:pt x="20830" y="1650"/>
                    <a:pt x="20852" y="1650"/>
                    <a:pt x="20852" y="1633"/>
                  </a:cubicBezTo>
                  <a:cubicBezTo>
                    <a:pt x="20887" y="1611"/>
                    <a:pt x="20904" y="1576"/>
                    <a:pt x="20887" y="1541"/>
                  </a:cubicBezTo>
                  <a:cubicBezTo>
                    <a:pt x="20870" y="1524"/>
                    <a:pt x="20852" y="1502"/>
                    <a:pt x="20813" y="1502"/>
                  </a:cubicBezTo>
                  <a:close/>
                  <a:moveTo>
                    <a:pt x="16318" y="1541"/>
                  </a:moveTo>
                  <a:cubicBezTo>
                    <a:pt x="16301" y="1541"/>
                    <a:pt x="16301" y="1541"/>
                    <a:pt x="16283" y="1559"/>
                  </a:cubicBezTo>
                  <a:cubicBezTo>
                    <a:pt x="16244" y="1576"/>
                    <a:pt x="16244" y="1633"/>
                    <a:pt x="16262" y="1667"/>
                  </a:cubicBezTo>
                  <a:cubicBezTo>
                    <a:pt x="16283" y="1685"/>
                    <a:pt x="16301" y="1685"/>
                    <a:pt x="16318" y="1685"/>
                  </a:cubicBezTo>
                  <a:cubicBezTo>
                    <a:pt x="16336" y="1685"/>
                    <a:pt x="16353" y="1685"/>
                    <a:pt x="16370" y="1667"/>
                  </a:cubicBezTo>
                  <a:cubicBezTo>
                    <a:pt x="16410" y="1650"/>
                    <a:pt x="16410" y="1593"/>
                    <a:pt x="16370" y="1576"/>
                  </a:cubicBezTo>
                  <a:cubicBezTo>
                    <a:pt x="16370" y="1559"/>
                    <a:pt x="16336" y="1541"/>
                    <a:pt x="16318" y="1541"/>
                  </a:cubicBezTo>
                  <a:close/>
                  <a:moveTo>
                    <a:pt x="6110" y="1559"/>
                  </a:moveTo>
                  <a:cubicBezTo>
                    <a:pt x="6110" y="1559"/>
                    <a:pt x="6093" y="1559"/>
                    <a:pt x="6093" y="1576"/>
                  </a:cubicBezTo>
                  <a:cubicBezTo>
                    <a:pt x="6058" y="1576"/>
                    <a:pt x="6019" y="1633"/>
                    <a:pt x="6036" y="1667"/>
                  </a:cubicBezTo>
                  <a:cubicBezTo>
                    <a:pt x="6058" y="1685"/>
                    <a:pt x="6075" y="1702"/>
                    <a:pt x="6110" y="1702"/>
                  </a:cubicBezTo>
                  <a:lnTo>
                    <a:pt x="6127" y="1702"/>
                  </a:lnTo>
                  <a:cubicBezTo>
                    <a:pt x="6167" y="1685"/>
                    <a:pt x="6201" y="1650"/>
                    <a:pt x="6184" y="1611"/>
                  </a:cubicBezTo>
                  <a:cubicBezTo>
                    <a:pt x="6167" y="1576"/>
                    <a:pt x="6145" y="1559"/>
                    <a:pt x="6110" y="1559"/>
                  </a:cubicBezTo>
                  <a:close/>
                  <a:moveTo>
                    <a:pt x="5749" y="1702"/>
                  </a:moveTo>
                  <a:cubicBezTo>
                    <a:pt x="5710" y="1720"/>
                    <a:pt x="5692" y="1759"/>
                    <a:pt x="5710" y="1794"/>
                  </a:cubicBezTo>
                  <a:cubicBezTo>
                    <a:pt x="5710" y="1828"/>
                    <a:pt x="5749" y="1850"/>
                    <a:pt x="5766" y="1850"/>
                  </a:cubicBezTo>
                  <a:cubicBezTo>
                    <a:pt x="5784" y="1850"/>
                    <a:pt x="5784" y="1828"/>
                    <a:pt x="5801" y="1828"/>
                  </a:cubicBezTo>
                  <a:cubicBezTo>
                    <a:pt x="5840" y="1811"/>
                    <a:pt x="5858" y="1776"/>
                    <a:pt x="5840" y="1741"/>
                  </a:cubicBezTo>
                  <a:cubicBezTo>
                    <a:pt x="5818" y="1702"/>
                    <a:pt x="5801" y="1702"/>
                    <a:pt x="5766" y="1702"/>
                  </a:cubicBezTo>
                  <a:close/>
                  <a:moveTo>
                    <a:pt x="20469" y="1702"/>
                  </a:moveTo>
                  <a:cubicBezTo>
                    <a:pt x="20434" y="1720"/>
                    <a:pt x="20434" y="1776"/>
                    <a:pt x="20452" y="1811"/>
                  </a:cubicBezTo>
                  <a:cubicBezTo>
                    <a:pt x="20469" y="1828"/>
                    <a:pt x="20487" y="1850"/>
                    <a:pt x="20504" y="1850"/>
                  </a:cubicBezTo>
                  <a:cubicBezTo>
                    <a:pt x="20526" y="1850"/>
                    <a:pt x="20543" y="1828"/>
                    <a:pt x="20543" y="1828"/>
                  </a:cubicBezTo>
                  <a:cubicBezTo>
                    <a:pt x="20578" y="1811"/>
                    <a:pt x="20595" y="1759"/>
                    <a:pt x="20578" y="1720"/>
                  </a:cubicBezTo>
                  <a:cubicBezTo>
                    <a:pt x="20561" y="1702"/>
                    <a:pt x="20543" y="1702"/>
                    <a:pt x="20504" y="1702"/>
                  </a:cubicBezTo>
                  <a:close/>
                  <a:moveTo>
                    <a:pt x="27053" y="1720"/>
                  </a:moveTo>
                  <a:cubicBezTo>
                    <a:pt x="27031" y="1720"/>
                    <a:pt x="27014" y="1720"/>
                    <a:pt x="27014" y="1741"/>
                  </a:cubicBezTo>
                  <a:cubicBezTo>
                    <a:pt x="26979" y="1759"/>
                    <a:pt x="26961" y="1794"/>
                    <a:pt x="26979" y="1828"/>
                  </a:cubicBezTo>
                  <a:cubicBezTo>
                    <a:pt x="26996" y="1850"/>
                    <a:pt x="27014" y="1867"/>
                    <a:pt x="27053" y="1867"/>
                  </a:cubicBezTo>
                  <a:cubicBezTo>
                    <a:pt x="27053" y="1867"/>
                    <a:pt x="27070" y="1867"/>
                    <a:pt x="27088" y="1850"/>
                  </a:cubicBezTo>
                  <a:cubicBezTo>
                    <a:pt x="27122" y="1828"/>
                    <a:pt x="27122" y="1794"/>
                    <a:pt x="27105" y="1759"/>
                  </a:cubicBezTo>
                  <a:cubicBezTo>
                    <a:pt x="27088" y="1741"/>
                    <a:pt x="27070" y="1720"/>
                    <a:pt x="27053" y="1720"/>
                  </a:cubicBezTo>
                  <a:close/>
                  <a:moveTo>
                    <a:pt x="5405" y="1828"/>
                  </a:moveTo>
                  <a:cubicBezTo>
                    <a:pt x="5366" y="1850"/>
                    <a:pt x="5348" y="1902"/>
                    <a:pt x="5366" y="1937"/>
                  </a:cubicBezTo>
                  <a:cubicBezTo>
                    <a:pt x="5383" y="1959"/>
                    <a:pt x="5405" y="1976"/>
                    <a:pt x="5440" y="1976"/>
                  </a:cubicBezTo>
                  <a:lnTo>
                    <a:pt x="5457" y="1976"/>
                  </a:lnTo>
                  <a:cubicBezTo>
                    <a:pt x="5492" y="1959"/>
                    <a:pt x="5514" y="1920"/>
                    <a:pt x="5492" y="1885"/>
                  </a:cubicBezTo>
                  <a:cubicBezTo>
                    <a:pt x="5492" y="1850"/>
                    <a:pt x="5457" y="1828"/>
                    <a:pt x="5440" y="1828"/>
                  </a:cubicBezTo>
                  <a:close/>
                  <a:moveTo>
                    <a:pt x="16553" y="1828"/>
                  </a:moveTo>
                  <a:cubicBezTo>
                    <a:pt x="16536" y="1828"/>
                    <a:pt x="16518" y="1828"/>
                    <a:pt x="16501" y="1850"/>
                  </a:cubicBezTo>
                  <a:cubicBezTo>
                    <a:pt x="16479" y="1867"/>
                    <a:pt x="16462" y="1902"/>
                    <a:pt x="16501" y="1937"/>
                  </a:cubicBezTo>
                  <a:cubicBezTo>
                    <a:pt x="16501" y="1959"/>
                    <a:pt x="16536" y="1976"/>
                    <a:pt x="16553" y="1976"/>
                  </a:cubicBezTo>
                  <a:cubicBezTo>
                    <a:pt x="16571" y="1976"/>
                    <a:pt x="16588" y="1959"/>
                    <a:pt x="16588" y="1959"/>
                  </a:cubicBezTo>
                  <a:cubicBezTo>
                    <a:pt x="16627" y="1937"/>
                    <a:pt x="16627" y="1885"/>
                    <a:pt x="16610" y="1850"/>
                  </a:cubicBezTo>
                  <a:cubicBezTo>
                    <a:pt x="16588" y="1828"/>
                    <a:pt x="16571" y="1828"/>
                    <a:pt x="16553" y="1828"/>
                  </a:cubicBezTo>
                  <a:close/>
                  <a:moveTo>
                    <a:pt x="20199" y="1885"/>
                  </a:moveTo>
                  <a:cubicBezTo>
                    <a:pt x="20199" y="1885"/>
                    <a:pt x="20178" y="1885"/>
                    <a:pt x="20160" y="1902"/>
                  </a:cubicBezTo>
                  <a:cubicBezTo>
                    <a:pt x="20126" y="1920"/>
                    <a:pt x="20126" y="1959"/>
                    <a:pt x="20143" y="1994"/>
                  </a:cubicBezTo>
                  <a:cubicBezTo>
                    <a:pt x="20160" y="2011"/>
                    <a:pt x="20178" y="2028"/>
                    <a:pt x="20199" y="2028"/>
                  </a:cubicBezTo>
                  <a:cubicBezTo>
                    <a:pt x="20217" y="2028"/>
                    <a:pt x="20234" y="2028"/>
                    <a:pt x="20234" y="2011"/>
                  </a:cubicBezTo>
                  <a:cubicBezTo>
                    <a:pt x="20269" y="1994"/>
                    <a:pt x="20287" y="1959"/>
                    <a:pt x="20269" y="1920"/>
                  </a:cubicBezTo>
                  <a:cubicBezTo>
                    <a:pt x="20252" y="1902"/>
                    <a:pt x="20234" y="1885"/>
                    <a:pt x="20199" y="1885"/>
                  </a:cubicBezTo>
                  <a:close/>
                  <a:moveTo>
                    <a:pt x="5079" y="1976"/>
                  </a:moveTo>
                  <a:cubicBezTo>
                    <a:pt x="5040" y="1994"/>
                    <a:pt x="5022" y="2046"/>
                    <a:pt x="5040" y="2085"/>
                  </a:cubicBezTo>
                  <a:cubicBezTo>
                    <a:pt x="5040" y="2102"/>
                    <a:pt x="5079" y="2120"/>
                    <a:pt x="5096" y="2120"/>
                  </a:cubicBezTo>
                  <a:lnTo>
                    <a:pt x="5131" y="2120"/>
                  </a:lnTo>
                  <a:cubicBezTo>
                    <a:pt x="5166" y="2102"/>
                    <a:pt x="5187" y="2046"/>
                    <a:pt x="5166" y="2011"/>
                  </a:cubicBezTo>
                  <a:cubicBezTo>
                    <a:pt x="5148" y="1994"/>
                    <a:pt x="5131" y="1976"/>
                    <a:pt x="5096" y="1976"/>
                  </a:cubicBezTo>
                  <a:close/>
                  <a:moveTo>
                    <a:pt x="27214" y="2028"/>
                  </a:moveTo>
                  <a:lnTo>
                    <a:pt x="27196" y="2046"/>
                  </a:lnTo>
                  <a:cubicBezTo>
                    <a:pt x="27162" y="2068"/>
                    <a:pt x="27140" y="2102"/>
                    <a:pt x="27162" y="2137"/>
                  </a:cubicBezTo>
                  <a:cubicBezTo>
                    <a:pt x="27179" y="2176"/>
                    <a:pt x="27196" y="2176"/>
                    <a:pt x="27214" y="2176"/>
                  </a:cubicBezTo>
                  <a:lnTo>
                    <a:pt x="27249" y="2176"/>
                  </a:lnTo>
                  <a:cubicBezTo>
                    <a:pt x="27288" y="2155"/>
                    <a:pt x="27305" y="2102"/>
                    <a:pt x="27288" y="2085"/>
                  </a:cubicBezTo>
                  <a:cubicBezTo>
                    <a:pt x="27270" y="2046"/>
                    <a:pt x="27249" y="2028"/>
                    <a:pt x="27214" y="2028"/>
                  </a:cubicBezTo>
                  <a:close/>
                  <a:moveTo>
                    <a:pt x="19891" y="2068"/>
                  </a:moveTo>
                  <a:cubicBezTo>
                    <a:pt x="19891" y="2068"/>
                    <a:pt x="19873" y="2085"/>
                    <a:pt x="19851" y="2085"/>
                  </a:cubicBezTo>
                  <a:cubicBezTo>
                    <a:pt x="19817" y="2102"/>
                    <a:pt x="19817" y="2155"/>
                    <a:pt x="19834" y="2194"/>
                  </a:cubicBezTo>
                  <a:cubicBezTo>
                    <a:pt x="19851" y="2211"/>
                    <a:pt x="19873" y="2211"/>
                    <a:pt x="19891" y="2211"/>
                  </a:cubicBezTo>
                  <a:lnTo>
                    <a:pt x="19925" y="2211"/>
                  </a:lnTo>
                  <a:cubicBezTo>
                    <a:pt x="19960" y="2194"/>
                    <a:pt x="19982" y="2137"/>
                    <a:pt x="19960" y="2102"/>
                  </a:cubicBezTo>
                  <a:cubicBezTo>
                    <a:pt x="19943" y="2085"/>
                    <a:pt x="19925" y="2068"/>
                    <a:pt x="19891" y="2068"/>
                  </a:cubicBezTo>
                  <a:close/>
                  <a:moveTo>
                    <a:pt x="4770" y="2120"/>
                  </a:moveTo>
                  <a:cubicBezTo>
                    <a:pt x="4770" y="2120"/>
                    <a:pt x="4752" y="2120"/>
                    <a:pt x="4752" y="2137"/>
                  </a:cubicBezTo>
                  <a:cubicBezTo>
                    <a:pt x="4713" y="2155"/>
                    <a:pt x="4696" y="2194"/>
                    <a:pt x="4713" y="2229"/>
                  </a:cubicBezTo>
                  <a:cubicBezTo>
                    <a:pt x="4713" y="2263"/>
                    <a:pt x="4752" y="2263"/>
                    <a:pt x="4770" y="2263"/>
                  </a:cubicBezTo>
                  <a:lnTo>
                    <a:pt x="4805" y="2263"/>
                  </a:lnTo>
                  <a:cubicBezTo>
                    <a:pt x="4839" y="2246"/>
                    <a:pt x="4861" y="2211"/>
                    <a:pt x="4839" y="2176"/>
                  </a:cubicBezTo>
                  <a:cubicBezTo>
                    <a:pt x="4822" y="2137"/>
                    <a:pt x="4805" y="2120"/>
                    <a:pt x="4770" y="2120"/>
                  </a:cubicBezTo>
                  <a:close/>
                  <a:moveTo>
                    <a:pt x="16736" y="2120"/>
                  </a:moveTo>
                  <a:cubicBezTo>
                    <a:pt x="16697" y="2155"/>
                    <a:pt x="16697" y="2194"/>
                    <a:pt x="16718" y="2229"/>
                  </a:cubicBezTo>
                  <a:cubicBezTo>
                    <a:pt x="16736" y="2246"/>
                    <a:pt x="16753" y="2263"/>
                    <a:pt x="16771" y="2263"/>
                  </a:cubicBezTo>
                  <a:cubicBezTo>
                    <a:pt x="16788" y="2263"/>
                    <a:pt x="16805" y="2246"/>
                    <a:pt x="16827" y="2246"/>
                  </a:cubicBezTo>
                  <a:cubicBezTo>
                    <a:pt x="16845" y="2211"/>
                    <a:pt x="16862" y="2176"/>
                    <a:pt x="16827" y="2137"/>
                  </a:cubicBezTo>
                  <a:cubicBezTo>
                    <a:pt x="16805" y="2120"/>
                    <a:pt x="16788" y="2120"/>
                    <a:pt x="16771" y="2120"/>
                  </a:cubicBezTo>
                  <a:close/>
                  <a:moveTo>
                    <a:pt x="19547" y="2263"/>
                  </a:moveTo>
                  <a:cubicBezTo>
                    <a:pt x="19508" y="2285"/>
                    <a:pt x="19490" y="2337"/>
                    <a:pt x="19525" y="2372"/>
                  </a:cubicBezTo>
                  <a:cubicBezTo>
                    <a:pt x="19525" y="2394"/>
                    <a:pt x="19564" y="2411"/>
                    <a:pt x="19582" y="2411"/>
                  </a:cubicBezTo>
                  <a:cubicBezTo>
                    <a:pt x="19599" y="2411"/>
                    <a:pt x="19599" y="2394"/>
                    <a:pt x="19616" y="2394"/>
                  </a:cubicBezTo>
                  <a:cubicBezTo>
                    <a:pt x="19656" y="2372"/>
                    <a:pt x="19673" y="2337"/>
                    <a:pt x="19634" y="2303"/>
                  </a:cubicBezTo>
                  <a:cubicBezTo>
                    <a:pt x="19634" y="2263"/>
                    <a:pt x="19599" y="2263"/>
                    <a:pt x="19582" y="2263"/>
                  </a:cubicBezTo>
                  <a:close/>
                  <a:moveTo>
                    <a:pt x="4443" y="2285"/>
                  </a:moveTo>
                  <a:cubicBezTo>
                    <a:pt x="4443" y="2285"/>
                    <a:pt x="4426" y="2285"/>
                    <a:pt x="4426" y="2303"/>
                  </a:cubicBezTo>
                  <a:cubicBezTo>
                    <a:pt x="4387" y="2320"/>
                    <a:pt x="4369" y="2355"/>
                    <a:pt x="4387" y="2394"/>
                  </a:cubicBezTo>
                  <a:cubicBezTo>
                    <a:pt x="4387" y="2411"/>
                    <a:pt x="4426" y="2429"/>
                    <a:pt x="4443" y="2429"/>
                  </a:cubicBezTo>
                  <a:lnTo>
                    <a:pt x="4478" y="2429"/>
                  </a:lnTo>
                  <a:cubicBezTo>
                    <a:pt x="4513" y="2411"/>
                    <a:pt x="4535" y="2355"/>
                    <a:pt x="4513" y="2320"/>
                  </a:cubicBezTo>
                  <a:cubicBezTo>
                    <a:pt x="4496" y="2303"/>
                    <a:pt x="4478" y="2285"/>
                    <a:pt x="4443" y="2285"/>
                  </a:cubicBezTo>
                  <a:close/>
                  <a:moveTo>
                    <a:pt x="27397" y="2355"/>
                  </a:moveTo>
                  <a:cubicBezTo>
                    <a:pt x="27379" y="2355"/>
                    <a:pt x="27357" y="2355"/>
                    <a:pt x="27357" y="2372"/>
                  </a:cubicBezTo>
                  <a:cubicBezTo>
                    <a:pt x="27323" y="2394"/>
                    <a:pt x="27305" y="2429"/>
                    <a:pt x="27323" y="2464"/>
                  </a:cubicBezTo>
                  <a:cubicBezTo>
                    <a:pt x="27340" y="2481"/>
                    <a:pt x="27357" y="2503"/>
                    <a:pt x="27397" y="2503"/>
                  </a:cubicBezTo>
                  <a:lnTo>
                    <a:pt x="27414" y="2503"/>
                  </a:lnTo>
                  <a:cubicBezTo>
                    <a:pt x="27449" y="2481"/>
                    <a:pt x="27466" y="2429"/>
                    <a:pt x="27449" y="2394"/>
                  </a:cubicBezTo>
                  <a:cubicBezTo>
                    <a:pt x="27431" y="2372"/>
                    <a:pt x="27414" y="2355"/>
                    <a:pt x="27397" y="2355"/>
                  </a:cubicBezTo>
                  <a:close/>
                  <a:moveTo>
                    <a:pt x="17006" y="2394"/>
                  </a:moveTo>
                  <a:cubicBezTo>
                    <a:pt x="16988" y="2394"/>
                    <a:pt x="16971" y="2394"/>
                    <a:pt x="16953" y="2411"/>
                  </a:cubicBezTo>
                  <a:cubicBezTo>
                    <a:pt x="16936" y="2429"/>
                    <a:pt x="16936" y="2481"/>
                    <a:pt x="16953" y="2503"/>
                  </a:cubicBezTo>
                  <a:cubicBezTo>
                    <a:pt x="16971" y="2520"/>
                    <a:pt x="16988" y="2538"/>
                    <a:pt x="17006" y="2538"/>
                  </a:cubicBezTo>
                  <a:cubicBezTo>
                    <a:pt x="17023" y="2538"/>
                    <a:pt x="17045" y="2520"/>
                    <a:pt x="17062" y="2520"/>
                  </a:cubicBezTo>
                  <a:cubicBezTo>
                    <a:pt x="17080" y="2481"/>
                    <a:pt x="17097" y="2446"/>
                    <a:pt x="17062" y="2411"/>
                  </a:cubicBezTo>
                  <a:cubicBezTo>
                    <a:pt x="17045" y="2394"/>
                    <a:pt x="17023" y="2394"/>
                    <a:pt x="17006" y="2394"/>
                  </a:cubicBezTo>
                  <a:close/>
                  <a:moveTo>
                    <a:pt x="19255" y="2429"/>
                  </a:moveTo>
                  <a:cubicBezTo>
                    <a:pt x="19255" y="2429"/>
                    <a:pt x="19238" y="2429"/>
                    <a:pt x="19238" y="2446"/>
                  </a:cubicBezTo>
                  <a:cubicBezTo>
                    <a:pt x="19199" y="2464"/>
                    <a:pt x="19181" y="2503"/>
                    <a:pt x="19199" y="2538"/>
                  </a:cubicBezTo>
                  <a:cubicBezTo>
                    <a:pt x="19220" y="2572"/>
                    <a:pt x="19238" y="2572"/>
                    <a:pt x="19255" y="2572"/>
                  </a:cubicBezTo>
                  <a:lnTo>
                    <a:pt x="19290" y="2572"/>
                  </a:lnTo>
                  <a:cubicBezTo>
                    <a:pt x="19329" y="2555"/>
                    <a:pt x="19347" y="2503"/>
                    <a:pt x="19329" y="2464"/>
                  </a:cubicBezTo>
                  <a:cubicBezTo>
                    <a:pt x="19307" y="2446"/>
                    <a:pt x="19290" y="2429"/>
                    <a:pt x="19255" y="2429"/>
                  </a:cubicBezTo>
                  <a:close/>
                  <a:moveTo>
                    <a:pt x="4134" y="2446"/>
                  </a:moveTo>
                  <a:cubicBezTo>
                    <a:pt x="4117" y="2446"/>
                    <a:pt x="4100" y="2464"/>
                    <a:pt x="4100" y="2464"/>
                  </a:cubicBezTo>
                  <a:cubicBezTo>
                    <a:pt x="4061" y="2481"/>
                    <a:pt x="4043" y="2520"/>
                    <a:pt x="4061" y="2555"/>
                  </a:cubicBezTo>
                  <a:cubicBezTo>
                    <a:pt x="4078" y="2590"/>
                    <a:pt x="4100" y="2590"/>
                    <a:pt x="4134" y="2590"/>
                  </a:cubicBezTo>
                  <a:lnTo>
                    <a:pt x="4169" y="2590"/>
                  </a:lnTo>
                  <a:cubicBezTo>
                    <a:pt x="4187" y="2572"/>
                    <a:pt x="4208" y="2520"/>
                    <a:pt x="4187" y="2503"/>
                  </a:cubicBezTo>
                  <a:cubicBezTo>
                    <a:pt x="4169" y="2464"/>
                    <a:pt x="4152" y="2446"/>
                    <a:pt x="4134" y="2446"/>
                  </a:cubicBezTo>
                  <a:close/>
                  <a:moveTo>
                    <a:pt x="18946" y="2590"/>
                  </a:moveTo>
                  <a:cubicBezTo>
                    <a:pt x="18929" y="2590"/>
                    <a:pt x="18929" y="2612"/>
                    <a:pt x="18912" y="2612"/>
                  </a:cubicBezTo>
                  <a:cubicBezTo>
                    <a:pt x="18872" y="2629"/>
                    <a:pt x="18855" y="2664"/>
                    <a:pt x="18872" y="2699"/>
                  </a:cubicBezTo>
                  <a:cubicBezTo>
                    <a:pt x="18894" y="2738"/>
                    <a:pt x="18912" y="2738"/>
                    <a:pt x="18946" y="2738"/>
                  </a:cubicBezTo>
                  <a:lnTo>
                    <a:pt x="18964" y="2738"/>
                  </a:lnTo>
                  <a:cubicBezTo>
                    <a:pt x="19003" y="2720"/>
                    <a:pt x="19020" y="2681"/>
                    <a:pt x="19003" y="2646"/>
                  </a:cubicBezTo>
                  <a:cubicBezTo>
                    <a:pt x="19003" y="2612"/>
                    <a:pt x="18964" y="2590"/>
                    <a:pt x="18946" y="2590"/>
                  </a:cubicBezTo>
                  <a:close/>
                  <a:moveTo>
                    <a:pt x="3808" y="2629"/>
                  </a:moveTo>
                  <a:cubicBezTo>
                    <a:pt x="3791" y="2629"/>
                    <a:pt x="3791" y="2629"/>
                    <a:pt x="3773" y="2646"/>
                  </a:cubicBezTo>
                  <a:cubicBezTo>
                    <a:pt x="3734" y="2664"/>
                    <a:pt x="3734" y="2699"/>
                    <a:pt x="3752" y="2738"/>
                  </a:cubicBezTo>
                  <a:cubicBezTo>
                    <a:pt x="3752" y="2755"/>
                    <a:pt x="3791" y="2773"/>
                    <a:pt x="3808" y="2773"/>
                  </a:cubicBezTo>
                  <a:lnTo>
                    <a:pt x="3843" y="2773"/>
                  </a:lnTo>
                  <a:cubicBezTo>
                    <a:pt x="3882" y="2738"/>
                    <a:pt x="3900" y="2699"/>
                    <a:pt x="3882" y="2664"/>
                  </a:cubicBezTo>
                  <a:cubicBezTo>
                    <a:pt x="3860" y="2646"/>
                    <a:pt x="3826" y="2629"/>
                    <a:pt x="3808" y="2629"/>
                  </a:cubicBezTo>
                  <a:close/>
                  <a:moveTo>
                    <a:pt x="17262" y="2646"/>
                  </a:moveTo>
                  <a:cubicBezTo>
                    <a:pt x="17241" y="2646"/>
                    <a:pt x="17223" y="2646"/>
                    <a:pt x="17206" y="2664"/>
                  </a:cubicBezTo>
                  <a:cubicBezTo>
                    <a:pt x="17188" y="2699"/>
                    <a:pt x="17188" y="2738"/>
                    <a:pt x="17223" y="2773"/>
                  </a:cubicBezTo>
                  <a:cubicBezTo>
                    <a:pt x="17241" y="2773"/>
                    <a:pt x="17241" y="2790"/>
                    <a:pt x="17262" y="2790"/>
                  </a:cubicBezTo>
                  <a:cubicBezTo>
                    <a:pt x="17297" y="2790"/>
                    <a:pt x="17315" y="2773"/>
                    <a:pt x="17315" y="2755"/>
                  </a:cubicBezTo>
                  <a:cubicBezTo>
                    <a:pt x="17349" y="2738"/>
                    <a:pt x="17349" y="2681"/>
                    <a:pt x="17315" y="2664"/>
                  </a:cubicBezTo>
                  <a:cubicBezTo>
                    <a:pt x="17297" y="2646"/>
                    <a:pt x="17280" y="2646"/>
                    <a:pt x="17262" y="2646"/>
                  </a:cubicBezTo>
                  <a:close/>
                  <a:moveTo>
                    <a:pt x="27540" y="2681"/>
                  </a:moveTo>
                  <a:cubicBezTo>
                    <a:pt x="27540" y="2681"/>
                    <a:pt x="27523" y="2681"/>
                    <a:pt x="27523" y="2699"/>
                  </a:cubicBezTo>
                  <a:cubicBezTo>
                    <a:pt x="27488" y="2699"/>
                    <a:pt x="27466" y="2755"/>
                    <a:pt x="27488" y="2790"/>
                  </a:cubicBezTo>
                  <a:cubicBezTo>
                    <a:pt x="27505" y="2807"/>
                    <a:pt x="27523" y="2829"/>
                    <a:pt x="27540" y="2829"/>
                  </a:cubicBezTo>
                  <a:lnTo>
                    <a:pt x="27575" y="2829"/>
                  </a:lnTo>
                  <a:cubicBezTo>
                    <a:pt x="27614" y="2807"/>
                    <a:pt x="27632" y="2755"/>
                    <a:pt x="27614" y="2720"/>
                  </a:cubicBezTo>
                  <a:cubicBezTo>
                    <a:pt x="27597" y="2699"/>
                    <a:pt x="27575" y="2681"/>
                    <a:pt x="27540" y="2681"/>
                  </a:cubicBezTo>
                  <a:close/>
                  <a:moveTo>
                    <a:pt x="18585" y="2755"/>
                  </a:moveTo>
                  <a:cubicBezTo>
                    <a:pt x="18546" y="2773"/>
                    <a:pt x="18529" y="2807"/>
                    <a:pt x="18546" y="2847"/>
                  </a:cubicBezTo>
                  <a:cubicBezTo>
                    <a:pt x="18568" y="2881"/>
                    <a:pt x="18585" y="2899"/>
                    <a:pt x="18620" y="2899"/>
                  </a:cubicBezTo>
                  <a:lnTo>
                    <a:pt x="18637" y="2899"/>
                  </a:lnTo>
                  <a:cubicBezTo>
                    <a:pt x="18677" y="2881"/>
                    <a:pt x="18694" y="2829"/>
                    <a:pt x="18677" y="2790"/>
                  </a:cubicBezTo>
                  <a:cubicBezTo>
                    <a:pt x="18677" y="2773"/>
                    <a:pt x="18637" y="2755"/>
                    <a:pt x="18620" y="2755"/>
                  </a:cubicBezTo>
                  <a:close/>
                  <a:moveTo>
                    <a:pt x="3464" y="2807"/>
                  </a:moveTo>
                  <a:cubicBezTo>
                    <a:pt x="3425" y="2829"/>
                    <a:pt x="3408" y="2881"/>
                    <a:pt x="3425" y="2916"/>
                  </a:cubicBezTo>
                  <a:cubicBezTo>
                    <a:pt x="3447" y="2938"/>
                    <a:pt x="3464" y="2955"/>
                    <a:pt x="3499" y="2955"/>
                  </a:cubicBezTo>
                  <a:cubicBezTo>
                    <a:pt x="3499" y="2955"/>
                    <a:pt x="3517" y="2955"/>
                    <a:pt x="3534" y="2938"/>
                  </a:cubicBezTo>
                  <a:cubicBezTo>
                    <a:pt x="3573" y="2916"/>
                    <a:pt x="3573" y="2881"/>
                    <a:pt x="3556" y="2847"/>
                  </a:cubicBezTo>
                  <a:cubicBezTo>
                    <a:pt x="3534" y="2829"/>
                    <a:pt x="3517" y="2807"/>
                    <a:pt x="3499" y="2807"/>
                  </a:cubicBezTo>
                  <a:close/>
                  <a:moveTo>
                    <a:pt x="17567" y="2847"/>
                  </a:moveTo>
                  <a:cubicBezTo>
                    <a:pt x="17550" y="2847"/>
                    <a:pt x="17515" y="2864"/>
                    <a:pt x="17497" y="2881"/>
                  </a:cubicBezTo>
                  <a:cubicBezTo>
                    <a:pt x="17480" y="2916"/>
                    <a:pt x="17497" y="2955"/>
                    <a:pt x="17532" y="2973"/>
                  </a:cubicBezTo>
                  <a:cubicBezTo>
                    <a:pt x="17550" y="2990"/>
                    <a:pt x="17550" y="2990"/>
                    <a:pt x="17567" y="2990"/>
                  </a:cubicBezTo>
                  <a:cubicBezTo>
                    <a:pt x="17606" y="2990"/>
                    <a:pt x="17624" y="2973"/>
                    <a:pt x="17641" y="2938"/>
                  </a:cubicBezTo>
                  <a:cubicBezTo>
                    <a:pt x="17658" y="2899"/>
                    <a:pt x="17641" y="2864"/>
                    <a:pt x="17606" y="2847"/>
                  </a:cubicBezTo>
                  <a:close/>
                  <a:moveTo>
                    <a:pt x="18259" y="2881"/>
                  </a:moveTo>
                  <a:cubicBezTo>
                    <a:pt x="18220" y="2899"/>
                    <a:pt x="18202" y="2938"/>
                    <a:pt x="18202" y="2973"/>
                  </a:cubicBezTo>
                  <a:cubicBezTo>
                    <a:pt x="18220" y="3008"/>
                    <a:pt x="18241" y="3025"/>
                    <a:pt x="18276" y="3025"/>
                  </a:cubicBezTo>
                  <a:lnTo>
                    <a:pt x="18294" y="3025"/>
                  </a:lnTo>
                  <a:cubicBezTo>
                    <a:pt x="18328" y="3008"/>
                    <a:pt x="18350" y="2973"/>
                    <a:pt x="18350" y="2938"/>
                  </a:cubicBezTo>
                  <a:cubicBezTo>
                    <a:pt x="18328" y="2899"/>
                    <a:pt x="18311" y="2881"/>
                    <a:pt x="18276" y="2881"/>
                  </a:cubicBezTo>
                  <a:close/>
                  <a:moveTo>
                    <a:pt x="17915" y="2938"/>
                  </a:moveTo>
                  <a:cubicBezTo>
                    <a:pt x="17876" y="2938"/>
                    <a:pt x="17841" y="2955"/>
                    <a:pt x="17841" y="3008"/>
                  </a:cubicBezTo>
                  <a:cubicBezTo>
                    <a:pt x="17841" y="3047"/>
                    <a:pt x="17876" y="3081"/>
                    <a:pt x="17915" y="3081"/>
                  </a:cubicBezTo>
                  <a:cubicBezTo>
                    <a:pt x="17950" y="3081"/>
                    <a:pt x="17985" y="3047"/>
                    <a:pt x="17985" y="3008"/>
                  </a:cubicBezTo>
                  <a:cubicBezTo>
                    <a:pt x="17985" y="2973"/>
                    <a:pt x="17967" y="2938"/>
                    <a:pt x="17932" y="2938"/>
                  </a:cubicBezTo>
                  <a:close/>
                  <a:moveTo>
                    <a:pt x="3138" y="2990"/>
                  </a:moveTo>
                  <a:cubicBezTo>
                    <a:pt x="3099" y="3025"/>
                    <a:pt x="3099" y="3064"/>
                    <a:pt x="3121" y="3099"/>
                  </a:cubicBezTo>
                  <a:cubicBezTo>
                    <a:pt x="3138" y="3116"/>
                    <a:pt x="3155" y="3134"/>
                    <a:pt x="3173" y="3134"/>
                  </a:cubicBezTo>
                  <a:cubicBezTo>
                    <a:pt x="3190" y="3134"/>
                    <a:pt x="3208" y="3134"/>
                    <a:pt x="3208" y="3116"/>
                  </a:cubicBezTo>
                  <a:cubicBezTo>
                    <a:pt x="3247" y="3099"/>
                    <a:pt x="3264" y="3064"/>
                    <a:pt x="3247" y="3025"/>
                  </a:cubicBezTo>
                  <a:cubicBezTo>
                    <a:pt x="3229" y="3008"/>
                    <a:pt x="3208" y="2990"/>
                    <a:pt x="3173" y="2990"/>
                  </a:cubicBezTo>
                  <a:close/>
                  <a:moveTo>
                    <a:pt x="27705" y="3008"/>
                  </a:moveTo>
                  <a:cubicBezTo>
                    <a:pt x="27705" y="3008"/>
                    <a:pt x="27684" y="3008"/>
                    <a:pt x="27666" y="3025"/>
                  </a:cubicBezTo>
                  <a:cubicBezTo>
                    <a:pt x="27632" y="3025"/>
                    <a:pt x="27632" y="3081"/>
                    <a:pt x="27632" y="3116"/>
                  </a:cubicBezTo>
                  <a:cubicBezTo>
                    <a:pt x="27649" y="3134"/>
                    <a:pt x="27684" y="3155"/>
                    <a:pt x="27705" y="3155"/>
                  </a:cubicBezTo>
                  <a:lnTo>
                    <a:pt x="27740" y="3155"/>
                  </a:lnTo>
                  <a:cubicBezTo>
                    <a:pt x="27775" y="3134"/>
                    <a:pt x="27793" y="3081"/>
                    <a:pt x="27775" y="3047"/>
                  </a:cubicBezTo>
                  <a:cubicBezTo>
                    <a:pt x="27758" y="3025"/>
                    <a:pt x="27740" y="3008"/>
                    <a:pt x="27705" y="3008"/>
                  </a:cubicBezTo>
                  <a:close/>
                  <a:moveTo>
                    <a:pt x="2881" y="3190"/>
                  </a:moveTo>
                  <a:cubicBezTo>
                    <a:pt x="2864" y="3190"/>
                    <a:pt x="2846" y="3190"/>
                    <a:pt x="2829" y="3208"/>
                  </a:cubicBezTo>
                  <a:cubicBezTo>
                    <a:pt x="2812" y="3225"/>
                    <a:pt x="2794" y="3282"/>
                    <a:pt x="2829" y="3316"/>
                  </a:cubicBezTo>
                  <a:cubicBezTo>
                    <a:pt x="2829" y="3334"/>
                    <a:pt x="2864" y="3334"/>
                    <a:pt x="2881" y="3334"/>
                  </a:cubicBezTo>
                  <a:cubicBezTo>
                    <a:pt x="2903" y="3334"/>
                    <a:pt x="2920" y="3334"/>
                    <a:pt x="2920" y="3316"/>
                  </a:cubicBezTo>
                  <a:cubicBezTo>
                    <a:pt x="2955" y="3299"/>
                    <a:pt x="2955" y="3242"/>
                    <a:pt x="2938" y="3225"/>
                  </a:cubicBezTo>
                  <a:cubicBezTo>
                    <a:pt x="2920" y="3208"/>
                    <a:pt x="2903" y="3190"/>
                    <a:pt x="2881" y="3190"/>
                  </a:cubicBezTo>
                  <a:close/>
                  <a:moveTo>
                    <a:pt x="27866" y="3334"/>
                  </a:moveTo>
                  <a:cubicBezTo>
                    <a:pt x="27849" y="3334"/>
                    <a:pt x="27849" y="3334"/>
                    <a:pt x="27832" y="3351"/>
                  </a:cubicBezTo>
                  <a:cubicBezTo>
                    <a:pt x="27793" y="3373"/>
                    <a:pt x="27775" y="3408"/>
                    <a:pt x="27793" y="3443"/>
                  </a:cubicBezTo>
                  <a:cubicBezTo>
                    <a:pt x="27814" y="3460"/>
                    <a:pt x="27832" y="3482"/>
                    <a:pt x="27866" y="3482"/>
                  </a:cubicBezTo>
                  <a:lnTo>
                    <a:pt x="27901" y="3482"/>
                  </a:lnTo>
                  <a:cubicBezTo>
                    <a:pt x="27940" y="3460"/>
                    <a:pt x="27940" y="3408"/>
                    <a:pt x="27923" y="3373"/>
                  </a:cubicBezTo>
                  <a:cubicBezTo>
                    <a:pt x="27923" y="3351"/>
                    <a:pt x="27884" y="3334"/>
                    <a:pt x="27866" y="3334"/>
                  </a:cubicBezTo>
                  <a:close/>
                  <a:moveTo>
                    <a:pt x="2594" y="3425"/>
                  </a:moveTo>
                  <a:cubicBezTo>
                    <a:pt x="2577" y="3425"/>
                    <a:pt x="2555" y="3425"/>
                    <a:pt x="2555" y="3443"/>
                  </a:cubicBezTo>
                  <a:cubicBezTo>
                    <a:pt x="2520" y="3460"/>
                    <a:pt x="2520" y="3517"/>
                    <a:pt x="2538" y="3534"/>
                  </a:cubicBezTo>
                  <a:cubicBezTo>
                    <a:pt x="2555" y="3551"/>
                    <a:pt x="2577" y="3569"/>
                    <a:pt x="2594" y="3569"/>
                  </a:cubicBezTo>
                  <a:cubicBezTo>
                    <a:pt x="2612" y="3569"/>
                    <a:pt x="2629" y="3551"/>
                    <a:pt x="2646" y="3551"/>
                  </a:cubicBezTo>
                  <a:cubicBezTo>
                    <a:pt x="2664" y="3517"/>
                    <a:pt x="2685" y="3482"/>
                    <a:pt x="2646" y="3443"/>
                  </a:cubicBezTo>
                  <a:cubicBezTo>
                    <a:pt x="2629" y="3425"/>
                    <a:pt x="2612" y="3425"/>
                    <a:pt x="2594" y="3425"/>
                  </a:cubicBezTo>
                  <a:close/>
                  <a:moveTo>
                    <a:pt x="2320" y="3660"/>
                  </a:moveTo>
                  <a:cubicBezTo>
                    <a:pt x="2303" y="3660"/>
                    <a:pt x="2285" y="3660"/>
                    <a:pt x="2268" y="3678"/>
                  </a:cubicBezTo>
                  <a:cubicBezTo>
                    <a:pt x="2250" y="3699"/>
                    <a:pt x="2250" y="3752"/>
                    <a:pt x="2268" y="3769"/>
                  </a:cubicBezTo>
                  <a:cubicBezTo>
                    <a:pt x="2285" y="3786"/>
                    <a:pt x="2303" y="3808"/>
                    <a:pt x="2320" y="3808"/>
                  </a:cubicBezTo>
                  <a:cubicBezTo>
                    <a:pt x="2337" y="3808"/>
                    <a:pt x="2359" y="3786"/>
                    <a:pt x="2377" y="3786"/>
                  </a:cubicBezTo>
                  <a:cubicBezTo>
                    <a:pt x="2394" y="3752"/>
                    <a:pt x="2411" y="3717"/>
                    <a:pt x="2377" y="3678"/>
                  </a:cubicBezTo>
                  <a:cubicBezTo>
                    <a:pt x="2359" y="3660"/>
                    <a:pt x="2337" y="3660"/>
                    <a:pt x="2320" y="3660"/>
                  </a:cubicBezTo>
                  <a:close/>
                  <a:moveTo>
                    <a:pt x="27993" y="3660"/>
                  </a:moveTo>
                  <a:cubicBezTo>
                    <a:pt x="27958" y="3699"/>
                    <a:pt x="27940" y="3734"/>
                    <a:pt x="27958" y="3769"/>
                  </a:cubicBezTo>
                  <a:cubicBezTo>
                    <a:pt x="27975" y="3786"/>
                    <a:pt x="27993" y="3808"/>
                    <a:pt x="28032" y="3808"/>
                  </a:cubicBezTo>
                  <a:lnTo>
                    <a:pt x="28067" y="3808"/>
                  </a:lnTo>
                  <a:cubicBezTo>
                    <a:pt x="28101" y="3786"/>
                    <a:pt x="28101" y="3734"/>
                    <a:pt x="28084" y="3699"/>
                  </a:cubicBezTo>
                  <a:cubicBezTo>
                    <a:pt x="28084" y="3678"/>
                    <a:pt x="28049" y="3660"/>
                    <a:pt x="28032" y="3660"/>
                  </a:cubicBezTo>
                  <a:close/>
                  <a:moveTo>
                    <a:pt x="2050" y="3895"/>
                  </a:moveTo>
                  <a:cubicBezTo>
                    <a:pt x="2033" y="3895"/>
                    <a:pt x="2011" y="3895"/>
                    <a:pt x="1994" y="3917"/>
                  </a:cubicBezTo>
                  <a:cubicBezTo>
                    <a:pt x="1976" y="3952"/>
                    <a:pt x="1976" y="3987"/>
                    <a:pt x="1994" y="4026"/>
                  </a:cubicBezTo>
                  <a:cubicBezTo>
                    <a:pt x="2011" y="4043"/>
                    <a:pt x="2033" y="4043"/>
                    <a:pt x="2050" y="4043"/>
                  </a:cubicBezTo>
                  <a:cubicBezTo>
                    <a:pt x="2068" y="4043"/>
                    <a:pt x="2085" y="4043"/>
                    <a:pt x="2102" y="4026"/>
                  </a:cubicBezTo>
                  <a:cubicBezTo>
                    <a:pt x="2142" y="4004"/>
                    <a:pt x="2142" y="3952"/>
                    <a:pt x="2102" y="3917"/>
                  </a:cubicBezTo>
                  <a:cubicBezTo>
                    <a:pt x="2085" y="3917"/>
                    <a:pt x="2068" y="3895"/>
                    <a:pt x="2050" y="3895"/>
                  </a:cubicBezTo>
                  <a:close/>
                  <a:moveTo>
                    <a:pt x="28158" y="3987"/>
                  </a:moveTo>
                  <a:cubicBezTo>
                    <a:pt x="28119" y="4004"/>
                    <a:pt x="28119" y="4061"/>
                    <a:pt x="28141" y="4095"/>
                  </a:cubicBezTo>
                  <a:cubicBezTo>
                    <a:pt x="28158" y="4113"/>
                    <a:pt x="28175" y="4134"/>
                    <a:pt x="28193" y="4134"/>
                  </a:cubicBezTo>
                  <a:cubicBezTo>
                    <a:pt x="28210" y="4134"/>
                    <a:pt x="28228" y="4113"/>
                    <a:pt x="28228" y="4113"/>
                  </a:cubicBezTo>
                  <a:cubicBezTo>
                    <a:pt x="28267" y="4095"/>
                    <a:pt x="28284" y="4061"/>
                    <a:pt x="28267" y="4026"/>
                  </a:cubicBezTo>
                  <a:cubicBezTo>
                    <a:pt x="28249" y="3987"/>
                    <a:pt x="28228" y="3987"/>
                    <a:pt x="28193" y="3987"/>
                  </a:cubicBezTo>
                  <a:close/>
                  <a:moveTo>
                    <a:pt x="1793" y="4152"/>
                  </a:moveTo>
                  <a:cubicBezTo>
                    <a:pt x="1776" y="4152"/>
                    <a:pt x="1759" y="4152"/>
                    <a:pt x="1741" y="4169"/>
                  </a:cubicBezTo>
                  <a:cubicBezTo>
                    <a:pt x="1706" y="4204"/>
                    <a:pt x="1706" y="4243"/>
                    <a:pt x="1741" y="4278"/>
                  </a:cubicBezTo>
                  <a:cubicBezTo>
                    <a:pt x="1759" y="4295"/>
                    <a:pt x="1776" y="4295"/>
                    <a:pt x="1793" y="4295"/>
                  </a:cubicBezTo>
                  <a:cubicBezTo>
                    <a:pt x="1815" y="4295"/>
                    <a:pt x="1833" y="4295"/>
                    <a:pt x="1850" y="4278"/>
                  </a:cubicBezTo>
                  <a:cubicBezTo>
                    <a:pt x="1867" y="4243"/>
                    <a:pt x="1867" y="4204"/>
                    <a:pt x="1850" y="4169"/>
                  </a:cubicBezTo>
                  <a:cubicBezTo>
                    <a:pt x="1833" y="4152"/>
                    <a:pt x="1815" y="4152"/>
                    <a:pt x="1793" y="4152"/>
                  </a:cubicBezTo>
                  <a:close/>
                  <a:moveTo>
                    <a:pt x="28336" y="4295"/>
                  </a:moveTo>
                  <a:cubicBezTo>
                    <a:pt x="28319" y="4330"/>
                    <a:pt x="28302" y="4369"/>
                    <a:pt x="28319" y="4404"/>
                  </a:cubicBezTo>
                  <a:cubicBezTo>
                    <a:pt x="28336" y="4422"/>
                    <a:pt x="28358" y="4439"/>
                    <a:pt x="28393" y="4439"/>
                  </a:cubicBezTo>
                  <a:cubicBezTo>
                    <a:pt x="28393" y="4439"/>
                    <a:pt x="28410" y="4439"/>
                    <a:pt x="28428" y="4422"/>
                  </a:cubicBezTo>
                  <a:cubicBezTo>
                    <a:pt x="28467" y="4404"/>
                    <a:pt x="28467" y="4369"/>
                    <a:pt x="28445" y="4330"/>
                  </a:cubicBezTo>
                  <a:cubicBezTo>
                    <a:pt x="28428" y="4295"/>
                    <a:pt x="28410" y="4295"/>
                    <a:pt x="28393" y="4295"/>
                  </a:cubicBezTo>
                  <a:close/>
                  <a:moveTo>
                    <a:pt x="1541" y="4404"/>
                  </a:moveTo>
                  <a:cubicBezTo>
                    <a:pt x="1524" y="4404"/>
                    <a:pt x="1506" y="4422"/>
                    <a:pt x="1489" y="4439"/>
                  </a:cubicBezTo>
                  <a:cubicBezTo>
                    <a:pt x="1467" y="4461"/>
                    <a:pt x="1467" y="4513"/>
                    <a:pt x="1489" y="4530"/>
                  </a:cubicBezTo>
                  <a:cubicBezTo>
                    <a:pt x="1506" y="4548"/>
                    <a:pt x="1524" y="4548"/>
                    <a:pt x="1541" y="4548"/>
                  </a:cubicBezTo>
                  <a:cubicBezTo>
                    <a:pt x="1559" y="4548"/>
                    <a:pt x="1576" y="4548"/>
                    <a:pt x="1598" y="4530"/>
                  </a:cubicBezTo>
                  <a:cubicBezTo>
                    <a:pt x="1615" y="4496"/>
                    <a:pt x="1615" y="4461"/>
                    <a:pt x="1598" y="4422"/>
                  </a:cubicBezTo>
                  <a:cubicBezTo>
                    <a:pt x="1576" y="4422"/>
                    <a:pt x="1559" y="4404"/>
                    <a:pt x="1541" y="4404"/>
                  </a:cubicBezTo>
                  <a:close/>
                  <a:moveTo>
                    <a:pt x="28537" y="4604"/>
                  </a:moveTo>
                  <a:cubicBezTo>
                    <a:pt x="28502" y="4622"/>
                    <a:pt x="28502" y="4678"/>
                    <a:pt x="28519" y="4713"/>
                  </a:cubicBezTo>
                  <a:cubicBezTo>
                    <a:pt x="28537" y="4731"/>
                    <a:pt x="28554" y="4748"/>
                    <a:pt x="28576" y="4748"/>
                  </a:cubicBezTo>
                  <a:cubicBezTo>
                    <a:pt x="28593" y="4748"/>
                    <a:pt x="28611" y="4731"/>
                    <a:pt x="28628" y="4731"/>
                  </a:cubicBezTo>
                  <a:cubicBezTo>
                    <a:pt x="28645" y="4713"/>
                    <a:pt x="28663" y="4657"/>
                    <a:pt x="28645" y="4622"/>
                  </a:cubicBezTo>
                  <a:cubicBezTo>
                    <a:pt x="28628" y="4604"/>
                    <a:pt x="28611" y="4604"/>
                    <a:pt x="28576" y="4604"/>
                  </a:cubicBezTo>
                  <a:close/>
                  <a:moveTo>
                    <a:pt x="1306" y="4678"/>
                  </a:moveTo>
                  <a:cubicBezTo>
                    <a:pt x="1289" y="4678"/>
                    <a:pt x="1250" y="4696"/>
                    <a:pt x="1250" y="4713"/>
                  </a:cubicBezTo>
                  <a:cubicBezTo>
                    <a:pt x="1215" y="4731"/>
                    <a:pt x="1215" y="4787"/>
                    <a:pt x="1250" y="4805"/>
                  </a:cubicBezTo>
                  <a:cubicBezTo>
                    <a:pt x="1271" y="4822"/>
                    <a:pt x="1289" y="4822"/>
                    <a:pt x="1306" y="4822"/>
                  </a:cubicBezTo>
                  <a:cubicBezTo>
                    <a:pt x="1324" y="4822"/>
                    <a:pt x="1341" y="4822"/>
                    <a:pt x="1358" y="4805"/>
                  </a:cubicBezTo>
                  <a:cubicBezTo>
                    <a:pt x="1380" y="4765"/>
                    <a:pt x="1380" y="4731"/>
                    <a:pt x="1341" y="4696"/>
                  </a:cubicBezTo>
                  <a:cubicBezTo>
                    <a:pt x="1324" y="4696"/>
                    <a:pt x="1324" y="4678"/>
                    <a:pt x="1306" y="4678"/>
                  </a:cubicBezTo>
                  <a:close/>
                  <a:moveTo>
                    <a:pt x="28793" y="4896"/>
                  </a:moveTo>
                  <a:cubicBezTo>
                    <a:pt x="28772" y="4896"/>
                    <a:pt x="28754" y="4896"/>
                    <a:pt x="28737" y="4913"/>
                  </a:cubicBezTo>
                  <a:cubicBezTo>
                    <a:pt x="28719" y="4931"/>
                    <a:pt x="28702" y="4983"/>
                    <a:pt x="28719" y="5005"/>
                  </a:cubicBezTo>
                  <a:cubicBezTo>
                    <a:pt x="28737" y="5040"/>
                    <a:pt x="28754" y="5040"/>
                    <a:pt x="28793" y="5040"/>
                  </a:cubicBezTo>
                  <a:lnTo>
                    <a:pt x="28828" y="5040"/>
                  </a:lnTo>
                  <a:cubicBezTo>
                    <a:pt x="28863" y="5005"/>
                    <a:pt x="28863" y="4966"/>
                    <a:pt x="28846" y="4931"/>
                  </a:cubicBezTo>
                  <a:cubicBezTo>
                    <a:pt x="28828" y="4913"/>
                    <a:pt x="28811" y="4896"/>
                    <a:pt x="28793" y="4896"/>
                  </a:cubicBezTo>
                  <a:close/>
                  <a:moveTo>
                    <a:pt x="1071" y="4966"/>
                  </a:moveTo>
                  <a:cubicBezTo>
                    <a:pt x="1054" y="4966"/>
                    <a:pt x="1032" y="4966"/>
                    <a:pt x="1015" y="4983"/>
                  </a:cubicBezTo>
                  <a:cubicBezTo>
                    <a:pt x="980" y="5022"/>
                    <a:pt x="997" y="5057"/>
                    <a:pt x="1015" y="5092"/>
                  </a:cubicBezTo>
                  <a:cubicBezTo>
                    <a:pt x="1032" y="5092"/>
                    <a:pt x="1054" y="5114"/>
                    <a:pt x="1071" y="5114"/>
                  </a:cubicBezTo>
                  <a:cubicBezTo>
                    <a:pt x="1089" y="5114"/>
                    <a:pt x="1106" y="5092"/>
                    <a:pt x="1123" y="5074"/>
                  </a:cubicBezTo>
                  <a:cubicBezTo>
                    <a:pt x="1141" y="5040"/>
                    <a:pt x="1141" y="5005"/>
                    <a:pt x="1106" y="4983"/>
                  </a:cubicBezTo>
                  <a:cubicBezTo>
                    <a:pt x="1106" y="4966"/>
                    <a:pt x="1089" y="4966"/>
                    <a:pt x="1071" y="4966"/>
                  </a:cubicBezTo>
                  <a:close/>
                  <a:moveTo>
                    <a:pt x="28954" y="5201"/>
                  </a:moveTo>
                  <a:cubicBezTo>
                    <a:pt x="28919" y="5240"/>
                    <a:pt x="28902" y="5275"/>
                    <a:pt x="28937" y="5309"/>
                  </a:cubicBezTo>
                  <a:cubicBezTo>
                    <a:pt x="28937" y="5331"/>
                    <a:pt x="28972" y="5349"/>
                    <a:pt x="28989" y="5349"/>
                  </a:cubicBezTo>
                  <a:cubicBezTo>
                    <a:pt x="29011" y="5349"/>
                    <a:pt x="29028" y="5331"/>
                    <a:pt x="29028" y="5331"/>
                  </a:cubicBezTo>
                  <a:cubicBezTo>
                    <a:pt x="29063" y="5309"/>
                    <a:pt x="29063" y="5257"/>
                    <a:pt x="29046" y="5222"/>
                  </a:cubicBezTo>
                  <a:cubicBezTo>
                    <a:pt x="29028" y="5201"/>
                    <a:pt x="29011" y="5201"/>
                    <a:pt x="28989" y="5201"/>
                  </a:cubicBezTo>
                  <a:close/>
                  <a:moveTo>
                    <a:pt x="854" y="5257"/>
                  </a:moveTo>
                  <a:cubicBezTo>
                    <a:pt x="814" y="5257"/>
                    <a:pt x="797" y="5257"/>
                    <a:pt x="780" y="5275"/>
                  </a:cubicBezTo>
                  <a:cubicBezTo>
                    <a:pt x="762" y="5309"/>
                    <a:pt x="780" y="5349"/>
                    <a:pt x="797" y="5383"/>
                  </a:cubicBezTo>
                  <a:cubicBezTo>
                    <a:pt x="814" y="5383"/>
                    <a:pt x="836" y="5401"/>
                    <a:pt x="854" y="5401"/>
                  </a:cubicBezTo>
                  <a:cubicBezTo>
                    <a:pt x="871" y="5401"/>
                    <a:pt x="888" y="5383"/>
                    <a:pt x="906" y="5366"/>
                  </a:cubicBezTo>
                  <a:cubicBezTo>
                    <a:pt x="923" y="5331"/>
                    <a:pt x="923" y="5292"/>
                    <a:pt x="888" y="5257"/>
                  </a:cubicBezTo>
                  <a:close/>
                  <a:moveTo>
                    <a:pt x="29189" y="5492"/>
                  </a:moveTo>
                  <a:cubicBezTo>
                    <a:pt x="29189" y="5492"/>
                    <a:pt x="29172" y="5492"/>
                    <a:pt x="29154" y="5510"/>
                  </a:cubicBezTo>
                  <a:cubicBezTo>
                    <a:pt x="29120" y="5527"/>
                    <a:pt x="29120" y="5583"/>
                    <a:pt x="29137" y="5601"/>
                  </a:cubicBezTo>
                  <a:cubicBezTo>
                    <a:pt x="29154" y="5618"/>
                    <a:pt x="29172" y="5636"/>
                    <a:pt x="29189" y="5636"/>
                  </a:cubicBezTo>
                  <a:cubicBezTo>
                    <a:pt x="29207" y="5636"/>
                    <a:pt x="29228" y="5636"/>
                    <a:pt x="29246" y="5618"/>
                  </a:cubicBezTo>
                  <a:cubicBezTo>
                    <a:pt x="29281" y="5601"/>
                    <a:pt x="29281" y="5566"/>
                    <a:pt x="29263" y="5527"/>
                  </a:cubicBezTo>
                  <a:cubicBezTo>
                    <a:pt x="29246" y="5510"/>
                    <a:pt x="29228" y="5492"/>
                    <a:pt x="29189" y="5492"/>
                  </a:cubicBezTo>
                  <a:close/>
                  <a:moveTo>
                    <a:pt x="636" y="5549"/>
                  </a:moveTo>
                  <a:cubicBezTo>
                    <a:pt x="619" y="5549"/>
                    <a:pt x="597" y="5566"/>
                    <a:pt x="579" y="5583"/>
                  </a:cubicBezTo>
                  <a:cubicBezTo>
                    <a:pt x="562" y="5618"/>
                    <a:pt x="562" y="5657"/>
                    <a:pt x="597" y="5675"/>
                  </a:cubicBezTo>
                  <a:cubicBezTo>
                    <a:pt x="619" y="5692"/>
                    <a:pt x="619" y="5692"/>
                    <a:pt x="636" y="5692"/>
                  </a:cubicBezTo>
                  <a:cubicBezTo>
                    <a:pt x="653" y="5692"/>
                    <a:pt x="688" y="5675"/>
                    <a:pt x="706" y="5657"/>
                  </a:cubicBezTo>
                  <a:cubicBezTo>
                    <a:pt x="727" y="5618"/>
                    <a:pt x="706" y="5583"/>
                    <a:pt x="671" y="5566"/>
                  </a:cubicBezTo>
                  <a:cubicBezTo>
                    <a:pt x="671" y="5549"/>
                    <a:pt x="653" y="5549"/>
                    <a:pt x="636" y="5549"/>
                  </a:cubicBezTo>
                  <a:close/>
                  <a:moveTo>
                    <a:pt x="29407" y="5784"/>
                  </a:moveTo>
                  <a:cubicBezTo>
                    <a:pt x="29389" y="5784"/>
                    <a:pt x="29372" y="5801"/>
                    <a:pt x="29372" y="5801"/>
                  </a:cubicBezTo>
                  <a:cubicBezTo>
                    <a:pt x="29337" y="5818"/>
                    <a:pt x="29337" y="5875"/>
                    <a:pt x="29355" y="5910"/>
                  </a:cubicBezTo>
                  <a:cubicBezTo>
                    <a:pt x="29372" y="5927"/>
                    <a:pt x="29389" y="5927"/>
                    <a:pt x="29407" y="5927"/>
                  </a:cubicBezTo>
                  <a:lnTo>
                    <a:pt x="29446" y="5927"/>
                  </a:lnTo>
                  <a:cubicBezTo>
                    <a:pt x="29481" y="5892"/>
                    <a:pt x="29498" y="5853"/>
                    <a:pt x="29463" y="5818"/>
                  </a:cubicBezTo>
                  <a:cubicBezTo>
                    <a:pt x="29463" y="5801"/>
                    <a:pt x="29424" y="5784"/>
                    <a:pt x="29407" y="5784"/>
                  </a:cubicBezTo>
                  <a:close/>
                  <a:moveTo>
                    <a:pt x="436" y="5853"/>
                  </a:moveTo>
                  <a:cubicBezTo>
                    <a:pt x="418" y="5853"/>
                    <a:pt x="401" y="5853"/>
                    <a:pt x="379" y="5892"/>
                  </a:cubicBezTo>
                  <a:cubicBezTo>
                    <a:pt x="362" y="5927"/>
                    <a:pt x="362" y="5962"/>
                    <a:pt x="401" y="5984"/>
                  </a:cubicBezTo>
                  <a:cubicBezTo>
                    <a:pt x="418" y="6001"/>
                    <a:pt x="436" y="6001"/>
                    <a:pt x="436" y="6001"/>
                  </a:cubicBezTo>
                  <a:cubicBezTo>
                    <a:pt x="471" y="6001"/>
                    <a:pt x="488" y="5984"/>
                    <a:pt x="510" y="5962"/>
                  </a:cubicBezTo>
                  <a:cubicBezTo>
                    <a:pt x="527" y="5927"/>
                    <a:pt x="510" y="5875"/>
                    <a:pt x="471" y="5853"/>
                  </a:cubicBezTo>
                  <a:close/>
                  <a:moveTo>
                    <a:pt x="29572" y="6093"/>
                  </a:moveTo>
                  <a:cubicBezTo>
                    <a:pt x="29555" y="6127"/>
                    <a:pt x="29533" y="6162"/>
                    <a:pt x="29572" y="6201"/>
                  </a:cubicBezTo>
                  <a:cubicBezTo>
                    <a:pt x="29572" y="6219"/>
                    <a:pt x="29607" y="6236"/>
                    <a:pt x="29624" y="6236"/>
                  </a:cubicBezTo>
                  <a:cubicBezTo>
                    <a:pt x="29642" y="6236"/>
                    <a:pt x="29642" y="6219"/>
                    <a:pt x="29664" y="6219"/>
                  </a:cubicBezTo>
                  <a:cubicBezTo>
                    <a:pt x="29698" y="6180"/>
                    <a:pt x="29698" y="6145"/>
                    <a:pt x="29681" y="6110"/>
                  </a:cubicBezTo>
                  <a:cubicBezTo>
                    <a:pt x="29664" y="6093"/>
                    <a:pt x="29642" y="6093"/>
                    <a:pt x="29624" y="6093"/>
                  </a:cubicBezTo>
                  <a:close/>
                  <a:moveTo>
                    <a:pt x="253" y="6162"/>
                  </a:moveTo>
                  <a:cubicBezTo>
                    <a:pt x="236" y="6162"/>
                    <a:pt x="201" y="6180"/>
                    <a:pt x="201" y="6201"/>
                  </a:cubicBezTo>
                  <a:cubicBezTo>
                    <a:pt x="183" y="6236"/>
                    <a:pt x="183" y="6271"/>
                    <a:pt x="218" y="6288"/>
                  </a:cubicBezTo>
                  <a:cubicBezTo>
                    <a:pt x="236" y="6310"/>
                    <a:pt x="236" y="6310"/>
                    <a:pt x="253" y="6310"/>
                  </a:cubicBezTo>
                  <a:cubicBezTo>
                    <a:pt x="292" y="6310"/>
                    <a:pt x="310" y="6288"/>
                    <a:pt x="327" y="6271"/>
                  </a:cubicBezTo>
                  <a:cubicBezTo>
                    <a:pt x="344" y="6236"/>
                    <a:pt x="327" y="6201"/>
                    <a:pt x="292" y="6162"/>
                  </a:cubicBezTo>
                  <a:close/>
                  <a:moveTo>
                    <a:pt x="29790" y="6380"/>
                  </a:moveTo>
                  <a:cubicBezTo>
                    <a:pt x="29751" y="6419"/>
                    <a:pt x="29751" y="6454"/>
                    <a:pt x="29772" y="6489"/>
                  </a:cubicBezTo>
                  <a:cubicBezTo>
                    <a:pt x="29790" y="6506"/>
                    <a:pt x="29807" y="6528"/>
                    <a:pt x="29842" y="6528"/>
                  </a:cubicBezTo>
                  <a:cubicBezTo>
                    <a:pt x="29842" y="6528"/>
                    <a:pt x="29859" y="6506"/>
                    <a:pt x="29881" y="6506"/>
                  </a:cubicBezTo>
                  <a:cubicBezTo>
                    <a:pt x="29916" y="6489"/>
                    <a:pt x="29916" y="6436"/>
                    <a:pt x="29899" y="6397"/>
                  </a:cubicBezTo>
                  <a:cubicBezTo>
                    <a:pt x="29881" y="6380"/>
                    <a:pt x="29859" y="6380"/>
                    <a:pt x="29842" y="6380"/>
                  </a:cubicBezTo>
                  <a:close/>
                  <a:moveTo>
                    <a:pt x="75" y="6471"/>
                  </a:moveTo>
                  <a:cubicBezTo>
                    <a:pt x="53" y="6471"/>
                    <a:pt x="36" y="6489"/>
                    <a:pt x="18" y="6506"/>
                  </a:cubicBezTo>
                  <a:cubicBezTo>
                    <a:pt x="1" y="6545"/>
                    <a:pt x="1" y="6597"/>
                    <a:pt x="36" y="6615"/>
                  </a:cubicBezTo>
                  <a:lnTo>
                    <a:pt x="75" y="6615"/>
                  </a:lnTo>
                  <a:cubicBezTo>
                    <a:pt x="110" y="6615"/>
                    <a:pt x="127" y="6615"/>
                    <a:pt x="144" y="6580"/>
                  </a:cubicBezTo>
                  <a:cubicBezTo>
                    <a:pt x="162" y="6545"/>
                    <a:pt x="144" y="6506"/>
                    <a:pt x="110" y="6489"/>
                  </a:cubicBezTo>
                  <a:cubicBezTo>
                    <a:pt x="110" y="6471"/>
                    <a:pt x="92" y="6471"/>
                    <a:pt x="75" y="6471"/>
                  </a:cubicBezTo>
                  <a:close/>
                  <a:moveTo>
                    <a:pt x="30042" y="6671"/>
                  </a:moveTo>
                  <a:cubicBezTo>
                    <a:pt x="30042" y="6671"/>
                    <a:pt x="30025" y="6671"/>
                    <a:pt x="30007" y="6689"/>
                  </a:cubicBezTo>
                  <a:cubicBezTo>
                    <a:pt x="29968" y="6706"/>
                    <a:pt x="29968" y="6745"/>
                    <a:pt x="29990" y="6780"/>
                  </a:cubicBezTo>
                  <a:cubicBezTo>
                    <a:pt x="30007" y="6797"/>
                    <a:pt x="30025" y="6815"/>
                    <a:pt x="30042" y="6815"/>
                  </a:cubicBezTo>
                  <a:cubicBezTo>
                    <a:pt x="30060" y="6815"/>
                    <a:pt x="30077" y="6815"/>
                    <a:pt x="30099" y="6797"/>
                  </a:cubicBezTo>
                  <a:cubicBezTo>
                    <a:pt x="30116" y="6780"/>
                    <a:pt x="30134" y="6724"/>
                    <a:pt x="30116" y="6706"/>
                  </a:cubicBezTo>
                  <a:cubicBezTo>
                    <a:pt x="30099" y="6671"/>
                    <a:pt x="30077" y="6671"/>
                    <a:pt x="30042" y="6671"/>
                  </a:cubicBezTo>
                  <a:close/>
                  <a:moveTo>
                    <a:pt x="30260" y="6963"/>
                  </a:moveTo>
                  <a:cubicBezTo>
                    <a:pt x="30242" y="6963"/>
                    <a:pt x="30225" y="6963"/>
                    <a:pt x="30225" y="6980"/>
                  </a:cubicBezTo>
                  <a:cubicBezTo>
                    <a:pt x="30186" y="6998"/>
                    <a:pt x="30186" y="7050"/>
                    <a:pt x="30207" y="7072"/>
                  </a:cubicBezTo>
                  <a:cubicBezTo>
                    <a:pt x="30225" y="7106"/>
                    <a:pt x="30242" y="7106"/>
                    <a:pt x="30260" y="7106"/>
                  </a:cubicBezTo>
                  <a:cubicBezTo>
                    <a:pt x="30277" y="7106"/>
                    <a:pt x="30295" y="7106"/>
                    <a:pt x="30295" y="7089"/>
                  </a:cubicBezTo>
                  <a:cubicBezTo>
                    <a:pt x="30334" y="7072"/>
                    <a:pt x="30351" y="7032"/>
                    <a:pt x="30316" y="6998"/>
                  </a:cubicBezTo>
                  <a:cubicBezTo>
                    <a:pt x="30316" y="6980"/>
                    <a:pt x="30277" y="6963"/>
                    <a:pt x="30260" y="6963"/>
                  </a:cubicBezTo>
                  <a:close/>
                  <a:moveTo>
                    <a:pt x="30477" y="7250"/>
                  </a:moveTo>
                  <a:cubicBezTo>
                    <a:pt x="30460" y="7250"/>
                    <a:pt x="30442" y="7250"/>
                    <a:pt x="30425" y="7267"/>
                  </a:cubicBezTo>
                  <a:cubicBezTo>
                    <a:pt x="30403" y="7307"/>
                    <a:pt x="30386" y="7341"/>
                    <a:pt x="30425" y="7376"/>
                  </a:cubicBezTo>
                  <a:cubicBezTo>
                    <a:pt x="30442" y="7398"/>
                    <a:pt x="30460" y="7398"/>
                    <a:pt x="30477" y="7398"/>
                  </a:cubicBezTo>
                  <a:cubicBezTo>
                    <a:pt x="30495" y="7398"/>
                    <a:pt x="30512" y="7398"/>
                    <a:pt x="30512" y="7376"/>
                  </a:cubicBezTo>
                  <a:cubicBezTo>
                    <a:pt x="30551" y="7359"/>
                    <a:pt x="30551" y="7307"/>
                    <a:pt x="30534" y="7289"/>
                  </a:cubicBezTo>
                  <a:cubicBezTo>
                    <a:pt x="30512" y="7267"/>
                    <a:pt x="30495" y="7250"/>
                    <a:pt x="30477" y="7250"/>
                  </a:cubicBezTo>
                  <a:close/>
                  <a:moveTo>
                    <a:pt x="30712" y="7542"/>
                  </a:moveTo>
                  <a:cubicBezTo>
                    <a:pt x="30695" y="7542"/>
                    <a:pt x="30677" y="7542"/>
                    <a:pt x="30660" y="7559"/>
                  </a:cubicBezTo>
                  <a:cubicBezTo>
                    <a:pt x="30621" y="7576"/>
                    <a:pt x="30621" y="7616"/>
                    <a:pt x="30643" y="7650"/>
                  </a:cubicBezTo>
                  <a:cubicBezTo>
                    <a:pt x="30660" y="7668"/>
                    <a:pt x="30677" y="7685"/>
                    <a:pt x="30712" y="7685"/>
                  </a:cubicBezTo>
                  <a:cubicBezTo>
                    <a:pt x="30712" y="7685"/>
                    <a:pt x="30730" y="7668"/>
                    <a:pt x="30751" y="7668"/>
                  </a:cubicBezTo>
                  <a:cubicBezTo>
                    <a:pt x="30786" y="7633"/>
                    <a:pt x="30786" y="7594"/>
                    <a:pt x="30769" y="7559"/>
                  </a:cubicBezTo>
                  <a:cubicBezTo>
                    <a:pt x="30751" y="7542"/>
                    <a:pt x="30730" y="7542"/>
                    <a:pt x="30712" y="7542"/>
                  </a:cubicBezTo>
                  <a:close/>
                  <a:moveTo>
                    <a:pt x="30878" y="7833"/>
                  </a:moveTo>
                  <a:cubicBezTo>
                    <a:pt x="30860" y="7868"/>
                    <a:pt x="30838" y="7903"/>
                    <a:pt x="30860" y="7942"/>
                  </a:cubicBezTo>
                  <a:cubicBezTo>
                    <a:pt x="30878" y="7959"/>
                    <a:pt x="30895" y="7977"/>
                    <a:pt x="30930" y="7977"/>
                  </a:cubicBezTo>
                  <a:cubicBezTo>
                    <a:pt x="30930" y="7977"/>
                    <a:pt x="30947" y="7959"/>
                    <a:pt x="30969" y="7959"/>
                  </a:cubicBezTo>
                  <a:lnTo>
                    <a:pt x="30986" y="7942"/>
                  </a:lnTo>
                  <a:lnTo>
                    <a:pt x="30986" y="7920"/>
                  </a:lnTo>
                  <a:cubicBezTo>
                    <a:pt x="30969" y="7903"/>
                    <a:pt x="30969" y="7868"/>
                    <a:pt x="30986" y="7850"/>
                  </a:cubicBezTo>
                  <a:cubicBezTo>
                    <a:pt x="30969" y="7833"/>
                    <a:pt x="30947" y="7833"/>
                    <a:pt x="30930" y="783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1" name="Google Shape;3241;p59"/>
            <p:cNvSpPr/>
            <p:nvPr/>
          </p:nvSpPr>
          <p:spPr>
            <a:xfrm rot="-5400000">
              <a:off x="6271784" y="1917116"/>
              <a:ext cx="5583798" cy="1331182"/>
            </a:xfrm>
            <a:custGeom>
              <a:avLst/>
              <a:gdLst/>
              <a:ahLst/>
              <a:cxnLst/>
              <a:rect l="l" t="t" r="r" b="b"/>
              <a:pathLst>
                <a:path w="31221" h="8159" extrusionOk="0">
                  <a:moveTo>
                    <a:pt x="24368" y="0"/>
                  </a:moveTo>
                  <a:cubicBezTo>
                    <a:pt x="24328" y="0"/>
                    <a:pt x="24294" y="35"/>
                    <a:pt x="24311" y="70"/>
                  </a:cubicBezTo>
                  <a:cubicBezTo>
                    <a:pt x="24311" y="109"/>
                    <a:pt x="24328" y="144"/>
                    <a:pt x="24385" y="144"/>
                  </a:cubicBezTo>
                  <a:cubicBezTo>
                    <a:pt x="24420" y="144"/>
                    <a:pt x="24459" y="109"/>
                    <a:pt x="24459" y="70"/>
                  </a:cubicBezTo>
                  <a:cubicBezTo>
                    <a:pt x="24437" y="35"/>
                    <a:pt x="24420" y="0"/>
                    <a:pt x="24385" y="0"/>
                  </a:cubicBezTo>
                  <a:close/>
                  <a:moveTo>
                    <a:pt x="24002" y="18"/>
                  </a:moveTo>
                  <a:cubicBezTo>
                    <a:pt x="23967" y="35"/>
                    <a:pt x="23933" y="70"/>
                    <a:pt x="23950" y="109"/>
                  </a:cubicBezTo>
                  <a:cubicBezTo>
                    <a:pt x="23950" y="144"/>
                    <a:pt x="23985" y="161"/>
                    <a:pt x="24024" y="161"/>
                  </a:cubicBezTo>
                  <a:cubicBezTo>
                    <a:pt x="24059" y="161"/>
                    <a:pt x="24093" y="126"/>
                    <a:pt x="24093" y="92"/>
                  </a:cubicBezTo>
                  <a:cubicBezTo>
                    <a:pt x="24076" y="53"/>
                    <a:pt x="24059" y="18"/>
                    <a:pt x="24024" y="18"/>
                  </a:cubicBezTo>
                  <a:close/>
                  <a:moveTo>
                    <a:pt x="24746" y="18"/>
                  </a:moveTo>
                  <a:cubicBezTo>
                    <a:pt x="24694" y="18"/>
                    <a:pt x="24677" y="35"/>
                    <a:pt x="24677" y="70"/>
                  </a:cubicBezTo>
                  <a:cubicBezTo>
                    <a:pt x="24655" y="109"/>
                    <a:pt x="24694" y="144"/>
                    <a:pt x="24729" y="161"/>
                  </a:cubicBezTo>
                  <a:lnTo>
                    <a:pt x="24746" y="161"/>
                  </a:lnTo>
                  <a:cubicBezTo>
                    <a:pt x="24785" y="161"/>
                    <a:pt x="24803" y="126"/>
                    <a:pt x="24803" y="92"/>
                  </a:cubicBezTo>
                  <a:cubicBezTo>
                    <a:pt x="24820" y="53"/>
                    <a:pt x="24785" y="18"/>
                    <a:pt x="24746" y="18"/>
                  </a:cubicBezTo>
                  <a:close/>
                  <a:moveTo>
                    <a:pt x="12963" y="35"/>
                  </a:moveTo>
                  <a:cubicBezTo>
                    <a:pt x="12928" y="35"/>
                    <a:pt x="12889" y="70"/>
                    <a:pt x="12889" y="109"/>
                  </a:cubicBezTo>
                  <a:cubicBezTo>
                    <a:pt x="12889" y="161"/>
                    <a:pt x="12928" y="179"/>
                    <a:pt x="12963" y="179"/>
                  </a:cubicBezTo>
                  <a:cubicBezTo>
                    <a:pt x="12998" y="179"/>
                    <a:pt x="13037" y="144"/>
                    <a:pt x="13037" y="109"/>
                  </a:cubicBezTo>
                  <a:cubicBezTo>
                    <a:pt x="13037" y="70"/>
                    <a:pt x="12998" y="35"/>
                    <a:pt x="12963" y="35"/>
                  </a:cubicBezTo>
                  <a:close/>
                  <a:moveTo>
                    <a:pt x="13324" y="35"/>
                  </a:moveTo>
                  <a:cubicBezTo>
                    <a:pt x="13289" y="35"/>
                    <a:pt x="13254" y="70"/>
                    <a:pt x="13254" y="109"/>
                  </a:cubicBezTo>
                  <a:cubicBezTo>
                    <a:pt x="13254" y="144"/>
                    <a:pt x="13289" y="179"/>
                    <a:pt x="13324" y="179"/>
                  </a:cubicBezTo>
                  <a:cubicBezTo>
                    <a:pt x="13363" y="179"/>
                    <a:pt x="13398" y="144"/>
                    <a:pt x="13398" y="109"/>
                  </a:cubicBezTo>
                  <a:cubicBezTo>
                    <a:pt x="13398" y="70"/>
                    <a:pt x="13363" y="35"/>
                    <a:pt x="13324" y="35"/>
                  </a:cubicBezTo>
                  <a:close/>
                  <a:moveTo>
                    <a:pt x="13690" y="53"/>
                  </a:moveTo>
                  <a:cubicBezTo>
                    <a:pt x="13650" y="53"/>
                    <a:pt x="13616" y="92"/>
                    <a:pt x="13616" y="126"/>
                  </a:cubicBezTo>
                  <a:cubicBezTo>
                    <a:pt x="13616" y="161"/>
                    <a:pt x="13633" y="200"/>
                    <a:pt x="13690" y="200"/>
                  </a:cubicBezTo>
                  <a:cubicBezTo>
                    <a:pt x="13724" y="200"/>
                    <a:pt x="13759" y="179"/>
                    <a:pt x="13759" y="126"/>
                  </a:cubicBezTo>
                  <a:cubicBezTo>
                    <a:pt x="13759" y="92"/>
                    <a:pt x="13724" y="53"/>
                    <a:pt x="13690" y="53"/>
                  </a:cubicBezTo>
                  <a:close/>
                  <a:moveTo>
                    <a:pt x="12602" y="70"/>
                  </a:moveTo>
                  <a:cubicBezTo>
                    <a:pt x="12545" y="70"/>
                    <a:pt x="12528" y="109"/>
                    <a:pt x="12528" y="144"/>
                  </a:cubicBezTo>
                  <a:cubicBezTo>
                    <a:pt x="12528" y="179"/>
                    <a:pt x="12563" y="218"/>
                    <a:pt x="12602" y="218"/>
                  </a:cubicBezTo>
                  <a:cubicBezTo>
                    <a:pt x="12654" y="200"/>
                    <a:pt x="12671" y="161"/>
                    <a:pt x="12671" y="126"/>
                  </a:cubicBezTo>
                  <a:cubicBezTo>
                    <a:pt x="12671" y="92"/>
                    <a:pt x="12637" y="70"/>
                    <a:pt x="12602" y="70"/>
                  </a:cubicBezTo>
                  <a:close/>
                  <a:moveTo>
                    <a:pt x="25090" y="70"/>
                  </a:moveTo>
                  <a:cubicBezTo>
                    <a:pt x="25055" y="70"/>
                    <a:pt x="25038" y="92"/>
                    <a:pt x="25020" y="126"/>
                  </a:cubicBezTo>
                  <a:cubicBezTo>
                    <a:pt x="25020" y="161"/>
                    <a:pt x="25038" y="200"/>
                    <a:pt x="25073" y="218"/>
                  </a:cubicBezTo>
                  <a:lnTo>
                    <a:pt x="25090" y="218"/>
                  </a:lnTo>
                  <a:cubicBezTo>
                    <a:pt x="25129" y="218"/>
                    <a:pt x="25164" y="200"/>
                    <a:pt x="25164" y="161"/>
                  </a:cubicBezTo>
                  <a:cubicBezTo>
                    <a:pt x="25181" y="126"/>
                    <a:pt x="25147" y="92"/>
                    <a:pt x="25112" y="70"/>
                  </a:cubicBezTo>
                  <a:close/>
                  <a:moveTo>
                    <a:pt x="23641" y="92"/>
                  </a:moveTo>
                  <a:cubicBezTo>
                    <a:pt x="23606" y="92"/>
                    <a:pt x="23589" y="126"/>
                    <a:pt x="23589" y="179"/>
                  </a:cubicBezTo>
                  <a:cubicBezTo>
                    <a:pt x="23589" y="200"/>
                    <a:pt x="23624" y="235"/>
                    <a:pt x="23658" y="235"/>
                  </a:cubicBezTo>
                  <a:lnTo>
                    <a:pt x="23676" y="235"/>
                  </a:lnTo>
                  <a:cubicBezTo>
                    <a:pt x="23715" y="218"/>
                    <a:pt x="23732" y="179"/>
                    <a:pt x="23732" y="144"/>
                  </a:cubicBezTo>
                  <a:cubicBezTo>
                    <a:pt x="23715" y="109"/>
                    <a:pt x="23698" y="92"/>
                    <a:pt x="23658" y="92"/>
                  </a:cubicBezTo>
                  <a:close/>
                  <a:moveTo>
                    <a:pt x="12236" y="109"/>
                  </a:moveTo>
                  <a:cubicBezTo>
                    <a:pt x="12184" y="109"/>
                    <a:pt x="12167" y="144"/>
                    <a:pt x="12167" y="200"/>
                  </a:cubicBezTo>
                  <a:cubicBezTo>
                    <a:pt x="12167" y="235"/>
                    <a:pt x="12201" y="253"/>
                    <a:pt x="12236" y="253"/>
                  </a:cubicBezTo>
                  <a:lnTo>
                    <a:pt x="12254" y="253"/>
                  </a:lnTo>
                  <a:cubicBezTo>
                    <a:pt x="12293" y="253"/>
                    <a:pt x="12310" y="218"/>
                    <a:pt x="12310" y="161"/>
                  </a:cubicBezTo>
                  <a:cubicBezTo>
                    <a:pt x="12310" y="126"/>
                    <a:pt x="12275" y="109"/>
                    <a:pt x="12236" y="109"/>
                  </a:cubicBezTo>
                  <a:close/>
                  <a:moveTo>
                    <a:pt x="14051" y="109"/>
                  </a:moveTo>
                  <a:cubicBezTo>
                    <a:pt x="14016" y="109"/>
                    <a:pt x="13977" y="126"/>
                    <a:pt x="13977" y="161"/>
                  </a:cubicBezTo>
                  <a:cubicBezTo>
                    <a:pt x="13959" y="200"/>
                    <a:pt x="13994" y="235"/>
                    <a:pt x="14033" y="253"/>
                  </a:cubicBezTo>
                  <a:lnTo>
                    <a:pt x="14051" y="253"/>
                  </a:lnTo>
                  <a:cubicBezTo>
                    <a:pt x="14086" y="253"/>
                    <a:pt x="14103" y="218"/>
                    <a:pt x="14125" y="179"/>
                  </a:cubicBezTo>
                  <a:cubicBezTo>
                    <a:pt x="14125" y="144"/>
                    <a:pt x="14103" y="109"/>
                    <a:pt x="14051" y="109"/>
                  </a:cubicBezTo>
                  <a:close/>
                  <a:moveTo>
                    <a:pt x="11875" y="161"/>
                  </a:moveTo>
                  <a:cubicBezTo>
                    <a:pt x="11840" y="179"/>
                    <a:pt x="11801" y="218"/>
                    <a:pt x="11801" y="253"/>
                  </a:cubicBezTo>
                  <a:cubicBezTo>
                    <a:pt x="11818" y="287"/>
                    <a:pt x="11840" y="309"/>
                    <a:pt x="11875" y="309"/>
                  </a:cubicBezTo>
                  <a:lnTo>
                    <a:pt x="11892" y="309"/>
                  </a:lnTo>
                  <a:cubicBezTo>
                    <a:pt x="11927" y="309"/>
                    <a:pt x="11966" y="270"/>
                    <a:pt x="11949" y="218"/>
                  </a:cubicBezTo>
                  <a:cubicBezTo>
                    <a:pt x="11949" y="179"/>
                    <a:pt x="11910" y="161"/>
                    <a:pt x="11875" y="161"/>
                  </a:cubicBezTo>
                  <a:close/>
                  <a:moveTo>
                    <a:pt x="14394" y="179"/>
                  </a:moveTo>
                  <a:cubicBezTo>
                    <a:pt x="14377" y="179"/>
                    <a:pt x="14342" y="200"/>
                    <a:pt x="14320" y="235"/>
                  </a:cubicBezTo>
                  <a:cubicBezTo>
                    <a:pt x="14320" y="270"/>
                    <a:pt x="14342" y="309"/>
                    <a:pt x="14377" y="327"/>
                  </a:cubicBezTo>
                  <a:lnTo>
                    <a:pt x="14394" y="327"/>
                  </a:lnTo>
                  <a:cubicBezTo>
                    <a:pt x="14429" y="327"/>
                    <a:pt x="14468" y="309"/>
                    <a:pt x="14468" y="270"/>
                  </a:cubicBezTo>
                  <a:cubicBezTo>
                    <a:pt x="14486" y="235"/>
                    <a:pt x="14451" y="200"/>
                    <a:pt x="14412" y="179"/>
                  </a:cubicBezTo>
                  <a:close/>
                  <a:moveTo>
                    <a:pt x="23280" y="179"/>
                  </a:moveTo>
                  <a:cubicBezTo>
                    <a:pt x="23241" y="200"/>
                    <a:pt x="23223" y="235"/>
                    <a:pt x="23241" y="270"/>
                  </a:cubicBezTo>
                  <a:cubicBezTo>
                    <a:pt x="23241" y="309"/>
                    <a:pt x="23280" y="327"/>
                    <a:pt x="23315" y="327"/>
                  </a:cubicBezTo>
                  <a:lnTo>
                    <a:pt x="23332" y="327"/>
                  </a:lnTo>
                  <a:cubicBezTo>
                    <a:pt x="23371" y="309"/>
                    <a:pt x="23389" y="270"/>
                    <a:pt x="23371" y="235"/>
                  </a:cubicBezTo>
                  <a:cubicBezTo>
                    <a:pt x="23371" y="200"/>
                    <a:pt x="23332" y="179"/>
                    <a:pt x="23315" y="179"/>
                  </a:cubicBezTo>
                  <a:close/>
                  <a:moveTo>
                    <a:pt x="25438" y="179"/>
                  </a:moveTo>
                  <a:cubicBezTo>
                    <a:pt x="25416" y="179"/>
                    <a:pt x="25381" y="200"/>
                    <a:pt x="25381" y="235"/>
                  </a:cubicBezTo>
                  <a:cubicBezTo>
                    <a:pt x="25364" y="270"/>
                    <a:pt x="25381" y="309"/>
                    <a:pt x="25416" y="327"/>
                  </a:cubicBezTo>
                  <a:lnTo>
                    <a:pt x="25438" y="327"/>
                  </a:lnTo>
                  <a:cubicBezTo>
                    <a:pt x="25473" y="327"/>
                    <a:pt x="25490" y="309"/>
                    <a:pt x="25508" y="287"/>
                  </a:cubicBezTo>
                  <a:cubicBezTo>
                    <a:pt x="25525" y="253"/>
                    <a:pt x="25508" y="200"/>
                    <a:pt x="25473" y="179"/>
                  </a:cubicBezTo>
                  <a:close/>
                  <a:moveTo>
                    <a:pt x="11514" y="235"/>
                  </a:moveTo>
                  <a:cubicBezTo>
                    <a:pt x="11475" y="235"/>
                    <a:pt x="11440" y="270"/>
                    <a:pt x="11457" y="327"/>
                  </a:cubicBezTo>
                  <a:cubicBezTo>
                    <a:pt x="11457" y="361"/>
                    <a:pt x="11492" y="379"/>
                    <a:pt x="11531" y="379"/>
                  </a:cubicBezTo>
                  <a:lnTo>
                    <a:pt x="11549" y="379"/>
                  </a:lnTo>
                  <a:cubicBezTo>
                    <a:pt x="11584" y="361"/>
                    <a:pt x="11601" y="327"/>
                    <a:pt x="11601" y="287"/>
                  </a:cubicBezTo>
                  <a:cubicBezTo>
                    <a:pt x="11584" y="253"/>
                    <a:pt x="11566" y="235"/>
                    <a:pt x="11531" y="235"/>
                  </a:cubicBezTo>
                  <a:close/>
                  <a:moveTo>
                    <a:pt x="14738" y="287"/>
                  </a:moveTo>
                  <a:cubicBezTo>
                    <a:pt x="14721" y="287"/>
                    <a:pt x="14686" y="309"/>
                    <a:pt x="14686" y="327"/>
                  </a:cubicBezTo>
                  <a:cubicBezTo>
                    <a:pt x="14669" y="379"/>
                    <a:pt x="14686" y="418"/>
                    <a:pt x="14721" y="435"/>
                  </a:cubicBezTo>
                  <a:lnTo>
                    <a:pt x="14738" y="435"/>
                  </a:lnTo>
                  <a:cubicBezTo>
                    <a:pt x="14777" y="435"/>
                    <a:pt x="14812" y="418"/>
                    <a:pt x="14812" y="379"/>
                  </a:cubicBezTo>
                  <a:cubicBezTo>
                    <a:pt x="14830" y="344"/>
                    <a:pt x="14812" y="309"/>
                    <a:pt x="14777" y="287"/>
                  </a:cubicBezTo>
                  <a:close/>
                  <a:moveTo>
                    <a:pt x="22971" y="287"/>
                  </a:moveTo>
                  <a:cubicBezTo>
                    <a:pt x="22953" y="287"/>
                    <a:pt x="22953" y="309"/>
                    <a:pt x="22936" y="309"/>
                  </a:cubicBezTo>
                  <a:cubicBezTo>
                    <a:pt x="22897" y="309"/>
                    <a:pt x="22879" y="361"/>
                    <a:pt x="22897" y="396"/>
                  </a:cubicBezTo>
                  <a:cubicBezTo>
                    <a:pt x="22914" y="418"/>
                    <a:pt x="22936" y="435"/>
                    <a:pt x="22971" y="435"/>
                  </a:cubicBezTo>
                  <a:lnTo>
                    <a:pt x="22988" y="435"/>
                  </a:lnTo>
                  <a:cubicBezTo>
                    <a:pt x="23023" y="418"/>
                    <a:pt x="23045" y="379"/>
                    <a:pt x="23023" y="344"/>
                  </a:cubicBezTo>
                  <a:cubicBezTo>
                    <a:pt x="23023" y="309"/>
                    <a:pt x="22988" y="287"/>
                    <a:pt x="22971" y="287"/>
                  </a:cubicBezTo>
                  <a:close/>
                  <a:moveTo>
                    <a:pt x="11148" y="309"/>
                  </a:moveTo>
                  <a:cubicBezTo>
                    <a:pt x="11114" y="327"/>
                    <a:pt x="11096" y="361"/>
                    <a:pt x="11096" y="396"/>
                  </a:cubicBezTo>
                  <a:cubicBezTo>
                    <a:pt x="11114" y="435"/>
                    <a:pt x="11131" y="453"/>
                    <a:pt x="11166" y="453"/>
                  </a:cubicBezTo>
                  <a:lnTo>
                    <a:pt x="11188" y="453"/>
                  </a:lnTo>
                  <a:cubicBezTo>
                    <a:pt x="11222" y="435"/>
                    <a:pt x="11257" y="396"/>
                    <a:pt x="11240" y="361"/>
                  </a:cubicBezTo>
                  <a:cubicBezTo>
                    <a:pt x="11240" y="327"/>
                    <a:pt x="11205" y="309"/>
                    <a:pt x="11166" y="309"/>
                  </a:cubicBezTo>
                  <a:close/>
                  <a:moveTo>
                    <a:pt x="25764" y="344"/>
                  </a:moveTo>
                  <a:cubicBezTo>
                    <a:pt x="25743" y="344"/>
                    <a:pt x="25708" y="361"/>
                    <a:pt x="25708" y="379"/>
                  </a:cubicBezTo>
                  <a:cubicBezTo>
                    <a:pt x="25673" y="418"/>
                    <a:pt x="25690" y="453"/>
                    <a:pt x="25725" y="488"/>
                  </a:cubicBezTo>
                  <a:lnTo>
                    <a:pt x="25764" y="488"/>
                  </a:lnTo>
                  <a:cubicBezTo>
                    <a:pt x="25782" y="488"/>
                    <a:pt x="25817" y="470"/>
                    <a:pt x="25817" y="453"/>
                  </a:cubicBezTo>
                  <a:cubicBezTo>
                    <a:pt x="25851" y="418"/>
                    <a:pt x="25834" y="379"/>
                    <a:pt x="25799" y="361"/>
                  </a:cubicBezTo>
                  <a:cubicBezTo>
                    <a:pt x="25782" y="344"/>
                    <a:pt x="25782" y="344"/>
                    <a:pt x="25764" y="344"/>
                  </a:cubicBezTo>
                  <a:close/>
                  <a:moveTo>
                    <a:pt x="10805" y="396"/>
                  </a:moveTo>
                  <a:cubicBezTo>
                    <a:pt x="10770" y="396"/>
                    <a:pt x="10731" y="435"/>
                    <a:pt x="10752" y="470"/>
                  </a:cubicBezTo>
                  <a:cubicBezTo>
                    <a:pt x="10752" y="505"/>
                    <a:pt x="10787" y="544"/>
                    <a:pt x="10822" y="544"/>
                  </a:cubicBezTo>
                  <a:lnTo>
                    <a:pt x="10839" y="527"/>
                  </a:lnTo>
                  <a:cubicBezTo>
                    <a:pt x="10879" y="527"/>
                    <a:pt x="10896" y="488"/>
                    <a:pt x="10896" y="453"/>
                  </a:cubicBezTo>
                  <a:cubicBezTo>
                    <a:pt x="10879" y="418"/>
                    <a:pt x="10839" y="396"/>
                    <a:pt x="10822" y="396"/>
                  </a:cubicBezTo>
                  <a:close/>
                  <a:moveTo>
                    <a:pt x="15065" y="435"/>
                  </a:moveTo>
                  <a:cubicBezTo>
                    <a:pt x="15047" y="435"/>
                    <a:pt x="15030" y="453"/>
                    <a:pt x="15012" y="470"/>
                  </a:cubicBezTo>
                  <a:cubicBezTo>
                    <a:pt x="14995" y="505"/>
                    <a:pt x="15012" y="562"/>
                    <a:pt x="15030" y="579"/>
                  </a:cubicBezTo>
                  <a:lnTo>
                    <a:pt x="15065" y="579"/>
                  </a:lnTo>
                  <a:cubicBezTo>
                    <a:pt x="15104" y="579"/>
                    <a:pt x="15121" y="579"/>
                    <a:pt x="15139" y="544"/>
                  </a:cubicBezTo>
                  <a:cubicBezTo>
                    <a:pt x="15156" y="505"/>
                    <a:pt x="15139" y="470"/>
                    <a:pt x="15104" y="453"/>
                  </a:cubicBezTo>
                  <a:cubicBezTo>
                    <a:pt x="15104" y="435"/>
                    <a:pt x="15082" y="435"/>
                    <a:pt x="15065" y="435"/>
                  </a:cubicBezTo>
                  <a:close/>
                  <a:moveTo>
                    <a:pt x="22610" y="435"/>
                  </a:moveTo>
                  <a:cubicBezTo>
                    <a:pt x="22571" y="453"/>
                    <a:pt x="22553" y="505"/>
                    <a:pt x="22571" y="544"/>
                  </a:cubicBezTo>
                  <a:cubicBezTo>
                    <a:pt x="22571" y="562"/>
                    <a:pt x="22610" y="579"/>
                    <a:pt x="22627" y="579"/>
                  </a:cubicBezTo>
                  <a:lnTo>
                    <a:pt x="22662" y="579"/>
                  </a:lnTo>
                  <a:cubicBezTo>
                    <a:pt x="22697" y="562"/>
                    <a:pt x="22718" y="505"/>
                    <a:pt x="22697" y="470"/>
                  </a:cubicBezTo>
                  <a:cubicBezTo>
                    <a:pt x="22679" y="453"/>
                    <a:pt x="22662" y="435"/>
                    <a:pt x="22627" y="435"/>
                  </a:cubicBezTo>
                  <a:close/>
                  <a:moveTo>
                    <a:pt x="10443" y="470"/>
                  </a:moveTo>
                  <a:cubicBezTo>
                    <a:pt x="10404" y="488"/>
                    <a:pt x="10387" y="527"/>
                    <a:pt x="10387" y="562"/>
                  </a:cubicBezTo>
                  <a:cubicBezTo>
                    <a:pt x="10404" y="596"/>
                    <a:pt x="10426" y="614"/>
                    <a:pt x="10461" y="614"/>
                  </a:cubicBezTo>
                  <a:lnTo>
                    <a:pt x="10478" y="614"/>
                  </a:lnTo>
                  <a:cubicBezTo>
                    <a:pt x="10513" y="596"/>
                    <a:pt x="10552" y="562"/>
                    <a:pt x="10535" y="527"/>
                  </a:cubicBezTo>
                  <a:cubicBezTo>
                    <a:pt x="10535" y="488"/>
                    <a:pt x="10496" y="470"/>
                    <a:pt x="10461" y="470"/>
                  </a:cubicBezTo>
                  <a:close/>
                  <a:moveTo>
                    <a:pt x="26052" y="544"/>
                  </a:moveTo>
                  <a:cubicBezTo>
                    <a:pt x="26034" y="544"/>
                    <a:pt x="26017" y="562"/>
                    <a:pt x="25999" y="579"/>
                  </a:cubicBezTo>
                  <a:cubicBezTo>
                    <a:pt x="25982" y="614"/>
                    <a:pt x="25982" y="653"/>
                    <a:pt x="26017" y="688"/>
                  </a:cubicBezTo>
                  <a:lnTo>
                    <a:pt x="26052" y="688"/>
                  </a:lnTo>
                  <a:cubicBezTo>
                    <a:pt x="26091" y="688"/>
                    <a:pt x="26108" y="688"/>
                    <a:pt x="26126" y="670"/>
                  </a:cubicBezTo>
                  <a:cubicBezTo>
                    <a:pt x="26143" y="636"/>
                    <a:pt x="26143" y="596"/>
                    <a:pt x="26108" y="562"/>
                  </a:cubicBezTo>
                  <a:cubicBezTo>
                    <a:pt x="26091" y="562"/>
                    <a:pt x="26069" y="544"/>
                    <a:pt x="26052" y="544"/>
                  </a:cubicBezTo>
                  <a:close/>
                  <a:moveTo>
                    <a:pt x="10100" y="562"/>
                  </a:moveTo>
                  <a:cubicBezTo>
                    <a:pt x="10061" y="562"/>
                    <a:pt x="10026" y="596"/>
                    <a:pt x="10043" y="653"/>
                  </a:cubicBezTo>
                  <a:cubicBezTo>
                    <a:pt x="10043" y="670"/>
                    <a:pt x="10078" y="705"/>
                    <a:pt x="10117" y="705"/>
                  </a:cubicBezTo>
                  <a:lnTo>
                    <a:pt x="10135" y="705"/>
                  </a:lnTo>
                  <a:cubicBezTo>
                    <a:pt x="10169" y="688"/>
                    <a:pt x="10187" y="653"/>
                    <a:pt x="10187" y="614"/>
                  </a:cubicBezTo>
                  <a:cubicBezTo>
                    <a:pt x="10169" y="579"/>
                    <a:pt x="10152" y="562"/>
                    <a:pt x="10117" y="562"/>
                  </a:cubicBezTo>
                  <a:close/>
                  <a:moveTo>
                    <a:pt x="22301" y="579"/>
                  </a:moveTo>
                  <a:cubicBezTo>
                    <a:pt x="22283" y="579"/>
                    <a:pt x="22283" y="596"/>
                    <a:pt x="22262" y="596"/>
                  </a:cubicBezTo>
                  <a:cubicBezTo>
                    <a:pt x="22227" y="614"/>
                    <a:pt x="22209" y="653"/>
                    <a:pt x="22227" y="688"/>
                  </a:cubicBezTo>
                  <a:cubicBezTo>
                    <a:pt x="22244" y="723"/>
                    <a:pt x="22283" y="723"/>
                    <a:pt x="22301" y="723"/>
                  </a:cubicBezTo>
                  <a:lnTo>
                    <a:pt x="22336" y="723"/>
                  </a:lnTo>
                  <a:cubicBezTo>
                    <a:pt x="22370" y="705"/>
                    <a:pt x="22392" y="670"/>
                    <a:pt x="22370" y="636"/>
                  </a:cubicBezTo>
                  <a:cubicBezTo>
                    <a:pt x="22353" y="596"/>
                    <a:pt x="22336" y="579"/>
                    <a:pt x="22301" y="579"/>
                  </a:cubicBezTo>
                  <a:close/>
                  <a:moveTo>
                    <a:pt x="9734" y="636"/>
                  </a:moveTo>
                  <a:cubicBezTo>
                    <a:pt x="9699" y="653"/>
                    <a:pt x="9682" y="688"/>
                    <a:pt x="9682" y="723"/>
                  </a:cubicBezTo>
                  <a:cubicBezTo>
                    <a:pt x="9699" y="762"/>
                    <a:pt x="9717" y="779"/>
                    <a:pt x="9752" y="779"/>
                  </a:cubicBezTo>
                  <a:lnTo>
                    <a:pt x="9773" y="779"/>
                  </a:lnTo>
                  <a:cubicBezTo>
                    <a:pt x="9808" y="779"/>
                    <a:pt x="9843" y="723"/>
                    <a:pt x="9826" y="688"/>
                  </a:cubicBezTo>
                  <a:cubicBezTo>
                    <a:pt x="9826" y="653"/>
                    <a:pt x="9791" y="636"/>
                    <a:pt x="9752" y="636"/>
                  </a:cubicBezTo>
                  <a:close/>
                  <a:moveTo>
                    <a:pt x="15391" y="636"/>
                  </a:moveTo>
                  <a:cubicBezTo>
                    <a:pt x="15356" y="636"/>
                    <a:pt x="15339" y="636"/>
                    <a:pt x="15321" y="653"/>
                  </a:cubicBezTo>
                  <a:cubicBezTo>
                    <a:pt x="15300" y="688"/>
                    <a:pt x="15321" y="744"/>
                    <a:pt x="15356" y="762"/>
                  </a:cubicBezTo>
                  <a:cubicBezTo>
                    <a:pt x="15356" y="762"/>
                    <a:pt x="15373" y="779"/>
                    <a:pt x="15391" y="779"/>
                  </a:cubicBezTo>
                  <a:cubicBezTo>
                    <a:pt x="15408" y="779"/>
                    <a:pt x="15430" y="762"/>
                    <a:pt x="15447" y="744"/>
                  </a:cubicBezTo>
                  <a:cubicBezTo>
                    <a:pt x="15465" y="705"/>
                    <a:pt x="15465" y="653"/>
                    <a:pt x="15430" y="636"/>
                  </a:cubicBezTo>
                  <a:close/>
                  <a:moveTo>
                    <a:pt x="9390" y="723"/>
                  </a:moveTo>
                  <a:cubicBezTo>
                    <a:pt x="9356" y="723"/>
                    <a:pt x="9316" y="779"/>
                    <a:pt x="9338" y="814"/>
                  </a:cubicBezTo>
                  <a:cubicBezTo>
                    <a:pt x="9338" y="853"/>
                    <a:pt x="9373" y="871"/>
                    <a:pt x="9408" y="871"/>
                  </a:cubicBezTo>
                  <a:lnTo>
                    <a:pt x="9425" y="871"/>
                  </a:lnTo>
                  <a:cubicBezTo>
                    <a:pt x="9464" y="853"/>
                    <a:pt x="9482" y="814"/>
                    <a:pt x="9482" y="779"/>
                  </a:cubicBezTo>
                  <a:cubicBezTo>
                    <a:pt x="9464" y="744"/>
                    <a:pt x="9447" y="723"/>
                    <a:pt x="9408" y="723"/>
                  </a:cubicBezTo>
                  <a:close/>
                  <a:moveTo>
                    <a:pt x="21935" y="762"/>
                  </a:moveTo>
                  <a:cubicBezTo>
                    <a:pt x="21900" y="779"/>
                    <a:pt x="21900" y="831"/>
                    <a:pt x="21918" y="871"/>
                  </a:cubicBezTo>
                  <a:cubicBezTo>
                    <a:pt x="21918" y="888"/>
                    <a:pt x="21957" y="905"/>
                    <a:pt x="21974" y="905"/>
                  </a:cubicBezTo>
                  <a:cubicBezTo>
                    <a:pt x="21992" y="905"/>
                    <a:pt x="22009" y="888"/>
                    <a:pt x="22009" y="888"/>
                  </a:cubicBezTo>
                  <a:cubicBezTo>
                    <a:pt x="22044" y="871"/>
                    <a:pt x="22066" y="831"/>
                    <a:pt x="22044" y="797"/>
                  </a:cubicBezTo>
                  <a:cubicBezTo>
                    <a:pt x="22027" y="762"/>
                    <a:pt x="22009" y="762"/>
                    <a:pt x="21974" y="762"/>
                  </a:cubicBezTo>
                  <a:close/>
                  <a:moveTo>
                    <a:pt x="9047" y="797"/>
                  </a:moveTo>
                  <a:lnTo>
                    <a:pt x="9029" y="814"/>
                  </a:lnTo>
                  <a:cubicBezTo>
                    <a:pt x="8990" y="814"/>
                    <a:pt x="8973" y="853"/>
                    <a:pt x="8973" y="888"/>
                  </a:cubicBezTo>
                  <a:cubicBezTo>
                    <a:pt x="8990" y="923"/>
                    <a:pt x="9029" y="940"/>
                    <a:pt x="9047" y="940"/>
                  </a:cubicBezTo>
                  <a:lnTo>
                    <a:pt x="9064" y="940"/>
                  </a:lnTo>
                  <a:cubicBezTo>
                    <a:pt x="9099" y="940"/>
                    <a:pt x="9138" y="905"/>
                    <a:pt x="9121" y="853"/>
                  </a:cubicBezTo>
                  <a:cubicBezTo>
                    <a:pt x="9121" y="831"/>
                    <a:pt x="9082" y="797"/>
                    <a:pt x="9047" y="797"/>
                  </a:cubicBezTo>
                  <a:close/>
                  <a:moveTo>
                    <a:pt x="26326" y="797"/>
                  </a:moveTo>
                  <a:cubicBezTo>
                    <a:pt x="26308" y="797"/>
                    <a:pt x="26287" y="797"/>
                    <a:pt x="26287" y="814"/>
                  </a:cubicBezTo>
                  <a:cubicBezTo>
                    <a:pt x="26252" y="831"/>
                    <a:pt x="26252" y="888"/>
                    <a:pt x="26287" y="923"/>
                  </a:cubicBezTo>
                  <a:cubicBezTo>
                    <a:pt x="26287" y="923"/>
                    <a:pt x="26308" y="940"/>
                    <a:pt x="26326" y="940"/>
                  </a:cubicBezTo>
                  <a:cubicBezTo>
                    <a:pt x="26361" y="940"/>
                    <a:pt x="26378" y="923"/>
                    <a:pt x="26378" y="905"/>
                  </a:cubicBezTo>
                  <a:cubicBezTo>
                    <a:pt x="26417" y="888"/>
                    <a:pt x="26417" y="831"/>
                    <a:pt x="26378" y="814"/>
                  </a:cubicBezTo>
                  <a:cubicBezTo>
                    <a:pt x="26361" y="797"/>
                    <a:pt x="26343" y="797"/>
                    <a:pt x="26326" y="797"/>
                  </a:cubicBezTo>
                  <a:close/>
                  <a:moveTo>
                    <a:pt x="15700" y="814"/>
                  </a:moveTo>
                  <a:cubicBezTo>
                    <a:pt x="15665" y="814"/>
                    <a:pt x="15648" y="831"/>
                    <a:pt x="15626" y="853"/>
                  </a:cubicBezTo>
                  <a:cubicBezTo>
                    <a:pt x="15608" y="871"/>
                    <a:pt x="15626" y="923"/>
                    <a:pt x="15648" y="940"/>
                  </a:cubicBezTo>
                  <a:cubicBezTo>
                    <a:pt x="15665" y="962"/>
                    <a:pt x="15682" y="962"/>
                    <a:pt x="15700" y="962"/>
                  </a:cubicBezTo>
                  <a:cubicBezTo>
                    <a:pt x="15717" y="962"/>
                    <a:pt x="15735" y="940"/>
                    <a:pt x="15756" y="923"/>
                  </a:cubicBezTo>
                  <a:cubicBezTo>
                    <a:pt x="15774" y="888"/>
                    <a:pt x="15774" y="853"/>
                    <a:pt x="15735" y="831"/>
                  </a:cubicBezTo>
                  <a:cubicBezTo>
                    <a:pt x="15717" y="814"/>
                    <a:pt x="15717" y="814"/>
                    <a:pt x="15700" y="814"/>
                  </a:cubicBezTo>
                  <a:close/>
                  <a:moveTo>
                    <a:pt x="8686" y="888"/>
                  </a:moveTo>
                  <a:cubicBezTo>
                    <a:pt x="8646" y="905"/>
                    <a:pt x="8612" y="940"/>
                    <a:pt x="8629" y="979"/>
                  </a:cubicBezTo>
                  <a:cubicBezTo>
                    <a:pt x="8629" y="1014"/>
                    <a:pt x="8664" y="1032"/>
                    <a:pt x="8703" y="1032"/>
                  </a:cubicBezTo>
                  <a:lnTo>
                    <a:pt x="8720" y="1032"/>
                  </a:lnTo>
                  <a:cubicBezTo>
                    <a:pt x="8755" y="1014"/>
                    <a:pt x="8773" y="979"/>
                    <a:pt x="8773" y="940"/>
                  </a:cubicBezTo>
                  <a:cubicBezTo>
                    <a:pt x="8755" y="905"/>
                    <a:pt x="8738" y="888"/>
                    <a:pt x="8703" y="888"/>
                  </a:cubicBezTo>
                  <a:close/>
                  <a:moveTo>
                    <a:pt x="21665" y="923"/>
                  </a:moveTo>
                  <a:cubicBezTo>
                    <a:pt x="21648" y="923"/>
                    <a:pt x="21631" y="940"/>
                    <a:pt x="21631" y="940"/>
                  </a:cubicBezTo>
                  <a:cubicBezTo>
                    <a:pt x="21592" y="962"/>
                    <a:pt x="21574" y="997"/>
                    <a:pt x="21592" y="1032"/>
                  </a:cubicBezTo>
                  <a:cubicBezTo>
                    <a:pt x="21609" y="1071"/>
                    <a:pt x="21631" y="1071"/>
                    <a:pt x="21665" y="1071"/>
                  </a:cubicBezTo>
                  <a:lnTo>
                    <a:pt x="21700" y="1071"/>
                  </a:lnTo>
                  <a:cubicBezTo>
                    <a:pt x="21739" y="1049"/>
                    <a:pt x="21739" y="997"/>
                    <a:pt x="21718" y="962"/>
                  </a:cubicBezTo>
                  <a:cubicBezTo>
                    <a:pt x="21718" y="940"/>
                    <a:pt x="21683" y="923"/>
                    <a:pt x="21665" y="923"/>
                  </a:cubicBezTo>
                  <a:close/>
                  <a:moveTo>
                    <a:pt x="8337" y="979"/>
                  </a:moveTo>
                  <a:cubicBezTo>
                    <a:pt x="8285" y="997"/>
                    <a:pt x="8268" y="1032"/>
                    <a:pt x="8285" y="1071"/>
                  </a:cubicBezTo>
                  <a:cubicBezTo>
                    <a:pt x="8285" y="1106"/>
                    <a:pt x="8320" y="1123"/>
                    <a:pt x="8359" y="1123"/>
                  </a:cubicBezTo>
                  <a:lnTo>
                    <a:pt x="8377" y="1123"/>
                  </a:lnTo>
                  <a:cubicBezTo>
                    <a:pt x="8411" y="1106"/>
                    <a:pt x="8429" y="1071"/>
                    <a:pt x="8411" y="1032"/>
                  </a:cubicBezTo>
                  <a:cubicBezTo>
                    <a:pt x="8411" y="997"/>
                    <a:pt x="8377" y="979"/>
                    <a:pt x="8359" y="979"/>
                  </a:cubicBezTo>
                  <a:close/>
                  <a:moveTo>
                    <a:pt x="15974" y="1032"/>
                  </a:moveTo>
                  <a:cubicBezTo>
                    <a:pt x="15952" y="1032"/>
                    <a:pt x="15935" y="1049"/>
                    <a:pt x="15917" y="1071"/>
                  </a:cubicBezTo>
                  <a:cubicBezTo>
                    <a:pt x="15900" y="1088"/>
                    <a:pt x="15900" y="1140"/>
                    <a:pt x="15935" y="1158"/>
                  </a:cubicBezTo>
                  <a:cubicBezTo>
                    <a:pt x="15935" y="1180"/>
                    <a:pt x="15952" y="1180"/>
                    <a:pt x="15974" y="1180"/>
                  </a:cubicBezTo>
                  <a:cubicBezTo>
                    <a:pt x="15991" y="1180"/>
                    <a:pt x="16026" y="1180"/>
                    <a:pt x="16026" y="1158"/>
                  </a:cubicBezTo>
                  <a:cubicBezTo>
                    <a:pt x="16061" y="1123"/>
                    <a:pt x="16061" y="1088"/>
                    <a:pt x="16026" y="1049"/>
                  </a:cubicBezTo>
                  <a:cubicBezTo>
                    <a:pt x="16009" y="1049"/>
                    <a:pt x="15991" y="1032"/>
                    <a:pt x="15974" y="1032"/>
                  </a:cubicBezTo>
                  <a:close/>
                  <a:moveTo>
                    <a:pt x="26578" y="1049"/>
                  </a:moveTo>
                  <a:cubicBezTo>
                    <a:pt x="26561" y="1049"/>
                    <a:pt x="26543" y="1071"/>
                    <a:pt x="26543" y="1071"/>
                  </a:cubicBezTo>
                  <a:cubicBezTo>
                    <a:pt x="26504" y="1106"/>
                    <a:pt x="26504" y="1140"/>
                    <a:pt x="26526" y="1180"/>
                  </a:cubicBezTo>
                  <a:cubicBezTo>
                    <a:pt x="26543" y="1197"/>
                    <a:pt x="26561" y="1197"/>
                    <a:pt x="26578" y="1197"/>
                  </a:cubicBezTo>
                  <a:cubicBezTo>
                    <a:pt x="26595" y="1197"/>
                    <a:pt x="26613" y="1197"/>
                    <a:pt x="26635" y="1180"/>
                  </a:cubicBezTo>
                  <a:cubicBezTo>
                    <a:pt x="26652" y="1158"/>
                    <a:pt x="26669" y="1123"/>
                    <a:pt x="26635" y="1088"/>
                  </a:cubicBezTo>
                  <a:cubicBezTo>
                    <a:pt x="26613" y="1071"/>
                    <a:pt x="26595" y="1049"/>
                    <a:pt x="26578" y="1049"/>
                  </a:cubicBezTo>
                  <a:close/>
                  <a:moveTo>
                    <a:pt x="7976" y="1071"/>
                  </a:moveTo>
                  <a:cubicBezTo>
                    <a:pt x="7941" y="1088"/>
                    <a:pt x="7924" y="1123"/>
                    <a:pt x="7924" y="1158"/>
                  </a:cubicBezTo>
                  <a:cubicBezTo>
                    <a:pt x="7941" y="1197"/>
                    <a:pt x="7959" y="1214"/>
                    <a:pt x="7994" y="1214"/>
                  </a:cubicBezTo>
                  <a:lnTo>
                    <a:pt x="8011" y="1214"/>
                  </a:lnTo>
                  <a:cubicBezTo>
                    <a:pt x="8050" y="1197"/>
                    <a:pt x="8085" y="1158"/>
                    <a:pt x="8068" y="1123"/>
                  </a:cubicBezTo>
                  <a:cubicBezTo>
                    <a:pt x="8068" y="1088"/>
                    <a:pt x="8033" y="1071"/>
                    <a:pt x="7994" y="1071"/>
                  </a:cubicBezTo>
                  <a:close/>
                  <a:moveTo>
                    <a:pt x="21304" y="1123"/>
                  </a:moveTo>
                  <a:cubicBezTo>
                    <a:pt x="21283" y="1140"/>
                    <a:pt x="21265" y="1197"/>
                    <a:pt x="21283" y="1232"/>
                  </a:cubicBezTo>
                  <a:cubicBezTo>
                    <a:pt x="21304" y="1249"/>
                    <a:pt x="21322" y="1267"/>
                    <a:pt x="21357" y="1267"/>
                  </a:cubicBezTo>
                  <a:cubicBezTo>
                    <a:pt x="21357" y="1267"/>
                    <a:pt x="21374" y="1249"/>
                    <a:pt x="21391" y="1249"/>
                  </a:cubicBezTo>
                  <a:cubicBezTo>
                    <a:pt x="21413" y="1232"/>
                    <a:pt x="21431" y="1180"/>
                    <a:pt x="21413" y="1140"/>
                  </a:cubicBezTo>
                  <a:cubicBezTo>
                    <a:pt x="21391" y="1123"/>
                    <a:pt x="21374" y="1123"/>
                    <a:pt x="21357" y="1123"/>
                  </a:cubicBezTo>
                  <a:close/>
                  <a:moveTo>
                    <a:pt x="7633" y="1158"/>
                  </a:moveTo>
                  <a:cubicBezTo>
                    <a:pt x="7598" y="1180"/>
                    <a:pt x="7559" y="1214"/>
                    <a:pt x="7576" y="1249"/>
                  </a:cubicBezTo>
                  <a:cubicBezTo>
                    <a:pt x="7576" y="1288"/>
                    <a:pt x="7615" y="1306"/>
                    <a:pt x="7650" y="1306"/>
                  </a:cubicBezTo>
                  <a:lnTo>
                    <a:pt x="7667" y="1306"/>
                  </a:lnTo>
                  <a:cubicBezTo>
                    <a:pt x="7706" y="1306"/>
                    <a:pt x="7724" y="1249"/>
                    <a:pt x="7724" y="1214"/>
                  </a:cubicBezTo>
                  <a:cubicBezTo>
                    <a:pt x="7706" y="1180"/>
                    <a:pt x="7685" y="1158"/>
                    <a:pt x="7650" y="1158"/>
                  </a:cubicBezTo>
                  <a:close/>
                  <a:moveTo>
                    <a:pt x="7271" y="1267"/>
                  </a:moveTo>
                  <a:cubicBezTo>
                    <a:pt x="7232" y="1267"/>
                    <a:pt x="7215" y="1323"/>
                    <a:pt x="7232" y="1358"/>
                  </a:cubicBezTo>
                  <a:cubicBezTo>
                    <a:pt x="7232" y="1397"/>
                    <a:pt x="7271" y="1414"/>
                    <a:pt x="7306" y="1414"/>
                  </a:cubicBezTo>
                  <a:lnTo>
                    <a:pt x="7324" y="1414"/>
                  </a:lnTo>
                  <a:cubicBezTo>
                    <a:pt x="7358" y="1397"/>
                    <a:pt x="7380" y="1358"/>
                    <a:pt x="7358" y="1323"/>
                  </a:cubicBezTo>
                  <a:cubicBezTo>
                    <a:pt x="7358" y="1288"/>
                    <a:pt x="7324" y="1267"/>
                    <a:pt x="7306" y="1267"/>
                  </a:cubicBezTo>
                  <a:close/>
                  <a:moveTo>
                    <a:pt x="16244" y="1288"/>
                  </a:moveTo>
                  <a:cubicBezTo>
                    <a:pt x="16226" y="1288"/>
                    <a:pt x="16209" y="1306"/>
                    <a:pt x="16192" y="1323"/>
                  </a:cubicBezTo>
                  <a:cubicBezTo>
                    <a:pt x="16152" y="1341"/>
                    <a:pt x="16152" y="1397"/>
                    <a:pt x="16192" y="1414"/>
                  </a:cubicBezTo>
                  <a:cubicBezTo>
                    <a:pt x="16192" y="1432"/>
                    <a:pt x="16209" y="1432"/>
                    <a:pt x="16244" y="1432"/>
                  </a:cubicBezTo>
                  <a:cubicBezTo>
                    <a:pt x="16261" y="1432"/>
                    <a:pt x="16261" y="1432"/>
                    <a:pt x="16279" y="1414"/>
                  </a:cubicBezTo>
                  <a:cubicBezTo>
                    <a:pt x="16318" y="1397"/>
                    <a:pt x="16318" y="1341"/>
                    <a:pt x="16279" y="1323"/>
                  </a:cubicBezTo>
                  <a:cubicBezTo>
                    <a:pt x="16279" y="1306"/>
                    <a:pt x="16261" y="1288"/>
                    <a:pt x="16244" y="1288"/>
                  </a:cubicBezTo>
                  <a:close/>
                  <a:moveTo>
                    <a:pt x="20995" y="1306"/>
                  </a:moveTo>
                  <a:cubicBezTo>
                    <a:pt x="20956" y="1341"/>
                    <a:pt x="20956" y="1375"/>
                    <a:pt x="20978" y="1414"/>
                  </a:cubicBezTo>
                  <a:cubicBezTo>
                    <a:pt x="20995" y="1432"/>
                    <a:pt x="21013" y="1449"/>
                    <a:pt x="21030" y="1449"/>
                  </a:cubicBezTo>
                  <a:cubicBezTo>
                    <a:pt x="21048" y="1449"/>
                    <a:pt x="21065" y="1449"/>
                    <a:pt x="21087" y="1432"/>
                  </a:cubicBezTo>
                  <a:cubicBezTo>
                    <a:pt x="21104" y="1414"/>
                    <a:pt x="21122" y="1375"/>
                    <a:pt x="21104" y="1341"/>
                  </a:cubicBezTo>
                  <a:cubicBezTo>
                    <a:pt x="21087" y="1323"/>
                    <a:pt x="21065" y="1306"/>
                    <a:pt x="21030" y="1306"/>
                  </a:cubicBezTo>
                  <a:close/>
                  <a:moveTo>
                    <a:pt x="26796" y="1341"/>
                  </a:moveTo>
                  <a:cubicBezTo>
                    <a:pt x="26778" y="1341"/>
                    <a:pt x="26761" y="1358"/>
                    <a:pt x="26761" y="1358"/>
                  </a:cubicBezTo>
                  <a:cubicBezTo>
                    <a:pt x="26722" y="1375"/>
                    <a:pt x="26704" y="1432"/>
                    <a:pt x="26743" y="1467"/>
                  </a:cubicBezTo>
                  <a:cubicBezTo>
                    <a:pt x="26761" y="1484"/>
                    <a:pt x="26778" y="1484"/>
                    <a:pt x="26796" y="1484"/>
                  </a:cubicBezTo>
                  <a:lnTo>
                    <a:pt x="26830" y="1484"/>
                  </a:lnTo>
                  <a:cubicBezTo>
                    <a:pt x="26870" y="1449"/>
                    <a:pt x="26887" y="1414"/>
                    <a:pt x="26852" y="1375"/>
                  </a:cubicBezTo>
                  <a:cubicBezTo>
                    <a:pt x="26852" y="1358"/>
                    <a:pt x="26813" y="1341"/>
                    <a:pt x="26796" y="1341"/>
                  </a:cubicBezTo>
                  <a:close/>
                  <a:moveTo>
                    <a:pt x="6945" y="1358"/>
                  </a:moveTo>
                  <a:lnTo>
                    <a:pt x="6923" y="1375"/>
                  </a:lnTo>
                  <a:cubicBezTo>
                    <a:pt x="6888" y="1375"/>
                    <a:pt x="6871" y="1414"/>
                    <a:pt x="6888" y="1467"/>
                  </a:cubicBezTo>
                  <a:cubicBezTo>
                    <a:pt x="6888" y="1484"/>
                    <a:pt x="6923" y="1506"/>
                    <a:pt x="6945" y="1506"/>
                  </a:cubicBezTo>
                  <a:lnTo>
                    <a:pt x="6980" y="1506"/>
                  </a:lnTo>
                  <a:cubicBezTo>
                    <a:pt x="7015" y="1506"/>
                    <a:pt x="7032" y="1449"/>
                    <a:pt x="7015" y="1414"/>
                  </a:cubicBezTo>
                  <a:cubicBezTo>
                    <a:pt x="7015" y="1397"/>
                    <a:pt x="6980" y="1358"/>
                    <a:pt x="6945" y="1358"/>
                  </a:cubicBezTo>
                  <a:close/>
                  <a:moveTo>
                    <a:pt x="6597" y="1467"/>
                  </a:moveTo>
                  <a:lnTo>
                    <a:pt x="6580" y="1484"/>
                  </a:lnTo>
                  <a:cubicBezTo>
                    <a:pt x="6545" y="1484"/>
                    <a:pt x="6527" y="1541"/>
                    <a:pt x="6545" y="1575"/>
                  </a:cubicBezTo>
                  <a:cubicBezTo>
                    <a:pt x="6545" y="1593"/>
                    <a:pt x="6580" y="1615"/>
                    <a:pt x="6597" y="1615"/>
                  </a:cubicBezTo>
                  <a:lnTo>
                    <a:pt x="6636" y="1615"/>
                  </a:lnTo>
                  <a:cubicBezTo>
                    <a:pt x="6671" y="1615"/>
                    <a:pt x="6688" y="1558"/>
                    <a:pt x="6671" y="1523"/>
                  </a:cubicBezTo>
                  <a:cubicBezTo>
                    <a:pt x="6671" y="1484"/>
                    <a:pt x="6636" y="1467"/>
                    <a:pt x="6597" y="1467"/>
                  </a:cubicBezTo>
                  <a:close/>
                  <a:moveTo>
                    <a:pt x="20721" y="1484"/>
                  </a:moveTo>
                  <a:cubicBezTo>
                    <a:pt x="20721" y="1484"/>
                    <a:pt x="20704" y="1506"/>
                    <a:pt x="20686" y="1506"/>
                  </a:cubicBezTo>
                  <a:cubicBezTo>
                    <a:pt x="20652" y="1523"/>
                    <a:pt x="20652" y="1575"/>
                    <a:pt x="20669" y="1593"/>
                  </a:cubicBezTo>
                  <a:cubicBezTo>
                    <a:pt x="20686" y="1632"/>
                    <a:pt x="20704" y="1632"/>
                    <a:pt x="20721" y="1632"/>
                  </a:cubicBezTo>
                  <a:lnTo>
                    <a:pt x="20760" y="1632"/>
                  </a:lnTo>
                  <a:cubicBezTo>
                    <a:pt x="20795" y="1615"/>
                    <a:pt x="20813" y="1558"/>
                    <a:pt x="20795" y="1523"/>
                  </a:cubicBezTo>
                  <a:cubicBezTo>
                    <a:pt x="20778" y="1506"/>
                    <a:pt x="20760" y="1484"/>
                    <a:pt x="20721" y="1484"/>
                  </a:cubicBezTo>
                  <a:close/>
                  <a:moveTo>
                    <a:pt x="16427" y="1575"/>
                  </a:moveTo>
                  <a:cubicBezTo>
                    <a:pt x="16387" y="1615"/>
                    <a:pt x="16387" y="1649"/>
                    <a:pt x="16427" y="1684"/>
                  </a:cubicBezTo>
                  <a:cubicBezTo>
                    <a:pt x="16427" y="1702"/>
                    <a:pt x="16461" y="1723"/>
                    <a:pt x="16479" y="1723"/>
                  </a:cubicBezTo>
                  <a:cubicBezTo>
                    <a:pt x="16496" y="1723"/>
                    <a:pt x="16496" y="1702"/>
                    <a:pt x="16518" y="1702"/>
                  </a:cubicBezTo>
                  <a:cubicBezTo>
                    <a:pt x="16553" y="1667"/>
                    <a:pt x="16553" y="1632"/>
                    <a:pt x="16535" y="1593"/>
                  </a:cubicBezTo>
                  <a:cubicBezTo>
                    <a:pt x="16518" y="1575"/>
                    <a:pt x="16496" y="1575"/>
                    <a:pt x="16479" y="1575"/>
                  </a:cubicBezTo>
                  <a:close/>
                  <a:moveTo>
                    <a:pt x="6236" y="1593"/>
                  </a:moveTo>
                  <a:cubicBezTo>
                    <a:pt x="6201" y="1615"/>
                    <a:pt x="6184" y="1649"/>
                    <a:pt x="6201" y="1684"/>
                  </a:cubicBezTo>
                  <a:cubicBezTo>
                    <a:pt x="6201" y="1723"/>
                    <a:pt x="6236" y="1741"/>
                    <a:pt x="6253" y="1741"/>
                  </a:cubicBezTo>
                  <a:lnTo>
                    <a:pt x="6292" y="1741"/>
                  </a:lnTo>
                  <a:cubicBezTo>
                    <a:pt x="6327" y="1723"/>
                    <a:pt x="6345" y="1684"/>
                    <a:pt x="6327" y="1632"/>
                  </a:cubicBezTo>
                  <a:cubicBezTo>
                    <a:pt x="6327" y="1615"/>
                    <a:pt x="6292" y="1593"/>
                    <a:pt x="6253" y="1593"/>
                  </a:cubicBezTo>
                  <a:close/>
                  <a:moveTo>
                    <a:pt x="26996" y="1649"/>
                  </a:moveTo>
                  <a:cubicBezTo>
                    <a:pt x="26978" y="1649"/>
                    <a:pt x="26961" y="1649"/>
                    <a:pt x="26961" y="1667"/>
                  </a:cubicBezTo>
                  <a:cubicBezTo>
                    <a:pt x="26922" y="1684"/>
                    <a:pt x="26904" y="1723"/>
                    <a:pt x="26922" y="1758"/>
                  </a:cubicBezTo>
                  <a:cubicBezTo>
                    <a:pt x="26939" y="1776"/>
                    <a:pt x="26978" y="1793"/>
                    <a:pt x="26996" y="1793"/>
                  </a:cubicBezTo>
                  <a:lnTo>
                    <a:pt x="27031" y="1793"/>
                  </a:lnTo>
                  <a:cubicBezTo>
                    <a:pt x="27070" y="1758"/>
                    <a:pt x="27070" y="1723"/>
                    <a:pt x="27048" y="1684"/>
                  </a:cubicBezTo>
                  <a:cubicBezTo>
                    <a:pt x="27048" y="1667"/>
                    <a:pt x="27013" y="1649"/>
                    <a:pt x="26996" y="1649"/>
                  </a:cubicBezTo>
                  <a:close/>
                  <a:moveTo>
                    <a:pt x="20377" y="1684"/>
                  </a:moveTo>
                  <a:cubicBezTo>
                    <a:pt x="20343" y="1702"/>
                    <a:pt x="20343" y="1758"/>
                    <a:pt x="20360" y="1793"/>
                  </a:cubicBezTo>
                  <a:cubicBezTo>
                    <a:pt x="20377" y="1810"/>
                    <a:pt x="20395" y="1832"/>
                    <a:pt x="20412" y="1832"/>
                  </a:cubicBezTo>
                  <a:cubicBezTo>
                    <a:pt x="20434" y="1832"/>
                    <a:pt x="20451" y="1832"/>
                    <a:pt x="20451" y="1810"/>
                  </a:cubicBezTo>
                  <a:cubicBezTo>
                    <a:pt x="20486" y="1793"/>
                    <a:pt x="20504" y="1758"/>
                    <a:pt x="20486" y="1723"/>
                  </a:cubicBezTo>
                  <a:cubicBezTo>
                    <a:pt x="20469" y="1684"/>
                    <a:pt x="20451" y="1684"/>
                    <a:pt x="20412" y="1684"/>
                  </a:cubicBezTo>
                  <a:close/>
                  <a:moveTo>
                    <a:pt x="5927" y="1702"/>
                  </a:moveTo>
                  <a:cubicBezTo>
                    <a:pt x="5909" y="1702"/>
                    <a:pt x="5909" y="1723"/>
                    <a:pt x="5892" y="1723"/>
                  </a:cubicBezTo>
                  <a:cubicBezTo>
                    <a:pt x="5857" y="1723"/>
                    <a:pt x="5835" y="1776"/>
                    <a:pt x="5857" y="1810"/>
                  </a:cubicBezTo>
                  <a:cubicBezTo>
                    <a:pt x="5857" y="1832"/>
                    <a:pt x="5892" y="1850"/>
                    <a:pt x="5927" y="1850"/>
                  </a:cubicBezTo>
                  <a:lnTo>
                    <a:pt x="5944" y="1850"/>
                  </a:lnTo>
                  <a:cubicBezTo>
                    <a:pt x="5983" y="1832"/>
                    <a:pt x="6001" y="1793"/>
                    <a:pt x="5983" y="1758"/>
                  </a:cubicBezTo>
                  <a:cubicBezTo>
                    <a:pt x="5983" y="1723"/>
                    <a:pt x="5944" y="1702"/>
                    <a:pt x="5927" y="1702"/>
                  </a:cubicBezTo>
                  <a:close/>
                  <a:moveTo>
                    <a:pt x="5548" y="1850"/>
                  </a:moveTo>
                  <a:cubicBezTo>
                    <a:pt x="5509" y="1867"/>
                    <a:pt x="5492" y="1902"/>
                    <a:pt x="5509" y="1941"/>
                  </a:cubicBezTo>
                  <a:cubicBezTo>
                    <a:pt x="5531" y="1976"/>
                    <a:pt x="5548" y="1993"/>
                    <a:pt x="5583" y="1993"/>
                  </a:cubicBezTo>
                  <a:lnTo>
                    <a:pt x="5600" y="1976"/>
                  </a:lnTo>
                  <a:cubicBezTo>
                    <a:pt x="5640" y="1958"/>
                    <a:pt x="5657" y="1919"/>
                    <a:pt x="5657" y="1884"/>
                  </a:cubicBezTo>
                  <a:cubicBezTo>
                    <a:pt x="5640" y="1850"/>
                    <a:pt x="5600" y="1850"/>
                    <a:pt x="5583" y="1850"/>
                  </a:cubicBezTo>
                  <a:close/>
                  <a:moveTo>
                    <a:pt x="16696" y="1850"/>
                  </a:moveTo>
                  <a:cubicBezTo>
                    <a:pt x="16679" y="1850"/>
                    <a:pt x="16661" y="1850"/>
                    <a:pt x="16661" y="1867"/>
                  </a:cubicBezTo>
                  <a:cubicBezTo>
                    <a:pt x="16627" y="1884"/>
                    <a:pt x="16627" y="1941"/>
                    <a:pt x="16644" y="1976"/>
                  </a:cubicBezTo>
                  <a:cubicBezTo>
                    <a:pt x="16661" y="1993"/>
                    <a:pt x="16679" y="1993"/>
                    <a:pt x="16696" y="1993"/>
                  </a:cubicBezTo>
                  <a:cubicBezTo>
                    <a:pt x="16714" y="1993"/>
                    <a:pt x="16735" y="1993"/>
                    <a:pt x="16753" y="1976"/>
                  </a:cubicBezTo>
                  <a:cubicBezTo>
                    <a:pt x="16770" y="1958"/>
                    <a:pt x="16788" y="1902"/>
                    <a:pt x="16753" y="1884"/>
                  </a:cubicBezTo>
                  <a:cubicBezTo>
                    <a:pt x="16753" y="1867"/>
                    <a:pt x="16714" y="1850"/>
                    <a:pt x="16696" y="1850"/>
                  </a:cubicBezTo>
                  <a:close/>
                  <a:moveTo>
                    <a:pt x="20108" y="1867"/>
                  </a:moveTo>
                  <a:cubicBezTo>
                    <a:pt x="20086" y="1867"/>
                    <a:pt x="20086" y="1867"/>
                    <a:pt x="20069" y="1884"/>
                  </a:cubicBezTo>
                  <a:cubicBezTo>
                    <a:pt x="20034" y="1902"/>
                    <a:pt x="20034" y="1941"/>
                    <a:pt x="20051" y="1976"/>
                  </a:cubicBezTo>
                  <a:cubicBezTo>
                    <a:pt x="20051" y="1993"/>
                    <a:pt x="20086" y="2011"/>
                    <a:pt x="20108" y="2011"/>
                  </a:cubicBezTo>
                  <a:cubicBezTo>
                    <a:pt x="20125" y="2011"/>
                    <a:pt x="20143" y="2011"/>
                    <a:pt x="20143" y="1993"/>
                  </a:cubicBezTo>
                  <a:cubicBezTo>
                    <a:pt x="20177" y="1976"/>
                    <a:pt x="20195" y="1941"/>
                    <a:pt x="20177" y="1902"/>
                  </a:cubicBezTo>
                  <a:cubicBezTo>
                    <a:pt x="20160" y="1884"/>
                    <a:pt x="20125" y="1867"/>
                    <a:pt x="20108" y="1867"/>
                  </a:cubicBezTo>
                  <a:close/>
                  <a:moveTo>
                    <a:pt x="27179" y="1958"/>
                  </a:moveTo>
                  <a:cubicBezTo>
                    <a:pt x="27157" y="1958"/>
                    <a:pt x="27157" y="1976"/>
                    <a:pt x="27139" y="1976"/>
                  </a:cubicBezTo>
                  <a:cubicBezTo>
                    <a:pt x="27105" y="1993"/>
                    <a:pt x="27087" y="2028"/>
                    <a:pt x="27105" y="2067"/>
                  </a:cubicBezTo>
                  <a:cubicBezTo>
                    <a:pt x="27122" y="2102"/>
                    <a:pt x="27157" y="2102"/>
                    <a:pt x="27179" y="2102"/>
                  </a:cubicBezTo>
                  <a:lnTo>
                    <a:pt x="27213" y="2102"/>
                  </a:lnTo>
                  <a:cubicBezTo>
                    <a:pt x="27248" y="2085"/>
                    <a:pt x="27266" y="2028"/>
                    <a:pt x="27231" y="1993"/>
                  </a:cubicBezTo>
                  <a:cubicBezTo>
                    <a:pt x="27231" y="1976"/>
                    <a:pt x="27196" y="1958"/>
                    <a:pt x="27179" y="1958"/>
                  </a:cubicBezTo>
                  <a:close/>
                  <a:moveTo>
                    <a:pt x="5222" y="1976"/>
                  </a:moveTo>
                  <a:cubicBezTo>
                    <a:pt x="5183" y="1993"/>
                    <a:pt x="5165" y="2050"/>
                    <a:pt x="5183" y="2085"/>
                  </a:cubicBezTo>
                  <a:cubicBezTo>
                    <a:pt x="5183" y="2102"/>
                    <a:pt x="5222" y="2119"/>
                    <a:pt x="5239" y="2119"/>
                  </a:cubicBezTo>
                  <a:lnTo>
                    <a:pt x="5274" y="2119"/>
                  </a:lnTo>
                  <a:cubicBezTo>
                    <a:pt x="5313" y="2102"/>
                    <a:pt x="5331" y="2067"/>
                    <a:pt x="5313" y="2028"/>
                  </a:cubicBezTo>
                  <a:cubicBezTo>
                    <a:pt x="5292" y="1993"/>
                    <a:pt x="5274" y="1976"/>
                    <a:pt x="5239" y="1976"/>
                  </a:cubicBezTo>
                  <a:close/>
                  <a:moveTo>
                    <a:pt x="19799" y="2050"/>
                  </a:moveTo>
                  <a:cubicBezTo>
                    <a:pt x="19781" y="2050"/>
                    <a:pt x="19781" y="2050"/>
                    <a:pt x="19760" y="2067"/>
                  </a:cubicBezTo>
                  <a:cubicBezTo>
                    <a:pt x="19725" y="2085"/>
                    <a:pt x="19707" y="2119"/>
                    <a:pt x="19725" y="2159"/>
                  </a:cubicBezTo>
                  <a:cubicBezTo>
                    <a:pt x="19742" y="2176"/>
                    <a:pt x="19760" y="2193"/>
                    <a:pt x="19799" y="2193"/>
                  </a:cubicBezTo>
                  <a:lnTo>
                    <a:pt x="19834" y="2193"/>
                  </a:lnTo>
                  <a:cubicBezTo>
                    <a:pt x="19868" y="2159"/>
                    <a:pt x="19868" y="2119"/>
                    <a:pt x="19851" y="2085"/>
                  </a:cubicBezTo>
                  <a:cubicBezTo>
                    <a:pt x="19851" y="2067"/>
                    <a:pt x="19816" y="2050"/>
                    <a:pt x="19799" y="2050"/>
                  </a:cubicBezTo>
                  <a:close/>
                  <a:moveTo>
                    <a:pt x="4878" y="2119"/>
                  </a:moveTo>
                  <a:cubicBezTo>
                    <a:pt x="4839" y="2137"/>
                    <a:pt x="4822" y="2193"/>
                    <a:pt x="4839" y="2228"/>
                  </a:cubicBezTo>
                  <a:cubicBezTo>
                    <a:pt x="4856" y="2246"/>
                    <a:pt x="4896" y="2267"/>
                    <a:pt x="4913" y="2267"/>
                  </a:cubicBezTo>
                  <a:lnTo>
                    <a:pt x="4948" y="2267"/>
                  </a:lnTo>
                  <a:cubicBezTo>
                    <a:pt x="4987" y="2246"/>
                    <a:pt x="5004" y="2193"/>
                    <a:pt x="4987" y="2159"/>
                  </a:cubicBezTo>
                  <a:cubicBezTo>
                    <a:pt x="4965" y="2137"/>
                    <a:pt x="4948" y="2119"/>
                    <a:pt x="4913" y="2119"/>
                  </a:cubicBezTo>
                  <a:close/>
                  <a:moveTo>
                    <a:pt x="16931" y="2137"/>
                  </a:moveTo>
                  <a:cubicBezTo>
                    <a:pt x="16914" y="2137"/>
                    <a:pt x="16896" y="2137"/>
                    <a:pt x="16879" y="2159"/>
                  </a:cubicBezTo>
                  <a:cubicBezTo>
                    <a:pt x="16862" y="2176"/>
                    <a:pt x="16862" y="2211"/>
                    <a:pt x="16879" y="2246"/>
                  </a:cubicBezTo>
                  <a:cubicBezTo>
                    <a:pt x="16896" y="2267"/>
                    <a:pt x="16914" y="2285"/>
                    <a:pt x="16931" y="2285"/>
                  </a:cubicBezTo>
                  <a:cubicBezTo>
                    <a:pt x="16953" y="2285"/>
                    <a:pt x="16970" y="2267"/>
                    <a:pt x="16988" y="2267"/>
                  </a:cubicBezTo>
                  <a:cubicBezTo>
                    <a:pt x="17005" y="2228"/>
                    <a:pt x="17005" y="2193"/>
                    <a:pt x="16988" y="2159"/>
                  </a:cubicBezTo>
                  <a:cubicBezTo>
                    <a:pt x="16970" y="2137"/>
                    <a:pt x="16953" y="2137"/>
                    <a:pt x="16931" y="2137"/>
                  </a:cubicBezTo>
                  <a:close/>
                  <a:moveTo>
                    <a:pt x="19433" y="2228"/>
                  </a:moveTo>
                  <a:cubicBezTo>
                    <a:pt x="19416" y="2246"/>
                    <a:pt x="19398" y="2302"/>
                    <a:pt x="19416" y="2337"/>
                  </a:cubicBezTo>
                  <a:cubicBezTo>
                    <a:pt x="19433" y="2354"/>
                    <a:pt x="19455" y="2376"/>
                    <a:pt x="19472" y="2376"/>
                  </a:cubicBezTo>
                  <a:cubicBezTo>
                    <a:pt x="19490" y="2376"/>
                    <a:pt x="19507" y="2376"/>
                    <a:pt x="19507" y="2354"/>
                  </a:cubicBezTo>
                  <a:cubicBezTo>
                    <a:pt x="19542" y="2337"/>
                    <a:pt x="19564" y="2302"/>
                    <a:pt x="19542" y="2267"/>
                  </a:cubicBezTo>
                  <a:cubicBezTo>
                    <a:pt x="19525" y="2246"/>
                    <a:pt x="19507" y="2228"/>
                    <a:pt x="19472" y="2228"/>
                  </a:cubicBezTo>
                  <a:close/>
                  <a:moveTo>
                    <a:pt x="4552" y="2285"/>
                  </a:moveTo>
                  <a:cubicBezTo>
                    <a:pt x="4513" y="2302"/>
                    <a:pt x="4495" y="2337"/>
                    <a:pt x="4513" y="2376"/>
                  </a:cubicBezTo>
                  <a:cubicBezTo>
                    <a:pt x="4530" y="2411"/>
                    <a:pt x="4552" y="2428"/>
                    <a:pt x="4587" y="2428"/>
                  </a:cubicBezTo>
                  <a:cubicBezTo>
                    <a:pt x="4587" y="2428"/>
                    <a:pt x="4604" y="2411"/>
                    <a:pt x="4621" y="2411"/>
                  </a:cubicBezTo>
                  <a:cubicBezTo>
                    <a:pt x="4661" y="2394"/>
                    <a:pt x="4661" y="2354"/>
                    <a:pt x="4661" y="2320"/>
                  </a:cubicBezTo>
                  <a:cubicBezTo>
                    <a:pt x="4639" y="2285"/>
                    <a:pt x="4604" y="2285"/>
                    <a:pt x="4587" y="2285"/>
                  </a:cubicBezTo>
                  <a:close/>
                  <a:moveTo>
                    <a:pt x="27322" y="2285"/>
                  </a:moveTo>
                  <a:cubicBezTo>
                    <a:pt x="27287" y="2302"/>
                    <a:pt x="27266" y="2354"/>
                    <a:pt x="27287" y="2394"/>
                  </a:cubicBezTo>
                  <a:cubicBezTo>
                    <a:pt x="27305" y="2411"/>
                    <a:pt x="27322" y="2428"/>
                    <a:pt x="27340" y="2428"/>
                  </a:cubicBezTo>
                  <a:lnTo>
                    <a:pt x="27374" y="2428"/>
                  </a:lnTo>
                  <a:cubicBezTo>
                    <a:pt x="27414" y="2411"/>
                    <a:pt x="27431" y="2354"/>
                    <a:pt x="27414" y="2320"/>
                  </a:cubicBezTo>
                  <a:cubicBezTo>
                    <a:pt x="27396" y="2302"/>
                    <a:pt x="27374" y="2285"/>
                    <a:pt x="27340" y="2285"/>
                  </a:cubicBezTo>
                  <a:close/>
                  <a:moveTo>
                    <a:pt x="17188" y="2394"/>
                  </a:moveTo>
                  <a:cubicBezTo>
                    <a:pt x="17171" y="2394"/>
                    <a:pt x="17149" y="2411"/>
                    <a:pt x="17131" y="2411"/>
                  </a:cubicBezTo>
                  <a:cubicBezTo>
                    <a:pt x="17097" y="2446"/>
                    <a:pt x="17097" y="2485"/>
                    <a:pt x="17131" y="2520"/>
                  </a:cubicBezTo>
                  <a:cubicBezTo>
                    <a:pt x="17149" y="2537"/>
                    <a:pt x="17171" y="2537"/>
                    <a:pt x="17188" y="2537"/>
                  </a:cubicBezTo>
                  <a:cubicBezTo>
                    <a:pt x="17205" y="2537"/>
                    <a:pt x="17223" y="2537"/>
                    <a:pt x="17240" y="2520"/>
                  </a:cubicBezTo>
                  <a:cubicBezTo>
                    <a:pt x="17258" y="2485"/>
                    <a:pt x="17258" y="2446"/>
                    <a:pt x="17223" y="2411"/>
                  </a:cubicBezTo>
                  <a:cubicBezTo>
                    <a:pt x="17223" y="2394"/>
                    <a:pt x="17205" y="2394"/>
                    <a:pt x="17188" y="2394"/>
                  </a:cubicBezTo>
                  <a:close/>
                  <a:moveTo>
                    <a:pt x="19163" y="2394"/>
                  </a:moveTo>
                  <a:cubicBezTo>
                    <a:pt x="19146" y="2394"/>
                    <a:pt x="19129" y="2394"/>
                    <a:pt x="19129" y="2411"/>
                  </a:cubicBezTo>
                  <a:cubicBezTo>
                    <a:pt x="19090" y="2428"/>
                    <a:pt x="19072" y="2463"/>
                    <a:pt x="19090" y="2502"/>
                  </a:cubicBezTo>
                  <a:cubicBezTo>
                    <a:pt x="19107" y="2520"/>
                    <a:pt x="19129" y="2537"/>
                    <a:pt x="19163" y="2537"/>
                  </a:cubicBezTo>
                  <a:lnTo>
                    <a:pt x="19181" y="2537"/>
                  </a:lnTo>
                  <a:cubicBezTo>
                    <a:pt x="19216" y="2520"/>
                    <a:pt x="19237" y="2463"/>
                    <a:pt x="19216" y="2428"/>
                  </a:cubicBezTo>
                  <a:cubicBezTo>
                    <a:pt x="19216" y="2411"/>
                    <a:pt x="19181" y="2394"/>
                    <a:pt x="19163" y="2394"/>
                  </a:cubicBezTo>
                  <a:close/>
                  <a:moveTo>
                    <a:pt x="4260" y="2428"/>
                  </a:moveTo>
                  <a:cubicBezTo>
                    <a:pt x="4243" y="2428"/>
                    <a:pt x="4243" y="2446"/>
                    <a:pt x="4225" y="2446"/>
                  </a:cubicBezTo>
                  <a:cubicBezTo>
                    <a:pt x="4186" y="2463"/>
                    <a:pt x="4169" y="2502"/>
                    <a:pt x="4186" y="2537"/>
                  </a:cubicBezTo>
                  <a:cubicBezTo>
                    <a:pt x="4204" y="2572"/>
                    <a:pt x="4243" y="2572"/>
                    <a:pt x="4260" y="2572"/>
                  </a:cubicBezTo>
                  <a:lnTo>
                    <a:pt x="4295" y="2572"/>
                  </a:lnTo>
                  <a:cubicBezTo>
                    <a:pt x="4334" y="2555"/>
                    <a:pt x="4352" y="2520"/>
                    <a:pt x="4334" y="2485"/>
                  </a:cubicBezTo>
                  <a:cubicBezTo>
                    <a:pt x="4312" y="2446"/>
                    <a:pt x="4278" y="2428"/>
                    <a:pt x="4260" y="2428"/>
                  </a:cubicBezTo>
                  <a:close/>
                  <a:moveTo>
                    <a:pt x="18802" y="2555"/>
                  </a:moveTo>
                  <a:cubicBezTo>
                    <a:pt x="18763" y="2572"/>
                    <a:pt x="18746" y="2611"/>
                    <a:pt x="18763" y="2646"/>
                  </a:cubicBezTo>
                  <a:cubicBezTo>
                    <a:pt x="18781" y="2681"/>
                    <a:pt x="18802" y="2702"/>
                    <a:pt x="18837" y="2702"/>
                  </a:cubicBezTo>
                  <a:cubicBezTo>
                    <a:pt x="18837" y="2702"/>
                    <a:pt x="18855" y="2702"/>
                    <a:pt x="18855" y="2681"/>
                  </a:cubicBezTo>
                  <a:cubicBezTo>
                    <a:pt x="18889" y="2663"/>
                    <a:pt x="18911" y="2628"/>
                    <a:pt x="18889" y="2594"/>
                  </a:cubicBezTo>
                  <a:cubicBezTo>
                    <a:pt x="18889" y="2572"/>
                    <a:pt x="18855" y="2555"/>
                    <a:pt x="18837" y="2555"/>
                  </a:cubicBezTo>
                  <a:close/>
                  <a:moveTo>
                    <a:pt x="3899" y="2611"/>
                  </a:moveTo>
                  <a:cubicBezTo>
                    <a:pt x="3860" y="2628"/>
                    <a:pt x="3860" y="2681"/>
                    <a:pt x="3877" y="2720"/>
                  </a:cubicBezTo>
                  <a:cubicBezTo>
                    <a:pt x="3899" y="2737"/>
                    <a:pt x="3917" y="2755"/>
                    <a:pt x="3934" y="2755"/>
                  </a:cubicBezTo>
                  <a:cubicBezTo>
                    <a:pt x="3951" y="2755"/>
                    <a:pt x="3969" y="2755"/>
                    <a:pt x="3969" y="2737"/>
                  </a:cubicBezTo>
                  <a:cubicBezTo>
                    <a:pt x="4008" y="2720"/>
                    <a:pt x="4025" y="2681"/>
                    <a:pt x="4008" y="2646"/>
                  </a:cubicBezTo>
                  <a:cubicBezTo>
                    <a:pt x="3986" y="2628"/>
                    <a:pt x="3969" y="2611"/>
                    <a:pt x="3934" y="2611"/>
                  </a:cubicBezTo>
                  <a:close/>
                  <a:moveTo>
                    <a:pt x="27483" y="2611"/>
                  </a:moveTo>
                  <a:cubicBezTo>
                    <a:pt x="27448" y="2628"/>
                    <a:pt x="27431" y="2681"/>
                    <a:pt x="27448" y="2720"/>
                  </a:cubicBezTo>
                  <a:cubicBezTo>
                    <a:pt x="27466" y="2737"/>
                    <a:pt x="27483" y="2755"/>
                    <a:pt x="27522" y="2755"/>
                  </a:cubicBezTo>
                  <a:cubicBezTo>
                    <a:pt x="27522" y="2755"/>
                    <a:pt x="27540" y="2755"/>
                    <a:pt x="27540" y="2737"/>
                  </a:cubicBezTo>
                  <a:cubicBezTo>
                    <a:pt x="27575" y="2720"/>
                    <a:pt x="27592" y="2681"/>
                    <a:pt x="27575" y="2646"/>
                  </a:cubicBezTo>
                  <a:cubicBezTo>
                    <a:pt x="27557" y="2628"/>
                    <a:pt x="27540" y="2611"/>
                    <a:pt x="27505" y="2611"/>
                  </a:cubicBezTo>
                  <a:close/>
                  <a:moveTo>
                    <a:pt x="17458" y="2628"/>
                  </a:moveTo>
                  <a:cubicBezTo>
                    <a:pt x="17440" y="2628"/>
                    <a:pt x="17423" y="2628"/>
                    <a:pt x="17406" y="2663"/>
                  </a:cubicBezTo>
                  <a:cubicBezTo>
                    <a:pt x="17388" y="2681"/>
                    <a:pt x="17388" y="2737"/>
                    <a:pt x="17423" y="2755"/>
                  </a:cubicBezTo>
                  <a:cubicBezTo>
                    <a:pt x="17440" y="2755"/>
                    <a:pt x="17440" y="2772"/>
                    <a:pt x="17458" y="2772"/>
                  </a:cubicBezTo>
                  <a:cubicBezTo>
                    <a:pt x="17475" y="2772"/>
                    <a:pt x="17514" y="2755"/>
                    <a:pt x="17532" y="2737"/>
                  </a:cubicBezTo>
                  <a:cubicBezTo>
                    <a:pt x="17549" y="2702"/>
                    <a:pt x="17532" y="2663"/>
                    <a:pt x="17497" y="2628"/>
                  </a:cubicBezTo>
                  <a:close/>
                  <a:moveTo>
                    <a:pt x="18476" y="2702"/>
                  </a:moveTo>
                  <a:cubicBezTo>
                    <a:pt x="18437" y="2720"/>
                    <a:pt x="18419" y="2755"/>
                    <a:pt x="18437" y="2789"/>
                  </a:cubicBezTo>
                  <a:cubicBezTo>
                    <a:pt x="18437" y="2829"/>
                    <a:pt x="18476" y="2846"/>
                    <a:pt x="18493" y="2846"/>
                  </a:cubicBezTo>
                  <a:cubicBezTo>
                    <a:pt x="18511" y="2846"/>
                    <a:pt x="18511" y="2829"/>
                    <a:pt x="18528" y="2829"/>
                  </a:cubicBezTo>
                  <a:cubicBezTo>
                    <a:pt x="18563" y="2811"/>
                    <a:pt x="18585" y="2772"/>
                    <a:pt x="18563" y="2737"/>
                  </a:cubicBezTo>
                  <a:cubicBezTo>
                    <a:pt x="18546" y="2720"/>
                    <a:pt x="18528" y="2702"/>
                    <a:pt x="18493" y="2702"/>
                  </a:cubicBezTo>
                  <a:close/>
                  <a:moveTo>
                    <a:pt x="3625" y="2772"/>
                  </a:moveTo>
                  <a:cubicBezTo>
                    <a:pt x="3608" y="2772"/>
                    <a:pt x="3590" y="2789"/>
                    <a:pt x="3590" y="2789"/>
                  </a:cubicBezTo>
                  <a:cubicBezTo>
                    <a:pt x="3551" y="2811"/>
                    <a:pt x="3534" y="2846"/>
                    <a:pt x="3551" y="2881"/>
                  </a:cubicBezTo>
                  <a:cubicBezTo>
                    <a:pt x="3573" y="2920"/>
                    <a:pt x="3590" y="2920"/>
                    <a:pt x="3625" y="2920"/>
                  </a:cubicBezTo>
                  <a:lnTo>
                    <a:pt x="3660" y="2920"/>
                  </a:lnTo>
                  <a:cubicBezTo>
                    <a:pt x="3699" y="2898"/>
                    <a:pt x="3699" y="2846"/>
                    <a:pt x="3682" y="2811"/>
                  </a:cubicBezTo>
                  <a:cubicBezTo>
                    <a:pt x="3682" y="2789"/>
                    <a:pt x="3642" y="2772"/>
                    <a:pt x="3625" y="2772"/>
                  </a:cubicBezTo>
                  <a:close/>
                  <a:moveTo>
                    <a:pt x="17784" y="2772"/>
                  </a:moveTo>
                  <a:cubicBezTo>
                    <a:pt x="17767" y="2772"/>
                    <a:pt x="17732" y="2789"/>
                    <a:pt x="17714" y="2829"/>
                  </a:cubicBezTo>
                  <a:cubicBezTo>
                    <a:pt x="17714" y="2863"/>
                    <a:pt x="17732" y="2898"/>
                    <a:pt x="17767" y="2920"/>
                  </a:cubicBezTo>
                  <a:lnTo>
                    <a:pt x="17784" y="2920"/>
                  </a:lnTo>
                  <a:cubicBezTo>
                    <a:pt x="17823" y="2920"/>
                    <a:pt x="17858" y="2898"/>
                    <a:pt x="17858" y="2863"/>
                  </a:cubicBezTo>
                  <a:cubicBezTo>
                    <a:pt x="17875" y="2829"/>
                    <a:pt x="17841" y="2789"/>
                    <a:pt x="17802" y="2772"/>
                  </a:cubicBezTo>
                  <a:close/>
                  <a:moveTo>
                    <a:pt x="18150" y="2789"/>
                  </a:moveTo>
                  <a:cubicBezTo>
                    <a:pt x="18093" y="2789"/>
                    <a:pt x="18076" y="2829"/>
                    <a:pt x="18076" y="2881"/>
                  </a:cubicBezTo>
                  <a:cubicBezTo>
                    <a:pt x="18076" y="2920"/>
                    <a:pt x="18110" y="2937"/>
                    <a:pt x="18150" y="2937"/>
                  </a:cubicBezTo>
                  <a:lnTo>
                    <a:pt x="18167" y="2937"/>
                  </a:lnTo>
                  <a:cubicBezTo>
                    <a:pt x="18202" y="2937"/>
                    <a:pt x="18219" y="2898"/>
                    <a:pt x="18219" y="2863"/>
                  </a:cubicBezTo>
                  <a:cubicBezTo>
                    <a:pt x="18219" y="2829"/>
                    <a:pt x="18184" y="2789"/>
                    <a:pt x="18150" y="2789"/>
                  </a:cubicBezTo>
                  <a:close/>
                  <a:moveTo>
                    <a:pt x="27649" y="2937"/>
                  </a:moveTo>
                  <a:cubicBezTo>
                    <a:pt x="27614" y="2955"/>
                    <a:pt x="27592" y="3007"/>
                    <a:pt x="27614" y="3046"/>
                  </a:cubicBezTo>
                  <a:cubicBezTo>
                    <a:pt x="27631" y="3064"/>
                    <a:pt x="27649" y="3081"/>
                    <a:pt x="27666" y="3081"/>
                  </a:cubicBezTo>
                  <a:cubicBezTo>
                    <a:pt x="27683" y="3081"/>
                    <a:pt x="27701" y="3081"/>
                    <a:pt x="27701" y="3064"/>
                  </a:cubicBezTo>
                  <a:cubicBezTo>
                    <a:pt x="27740" y="3046"/>
                    <a:pt x="27757" y="3007"/>
                    <a:pt x="27740" y="2972"/>
                  </a:cubicBezTo>
                  <a:cubicBezTo>
                    <a:pt x="27722" y="2955"/>
                    <a:pt x="27701" y="2937"/>
                    <a:pt x="27666" y="2937"/>
                  </a:cubicBezTo>
                  <a:close/>
                  <a:moveTo>
                    <a:pt x="3264" y="2955"/>
                  </a:moveTo>
                  <a:cubicBezTo>
                    <a:pt x="3225" y="2990"/>
                    <a:pt x="3225" y="3029"/>
                    <a:pt x="3246" y="3064"/>
                  </a:cubicBezTo>
                  <a:cubicBezTo>
                    <a:pt x="3246" y="3081"/>
                    <a:pt x="3281" y="3098"/>
                    <a:pt x="3299" y="3098"/>
                  </a:cubicBezTo>
                  <a:cubicBezTo>
                    <a:pt x="3316" y="3098"/>
                    <a:pt x="3333" y="3098"/>
                    <a:pt x="3333" y="3081"/>
                  </a:cubicBezTo>
                  <a:cubicBezTo>
                    <a:pt x="3373" y="3064"/>
                    <a:pt x="3390" y="3029"/>
                    <a:pt x="3373" y="2990"/>
                  </a:cubicBezTo>
                  <a:cubicBezTo>
                    <a:pt x="3355" y="2972"/>
                    <a:pt x="3333" y="2955"/>
                    <a:pt x="3299" y="2955"/>
                  </a:cubicBezTo>
                  <a:cubicBezTo>
                    <a:pt x="3299" y="2955"/>
                    <a:pt x="3281" y="2955"/>
                    <a:pt x="3264" y="2972"/>
                  </a:cubicBezTo>
                  <a:lnTo>
                    <a:pt x="3264" y="2955"/>
                  </a:lnTo>
                  <a:close/>
                  <a:moveTo>
                    <a:pt x="2955" y="3155"/>
                  </a:moveTo>
                  <a:cubicBezTo>
                    <a:pt x="2920" y="3190"/>
                    <a:pt x="2920" y="3225"/>
                    <a:pt x="2937" y="3264"/>
                  </a:cubicBezTo>
                  <a:cubicBezTo>
                    <a:pt x="2955" y="3281"/>
                    <a:pt x="2972" y="3299"/>
                    <a:pt x="2990" y="3299"/>
                  </a:cubicBezTo>
                  <a:cubicBezTo>
                    <a:pt x="3007" y="3299"/>
                    <a:pt x="3029" y="3281"/>
                    <a:pt x="3046" y="3281"/>
                  </a:cubicBezTo>
                  <a:cubicBezTo>
                    <a:pt x="3081" y="3264"/>
                    <a:pt x="3081" y="3207"/>
                    <a:pt x="3064" y="3172"/>
                  </a:cubicBezTo>
                  <a:cubicBezTo>
                    <a:pt x="3046" y="3155"/>
                    <a:pt x="3029" y="3155"/>
                    <a:pt x="2990" y="3155"/>
                  </a:cubicBezTo>
                  <a:close/>
                  <a:moveTo>
                    <a:pt x="27810" y="3264"/>
                  </a:moveTo>
                  <a:cubicBezTo>
                    <a:pt x="27775" y="3281"/>
                    <a:pt x="27757" y="3316"/>
                    <a:pt x="27775" y="3355"/>
                  </a:cubicBezTo>
                  <a:cubicBezTo>
                    <a:pt x="27775" y="3390"/>
                    <a:pt x="27810" y="3407"/>
                    <a:pt x="27831" y="3407"/>
                  </a:cubicBezTo>
                  <a:cubicBezTo>
                    <a:pt x="27849" y="3407"/>
                    <a:pt x="27866" y="3407"/>
                    <a:pt x="27866" y="3390"/>
                  </a:cubicBezTo>
                  <a:cubicBezTo>
                    <a:pt x="27901" y="3373"/>
                    <a:pt x="27918" y="3333"/>
                    <a:pt x="27901" y="3299"/>
                  </a:cubicBezTo>
                  <a:cubicBezTo>
                    <a:pt x="27883" y="3264"/>
                    <a:pt x="27866" y="3264"/>
                    <a:pt x="27831" y="3264"/>
                  </a:cubicBezTo>
                  <a:close/>
                  <a:moveTo>
                    <a:pt x="2702" y="3373"/>
                  </a:moveTo>
                  <a:cubicBezTo>
                    <a:pt x="2702" y="3373"/>
                    <a:pt x="2681" y="3373"/>
                    <a:pt x="2663" y="3390"/>
                  </a:cubicBezTo>
                  <a:cubicBezTo>
                    <a:pt x="2629" y="3407"/>
                    <a:pt x="2629" y="3464"/>
                    <a:pt x="2646" y="3481"/>
                  </a:cubicBezTo>
                  <a:cubicBezTo>
                    <a:pt x="2663" y="3499"/>
                    <a:pt x="2681" y="3516"/>
                    <a:pt x="2702" y="3516"/>
                  </a:cubicBezTo>
                  <a:cubicBezTo>
                    <a:pt x="2720" y="3516"/>
                    <a:pt x="2737" y="3516"/>
                    <a:pt x="2755" y="3499"/>
                  </a:cubicBezTo>
                  <a:cubicBezTo>
                    <a:pt x="2790" y="3481"/>
                    <a:pt x="2790" y="3425"/>
                    <a:pt x="2772" y="3390"/>
                  </a:cubicBezTo>
                  <a:cubicBezTo>
                    <a:pt x="2755" y="3373"/>
                    <a:pt x="2737" y="3373"/>
                    <a:pt x="2702" y="3373"/>
                  </a:cubicBezTo>
                  <a:close/>
                  <a:moveTo>
                    <a:pt x="28010" y="3573"/>
                  </a:moveTo>
                  <a:cubicBezTo>
                    <a:pt x="27992" y="3573"/>
                    <a:pt x="27975" y="3590"/>
                    <a:pt x="27975" y="3590"/>
                  </a:cubicBezTo>
                  <a:cubicBezTo>
                    <a:pt x="27940" y="3608"/>
                    <a:pt x="27918" y="3642"/>
                    <a:pt x="27940" y="3681"/>
                  </a:cubicBezTo>
                  <a:cubicBezTo>
                    <a:pt x="27957" y="3716"/>
                    <a:pt x="27975" y="3716"/>
                    <a:pt x="28010" y="3716"/>
                  </a:cubicBezTo>
                  <a:lnTo>
                    <a:pt x="28027" y="3716"/>
                  </a:lnTo>
                  <a:cubicBezTo>
                    <a:pt x="28066" y="3699"/>
                    <a:pt x="28084" y="3660"/>
                    <a:pt x="28066" y="3625"/>
                  </a:cubicBezTo>
                  <a:cubicBezTo>
                    <a:pt x="28049" y="3590"/>
                    <a:pt x="28027" y="3573"/>
                    <a:pt x="28010" y="3573"/>
                  </a:cubicBezTo>
                  <a:close/>
                  <a:moveTo>
                    <a:pt x="2428" y="3590"/>
                  </a:moveTo>
                  <a:cubicBezTo>
                    <a:pt x="2411" y="3590"/>
                    <a:pt x="2394" y="3608"/>
                    <a:pt x="2376" y="3608"/>
                  </a:cubicBezTo>
                  <a:cubicBezTo>
                    <a:pt x="2354" y="3642"/>
                    <a:pt x="2337" y="3681"/>
                    <a:pt x="2376" y="3716"/>
                  </a:cubicBezTo>
                  <a:cubicBezTo>
                    <a:pt x="2394" y="3734"/>
                    <a:pt x="2411" y="3734"/>
                    <a:pt x="2428" y="3734"/>
                  </a:cubicBezTo>
                  <a:lnTo>
                    <a:pt x="2485" y="3734"/>
                  </a:lnTo>
                  <a:cubicBezTo>
                    <a:pt x="2502" y="3699"/>
                    <a:pt x="2502" y="3660"/>
                    <a:pt x="2485" y="3625"/>
                  </a:cubicBezTo>
                  <a:cubicBezTo>
                    <a:pt x="2463" y="3608"/>
                    <a:pt x="2446" y="3590"/>
                    <a:pt x="2428" y="3590"/>
                  </a:cubicBezTo>
                  <a:close/>
                  <a:moveTo>
                    <a:pt x="2159" y="3825"/>
                  </a:moveTo>
                  <a:cubicBezTo>
                    <a:pt x="2137" y="3825"/>
                    <a:pt x="2119" y="3842"/>
                    <a:pt x="2102" y="3842"/>
                  </a:cubicBezTo>
                  <a:cubicBezTo>
                    <a:pt x="2067" y="3877"/>
                    <a:pt x="2067" y="3916"/>
                    <a:pt x="2102" y="3951"/>
                  </a:cubicBezTo>
                  <a:cubicBezTo>
                    <a:pt x="2119" y="3969"/>
                    <a:pt x="2137" y="3969"/>
                    <a:pt x="2159" y="3969"/>
                  </a:cubicBezTo>
                  <a:cubicBezTo>
                    <a:pt x="2176" y="3969"/>
                    <a:pt x="2193" y="3969"/>
                    <a:pt x="2193" y="3951"/>
                  </a:cubicBezTo>
                  <a:cubicBezTo>
                    <a:pt x="2228" y="3934"/>
                    <a:pt x="2228" y="3877"/>
                    <a:pt x="2211" y="3860"/>
                  </a:cubicBezTo>
                  <a:cubicBezTo>
                    <a:pt x="2193" y="3842"/>
                    <a:pt x="2176" y="3825"/>
                    <a:pt x="2159" y="3825"/>
                  </a:cubicBezTo>
                  <a:close/>
                  <a:moveTo>
                    <a:pt x="28136" y="3899"/>
                  </a:moveTo>
                  <a:cubicBezTo>
                    <a:pt x="28101" y="3934"/>
                    <a:pt x="28101" y="3969"/>
                    <a:pt x="28118" y="4008"/>
                  </a:cubicBezTo>
                  <a:cubicBezTo>
                    <a:pt x="28118" y="4025"/>
                    <a:pt x="28158" y="4043"/>
                    <a:pt x="28175" y="4043"/>
                  </a:cubicBezTo>
                  <a:cubicBezTo>
                    <a:pt x="28192" y="4043"/>
                    <a:pt x="28210" y="4043"/>
                    <a:pt x="28210" y="4025"/>
                  </a:cubicBezTo>
                  <a:cubicBezTo>
                    <a:pt x="28245" y="4008"/>
                    <a:pt x="28266" y="3969"/>
                    <a:pt x="28245" y="3934"/>
                  </a:cubicBezTo>
                  <a:cubicBezTo>
                    <a:pt x="28227" y="3916"/>
                    <a:pt x="28210" y="3899"/>
                    <a:pt x="28175" y="3899"/>
                  </a:cubicBezTo>
                  <a:close/>
                  <a:moveTo>
                    <a:pt x="1884" y="4077"/>
                  </a:moveTo>
                  <a:cubicBezTo>
                    <a:pt x="1867" y="4077"/>
                    <a:pt x="1850" y="4077"/>
                    <a:pt x="1832" y="4095"/>
                  </a:cubicBezTo>
                  <a:cubicBezTo>
                    <a:pt x="1810" y="4117"/>
                    <a:pt x="1793" y="4169"/>
                    <a:pt x="1832" y="4204"/>
                  </a:cubicBezTo>
                  <a:cubicBezTo>
                    <a:pt x="1850" y="4204"/>
                    <a:pt x="1867" y="4225"/>
                    <a:pt x="1884" y="4225"/>
                  </a:cubicBezTo>
                  <a:cubicBezTo>
                    <a:pt x="1902" y="4225"/>
                    <a:pt x="1919" y="4204"/>
                    <a:pt x="1941" y="4204"/>
                  </a:cubicBezTo>
                  <a:cubicBezTo>
                    <a:pt x="1958" y="4169"/>
                    <a:pt x="1958" y="4134"/>
                    <a:pt x="1941" y="4095"/>
                  </a:cubicBezTo>
                  <a:cubicBezTo>
                    <a:pt x="1919" y="4077"/>
                    <a:pt x="1902" y="4077"/>
                    <a:pt x="1884" y="4077"/>
                  </a:cubicBezTo>
                  <a:close/>
                  <a:moveTo>
                    <a:pt x="28375" y="4204"/>
                  </a:moveTo>
                  <a:cubicBezTo>
                    <a:pt x="28353" y="4204"/>
                    <a:pt x="28336" y="4204"/>
                    <a:pt x="28319" y="4225"/>
                  </a:cubicBezTo>
                  <a:cubicBezTo>
                    <a:pt x="28301" y="4243"/>
                    <a:pt x="28284" y="4278"/>
                    <a:pt x="28301" y="4312"/>
                  </a:cubicBezTo>
                  <a:cubicBezTo>
                    <a:pt x="28319" y="4334"/>
                    <a:pt x="28336" y="4352"/>
                    <a:pt x="28375" y="4352"/>
                  </a:cubicBezTo>
                  <a:cubicBezTo>
                    <a:pt x="28375" y="4352"/>
                    <a:pt x="28393" y="4352"/>
                    <a:pt x="28410" y="4334"/>
                  </a:cubicBezTo>
                  <a:cubicBezTo>
                    <a:pt x="28445" y="4312"/>
                    <a:pt x="28445" y="4278"/>
                    <a:pt x="28427" y="4243"/>
                  </a:cubicBezTo>
                  <a:cubicBezTo>
                    <a:pt x="28410" y="4225"/>
                    <a:pt x="28393" y="4204"/>
                    <a:pt x="28375" y="4204"/>
                  </a:cubicBezTo>
                  <a:close/>
                  <a:moveTo>
                    <a:pt x="1632" y="4334"/>
                  </a:moveTo>
                  <a:cubicBezTo>
                    <a:pt x="1615" y="4334"/>
                    <a:pt x="1576" y="4334"/>
                    <a:pt x="1576" y="4352"/>
                  </a:cubicBezTo>
                  <a:cubicBezTo>
                    <a:pt x="1541" y="4369"/>
                    <a:pt x="1541" y="4421"/>
                    <a:pt x="1576" y="4460"/>
                  </a:cubicBezTo>
                  <a:cubicBezTo>
                    <a:pt x="1593" y="4460"/>
                    <a:pt x="1615" y="4478"/>
                    <a:pt x="1632" y="4478"/>
                  </a:cubicBezTo>
                  <a:cubicBezTo>
                    <a:pt x="1649" y="4478"/>
                    <a:pt x="1667" y="4460"/>
                    <a:pt x="1667" y="4460"/>
                  </a:cubicBezTo>
                  <a:cubicBezTo>
                    <a:pt x="1702" y="4421"/>
                    <a:pt x="1702" y="4369"/>
                    <a:pt x="1667" y="4352"/>
                  </a:cubicBezTo>
                  <a:cubicBezTo>
                    <a:pt x="1667" y="4334"/>
                    <a:pt x="1649" y="4334"/>
                    <a:pt x="1632" y="4334"/>
                  </a:cubicBezTo>
                  <a:close/>
                  <a:moveTo>
                    <a:pt x="28536" y="4513"/>
                  </a:moveTo>
                  <a:cubicBezTo>
                    <a:pt x="28501" y="4552"/>
                    <a:pt x="28484" y="4587"/>
                    <a:pt x="28501" y="4621"/>
                  </a:cubicBezTo>
                  <a:cubicBezTo>
                    <a:pt x="28519" y="4639"/>
                    <a:pt x="28536" y="4661"/>
                    <a:pt x="28571" y="4661"/>
                  </a:cubicBezTo>
                  <a:cubicBezTo>
                    <a:pt x="28593" y="4661"/>
                    <a:pt x="28593" y="4639"/>
                    <a:pt x="28610" y="4639"/>
                  </a:cubicBezTo>
                  <a:cubicBezTo>
                    <a:pt x="28645" y="4621"/>
                    <a:pt x="28645" y="4569"/>
                    <a:pt x="28628" y="4530"/>
                  </a:cubicBezTo>
                  <a:cubicBezTo>
                    <a:pt x="28610" y="4513"/>
                    <a:pt x="28593" y="4513"/>
                    <a:pt x="28571" y="4513"/>
                  </a:cubicBezTo>
                  <a:close/>
                  <a:moveTo>
                    <a:pt x="1375" y="4587"/>
                  </a:moveTo>
                  <a:cubicBezTo>
                    <a:pt x="1358" y="4587"/>
                    <a:pt x="1341" y="4604"/>
                    <a:pt x="1323" y="4604"/>
                  </a:cubicBezTo>
                  <a:cubicBezTo>
                    <a:pt x="1288" y="4639"/>
                    <a:pt x="1288" y="4695"/>
                    <a:pt x="1323" y="4713"/>
                  </a:cubicBezTo>
                  <a:cubicBezTo>
                    <a:pt x="1341" y="4730"/>
                    <a:pt x="1358" y="4730"/>
                    <a:pt x="1375" y="4730"/>
                  </a:cubicBezTo>
                  <a:cubicBezTo>
                    <a:pt x="1397" y="4730"/>
                    <a:pt x="1415" y="4730"/>
                    <a:pt x="1432" y="4713"/>
                  </a:cubicBezTo>
                  <a:cubicBezTo>
                    <a:pt x="1449" y="4678"/>
                    <a:pt x="1449" y="4639"/>
                    <a:pt x="1415" y="4604"/>
                  </a:cubicBezTo>
                  <a:cubicBezTo>
                    <a:pt x="1415" y="4604"/>
                    <a:pt x="1397" y="4587"/>
                    <a:pt x="1375" y="4587"/>
                  </a:cubicBezTo>
                  <a:close/>
                  <a:moveTo>
                    <a:pt x="28771" y="4804"/>
                  </a:moveTo>
                  <a:cubicBezTo>
                    <a:pt x="28754" y="4804"/>
                    <a:pt x="28754" y="4804"/>
                    <a:pt x="28736" y="4822"/>
                  </a:cubicBezTo>
                  <a:cubicBezTo>
                    <a:pt x="28702" y="4839"/>
                    <a:pt x="28702" y="4896"/>
                    <a:pt x="28719" y="4913"/>
                  </a:cubicBezTo>
                  <a:cubicBezTo>
                    <a:pt x="28736" y="4930"/>
                    <a:pt x="28754" y="4948"/>
                    <a:pt x="28771" y="4948"/>
                  </a:cubicBezTo>
                  <a:cubicBezTo>
                    <a:pt x="28789" y="4948"/>
                    <a:pt x="28810" y="4948"/>
                    <a:pt x="28810" y="4930"/>
                  </a:cubicBezTo>
                  <a:cubicBezTo>
                    <a:pt x="28845" y="4913"/>
                    <a:pt x="28863" y="4878"/>
                    <a:pt x="28828" y="4839"/>
                  </a:cubicBezTo>
                  <a:cubicBezTo>
                    <a:pt x="28828" y="4822"/>
                    <a:pt x="28789" y="4804"/>
                    <a:pt x="28771" y="4804"/>
                  </a:cubicBezTo>
                  <a:close/>
                  <a:moveTo>
                    <a:pt x="1123" y="4856"/>
                  </a:moveTo>
                  <a:cubicBezTo>
                    <a:pt x="1106" y="4856"/>
                    <a:pt x="1088" y="4878"/>
                    <a:pt x="1071" y="4878"/>
                  </a:cubicBezTo>
                  <a:cubicBezTo>
                    <a:pt x="1049" y="4913"/>
                    <a:pt x="1049" y="4965"/>
                    <a:pt x="1088" y="4987"/>
                  </a:cubicBezTo>
                  <a:cubicBezTo>
                    <a:pt x="1088" y="5004"/>
                    <a:pt x="1106" y="5004"/>
                    <a:pt x="1123" y="5004"/>
                  </a:cubicBezTo>
                  <a:cubicBezTo>
                    <a:pt x="1140" y="5004"/>
                    <a:pt x="1180" y="5004"/>
                    <a:pt x="1180" y="4987"/>
                  </a:cubicBezTo>
                  <a:cubicBezTo>
                    <a:pt x="1214" y="4948"/>
                    <a:pt x="1214" y="4896"/>
                    <a:pt x="1180" y="4878"/>
                  </a:cubicBezTo>
                  <a:cubicBezTo>
                    <a:pt x="1158" y="4856"/>
                    <a:pt x="1140" y="4856"/>
                    <a:pt x="1123" y="4856"/>
                  </a:cubicBezTo>
                  <a:close/>
                  <a:moveTo>
                    <a:pt x="28989" y="5096"/>
                  </a:moveTo>
                  <a:cubicBezTo>
                    <a:pt x="28971" y="5096"/>
                    <a:pt x="28954" y="5113"/>
                    <a:pt x="28936" y="5113"/>
                  </a:cubicBezTo>
                  <a:cubicBezTo>
                    <a:pt x="28919" y="5130"/>
                    <a:pt x="28897" y="5183"/>
                    <a:pt x="28936" y="5222"/>
                  </a:cubicBezTo>
                  <a:cubicBezTo>
                    <a:pt x="28936" y="5239"/>
                    <a:pt x="28971" y="5239"/>
                    <a:pt x="28989" y="5239"/>
                  </a:cubicBezTo>
                  <a:lnTo>
                    <a:pt x="29028" y="5239"/>
                  </a:lnTo>
                  <a:cubicBezTo>
                    <a:pt x="29063" y="5204"/>
                    <a:pt x="29063" y="5165"/>
                    <a:pt x="29045" y="5130"/>
                  </a:cubicBezTo>
                  <a:cubicBezTo>
                    <a:pt x="29028" y="5113"/>
                    <a:pt x="29006" y="5096"/>
                    <a:pt x="28989" y="5096"/>
                  </a:cubicBezTo>
                  <a:close/>
                  <a:moveTo>
                    <a:pt x="905" y="5148"/>
                  </a:moveTo>
                  <a:cubicBezTo>
                    <a:pt x="871" y="5148"/>
                    <a:pt x="853" y="5148"/>
                    <a:pt x="831" y="5165"/>
                  </a:cubicBezTo>
                  <a:cubicBezTo>
                    <a:pt x="814" y="5204"/>
                    <a:pt x="814" y="5239"/>
                    <a:pt x="853" y="5274"/>
                  </a:cubicBezTo>
                  <a:cubicBezTo>
                    <a:pt x="871" y="5274"/>
                    <a:pt x="888" y="5291"/>
                    <a:pt x="905" y="5291"/>
                  </a:cubicBezTo>
                  <a:cubicBezTo>
                    <a:pt x="923" y="5291"/>
                    <a:pt x="940" y="5274"/>
                    <a:pt x="962" y="5257"/>
                  </a:cubicBezTo>
                  <a:cubicBezTo>
                    <a:pt x="979" y="5222"/>
                    <a:pt x="979" y="5183"/>
                    <a:pt x="940" y="5148"/>
                  </a:cubicBezTo>
                  <a:close/>
                  <a:moveTo>
                    <a:pt x="29154" y="5400"/>
                  </a:moveTo>
                  <a:cubicBezTo>
                    <a:pt x="29115" y="5439"/>
                    <a:pt x="29115" y="5474"/>
                    <a:pt x="29137" y="5509"/>
                  </a:cubicBezTo>
                  <a:cubicBezTo>
                    <a:pt x="29154" y="5531"/>
                    <a:pt x="29171" y="5548"/>
                    <a:pt x="29206" y="5548"/>
                  </a:cubicBezTo>
                  <a:cubicBezTo>
                    <a:pt x="29206" y="5548"/>
                    <a:pt x="29224" y="5531"/>
                    <a:pt x="29245" y="5531"/>
                  </a:cubicBezTo>
                  <a:cubicBezTo>
                    <a:pt x="29280" y="5492"/>
                    <a:pt x="29280" y="5457"/>
                    <a:pt x="29263" y="5422"/>
                  </a:cubicBezTo>
                  <a:cubicBezTo>
                    <a:pt x="29245" y="5400"/>
                    <a:pt x="29224" y="5400"/>
                    <a:pt x="29206" y="5400"/>
                  </a:cubicBezTo>
                  <a:close/>
                  <a:moveTo>
                    <a:pt x="688" y="5422"/>
                  </a:moveTo>
                  <a:cubicBezTo>
                    <a:pt x="653" y="5422"/>
                    <a:pt x="636" y="5439"/>
                    <a:pt x="614" y="5457"/>
                  </a:cubicBezTo>
                  <a:cubicBezTo>
                    <a:pt x="596" y="5492"/>
                    <a:pt x="596" y="5531"/>
                    <a:pt x="636" y="5566"/>
                  </a:cubicBezTo>
                  <a:lnTo>
                    <a:pt x="688" y="5566"/>
                  </a:lnTo>
                  <a:cubicBezTo>
                    <a:pt x="705" y="5566"/>
                    <a:pt x="723" y="5566"/>
                    <a:pt x="744" y="5548"/>
                  </a:cubicBezTo>
                  <a:cubicBezTo>
                    <a:pt x="762" y="5509"/>
                    <a:pt x="762" y="5457"/>
                    <a:pt x="723" y="5439"/>
                  </a:cubicBezTo>
                  <a:cubicBezTo>
                    <a:pt x="705" y="5439"/>
                    <a:pt x="688" y="5422"/>
                    <a:pt x="688" y="5422"/>
                  </a:cubicBezTo>
                  <a:close/>
                  <a:moveTo>
                    <a:pt x="29372" y="5692"/>
                  </a:moveTo>
                  <a:cubicBezTo>
                    <a:pt x="29332" y="5727"/>
                    <a:pt x="29332" y="5766"/>
                    <a:pt x="29354" y="5801"/>
                  </a:cubicBezTo>
                  <a:cubicBezTo>
                    <a:pt x="29372" y="5818"/>
                    <a:pt x="29389" y="5835"/>
                    <a:pt x="29424" y="5835"/>
                  </a:cubicBezTo>
                  <a:cubicBezTo>
                    <a:pt x="29424" y="5835"/>
                    <a:pt x="29441" y="5818"/>
                    <a:pt x="29463" y="5818"/>
                  </a:cubicBezTo>
                  <a:cubicBezTo>
                    <a:pt x="29498" y="5783"/>
                    <a:pt x="29498" y="5748"/>
                    <a:pt x="29480" y="5709"/>
                  </a:cubicBezTo>
                  <a:cubicBezTo>
                    <a:pt x="29463" y="5692"/>
                    <a:pt x="29441" y="5692"/>
                    <a:pt x="29424" y="5692"/>
                  </a:cubicBezTo>
                  <a:close/>
                  <a:moveTo>
                    <a:pt x="470" y="5727"/>
                  </a:moveTo>
                  <a:cubicBezTo>
                    <a:pt x="453" y="5727"/>
                    <a:pt x="435" y="5748"/>
                    <a:pt x="418" y="5766"/>
                  </a:cubicBezTo>
                  <a:cubicBezTo>
                    <a:pt x="396" y="5801"/>
                    <a:pt x="396" y="5835"/>
                    <a:pt x="435" y="5857"/>
                  </a:cubicBezTo>
                  <a:cubicBezTo>
                    <a:pt x="453" y="5875"/>
                    <a:pt x="453" y="5875"/>
                    <a:pt x="470" y="5875"/>
                  </a:cubicBezTo>
                  <a:cubicBezTo>
                    <a:pt x="488" y="5875"/>
                    <a:pt x="527" y="5857"/>
                    <a:pt x="527" y="5835"/>
                  </a:cubicBezTo>
                  <a:cubicBezTo>
                    <a:pt x="562" y="5801"/>
                    <a:pt x="544" y="5766"/>
                    <a:pt x="505" y="5748"/>
                  </a:cubicBezTo>
                  <a:cubicBezTo>
                    <a:pt x="505" y="5727"/>
                    <a:pt x="488" y="5727"/>
                    <a:pt x="470" y="5727"/>
                  </a:cubicBezTo>
                  <a:close/>
                  <a:moveTo>
                    <a:pt x="29589" y="5983"/>
                  </a:moveTo>
                  <a:cubicBezTo>
                    <a:pt x="29550" y="6018"/>
                    <a:pt x="29550" y="6053"/>
                    <a:pt x="29572" y="6092"/>
                  </a:cubicBezTo>
                  <a:cubicBezTo>
                    <a:pt x="29589" y="6110"/>
                    <a:pt x="29607" y="6127"/>
                    <a:pt x="29641" y="6127"/>
                  </a:cubicBezTo>
                  <a:cubicBezTo>
                    <a:pt x="29641" y="6127"/>
                    <a:pt x="29659" y="6110"/>
                    <a:pt x="29681" y="6110"/>
                  </a:cubicBezTo>
                  <a:cubicBezTo>
                    <a:pt x="29715" y="6075"/>
                    <a:pt x="29715" y="6036"/>
                    <a:pt x="29698" y="6001"/>
                  </a:cubicBezTo>
                  <a:cubicBezTo>
                    <a:pt x="29681" y="5983"/>
                    <a:pt x="29659" y="5983"/>
                    <a:pt x="29641" y="5983"/>
                  </a:cubicBezTo>
                  <a:close/>
                  <a:moveTo>
                    <a:pt x="270" y="6036"/>
                  </a:moveTo>
                  <a:cubicBezTo>
                    <a:pt x="253" y="6036"/>
                    <a:pt x="235" y="6036"/>
                    <a:pt x="218" y="6075"/>
                  </a:cubicBezTo>
                  <a:cubicBezTo>
                    <a:pt x="200" y="6092"/>
                    <a:pt x="200" y="6144"/>
                    <a:pt x="235" y="6162"/>
                  </a:cubicBezTo>
                  <a:cubicBezTo>
                    <a:pt x="253" y="6162"/>
                    <a:pt x="270" y="6183"/>
                    <a:pt x="270" y="6183"/>
                  </a:cubicBezTo>
                  <a:cubicBezTo>
                    <a:pt x="309" y="6183"/>
                    <a:pt x="327" y="6162"/>
                    <a:pt x="344" y="6144"/>
                  </a:cubicBezTo>
                  <a:cubicBezTo>
                    <a:pt x="361" y="6110"/>
                    <a:pt x="344" y="6053"/>
                    <a:pt x="309" y="6036"/>
                  </a:cubicBezTo>
                  <a:close/>
                  <a:moveTo>
                    <a:pt x="29859" y="6253"/>
                  </a:moveTo>
                  <a:cubicBezTo>
                    <a:pt x="29842" y="6253"/>
                    <a:pt x="29824" y="6271"/>
                    <a:pt x="29807" y="6271"/>
                  </a:cubicBezTo>
                  <a:cubicBezTo>
                    <a:pt x="29789" y="6310"/>
                    <a:pt x="29768" y="6344"/>
                    <a:pt x="29807" y="6379"/>
                  </a:cubicBezTo>
                  <a:cubicBezTo>
                    <a:pt x="29807" y="6401"/>
                    <a:pt x="29842" y="6401"/>
                    <a:pt x="29859" y="6401"/>
                  </a:cubicBezTo>
                  <a:lnTo>
                    <a:pt x="29898" y="6401"/>
                  </a:lnTo>
                  <a:cubicBezTo>
                    <a:pt x="29933" y="6362"/>
                    <a:pt x="29933" y="6327"/>
                    <a:pt x="29916" y="6292"/>
                  </a:cubicBezTo>
                  <a:cubicBezTo>
                    <a:pt x="29898" y="6271"/>
                    <a:pt x="29876" y="6253"/>
                    <a:pt x="29859" y="6253"/>
                  </a:cubicBezTo>
                  <a:close/>
                  <a:moveTo>
                    <a:pt x="92" y="6344"/>
                  </a:moveTo>
                  <a:cubicBezTo>
                    <a:pt x="53" y="6344"/>
                    <a:pt x="35" y="6344"/>
                    <a:pt x="18" y="6379"/>
                  </a:cubicBezTo>
                  <a:cubicBezTo>
                    <a:pt x="0" y="6418"/>
                    <a:pt x="18" y="6453"/>
                    <a:pt x="53" y="6471"/>
                  </a:cubicBezTo>
                  <a:cubicBezTo>
                    <a:pt x="53" y="6488"/>
                    <a:pt x="70" y="6488"/>
                    <a:pt x="92" y="6488"/>
                  </a:cubicBezTo>
                  <a:cubicBezTo>
                    <a:pt x="109" y="6488"/>
                    <a:pt x="127" y="6471"/>
                    <a:pt x="144" y="6453"/>
                  </a:cubicBezTo>
                  <a:cubicBezTo>
                    <a:pt x="161" y="6418"/>
                    <a:pt x="161" y="6362"/>
                    <a:pt x="127" y="6344"/>
                  </a:cubicBezTo>
                  <a:close/>
                  <a:moveTo>
                    <a:pt x="30077" y="6545"/>
                  </a:moveTo>
                  <a:cubicBezTo>
                    <a:pt x="30059" y="6545"/>
                    <a:pt x="30042" y="6562"/>
                    <a:pt x="30024" y="6562"/>
                  </a:cubicBezTo>
                  <a:cubicBezTo>
                    <a:pt x="30007" y="6579"/>
                    <a:pt x="29985" y="6636"/>
                    <a:pt x="30024" y="6671"/>
                  </a:cubicBezTo>
                  <a:cubicBezTo>
                    <a:pt x="30042" y="6688"/>
                    <a:pt x="30059" y="6688"/>
                    <a:pt x="30077" y="6688"/>
                  </a:cubicBezTo>
                  <a:cubicBezTo>
                    <a:pt x="30094" y="6688"/>
                    <a:pt x="30116" y="6688"/>
                    <a:pt x="30116" y="6671"/>
                  </a:cubicBezTo>
                  <a:cubicBezTo>
                    <a:pt x="30151" y="6653"/>
                    <a:pt x="30151" y="6619"/>
                    <a:pt x="30133" y="6579"/>
                  </a:cubicBezTo>
                  <a:cubicBezTo>
                    <a:pt x="30116" y="6562"/>
                    <a:pt x="30094" y="6545"/>
                    <a:pt x="30077" y="6545"/>
                  </a:cubicBezTo>
                  <a:close/>
                  <a:moveTo>
                    <a:pt x="30294" y="6836"/>
                  </a:moveTo>
                  <a:cubicBezTo>
                    <a:pt x="30277" y="6836"/>
                    <a:pt x="30259" y="6836"/>
                    <a:pt x="30259" y="6854"/>
                  </a:cubicBezTo>
                  <a:cubicBezTo>
                    <a:pt x="30224" y="6871"/>
                    <a:pt x="30224" y="6923"/>
                    <a:pt x="30242" y="6962"/>
                  </a:cubicBezTo>
                  <a:cubicBezTo>
                    <a:pt x="30259" y="6980"/>
                    <a:pt x="30277" y="6980"/>
                    <a:pt x="30294" y="6980"/>
                  </a:cubicBezTo>
                  <a:cubicBezTo>
                    <a:pt x="30312" y="6980"/>
                    <a:pt x="30333" y="6980"/>
                    <a:pt x="30333" y="6962"/>
                  </a:cubicBezTo>
                  <a:cubicBezTo>
                    <a:pt x="30368" y="6945"/>
                    <a:pt x="30385" y="6906"/>
                    <a:pt x="30351" y="6871"/>
                  </a:cubicBezTo>
                  <a:cubicBezTo>
                    <a:pt x="30333" y="6854"/>
                    <a:pt x="30312" y="6836"/>
                    <a:pt x="30294" y="6836"/>
                  </a:cubicBezTo>
                  <a:close/>
                  <a:moveTo>
                    <a:pt x="30512" y="7123"/>
                  </a:moveTo>
                  <a:cubicBezTo>
                    <a:pt x="30494" y="7123"/>
                    <a:pt x="30477" y="7123"/>
                    <a:pt x="30477" y="7141"/>
                  </a:cubicBezTo>
                  <a:cubicBezTo>
                    <a:pt x="30442" y="7163"/>
                    <a:pt x="30442" y="7215"/>
                    <a:pt x="30459" y="7250"/>
                  </a:cubicBezTo>
                  <a:cubicBezTo>
                    <a:pt x="30477" y="7250"/>
                    <a:pt x="30494" y="7271"/>
                    <a:pt x="30512" y="7271"/>
                  </a:cubicBezTo>
                  <a:cubicBezTo>
                    <a:pt x="30529" y="7271"/>
                    <a:pt x="30551" y="7271"/>
                    <a:pt x="30568" y="7250"/>
                  </a:cubicBezTo>
                  <a:cubicBezTo>
                    <a:pt x="30603" y="7232"/>
                    <a:pt x="30603" y="7180"/>
                    <a:pt x="30568" y="7141"/>
                  </a:cubicBezTo>
                  <a:cubicBezTo>
                    <a:pt x="30568" y="7123"/>
                    <a:pt x="30529" y="7123"/>
                    <a:pt x="30512" y="7123"/>
                  </a:cubicBezTo>
                  <a:close/>
                  <a:moveTo>
                    <a:pt x="30747" y="7397"/>
                  </a:moveTo>
                  <a:cubicBezTo>
                    <a:pt x="30747" y="7397"/>
                    <a:pt x="30729" y="7397"/>
                    <a:pt x="30712" y="7415"/>
                  </a:cubicBezTo>
                  <a:cubicBezTo>
                    <a:pt x="30677" y="7450"/>
                    <a:pt x="30677" y="7489"/>
                    <a:pt x="30694" y="7524"/>
                  </a:cubicBezTo>
                  <a:cubicBezTo>
                    <a:pt x="30712" y="7541"/>
                    <a:pt x="30729" y="7541"/>
                    <a:pt x="30747" y="7541"/>
                  </a:cubicBezTo>
                  <a:cubicBezTo>
                    <a:pt x="30768" y="7541"/>
                    <a:pt x="30786" y="7541"/>
                    <a:pt x="30803" y="7524"/>
                  </a:cubicBezTo>
                  <a:cubicBezTo>
                    <a:pt x="30838" y="7506"/>
                    <a:pt x="30838" y="7450"/>
                    <a:pt x="30803" y="7415"/>
                  </a:cubicBezTo>
                  <a:cubicBezTo>
                    <a:pt x="30803" y="7415"/>
                    <a:pt x="30786" y="7397"/>
                    <a:pt x="30747" y="7397"/>
                  </a:cubicBezTo>
                  <a:close/>
                  <a:moveTo>
                    <a:pt x="30947" y="7685"/>
                  </a:moveTo>
                  <a:cubicBezTo>
                    <a:pt x="30912" y="7724"/>
                    <a:pt x="30895" y="7759"/>
                    <a:pt x="30929" y="7793"/>
                  </a:cubicBezTo>
                  <a:cubicBezTo>
                    <a:pt x="30929" y="7815"/>
                    <a:pt x="30964" y="7833"/>
                    <a:pt x="30986" y="7833"/>
                  </a:cubicBezTo>
                  <a:cubicBezTo>
                    <a:pt x="31003" y="7833"/>
                    <a:pt x="31003" y="7815"/>
                    <a:pt x="31021" y="7815"/>
                  </a:cubicBezTo>
                  <a:cubicBezTo>
                    <a:pt x="31038" y="7815"/>
                    <a:pt x="31038" y="7793"/>
                    <a:pt x="31038" y="7793"/>
                  </a:cubicBezTo>
                  <a:lnTo>
                    <a:pt x="31038" y="7724"/>
                  </a:lnTo>
                  <a:lnTo>
                    <a:pt x="31038" y="7706"/>
                  </a:lnTo>
                  <a:cubicBezTo>
                    <a:pt x="31021" y="7685"/>
                    <a:pt x="31003" y="7685"/>
                    <a:pt x="30986" y="7685"/>
                  </a:cubicBezTo>
                  <a:close/>
                  <a:moveTo>
                    <a:pt x="31130" y="8011"/>
                  </a:moveTo>
                  <a:cubicBezTo>
                    <a:pt x="31112" y="8011"/>
                    <a:pt x="31095" y="8011"/>
                    <a:pt x="31095" y="8033"/>
                  </a:cubicBezTo>
                  <a:cubicBezTo>
                    <a:pt x="31095" y="8050"/>
                    <a:pt x="31095" y="8085"/>
                    <a:pt x="31073" y="8102"/>
                  </a:cubicBezTo>
                  <a:cubicBezTo>
                    <a:pt x="31073" y="8120"/>
                    <a:pt x="31112" y="8159"/>
                    <a:pt x="31147" y="8159"/>
                  </a:cubicBezTo>
                  <a:lnTo>
                    <a:pt x="31164" y="8142"/>
                  </a:lnTo>
                  <a:cubicBezTo>
                    <a:pt x="31204" y="8142"/>
                    <a:pt x="31221" y="8102"/>
                    <a:pt x="31221" y="8068"/>
                  </a:cubicBezTo>
                  <a:cubicBezTo>
                    <a:pt x="31204" y="8033"/>
                    <a:pt x="31182" y="8011"/>
                    <a:pt x="31147" y="8011"/>
                  </a:cubicBez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2" name="Google Shape;3242;p59"/>
            <p:cNvSpPr/>
            <p:nvPr/>
          </p:nvSpPr>
          <p:spPr>
            <a:xfrm rot="-5400000">
              <a:off x="6315354" y="1967051"/>
              <a:ext cx="5561263" cy="1253846"/>
            </a:xfrm>
            <a:custGeom>
              <a:avLst/>
              <a:gdLst/>
              <a:ahLst/>
              <a:cxnLst/>
              <a:rect l="l" t="t" r="r" b="b"/>
              <a:pathLst>
                <a:path w="31095" h="7685" extrusionOk="0">
                  <a:moveTo>
                    <a:pt x="24259" y="0"/>
                  </a:moveTo>
                  <a:cubicBezTo>
                    <a:pt x="24220" y="0"/>
                    <a:pt x="24185" y="35"/>
                    <a:pt x="24185" y="70"/>
                  </a:cubicBezTo>
                  <a:cubicBezTo>
                    <a:pt x="24185" y="109"/>
                    <a:pt x="24220" y="144"/>
                    <a:pt x="24259" y="144"/>
                  </a:cubicBezTo>
                  <a:cubicBezTo>
                    <a:pt x="24311" y="144"/>
                    <a:pt x="24328" y="109"/>
                    <a:pt x="24328" y="70"/>
                  </a:cubicBezTo>
                  <a:cubicBezTo>
                    <a:pt x="24328" y="35"/>
                    <a:pt x="24294" y="0"/>
                    <a:pt x="24259" y="0"/>
                  </a:cubicBezTo>
                  <a:close/>
                  <a:moveTo>
                    <a:pt x="24620" y="18"/>
                  </a:moveTo>
                  <a:cubicBezTo>
                    <a:pt x="24585" y="18"/>
                    <a:pt x="24546" y="35"/>
                    <a:pt x="24546" y="70"/>
                  </a:cubicBezTo>
                  <a:cubicBezTo>
                    <a:pt x="24546" y="109"/>
                    <a:pt x="24585" y="144"/>
                    <a:pt x="24620" y="161"/>
                  </a:cubicBezTo>
                  <a:cubicBezTo>
                    <a:pt x="24655" y="161"/>
                    <a:pt x="24694" y="127"/>
                    <a:pt x="24694" y="92"/>
                  </a:cubicBezTo>
                  <a:cubicBezTo>
                    <a:pt x="24694" y="53"/>
                    <a:pt x="24677" y="18"/>
                    <a:pt x="24637" y="18"/>
                  </a:cubicBezTo>
                  <a:close/>
                  <a:moveTo>
                    <a:pt x="23893" y="35"/>
                  </a:moveTo>
                  <a:cubicBezTo>
                    <a:pt x="23859" y="35"/>
                    <a:pt x="23824" y="70"/>
                    <a:pt x="23824" y="109"/>
                  </a:cubicBezTo>
                  <a:cubicBezTo>
                    <a:pt x="23841" y="144"/>
                    <a:pt x="23859" y="179"/>
                    <a:pt x="23893" y="179"/>
                  </a:cubicBezTo>
                  <a:lnTo>
                    <a:pt x="23915" y="179"/>
                  </a:lnTo>
                  <a:cubicBezTo>
                    <a:pt x="23950" y="179"/>
                    <a:pt x="23985" y="144"/>
                    <a:pt x="23967" y="92"/>
                  </a:cubicBezTo>
                  <a:cubicBezTo>
                    <a:pt x="23967" y="53"/>
                    <a:pt x="23933" y="35"/>
                    <a:pt x="23893" y="35"/>
                  </a:cubicBezTo>
                  <a:close/>
                  <a:moveTo>
                    <a:pt x="24981" y="53"/>
                  </a:moveTo>
                  <a:cubicBezTo>
                    <a:pt x="24946" y="53"/>
                    <a:pt x="24929" y="92"/>
                    <a:pt x="24912" y="109"/>
                  </a:cubicBezTo>
                  <a:cubicBezTo>
                    <a:pt x="24912" y="161"/>
                    <a:pt x="24929" y="201"/>
                    <a:pt x="24964" y="201"/>
                  </a:cubicBezTo>
                  <a:lnTo>
                    <a:pt x="24981" y="201"/>
                  </a:lnTo>
                  <a:cubicBezTo>
                    <a:pt x="25020" y="201"/>
                    <a:pt x="25055" y="179"/>
                    <a:pt x="25055" y="144"/>
                  </a:cubicBezTo>
                  <a:cubicBezTo>
                    <a:pt x="25055" y="109"/>
                    <a:pt x="25038" y="70"/>
                    <a:pt x="25003" y="53"/>
                  </a:cubicBezTo>
                  <a:close/>
                  <a:moveTo>
                    <a:pt x="13450" y="70"/>
                  </a:moveTo>
                  <a:cubicBezTo>
                    <a:pt x="13415" y="70"/>
                    <a:pt x="13381" y="109"/>
                    <a:pt x="13381" y="144"/>
                  </a:cubicBezTo>
                  <a:cubicBezTo>
                    <a:pt x="13381" y="201"/>
                    <a:pt x="13415" y="218"/>
                    <a:pt x="13450" y="218"/>
                  </a:cubicBezTo>
                  <a:cubicBezTo>
                    <a:pt x="13507" y="218"/>
                    <a:pt x="13524" y="201"/>
                    <a:pt x="13524" y="144"/>
                  </a:cubicBezTo>
                  <a:cubicBezTo>
                    <a:pt x="13524" y="109"/>
                    <a:pt x="13507" y="70"/>
                    <a:pt x="13450" y="70"/>
                  </a:cubicBezTo>
                  <a:close/>
                  <a:moveTo>
                    <a:pt x="13089" y="92"/>
                  </a:moveTo>
                  <a:cubicBezTo>
                    <a:pt x="13054" y="92"/>
                    <a:pt x="13015" y="127"/>
                    <a:pt x="13015" y="161"/>
                  </a:cubicBezTo>
                  <a:cubicBezTo>
                    <a:pt x="13037" y="201"/>
                    <a:pt x="13054" y="235"/>
                    <a:pt x="13089" y="235"/>
                  </a:cubicBezTo>
                  <a:lnTo>
                    <a:pt x="13106" y="235"/>
                  </a:lnTo>
                  <a:cubicBezTo>
                    <a:pt x="13146" y="235"/>
                    <a:pt x="13180" y="201"/>
                    <a:pt x="13163" y="161"/>
                  </a:cubicBezTo>
                  <a:cubicBezTo>
                    <a:pt x="13163" y="127"/>
                    <a:pt x="13146" y="92"/>
                    <a:pt x="13089" y="92"/>
                  </a:cubicBezTo>
                  <a:close/>
                  <a:moveTo>
                    <a:pt x="13816" y="92"/>
                  </a:moveTo>
                  <a:cubicBezTo>
                    <a:pt x="13777" y="92"/>
                    <a:pt x="13759" y="127"/>
                    <a:pt x="13742" y="161"/>
                  </a:cubicBezTo>
                  <a:cubicBezTo>
                    <a:pt x="13742" y="201"/>
                    <a:pt x="13777" y="235"/>
                    <a:pt x="13816" y="235"/>
                  </a:cubicBezTo>
                  <a:cubicBezTo>
                    <a:pt x="13851" y="235"/>
                    <a:pt x="13885" y="201"/>
                    <a:pt x="13885" y="161"/>
                  </a:cubicBezTo>
                  <a:cubicBezTo>
                    <a:pt x="13907" y="127"/>
                    <a:pt x="13868" y="92"/>
                    <a:pt x="13833" y="92"/>
                  </a:cubicBezTo>
                  <a:close/>
                  <a:moveTo>
                    <a:pt x="23532" y="109"/>
                  </a:moveTo>
                  <a:cubicBezTo>
                    <a:pt x="23497" y="109"/>
                    <a:pt x="23458" y="144"/>
                    <a:pt x="23480" y="201"/>
                  </a:cubicBezTo>
                  <a:cubicBezTo>
                    <a:pt x="23480" y="218"/>
                    <a:pt x="23515" y="253"/>
                    <a:pt x="23550" y="253"/>
                  </a:cubicBezTo>
                  <a:lnTo>
                    <a:pt x="23567" y="253"/>
                  </a:lnTo>
                  <a:cubicBezTo>
                    <a:pt x="23606" y="235"/>
                    <a:pt x="23624" y="201"/>
                    <a:pt x="23624" y="161"/>
                  </a:cubicBezTo>
                  <a:cubicBezTo>
                    <a:pt x="23606" y="127"/>
                    <a:pt x="23589" y="109"/>
                    <a:pt x="23550" y="109"/>
                  </a:cubicBezTo>
                  <a:close/>
                  <a:moveTo>
                    <a:pt x="12728" y="127"/>
                  </a:moveTo>
                  <a:cubicBezTo>
                    <a:pt x="12689" y="127"/>
                    <a:pt x="12654" y="161"/>
                    <a:pt x="12671" y="201"/>
                  </a:cubicBezTo>
                  <a:cubicBezTo>
                    <a:pt x="12671" y="235"/>
                    <a:pt x="12710" y="270"/>
                    <a:pt x="12745" y="270"/>
                  </a:cubicBezTo>
                  <a:cubicBezTo>
                    <a:pt x="12780" y="270"/>
                    <a:pt x="12819" y="235"/>
                    <a:pt x="12819" y="179"/>
                  </a:cubicBezTo>
                  <a:cubicBezTo>
                    <a:pt x="12798" y="144"/>
                    <a:pt x="12780" y="127"/>
                    <a:pt x="12728" y="127"/>
                  </a:cubicBezTo>
                  <a:close/>
                  <a:moveTo>
                    <a:pt x="14177" y="127"/>
                  </a:moveTo>
                  <a:cubicBezTo>
                    <a:pt x="14142" y="127"/>
                    <a:pt x="14125" y="161"/>
                    <a:pt x="14103" y="201"/>
                  </a:cubicBezTo>
                  <a:cubicBezTo>
                    <a:pt x="14103" y="235"/>
                    <a:pt x="14125" y="270"/>
                    <a:pt x="14177" y="270"/>
                  </a:cubicBezTo>
                  <a:cubicBezTo>
                    <a:pt x="14212" y="270"/>
                    <a:pt x="14251" y="253"/>
                    <a:pt x="14251" y="218"/>
                  </a:cubicBezTo>
                  <a:cubicBezTo>
                    <a:pt x="14268" y="179"/>
                    <a:pt x="14233" y="144"/>
                    <a:pt x="14194" y="127"/>
                  </a:cubicBezTo>
                  <a:close/>
                  <a:moveTo>
                    <a:pt x="25329" y="161"/>
                  </a:moveTo>
                  <a:cubicBezTo>
                    <a:pt x="25308" y="161"/>
                    <a:pt x="25273" y="179"/>
                    <a:pt x="25255" y="218"/>
                  </a:cubicBezTo>
                  <a:cubicBezTo>
                    <a:pt x="25255" y="253"/>
                    <a:pt x="25273" y="288"/>
                    <a:pt x="25308" y="309"/>
                  </a:cubicBezTo>
                  <a:lnTo>
                    <a:pt x="25329" y="309"/>
                  </a:lnTo>
                  <a:cubicBezTo>
                    <a:pt x="25364" y="309"/>
                    <a:pt x="25381" y="288"/>
                    <a:pt x="25399" y="253"/>
                  </a:cubicBezTo>
                  <a:cubicBezTo>
                    <a:pt x="25416" y="218"/>
                    <a:pt x="25399" y="179"/>
                    <a:pt x="25364" y="161"/>
                  </a:cubicBezTo>
                  <a:close/>
                  <a:moveTo>
                    <a:pt x="12362" y="179"/>
                  </a:moveTo>
                  <a:cubicBezTo>
                    <a:pt x="12328" y="179"/>
                    <a:pt x="12293" y="218"/>
                    <a:pt x="12310" y="253"/>
                  </a:cubicBezTo>
                  <a:cubicBezTo>
                    <a:pt x="12310" y="288"/>
                    <a:pt x="12345" y="327"/>
                    <a:pt x="12384" y="327"/>
                  </a:cubicBezTo>
                  <a:cubicBezTo>
                    <a:pt x="12436" y="309"/>
                    <a:pt x="12454" y="270"/>
                    <a:pt x="12454" y="235"/>
                  </a:cubicBezTo>
                  <a:cubicBezTo>
                    <a:pt x="12436" y="201"/>
                    <a:pt x="12419" y="179"/>
                    <a:pt x="12384" y="179"/>
                  </a:cubicBezTo>
                  <a:close/>
                  <a:moveTo>
                    <a:pt x="14538" y="201"/>
                  </a:moveTo>
                  <a:cubicBezTo>
                    <a:pt x="14503" y="201"/>
                    <a:pt x="14468" y="218"/>
                    <a:pt x="14468" y="253"/>
                  </a:cubicBezTo>
                  <a:cubicBezTo>
                    <a:pt x="14451" y="288"/>
                    <a:pt x="14486" y="344"/>
                    <a:pt x="14521" y="344"/>
                  </a:cubicBezTo>
                  <a:lnTo>
                    <a:pt x="14538" y="344"/>
                  </a:lnTo>
                  <a:cubicBezTo>
                    <a:pt x="14577" y="344"/>
                    <a:pt x="14595" y="327"/>
                    <a:pt x="14612" y="288"/>
                  </a:cubicBezTo>
                  <a:cubicBezTo>
                    <a:pt x="14612" y="253"/>
                    <a:pt x="14595" y="218"/>
                    <a:pt x="14560" y="201"/>
                  </a:cubicBezTo>
                  <a:close/>
                  <a:moveTo>
                    <a:pt x="23171" y="201"/>
                  </a:moveTo>
                  <a:cubicBezTo>
                    <a:pt x="23132" y="218"/>
                    <a:pt x="23114" y="253"/>
                    <a:pt x="23132" y="288"/>
                  </a:cubicBezTo>
                  <a:cubicBezTo>
                    <a:pt x="23132" y="327"/>
                    <a:pt x="23171" y="344"/>
                    <a:pt x="23188" y="344"/>
                  </a:cubicBezTo>
                  <a:lnTo>
                    <a:pt x="23223" y="344"/>
                  </a:lnTo>
                  <a:cubicBezTo>
                    <a:pt x="23262" y="327"/>
                    <a:pt x="23280" y="288"/>
                    <a:pt x="23262" y="253"/>
                  </a:cubicBezTo>
                  <a:cubicBezTo>
                    <a:pt x="23262" y="218"/>
                    <a:pt x="23223" y="201"/>
                    <a:pt x="23188" y="201"/>
                  </a:cubicBezTo>
                  <a:close/>
                  <a:moveTo>
                    <a:pt x="12001" y="235"/>
                  </a:moveTo>
                  <a:cubicBezTo>
                    <a:pt x="11966" y="253"/>
                    <a:pt x="11949" y="288"/>
                    <a:pt x="11949" y="327"/>
                  </a:cubicBezTo>
                  <a:cubicBezTo>
                    <a:pt x="11949" y="362"/>
                    <a:pt x="11984" y="379"/>
                    <a:pt x="12019" y="379"/>
                  </a:cubicBezTo>
                  <a:lnTo>
                    <a:pt x="12036" y="379"/>
                  </a:lnTo>
                  <a:cubicBezTo>
                    <a:pt x="12075" y="379"/>
                    <a:pt x="12093" y="344"/>
                    <a:pt x="12093" y="288"/>
                  </a:cubicBezTo>
                  <a:cubicBezTo>
                    <a:pt x="12093" y="253"/>
                    <a:pt x="12058" y="235"/>
                    <a:pt x="12019" y="235"/>
                  </a:cubicBezTo>
                  <a:close/>
                  <a:moveTo>
                    <a:pt x="11657" y="309"/>
                  </a:moveTo>
                  <a:cubicBezTo>
                    <a:pt x="11601" y="327"/>
                    <a:pt x="11584" y="362"/>
                    <a:pt x="11601" y="396"/>
                  </a:cubicBezTo>
                  <a:cubicBezTo>
                    <a:pt x="11601" y="436"/>
                    <a:pt x="11640" y="453"/>
                    <a:pt x="11657" y="453"/>
                  </a:cubicBezTo>
                  <a:lnTo>
                    <a:pt x="11675" y="453"/>
                  </a:lnTo>
                  <a:cubicBezTo>
                    <a:pt x="11710" y="453"/>
                    <a:pt x="11749" y="396"/>
                    <a:pt x="11731" y="362"/>
                  </a:cubicBezTo>
                  <a:cubicBezTo>
                    <a:pt x="11731" y="327"/>
                    <a:pt x="11692" y="309"/>
                    <a:pt x="11657" y="309"/>
                  </a:cubicBezTo>
                  <a:close/>
                  <a:moveTo>
                    <a:pt x="14886" y="309"/>
                  </a:moveTo>
                  <a:cubicBezTo>
                    <a:pt x="14847" y="309"/>
                    <a:pt x="14830" y="327"/>
                    <a:pt x="14812" y="362"/>
                  </a:cubicBezTo>
                  <a:cubicBezTo>
                    <a:pt x="14795" y="396"/>
                    <a:pt x="14830" y="436"/>
                    <a:pt x="14864" y="453"/>
                  </a:cubicBezTo>
                  <a:lnTo>
                    <a:pt x="14886" y="453"/>
                  </a:lnTo>
                  <a:cubicBezTo>
                    <a:pt x="14921" y="453"/>
                    <a:pt x="14938" y="436"/>
                    <a:pt x="14956" y="396"/>
                  </a:cubicBezTo>
                  <a:cubicBezTo>
                    <a:pt x="14973" y="362"/>
                    <a:pt x="14938" y="327"/>
                    <a:pt x="14904" y="309"/>
                  </a:cubicBezTo>
                  <a:close/>
                  <a:moveTo>
                    <a:pt x="25656" y="309"/>
                  </a:moveTo>
                  <a:cubicBezTo>
                    <a:pt x="25634" y="309"/>
                    <a:pt x="25616" y="327"/>
                    <a:pt x="25599" y="344"/>
                  </a:cubicBezTo>
                  <a:cubicBezTo>
                    <a:pt x="25582" y="379"/>
                    <a:pt x="25582" y="436"/>
                    <a:pt x="25616" y="453"/>
                  </a:cubicBezTo>
                  <a:lnTo>
                    <a:pt x="25656" y="453"/>
                  </a:lnTo>
                  <a:cubicBezTo>
                    <a:pt x="25690" y="453"/>
                    <a:pt x="25708" y="453"/>
                    <a:pt x="25725" y="418"/>
                  </a:cubicBezTo>
                  <a:cubicBezTo>
                    <a:pt x="25743" y="379"/>
                    <a:pt x="25725" y="344"/>
                    <a:pt x="25690" y="327"/>
                  </a:cubicBezTo>
                  <a:cubicBezTo>
                    <a:pt x="25690" y="327"/>
                    <a:pt x="25673" y="309"/>
                    <a:pt x="25656" y="309"/>
                  </a:cubicBezTo>
                  <a:close/>
                  <a:moveTo>
                    <a:pt x="22827" y="327"/>
                  </a:moveTo>
                  <a:cubicBezTo>
                    <a:pt x="22788" y="344"/>
                    <a:pt x="22771" y="379"/>
                    <a:pt x="22788" y="418"/>
                  </a:cubicBezTo>
                  <a:cubicBezTo>
                    <a:pt x="22788" y="453"/>
                    <a:pt x="22827" y="470"/>
                    <a:pt x="22862" y="470"/>
                  </a:cubicBezTo>
                  <a:lnTo>
                    <a:pt x="22879" y="453"/>
                  </a:lnTo>
                  <a:cubicBezTo>
                    <a:pt x="22914" y="436"/>
                    <a:pt x="22936" y="396"/>
                    <a:pt x="22914" y="362"/>
                  </a:cubicBezTo>
                  <a:cubicBezTo>
                    <a:pt x="22914" y="344"/>
                    <a:pt x="22879" y="327"/>
                    <a:pt x="22862" y="327"/>
                  </a:cubicBezTo>
                  <a:close/>
                  <a:moveTo>
                    <a:pt x="11296" y="396"/>
                  </a:moveTo>
                  <a:cubicBezTo>
                    <a:pt x="11257" y="396"/>
                    <a:pt x="11240" y="436"/>
                    <a:pt x="11240" y="488"/>
                  </a:cubicBezTo>
                  <a:cubicBezTo>
                    <a:pt x="11257" y="505"/>
                    <a:pt x="11275" y="544"/>
                    <a:pt x="11314" y="544"/>
                  </a:cubicBezTo>
                  <a:lnTo>
                    <a:pt x="11331" y="544"/>
                  </a:lnTo>
                  <a:cubicBezTo>
                    <a:pt x="11366" y="527"/>
                    <a:pt x="11383" y="488"/>
                    <a:pt x="11383" y="453"/>
                  </a:cubicBezTo>
                  <a:cubicBezTo>
                    <a:pt x="11366" y="418"/>
                    <a:pt x="11349" y="396"/>
                    <a:pt x="11314" y="396"/>
                  </a:cubicBezTo>
                  <a:close/>
                  <a:moveTo>
                    <a:pt x="22518" y="453"/>
                  </a:moveTo>
                  <a:cubicBezTo>
                    <a:pt x="22518" y="453"/>
                    <a:pt x="22501" y="453"/>
                    <a:pt x="22479" y="470"/>
                  </a:cubicBezTo>
                  <a:cubicBezTo>
                    <a:pt x="22444" y="470"/>
                    <a:pt x="22444" y="527"/>
                    <a:pt x="22444" y="562"/>
                  </a:cubicBezTo>
                  <a:cubicBezTo>
                    <a:pt x="22462" y="579"/>
                    <a:pt x="22501" y="597"/>
                    <a:pt x="22518" y="597"/>
                  </a:cubicBezTo>
                  <a:lnTo>
                    <a:pt x="22553" y="597"/>
                  </a:lnTo>
                  <a:cubicBezTo>
                    <a:pt x="22588" y="579"/>
                    <a:pt x="22610" y="544"/>
                    <a:pt x="22588" y="505"/>
                  </a:cubicBezTo>
                  <a:cubicBezTo>
                    <a:pt x="22571" y="470"/>
                    <a:pt x="22553" y="453"/>
                    <a:pt x="22518" y="453"/>
                  </a:cubicBezTo>
                  <a:close/>
                  <a:moveTo>
                    <a:pt x="10970" y="470"/>
                  </a:moveTo>
                  <a:cubicBezTo>
                    <a:pt x="10948" y="470"/>
                    <a:pt x="10948" y="488"/>
                    <a:pt x="10948" y="488"/>
                  </a:cubicBezTo>
                  <a:cubicBezTo>
                    <a:pt x="10896" y="488"/>
                    <a:pt x="10879" y="527"/>
                    <a:pt x="10896" y="562"/>
                  </a:cubicBezTo>
                  <a:cubicBezTo>
                    <a:pt x="10896" y="597"/>
                    <a:pt x="10931" y="614"/>
                    <a:pt x="10970" y="614"/>
                  </a:cubicBezTo>
                  <a:lnTo>
                    <a:pt x="10987" y="614"/>
                  </a:lnTo>
                  <a:cubicBezTo>
                    <a:pt x="11022" y="614"/>
                    <a:pt x="11040" y="579"/>
                    <a:pt x="11022" y="527"/>
                  </a:cubicBezTo>
                  <a:cubicBezTo>
                    <a:pt x="11022" y="505"/>
                    <a:pt x="10987" y="470"/>
                    <a:pt x="10970" y="470"/>
                  </a:cubicBezTo>
                  <a:close/>
                  <a:moveTo>
                    <a:pt x="15212" y="470"/>
                  </a:moveTo>
                  <a:cubicBezTo>
                    <a:pt x="15191" y="470"/>
                    <a:pt x="15156" y="488"/>
                    <a:pt x="15139" y="505"/>
                  </a:cubicBezTo>
                  <a:cubicBezTo>
                    <a:pt x="15121" y="544"/>
                    <a:pt x="15139" y="579"/>
                    <a:pt x="15173" y="597"/>
                  </a:cubicBezTo>
                  <a:cubicBezTo>
                    <a:pt x="15191" y="614"/>
                    <a:pt x="15191" y="614"/>
                    <a:pt x="15212" y="614"/>
                  </a:cubicBezTo>
                  <a:cubicBezTo>
                    <a:pt x="15230" y="614"/>
                    <a:pt x="15265" y="597"/>
                    <a:pt x="15265" y="579"/>
                  </a:cubicBezTo>
                  <a:cubicBezTo>
                    <a:pt x="15300" y="544"/>
                    <a:pt x="15282" y="488"/>
                    <a:pt x="15247" y="470"/>
                  </a:cubicBezTo>
                  <a:close/>
                  <a:moveTo>
                    <a:pt x="25960" y="505"/>
                  </a:moveTo>
                  <a:cubicBezTo>
                    <a:pt x="25943" y="505"/>
                    <a:pt x="25925" y="527"/>
                    <a:pt x="25908" y="544"/>
                  </a:cubicBezTo>
                  <a:cubicBezTo>
                    <a:pt x="25891" y="579"/>
                    <a:pt x="25891" y="614"/>
                    <a:pt x="25925" y="653"/>
                  </a:cubicBezTo>
                  <a:lnTo>
                    <a:pt x="25960" y="653"/>
                  </a:lnTo>
                  <a:cubicBezTo>
                    <a:pt x="25982" y="653"/>
                    <a:pt x="25999" y="653"/>
                    <a:pt x="26017" y="636"/>
                  </a:cubicBezTo>
                  <a:cubicBezTo>
                    <a:pt x="26052" y="597"/>
                    <a:pt x="26034" y="544"/>
                    <a:pt x="25999" y="527"/>
                  </a:cubicBezTo>
                  <a:cubicBezTo>
                    <a:pt x="25999" y="527"/>
                    <a:pt x="25982" y="505"/>
                    <a:pt x="25960" y="505"/>
                  </a:cubicBezTo>
                  <a:close/>
                  <a:moveTo>
                    <a:pt x="10587" y="562"/>
                  </a:moveTo>
                  <a:cubicBezTo>
                    <a:pt x="10552" y="579"/>
                    <a:pt x="10535" y="614"/>
                    <a:pt x="10535" y="653"/>
                  </a:cubicBezTo>
                  <a:cubicBezTo>
                    <a:pt x="10552" y="688"/>
                    <a:pt x="10570" y="705"/>
                    <a:pt x="10604" y="705"/>
                  </a:cubicBezTo>
                  <a:lnTo>
                    <a:pt x="10622" y="705"/>
                  </a:lnTo>
                  <a:cubicBezTo>
                    <a:pt x="10661" y="705"/>
                    <a:pt x="10696" y="653"/>
                    <a:pt x="10678" y="614"/>
                  </a:cubicBezTo>
                  <a:cubicBezTo>
                    <a:pt x="10678" y="579"/>
                    <a:pt x="10644" y="562"/>
                    <a:pt x="10604" y="562"/>
                  </a:cubicBezTo>
                  <a:close/>
                  <a:moveTo>
                    <a:pt x="22153" y="614"/>
                  </a:moveTo>
                  <a:cubicBezTo>
                    <a:pt x="22118" y="636"/>
                    <a:pt x="22101" y="671"/>
                    <a:pt x="22118" y="705"/>
                  </a:cubicBezTo>
                  <a:cubicBezTo>
                    <a:pt x="22135" y="745"/>
                    <a:pt x="22153" y="762"/>
                    <a:pt x="22192" y="762"/>
                  </a:cubicBezTo>
                  <a:cubicBezTo>
                    <a:pt x="22209" y="762"/>
                    <a:pt x="22209" y="762"/>
                    <a:pt x="22227" y="745"/>
                  </a:cubicBezTo>
                  <a:cubicBezTo>
                    <a:pt x="22262" y="723"/>
                    <a:pt x="22283" y="688"/>
                    <a:pt x="22262" y="653"/>
                  </a:cubicBezTo>
                  <a:cubicBezTo>
                    <a:pt x="22244" y="614"/>
                    <a:pt x="22209" y="614"/>
                    <a:pt x="22192" y="614"/>
                  </a:cubicBezTo>
                  <a:close/>
                  <a:moveTo>
                    <a:pt x="10243" y="653"/>
                  </a:moveTo>
                  <a:cubicBezTo>
                    <a:pt x="10208" y="653"/>
                    <a:pt x="10169" y="705"/>
                    <a:pt x="10187" y="745"/>
                  </a:cubicBezTo>
                  <a:cubicBezTo>
                    <a:pt x="10187" y="779"/>
                    <a:pt x="10226" y="797"/>
                    <a:pt x="10261" y="797"/>
                  </a:cubicBezTo>
                  <a:lnTo>
                    <a:pt x="10278" y="797"/>
                  </a:lnTo>
                  <a:cubicBezTo>
                    <a:pt x="10317" y="779"/>
                    <a:pt x="10335" y="745"/>
                    <a:pt x="10335" y="705"/>
                  </a:cubicBezTo>
                  <a:cubicBezTo>
                    <a:pt x="10317" y="671"/>
                    <a:pt x="10278" y="653"/>
                    <a:pt x="10261" y="653"/>
                  </a:cubicBezTo>
                  <a:close/>
                  <a:moveTo>
                    <a:pt x="15517" y="653"/>
                  </a:moveTo>
                  <a:cubicBezTo>
                    <a:pt x="15500" y="653"/>
                    <a:pt x="15465" y="671"/>
                    <a:pt x="15465" y="688"/>
                  </a:cubicBezTo>
                  <a:cubicBezTo>
                    <a:pt x="15447" y="723"/>
                    <a:pt x="15447" y="762"/>
                    <a:pt x="15482" y="779"/>
                  </a:cubicBezTo>
                  <a:cubicBezTo>
                    <a:pt x="15500" y="797"/>
                    <a:pt x="15517" y="797"/>
                    <a:pt x="15517" y="797"/>
                  </a:cubicBezTo>
                  <a:cubicBezTo>
                    <a:pt x="15556" y="797"/>
                    <a:pt x="15574" y="779"/>
                    <a:pt x="15591" y="762"/>
                  </a:cubicBezTo>
                  <a:cubicBezTo>
                    <a:pt x="15608" y="723"/>
                    <a:pt x="15591" y="688"/>
                    <a:pt x="15556" y="653"/>
                  </a:cubicBezTo>
                  <a:close/>
                  <a:moveTo>
                    <a:pt x="9900" y="723"/>
                  </a:moveTo>
                  <a:lnTo>
                    <a:pt x="9882" y="745"/>
                  </a:lnTo>
                  <a:cubicBezTo>
                    <a:pt x="9843" y="745"/>
                    <a:pt x="9826" y="779"/>
                    <a:pt x="9826" y="814"/>
                  </a:cubicBezTo>
                  <a:cubicBezTo>
                    <a:pt x="9843" y="853"/>
                    <a:pt x="9860" y="871"/>
                    <a:pt x="9900" y="871"/>
                  </a:cubicBezTo>
                  <a:lnTo>
                    <a:pt x="9917" y="871"/>
                  </a:lnTo>
                  <a:cubicBezTo>
                    <a:pt x="9952" y="871"/>
                    <a:pt x="9991" y="832"/>
                    <a:pt x="9969" y="797"/>
                  </a:cubicBezTo>
                  <a:cubicBezTo>
                    <a:pt x="9969" y="762"/>
                    <a:pt x="9934" y="723"/>
                    <a:pt x="9900" y="723"/>
                  </a:cubicBezTo>
                  <a:close/>
                  <a:moveTo>
                    <a:pt x="26234" y="745"/>
                  </a:moveTo>
                  <a:cubicBezTo>
                    <a:pt x="26217" y="745"/>
                    <a:pt x="26200" y="762"/>
                    <a:pt x="26178" y="762"/>
                  </a:cubicBezTo>
                  <a:cubicBezTo>
                    <a:pt x="26160" y="797"/>
                    <a:pt x="26160" y="853"/>
                    <a:pt x="26200" y="871"/>
                  </a:cubicBezTo>
                  <a:cubicBezTo>
                    <a:pt x="26200" y="888"/>
                    <a:pt x="26217" y="888"/>
                    <a:pt x="26234" y="888"/>
                  </a:cubicBezTo>
                  <a:cubicBezTo>
                    <a:pt x="26252" y="888"/>
                    <a:pt x="26287" y="888"/>
                    <a:pt x="26287" y="871"/>
                  </a:cubicBezTo>
                  <a:cubicBezTo>
                    <a:pt x="26326" y="832"/>
                    <a:pt x="26326" y="797"/>
                    <a:pt x="26287" y="762"/>
                  </a:cubicBezTo>
                  <a:cubicBezTo>
                    <a:pt x="26269" y="762"/>
                    <a:pt x="26252" y="745"/>
                    <a:pt x="26234" y="745"/>
                  </a:cubicBezTo>
                  <a:close/>
                  <a:moveTo>
                    <a:pt x="21826" y="779"/>
                  </a:moveTo>
                  <a:cubicBezTo>
                    <a:pt x="21792" y="797"/>
                    <a:pt x="21792" y="853"/>
                    <a:pt x="21809" y="888"/>
                  </a:cubicBezTo>
                  <a:cubicBezTo>
                    <a:pt x="21809" y="906"/>
                    <a:pt x="21848" y="923"/>
                    <a:pt x="21866" y="923"/>
                  </a:cubicBezTo>
                  <a:cubicBezTo>
                    <a:pt x="21883" y="923"/>
                    <a:pt x="21883" y="923"/>
                    <a:pt x="21900" y="906"/>
                  </a:cubicBezTo>
                  <a:cubicBezTo>
                    <a:pt x="21935" y="888"/>
                    <a:pt x="21957" y="853"/>
                    <a:pt x="21935" y="814"/>
                  </a:cubicBezTo>
                  <a:cubicBezTo>
                    <a:pt x="21918" y="797"/>
                    <a:pt x="21900" y="779"/>
                    <a:pt x="21866" y="779"/>
                  </a:cubicBezTo>
                  <a:close/>
                  <a:moveTo>
                    <a:pt x="9534" y="814"/>
                  </a:moveTo>
                  <a:cubicBezTo>
                    <a:pt x="9499" y="832"/>
                    <a:pt x="9464" y="871"/>
                    <a:pt x="9482" y="906"/>
                  </a:cubicBezTo>
                  <a:cubicBezTo>
                    <a:pt x="9482" y="940"/>
                    <a:pt x="9517" y="962"/>
                    <a:pt x="9556" y="962"/>
                  </a:cubicBezTo>
                  <a:lnTo>
                    <a:pt x="9573" y="962"/>
                  </a:lnTo>
                  <a:cubicBezTo>
                    <a:pt x="9608" y="940"/>
                    <a:pt x="9625" y="906"/>
                    <a:pt x="9625" y="871"/>
                  </a:cubicBezTo>
                  <a:cubicBezTo>
                    <a:pt x="9608" y="832"/>
                    <a:pt x="9591" y="814"/>
                    <a:pt x="9556" y="814"/>
                  </a:cubicBezTo>
                  <a:close/>
                  <a:moveTo>
                    <a:pt x="15826" y="832"/>
                  </a:moveTo>
                  <a:cubicBezTo>
                    <a:pt x="15809" y="832"/>
                    <a:pt x="15791" y="853"/>
                    <a:pt x="15774" y="871"/>
                  </a:cubicBezTo>
                  <a:cubicBezTo>
                    <a:pt x="15756" y="906"/>
                    <a:pt x="15756" y="940"/>
                    <a:pt x="15791" y="979"/>
                  </a:cubicBezTo>
                  <a:lnTo>
                    <a:pt x="15826" y="979"/>
                  </a:lnTo>
                  <a:cubicBezTo>
                    <a:pt x="15843" y="979"/>
                    <a:pt x="15883" y="979"/>
                    <a:pt x="15883" y="962"/>
                  </a:cubicBezTo>
                  <a:cubicBezTo>
                    <a:pt x="15917" y="923"/>
                    <a:pt x="15900" y="871"/>
                    <a:pt x="15883" y="853"/>
                  </a:cubicBezTo>
                  <a:cubicBezTo>
                    <a:pt x="15865" y="853"/>
                    <a:pt x="15843" y="832"/>
                    <a:pt x="15826" y="832"/>
                  </a:cubicBezTo>
                  <a:close/>
                  <a:moveTo>
                    <a:pt x="9173" y="906"/>
                  </a:moveTo>
                  <a:cubicBezTo>
                    <a:pt x="9138" y="906"/>
                    <a:pt x="9121" y="940"/>
                    <a:pt x="9121" y="979"/>
                  </a:cubicBezTo>
                  <a:cubicBezTo>
                    <a:pt x="9138" y="1014"/>
                    <a:pt x="9155" y="1049"/>
                    <a:pt x="9190" y="1049"/>
                  </a:cubicBezTo>
                  <a:lnTo>
                    <a:pt x="9208" y="1032"/>
                  </a:lnTo>
                  <a:cubicBezTo>
                    <a:pt x="9247" y="1032"/>
                    <a:pt x="9282" y="997"/>
                    <a:pt x="9264" y="962"/>
                  </a:cubicBezTo>
                  <a:cubicBezTo>
                    <a:pt x="9264" y="923"/>
                    <a:pt x="9229" y="906"/>
                    <a:pt x="9190" y="906"/>
                  </a:cubicBezTo>
                  <a:close/>
                  <a:moveTo>
                    <a:pt x="21557" y="940"/>
                  </a:moveTo>
                  <a:cubicBezTo>
                    <a:pt x="21539" y="940"/>
                    <a:pt x="21522" y="962"/>
                    <a:pt x="21522" y="962"/>
                  </a:cubicBezTo>
                  <a:cubicBezTo>
                    <a:pt x="21483" y="979"/>
                    <a:pt x="21465" y="1014"/>
                    <a:pt x="21483" y="1049"/>
                  </a:cubicBezTo>
                  <a:cubicBezTo>
                    <a:pt x="21500" y="1088"/>
                    <a:pt x="21522" y="1088"/>
                    <a:pt x="21557" y="1088"/>
                  </a:cubicBezTo>
                  <a:lnTo>
                    <a:pt x="21592" y="1088"/>
                  </a:lnTo>
                  <a:cubicBezTo>
                    <a:pt x="21631" y="1071"/>
                    <a:pt x="21631" y="1014"/>
                    <a:pt x="21609" y="979"/>
                  </a:cubicBezTo>
                  <a:cubicBezTo>
                    <a:pt x="21592" y="962"/>
                    <a:pt x="21574" y="940"/>
                    <a:pt x="21557" y="940"/>
                  </a:cubicBezTo>
                  <a:close/>
                  <a:moveTo>
                    <a:pt x="8829" y="979"/>
                  </a:moveTo>
                  <a:cubicBezTo>
                    <a:pt x="8794" y="997"/>
                    <a:pt x="8755" y="1032"/>
                    <a:pt x="8773" y="1071"/>
                  </a:cubicBezTo>
                  <a:cubicBezTo>
                    <a:pt x="8773" y="1106"/>
                    <a:pt x="8812" y="1123"/>
                    <a:pt x="8847" y="1123"/>
                  </a:cubicBezTo>
                  <a:lnTo>
                    <a:pt x="8864" y="1123"/>
                  </a:lnTo>
                  <a:cubicBezTo>
                    <a:pt x="8903" y="1106"/>
                    <a:pt x="8921" y="1071"/>
                    <a:pt x="8921" y="1032"/>
                  </a:cubicBezTo>
                  <a:cubicBezTo>
                    <a:pt x="8903" y="997"/>
                    <a:pt x="8881" y="979"/>
                    <a:pt x="8847" y="979"/>
                  </a:cubicBezTo>
                  <a:close/>
                  <a:moveTo>
                    <a:pt x="26487" y="997"/>
                  </a:moveTo>
                  <a:cubicBezTo>
                    <a:pt x="26469" y="997"/>
                    <a:pt x="26452" y="1014"/>
                    <a:pt x="26452" y="1014"/>
                  </a:cubicBezTo>
                  <a:cubicBezTo>
                    <a:pt x="26417" y="1049"/>
                    <a:pt x="26417" y="1088"/>
                    <a:pt x="26434" y="1123"/>
                  </a:cubicBezTo>
                  <a:cubicBezTo>
                    <a:pt x="26452" y="1140"/>
                    <a:pt x="26469" y="1140"/>
                    <a:pt x="26487" y="1140"/>
                  </a:cubicBezTo>
                  <a:cubicBezTo>
                    <a:pt x="26504" y="1140"/>
                    <a:pt x="26526" y="1140"/>
                    <a:pt x="26543" y="1123"/>
                  </a:cubicBezTo>
                  <a:cubicBezTo>
                    <a:pt x="26578" y="1106"/>
                    <a:pt x="26578" y="1049"/>
                    <a:pt x="26543" y="1032"/>
                  </a:cubicBezTo>
                  <a:cubicBezTo>
                    <a:pt x="26543" y="1014"/>
                    <a:pt x="26526" y="997"/>
                    <a:pt x="26487" y="997"/>
                  </a:cubicBezTo>
                  <a:close/>
                  <a:moveTo>
                    <a:pt x="8468" y="1071"/>
                  </a:moveTo>
                  <a:cubicBezTo>
                    <a:pt x="8429" y="1071"/>
                    <a:pt x="8411" y="1106"/>
                    <a:pt x="8411" y="1158"/>
                  </a:cubicBezTo>
                  <a:cubicBezTo>
                    <a:pt x="8429" y="1180"/>
                    <a:pt x="8468" y="1214"/>
                    <a:pt x="8485" y="1214"/>
                  </a:cubicBezTo>
                  <a:lnTo>
                    <a:pt x="8503" y="1214"/>
                  </a:lnTo>
                  <a:cubicBezTo>
                    <a:pt x="8538" y="1197"/>
                    <a:pt x="8577" y="1158"/>
                    <a:pt x="8555" y="1123"/>
                  </a:cubicBezTo>
                  <a:cubicBezTo>
                    <a:pt x="8555" y="1088"/>
                    <a:pt x="8520" y="1071"/>
                    <a:pt x="8485" y="1071"/>
                  </a:cubicBezTo>
                  <a:close/>
                  <a:moveTo>
                    <a:pt x="16118" y="1071"/>
                  </a:moveTo>
                  <a:cubicBezTo>
                    <a:pt x="16100" y="1071"/>
                    <a:pt x="16061" y="1088"/>
                    <a:pt x="16061" y="1088"/>
                  </a:cubicBezTo>
                  <a:cubicBezTo>
                    <a:pt x="16026" y="1123"/>
                    <a:pt x="16026" y="1180"/>
                    <a:pt x="16061" y="1197"/>
                  </a:cubicBezTo>
                  <a:cubicBezTo>
                    <a:pt x="16083" y="1214"/>
                    <a:pt x="16100" y="1214"/>
                    <a:pt x="16118" y="1214"/>
                  </a:cubicBezTo>
                  <a:cubicBezTo>
                    <a:pt x="16135" y="1214"/>
                    <a:pt x="16152" y="1214"/>
                    <a:pt x="16170" y="1197"/>
                  </a:cubicBezTo>
                  <a:cubicBezTo>
                    <a:pt x="16192" y="1158"/>
                    <a:pt x="16192" y="1123"/>
                    <a:pt x="16152" y="1088"/>
                  </a:cubicBezTo>
                  <a:cubicBezTo>
                    <a:pt x="16152" y="1088"/>
                    <a:pt x="16135" y="1071"/>
                    <a:pt x="16118" y="1071"/>
                  </a:cubicBezTo>
                  <a:close/>
                  <a:moveTo>
                    <a:pt x="21230" y="1123"/>
                  </a:moveTo>
                  <a:cubicBezTo>
                    <a:pt x="21230" y="1123"/>
                    <a:pt x="21213" y="1140"/>
                    <a:pt x="21196" y="1140"/>
                  </a:cubicBezTo>
                  <a:cubicBezTo>
                    <a:pt x="21156" y="1158"/>
                    <a:pt x="21156" y="1214"/>
                    <a:pt x="21174" y="1249"/>
                  </a:cubicBezTo>
                  <a:cubicBezTo>
                    <a:pt x="21196" y="1267"/>
                    <a:pt x="21213" y="1267"/>
                    <a:pt x="21230" y="1267"/>
                  </a:cubicBezTo>
                  <a:lnTo>
                    <a:pt x="21265" y="1267"/>
                  </a:lnTo>
                  <a:cubicBezTo>
                    <a:pt x="21304" y="1249"/>
                    <a:pt x="21322" y="1197"/>
                    <a:pt x="21304" y="1158"/>
                  </a:cubicBezTo>
                  <a:cubicBezTo>
                    <a:pt x="21283" y="1140"/>
                    <a:pt x="21265" y="1123"/>
                    <a:pt x="21230" y="1123"/>
                  </a:cubicBezTo>
                  <a:close/>
                  <a:moveTo>
                    <a:pt x="8142" y="1140"/>
                  </a:moveTo>
                  <a:cubicBezTo>
                    <a:pt x="8142" y="1140"/>
                    <a:pt x="8120" y="1140"/>
                    <a:pt x="8120" y="1158"/>
                  </a:cubicBezTo>
                  <a:cubicBezTo>
                    <a:pt x="8085" y="1158"/>
                    <a:pt x="8050" y="1197"/>
                    <a:pt x="8068" y="1232"/>
                  </a:cubicBezTo>
                  <a:cubicBezTo>
                    <a:pt x="8068" y="1267"/>
                    <a:pt x="8102" y="1288"/>
                    <a:pt x="8142" y="1288"/>
                  </a:cubicBezTo>
                  <a:lnTo>
                    <a:pt x="8159" y="1288"/>
                  </a:lnTo>
                  <a:cubicBezTo>
                    <a:pt x="8194" y="1288"/>
                    <a:pt x="8211" y="1249"/>
                    <a:pt x="8211" y="1197"/>
                  </a:cubicBezTo>
                  <a:cubicBezTo>
                    <a:pt x="8194" y="1180"/>
                    <a:pt x="8176" y="1140"/>
                    <a:pt x="8142" y="1140"/>
                  </a:cubicBezTo>
                  <a:close/>
                  <a:moveTo>
                    <a:pt x="7759" y="1232"/>
                  </a:moveTo>
                  <a:cubicBezTo>
                    <a:pt x="7724" y="1249"/>
                    <a:pt x="7706" y="1288"/>
                    <a:pt x="7724" y="1323"/>
                  </a:cubicBezTo>
                  <a:cubicBezTo>
                    <a:pt x="7724" y="1358"/>
                    <a:pt x="7759" y="1375"/>
                    <a:pt x="7776" y="1375"/>
                  </a:cubicBezTo>
                  <a:lnTo>
                    <a:pt x="7794" y="1375"/>
                  </a:lnTo>
                  <a:cubicBezTo>
                    <a:pt x="7850" y="1375"/>
                    <a:pt x="7867" y="1341"/>
                    <a:pt x="7850" y="1288"/>
                  </a:cubicBezTo>
                  <a:cubicBezTo>
                    <a:pt x="7850" y="1267"/>
                    <a:pt x="7815" y="1232"/>
                    <a:pt x="7794" y="1232"/>
                  </a:cubicBezTo>
                  <a:close/>
                  <a:moveTo>
                    <a:pt x="26722" y="1288"/>
                  </a:moveTo>
                  <a:cubicBezTo>
                    <a:pt x="26704" y="1288"/>
                    <a:pt x="26687" y="1288"/>
                    <a:pt x="26669" y="1306"/>
                  </a:cubicBezTo>
                  <a:cubicBezTo>
                    <a:pt x="26652" y="1323"/>
                    <a:pt x="26635" y="1375"/>
                    <a:pt x="26652" y="1415"/>
                  </a:cubicBezTo>
                  <a:cubicBezTo>
                    <a:pt x="26669" y="1432"/>
                    <a:pt x="26687" y="1432"/>
                    <a:pt x="26722" y="1432"/>
                  </a:cubicBezTo>
                  <a:cubicBezTo>
                    <a:pt x="26722" y="1432"/>
                    <a:pt x="26743" y="1432"/>
                    <a:pt x="26761" y="1415"/>
                  </a:cubicBezTo>
                  <a:cubicBezTo>
                    <a:pt x="26796" y="1397"/>
                    <a:pt x="26796" y="1358"/>
                    <a:pt x="26778" y="1323"/>
                  </a:cubicBezTo>
                  <a:cubicBezTo>
                    <a:pt x="26761" y="1306"/>
                    <a:pt x="26743" y="1288"/>
                    <a:pt x="26722" y="1288"/>
                  </a:cubicBezTo>
                  <a:close/>
                  <a:moveTo>
                    <a:pt x="7432" y="1323"/>
                  </a:moveTo>
                  <a:lnTo>
                    <a:pt x="7415" y="1341"/>
                  </a:lnTo>
                  <a:cubicBezTo>
                    <a:pt x="7380" y="1341"/>
                    <a:pt x="7358" y="1375"/>
                    <a:pt x="7358" y="1415"/>
                  </a:cubicBezTo>
                  <a:cubicBezTo>
                    <a:pt x="7380" y="1449"/>
                    <a:pt x="7398" y="1467"/>
                    <a:pt x="7432" y="1467"/>
                  </a:cubicBezTo>
                  <a:lnTo>
                    <a:pt x="7450" y="1467"/>
                  </a:lnTo>
                  <a:cubicBezTo>
                    <a:pt x="7489" y="1467"/>
                    <a:pt x="7524" y="1432"/>
                    <a:pt x="7506" y="1375"/>
                  </a:cubicBezTo>
                  <a:cubicBezTo>
                    <a:pt x="7506" y="1358"/>
                    <a:pt x="7467" y="1323"/>
                    <a:pt x="7432" y="1323"/>
                  </a:cubicBezTo>
                  <a:close/>
                  <a:moveTo>
                    <a:pt x="16370" y="1323"/>
                  </a:moveTo>
                  <a:cubicBezTo>
                    <a:pt x="16353" y="1323"/>
                    <a:pt x="16335" y="1341"/>
                    <a:pt x="16318" y="1341"/>
                  </a:cubicBezTo>
                  <a:cubicBezTo>
                    <a:pt x="16279" y="1375"/>
                    <a:pt x="16279" y="1415"/>
                    <a:pt x="16318" y="1449"/>
                  </a:cubicBezTo>
                  <a:cubicBezTo>
                    <a:pt x="16318" y="1467"/>
                    <a:pt x="16353" y="1467"/>
                    <a:pt x="16370" y="1467"/>
                  </a:cubicBezTo>
                  <a:cubicBezTo>
                    <a:pt x="16387" y="1467"/>
                    <a:pt x="16409" y="1467"/>
                    <a:pt x="16409" y="1449"/>
                  </a:cubicBezTo>
                  <a:cubicBezTo>
                    <a:pt x="16444" y="1432"/>
                    <a:pt x="16444" y="1375"/>
                    <a:pt x="16427" y="1358"/>
                  </a:cubicBezTo>
                  <a:cubicBezTo>
                    <a:pt x="16409" y="1341"/>
                    <a:pt x="16387" y="1323"/>
                    <a:pt x="16370" y="1323"/>
                  </a:cubicBezTo>
                  <a:close/>
                  <a:moveTo>
                    <a:pt x="20887" y="1323"/>
                  </a:moveTo>
                  <a:cubicBezTo>
                    <a:pt x="20847" y="1341"/>
                    <a:pt x="20847" y="1397"/>
                    <a:pt x="20869" y="1432"/>
                  </a:cubicBezTo>
                  <a:cubicBezTo>
                    <a:pt x="20869" y="1449"/>
                    <a:pt x="20904" y="1467"/>
                    <a:pt x="20921" y="1467"/>
                  </a:cubicBezTo>
                  <a:cubicBezTo>
                    <a:pt x="20939" y="1467"/>
                    <a:pt x="20956" y="1449"/>
                    <a:pt x="20956" y="1449"/>
                  </a:cubicBezTo>
                  <a:cubicBezTo>
                    <a:pt x="20995" y="1432"/>
                    <a:pt x="21013" y="1397"/>
                    <a:pt x="20995" y="1358"/>
                  </a:cubicBezTo>
                  <a:cubicBezTo>
                    <a:pt x="20978" y="1323"/>
                    <a:pt x="20939" y="1323"/>
                    <a:pt x="20921" y="1323"/>
                  </a:cubicBezTo>
                  <a:close/>
                  <a:moveTo>
                    <a:pt x="7071" y="1432"/>
                  </a:moveTo>
                  <a:cubicBezTo>
                    <a:pt x="7032" y="1449"/>
                    <a:pt x="6997" y="1484"/>
                    <a:pt x="7015" y="1523"/>
                  </a:cubicBezTo>
                  <a:cubicBezTo>
                    <a:pt x="7032" y="1558"/>
                    <a:pt x="7054" y="1576"/>
                    <a:pt x="7089" y="1576"/>
                  </a:cubicBezTo>
                  <a:lnTo>
                    <a:pt x="7106" y="1576"/>
                  </a:lnTo>
                  <a:cubicBezTo>
                    <a:pt x="7141" y="1558"/>
                    <a:pt x="7163" y="1523"/>
                    <a:pt x="7163" y="1484"/>
                  </a:cubicBezTo>
                  <a:cubicBezTo>
                    <a:pt x="7141" y="1449"/>
                    <a:pt x="7123" y="1432"/>
                    <a:pt x="7089" y="1432"/>
                  </a:cubicBezTo>
                  <a:close/>
                  <a:moveTo>
                    <a:pt x="20578" y="1506"/>
                  </a:moveTo>
                  <a:cubicBezTo>
                    <a:pt x="20543" y="1541"/>
                    <a:pt x="20521" y="1576"/>
                    <a:pt x="20543" y="1615"/>
                  </a:cubicBezTo>
                  <a:cubicBezTo>
                    <a:pt x="20560" y="1632"/>
                    <a:pt x="20595" y="1650"/>
                    <a:pt x="20612" y="1650"/>
                  </a:cubicBezTo>
                  <a:cubicBezTo>
                    <a:pt x="20630" y="1650"/>
                    <a:pt x="20630" y="1650"/>
                    <a:pt x="20652" y="1632"/>
                  </a:cubicBezTo>
                  <a:cubicBezTo>
                    <a:pt x="20686" y="1615"/>
                    <a:pt x="20704" y="1576"/>
                    <a:pt x="20669" y="1541"/>
                  </a:cubicBezTo>
                  <a:cubicBezTo>
                    <a:pt x="20669" y="1523"/>
                    <a:pt x="20630" y="1506"/>
                    <a:pt x="20612" y="1506"/>
                  </a:cubicBezTo>
                  <a:close/>
                  <a:moveTo>
                    <a:pt x="6745" y="1523"/>
                  </a:moveTo>
                  <a:cubicBezTo>
                    <a:pt x="6727" y="1523"/>
                    <a:pt x="6727" y="1523"/>
                    <a:pt x="6727" y="1541"/>
                  </a:cubicBezTo>
                  <a:cubicBezTo>
                    <a:pt x="6671" y="1541"/>
                    <a:pt x="6653" y="1576"/>
                    <a:pt x="6671" y="1632"/>
                  </a:cubicBezTo>
                  <a:cubicBezTo>
                    <a:pt x="6671" y="1650"/>
                    <a:pt x="6706" y="1667"/>
                    <a:pt x="6745" y="1667"/>
                  </a:cubicBezTo>
                  <a:lnTo>
                    <a:pt x="6762" y="1667"/>
                  </a:lnTo>
                  <a:cubicBezTo>
                    <a:pt x="6797" y="1667"/>
                    <a:pt x="6814" y="1615"/>
                    <a:pt x="6814" y="1576"/>
                  </a:cubicBezTo>
                  <a:cubicBezTo>
                    <a:pt x="6797" y="1558"/>
                    <a:pt x="6762" y="1523"/>
                    <a:pt x="6745" y="1523"/>
                  </a:cubicBezTo>
                  <a:close/>
                  <a:moveTo>
                    <a:pt x="16605" y="1593"/>
                  </a:moveTo>
                  <a:cubicBezTo>
                    <a:pt x="16588" y="1593"/>
                    <a:pt x="16570" y="1615"/>
                    <a:pt x="16553" y="1615"/>
                  </a:cubicBezTo>
                  <a:cubicBezTo>
                    <a:pt x="16535" y="1650"/>
                    <a:pt x="16518" y="1684"/>
                    <a:pt x="16553" y="1724"/>
                  </a:cubicBezTo>
                  <a:cubicBezTo>
                    <a:pt x="16570" y="1741"/>
                    <a:pt x="16588" y="1741"/>
                    <a:pt x="16605" y="1741"/>
                  </a:cubicBezTo>
                  <a:lnTo>
                    <a:pt x="16644" y="1741"/>
                  </a:lnTo>
                  <a:cubicBezTo>
                    <a:pt x="16679" y="1702"/>
                    <a:pt x="16679" y="1667"/>
                    <a:pt x="16661" y="1632"/>
                  </a:cubicBezTo>
                  <a:cubicBezTo>
                    <a:pt x="16644" y="1615"/>
                    <a:pt x="16627" y="1593"/>
                    <a:pt x="16605" y="1593"/>
                  </a:cubicBezTo>
                  <a:close/>
                  <a:moveTo>
                    <a:pt x="26887" y="1593"/>
                  </a:moveTo>
                  <a:cubicBezTo>
                    <a:pt x="26852" y="1632"/>
                    <a:pt x="26830" y="1667"/>
                    <a:pt x="26852" y="1702"/>
                  </a:cubicBezTo>
                  <a:cubicBezTo>
                    <a:pt x="26870" y="1724"/>
                    <a:pt x="26904" y="1741"/>
                    <a:pt x="26922" y="1741"/>
                  </a:cubicBezTo>
                  <a:cubicBezTo>
                    <a:pt x="26939" y="1741"/>
                    <a:pt x="26939" y="1741"/>
                    <a:pt x="26961" y="1724"/>
                  </a:cubicBezTo>
                  <a:cubicBezTo>
                    <a:pt x="26996" y="1702"/>
                    <a:pt x="26996" y="1667"/>
                    <a:pt x="26978" y="1632"/>
                  </a:cubicBezTo>
                  <a:cubicBezTo>
                    <a:pt x="26961" y="1593"/>
                    <a:pt x="26939" y="1593"/>
                    <a:pt x="26922" y="1593"/>
                  </a:cubicBezTo>
                  <a:close/>
                  <a:moveTo>
                    <a:pt x="6362" y="1632"/>
                  </a:moveTo>
                  <a:cubicBezTo>
                    <a:pt x="6327" y="1650"/>
                    <a:pt x="6310" y="1684"/>
                    <a:pt x="6327" y="1741"/>
                  </a:cubicBezTo>
                  <a:cubicBezTo>
                    <a:pt x="6327" y="1758"/>
                    <a:pt x="6362" y="1776"/>
                    <a:pt x="6401" y="1776"/>
                  </a:cubicBezTo>
                  <a:lnTo>
                    <a:pt x="6419" y="1776"/>
                  </a:lnTo>
                  <a:cubicBezTo>
                    <a:pt x="6453" y="1758"/>
                    <a:pt x="6471" y="1724"/>
                    <a:pt x="6453" y="1684"/>
                  </a:cubicBezTo>
                  <a:cubicBezTo>
                    <a:pt x="6453" y="1650"/>
                    <a:pt x="6419" y="1632"/>
                    <a:pt x="6401" y="1632"/>
                  </a:cubicBezTo>
                  <a:close/>
                  <a:moveTo>
                    <a:pt x="20304" y="1684"/>
                  </a:moveTo>
                  <a:cubicBezTo>
                    <a:pt x="20286" y="1684"/>
                    <a:pt x="20269" y="1684"/>
                    <a:pt x="20269" y="1702"/>
                  </a:cubicBezTo>
                  <a:cubicBezTo>
                    <a:pt x="20234" y="1724"/>
                    <a:pt x="20216" y="1758"/>
                    <a:pt x="20234" y="1793"/>
                  </a:cubicBezTo>
                  <a:cubicBezTo>
                    <a:pt x="20251" y="1811"/>
                    <a:pt x="20269" y="1832"/>
                    <a:pt x="20304" y="1832"/>
                  </a:cubicBezTo>
                  <a:cubicBezTo>
                    <a:pt x="20304" y="1832"/>
                    <a:pt x="20325" y="1832"/>
                    <a:pt x="20343" y="1811"/>
                  </a:cubicBezTo>
                  <a:cubicBezTo>
                    <a:pt x="20377" y="1793"/>
                    <a:pt x="20377" y="1758"/>
                    <a:pt x="20360" y="1724"/>
                  </a:cubicBezTo>
                  <a:cubicBezTo>
                    <a:pt x="20343" y="1702"/>
                    <a:pt x="20325" y="1684"/>
                    <a:pt x="20304" y="1684"/>
                  </a:cubicBezTo>
                  <a:close/>
                  <a:moveTo>
                    <a:pt x="6018" y="1758"/>
                  </a:moveTo>
                  <a:cubicBezTo>
                    <a:pt x="5983" y="1776"/>
                    <a:pt x="5966" y="1811"/>
                    <a:pt x="5983" y="1850"/>
                  </a:cubicBezTo>
                  <a:cubicBezTo>
                    <a:pt x="5983" y="1885"/>
                    <a:pt x="6018" y="1902"/>
                    <a:pt x="6053" y="1902"/>
                  </a:cubicBezTo>
                  <a:lnTo>
                    <a:pt x="6075" y="1885"/>
                  </a:lnTo>
                  <a:cubicBezTo>
                    <a:pt x="6110" y="1885"/>
                    <a:pt x="6127" y="1832"/>
                    <a:pt x="6110" y="1793"/>
                  </a:cubicBezTo>
                  <a:cubicBezTo>
                    <a:pt x="6110" y="1776"/>
                    <a:pt x="6075" y="1758"/>
                    <a:pt x="6053" y="1758"/>
                  </a:cubicBezTo>
                  <a:close/>
                  <a:moveTo>
                    <a:pt x="5674" y="1867"/>
                  </a:moveTo>
                  <a:cubicBezTo>
                    <a:pt x="5640" y="1885"/>
                    <a:pt x="5618" y="1941"/>
                    <a:pt x="5640" y="1976"/>
                  </a:cubicBezTo>
                  <a:cubicBezTo>
                    <a:pt x="5657" y="1993"/>
                    <a:pt x="5674" y="2011"/>
                    <a:pt x="5709" y="2011"/>
                  </a:cubicBezTo>
                  <a:lnTo>
                    <a:pt x="5727" y="2011"/>
                  </a:lnTo>
                  <a:cubicBezTo>
                    <a:pt x="5766" y="1993"/>
                    <a:pt x="5783" y="1959"/>
                    <a:pt x="5783" y="1919"/>
                  </a:cubicBezTo>
                  <a:cubicBezTo>
                    <a:pt x="5766" y="1885"/>
                    <a:pt x="5727" y="1867"/>
                    <a:pt x="5709" y="1867"/>
                  </a:cubicBezTo>
                  <a:close/>
                  <a:moveTo>
                    <a:pt x="19942" y="1867"/>
                  </a:moveTo>
                  <a:cubicBezTo>
                    <a:pt x="19908" y="1902"/>
                    <a:pt x="19908" y="1941"/>
                    <a:pt x="19925" y="1976"/>
                  </a:cubicBezTo>
                  <a:cubicBezTo>
                    <a:pt x="19942" y="1993"/>
                    <a:pt x="19960" y="2011"/>
                    <a:pt x="19977" y="2011"/>
                  </a:cubicBezTo>
                  <a:cubicBezTo>
                    <a:pt x="19999" y="2011"/>
                    <a:pt x="20016" y="2011"/>
                    <a:pt x="20016" y="1993"/>
                  </a:cubicBezTo>
                  <a:cubicBezTo>
                    <a:pt x="20051" y="1976"/>
                    <a:pt x="20069" y="1941"/>
                    <a:pt x="20051" y="1902"/>
                  </a:cubicBezTo>
                  <a:cubicBezTo>
                    <a:pt x="20034" y="1885"/>
                    <a:pt x="20016" y="1867"/>
                    <a:pt x="19977" y="1867"/>
                  </a:cubicBezTo>
                  <a:close/>
                  <a:moveTo>
                    <a:pt x="16844" y="1885"/>
                  </a:moveTo>
                  <a:cubicBezTo>
                    <a:pt x="16822" y="1885"/>
                    <a:pt x="16805" y="1885"/>
                    <a:pt x="16788" y="1902"/>
                  </a:cubicBezTo>
                  <a:cubicBezTo>
                    <a:pt x="16753" y="1919"/>
                    <a:pt x="16753" y="1976"/>
                    <a:pt x="16788" y="1993"/>
                  </a:cubicBezTo>
                  <a:cubicBezTo>
                    <a:pt x="16788" y="2011"/>
                    <a:pt x="16805" y="2028"/>
                    <a:pt x="16844" y="2028"/>
                  </a:cubicBezTo>
                  <a:cubicBezTo>
                    <a:pt x="16844" y="2028"/>
                    <a:pt x="16862" y="2028"/>
                    <a:pt x="16879" y="2011"/>
                  </a:cubicBezTo>
                  <a:cubicBezTo>
                    <a:pt x="16914" y="1976"/>
                    <a:pt x="16914" y="1941"/>
                    <a:pt x="16896" y="1902"/>
                  </a:cubicBezTo>
                  <a:cubicBezTo>
                    <a:pt x="16879" y="1885"/>
                    <a:pt x="16862" y="1885"/>
                    <a:pt x="16844" y="1885"/>
                  </a:cubicBezTo>
                  <a:close/>
                  <a:moveTo>
                    <a:pt x="27070" y="1902"/>
                  </a:moveTo>
                  <a:cubicBezTo>
                    <a:pt x="27031" y="1941"/>
                    <a:pt x="27031" y="1976"/>
                    <a:pt x="27048" y="2011"/>
                  </a:cubicBezTo>
                  <a:cubicBezTo>
                    <a:pt x="27048" y="2028"/>
                    <a:pt x="27087" y="2050"/>
                    <a:pt x="27105" y="2050"/>
                  </a:cubicBezTo>
                  <a:cubicBezTo>
                    <a:pt x="27122" y="2050"/>
                    <a:pt x="27139" y="2050"/>
                    <a:pt x="27139" y="2028"/>
                  </a:cubicBezTo>
                  <a:cubicBezTo>
                    <a:pt x="27179" y="2011"/>
                    <a:pt x="27196" y="1976"/>
                    <a:pt x="27179" y="1941"/>
                  </a:cubicBezTo>
                  <a:cubicBezTo>
                    <a:pt x="27157" y="1919"/>
                    <a:pt x="27139" y="1902"/>
                    <a:pt x="27105" y="1902"/>
                  </a:cubicBezTo>
                  <a:close/>
                  <a:moveTo>
                    <a:pt x="5365" y="1993"/>
                  </a:moveTo>
                  <a:cubicBezTo>
                    <a:pt x="5365" y="1993"/>
                    <a:pt x="5348" y="1993"/>
                    <a:pt x="5348" y="2011"/>
                  </a:cubicBezTo>
                  <a:cubicBezTo>
                    <a:pt x="5313" y="2011"/>
                    <a:pt x="5292" y="2067"/>
                    <a:pt x="5292" y="2102"/>
                  </a:cubicBezTo>
                  <a:cubicBezTo>
                    <a:pt x="5313" y="2120"/>
                    <a:pt x="5331" y="2137"/>
                    <a:pt x="5365" y="2137"/>
                  </a:cubicBezTo>
                  <a:lnTo>
                    <a:pt x="5400" y="2137"/>
                  </a:lnTo>
                  <a:cubicBezTo>
                    <a:pt x="5439" y="2120"/>
                    <a:pt x="5457" y="2085"/>
                    <a:pt x="5439" y="2050"/>
                  </a:cubicBezTo>
                  <a:cubicBezTo>
                    <a:pt x="5422" y="2011"/>
                    <a:pt x="5400" y="1993"/>
                    <a:pt x="5365" y="1993"/>
                  </a:cubicBezTo>
                  <a:close/>
                  <a:moveTo>
                    <a:pt x="19633" y="2050"/>
                  </a:moveTo>
                  <a:cubicBezTo>
                    <a:pt x="19599" y="2067"/>
                    <a:pt x="19581" y="2120"/>
                    <a:pt x="19599" y="2159"/>
                  </a:cubicBezTo>
                  <a:cubicBezTo>
                    <a:pt x="19616" y="2176"/>
                    <a:pt x="19633" y="2193"/>
                    <a:pt x="19673" y="2193"/>
                  </a:cubicBezTo>
                  <a:cubicBezTo>
                    <a:pt x="19690" y="2193"/>
                    <a:pt x="19690" y="2193"/>
                    <a:pt x="19707" y="2176"/>
                  </a:cubicBezTo>
                  <a:cubicBezTo>
                    <a:pt x="19742" y="2159"/>
                    <a:pt x="19742" y="2120"/>
                    <a:pt x="19725" y="2085"/>
                  </a:cubicBezTo>
                  <a:cubicBezTo>
                    <a:pt x="19725" y="2050"/>
                    <a:pt x="19690" y="2050"/>
                    <a:pt x="19673" y="2050"/>
                  </a:cubicBezTo>
                  <a:close/>
                  <a:moveTo>
                    <a:pt x="5004" y="2137"/>
                  </a:moveTo>
                  <a:cubicBezTo>
                    <a:pt x="4965" y="2159"/>
                    <a:pt x="4948" y="2211"/>
                    <a:pt x="4965" y="2246"/>
                  </a:cubicBezTo>
                  <a:cubicBezTo>
                    <a:pt x="4987" y="2267"/>
                    <a:pt x="5004" y="2285"/>
                    <a:pt x="5039" y="2285"/>
                  </a:cubicBezTo>
                  <a:lnTo>
                    <a:pt x="5057" y="2285"/>
                  </a:lnTo>
                  <a:cubicBezTo>
                    <a:pt x="5096" y="2267"/>
                    <a:pt x="5113" y="2211"/>
                    <a:pt x="5096" y="2176"/>
                  </a:cubicBezTo>
                  <a:cubicBezTo>
                    <a:pt x="5096" y="2159"/>
                    <a:pt x="5057" y="2137"/>
                    <a:pt x="5039" y="2137"/>
                  </a:cubicBezTo>
                  <a:close/>
                  <a:moveTo>
                    <a:pt x="17079" y="2159"/>
                  </a:moveTo>
                  <a:cubicBezTo>
                    <a:pt x="17062" y="2159"/>
                    <a:pt x="17040" y="2159"/>
                    <a:pt x="17023" y="2176"/>
                  </a:cubicBezTo>
                  <a:cubicBezTo>
                    <a:pt x="16988" y="2193"/>
                    <a:pt x="16988" y="2246"/>
                    <a:pt x="17023" y="2285"/>
                  </a:cubicBezTo>
                  <a:cubicBezTo>
                    <a:pt x="17040" y="2285"/>
                    <a:pt x="17062" y="2302"/>
                    <a:pt x="17079" y="2302"/>
                  </a:cubicBezTo>
                  <a:cubicBezTo>
                    <a:pt x="17097" y="2302"/>
                    <a:pt x="17114" y="2285"/>
                    <a:pt x="17131" y="2285"/>
                  </a:cubicBezTo>
                  <a:cubicBezTo>
                    <a:pt x="17149" y="2246"/>
                    <a:pt x="17149" y="2211"/>
                    <a:pt x="17131" y="2176"/>
                  </a:cubicBezTo>
                  <a:cubicBezTo>
                    <a:pt x="17114" y="2159"/>
                    <a:pt x="17097" y="2159"/>
                    <a:pt x="17079" y="2159"/>
                  </a:cubicBezTo>
                  <a:close/>
                  <a:moveTo>
                    <a:pt x="19307" y="2211"/>
                  </a:moveTo>
                  <a:cubicBezTo>
                    <a:pt x="19272" y="2228"/>
                    <a:pt x="19272" y="2285"/>
                    <a:pt x="19290" y="2320"/>
                  </a:cubicBezTo>
                  <a:cubicBezTo>
                    <a:pt x="19290" y="2337"/>
                    <a:pt x="19324" y="2354"/>
                    <a:pt x="19346" y="2354"/>
                  </a:cubicBezTo>
                  <a:lnTo>
                    <a:pt x="19381" y="2354"/>
                  </a:lnTo>
                  <a:cubicBezTo>
                    <a:pt x="19416" y="2337"/>
                    <a:pt x="19433" y="2285"/>
                    <a:pt x="19416" y="2246"/>
                  </a:cubicBezTo>
                  <a:cubicBezTo>
                    <a:pt x="19398" y="2228"/>
                    <a:pt x="19381" y="2211"/>
                    <a:pt x="19346" y="2211"/>
                  </a:cubicBezTo>
                  <a:close/>
                  <a:moveTo>
                    <a:pt x="27287" y="2211"/>
                  </a:moveTo>
                  <a:cubicBezTo>
                    <a:pt x="27266" y="2211"/>
                    <a:pt x="27266" y="2228"/>
                    <a:pt x="27248" y="2228"/>
                  </a:cubicBezTo>
                  <a:cubicBezTo>
                    <a:pt x="27213" y="2246"/>
                    <a:pt x="27196" y="2285"/>
                    <a:pt x="27213" y="2320"/>
                  </a:cubicBezTo>
                  <a:cubicBezTo>
                    <a:pt x="27231" y="2354"/>
                    <a:pt x="27248" y="2354"/>
                    <a:pt x="27287" y="2354"/>
                  </a:cubicBezTo>
                  <a:lnTo>
                    <a:pt x="27322" y="2354"/>
                  </a:lnTo>
                  <a:cubicBezTo>
                    <a:pt x="27357" y="2337"/>
                    <a:pt x="27357" y="2285"/>
                    <a:pt x="27340" y="2246"/>
                  </a:cubicBezTo>
                  <a:cubicBezTo>
                    <a:pt x="27340" y="2228"/>
                    <a:pt x="27305" y="2211"/>
                    <a:pt x="27287" y="2211"/>
                  </a:cubicBezTo>
                  <a:close/>
                  <a:moveTo>
                    <a:pt x="4678" y="2285"/>
                  </a:moveTo>
                  <a:cubicBezTo>
                    <a:pt x="4639" y="2302"/>
                    <a:pt x="4621" y="2354"/>
                    <a:pt x="4639" y="2394"/>
                  </a:cubicBezTo>
                  <a:cubicBezTo>
                    <a:pt x="4639" y="2411"/>
                    <a:pt x="4678" y="2428"/>
                    <a:pt x="4695" y="2428"/>
                  </a:cubicBezTo>
                  <a:lnTo>
                    <a:pt x="4730" y="2428"/>
                  </a:lnTo>
                  <a:cubicBezTo>
                    <a:pt x="4769" y="2411"/>
                    <a:pt x="4787" y="2354"/>
                    <a:pt x="4769" y="2320"/>
                  </a:cubicBezTo>
                  <a:cubicBezTo>
                    <a:pt x="4748" y="2302"/>
                    <a:pt x="4730" y="2285"/>
                    <a:pt x="4695" y="2285"/>
                  </a:cubicBezTo>
                  <a:close/>
                  <a:moveTo>
                    <a:pt x="18998" y="2376"/>
                  </a:moveTo>
                  <a:cubicBezTo>
                    <a:pt x="18963" y="2394"/>
                    <a:pt x="18946" y="2428"/>
                    <a:pt x="18963" y="2463"/>
                  </a:cubicBezTo>
                  <a:cubicBezTo>
                    <a:pt x="18963" y="2502"/>
                    <a:pt x="18998" y="2520"/>
                    <a:pt x="19020" y="2520"/>
                  </a:cubicBezTo>
                  <a:cubicBezTo>
                    <a:pt x="19037" y="2520"/>
                    <a:pt x="19037" y="2520"/>
                    <a:pt x="19055" y="2502"/>
                  </a:cubicBezTo>
                  <a:cubicBezTo>
                    <a:pt x="19090" y="2485"/>
                    <a:pt x="19107" y="2446"/>
                    <a:pt x="19090" y="2411"/>
                  </a:cubicBezTo>
                  <a:cubicBezTo>
                    <a:pt x="19072" y="2394"/>
                    <a:pt x="19055" y="2376"/>
                    <a:pt x="19020" y="2376"/>
                  </a:cubicBezTo>
                  <a:close/>
                  <a:moveTo>
                    <a:pt x="17332" y="2411"/>
                  </a:moveTo>
                  <a:cubicBezTo>
                    <a:pt x="17314" y="2411"/>
                    <a:pt x="17297" y="2411"/>
                    <a:pt x="17279" y="2428"/>
                  </a:cubicBezTo>
                  <a:cubicBezTo>
                    <a:pt x="17258" y="2463"/>
                    <a:pt x="17258" y="2502"/>
                    <a:pt x="17297" y="2537"/>
                  </a:cubicBezTo>
                  <a:cubicBezTo>
                    <a:pt x="17314" y="2537"/>
                    <a:pt x="17332" y="2555"/>
                    <a:pt x="17332" y="2555"/>
                  </a:cubicBezTo>
                  <a:cubicBezTo>
                    <a:pt x="17366" y="2555"/>
                    <a:pt x="17388" y="2537"/>
                    <a:pt x="17406" y="2520"/>
                  </a:cubicBezTo>
                  <a:cubicBezTo>
                    <a:pt x="17423" y="2485"/>
                    <a:pt x="17423" y="2446"/>
                    <a:pt x="17388" y="2411"/>
                  </a:cubicBezTo>
                  <a:close/>
                  <a:moveTo>
                    <a:pt x="4334" y="2446"/>
                  </a:moveTo>
                  <a:cubicBezTo>
                    <a:pt x="4295" y="2463"/>
                    <a:pt x="4295" y="2502"/>
                    <a:pt x="4312" y="2537"/>
                  </a:cubicBezTo>
                  <a:cubicBezTo>
                    <a:pt x="4312" y="2572"/>
                    <a:pt x="4352" y="2594"/>
                    <a:pt x="4369" y="2594"/>
                  </a:cubicBezTo>
                  <a:cubicBezTo>
                    <a:pt x="4386" y="2594"/>
                    <a:pt x="4386" y="2594"/>
                    <a:pt x="4404" y="2572"/>
                  </a:cubicBezTo>
                  <a:cubicBezTo>
                    <a:pt x="4443" y="2555"/>
                    <a:pt x="4460" y="2520"/>
                    <a:pt x="4443" y="2485"/>
                  </a:cubicBezTo>
                  <a:cubicBezTo>
                    <a:pt x="4421" y="2446"/>
                    <a:pt x="4404" y="2446"/>
                    <a:pt x="4369" y="2446"/>
                  </a:cubicBezTo>
                  <a:close/>
                  <a:moveTo>
                    <a:pt x="18654" y="2520"/>
                  </a:moveTo>
                  <a:cubicBezTo>
                    <a:pt x="18620" y="2537"/>
                    <a:pt x="18602" y="2572"/>
                    <a:pt x="18620" y="2611"/>
                  </a:cubicBezTo>
                  <a:cubicBezTo>
                    <a:pt x="18637" y="2646"/>
                    <a:pt x="18654" y="2663"/>
                    <a:pt x="18694" y="2663"/>
                  </a:cubicBezTo>
                  <a:lnTo>
                    <a:pt x="18711" y="2663"/>
                  </a:lnTo>
                  <a:cubicBezTo>
                    <a:pt x="18746" y="2646"/>
                    <a:pt x="18763" y="2594"/>
                    <a:pt x="18763" y="2555"/>
                  </a:cubicBezTo>
                  <a:cubicBezTo>
                    <a:pt x="18746" y="2537"/>
                    <a:pt x="18711" y="2520"/>
                    <a:pt x="18694" y="2520"/>
                  </a:cubicBezTo>
                  <a:close/>
                  <a:moveTo>
                    <a:pt x="27448" y="2537"/>
                  </a:moveTo>
                  <a:cubicBezTo>
                    <a:pt x="27448" y="2537"/>
                    <a:pt x="27431" y="2537"/>
                    <a:pt x="27414" y="2555"/>
                  </a:cubicBezTo>
                  <a:cubicBezTo>
                    <a:pt x="27374" y="2572"/>
                    <a:pt x="27374" y="2611"/>
                    <a:pt x="27396" y="2646"/>
                  </a:cubicBezTo>
                  <a:cubicBezTo>
                    <a:pt x="27396" y="2663"/>
                    <a:pt x="27431" y="2681"/>
                    <a:pt x="27448" y="2681"/>
                  </a:cubicBezTo>
                  <a:lnTo>
                    <a:pt x="27483" y="2681"/>
                  </a:lnTo>
                  <a:cubicBezTo>
                    <a:pt x="27522" y="2663"/>
                    <a:pt x="27540" y="2611"/>
                    <a:pt x="27522" y="2572"/>
                  </a:cubicBezTo>
                  <a:cubicBezTo>
                    <a:pt x="27505" y="2555"/>
                    <a:pt x="27483" y="2537"/>
                    <a:pt x="27448" y="2537"/>
                  </a:cubicBezTo>
                  <a:close/>
                  <a:moveTo>
                    <a:pt x="17641" y="2594"/>
                  </a:moveTo>
                  <a:cubicBezTo>
                    <a:pt x="17623" y="2594"/>
                    <a:pt x="17584" y="2611"/>
                    <a:pt x="17584" y="2646"/>
                  </a:cubicBezTo>
                  <a:cubicBezTo>
                    <a:pt x="17567" y="2681"/>
                    <a:pt x="17584" y="2720"/>
                    <a:pt x="17623" y="2737"/>
                  </a:cubicBezTo>
                  <a:lnTo>
                    <a:pt x="17641" y="2737"/>
                  </a:lnTo>
                  <a:cubicBezTo>
                    <a:pt x="17675" y="2737"/>
                    <a:pt x="17693" y="2720"/>
                    <a:pt x="17714" y="2703"/>
                  </a:cubicBezTo>
                  <a:cubicBezTo>
                    <a:pt x="17732" y="2663"/>
                    <a:pt x="17714" y="2629"/>
                    <a:pt x="17675" y="2611"/>
                  </a:cubicBezTo>
                  <a:cubicBezTo>
                    <a:pt x="17658" y="2594"/>
                    <a:pt x="17658" y="2594"/>
                    <a:pt x="17641" y="2594"/>
                  </a:cubicBezTo>
                  <a:close/>
                  <a:moveTo>
                    <a:pt x="4025" y="2611"/>
                  </a:moveTo>
                  <a:cubicBezTo>
                    <a:pt x="3986" y="2629"/>
                    <a:pt x="3969" y="2681"/>
                    <a:pt x="3986" y="2720"/>
                  </a:cubicBezTo>
                  <a:cubicBezTo>
                    <a:pt x="4008" y="2737"/>
                    <a:pt x="4025" y="2755"/>
                    <a:pt x="4043" y="2755"/>
                  </a:cubicBezTo>
                  <a:cubicBezTo>
                    <a:pt x="4060" y="2755"/>
                    <a:pt x="4078" y="2755"/>
                    <a:pt x="4078" y="2737"/>
                  </a:cubicBezTo>
                  <a:cubicBezTo>
                    <a:pt x="4117" y="2720"/>
                    <a:pt x="4134" y="2681"/>
                    <a:pt x="4117" y="2646"/>
                  </a:cubicBezTo>
                  <a:cubicBezTo>
                    <a:pt x="4095" y="2611"/>
                    <a:pt x="4078" y="2611"/>
                    <a:pt x="4043" y="2611"/>
                  </a:cubicBezTo>
                  <a:close/>
                  <a:moveTo>
                    <a:pt x="18328" y="2646"/>
                  </a:moveTo>
                  <a:cubicBezTo>
                    <a:pt x="18293" y="2663"/>
                    <a:pt x="18276" y="2703"/>
                    <a:pt x="18276" y="2737"/>
                  </a:cubicBezTo>
                  <a:cubicBezTo>
                    <a:pt x="18293" y="2772"/>
                    <a:pt x="18311" y="2790"/>
                    <a:pt x="18345" y="2790"/>
                  </a:cubicBezTo>
                  <a:lnTo>
                    <a:pt x="18367" y="2790"/>
                  </a:lnTo>
                  <a:cubicBezTo>
                    <a:pt x="18402" y="2772"/>
                    <a:pt x="18437" y="2737"/>
                    <a:pt x="18419" y="2703"/>
                  </a:cubicBezTo>
                  <a:cubicBezTo>
                    <a:pt x="18419" y="2663"/>
                    <a:pt x="18385" y="2646"/>
                    <a:pt x="18345" y="2646"/>
                  </a:cubicBezTo>
                  <a:close/>
                  <a:moveTo>
                    <a:pt x="17984" y="2681"/>
                  </a:moveTo>
                  <a:cubicBezTo>
                    <a:pt x="17949" y="2681"/>
                    <a:pt x="17932" y="2720"/>
                    <a:pt x="17910" y="2755"/>
                  </a:cubicBezTo>
                  <a:cubicBezTo>
                    <a:pt x="17910" y="2790"/>
                    <a:pt x="17949" y="2829"/>
                    <a:pt x="17984" y="2829"/>
                  </a:cubicBezTo>
                  <a:cubicBezTo>
                    <a:pt x="18041" y="2829"/>
                    <a:pt x="18058" y="2811"/>
                    <a:pt x="18058" y="2772"/>
                  </a:cubicBezTo>
                  <a:cubicBezTo>
                    <a:pt x="18076" y="2720"/>
                    <a:pt x="18041" y="2681"/>
                    <a:pt x="18002" y="2681"/>
                  </a:cubicBezTo>
                  <a:close/>
                  <a:moveTo>
                    <a:pt x="3699" y="2772"/>
                  </a:moveTo>
                  <a:cubicBezTo>
                    <a:pt x="3660" y="2790"/>
                    <a:pt x="3642" y="2846"/>
                    <a:pt x="3660" y="2881"/>
                  </a:cubicBezTo>
                  <a:cubicBezTo>
                    <a:pt x="3682" y="2898"/>
                    <a:pt x="3699" y="2920"/>
                    <a:pt x="3734" y="2920"/>
                  </a:cubicBezTo>
                  <a:lnTo>
                    <a:pt x="3769" y="2920"/>
                  </a:lnTo>
                  <a:cubicBezTo>
                    <a:pt x="3790" y="2898"/>
                    <a:pt x="3808" y="2846"/>
                    <a:pt x="3790" y="2811"/>
                  </a:cubicBezTo>
                  <a:cubicBezTo>
                    <a:pt x="3790" y="2790"/>
                    <a:pt x="3751" y="2772"/>
                    <a:pt x="3734" y="2772"/>
                  </a:cubicBezTo>
                  <a:close/>
                  <a:moveTo>
                    <a:pt x="27592" y="2864"/>
                  </a:moveTo>
                  <a:cubicBezTo>
                    <a:pt x="27557" y="2881"/>
                    <a:pt x="27540" y="2938"/>
                    <a:pt x="27557" y="2972"/>
                  </a:cubicBezTo>
                  <a:cubicBezTo>
                    <a:pt x="27575" y="2990"/>
                    <a:pt x="27592" y="3007"/>
                    <a:pt x="27614" y="3007"/>
                  </a:cubicBezTo>
                  <a:cubicBezTo>
                    <a:pt x="27631" y="3007"/>
                    <a:pt x="27649" y="3007"/>
                    <a:pt x="27649" y="2990"/>
                  </a:cubicBezTo>
                  <a:cubicBezTo>
                    <a:pt x="27683" y="2972"/>
                    <a:pt x="27701" y="2938"/>
                    <a:pt x="27683" y="2898"/>
                  </a:cubicBezTo>
                  <a:cubicBezTo>
                    <a:pt x="27666" y="2881"/>
                    <a:pt x="27649" y="2864"/>
                    <a:pt x="27614" y="2864"/>
                  </a:cubicBezTo>
                  <a:close/>
                  <a:moveTo>
                    <a:pt x="3407" y="2938"/>
                  </a:moveTo>
                  <a:cubicBezTo>
                    <a:pt x="3390" y="2938"/>
                    <a:pt x="3390" y="2938"/>
                    <a:pt x="3373" y="2955"/>
                  </a:cubicBezTo>
                  <a:cubicBezTo>
                    <a:pt x="3333" y="2972"/>
                    <a:pt x="3316" y="3007"/>
                    <a:pt x="3333" y="3046"/>
                  </a:cubicBezTo>
                  <a:cubicBezTo>
                    <a:pt x="3355" y="3081"/>
                    <a:pt x="3390" y="3081"/>
                    <a:pt x="3407" y="3081"/>
                  </a:cubicBezTo>
                  <a:lnTo>
                    <a:pt x="3442" y="3081"/>
                  </a:lnTo>
                  <a:cubicBezTo>
                    <a:pt x="3481" y="3064"/>
                    <a:pt x="3499" y="3007"/>
                    <a:pt x="3481" y="2972"/>
                  </a:cubicBezTo>
                  <a:cubicBezTo>
                    <a:pt x="3464" y="2955"/>
                    <a:pt x="3425" y="2938"/>
                    <a:pt x="3407" y="2938"/>
                  </a:cubicBezTo>
                  <a:close/>
                  <a:moveTo>
                    <a:pt x="3098" y="3116"/>
                  </a:moveTo>
                  <a:cubicBezTo>
                    <a:pt x="3081" y="3116"/>
                    <a:pt x="3064" y="3138"/>
                    <a:pt x="3064" y="3138"/>
                  </a:cubicBezTo>
                  <a:cubicBezTo>
                    <a:pt x="3029" y="3155"/>
                    <a:pt x="3007" y="3207"/>
                    <a:pt x="3029" y="3246"/>
                  </a:cubicBezTo>
                  <a:cubicBezTo>
                    <a:pt x="3046" y="3264"/>
                    <a:pt x="3081" y="3264"/>
                    <a:pt x="3098" y="3264"/>
                  </a:cubicBezTo>
                  <a:lnTo>
                    <a:pt x="3138" y="3264"/>
                  </a:lnTo>
                  <a:cubicBezTo>
                    <a:pt x="3172" y="3246"/>
                    <a:pt x="3172" y="3190"/>
                    <a:pt x="3155" y="3155"/>
                  </a:cubicBezTo>
                  <a:cubicBezTo>
                    <a:pt x="3138" y="3138"/>
                    <a:pt x="3116" y="3116"/>
                    <a:pt x="3098" y="3116"/>
                  </a:cubicBezTo>
                  <a:close/>
                  <a:moveTo>
                    <a:pt x="27757" y="3190"/>
                  </a:moveTo>
                  <a:cubicBezTo>
                    <a:pt x="27722" y="3207"/>
                    <a:pt x="27701" y="3264"/>
                    <a:pt x="27722" y="3299"/>
                  </a:cubicBezTo>
                  <a:cubicBezTo>
                    <a:pt x="27740" y="3316"/>
                    <a:pt x="27757" y="3334"/>
                    <a:pt x="27792" y="3334"/>
                  </a:cubicBezTo>
                  <a:cubicBezTo>
                    <a:pt x="27792" y="3334"/>
                    <a:pt x="27810" y="3334"/>
                    <a:pt x="27810" y="3316"/>
                  </a:cubicBezTo>
                  <a:cubicBezTo>
                    <a:pt x="27849" y="3299"/>
                    <a:pt x="27866" y="3264"/>
                    <a:pt x="27849" y="3225"/>
                  </a:cubicBezTo>
                  <a:cubicBezTo>
                    <a:pt x="27831" y="3190"/>
                    <a:pt x="27810" y="3190"/>
                    <a:pt x="27792" y="3190"/>
                  </a:cubicBezTo>
                  <a:close/>
                  <a:moveTo>
                    <a:pt x="2811" y="3334"/>
                  </a:moveTo>
                  <a:cubicBezTo>
                    <a:pt x="2790" y="3334"/>
                    <a:pt x="2772" y="3334"/>
                    <a:pt x="2755" y="3355"/>
                  </a:cubicBezTo>
                  <a:cubicBezTo>
                    <a:pt x="2720" y="3373"/>
                    <a:pt x="2720" y="3425"/>
                    <a:pt x="2737" y="3464"/>
                  </a:cubicBezTo>
                  <a:cubicBezTo>
                    <a:pt x="2755" y="3481"/>
                    <a:pt x="2772" y="3481"/>
                    <a:pt x="2811" y="3481"/>
                  </a:cubicBezTo>
                  <a:cubicBezTo>
                    <a:pt x="2811" y="3481"/>
                    <a:pt x="2829" y="3481"/>
                    <a:pt x="2846" y="3464"/>
                  </a:cubicBezTo>
                  <a:cubicBezTo>
                    <a:pt x="2881" y="3442"/>
                    <a:pt x="2881" y="3407"/>
                    <a:pt x="2863" y="3373"/>
                  </a:cubicBezTo>
                  <a:cubicBezTo>
                    <a:pt x="2846" y="3355"/>
                    <a:pt x="2829" y="3334"/>
                    <a:pt x="2811" y="3334"/>
                  </a:cubicBezTo>
                  <a:close/>
                  <a:moveTo>
                    <a:pt x="27957" y="3499"/>
                  </a:moveTo>
                  <a:cubicBezTo>
                    <a:pt x="27940" y="3499"/>
                    <a:pt x="27940" y="3499"/>
                    <a:pt x="27918" y="3516"/>
                  </a:cubicBezTo>
                  <a:cubicBezTo>
                    <a:pt x="27883" y="3534"/>
                    <a:pt x="27866" y="3573"/>
                    <a:pt x="27883" y="3608"/>
                  </a:cubicBezTo>
                  <a:cubicBezTo>
                    <a:pt x="27901" y="3642"/>
                    <a:pt x="27940" y="3642"/>
                    <a:pt x="27957" y="3642"/>
                  </a:cubicBezTo>
                  <a:lnTo>
                    <a:pt x="27992" y="3642"/>
                  </a:lnTo>
                  <a:cubicBezTo>
                    <a:pt x="28027" y="3625"/>
                    <a:pt x="28049" y="3573"/>
                    <a:pt x="28010" y="3534"/>
                  </a:cubicBezTo>
                  <a:cubicBezTo>
                    <a:pt x="28010" y="3516"/>
                    <a:pt x="27975" y="3499"/>
                    <a:pt x="27957" y="3499"/>
                  </a:cubicBezTo>
                  <a:close/>
                  <a:moveTo>
                    <a:pt x="2520" y="3551"/>
                  </a:moveTo>
                  <a:cubicBezTo>
                    <a:pt x="2502" y="3551"/>
                    <a:pt x="2485" y="3573"/>
                    <a:pt x="2463" y="3573"/>
                  </a:cubicBezTo>
                  <a:cubicBezTo>
                    <a:pt x="2446" y="3608"/>
                    <a:pt x="2428" y="3642"/>
                    <a:pt x="2463" y="3682"/>
                  </a:cubicBezTo>
                  <a:cubicBezTo>
                    <a:pt x="2463" y="3699"/>
                    <a:pt x="2502" y="3699"/>
                    <a:pt x="2520" y="3699"/>
                  </a:cubicBezTo>
                  <a:lnTo>
                    <a:pt x="2555" y="3699"/>
                  </a:lnTo>
                  <a:cubicBezTo>
                    <a:pt x="2594" y="3660"/>
                    <a:pt x="2594" y="3625"/>
                    <a:pt x="2572" y="3590"/>
                  </a:cubicBezTo>
                  <a:cubicBezTo>
                    <a:pt x="2555" y="3573"/>
                    <a:pt x="2537" y="3551"/>
                    <a:pt x="2520" y="3551"/>
                  </a:cubicBezTo>
                  <a:close/>
                  <a:moveTo>
                    <a:pt x="2228" y="3790"/>
                  </a:moveTo>
                  <a:cubicBezTo>
                    <a:pt x="2211" y="3790"/>
                    <a:pt x="2193" y="3790"/>
                    <a:pt x="2193" y="3808"/>
                  </a:cubicBezTo>
                  <a:cubicBezTo>
                    <a:pt x="2159" y="3825"/>
                    <a:pt x="2159" y="3877"/>
                    <a:pt x="2176" y="3917"/>
                  </a:cubicBezTo>
                  <a:cubicBezTo>
                    <a:pt x="2193" y="3934"/>
                    <a:pt x="2211" y="3934"/>
                    <a:pt x="2228" y="3934"/>
                  </a:cubicBezTo>
                  <a:cubicBezTo>
                    <a:pt x="2246" y="3934"/>
                    <a:pt x="2267" y="3934"/>
                    <a:pt x="2285" y="3917"/>
                  </a:cubicBezTo>
                  <a:cubicBezTo>
                    <a:pt x="2302" y="3899"/>
                    <a:pt x="2320" y="3843"/>
                    <a:pt x="2285" y="3808"/>
                  </a:cubicBezTo>
                  <a:cubicBezTo>
                    <a:pt x="2267" y="3790"/>
                    <a:pt x="2246" y="3790"/>
                    <a:pt x="2228" y="3790"/>
                  </a:cubicBezTo>
                  <a:close/>
                  <a:moveTo>
                    <a:pt x="28101" y="3825"/>
                  </a:moveTo>
                  <a:cubicBezTo>
                    <a:pt x="28066" y="3843"/>
                    <a:pt x="28049" y="3899"/>
                    <a:pt x="28066" y="3934"/>
                  </a:cubicBezTo>
                  <a:cubicBezTo>
                    <a:pt x="28084" y="3951"/>
                    <a:pt x="28101" y="3969"/>
                    <a:pt x="28136" y="3969"/>
                  </a:cubicBezTo>
                  <a:cubicBezTo>
                    <a:pt x="28136" y="3969"/>
                    <a:pt x="28158" y="3969"/>
                    <a:pt x="28175" y="3951"/>
                  </a:cubicBezTo>
                  <a:cubicBezTo>
                    <a:pt x="28210" y="3934"/>
                    <a:pt x="28210" y="3899"/>
                    <a:pt x="28192" y="3860"/>
                  </a:cubicBezTo>
                  <a:cubicBezTo>
                    <a:pt x="28175" y="3825"/>
                    <a:pt x="28158" y="3825"/>
                    <a:pt x="28136" y="3825"/>
                  </a:cubicBezTo>
                  <a:close/>
                  <a:moveTo>
                    <a:pt x="1958" y="4025"/>
                  </a:moveTo>
                  <a:cubicBezTo>
                    <a:pt x="1941" y="4025"/>
                    <a:pt x="1919" y="4025"/>
                    <a:pt x="1902" y="4043"/>
                  </a:cubicBezTo>
                  <a:cubicBezTo>
                    <a:pt x="1884" y="4060"/>
                    <a:pt x="1867" y="4117"/>
                    <a:pt x="1902" y="4152"/>
                  </a:cubicBezTo>
                  <a:cubicBezTo>
                    <a:pt x="1919" y="4152"/>
                    <a:pt x="1941" y="4169"/>
                    <a:pt x="1958" y="4169"/>
                  </a:cubicBezTo>
                  <a:cubicBezTo>
                    <a:pt x="1976" y="4169"/>
                    <a:pt x="1993" y="4169"/>
                    <a:pt x="2011" y="4152"/>
                  </a:cubicBezTo>
                  <a:cubicBezTo>
                    <a:pt x="2028" y="4134"/>
                    <a:pt x="2028" y="4078"/>
                    <a:pt x="2011" y="4043"/>
                  </a:cubicBezTo>
                  <a:cubicBezTo>
                    <a:pt x="1993" y="4025"/>
                    <a:pt x="1976" y="4025"/>
                    <a:pt x="1958" y="4025"/>
                  </a:cubicBezTo>
                  <a:close/>
                  <a:moveTo>
                    <a:pt x="28284" y="4134"/>
                  </a:moveTo>
                  <a:cubicBezTo>
                    <a:pt x="28245" y="4169"/>
                    <a:pt x="28245" y="4204"/>
                    <a:pt x="28266" y="4243"/>
                  </a:cubicBezTo>
                  <a:cubicBezTo>
                    <a:pt x="28284" y="4260"/>
                    <a:pt x="28301" y="4278"/>
                    <a:pt x="28319" y="4278"/>
                  </a:cubicBezTo>
                  <a:cubicBezTo>
                    <a:pt x="28336" y="4278"/>
                    <a:pt x="28353" y="4260"/>
                    <a:pt x="28375" y="4260"/>
                  </a:cubicBezTo>
                  <a:cubicBezTo>
                    <a:pt x="28393" y="4243"/>
                    <a:pt x="28410" y="4186"/>
                    <a:pt x="28393" y="4169"/>
                  </a:cubicBezTo>
                  <a:cubicBezTo>
                    <a:pt x="28375" y="4134"/>
                    <a:pt x="28353" y="4134"/>
                    <a:pt x="28319" y="4134"/>
                  </a:cubicBezTo>
                  <a:close/>
                  <a:moveTo>
                    <a:pt x="1684" y="4260"/>
                  </a:moveTo>
                  <a:cubicBezTo>
                    <a:pt x="1667" y="4260"/>
                    <a:pt x="1649" y="4278"/>
                    <a:pt x="1632" y="4278"/>
                  </a:cubicBezTo>
                  <a:cubicBezTo>
                    <a:pt x="1615" y="4313"/>
                    <a:pt x="1615" y="4352"/>
                    <a:pt x="1632" y="4387"/>
                  </a:cubicBezTo>
                  <a:cubicBezTo>
                    <a:pt x="1649" y="4404"/>
                    <a:pt x="1667" y="4404"/>
                    <a:pt x="1684" y="4404"/>
                  </a:cubicBezTo>
                  <a:cubicBezTo>
                    <a:pt x="1702" y="4404"/>
                    <a:pt x="1723" y="4404"/>
                    <a:pt x="1741" y="4387"/>
                  </a:cubicBezTo>
                  <a:cubicBezTo>
                    <a:pt x="1758" y="4369"/>
                    <a:pt x="1776" y="4313"/>
                    <a:pt x="1741" y="4295"/>
                  </a:cubicBezTo>
                  <a:cubicBezTo>
                    <a:pt x="1723" y="4278"/>
                    <a:pt x="1702" y="4260"/>
                    <a:pt x="1684" y="4260"/>
                  </a:cubicBezTo>
                  <a:close/>
                  <a:moveTo>
                    <a:pt x="28536" y="4421"/>
                  </a:moveTo>
                  <a:cubicBezTo>
                    <a:pt x="28519" y="4421"/>
                    <a:pt x="28501" y="4421"/>
                    <a:pt x="28484" y="4443"/>
                  </a:cubicBezTo>
                  <a:cubicBezTo>
                    <a:pt x="28462" y="4461"/>
                    <a:pt x="28445" y="4513"/>
                    <a:pt x="28462" y="4530"/>
                  </a:cubicBezTo>
                  <a:cubicBezTo>
                    <a:pt x="28484" y="4569"/>
                    <a:pt x="28501" y="4569"/>
                    <a:pt x="28536" y="4569"/>
                  </a:cubicBezTo>
                  <a:cubicBezTo>
                    <a:pt x="28554" y="4569"/>
                    <a:pt x="28554" y="4569"/>
                    <a:pt x="28571" y="4552"/>
                  </a:cubicBezTo>
                  <a:cubicBezTo>
                    <a:pt x="28610" y="4530"/>
                    <a:pt x="28610" y="4495"/>
                    <a:pt x="28593" y="4461"/>
                  </a:cubicBezTo>
                  <a:cubicBezTo>
                    <a:pt x="28571" y="4443"/>
                    <a:pt x="28554" y="4421"/>
                    <a:pt x="28536" y="4421"/>
                  </a:cubicBezTo>
                  <a:close/>
                  <a:moveTo>
                    <a:pt x="1432" y="4513"/>
                  </a:moveTo>
                  <a:cubicBezTo>
                    <a:pt x="1415" y="4513"/>
                    <a:pt x="1397" y="4530"/>
                    <a:pt x="1375" y="4530"/>
                  </a:cubicBezTo>
                  <a:cubicBezTo>
                    <a:pt x="1341" y="4569"/>
                    <a:pt x="1341" y="4622"/>
                    <a:pt x="1375" y="4639"/>
                  </a:cubicBezTo>
                  <a:cubicBezTo>
                    <a:pt x="1397" y="4661"/>
                    <a:pt x="1415" y="4661"/>
                    <a:pt x="1432" y="4661"/>
                  </a:cubicBezTo>
                  <a:cubicBezTo>
                    <a:pt x="1449" y="4661"/>
                    <a:pt x="1467" y="4661"/>
                    <a:pt x="1484" y="4639"/>
                  </a:cubicBezTo>
                  <a:cubicBezTo>
                    <a:pt x="1506" y="4622"/>
                    <a:pt x="1506" y="4569"/>
                    <a:pt x="1484" y="4530"/>
                  </a:cubicBezTo>
                  <a:cubicBezTo>
                    <a:pt x="1467" y="4530"/>
                    <a:pt x="1449" y="4513"/>
                    <a:pt x="1432" y="4513"/>
                  </a:cubicBezTo>
                  <a:close/>
                  <a:moveTo>
                    <a:pt x="28736" y="4713"/>
                  </a:moveTo>
                  <a:cubicBezTo>
                    <a:pt x="28736" y="4713"/>
                    <a:pt x="28719" y="4730"/>
                    <a:pt x="28702" y="4730"/>
                  </a:cubicBezTo>
                  <a:cubicBezTo>
                    <a:pt x="28662" y="4769"/>
                    <a:pt x="28662" y="4804"/>
                    <a:pt x="28680" y="4839"/>
                  </a:cubicBezTo>
                  <a:cubicBezTo>
                    <a:pt x="28702" y="4856"/>
                    <a:pt x="28719" y="4856"/>
                    <a:pt x="28736" y="4856"/>
                  </a:cubicBezTo>
                  <a:lnTo>
                    <a:pt x="28789" y="4856"/>
                  </a:lnTo>
                  <a:cubicBezTo>
                    <a:pt x="28810" y="4822"/>
                    <a:pt x="28828" y="4787"/>
                    <a:pt x="28810" y="4748"/>
                  </a:cubicBezTo>
                  <a:cubicBezTo>
                    <a:pt x="28789" y="4730"/>
                    <a:pt x="28771" y="4713"/>
                    <a:pt x="28736" y="4713"/>
                  </a:cubicBezTo>
                  <a:close/>
                  <a:moveTo>
                    <a:pt x="1180" y="4787"/>
                  </a:moveTo>
                  <a:cubicBezTo>
                    <a:pt x="1158" y="4787"/>
                    <a:pt x="1140" y="4787"/>
                    <a:pt x="1123" y="4804"/>
                  </a:cubicBezTo>
                  <a:cubicBezTo>
                    <a:pt x="1088" y="4839"/>
                    <a:pt x="1106" y="4878"/>
                    <a:pt x="1123" y="4913"/>
                  </a:cubicBezTo>
                  <a:cubicBezTo>
                    <a:pt x="1140" y="4913"/>
                    <a:pt x="1158" y="4930"/>
                    <a:pt x="1180" y="4930"/>
                  </a:cubicBezTo>
                  <a:cubicBezTo>
                    <a:pt x="1197" y="4930"/>
                    <a:pt x="1214" y="4913"/>
                    <a:pt x="1232" y="4896"/>
                  </a:cubicBezTo>
                  <a:cubicBezTo>
                    <a:pt x="1249" y="4878"/>
                    <a:pt x="1249" y="4822"/>
                    <a:pt x="1232" y="4804"/>
                  </a:cubicBezTo>
                  <a:cubicBezTo>
                    <a:pt x="1214" y="4787"/>
                    <a:pt x="1197" y="4787"/>
                    <a:pt x="1180" y="4787"/>
                  </a:cubicBezTo>
                  <a:close/>
                  <a:moveTo>
                    <a:pt x="28919" y="5022"/>
                  </a:moveTo>
                  <a:cubicBezTo>
                    <a:pt x="28880" y="5057"/>
                    <a:pt x="28880" y="5096"/>
                    <a:pt x="28897" y="5131"/>
                  </a:cubicBezTo>
                  <a:cubicBezTo>
                    <a:pt x="28919" y="5148"/>
                    <a:pt x="28936" y="5165"/>
                    <a:pt x="28954" y="5165"/>
                  </a:cubicBezTo>
                  <a:cubicBezTo>
                    <a:pt x="28971" y="5165"/>
                    <a:pt x="28989" y="5148"/>
                    <a:pt x="29006" y="5148"/>
                  </a:cubicBezTo>
                  <a:cubicBezTo>
                    <a:pt x="29028" y="5113"/>
                    <a:pt x="29045" y="5074"/>
                    <a:pt x="29006" y="5039"/>
                  </a:cubicBezTo>
                  <a:cubicBezTo>
                    <a:pt x="29006" y="5022"/>
                    <a:pt x="28971" y="5022"/>
                    <a:pt x="28954" y="5022"/>
                  </a:cubicBezTo>
                  <a:close/>
                  <a:moveTo>
                    <a:pt x="940" y="5057"/>
                  </a:moveTo>
                  <a:cubicBezTo>
                    <a:pt x="905" y="5057"/>
                    <a:pt x="888" y="5057"/>
                    <a:pt x="888" y="5074"/>
                  </a:cubicBezTo>
                  <a:cubicBezTo>
                    <a:pt x="853" y="5113"/>
                    <a:pt x="853" y="5148"/>
                    <a:pt x="888" y="5183"/>
                  </a:cubicBezTo>
                  <a:cubicBezTo>
                    <a:pt x="905" y="5183"/>
                    <a:pt x="923" y="5205"/>
                    <a:pt x="940" y="5205"/>
                  </a:cubicBezTo>
                  <a:cubicBezTo>
                    <a:pt x="962" y="5205"/>
                    <a:pt x="979" y="5183"/>
                    <a:pt x="997" y="5165"/>
                  </a:cubicBezTo>
                  <a:cubicBezTo>
                    <a:pt x="1014" y="5148"/>
                    <a:pt x="1014" y="5096"/>
                    <a:pt x="979" y="5074"/>
                  </a:cubicBezTo>
                  <a:cubicBezTo>
                    <a:pt x="962" y="5057"/>
                    <a:pt x="940" y="5057"/>
                    <a:pt x="940" y="5057"/>
                  </a:cubicBezTo>
                  <a:close/>
                  <a:moveTo>
                    <a:pt x="29137" y="5313"/>
                  </a:moveTo>
                  <a:cubicBezTo>
                    <a:pt x="29097" y="5348"/>
                    <a:pt x="29097" y="5383"/>
                    <a:pt x="29115" y="5422"/>
                  </a:cubicBezTo>
                  <a:cubicBezTo>
                    <a:pt x="29137" y="5440"/>
                    <a:pt x="29154" y="5457"/>
                    <a:pt x="29171" y="5457"/>
                  </a:cubicBezTo>
                  <a:cubicBezTo>
                    <a:pt x="29189" y="5457"/>
                    <a:pt x="29206" y="5440"/>
                    <a:pt x="29224" y="5440"/>
                  </a:cubicBezTo>
                  <a:cubicBezTo>
                    <a:pt x="29245" y="5400"/>
                    <a:pt x="29263" y="5366"/>
                    <a:pt x="29224" y="5331"/>
                  </a:cubicBezTo>
                  <a:cubicBezTo>
                    <a:pt x="29224" y="5313"/>
                    <a:pt x="29189" y="5313"/>
                    <a:pt x="29171" y="5313"/>
                  </a:cubicBezTo>
                  <a:close/>
                  <a:moveTo>
                    <a:pt x="705" y="5331"/>
                  </a:moveTo>
                  <a:cubicBezTo>
                    <a:pt x="688" y="5331"/>
                    <a:pt x="670" y="5348"/>
                    <a:pt x="653" y="5366"/>
                  </a:cubicBezTo>
                  <a:cubicBezTo>
                    <a:pt x="614" y="5383"/>
                    <a:pt x="636" y="5440"/>
                    <a:pt x="653" y="5457"/>
                  </a:cubicBezTo>
                  <a:cubicBezTo>
                    <a:pt x="670" y="5474"/>
                    <a:pt x="688" y="5474"/>
                    <a:pt x="705" y="5474"/>
                  </a:cubicBezTo>
                  <a:cubicBezTo>
                    <a:pt x="723" y="5474"/>
                    <a:pt x="744" y="5474"/>
                    <a:pt x="762" y="5457"/>
                  </a:cubicBezTo>
                  <a:cubicBezTo>
                    <a:pt x="779" y="5422"/>
                    <a:pt x="779" y="5366"/>
                    <a:pt x="744" y="5348"/>
                  </a:cubicBezTo>
                  <a:cubicBezTo>
                    <a:pt x="744" y="5331"/>
                    <a:pt x="723" y="5331"/>
                    <a:pt x="705" y="5331"/>
                  </a:cubicBezTo>
                  <a:close/>
                  <a:moveTo>
                    <a:pt x="29406" y="5583"/>
                  </a:moveTo>
                  <a:cubicBezTo>
                    <a:pt x="29389" y="5583"/>
                    <a:pt x="29372" y="5601"/>
                    <a:pt x="29354" y="5601"/>
                  </a:cubicBezTo>
                  <a:cubicBezTo>
                    <a:pt x="29315" y="5640"/>
                    <a:pt x="29315" y="5675"/>
                    <a:pt x="29332" y="5709"/>
                  </a:cubicBezTo>
                  <a:cubicBezTo>
                    <a:pt x="29354" y="5727"/>
                    <a:pt x="29372" y="5727"/>
                    <a:pt x="29406" y="5727"/>
                  </a:cubicBezTo>
                  <a:cubicBezTo>
                    <a:pt x="29406" y="5727"/>
                    <a:pt x="29424" y="5727"/>
                    <a:pt x="29441" y="5709"/>
                  </a:cubicBezTo>
                  <a:cubicBezTo>
                    <a:pt x="29480" y="5692"/>
                    <a:pt x="29480" y="5657"/>
                    <a:pt x="29463" y="5618"/>
                  </a:cubicBezTo>
                  <a:cubicBezTo>
                    <a:pt x="29441" y="5601"/>
                    <a:pt x="29424" y="5583"/>
                    <a:pt x="29406" y="5583"/>
                  </a:cubicBezTo>
                  <a:close/>
                  <a:moveTo>
                    <a:pt x="488" y="5618"/>
                  </a:moveTo>
                  <a:cubicBezTo>
                    <a:pt x="470" y="5618"/>
                    <a:pt x="435" y="5640"/>
                    <a:pt x="435" y="5657"/>
                  </a:cubicBezTo>
                  <a:cubicBezTo>
                    <a:pt x="396" y="5692"/>
                    <a:pt x="418" y="5727"/>
                    <a:pt x="453" y="5748"/>
                  </a:cubicBezTo>
                  <a:cubicBezTo>
                    <a:pt x="453" y="5766"/>
                    <a:pt x="470" y="5766"/>
                    <a:pt x="488" y="5766"/>
                  </a:cubicBezTo>
                  <a:cubicBezTo>
                    <a:pt x="505" y="5766"/>
                    <a:pt x="527" y="5748"/>
                    <a:pt x="544" y="5727"/>
                  </a:cubicBezTo>
                  <a:cubicBezTo>
                    <a:pt x="562" y="5709"/>
                    <a:pt x="562" y="5657"/>
                    <a:pt x="527" y="5640"/>
                  </a:cubicBezTo>
                  <a:cubicBezTo>
                    <a:pt x="527" y="5618"/>
                    <a:pt x="505" y="5618"/>
                    <a:pt x="488" y="5618"/>
                  </a:cubicBezTo>
                  <a:close/>
                  <a:moveTo>
                    <a:pt x="29624" y="5875"/>
                  </a:moveTo>
                  <a:cubicBezTo>
                    <a:pt x="29607" y="5875"/>
                    <a:pt x="29589" y="5875"/>
                    <a:pt x="29572" y="5892"/>
                  </a:cubicBezTo>
                  <a:cubicBezTo>
                    <a:pt x="29550" y="5909"/>
                    <a:pt x="29533" y="5966"/>
                    <a:pt x="29572" y="6001"/>
                  </a:cubicBezTo>
                  <a:cubicBezTo>
                    <a:pt x="29589" y="6018"/>
                    <a:pt x="29607" y="6018"/>
                    <a:pt x="29624" y="6018"/>
                  </a:cubicBezTo>
                  <a:cubicBezTo>
                    <a:pt x="29641" y="6018"/>
                    <a:pt x="29659" y="6018"/>
                    <a:pt x="29659" y="6001"/>
                  </a:cubicBezTo>
                  <a:cubicBezTo>
                    <a:pt x="29698" y="5983"/>
                    <a:pt x="29698" y="5927"/>
                    <a:pt x="29681" y="5909"/>
                  </a:cubicBezTo>
                  <a:cubicBezTo>
                    <a:pt x="29659" y="5892"/>
                    <a:pt x="29641" y="5875"/>
                    <a:pt x="29624" y="5875"/>
                  </a:cubicBezTo>
                  <a:close/>
                  <a:moveTo>
                    <a:pt x="288" y="5927"/>
                  </a:moveTo>
                  <a:cubicBezTo>
                    <a:pt x="253" y="5927"/>
                    <a:pt x="235" y="5927"/>
                    <a:pt x="218" y="5944"/>
                  </a:cubicBezTo>
                  <a:cubicBezTo>
                    <a:pt x="200" y="5983"/>
                    <a:pt x="200" y="6036"/>
                    <a:pt x="235" y="6053"/>
                  </a:cubicBezTo>
                  <a:cubicBezTo>
                    <a:pt x="253" y="6053"/>
                    <a:pt x="270" y="6075"/>
                    <a:pt x="288" y="6075"/>
                  </a:cubicBezTo>
                  <a:cubicBezTo>
                    <a:pt x="309" y="6075"/>
                    <a:pt x="327" y="6053"/>
                    <a:pt x="344" y="6036"/>
                  </a:cubicBezTo>
                  <a:cubicBezTo>
                    <a:pt x="361" y="6001"/>
                    <a:pt x="361" y="5944"/>
                    <a:pt x="327" y="5927"/>
                  </a:cubicBezTo>
                  <a:close/>
                  <a:moveTo>
                    <a:pt x="29842" y="6162"/>
                  </a:moveTo>
                  <a:cubicBezTo>
                    <a:pt x="29842" y="6162"/>
                    <a:pt x="29824" y="6162"/>
                    <a:pt x="29807" y="6184"/>
                  </a:cubicBezTo>
                  <a:cubicBezTo>
                    <a:pt x="29768" y="6201"/>
                    <a:pt x="29768" y="6236"/>
                    <a:pt x="29789" y="6271"/>
                  </a:cubicBezTo>
                  <a:cubicBezTo>
                    <a:pt x="29807" y="6292"/>
                    <a:pt x="29824" y="6310"/>
                    <a:pt x="29842" y="6310"/>
                  </a:cubicBezTo>
                  <a:cubicBezTo>
                    <a:pt x="29859" y="6310"/>
                    <a:pt x="29876" y="6292"/>
                    <a:pt x="29898" y="6292"/>
                  </a:cubicBezTo>
                  <a:cubicBezTo>
                    <a:pt x="29933" y="6253"/>
                    <a:pt x="29933" y="6218"/>
                    <a:pt x="29916" y="6184"/>
                  </a:cubicBezTo>
                  <a:cubicBezTo>
                    <a:pt x="29898" y="6162"/>
                    <a:pt x="29876" y="6162"/>
                    <a:pt x="29842" y="6162"/>
                  </a:cubicBezTo>
                  <a:close/>
                  <a:moveTo>
                    <a:pt x="70" y="6218"/>
                  </a:moveTo>
                  <a:cubicBezTo>
                    <a:pt x="53" y="6218"/>
                    <a:pt x="35" y="6236"/>
                    <a:pt x="18" y="6253"/>
                  </a:cubicBezTo>
                  <a:cubicBezTo>
                    <a:pt x="0" y="6292"/>
                    <a:pt x="0" y="6327"/>
                    <a:pt x="35" y="6345"/>
                  </a:cubicBezTo>
                  <a:cubicBezTo>
                    <a:pt x="53" y="6362"/>
                    <a:pt x="70" y="6362"/>
                    <a:pt x="70" y="6362"/>
                  </a:cubicBezTo>
                  <a:cubicBezTo>
                    <a:pt x="109" y="6362"/>
                    <a:pt x="127" y="6345"/>
                    <a:pt x="144" y="6327"/>
                  </a:cubicBezTo>
                  <a:cubicBezTo>
                    <a:pt x="161" y="6292"/>
                    <a:pt x="144" y="6253"/>
                    <a:pt x="109" y="6236"/>
                  </a:cubicBezTo>
                  <a:cubicBezTo>
                    <a:pt x="109" y="6218"/>
                    <a:pt x="92" y="6218"/>
                    <a:pt x="70" y="6218"/>
                  </a:cubicBezTo>
                  <a:close/>
                  <a:moveTo>
                    <a:pt x="30077" y="6436"/>
                  </a:moveTo>
                  <a:cubicBezTo>
                    <a:pt x="30059" y="6436"/>
                    <a:pt x="30042" y="6453"/>
                    <a:pt x="30024" y="6453"/>
                  </a:cubicBezTo>
                  <a:cubicBezTo>
                    <a:pt x="30007" y="6488"/>
                    <a:pt x="30007" y="6527"/>
                    <a:pt x="30024" y="6562"/>
                  </a:cubicBezTo>
                  <a:cubicBezTo>
                    <a:pt x="30042" y="6580"/>
                    <a:pt x="30059" y="6580"/>
                    <a:pt x="30077" y="6580"/>
                  </a:cubicBezTo>
                  <a:cubicBezTo>
                    <a:pt x="30094" y="6580"/>
                    <a:pt x="30116" y="6580"/>
                    <a:pt x="30133" y="6562"/>
                  </a:cubicBezTo>
                  <a:cubicBezTo>
                    <a:pt x="30151" y="6545"/>
                    <a:pt x="30168" y="6488"/>
                    <a:pt x="30133" y="6471"/>
                  </a:cubicBezTo>
                  <a:cubicBezTo>
                    <a:pt x="30116" y="6453"/>
                    <a:pt x="30094" y="6436"/>
                    <a:pt x="30077" y="6436"/>
                  </a:cubicBezTo>
                  <a:close/>
                  <a:moveTo>
                    <a:pt x="30312" y="6728"/>
                  </a:moveTo>
                  <a:cubicBezTo>
                    <a:pt x="30294" y="6728"/>
                    <a:pt x="30277" y="6728"/>
                    <a:pt x="30259" y="6745"/>
                  </a:cubicBezTo>
                  <a:cubicBezTo>
                    <a:pt x="30224" y="6762"/>
                    <a:pt x="30224" y="6815"/>
                    <a:pt x="30242" y="6836"/>
                  </a:cubicBezTo>
                  <a:cubicBezTo>
                    <a:pt x="30259" y="6854"/>
                    <a:pt x="30277" y="6871"/>
                    <a:pt x="30312" y="6871"/>
                  </a:cubicBezTo>
                  <a:cubicBezTo>
                    <a:pt x="30312" y="6871"/>
                    <a:pt x="30333" y="6871"/>
                    <a:pt x="30351" y="6854"/>
                  </a:cubicBezTo>
                  <a:cubicBezTo>
                    <a:pt x="30385" y="6836"/>
                    <a:pt x="30385" y="6780"/>
                    <a:pt x="30368" y="6745"/>
                  </a:cubicBezTo>
                  <a:cubicBezTo>
                    <a:pt x="30351" y="6728"/>
                    <a:pt x="30333" y="6728"/>
                    <a:pt x="30312" y="6728"/>
                  </a:cubicBezTo>
                  <a:close/>
                  <a:moveTo>
                    <a:pt x="30529" y="6997"/>
                  </a:moveTo>
                  <a:cubicBezTo>
                    <a:pt x="30512" y="6997"/>
                    <a:pt x="30494" y="7015"/>
                    <a:pt x="30494" y="7015"/>
                  </a:cubicBezTo>
                  <a:cubicBezTo>
                    <a:pt x="30459" y="7054"/>
                    <a:pt x="30459" y="7089"/>
                    <a:pt x="30477" y="7123"/>
                  </a:cubicBezTo>
                  <a:cubicBezTo>
                    <a:pt x="30494" y="7141"/>
                    <a:pt x="30512" y="7141"/>
                    <a:pt x="30529" y="7141"/>
                  </a:cubicBezTo>
                  <a:cubicBezTo>
                    <a:pt x="30551" y="7141"/>
                    <a:pt x="30568" y="7141"/>
                    <a:pt x="30586" y="7123"/>
                  </a:cubicBezTo>
                  <a:cubicBezTo>
                    <a:pt x="30620" y="7106"/>
                    <a:pt x="30620" y="7054"/>
                    <a:pt x="30586" y="7032"/>
                  </a:cubicBezTo>
                  <a:cubicBezTo>
                    <a:pt x="30568" y="7015"/>
                    <a:pt x="30551" y="6997"/>
                    <a:pt x="30529" y="6997"/>
                  </a:cubicBezTo>
                  <a:close/>
                  <a:moveTo>
                    <a:pt x="30786" y="7271"/>
                  </a:moveTo>
                  <a:cubicBezTo>
                    <a:pt x="30768" y="7271"/>
                    <a:pt x="30747" y="7271"/>
                    <a:pt x="30729" y="7289"/>
                  </a:cubicBezTo>
                  <a:cubicBezTo>
                    <a:pt x="30694" y="7324"/>
                    <a:pt x="30694" y="7358"/>
                    <a:pt x="30729" y="7398"/>
                  </a:cubicBezTo>
                  <a:cubicBezTo>
                    <a:pt x="30747" y="7415"/>
                    <a:pt x="30768" y="7415"/>
                    <a:pt x="30786" y="7415"/>
                  </a:cubicBezTo>
                  <a:cubicBezTo>
                    <a:pt x="30803" y="7415"/>
                    <a:pt x="30821" y="7415"/>
                    <a:pt x="30838" y="7398"/>
                  </a:cubicBezTo>
                  <a:cubicBezTo>
                    <a:pt x="30855" y="7358"/>
                    <a:pt x="30855" y="7324"/>
                    <a:pt x="30838" y="7289"/>
                  </a:cubicBezTo>
                  <a:cubicBezTo>
                    <a:pt x="30821" y="7271"/>
                    <a:pt x="30803" y="7271"/>
                    <a:pt x="30786" y="7271"/>
                  </a:cubicBezTo>
                  <a:close/>
                  <a:moveTo>
                    <a:pt x="31021" y="7541"/>
                  </a:moveTo>
                  <a:cubicBezTo>
                    <a:pt x="31003" y="7541"/>
                    <a:pt x="30986" y="7559"/>
                    <a:pt x="30964" y="7559"/>
                  </a:cubicBezTo>
                  <a:cubicBezTo>
                    <a:pt x="30947" y="7576"/>
                    <a:pt x="30929" y="7633"/>
                    <a:pt x="30947" y="7667"/>
                  </a:cubicBezTo>
                  <a:cubicBezTo>
                    <a:pt x="30964" y="7685"/>
                    <a:pt x="30986" y="7685"/>
                    <a:pt x="31021" y="7685"/>
                  </a:cubicBezTo>
                  <a:cubicBezTo>
                    <a:pt x="31038" y="7685"/>
                    <a:pt x="31038" y="7685"/>
                    <a:pt x="31056" y="7667"/>
                  </a:cubicBezTo>
                  <a:lnTo>
                    <a:pt x="31073" y="7667"/>
                  </a:lnTo>
                  <a:cubicBezTo>
                    <a:pt x="31073" y="7633"/>
                    <a:pt x="31073" y="7615"/>
                    <a:pt x="31095" y="7598"/>
                  </a:cubicBezTo>
                  <a:cubicBezTo>
                    <a:pt x="31073" y="7598"/>
                    <a:pt x="31073" y="7576"/>
                    <a:pt x="31073" y="7576"/>
                  </a:cubicBezTo>
                  <a:cubicBezTo>
                    <a:pt x="31056" y="7559"/>
                    <a:pt x="31038" y="7541"/>
                    <a:pt x="31021" y="754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3" name="Google Shape;3243;p59"/>
            <p:cNvSpPr/>
            <p:nvPr/>
          </p:nvSpPr>
          <p:spPr>
            <a:xfrm rot="-5400000">
              <a:off x="6383637" y="1937725"/>
              <a:ext cx="5596496" cy="1283704"/>
            </a:xfrm>
            <a:custGeom>
              <a:avLst/>
              <a:gdLst/>
              <a:ahLst/>
              <a:cxnLst/>
              <a:rect l="l" t="t" r="r" b="b"/>
              <a:pathLst>
                <a:path w="31292" h="7868" extrusionOk="0">
                  <a:moveTo>
                    <a:pt x="24151" y="1"/>
                  </a:moveTo>
                  <a:cubicBezTo>
                    <a:pt x="24111" y="18"/>
                    <a:pt x="24077" y="35"/>
                    <a:pt x="24077" y="92"/>
                  </a:cubicBezTo>
                  <a:cubicBezTo>
                    <a:pt x="24094" y="127"/>
                    <a:pt x="24111" y="144"/>
                    <a:pt x="24151" y="144"/>
                  </a:cubicBezTo>
                  <a:lnTo>
                    <a:pt x="24168" y="144"/>
                  </a:lnTo>
                  <a:cubicBezTo>
                    <a:pt x="24203" y="144"/>
                    <a:pt x="24238" y="109"/>
                    <a:pt x="24220" y="70"/>
                  </a:cubicBezTo>
                  <a:cubicBezTo>
                    <a:pt x="24220" y="35"/>
                    <a:pt x="24203" y="1"/>
                    <a:pt x="24151" y="1"/>
                  </a:cubicBezTo>
                  <a:close/>
                  <a:moveTo>
                    <a:pt x="24512" y="1"/>
                  </a:moveTo>
                  <a:cubicBezTo>
                    <a:pt x="24477" y="1"/>
                    <a:pt x="24455" y="35"/>
                    <a:pt x="24438" y="70"/>
                  </a:cubicBezTo>
                  <a:cubicBezTo>
                    <a:pt x="24438" y="109"/>
                    <a:pt x="24477" y="144"/>
                    <a:pt x="24512" y="144"/>
                  </a:cubicBezTo>
                  <a:cubicBezTo>
                    <a:pt x="24564" y="144"/>
                    <a:pt x="24586" y="127"/>
                    <a:pt x="24586" y="92"/>
                  </a:cubicBezTo>
                  <a:cubicBezTo>
                    <a:pt x="24603" y="35"/>
                    <a:pt x="24564" y="18"/>
                    <a:pt x="24529" y="1"/>
                  </a:cubicBezTo>
                  <a:close/>
                  <a:moveTo>
                    <a:pt x="23785" y="53"/>
                  </a:moveTo>
                  <a:cubicBezTo>
                    <a:pt x="23750" y="53"/>
                    <a:pt x="23716" y="92"/>
                    <a:pt x="23733" y="127"/>
                  </a:cubicBezTo>
                  <a:cubicBezTo>
                    <a:pt x="23733" y="162"/>
                    <a:pt x="23768" y="201"/>
                    <a:pt x="23803" y="201"/>
                  </a:cubicBezTo>
                  <a:cubicBezTo>
                    <a:pt x="23842" y="179"/>
                    <a:pt x="23877" y="144"/>
                    <a:pt x="23859" y="109"/>
                  </a:cubicBezTo>
                  <a:cubicBezTo>
                    <a:pt x="23859" y="70"/>
                    <a:pt x="23824" y="53"/>
                    <a:pt x="23803" y="53"/>
                  </a:cubicBezTo>
                  <a:close/>
                  <a:moveTo>
                    <a:pt x="24873" y="53"/>
                  </a:moveTo>
                  <a:cubicBezTo>
                    <a:pt x="24838" y="53"/>
                    <a:pt x="24821" y="70"/>
                    <a:pt x="24803" y="109"/>
                  </a:cubicBezTo>
                  <a:cubicBezTo>
                    <a:pt x="24803" y="144"/>
                    <a:pt x="24821" y="179"/>
                    <a:pt x="24873" y="201"/>
                  </a:cubicBezTo>
                  <a:cubicBezTo>
                    <a:pt x="24912" y="201"/>
                    <a:pt x="24947" y="162"/>
                    <a:pt x="24947" y="127"/>
                  </a:cubicBezTo>
                  <a:cubicBezTo>
                    <a:pt x="24964" y="92"/>
                    <a:pt x="24930" y="53"/>
                    <a:pt x="24890" y="53"/>
                  </a:cubicBezTo>
                  <a:close/>
                  <a:moveTo>
                    <a:pt x="13599" y="127"/>
                  </a:moveTo>
                  <a:cubicBezTo>
                    <a:pt x="13560" y="127"/>
                    <a:pt x="13525" y="144"/>
                    <a:pt x="13525" y="201"/>
                  </a:cubicBezTo>
                  <a:cubicBezTo>
                    <a:pt x="13542" y="236"/>
                    <a:pt x="13560" y="270"/>
                    <a:pt x="13599" y="270"/>
                  </a:cubicBezTo>
                  <a:lnTo>
                    <a:pt x="13616" y="270"/>
                  </a:lnTo>
                  <a:cubicBezTo>
                    <a:pt x="13651" y="270"/>
                    <a:pt x="13686" y="236"/>
                    <a:pt x="13668" y="179"/>
                  </a:cubicBezTo>
                  <a:cubicBezTo>
                    <a:pt x="13668" y="144"/>
                    <a:pt x="13651" y="127"/>
                    <a:pt x="13599" y="127"/>
                  </a:cubicBezTo>
                  <a:close/>
                  <a:moveTo>
                    <a:pt x="13960" y="127"/>
                  </a:moveTo>
                  <a:cubicBezTo>
                    <a:pt x="13925" y="127"/>
                    <a:pt x="13903" y="144"/>
                    <a:pt x="13886" y="201"/>
                  </a:cubicBezTo>
                  <a:cubicBezTo>
                    <a:pt x="13886" y="236"/>
                    <a:pt x="13925" y="270"/>
                    <a:pt x="13960" y="270"/>
                  </a:cubicBezTo>
                  <a:cubicBezTo>
                    <a:pt x="14012" y="270"/>
                    <a:pt x="14034" y="236"/>
                    <a:pt x="14034" y="201"/>
                  </a:cubicBezTo>
                  <a:cubicBezTo>
                    <a:pt x="14051" y="162"/>
                    <a:pt x="14012" y="127"/>
                    <a:pt x="13977" y="127"/>
                  </a:cubicBezTo>
                  <a:close/>
                  <a:moveTo>
                    <a:pt x="23424" y="127"/>
                  </a:moveTo>
                  <a:cubicBezTo>
                    <a:pt x="23389" y="127"/>
                    <a:pt x="23367" y="162"/>
                    <a:pt x="23367" y="218"/>
                  </a:cubicBezTo>
                  <a:cubicBezTo>
                    <a:pt x="23389" y="236"/>
                    <a:pt x="23407" y="270"/>
                    <a:pt x="23441" y="270"/>
                  </a:cubicBezTo>
                  <a:lnTo>
                    <a:pt x="23459" y="270"/>
                  </a:lnTo>
                  <a:lnTo>
                    <a:pt x="23459" y="253"/>
                  </a:lnTo>
                  <a:cubicBezTo>
                    <a:pt x="23498" y="253"/>
                    <a:pt x="23515" y="218"/>
                    <a:pt x="23515" y="179"/>
                  </a:cubicBezTo>
                  <a:cubicBezTo>
                    <a:pt x="23498" y="144"/>
                    <a:pt x="23476" y="127"/>
                    <a:pt x="23441" y="127"/>
                  </a:cubicBezTo>
                  <a:close/>
                  <a:moveTo>
                    <a:pt x="13233" y="144"/>
                  </a:moveTo>
                  <a:cubicBezTo>
                    <a:pt x="13198" y="144"/>
                    <a:pt x="13164" y="179"/>
                    <a:pt x="13181" y="218"/>
                  </a:cubicBezTo>
                  <a:cubicBezTo>
                    <a:pt x="13181" y="253"/>
                    <a:pt x="13198" y="288"/>
                    <a:pt x="13251" y="288"/>
                  </a:cubicBezTo>
                  <a:cubicBezTo>
                    <a:pt x="13290" y="270"/>
                    <a:pt x="13325" y="253"/>
                    <a:pt x="13325" y="201"/>
                  </a:cubicBezTo>
                  <a:cubicBezTo>
                    <a:pt x="13307" y="162"/>
                    <a:pt x="13290" y="144"/>
                    <a:pt x="13251" y="144"/>
                  </a:cubicBezTo>
                  <a:close/>
                  <a:moveTo>
                    <a:pt x="25238" y="144"/>
                  </a:moveTo>
                  <a:cubicBezTo>
                    <a:pt x="25199" y="144"/>
                    <a:pt x="25165" y="162"/>
                    <a:pt x="25165" y="179"/>
                  </a:cubicBezTo>
                  <a:cubicBezTo>
                    <a:pt x="25147" y="218"/>
                    <a:pt x="25165" y="270"/>
                    <a:pt x="25199" y="270"/>
                  </a:cubicBezTo>
                  <a:cubicBezTo>
                    <a:pt x="25217" y="288"/>
                    <a:pt x="25217" y="288"/>
                    <a:pt x="25238" y="288"/>
                  </a:cubicBezTo>
                  <a:cubicBezTo>
                    <a:pt x="25256" y="288"/>
                    <a:pt x="25291" y="270"/>
                    <a:pt x="25291" y="236"/>
                  </a:cubicBezTo>
                  <a:cubicBezTo>
                    <a:pt x="25308" y="201"/>
                    <a:pt x="25291" y="162"/>
                    <a:pt x="25256" y="144"/>
                  </a:cubicBezTo>
                  <a:close/>
                  <a:moveTo>
                    <a:pt x="14321" y="162"/>
                  </a:moveTo>
                  <a:cubicBezTo>
                    <a:pt x="14286" y="162"/>
                    <a:pt x="14269" y="179"/>
                    <a:pt x="14251" y="218"/>
                  </a:cubicBezTo>
                  <a:cubicBezTo>
                    <a:pt x="14251" y="253"/>
                    <a:pt x="14286" y="288"/>
                    <a:pt x="14321" y="310"/>
                  </a:cubicBezTo>
                  <a:cubicBezTo>
                    <a:pt x="14360" y="310"/>
                    <a:pt x="14395" y="270"/>
                    <a:pt x="14395" y="236"/>
                  </a:cubicBezTo>
                  <a:cubicBezTo>
                    <a:pt x="14412" y="201"/>
                    <a:pt x="14378" y="162"/>
                    <a:pt x="14338" y="162"/>
                  </a:cubicBezTo>
                  <a:close/>
                  <a:moveTo>
                    <a:pt x="12872" y="179"/>
                  </a:moveTo>
                  <a:cubicBezTo>
                    <a:pt x="12837" y="179"/>
                    <a:pt x="12798" y="218"/>
                    <a:pt x="12816" y="270"/>
                  </a:cubicBezTo>
                  <a:cubicBezTo>
                    <a:pt x="12816" y="310"/>
                    <a:pt x="12855" y="327"/>
                    <a:pt x="12889" y="327"/>
                  </a:cubicBezTo>
                  <a:cubicBezTo>
                    <a:pt x="12924" y="327"/>
                    <a:pt x="12963" y="288"/>
                    <a:pt x="12963" y="236"/>
                  </a:cubicBezTo>
                  <a:cubicBezTo>
                    <a:pt x="12946" y="201"/>
                    <a:pt x="12924" y="179"/>
                    <a:pt x="12889" y="179"/>
                  </a:cubicBezTo>
                  <a:close/>
                  <a:moveTo>
                    <a:pt x="14687" y="218"/>
                  </a:moveTo>
                  <a:cubicBezTo>
                    <a:pt x="14647" y="218"/>
                    <a:pt x="14630" y="253"/>
                    <a:pt x="14613" y="270"/>
                  </a:cubicBezTo>
                  <a:cubicBezTo>
                    <a:pt x="14613" y="327"/>
                    <a:pt x="14630" y="362"/>
                    <a:pt x="14665" y="362"/>
                  </a:cubicBezTo>
                  <a:lnTo>
                    <a:pt x="14687" y="362"/>
                  </a:lnTo>
                  <a:cubicBezTo>
                    <a:pt x="14721" y="362"/>
                    <a:pt x="14739" y="344"/>
                    <a:pt x="14756" y="310"/>
                  </a:cubicBezTo>
                  <a:cubicBezTo>
                    <a:pt x="14756" y="270"/>
                    <a:pt x="14739" y="236"/>
                    <a:pt x="14704" y="218"/>
                  </a:cubicBezTo>
                  <a:close/>
                  <a:moveTo>
                    <a:pt x="23080" y="218"/>
                  </a:moveTo>
                  <a:cubicBezTo>
                    <a:pt x="23024" y="236"/>
                    <a:pt x="23006" y="270"/>
                    <a:pt x="23024" y="310"/>
                  </a:cubicBezTo>
                  <a:cubicBezTo>
                    <a:pt x="23024" y="344"/>
                    <a:pt x="23063" y="362"/>
                    <a:pt x="23098" y="362"/>
                  </a:cubicBezTo>
                  <a:lnTo>
                    <a:pt x="23115" y="362"/>
                  </a:lnTo>
                  <a:cubicBezTo>
                    <a:pt x="23150" y="344"/>
                    <a:pt x="23172" y="310"/>
                    <a:pt x="23172" y="270"/>
                  </a:cubicBezTo>
                  <a:cubicBezTo>
                    <a:pt x="23150" y="236"/>
                    <a:pt x="23115" y="218"/>
                    <a:pt x="23098" y="218"/>
                  </a:cubicBezTo>
                  <a:close/>
                  <a:moveTo>
                    <a:pt x="12511" y="236"/>
                  </a:moveTo>
                  <a:cubicBezTo>
                    <a:pt x="12472" y="253"/>
                    <a:pt x="12454" y="288"/>
                    <a:pt x="12454" y="327"/>
                  </a:cubicBezTo>
                  <a:cubicBezTo>
                    <a:pt x="12454" y="362"/>
                    <a:pt x="12489" y="379"/>
                    <a:pt x="12528" y="379"/>
                  </a:cubicBezTo>
                  <a:lnTo>
                    <a:pt x="12546" y="379"/>
                  </a:lnTo>
                  <a:cubicBezTo>
                    <a:pt x="12581" y="379"/>
                    <a:pt x="12598" y="344"/>
                    <a:pt x="12598" y="288"/>
                  </a:cubicBezTo>
                  <a:cubicBezTo>
                    <a:pt x="12581" y="270"/>
                    <a:pt x="12563" y="236"/>
                    <a:pt x="12528" y="236"/>
                  </a:cubicBezTo>
                  <a:close/>
                  <a:moveTo>
                    <a:pt x="25565" y="288"/>
                  </a:moveTo>
                  <a:cubicBezTo>
                    <a:pt x="25543" y="288"/>
                    <a:pt x="25508" y="288"/>
                    <a:pt x="25491" y="327"/>
                  </a:cubicBezTo>
                  <a:cubicBezTo>
                    <a:pt x="25473" y="362"/>
                    <a:pt x="25491" y="397"/>
                    <a:pt x="25526" y="418"/>
                  </a:cubicBezTo>
                  <a:cubicBezTo>
                    <a:pt x="25543" y="418"/>
                    <a:pt x="25543" y="436"/>
                    <a:pt x="25565" y="436"/>
                  </a:cubicBezTo>
                  <a:cubicBezTo>
                    <a:pt x="25582" y="436"/>
                    <a:pt x="25617" y="418"/>
                    <a:pt x="25617" y="379"/>
                  </a:cubicBezTo>
                  <a:cubicBezTo>
                    <a:pt x="25652" y="362"/>
                    <a:pt x="25634" y="310"/>
                    <a:pt x="25600" y="288"/>
                  </a:cubicBezTo>
                  <a:close/>
                  <a:moveTo>
                    <a:pt x="12145" y="310"/>
                  </a:moveTo>
                  <a:cubicBezTo>
                    <a:pt x="12111" y="327"/>
                    <a:pt x="12093" y="362"/>
                    <a:pt x="12093" y="397"/>
                  </a:cubicBezTo>
                  <a:cubicBezTo>
                    <a:pt x="12111" y="436"/>
                    <a:pt x="12128" y="453"/>
                    <a:pt x="12163" y="453"/>
                  </a:cubicBezTo>
                  <a:lnTo>
                    <a:pt x="12185" y="453"/>
                  </a:lnTo>
                  <a:cubicBezTo>
                    <a:pt x="12219" y="453"/>
                    <a:pt x="12254" y="397"/>
                    <a:pt x="12237" y="362"/>
                  </a:cubicBezTo>
                  <a:cubicBezTo>
                    <a:pt x="12237" y="327"/>
                    <a:pt x="12202" y="310"/>
                    <a:pt x="12163" y="310"/>
                  </a:cubicBezTo>
                  <a:close/>
                  <a:moveTo>
                    <a:pt x="15030" y="327"/>
                  </a:moveTo>
                  <a:cubicBezTo>
                    <a:pt x="15013" y="327"/>
                    <a:pt x="14974" y="344"/>
                    <a:pt x="14956" y="379"/>
                  </a:cubicBezTo>
                  <a:cubicBezTo>
                    <a:pt x="14956" y="418"/>
                    <a:pt x="14974" y="453"/>
                    <a:pt x="15013" y="471"/>
                  </a:cubicBezTo>
                  <a:lnTo>
                    <a:pt x="15030" y="471"/>
                  </a:lnTo>
                  <a:cubicBezTo>
                    <a:pt x="15065" y="471"/>
                    <a:pt x="15083" y="453"/>
                    <a:pt x="15100" y="436"/>
                  </a:cubicBezTo>
                  <a:cubicBezTo>
                    <a:pt x="15122" y="397"/>
                    <a:pt x="15100" y="344"/>
                    <a:pt x="15065" y="327"/>
                  </a:cubicBezTo>
                  <a:close/>
                  <a:moveTo>
                    <a:pt x="22715" y="344"/>
                  </a:moveTo>
                  <a:cubicBezTo>
                    <a:pt x="22680" y="362"/>
                    <a:pt x="22663" y="397"/>
                    <a:pt x="22680" y="436"/>
                  </a:cubicBezTo>
                  <a:cubicBezTo>
                    <a:pt x="22697" y="471"/>
                    <a:pt x="22715" y="488"/>
                    <a:pt x="22754" y="488"/>
                  </a:cubicBezTo>
                  <a:lnTo>
                    <a:pt x="22771" y="488"/>
                  </a:lnTo>
                  <a:cubicBezTo>
                    <a:pt x="22806" y="471"/>
                    <a:pt x="22824" y="418"/>
                    <a:pt x="22824" y="379"/>
                  </a:cubicBezTo>
                  <a:cubicBezTo>
                    <a:pt x="22806" y="362"/>
                    <a:pt x="22789" y="344"/>
                    <a:pt x="22754" y="344"/>
                  </a:cubicBezTo>
                  <a:close/>
                  <a:moveTo>
                    <a:pt x="11802" y="397"/>
                  </a:moveTo>
                  <a:cubicBezTo>
                    <a:pt x="11767" y="397"/>
                    <a:pt x="11728" y="436"/>
                    <a:pt x="11749" y="471"/>
                  </a:cubicBezTo>
                  <a:cubicBezTo>
                    <a:pt x="11749" y="505"/>
                    <a:pt x="11784" y="544"/>
                    <a:pt x="11819" y="544"/>
                  </a:cubicBezTo>
                  <a:lnTo>
                    <a:pt x="11836" y="527"/>
                  </a:lnTo>
                  <a:cubicBezTo>
                    <a:pt x="11876" y="527"/>
                    <a:pt x="11893" y="488"/>
                    <a:pt x="11893" y="453"/>
                  </a:cubicBezTo>
                  <a:cubicBezTo>
                    <a:pt x="11876" y="418"/>
                    <a:pt x="11858" y="397"/>
                    <a:pt x="11819" y="397"/>
                  </a:cubicBezTo>
                  <a:close/>
                  <a:moveTo>
                    <a:pt x="11441" y="471"/>
                  </a:moveTo>
                  <a:cubicBezTo>
                    <a:pt x="11401" y="488"/>
                    <a:pt x="11384" y="527"/>
                    <a:pt x="11401" y="562"/>
                  </a:cubicBezTo>
                  <a:cubicBezTo>
                    <a:pt x="11401" y="597"/>
                    <a:pt x="11441" y="614"/>
                    <a:pt x="11458" y="614"/>
                  </a:cubicBezTo>
                  <a:lnTo>
                    <a:pt x="11475" y="614"/>
                  </a:lnTo>
                  <a:cubicBezTo>
                    <a:pt x="11532" y="614"/>
                    <a:pt x="11549" y="579"/>
                    <a:pt x="11532" y="527"/>
                  </a:cubicBezTo>
                  <a:cubicBezTo>
                    <a:pt x="11532" y="505"/>
                    <a:pt x="11493" y="471"/>
                    <a:pt x="11458" y="471"/>
                  </a:cubicBezTo>
                  <a:close/>
                  <a:moveTo>
                    <a:pt x="25869" y="471"/>
                  </a:moveTo>
                  <a:cubicBezTo>
                    <a:pt x="25852" y="471"/>
                    <a:pt x="25835" y="488"/>
                    <a:pt x="25817" y="505"/>
                  </a:cubicBezTo>
                  <a:cubicBezTo>
                    <a:pt x="25782" y="544"/>
                    <a:pt x="25800" y="579"/>
                    <a:pt x="25835" y="597"/>
                  </a:cubicBezTo>
                  <a:cubicBezTo>
                    <a:pt x="25835" y="614"/>
                    <a:pt x="25852" y="614"/>
                    <a:pt x="25869" y="614"/>
                  </a:cubicBezTo>
                  <a:cubicBezTo>
                    <a:pt x="25891" y="614"/>
                    <a:pt x="25926" y="597"/>
                    <a:pt x="25926" y="579"/>
                  </a:cubicBezTo>
                  <a:cubicBezTo>
                    <a:pt x="25961" y="544"/>
                    <a:pt x="25943" y="505"/>
                    <a:pt x="25909" y="488"/>
                  </a:cubicBezTo>
                  <a:cubicBezTo>
                    <a:pt x="25909" y="471"/>
                    <a:pt x="25891" y="471"/>
                    <a:pt x="25869" y="471"/>
                  </a:cubicBezTo>
                  <a:close/>
                  <a:moveTo>
                    <a:pt x="15357" y="488"/>
                  </a:moveTo>
                  <a:cubicBezTo>
                    <a:pt x="15339" y="488"/>
                    <a:pt x="15300" y="505"/>
                    <a:pt x="15300" y="527"/>
                  </a:cubicBezTo>
                  <a:cubicBezTo>
                    <a:pt x="15265" y="562"/>
                    <a:pt x="15283" y="614"/>
                    <a:pt x="15318" y="636"/>
                  </a:cubicBezTo>
                  <a:lnTo>
                    <a:pt x="15357" y="636"/>
                  </a:lnTo>
                  <a:cubicBezTo>
                    <a:pt x="15374" y="636"/>
                    <a:pt x="15409" y="614"/>
                    <a:pt x="15409" y="597"/>
                  </a:cubicBezTo>
                  <a:cubicBezTo>
                    <a:pt x="15448" y="562"/>
                    <a:pt x="15426" y="527"/>
                    <a:pt x="15391" y="505"/>
                  </a:cubicBezTo>
                  <a:cubicBezTo>
                    <a:pt x="15374" y="488"/>
                    <a:pt x="15374" y="488"/>
                    <a:pt x="15357" y="488"/>
                  </a:cubicBezTo>
                  <a:close/>
                  <a:moveTo>
                    <a:pt x="22388" y="488"/>
                  </a:moveTo>
                  <a:cubicBezTo>
                    <a:pt x="22354" y="505"/>
                    <a:pt x="22336" y="544"/>
                    <a:pt x="22354" y="579"/>
                  </a:cubicBezTo>
                  <a:cubicBezTo>
                    <a:pt x="22354" y="614"/>
                    <a:pt x="22388" y="636"/>
                    <a:pt x="22410" y="636"/>
                  </a:cubicBezTo>
                  <a:cubicBezTo>
                    <a:pt x="22428" y="636"/>
                    <a:pt x="22445" y="614"/>
                    <a:pt x="22445" y="614"/>
                  </a:cubicBezTo>
                  <a:cubicBezTo>
                    <a:pt x="22480" y="597"/>
                    <a:pt x="22497" y="562"/>
                    <a:pt x="22480" y="527"/>
                  </a:cubicBezTo>
                  <a:cubicBezTo>
                    <a:pt x="22462" y="488"/>
                    <a:pt x="22445" y="488"/>
                    <a:pt x="22410" y="488"/>
                  </a:cubicBezTo>
                  <a:close/>
                  <a:moveTo>
                    <a:pt x="11114" y="562"/>
                  </a:moveTo>
                  <a:cubicBezTo>
                    <a:pt x="11114" y="562"/>
                    <a:pt x="11097" y="562"/>
                    <a:pt x="11097" y="579"/>
                  </a:cubicBezTo>
                  <a:cubicBezTo>
                    <a:pt x="11058" y="579"/>
                    <a:pt x="11040" y="614"/>
                    <a:pt x="11040" y="653"/>
                  </a:cubicBezTo>
                  <a:cubicBezTo>
                    <a:pt x="11058" y="688"/>
                    <a:pt x="11075" y="705"/>
                    <a:pt x="11114" y="705"/>
                  </a:cubicBezTo>
                  <a:lnTo>
                    <a:pt x="11132" y="705"/>
                  </a:lnTo>
                  <a:cubicBezTo>
                    <a:pt x="11166" y="705"/>
                    <a:pt x="11184" y="671"/>
                    <a:pt x="11184" y="614"/>
                  </a:cubicBezTo>
                  <a:cubicBezTo>
                    <a:pt x="11166" y="597"/>
                    <a:pt x="11149" y="562"/>
                    <a:pt x="11114" y="562"/>
                  </a:cubicBezTo>
                  <a:close/>
                  <a:moveTo>
                    <a:pt x="22062" y="636"/>
                  </a:moveTo>
                  <a:cubicBezTo>
                    <a:pt x="22027" y="653"/>
                    <a:pt x="22010" y="705"/>
                    <a:pt x="22027" y="745"/>
                  </a:cubicBezTo>
                  <a:cubicBezTo>
                    <a:pt x="22027" y="762"/>
                    <a:pt x="22062" y="779"/>
                    <a:pt x="22084" y="779"/>
                  </a:cubicBezTo>
                  <a:lnTo>
                    <a:pt x="22119" y="779"/>
                  </a:lnTo>
                  <a:cubicBezTo>
                    <a:pt x="22153" y="762"/>
                    <a:pt x="22171" y="705"/>
                    <a:pt x="22153" y="671"/>
                  </a:cubicBezTo>
                  <a:cubicBezTo>
                    <a:pt x="22136" y="653"/>
                    <a:pt x="22119" y="636"/>
                    <a:pt x="22084" y="636"/>
                  </a:cubicBezTo>
                  <a:close/>
                  <a:moveTo>
                    <a:pt x="10749" y="653"/>
                  </a:moveTo>
                  <a:cubicBezTo>
                    <a:pt x="10714" y="671"/>
                    <a:pt x="10679" y="705"/>
                    <a:pt x="10696" y="745"/>
                  </a:cubicBezTo>
                  <a:cubicBezTo>
                    <a:pt x="10696" y="779"/>
                    <a:pt x="10731" y="797"/>
                    <a:pt x="10770" y="797"/>
                  </a:cubicBezTo>
                  <a:lnTo>
                    <a:pt x="10788" y="797"/>
                  </a:lnTo>
                  <a:cubicBezTo>
                    <a:pt x="10823" y="797"/>
                    <a:pt x="10840" y="762"/>
                    <a:pt x="10840" y="705"/>
                  </a:cubicBezTo>
                  <a:cubicBezTo>
                    <a:pt x="10823" y="688"/>
                    <a:pt x="10788" y="653"/>
                    <a:pt x="10770" y="653"/>
                  </a:cubicBezTo>
                  <a:close/>
                  <a:moveTo>
                    <a:pt x="15683" y="671"/>
                  </a:moveTo>
                  <a:cubicBezTo>
                    <a:pt x="15644" y="671"/>
                    <a:pt x="15626" y="688"/>
                    <a:pt x="15609" y="705"/>
                  </a:cubicBezTo>
                  <a:cubicBezTo>
                    <a:pt x="15592" y="745"/>
                    <a:pt x="15609" y="779"/>
                    <a:pt x="15644" y="797"/>
                  </a:cubicBezTo>
                  <a:cubicBezTo>
                    <a:pt x="15644" y="814"/>
                    <a:pt x="15666" y="814"/>
                    <a:pt x="15683" y="814"/>
                  </a:cubicBezTo>
                  <a:cubicBezTo>
                    <a:pt x="15700" y="814"/>
                    <a:pt x="15718" y="797"/>
                    <a:pt x="15735" y="779"/>
                  </a:cubicBezTo>
                  <a:cubicBezTo>
                    <a:pt x="15753" y="745"/>
                    <a:pt x="15735" y="688"/>
                    <a:pt x="15700" y="671"/>
                  </a:cubicBezTo>
                  <a:close/>
                  <a:moveTo>
                    <a:pt x="26161" y="688"/>
                  </a:moveTo>
                  <a:cubicBezTo>
                    <a:pt x="26144" y="688"/>
                    <a:pt x="26126" y="705"/>
                    <a:pt x="26109" y="723"/>
                  </a:cubicBezTo>
                  <a:cubicBezTo>
                    <a:pt x="26070" y="745"/>
                    <a:pt x="26070" y="797"/>
                    <a:pt x="26109" y="814"/>
                  </a:cubicBezTo>
                  <a:cubicBezTo>
                    <a:pt x="26126" y="832"/>
                    <a:pt x="26144" y="832"/>
                    <a:pt x="26161" y="832"/>
                  </a:cubicBezTo>
                  <a:cubicBezTo>
                    <a:pt x="26178" y="832"/>
                    <a:pt x="26196" y="832"/>
                    <a:pt x="26218" y="814"/>
                  </a:cubicBezTo>
                  <a:cubicBezTo>
                    <a:pt x="26235" y="779"/>
                    <a:pt x="26235" y="745"/>
                    <a:pt x="26196" y="705"/>
                  </a:cubicBezTo>
                  <a:cubicBezTo>
                    <a:pt x="26196" y="705"/>
                    <a:pt x="26178" y="688"/>
                    <a:pt x="26161" y="688"/>
                  </a:cubicBezTo>
                  <a:close/>
                  <a:moveTo>
                    <a:pt x="10387" y="745"/>
                  </a:moveTo>
                  <a:cubicBezTo>
                    <a:pt x="10353" y="762"/>
                    <a:pt x="10335" y="797"/>
                    <a:pt x="10335" y="832"/>
                  </a:cubicBezTo>
                  <a:cubicBezTo>
                    <a:pt x="10353" y="871"/>
                    <a:pt x="10370" y="888"/>
                    <a:pt x="10405" y="888"/>
                  </a:cubicBezTo>
                  <a:lnTo>
                    <a:pt x="10422" y="888"/>
                  </a:lnTo>
                  <a:cubicBezTo>
                    <a:pt x="10461" y="888"/>
                    <a:pt x="10496" y="832"/>
                    <a:pt x="10479" y="797"/>
                  </a:cubicBezTo>
                  <a:cubicBezTo>
                    <a:pt x="10479" y="762"/>
                    <a:pt x="10444" y="745"/>
                    <a:pt x="10405" y="745"/>
                  </a:cubicBezTo>
                  <a:close/>
                  <a:moveTo>
                    <a:pt x="21757" y="797"/>
                  </a:moveTo>
                  <a:cubicBezTo>
                    <a:pt x="21757" y="797"/>
                    <a:pt x="21736" y="797"/>
                    <a:pt x="21736" y="814"/>
                  </a:cubicBezTo>
                  <a:cubicBezTo>
                    <a:pt x="21701" y="832"/>
                    <a:pt x="21683" y="871"/>
                    <a:pt x="21701" y="906"/>
                  </a:cubicBezTo>
                  <a:cubicBezTo>
                    <a:pt x="21718" y="923"/>
                    <a:pt x="21736" y="940"/>
                    <a:pt x="21757" y="940"/>
                  </a:cubicBezTo>
                  <a:lnTo>
                    <a:pt x="21792" y="940"/>
                  </a:lnTo>
                  <a:cubicBezTo>
                    <a:pt x="21827" y="923"/>
                    <a:pt x="21844" y="871"/>
                    <a:pt x="21827" y="832"/>
                  </a:cubicBezTo>
                  <a:cubicBezTo>
                    <a:pt x="21810" y="814"/>
                    <a:pt x="21792" y="797"/>
                    <a:pt x="21757" y="797"/>
                  </a:cubicBezTo>
                  <a:close/>
                  <a:moveTo>
                    <a:pt x="10044" y="832"/>
                  </a:moveTo>
                  <a:cubicBezTo>
                    <a:pt x="10009" y="832"/>
                    <a:pt x="9970" y="888"/>
                    <a:pt x="9987" y="923"/>
                  </a:cubicBezTo>
                  <a:cubicBezTo>
                    <a:pt x="9987" y="962"/>
                    <a:pt x="10026" y="980"/>
                    <a:pt x="10061" y="980"/>
                  </a:cubicBezTo>
                  <a:lnTo>
                    <a:pt x="10079" y="980"/>
                  </a:lnTo>
                  <a:cubicBezTo>
                    <a:pt x="10118" y="962"/>
                    <a:pt x="10135" y="923"/>
                    <a:pt x="10135" y="888"/>
                  </a:cubicBezTo>
                  <a:cubicBezTo>
                    <a:pt x="10118" y="853"/>
                    <a:pt x="10096" y="832"/>
                    <a:pt x="10061" y="832"/>
                  </a:cubicBezTo>
                  <a:close/>
                  <a:moveTo>
                    <a:pt x="15970" y="871"/>
                  </a:moveTo>
                  <a:cubicBezTo>
                    <a:pt x="15953" y="871"/>
                    <a:pt x="15935" y="871"/>
                    <a:pt x="15918" y="888"/>
                  </a:cubicBezTo>
                  <a:cubicBezTo>
                    <a:pt x="15901" y="923"/>
                    <a:pt x="15901" y="962"/>
                    <a:pt x="15935" y="997"/>
                  </a:cubicBezTo>
                  <a:cubicBezTo>
                    <a:pt x="15953" y="997"/>
                    <a:pt x="15953" y="1014"/>
                    <a:pt x="15970" y="1014"/>
                  </a:cubicBezTo>
                  <a:cubicBezTo>
                    <a:pt x="16009" y="1014"/>
                    <a:pt x="16027" y="997"/>
                    <a:pt x="16027" y="980"/>
                  </a:cubicBezTo>
                  <a:cubicBezTo>
                    <a:pt x="16062" y="940"/>
                    <a:pt x="16044" y="906"/>
                    <a:pt x="16027" y="871"/>
                  </a:cubicBezTo>
                  <a:close/>
                  <a:moveTo>
                    <a:pt x="9683" y="906"/>
                  </a:moveTo>
                  <a:cubicBezTo>
                    <a:pt x="9643" y="923"/>
                    <a:pt x="9626" y="962"/>
                    <a:pt x="9626" y="997"/>
                  </a:cubicBezTo>
                  <a:cubicBezTo>
                    <a:pt x="9643" y="1032"/>
                    <a:pt x="9661" y="1049"/>
                    <a:pt x="9700" y="1049"/>
                  </a:cubicBezTo>
                  <a:lnTo>
                    <a:pt x="9717" y="1049"/>
                  </a:lnTo>
                  <a:cubicBezTo>
                    <a:pt x="9752" y="1049"/>
                    <a:pt x="9791" y="1014"/>
                    <a:pt x="9770" y="962"/>
                  </a:cubicBezTo>
                  <a:cubicBezTo>
                    <a:pt x="9770" y="940"/>
                    <a:pt x="9735" y="906"/>
                    <a:pt x="9700" y="906"/>
                  </a:cubicBezTo>
                  <a:close/>
                  <a:moveTo>
                    <a:pt x="26413" y="940"/>
                  </a:moveTo>
                  <a:cubicBezTo>
                    <a:pt x="26396" y="940"/>
                    <a:pt x="26379" y="962"/>
                    <a:pt x="26361" y="962"/>
                  </a:cubicBezTo>
                  <a:cubicBezTo>
                    <a:pt x="26344" y="997"/>
                    <a:pt x="26344" y="1032"/>
                    <a:pt x="26361" y="1071"/>
                  </a:cubicBezTo>
                  <a:cubicBezTo>
                    <a:pt x="26379" y="1088"/>
                    <a:pt x="26396" y="1088"/>
                    <a:pt x="26413" y="1088"/>
                  </a:cubicBezTo>
                  <a:cubicBezTo>
                    <a:pt x="26435" y="1088"/>
                    <a:pt x="26452" y="1088"/>
                    <a:pt x="26470" y="1071"/>
                  </a:cubicBezTo>
                  <a:cubicBezTo>
                    <a:pt x="26487" y="1049"/>
                    <a:pt x="26505" y="997"/>
                    <a:pt x="26470" y="962"/>
                  </a:cubicBezTo>
                  <a:cubicBezTo>
                    <a:pt x="26452" y="962"/>
                    <a:pt x="26435" y="940"/>
                    <a:pt x="26413" y="940"/>
                  </a:cubicBezTo>
                  <a:close/>
                  <a:moveTo>
                    <a:pt x="21409" y="980"/>
                  </a:moveTo>
                  <a:cubicBezTo>
                    <a:pt x="21375" y="997"/>
                    <a:pt x="21357" y="1049"/>
                    <a:pt x="21375" y="1088"/>
                  </a:cubicBezTo>
                  <a:cubicBezTo>
                    <a:pt x="21392" y="1106"/>
                    <a:pt x="21431" y="1123"/>
                    <a:pt x="21449" y="1123"/>
                  </a:cubicBezTo>
                  <a:cubicBezTo>
                    <a:pt x="21466" y="1123"/>
                    <a:pt x="21466" y="1123"/>
                    <a:pt x="21483" y="1106"/>
                  </a:cubicBezTo>
                  <a:cubicBezTo>
                    <a:pt x="21518" y="1088"/>
                    <a:pt x="21540" y="1049"/>
                    <a:pt x="21501" y="1014"/>
                  </a:cubicBezTo>
                  <a:cubicBezTo>
                    <a:pt x="21501" y="980"/>
                    <a:pt x="21466" y="980"/>
                    <a:pt x="21449" y="980"/>
                  </a:cubicBezTo>
                  <a:close/>
                  <a:moveTo>
                    <a:pt x="9334" y="997"/>
                  </a:moveTo>
                  <a:cubicBezTo>
                    <a:pt x="9300" y="997"/>
                    <a:pt x="9265" y="1032"/>
                    <a:pt x="9282" y="1088"/>
                  </a:cubicBezTo>
                  <a:cubicBezTo>
                    <a:pt x="9282" y="1106"/>
                    <a:pt x="9317" y="1141"/>
                    <a:pt x="9356" y="1141"/>
                  </a:cubicBezTo>
                  <a:lnTo>
                    <a:pt x="9374" y="1141"/>
                  </a:lnTo>
                  <a:cubicBezTo>
                    <a:pt x="9408" y="1123"/>
                    <a:pt x="9426" y="1088"/>
                    <a:pt x="9426" y="1049"/>
                  </a:cubicBezTo>
                  <a:cubicBezTo>
                    <a:pt x="9408" y="1014"/>
                    <a:pt x="9391" y="997"/>
                    <a:pt x="9356" y="997"/>
                  </a:cubicBezTo>
                  <a:close/>
                  <a:moveTo>
                    <a:pt x="8973" y="1071"/>
                  </a:moveTo>
                  <a:cubicBezTo>
                    <a:pt x="8939" y="1088"/>
                    <a:pt x="8921" y="1123"/>
                    <a:pt x="8921" y="1158"/>
                  </a:cubicBezTo>
                  <a:cubicBezTo>
                    <a:pt x="8939" y="1197"/>
                    <a:pt x="8956" y="1215"/>
                    <a:pt x="8991" y="1215"/>
                  </a:cubicBezTo>
                  <a:lnTo>
                    <a:pt x="9008" y="1215"/>
                  </a:lnTo>
                  <a:cubicBezTo>
                    <a:pt x="9047" y="1215"/>
                    <a:pt x="9082" y="1158"/>
                    <a:pt x="9065" y="1123"/>
                  </a:cubicBezTo>
                  <a:cubicBezTo>
                    <a:pt x="9065" y="1088"/>
                    <a:pt x="9030" y="1071"/>
                    <a:pt x="8991" y="1071"/>
                  </a:cubicBezTo>
                  <a:close/>
                  <a:moveTo>
                    <a:pt x="16262" y="1106"/>
                  </a:moveTo>
                  <a:cubicBezTo>
                    <a:pt x="16227" y="1106"/>
                    <a:pt x="16210" y="1106"/>
                    <a:pt x="16210" y="1123"/>
                  </a:cubicBezTo>
                  <a:cubicBezTo>
                    <a:pt x="16170" y="1141"/>
                    <a:pt x="16170" y="1197"/>
                    <a:pt x="16210" y="1215"/>
                  </a:cubicBezTo>
                  <a:cubicBezTo>
                    <a:pt x="16227" y="1232"/>
                    <a:pt x="16244" y="1249"/>
                    <a:pt x="16262" y="1249"/>
                  </a:cubicBezTo>
                  <a:cubicBezTo>
                    <a:pt x="16279" y="1249"/>
                    <a:pt x="16297" y="1232"/>
                    <a:pt x="16297" y="1215"/>
                  </a:cubicBezTo>
                  <a:cubicBezTo>
                    <a:pt x="16336" y="1197"/>
                    <a:pt x="16336" y="1141"/>
                    <a:pt x="16297" y="1123"/>
                  </a:cubicBezTo>
                  <a:cubicBezTo>
                    <a:pt x="16279" y="1106"/>
                    <a:pt x="16279" y="1106"/>
                    <a:pt x="16262" y="1106"/>
                  </a:cubicBezTo>
                  <a:close/>
                  <a:moveTo>
                    <a:pt x="8630" y="1158"/>
                  </a:moveTo>
                  <a:cubicBezTo>
                    <a:pt x="8595" y="1158"/>
                    <a:pt x="8556" y="1197"/>
                    <a:pt x="8573" y="1232"/>
                  </a:cubicBezTo>
                  <a:cubicBezTo>
                    <a:pt x="8573" y="1267"/>
                    <a:pt x="8612" y="1306"/>
                    <a:pt x="8647" y="1306"/>
                  </a:cubicBezTo>
                  <a:lnTo>
                    <a:pt x="8664" y="1289"/>
                  </a:lnTo>
                  <a:cubicBezTo>
                    <a:pt x="8704" y="1289"/>
                    <a:pt x="8721" y="1249"/>
                    <a:pt x="8721" y="1215"/>
                  </a:cubicBezTo>
                  <a:cubicBezTo>
                    <a:pt x="8704" y="1180"/>
                    <a:pt x="8682" y="1158"/>
                    <a:pt x="8647" y="1158"/>
                  </a:cubicBezTo>
                  <a:close/>
                  <a:moveTo>
                    <a:pt x="21105" y="1158"/>
                  </a:moveTo>
                  <a:cubicBezTo>
                    <a:pt x="21066" y="1180"/>
                    <a:pt x="21048" y="1232"/>
                    <a:pt x="21066" y="1267"/>
                  </a:cubicBezTo>
                  <a:cubicBezTo>
                    <a:pt x="21083" y="1289"/>
                    <a:pt x="21105" y="1306"/>
                    <a:pt x="21140" y="1306"/>
                  </a:cubicBezTo>
                  <a:cubicBezTo>
                    <a:pt x="21140" y="1306"/>
                    <a:pt x="21157" y="1289"/>
                    <a:pt x="21174" y="1289"/>
                  </a:cubicBezTo>
                  <a:cubicBezTo>
                    <a:pt x="21192" y="1267"/>
                    <a:pt x="21214" y="1232"/>
                    <a:pt x="21192" y="1197"/>
                  </a:cubicBezTo>
                  <a:cubicBezTo>
                    <a:pt x="21174" y="1158"/>
                    <a:pt x="21157" y="1158"/>
                    <a:pt x="21140" y="1158"/>
                  </a:cubicBezTo>
                  <a:close/>
                  <a:moveTo>
                    <a:pt x="8268" y="1232"/>
                  </a:moveTo>
                  <a:cubicBezTo>
                    <a:pt x="8229" y="1249"/>
                    <a:pt x="8212" y="1289"/>
                    <a:pt x="8212" y="1323"/>
                  </a:cubicBezTo>
                  <a:cubicBezTo>
                    <a:pt x="8229" y="1358"/>
                    <a:pt x="8268" y="1376"/>
                    <a:pt x="8286" y="1376"/>
                  </a:cubicBezTo>
                  <a:lnTo>
                    <a:pt x="8303" y="1376"/>
                  </a:lnTo>
                  <a:cubicBezTo>
                    <a:pt x="8338" y="1358"/>
                    <a:pt x="8377" y="1323"/>
                    <a:pt x="8355" y="1289"/>
                  </a:cubicBezTo>
                  <a:cubicBezTo>
                    <a:pt x="8355" y="1249"/>
                    <a:pt x="8321" y="1232"/>
                    <a:pt x="8286" y="1232"/>
                  </a:cubicBezTo>
                  <a:close/>
                  <a:moveTo>
                    <a:pt x="26596" y="1232"/>
                  </a:moveTo>
                  <a:cubicBezTo>
                    <a:pt x="26579" y="1267"/>
                    <a:pt x="26561" y="1306"/>
                    <a:pt x="26596" y="1341"/>
                  </a:cubicBezTo>
                  <a:cubicBezTo>
                    <a:pt x="26596" y="1358"/>
                    <a:pt x="26631" y="1376"/>
                    <a:pt x="26653" y="1376"/>
                  </a:cubicBezTo>
                  <a:cubicBezTo>
                    <a:pt x="26670" y="1376"/>
                    <a:pt x="26687" y="1358"/>
                    <a:pt x="26687" y="1358"/>
                  </a:cubicBezTo>
                  <a:cubicBezTo>
                    <a:pt x="26722" y="1341"/>
                    <a:pt x="26722" y="1289"/>
                    <a:pt x="26705" y="1249"/>
                  </a:cubicBezTo>
                  <a:cubicBezTo>
                    <a:pt x="26687" y="1232"/>
                    <a:pt x="26670" y="1232"/>
                    <a:pt x="26653" y="1232"/>
                  </a:cubicBezTo>
                  <a:close/>
                  <a:moveTo>
                    <a:pt x="7920" y="1323"/>
                  </a:moveTo>
                  <a:cubicBezTo>
                    <a:pt x="7885" y="1323"/>
                    <a:pt x="7851" y="1358"/>
                    <a:pt x="7868" y="1415"/>
                  </a:cubicBezTo>
                  <a:cubicBezTo>
                    <a:pt x="7868" y="1432"/>
                    <a:pt x="7903" y="1467"/>
                    <a:pt x="7942" y="1467"/>
                  </a:cubicBezTo>
                  <a:lnTo>
                    <a:pt x="7959" y="1467"/>
                  </a:lnTo>
                  <a:cubicBezTo>
                    <a:pt x="7994" y="1450"/>
                    <a:pt x="8012" y="1415"/>
                    <a:pt x="8012" y="1376"/>
                  </a:cubicBezTo>
                  <a:cubicBezTo>
                    <a:pt x="7994" y="1341"/>
                    <a:pt x="7977" y="1323"/>
                    <a:pt x="7942" y="1323"/>
                  </a:cubicBezTo>
                  <a:close/>
                  <a:moveTo>
                    <a:pt x="20778" y="1341"/>
                  </a:moveTo>
                  <a:cubicBezTo>
                    <a:pt x="20739" y="1358"/>
                    <a:pt x="20739" y="1415"/>
                    <a:pt x="20757" y="1450"/>
                  </a:cubicBezTo>
                  <a:cubicBezTo>
                    <a:pt x="20757" y="1467"/>
                    <a:pt x="20796" y="1484"/>
                    <a:pt x="20813" y="1484"/>
                  </a:cubicBezTo>
                  <a:cubicBezTo>
                    <a:pt x="20831" y="1484"/>
                    <a:pt x="20848" y="1467"/>
                    <a:pt x="20848" y="1467"/>
                  </a:cubicBezTo>
                  <a:cubicBezTo>
                    <a:pt x="20887" y="1450"/>
                    <a:pt x="20905" y="1397"/>
                    <a:pt x="20887" y="1376"/>
                  </a:cubicBezTo>
                  <a:cubicBezTo>
                    <a:pt x="20865" y="1341"/>
                    <a:pt x="20848" y="1341"/>
                    <a:pt x="20813" y="1341"/>
                  </a:cubicBezTo>
                  <a:close/>
                  <a:moveTo>
                    <a:pt x="16514" y="1358"/>
                  </a:moveTo>
                  <a:cubicBezTo>
                    <a:pt x="16497" y="1358"/>
                    <a:pt x="16479" y="1358"/>
                    <a:pt x="16462" y="1376"/>
                  </a:cubicBezTo>
                  <a:cubicBezTo>
                    <a:pt x="16427" y="1397"/>
                    <a:pt x="16427" y="1450"/>
                    <a:pt x="16462" y="1484"/>
                  </a:cubicBezTo>
                  <a:cubicBezTo>
                    <a:pt x="16462" y="1484"/>
                    <a:pt x="16479" y="1506"/>
                    <a:pt x="16497" y="1506"/>
                  </a:cubicBezTo>
                  <a:cubicBezTo>
                    <a:pt x="16514" y="1506"/>
                    <a:pt x="16536" y="1506"/>
                    <a:pt x="16553" y="1484"/>
                  </a:cubicBezTo>
                  <a:cubicBezTo>
                    <a:pt x="16588" y="1450"/>
                    <a:pt x="16588" y="1415"/>
                    <a:pt x="16553" y="1376"/>
                  </a:cubicBezTo>
                  <a:cubicBezTo>
                    <a:pt x="16553" y="1358"/>
                    <a:pt x="16536" y="1358"/>
                    <a:pt x="16514" y="1358"/>
                  </a:cubicBezTo>
                  <a:close/>
                  <a:moveTo>
                    <a:pt x="7577" y="1397"/>
                  </a:moveTo>
                  <a:lnTo>
                    <a:pt x="7559" y="1415"/>
                  </a:lnTo>
                  <a:cubicBezTo>
                    <a:pt x="7524" y="1415"/>
                    <a:pt x="7507" y="1450"/>
                    <a:pt x="7524" y="1484"/>
                  </a:cubicBezTo>
                  <a:cubicBezTo>
                    <a:pt x="7524" y="1524"/>
                    <a:pt x="7559" y="1541"/>
                    <a:pt x="7577" y="1541"/>
                  </a:cubicBezTo>
                  <a:lnTo>
                    <a:pt x="7594" y="1541"/>
                  </a:lnTo>
                  <a:cubicBezTo>
                    <a:pt x="7651" y="1541"/>
                    <a:pt x="7668" y="1506"/>
                    <a:pt x="7651" y="1450"/>
                  </a:cubicBezTo>
                  <a:cubicBezTo>
                    <a:pt x="7651" y="1432"/>
                    <a:pt x="7616" y="1397"/>
                    <a:pt x="7577" y="1397"/>
                  </a:cubicBezTo>
                  <a:close/>
                  <a:moveTo>
                    <a:pt x="7215" y="1484"/>
                  </a:moveTo>
                  <a:cubicBezTo>
                    <a:pt x="7181" y="1506"/>
                    <a:pt x="7159" y="1541"/>
                    <a:pt x="7159" y="1576"/>
                  </a:cubicBezTo>
                  <a:cubicBezTo>
                    <a:pt x="7181" y="1615"/>
                    <a:pt x="7198" y="1632"/>
                    <a:pt x="7233" y="1632"/>
                  </a:cubicBezTo>
                  <a:lnTo>
                    <a:pt x="7250" y="1632"/>
                  </a:lnTo>
                  <a:cubicBezTo>
                    <a:pt x="7289" y="1632"/>
                    <a:pt x="7307" y="1576"/>
                    <a:pt x="7307" y="1541"/>
                  </a:cubicBezTo>
                  <a:cubicBezTo>
                    <a:pt x="7289" y="1524"/>
                    <a:pt x="7268" y="1484"/>
                    <a:pt x="7233" y="1484"/>
                  </a:cubicBezTo>
                  <a:close/>
                  <a:moveTo>
                    <a:pt x="20504" y="1506"/>
                  </a:moveTo>
                  <a:cubicBezTo>
                    <a:pt x="20487" y="1506"/>
                    <a:pt x="20487" y="1524"/>
                    <a:pt x="20469" y="1524"/>
                  </a:cubicBezTo>
                  <a:cubicBezTo>
                    <a:pt x="20430" y="1541"/>
                    <a:pt x="20413" y="1593"/>
                    <a:pt x="20430" y="1615"/>
                  </a:cubicBezTo>
                  <a:cubicBezTo>
                    <a:pt x="20452" y="1650"/>
                    <a:pt x="20469" y="1667"/>
                    <a:pt x="20504" y="1667"/>
                  </a:cubicBezTo>
                  <a:cubicBezTo>
                    <a:pt x="20522" y="1667"/>
                    <a:pt x="20522" y="1650"/>
                    <a:pt x="20539" y="1650"/>
                  </a:cubicBezTo>
                  <a:cubicBezTo>
                    <a:pt x="20578" y="1632"/>
                    <a:pt x="20578" y="1576"/>
                    <a:pt x="20561" y="1558"/>
                  </a:cubicBezTo>
                  <a:cubicBezTo>
                    <a:pt x="20561" y="1524"/>
                    <a:pt x="20522" y="1506"/>
                    <a:pt x="20504" y="1506"/>
                  </a:cubicBezTo>
                  <a:close/>
                  <a:moveTo>
                    <a:pt x="26848" y="1524"/>
                  </a:moveTo>
                  <a:cubicBezTo>
                    <a:pt x="26848" y="1524"/>
                    <a:pt x="26831" y="1524"/>
                    <a:pt x="26814" y="1541"/>
                  </a:cubicBezTo>
                  <a:cubicBezTo>
                    <a:pt x="26779" y="1558"/>
                    <a:pt x="26779" y="1593"/>
                    <a:pt x="26796" y="1632"/>
                  </a:cubicBezTo>
                  <a:cubicBezTo>
                    <a:pt x="26814" y="1650"/>
                    <a:pt x="26831" y="1667"/>
                    <a:pt x="26848" y="1667"/>
                  </a:cubicBezTo>
                  <a:cubicBezTo>
                    <a:pt x="26870" y="1667"/>
                    <a:pt x="26888" y="1667"/>
                    <a:pt x="26905" y="1650"/>
                  </a:cubicBezTo>
                  <a:cubicBezTo>
                    <a:pt x="26922" y="1632"/>
                    <a:pt x="26940" y="1593"/>
                    <a:pt x="26922" y="1558"/>
                  </a:cubicBezTo>
                  <a:cubicBezTo>
                    <a:pt x="26905" y="1541"/>
                    <a:pt x="26888" y="1524"/>
                    <a:pt x="26848" y="1524"/>
                  </a:cubicBezTo>
                  <a:close/>
                  <a:moveTo>
                    <a:pt x="6872" y="1593"/>
                  </a:moveTo>
                  <a:cubicBezTo>
                    <a:pt x="6832" y="1593"/>
                    <a:pt x="6798" y="1632"/>
                    <a:pt x="6815" y="1685"/>
                  </a:cubicBezTo>
                  <a:cubicBezTo>
                    <a:pt x="6815" y="1702"/>
                    <a:pt x="6854" y="1741"/>
                    <a:pt x="6889" y="1741"/>
                  </a:cubicBezTo>
                  <a:lnTo>
                    <a:pt x="6906" y="1724"/>
                  </a:lnTo>
                  <a:cubicBezTo>
                    <a:pt x="6941" y="1724"/>
                    <a:pt x="6963" y="1685"/>
                    <a:pt x="6963" y="1632"/>
                  </a:cubicBezTo>
                  <a:cubicBezTo>
                    <a:pt x="6941" y="1615"/>
                    <a:pt x="6906" y="1593"/>
                    <a:pt x="6889" y="1593"/>
                  </a:cubicBezTo>
                  <a:close/>
                  <a:moveTo>
                    <a:pt x="16753" y="1632"/>
                  </a:moveTo>
                  <a:cubicBezTo>
                    <a:pt x="16732" y="1632"/>
                    <a:pt x="16714" y="1632"/>
                    <a:pt x="16697" y="1650"/>
                  </a:cubicBezTo>
                  <a:cubicBezTo>
                    <a:pt x="16662" y="1667"/>
                    <a:pt x="16662" y="1724"/>
                    <a:pt x="16697" y="1741"/>
                  </a:cubicBezTo>
                  <a:cubicBezTo>
                    <a:pt x="16697" y="1758"/>
                    <a:pt x="16732" y="1776"/>
                    <a:pt x="16753" y="1776"/>
                  </a:cubicBezTo>
                  <a:cubicBezTo>
                    <a:pt x="16771" y="1776"/>
                    <a:pt x="16788" y="1776"/>
                    <a:pt x="16788" y="1758"/>
                  </a:cubicBezTo>
                  <a:cubicBezTo>
                    <a:pt x="16823" y="1724"/>
                    <a:pt x="16823" y="1685"/>
                    <a:pt x="16806" y="1650"/>
                  </a:cubicBezTo>
                  <a:cubicBezTo>
                    <a:pt x="16788" y="1632"/>
                    <a:pt x="16771" y="1632"/>
                    <a:pt x="16753" y="1632"/>
                  </a:cubicBezTo>
                  <a:close/>
                  <a:moveTo>
                    <a:pt x="6506" y="1685"/>
                  </a:moveTo>
                  <a:cubicBezTo>
                    <a:pt x="6471" y="1702"/>
                    <a:pt x="6454" y="1741"/>
                    <a:pt x="6471" y="1776"/>
                  </a:cubicBezTo>
                  <a:cubicBezTo>
                    <a:pt x="6471" y="1811"/>
                    <a:pt x="6506" y="1832"/>
                    <a:pt x="6545" y="1832"/>
                  </a:cubicBezTo>
                  <a:lnTo>
                    <a:pt x="6563" y="1832"/>
                  </a:lnTo>
                  <a:cubicBezTo>
                    <a:pt x="6598" y="1811"/>
                    <a:pt x="6615" y="1776"/>
                    <a:pt x="6598" y="1741"/>
                  </a:cubicBezTo>
                  <a:cubicBezTo>
                    <a:pt x="6598" y="1702"/>
                    <a:pt x="6563" y="1685"/>
                    <a:pt x="6545" y="1685"/>
                  </a:cubicBezTo>
                  <a:close/>
                  <a:moveTo>
                    <a:pt x="20178" y="1685"/>
                  </a:moveTo>
                  <a:cubicBezTo>
                    <a:pt x="20178" y="1685"/>
                    <a:pt x="20161" y="1685"/>
                    <a:pt x="20161" y="1702"/>
                  </a:cubicBezTo>
                  <a:cubicBezTo>
                    <a:pt x="20126" y="1724"/>
                    <a:pt x="20104" y="1758"/>
                    <a:pt x="20126" y="1793"/>
                  </a:cubicBezTo>
                  <a:cubicBezTo>
                    <a:pt x="20143" y="1832"/>
                    <a:pt x="20161" y="1832"/>
                    <a:pt x="20178" y="1832"/>
                  </a:cubicBezTo>
                  <a:lnTo>
                    <a:pt x="20213" y="1832"/>
                  </a:lnTo>
                  <a:cubicBezTo>
                    <a:pt x="20252" y="1811"/>
                    <a:pt x="20269" y="1758"/>
                    <a:pt x="20252" y="1724"/>
                  </a:cubicBezTo>
                  <a:cubicBezTo>
                    <a:pt x="20234" y="1702"/>
                    <a:pt x="20213" y="1685"/>
                    <a:pt x="20178" y="1685"/>
                  </a:cubicBezTo>
                  <a:close/>
                  <a:moveTo>
                    <a:pt x="6162" y="1793"/>
                  </a:moveTo>
                  <a:cubicBezTo>
                    <a:pt x="6128" y="1811"/>
                    <a:pt x="6110" y="1850"/>
                    <a:pt x="6128" y="1885"/>
                  </a:cubicBezTo>
                  <a:cubicBezTo>
                    <a:pt x="6128" y="1919"/>
                    <a:pt x="6162" y="1941"/>
                    <a:pt x="6180" y="1941"/>
                  </a:cubicBezTo>
                  <a:lnTo>
                    <a:pt x="6219" y="1941"/>
                  </a:lnTo>
                  <a:cubicBezTo>
                    <a:pt x="6254" y="1919"/>
                    <a:pt x="6271" y="1885"/>
                    <a:pt x="6254" y="1850"/>
                  </a:cubicBezTo>
                  <a:cubicBezTo>
                    <a:pt x="6254" y="1811"/>
                    <a:pt x="6219" y="1793"/>
                    <a:pt x="6180" y="1793"/>
                  </a:cubicBezTo>
                  <a:close/>
                  <a:moveTo>
                    <a:pt x="27049" y="1832"/>
                  </a:moveTo>
                  <a:cubicBezTo>
                    <a:pt x="27031" y="1832"/>
                    <a:pt x="27031" y="1832"/>
                    <a:pt x="27014" y="1850"/>
                  </a:cubicBezTo>
                  <a:cubicBezTo>
                    <a:pt x="26979" y="1867"/>
                    <a:pt x="26957" y="1902"/>
                    <a:pt x="26996" y="1941"/>
                  </a:cubicBezTo>
                  <a:cubicBezTo>
                    <a:pt x="26996" y="1959"/>
                    <a:pt x="27031" y="1976"/>
                    <a:pt x="27049" y="1976"/>
                  </a:cubicBezTo>
                  <a:cubicBezTo>
                    <a:pt x="27066" y="1976"/>
                    <a:pt x="27066" y="1976"/>
                    <a:pt x="27088" y="1959"/>
                  </a:cubicBezTo>
                  <a:cubicBezTo>
                    <a:pt x="27123" y="1941"/>
                    <a:pt x="27140" y="1902"/>
                    <a:pt x="27105" y="1867"/>
                  </a:cubicBezTo>
                  <a:cubicBezTo>
                    <a:pt x="27105" y="1850"/>
                    <a:pt x="27066" y="1832"/>
                    <a:pt x="27049" y="1832"/>
                  </a:cubicBezTo>
                  <a:close/>
                  <a:moveTo>
                    <a:pt x="19834" y="1867"/>
                  </a:moveTo>
                  <a:cubicBezTo>
                    <a:pt x="19799" y="1885"/>
                    <a:pt x="19778" y="1941"/>
                    <a:pt x="19799" y="1976"/>
                  </a:cubicBezTo>
                  <a:cubicBezTo>
                    <a:pt x="19817" y="1993"/>
                    <a:pt x="19852" y="2011"/>
                    <a:pt x="19869" y="2011"/>
                  </a:cubicBezTo>
                  <a:cubicBezTo>
                    <a:pt x="19886" y="2011"/>
                    <a:pt x="19886" y="2011"/>
                    <a:pt x="19908" y="1993"/>
                  </a:cubicBezTo>
                  <a:cubicBezTo>
                    <a:pt x="19943" y="1976"/>
                    <a:pt x="19943" y="1941"/>
                    <a:pt x="19926" y="1902"/>
                  </a:cubicBezTo>
                  <a:cubicBezTo>
                    <a:pt x="19926" y="1885"/>
                    <a:pt x="19886" y="1867"/>
                    <a:pt x="19869" y="1867"/>
                  </a:cubicBezTo>
                  <a:close/>
                  <a:moveTo>
                    <a:pt x="5819" y="1902"/>
                  </a:moveTo>
                  <a:cubicBezTo>
                    <a:pt x="5784" y="1919"/>
                    <a:pt x="5766" y="1959"/>
                    <a:pt x="5784" y="1993"/>
                  </a:cubicBezTo>
                  <a:cubicBezTo>
                    <a:pt x="5784" y="2028"/>
                    <a:pt x="5819" y="2050"/>
                    <a:pt x="5836" y="2050"/>
                  </a:cubicBezTo>
                  <a:lnTo>
                    <a:pt x="5875" y="2050"/>
                  </a:lnTo>
                  <a:cubicBezTo>
                    <a:pt x="5910" y="2028"/>
                    <a:pt x="5927" y="1993"/>
                    <a:pt x="5910" y="1959"/>
                  </a:cubicBezTo>
                  <a:cubicBezTo>
                    <a:pt x="5910" y="1919"/>
                    <a:pt x="5875" y="1902"/>
                    <a:pt x="5836" y="1902"/>
                  </a:cubicBezTo>
                  <a:close/>
                  <a:moveTo>
                    <a:pt x="16988" y="1902"/>
                  </a:moveTo>
                  <a:cubicBezTo>
                    <a:pt x="16971" y="1902"/>
                    <a:pt x="16949" y="1902"/>
                    <a:pt x="16932" y="1919"/>
                  </a:cubicBezTo>
                  <a:cubicBezTo>
                    <a:pt x="16914" y="1941"/>
                    <a:pt x="16897" y="1993"/>
                    <a:pt x="16932" y="2028"/>
                  </a:cubicBezTo>
                  <a:cubicBezTo>
                    <a:pt x="16949" y="2050"/>
                    <a:pt x="16971" y="2050"/>
                    <a:pt x="16988" y="2050"/>
                  </a:cubicBezTo>
                  <a:cubicBezTo>
                    <a:pt x="17006" y="2050"/>
                    <a:pt x="17023" y="2050"/>
                    <a:pt x="17041" y="2028"/>
                  </a:cubicBezTo>
                  <a:cubicBezTo>
                    <a:pt x="17058" y="1993"/>
                    <a:pt x="17058" y="1959"/>
                    <a:pt x="17041" y="1919"/>
                  </a:cubicBezTo>
                  <a:cubicBezTo>
                    <a:pt x="17023" y="1902"/>
                    <a:pt x="17006" y="1902"/>
                    <a:pt x="16988" y="1902"/>
                  </a:cubicBezTo>
                  <a:close/>
                  <a:moveTo>
                    <a:pt x="5475" y="2028"/>
                  </a:moveTo>
                  <a:cubicBezTo>
                    <a:pt x="5440" y="2050"/>
                    <a:pt x="5418" y="2085"/>
                    <a:pt x="5440" y="2120"/>
                  </a:cubicBezTo>
                  <a:cubicBezTo>
                    <a:pt x="5440" y="2159"/>
                    <a:pt x="5475" y="2176"/>
                    <a:pt x="5510" y="2176"/>
                  </a:cubicBezTo>
                  <a:lnTo>
                    <a:pt x="5527" y="2176"/>
                  </a:lnTo>
                  <a:cubicBezTo>
                    <a:pt x="5566" y="2159"/>
                    <a:pt x="5584" y="2120"/>
                    <a:pt x="5566" y="2067"/>
                  </a:cubicBezTo>
                  <a:cubicBezTo>
                    <a:pt x="5566" y="2050"/>
                    <a:pt x="5527" y="2028"/>
                    <a:pt x="5510" y="2028"/>
                  </a:cubicBezTo>
                  <a:close/>
                  <a:moveTo>
                    <a:pt x="19543" y="2028"/>
                  </a:moveTo>
                  <a:cubicBezTo>
                    <a:pt x="19543" y="2028"/>
                    <a:pt x="19525" y="2028"/>
                    <a:pt x="19508" y="2050"/>
                  </a:cubicBezTo>
                  <a:cubicBezTo>
                    <a:pt x="19473" y="2067"/>
                    <a:pt x="19473" y="2102"/>
                    <a:pt x="19490" y="2137"/>
                  </a:cubicBezTo>
                  <a:cubicBezTo>
                    <a:pt x="19490" y="2159"/>
                    <a:pt x="19525" y="2176"/>
                    <a:pt x="19543" y="2176"/>
                  </a:cubicBezTo>
                  <a:lnTo>
                    <a:pt x="19582" y="2176"/>
                  </a:lnTo>
                  <a:cubicBezTo>
                    <a:pt x="19617" y="2159"/>
                    <a:pt x="19634" y="2102"/>
                    <a:pt x="19617" y="2067"/>
                  </a:cubicBezTo>
                  <a:cubicBezTo>
                    <a:pt x="19599" y="2050"/>
                    <a:pt x="19582" y="2028"/>
                    <a:pt x="19543" y="2028"/>
                  </a:cubicBezTo>
                  <a:close/>
                  <a:moveTo>
                    <a:pt x="27231" y="2137"/>
                  </a:moveTo>
                  <a:cubicBezTo>
                    <a:pt x="27214" y="2137"/>
                    <a:pt x="27214" y="2137"/>
                    <a:pt x="27197" y="2159"/>
                  </a:cubicBezTo>
                  <a:cubicBezTo>
                    <a:pt x="27157" y="2176"/>
                    <a:pt x="27140" y="2211"/>
                    <a:pt x="27175" y="2246"/>
                  </a:cubicBezTo>
                  <a:cubicBezTo>
                    <a:pt x="27175" y="2285"/>
                    <a:pt x="27214" y="2285"/>
                    <a:pt x="27231" y="2285"/>
                  </a:cubicBezTo>
                  <a:lnTo>
                    <a:pt x="27266" y="2285"/>
                  </a:lnTo>
                  <a:cubicBezTo>
                    <a:pt x="27305" y="2268"/>
                    <a:pt x="27323" y="2211"/>
                    <a:pt x="27305" y="2176"/>
                  </a:cubicBezTo>
                  <a:cubicBezTo>
                    <a:pt x="27284" y="2159"/>
                    <a:pt x="27249" y="2137"/>
                    <a:pt x="27231" y="2137"/>
                  </a:cubicBezTo>
                  <a:close/>
                  <a:moveTo>
                    <a:pt x="5131" y="2159"/>
                  </a:moveTo>
                  <a:cubicBezTo>
                    <a:pt x="5092" y="2176"/>
                    <a:pt x="5075" y="2228"/>
                    <a:pt x="5092" y="2268"/>
                  </a:cubicBezTo>
                  <a:cubicBezTo>
                    <a:pt x="5114" y="2285"/>
                    <a:pt x="5131" y="2302"/>
                    <a:pt x="5166" y="2302"/>
                  </a:cubicBezTo>
                  <a:lnTo>
                    <a:pt x="5183" y="2302"/>
                  </a:lnTo>
                  <a:cubicBezTo>
                    <a:pt x="5222" y="2285"/>
                    <a:pt x="5240" y="2246"/>
                    <a:pt x="5240" y="2211"/>
                  </a:cubicBezTo>
                  <a:cubicBezTo>
                    <a:pt x="5222" y="2176"/>
                    <a:pt x="5201" y="2159"/>
                    <a:pt x="5166" y="2159"/>
                  </a:cubicBezTo>
                  <a:close/>
                  <a:moveTo>
                    <a:pt x="17241" y="2159"/>
                  </a:moveTo>
                  <a:cubicBezTo>
                    <a:pt x="17223" y="2159"/>
                    <a:pt x="17206" y="2176"/>
                    <a:pt x="17189" y="2194"/>
                  </a:cubicBezTo>
                  <a:cubicBezTo>
                    <a:pt x="17149" y="2211"/>
                    <a:pt x="17149" y="2268"/>
                    <a:pt x="17189" y="2285"/>
                  </a:cubicBezTo>
                  <a:cubicBezTo>
                    <a:pt x="17206" y="2302"/>
                    <a:pt x="17223" y="2302"/>
                    <a:pt x="17241" y="2302"/>
                  </a:cubicBezTo>
                  <a:cubicBezTo>
                    <a:pt x="17258" y="2302"/>
                    <a:pt x="17276" y="2302"/>
                    <a:pt x="17297" y="2285"/>
                  </a:cubicBezTo>
                  <a:cubicBezTo>
                    <a:pt x="17315" y="2246"/>
                    <a:pt x="17315" y="2211"/>
                    <a:pt x="17276" y="2176"/>
                  </a:cubicBezTo>
                  <a:cubicBezTo>
                    <a:pt x="17276" y="2176"/>
                    <a:pt x="17258" y="2159"/>
                    <a:pt x="17241" y="2159"/>
                  </a:cubicBezTo>
                  <a:close/>
                  <a:moveTo>
                    <a:pt x="19199" y="2194"/>
                  </a:moveTo>
                  <a:cubicBezTo>
                    <a:pt x="19164" y="2211"/>
                    <a:pt x="19147" y="2268"/>
                    <a:pt x="19164" y="2302"/>
                  </a:cubicBezTo>
                  <a:cubicBezTo>
                    <a:pt x="19164" y="2320"/>
                    <a:pt x="19199" y="2337"/>
                    <a:pt x="19216" y="2337"/>
                  </a:cubicBezTo>
                  <a:lnTo>
                    <a:pt x="19255" y="2337"/>
                  </a:lnTo>
                  <a:cubicBezTo>
                    <a:pt x="19290" y="2320"/>
                    <a:pt x="19308" y="2268"/>
                    <a:pt x="19290" y="2228"/>
                  </a:cubicBezTo>
                  <a:cubicBezTo>
                    <a:pt x="19273" y="2211"/>
                    <a:pt x="19255" y="2194"/>
                    <a:pt x="19216" y="2194"/>
                  </a:cubicBezTo>
                  <a:close/>
                  <a:moveTo>
                    <a:pt x="4805" y="2302"/>
                  </a:moveTo>
                  <a:cubicBezTo>
                    <a:pt x="4766" y="2320"/>
                    <a:pt x="4748" y="2355"/>
                    <a:pt x="4766" y="2394"/>
                  </a:cubicBezTo>
                  <a:cubicBezTo>
                    <a:pt x="4766" y="2429"/>
                    <a:pt x="4805" y="2446"/>
                    <a:pt x="4840" y="2446"/>
                  </a:cubicBezTo>
                  <a:cubicBezTo>
                    <a:pt x="4840" y="2446"/>
                    <a:pt x="4857" y="2446"/>
                    <a:pt x="4857" y="2429"/>
                  </a:cubicBezTo>
                  <a:cubicBezTo>
                    <a:pt x="4896" y="2429"/>
                    <a:pt x="4914" y="2376"/>
                    <a:pt x="4896" y="2337"/>
                  </a:cubicBezTo>
                  <a:cubicBezTo>
                    <a:pt x="4896" y="2320"/>
                    <a:pt x="4857" y="2302"/>
                    <a:pt x="4840" y="2302"/>
                  </a:cubicBezTo>
                  <a:close/>
                  <a:moveTo>
                    <a:pt x="18890" y="2337"/>
                  </a:moveTo>
                  <a:cubicBezTo>
                    <a:pt x="18890" y="2337"/>
                    <a:pt x="18873" y="2337"/>
                    <a:pt x="18855" y="2355"/>
                  </a:cubicBezTo>
                  <a:cubicBezTo>
                    <a:pt x="18820" y="2376"/>
                    <a:pt x="18799" y="2411"/>
                    <a:pt x="18820" y="2446"/>
                  </a:cubicBezTo>
                  <a:cubicBezTo>
                    <a:pt x="18838" y="2463"/>
                    <a:pt x="18855" y="2485"/>
                    <a:pt x="18890" y="2485"/>
                  </a:cubicBezTo>
                  <a:lnTo>
                    <a:pt x="18929" y="2485"/>
                  </a:lnTo>
                  <a:cubicBezTo>
                    <a:pt x="18964" y="2463"/>
                    <a:pt x="18981" y="2429"/>
                    <a:pt x="18964" y="2394"/>
                  </a:cubicBezTo>
                  <a:cubicBezTo>
                    <a:pt x="18947" y="2355"/>
                    <a:pt x="18929" y="2337"/>
                    <a:pt x="18890" y="2337"/>
                  </a:cubicBezTo>
                  <a:close/>
                  <a:moveTo>
                    <a:pt x="17515" y="2394"/>
                  </a:moveTo>
                  <a:cubicBezTo>
                    <a:pt x="17493" y="2394"/>
                    <a:pt x="17476" y="2394"/>
                    <a:pt x="17458" y="2429"/>
                  </a:cubicBezTo>
                  <a:cubicBezTo>
                    <a:pt x="17441" y="2446"/>
                    <a:pt x="17441" y="2503"/>
                    <a:pt x="17476" y="2520"/>
                  </a:cubicBezTo>
                  <a:cubicBezTo>
                    <a:pt x="17493" y="2537"/>
                    <a:pt x="17515" y="2537"/>
                    <a:pt x="17515" y="2537"/>
                  </a:cubicBezTo>
                  <a:cubicBezTo>
                    <a:pt x="17550" y="2537"/>
                    <a:pt x="17567" y="2520"/>
                    <a:pt x="17585" y="2503"/>
                  </a:cubicBezTo>
                  <a:cubicBezTo>
                    <a:pt x="17602" y="2463"/>
                    <a:pt x="17585" y="2429"/>
                    <a:pt x="17567" y="2394"/>
                  </a:cubicBezTo>
                  <a:close/>
                  <a:moveTo>
                    <a:pt x="4478" y="2446"/>
                  </a:moveTo>
                  <a:cubicBezTo>
                    <a:pt x="4439" y="2463"/>
                    <a:pt x="4422" y="2520"/>
                    <a:pt x="4439" y="2555"/>
                  </a:cubicBezTo>
                  <a:cubicBezTo>
                    <a:pt x="4439" y="2572"/>
                    <a:pt x="4478" y="2594"/>
                    <a:pt x="4496" y="2594"/>
                  </a:cubicBezTo>
                  <a:lnTo>
                    <a:pt x="4531" y="2594"/>
                  </a:lnTo>
                  <a:cubicBezTo>
                    <a:pt x="4570" y="2572"/>
                    <a:pt x="4587" y="2520"/>
                    <a:pt x="4570" y="2485"/>
                  </a:cubicBezTo>
                  <a:cubicBezTo>
                    <a:pt x="4548" y="2463"/>
                    <a:pt x="4531" y="2446"/>
                    <a:pt x="4496" y="2446"/>
                  </a:cubicBezTo>
                  <a:close/>
                  <a:moveTo>
                    <a:pt x="27375" y="2463"/>
                  </a:moveTo>
                  <a:cubicBezTo>
                    <a:pt x="27340" y="2485"/>
                    <a:pt x="27323" y="2537"/>
                    <a:pt x="27340" y="2572"/>
                  </a:cubicBezTo>
                  <a:cubicBezTo>
                    <a:pt x="27358" y="2594"/>
                    <a:pt x="27375" y="2611"/>
                    <a:pt x="27414" y="2611"/>
                  </a:cubicBezTo>
                  <a:cubicBezTo>
                    <a:pt x="27414" y="2611"/>
                    <a:pt x="27432" y="2611"/>
                    <a:pt x="27449" y="2594"/>
                  </a:cubicBezTo>
                  <a:cubicBezTo>
                    <a:pt x="27466" y="2572"/>
                    <a:pt x="27484" y="2537"/>
                    <a:pt x="27466" y="2503"/>
                  </a:cubicBezTo>
                  <a:cubicBezTo>
                    <a:pt x="27449" y="2485"/>
                    <a:pt x="27432" y="2463"/>
                    <a:pt x="27414" y="2463"/>
                  </a:cubicBezTo>
                  <a:close/>
                  <a:moveTo>
                    <a:pt x="18529" y="2485"/>
                  </a:moveTo>
                  <a:cubicBezTo>
                    <a:pt x="18494" y="2503"/>
                    <a:pt x="18472" y="2537"/>
                    <a:pt x="18494" y="2572"/>
                  </a:cubicBezTo>
                  <a:cubicBezTo>
                    <a:pt x="18494" y="2611"/>
                    <a:pt x="18529" y="2629"/>
                    <a:pt x="18546" y="2629"/>
                  </a:cubicBezTo>
                  <a:lnTo>
                    <a:pt x="18581" y="2629"/>
                  </a:lnTo>
                  <a:cubicBezTo>
                    <a:pt x="18620" y="2611"/>
                    <a:pt x="18638" y="2555"/>
                    <a:pt x="18620" y="2520"/>
                  </a:cubicBezTo>
                  <a:cubicBezTo>
                    <a:pt x="18620" y="2503"/>
                    <a:pt x="18581" y="2485"/>
                    <a:pt x="18546" y="2485"/>
                  </a:cubicBezTo>
                  <a:close/>
                  <a:moveTo>
                    <a:pt x="17841" y="2537"/>
                  </a:moveTo>
                  <a:cubicBezTo>
                    <a:pt x="17820" y="2537"/>
                    <a:pt x="17785" y="2555"/>
                    <a:pt x="17785" y="2594"/>
                  </a:cubicBezTo>
                  <a:cubicBezTo>
                    <a:pt x="17767" y="2629"/>
                    <a:pt x="17785" y="2664"/>
                    <a:pt x="17820" y="2681"/>
                  </a:cubicBezTo>
                  <a:lnTo>
                    <a:pt x="17841" y="2681"/>
                  </a:lnTo>
                  <a:cubicBezTo>
                    <a:pt x="17876" y="2681"/>
                    <a:pt x="17911" y="2664"/>
                    <a:pt x="17911" y="2629"/>
                  </a:cubicBezTo>
                  <a:cubicBezTo>
                    <a:pt x="17928" y="2594"/>
                    <a:pt x="17911" y="2555"/>
                    <a:pt x="17859" y="2537"/>
                  </a:cubicBezTo>
                  <a:close/>
                  <a:moveTo>
                    <a:pt x="18202" y="2572"/>
                  </a:moveTo>
                  <a:cubicBezTo>
                    <a:pt x="18168" y="2572"/>
                    <a:pt x="18128" y="2611"/>
                    <a:pt x="18128" y="2646"/>
                  </a:cubicBezTo>
                  <a:cubicBezTo>
                    <a:pt x="18128" y="2681"/>
                    <a:pt x="18168" y="2720"/>
                    <a:pt x="18202" y="2720"/>
                  </a:cubicBezTo>
                  <a:lnTo>
                    <a:pt x="18220" y="2720"/>
                  </a:lnTo>
                  <a:cubicBezTo>
                    <a:pt x="18255" y="2720"/>
                    <a:pt x="18276" y="2681"/>
                    <a:pt x="18276" y="2629"/>
                  </a:cubicBezTo>
                  <a:cubicBezTo>
                    <a:pt x="18276" y="2594"/>
                    <a:pt x="18237" y="2572"/>
                    <a:pt x="18202" y="2572"/>
                  </a:cubicBezTo>
                  <a:close/>
                  <a:moveTo>
                    <a:pt x="4135" y="2611"/>
                  </a:moveTo>
                  <a:cubicBezTo>
                    <a:pt x="4113" y="2629"/>
                    <a:pt x="4096" y="2681"/>
                    <a:pt x="4113" y="2720"/>
                  </a:cubicBezTo>
                  <a:cubicBezTo>
                    <a:pt x="4113" y="2738"/>
                    <a:pt x="4152" y="2755"/>
                    <a:pt x="4169" y="2755"/>
                  </a:cubicBezTo>
                  <a:cubicBezTo>
                    <a:pt x="4187" y="2755"/>
                    <a:pt x="4187" y="2755"/>
                    <a:pt x="4204" y="2738"/>
                  </a:cubicBezTo>
                  <a:cubicBezTo>
                    <a:pt x="4243" y="2720"/>
                    <a:pt x="4261" y="2681"/>
                    <a:pt x="4243" y="2646"/>
                  </a:cubicBezTo>
                  <a:cubicBezTo>
                    <a:pt x="4222" y="2629"/>
                    <a:pt x="4204" y="2611"/>
                    <a:pt x="4169" y="2611"/>
                  </a:cubicBezTo>
                  <a:close/>
                  <a:moveTo>
                    <a:pt x="3826" y="2772"/>
                  </a:moveTo>
                  <a:cubicBezTo>
                    <a:pt x="3787" y="2790"/>
                    <a:pt x="3769" y="2846"/>
                    <a:pt x="3787" y="2881"/>
                  </a:cubicBezTo>
                  <a:cubicBezTo>
                    <a:pt x="3808" y="2899"/>
                    <a:pt x="3826" y="2920"/>
                    <a:pt x="3843" y="2920"/>
                  </a:cubicBezTo>
                  <a:cubicBezTo>
                    <a:pt x="3861" y="2920"/>
                    <a:pt x="3878" y="2920"/>
                    <a:pt x="3878" y="2899"/>
                  </a:cubicBezTo>
                  <a:cubicBezTo>
                    <a:pt x="3917" y="2881"/>
                    <a:pt x="3935" y="2846"/>
                    <a:pt x="3917" y="2811"/>
                  </a:cubicBezTo>
                  <a:cubicBezTo>
                    <a:pt x="3895" y="2790"/>
                    <a:pt x="3878" y="2772"/>
                    <a:pt x="3843" y="2772"/>
                  </a:cubicBezTo>
                  <a:close/>
                  <a:moveTo>
                    <a:pt x="27575" y="2772"/>
                  </a:moveTo>
                  <a:cubicBezTo>
                    <a:pt x="27558" y="2772"/>
                    <a:pt x="27558" y="2790"/>
                    <a:pt x="27540" y="2790"/>
                  </a:cubicBezTo>
                  <a:cubicBezTo>
                    <a:pt x="27501" y="2811"/>
                    <a:pt x="27484" y="2846"/>
                    <a:pt x="27501" y="2881"/>
                  </a:cubicBezTo>
                  <a:cubicBezTo>
                    <a:pt x="27523" y="2920"/>
                    <a:pt x="27558" y="2920"/>
                    <a:pt x="27575" y="2920"/>
                  </a:cubicBezTo>
                  <a:lnTo>
                    <a:pt x="27610" y="2920"/>
                  </a:lnTo>
                  <a:cubicBezTo>
                    <a:pt x="27649" y="2899"/>
                    <a:pt x="27667" y="2864"/>
                    <a:pt x="27649" y="2829"/>
                  </a:cubicBezTo>
                  <a:cubicBezTo>
                    <a:pt x="27632" y="2790"/>
                    <a:pt x="27593" y="2772"/>
                    <a:pt x="27575" y="2772"/>
                  </a:cubicBezTo>
                  <a:close/>
                  <a:moveTo>
                    <a:pt x="3499" y="2938"/>
                  </a:moveTo>
                  <a:cubicBezTo>
                    <a:pt x="3460" y="2955"/>
                    <a:pt x="3443" y="3007"/>
                    <a:pt x="3460" y="3046"/>
                  </a:cubicBezTo>
                  <a:cubicBezTo>
                    <a:pt x="3482" y="3064"/>
                    <a:pt x="3499" y="3081"/>
                    <a:pt x="3534" y="3081"/>
                  </a:cubicBezTo>
                  <a:cubicBezTo>
                    <a:pt x="3534" y="3081"/>
                    <a:pt x="3552" y="3081"/>
                    <a:pt x="3552" y="3064"/>
                  </a:cubicBezTo>
                  <a:cubicBezTo>
                    <a:pt x="3591" y="3046"/>
                    <a:pt x="3608" y="3007"/>
                    <a:pt x="3591" y="2972"/>
                  </a:cubicBezTo>
                  <a:cubicBezTo>
                    <a:pt x="3569" y="2955"/>
                    <a:pt x="3552" y="2938"/>
                    <a:pt x="3534" y="2938"/>
                  </a:cubicBezTo>
                  <a:close/>
                  <a:moveTo>
                    <a:pt x="27740" y="3099"/>
                  </a:moveTo>
                  <a:cubicBezTo>
                    <a:pt x="27740" y="3099"/>
                    <a:pt x="27719" y="3099"/>
                    <a:pt x="27701" y="3116"/>
                  </a:cubicBezTo>
                  <a:cubicBezTo>
                    <a:pt x="27684" y="3138"/>
                    <a:pt x="27667" y="3173"/>
                    <a:pt x="27684" y="3207"/>
                  </a:cubicBezTo>
                  <a:cubicBezTo>
                    <a:pt x="27701" y="3225"/>
                    <a:pt x="27719" y="3247"/>
                    <a:pt x="27740" y="3247"/>
                  </a:cubicBezTo>
                  <a:lnTo>
                    <a:pt x="27775" y="3247"/>
                  </a:lnTo>
                  <a:cubicBezTo>
                    <a:pt x="27810" y="3225"/>
                    <a:pt x="27828" y="3173"/>
                    <a:pt x="27810" y="3138"/>
                  </a:cubicBezTo>
                  <a:cubicBezTo>
                    <a:pt x="27793" y="3116"/>
                    <a:pt x="27775" y="3099"/>
                    <a:pt x="27740" y="3099"/>
                  </a:cubicBezTo>
                  <a:close/>
                  <a:moveTo>
                    <a:pt x="3173" y="3116"/>
                  </a:moveTo>
                  <a:cubicBezTo>
                    <a:pt x="3134" y="3138"/>
                    <a:pt x="3134" y="3190"/>
                    <a:pt x="3156" y="3225"/>
                  </a:cubicBezTo>
                  <a:cubicBezTo>
                    <a:pt x="3156" y="3247"/>
                    <a:pt x="3190" y="3264"/>
                    <a:pt x="3208" y="3264"/>
                  </a:cubicBezTo>
                  <a:cubicBezTo>
                    <a:pt x="3225" y="3264"/>
                    <a:pt x="3243" y="3247"/>
                    <a:pt x="3243" y="3247"/>
                  </a:cubicBezTo>
                  <a:cubicBezTo>
                    <a:pt x="3282" y="3225"/>
                    <a:pt x="3299" y="3173"/>
                    <a:pt x="3264" y="3138"/>
                  </a:cubicBezTo>
                  <a:cubicBezTo>
                    <a:pt x="3264" y="3116"/>
                    <a:pt x="3225" y="3116"/>
                    <a:pt x="3208" y="3116"/>
                  </a:cubicBezTo>
                  <a:close/>
                  <a:moveTo>
                    <a:pt x="2916" y="3316"/>
                  </a:moveTo>
                  <a:cubicBezTo>
                    <a:pt x="2899" y="3316"/>
                    <a:pt x="2881" y="3316"/>
                    <a:pt x="2864" y="3334"/>
                  </a:cubicBezTo>
                  <a:cubicBezTo>
                    <a:pt x="2829" y="3355"/>
                    <a:pt x="2829" y="3390"/>
                    <a:pt x="2847" y="3425"/>
                  </a:cubicBezTo>
                  <a:cubicBezTo>
                    <a:pt x="2864" y="3442"/>
                    <a:pt x="2881" y="3464"/>
                    <a:pt x="2916" y="3464"/>
                  </a:cubicBezTo>
                  <a:cubicBezTo>
                    <a:pt x="2916" y="3464"/>
                    <a:pt x="2938" y="3464"/>
                    <a:pt x="2955" y="3442"/>
                  </a:cubicBezTo>
                  <a:cubicBezTo>
                    <a:pt x="2990" y="3425"/>
                    <a:pt x="2990" y="3373"/>
                    <a:pt x="2973" y="3355"/>
                  </a:cubicBezTo>
                  <a:cubicBezTo>
                    <a:pt x="2955" y="3316"/>
                    <a:pt x="2938" y="3316"/>
                    <a:pt x="2916" y="3316"/>
                  </a:cubicBezTo>
                  <a:close/>
                  <a:moveTo>
                    <a:pt x="27884" y="3425"/>
                  </a:moveTo>
                  <a:cubicBezTo>
                    <a:pt x="27849" y="3442"/>
                    <a:pt x="27828" y="3499"/>
                    <a:pt x="27849" y="3534"/>
                  </a:cubicBezTo>
                  <a:cubicBezTo>
                    <a:pt x="27867" y="3551"/>
                    <a:pt x="27901" y="3573"/>
                    <a:pt x="27919" y="3573"/>
                  </a:cubicBezTo>
                  <a:cubicBezTo>
                    <a:pt x="27936" y="3573"/>
                    <a:pt x="27936" y="3573"/>
                    <a:pt x="27958" y="3551"/>
                  </a:cubicBezTo>
                  <a:cubicBezTo>
                    <a:pt x="27993" y="3534"/>
                    <a:pt x="28010" y="3499"/>
                    <a:pt x="27975" y="3464"/>
                  </a:cubicBezTo>
                  <a:cubicBezTo>
                    <a:pt x="27975" y="3425"/>
                    <a:pt x="27936" y="3425"/>
                    <a:pt x="27919" y="3425"/>
                  </a:cubicBezTo>
                  <a:close/>
                  <a:moveTo>
                    <a:pt x="2629" y="3534"/>
                  </a:moveTo>
                  <a:cubicBezTo>
                    <a:pt x="2612" y="3534"/>
                    <a:pt x="2590" y="3534"/>
                    <a:pt x="2573" y="3551"/>
                  </a:cubicBezTo>
                  <a:cubicBezTo>
                    <a:pt x="2538" y="3573"/>
                    <a:pt x="2538" y="3608"/>
                    <a:pt x="2555" y="3643"/>
                  </a:cubicBezTo>
                  <a:cubicBezTo>
                    <a:pt x="2573" y="3660"/>
                    <a:pt x="2590" y="3682"/>
                    <a:pt x="2629" y="3682"/>
                  </a:cubicBezTo>
                  <a:cubicBezTo>
                    <a:pt x="2629" y="3682"/>
                    <a:pt x="2647" y="3660"/>
                    <a:pt x="2664" y="3660"/>
                  </a:cubicBezTo>
                  <a:cubicBezTo>
                    <a:pt x="2699" y="3643"/>
                    <a:pt x="2699" y="3590"/>
                    <a:pt x="2681" y="3551"/>
                  </a:cubicBezTo>
                  <a:cubicBezTo>
                    <a:pt x="2664" y="3534"/>
                    <a:pt x="2647" y="3534"/>
                    <a:pt x="2629" y="3534"/>
                  </a:cubicBezTo>
                  <a:close/>
                  <a:moveTo>
                    <a:pt x="28102" y="3734"/>
                  </a:moveTo>
                  <a:cubicBezTo>
                    <a:pt x="28084" y="3734"/>
                    <a:pt x="28084" y="3734"/>
                    <a:pt x="28067" y="3751"/>
                  </a:cubicBezTo>
                  <a:cubicBezTo>
                    <a:pt x="28028" y="3769"/>
                    <a:pt x="28010" y="3808"/>
                    <a:pt x="28045" y="3843"/>
                  </a:cubicBezTo>
                  <a:cubicBezTo>
                    <a:pt x="28045" y="3860"/>
                    <a:pt x="28084" y="3878"/>
                    <a:pt x="28102" y="3878"/>
                  </a:cubicBezTo>
                  <a:cubicBezTo>
                    <a:pt x="28119" y="3878"/>
                    <a:pt x="28119" y="3878"/>
                    <a:pt x="28136" y="3860"/>
                  </a:cubicBezTo>
                  <a:cubicBezTo>
                    <a:pt x="28176" y="3843"/>
                    <a:pt x="28193" y="3808"/>
                    <a:pt x="28154" y="3769"/>
                  </a:cubicBezTo>
                  <a:cubicBezTo>
                    <a:pt x="28154" y="3751"/>
                    <a:pt x="28119" y="3734"/>
                    <a:pt x="28102" y="3734"/>
                  </a:cubicBezTo>
                  <a:close/>
                  <a:moveTo>
                    <a:pt x="2338" y="3751"/>
                  </a:moveTo>
                  <a:cubicBezTo>
                    <a:pt x="2320" y="3751"/>
                    <a:pt x="2303" y="3751"/>
                    <a:pt x="2285" y="3769"/>
                  </a:cubicBezTo>
                  <a:cubicBezTo>
                    <a:pt x="2246" y="3791"/>
                    <a:pt x="2246" y="3843"/>
                    <a:pt x="2264" y="3860"/>
                  </a:cubicBezTo>
                  <a:cubicBezTo>
                    <a:pt x="2285" y="3878"/>
                    <a:pt x="2303" y="3899"/>
                    <a:pt x="2338" y="3899"/>
                  </a:cubicBezTo>
                  <a:cubicBezTo>
                    <a:pt x="2338" y="3899"/>
                    <a:pt x="2355" y="3899"/>
                    <a:pt x="2372" y="3878"/>
                  </a:cubicBezTo>
                  <a:cubicBezTo>
                    <a:pt x="2412" y="3860"/>
                    <a:pt x="2412" y="3808"/>
                    <a:pt x="2394" y="3769"/>
                  </a:cubicBezTo>
                  <a:cubicBezTo>
                    <a:pt x="2372" y="3751"/>
                    <a:pt x="2355" y="3751"/>
                    <a:pt x="2338" y="3751"/>
                  </a:cubicBezTo>
                  <a:close/>
                  <a:moveTo>
                    <a:pt x="2046" y="3969"/>
                  </a:moveTo>
                  <a:cubicBezTo>
                    <a:pt x="2029" y="3969"/>
                    <a:pt x="2011" y="3986"/>
                    <a:pt x="1994" y="3986"/>
                  </a:cubicBezTo>
                  <a:cubicBezTo>
                    <a:pt x="1976" y="4026"/>
                    <a:pt x="1959" y="4060"/>
                    <a:pt x="1994" y="4095"/>
                  </a:cubicBezTo>
                  <a:cubicBezTo>
                    <a:pt x="2011" y="4117"/>
                    <a:pt x="2029" y="4117"/>
                    <a:pt x="2046" y="4117"/>
                  </a:cubicBezTo>
                  <a:cubicBezTo>
                    <a:pt x="2068" y="4117"/>
                    <a:pt x="2085" y="4117"/>
                    <a:pt x="2103" y="4095"/>
                  </a:cubicBezTo>
                  <a:cubicBezTo>
                    <a:pt x="2120" y="4078"/>
                    <a:pt x="2120" y="4026"/>
                    <a:pt x="2103" y="4008"/>
                  </a:cubicBezTo>
                  <a:cubicBezTo>
                    <a:pt x="2085" y="3986"/>
                    <a:pt x="2068" y="3969"/>
                    <a:pt x="2046" y="3969"/>
                  </a:cubicBezTo>
                  <a:close/>
                  <a:moveTo>
                    <a:pt x="28302" y="4043"/>
                  </a:moveTo>
                  <a:cubicBezTo>
                    <a:pt x="28284" y="4043"/>
                    <a:pt x="28263" y="4043"/>
                    <a:pt x="28245" y="4060"/>
                  </a:cubicBezTo>
                  <a:cubicBezTo>
                    <a:pt x="28228" y="4078"/>
                    <a:pt x="28210" y="4117"/>
                    <a:pt x="28228" y="4152"/>
                  </a:cubicBezTo>
                  <a:cubicBezTo>
                    <a:pt x="28245" y="4169"/>
                    <a:pt x="28263" y="4187"/>
                    <a:pt x="28302" y="4187"/>
                  </a:cubicBezTo>
                  <a:cubicBezTo>
                    <a:pt x="28302" y="4187"/>
                    <a:pt x="28319" y="4187"/>
                    <a:pt x="28337" y="4169"/>
                  </a:cubicBezTo>
                  <a:cubicBezTo>
                    <a:pt x="28371" y="4152"/>
                    <a:pt x="28371" y="4117"/>
                    <a:pt x="28354" y="4078"/>
                  </a:cubicBezTo>
                  <a:cubicBezTo>
                    <a:pt x="28337" y="4060"/>
                    <a:pt x="28319" y="4043"/>
                    <a:pt x="28302" y="4043"/>
                  </a:cubicBezTo>
                  <a:close/>
                  <a:moveTo>
                    <a:pt x="1776" y="4204"/>
                  </a:moveTo>
                  <a:cubicBezTo>
                    <a:pt x="1759" y="4204"/>
                    <a:pt x="1741" y="4226"/>
                    <a:pt x="1720" y="4226"/>
                  </a:cubicBezTo>
                  <a:cubicBezTo>
                    <a:pt x="1685" y="4260"/>
                    <a:pt x="1685" y="4295"/>
                    <a:pt x="1720" y="4334"/>
                  </a:cubicBezTo>
                  <a:cubicBezTo>
                    <a:pt x="1720" y="4352"/>
                    <a:pt x="1759" y="4352"/>
                    <a:pt x="1776" y="4352"/>
                  </a:cubicBezTo>
                  <a:cubicBezTo>
                    <a:pt x="1794" y="4352"/>
                    <a:pt x="1811" y="4352"/>
                    <a:pt x="1811" y="4334"/>
                  </a:cubicBezTo>
                  <a:cubicBezTo>
                    <a:pt x="1850" y="4313"/>
                    <a:pt x="1850" y="4260"/>
                    <a:pt x="1828" y="4243"/>
                  </a:cubicBezTo>
                  <a:cubicBezTo>
                    <a:pt x="1811" y="4226"/>
                    <a:pt x="1794" y="4204"/>
                    <a:pt x="1776" y="4204"/>
                  </a:cubicBezTo>
                  <a:close/>
                  <a:moveTo>
                    <a:pt x="28502" y="4334"/>
                  </a:moveTo>
                  <a:cubicBezTo>
                    <a:pt x="28480" y="4334"/>
                    <a:pt x="28480" y="4352"/>
                    <a:pt x="28463" y="4352"/>
                  </a:cubicBezTo>
                  <a:cubicBezTo>
                    <a:pt x="28428" y="4369"/>
                    <a:pt x="28428" y="4421"/>
                    <a:pt x="28445" y="4461"/>
                  </a:cubicBezTo>
                  <a:cubicBezTo>
                    <a:pt x="28463" y="4478"/>
                    <a:pt x="28480" y="4478"/>
                    <a:pt x="28502" y="4478"/>
                  </a:cubicBezTo>
                  <a:lnTo>
                    <a:pt x="28554" y="4478"/>
                  </a:lnTo>
                  <a:cubicBezTo>
                    <a:pt x="28572" y="4443"/>
                    <a:pt x="28589" y="4404"/>
                    <a:pt x="28554" y="4369"/>
                  </a:cubicBezTo>
                  <a:cubicBezTo>
                    <a:pt x="28554" y="4352"/>
                    <a:pt x="28519" y="4334"/>
                    <a:pt x="28502" y="4334"/>
                  </a:cubicBezTo>
                  <a:close/>
                  <a:moveTo>
                    <a:pt x="1502" y="4461"/>
                  </a:moveTo>
                  <a:cubicBezTo>
                    <a:pt x="1485" y="4461"/>
                    <a:pt x="1467" y="4461"/>
                    <a:pt x="1450" y="4478"/>
                  </a:cubicBezTo>
                  <a:cubicBezTo>
                    <a:pt x="1415" y="4495"/>
                    <a:pt x="1415" y="4552"/>
                    <a:pt x="1450" y="4569"/>
                  </a:cubicBezTo>
                  <a:cubicBezTo>
                    <a:pt x="1467" y="4587"/>
                    <a:pt x="1485" y="4604"/>
                    <a:pt x="1502" y="4604"/>
                  </a:cubicBezTo>
                  <a:cubicBezTo>
                    <a:pt x="1524" y="4604"/>
                    <a:pt x="1541" y="4587"/>
                    <a:pt x="1559" y="4587"/>
                  </a:cubicBezTo>
                  <a:cubicBezTo>
                    <a:pt x="1576" y="4552"/>
                    <a:pt x="1576" y="4495"/>
                    <a:pt x="1559" y="4478"/>
                  </a:cubicBezTo>
                  <a:cubicBezTo>
                    <a:pt x="1541" y="4461"/>
                    <a:pt x="1524" y="4461"/>
                    <a:pt x="1502" y="4461"/>
                  </a:cubicBezTo>
                  <a:close/>
                  <a:moveTo>
                    <a:pt x="28720" y="4622"/>
                  </a:moveTo>
                  <a:cubicBezTo>
                    <a:pt x="28698" y="4622"/>
                    <a:pt x="28680" y="4639"/>
                    <a:pt x="28680" y="4639"/>
                  </a:cubicBezTo>
                  <a:cubicBezTo>
                    <a:pt x="28646" y="4678"/>
                    <a:pt x="28646" y="4713"/>
                    <a:pt x="28663" y="4748"/>
                  </a:cubicBezTo>
                  <a:cubicBezTo>
                    <a:pt x="28680" y="4770"/>
                    <a:pt x="28698" y="4770"/>
                    <a:pt x="28720" y="4770"/>
                  </a:cubicBezTo>
                  <a:lnTo>
                    <a:pt x="28754" y="4770"/>
                  </a:lnTo>
                  <a:cubicBezTo>
                    <a:pt x="28789" y="4730"/>
                    <a:pt x="28807" y="4696"/>
                    <a:pt x="28772" y="4661"/>
                  </a:cubicBezTo>
                  <a:cubicBezTo>
                    <a:pt x="28754" y="4639"/>
                    <a:pt x="28737" y="4622"/>
                    <a:pt x="28720" y="4622"/>
                  </a:cubicBezTo>
                  <a:close/>
                  <a:moveTo>
                    <a:pt x="1232" y="4696"/>
                  </a:moveTo>
                  <a:cubicBezTo>
                    <a:pt x="1215" y="4696"/>
                    <a:pt x="1198" y="4713"/>
                    <a:pt x="1198" y="4730"/>
                  </a:cubicBezTo>
                  <a:cubicBezTo>
                    <a:pt x="1158" y="4748"/>
                    <a:pt x="1158" y="4804"/>
                    <a:pt x="1198" y="4822"/>
                  </a:cubicBezTo>
                  <a:cubicBezTo>
                    <a:pt x="1198" y="4839"/>
                    <a:pt x="1215" y="4839"/>
                    <a:pt x="1232" y="4839"/>
                  </a:cubicBezTo>
                  <a:cubicBezTo>
                    <a:pt x="1250" y="4839"/>
                    <a:pt x="1267" y="4839"/>
                    <a:pt x="1285" y="4822"/>
                  </a:cubicBezTo>
                  <a:cubicBezTo>
                    <a:pt x="1324" y="4804"/>
                    <a:pt x="1324" y="4748"/>
                    <a:pt x="1285" y="4730"/>
                  </a:cubicBezTo>
                  <a:cubicBezTo>
                    <a:pt x="1267" y="4713"/>
                    <a:pt x="1250" y="4696"/>
                    <a:pt x="1232" y="4696"/>
                  </a:cubicBezTo>
                  <a:close/>
                  <a:moveTo>
                    <a:pt x="28937" y="4913"/>
                  </a:moveTo>
                  <a:cubicBezTo>
                    <a:pt x="28915" y="4913"/>
                    <a:pt x="28898" y="4931"/>
                    <a:pt x="28898" y="4931"/>
                  </a:cubicBezTo>
                  <a:cubicBezTo>
                    <a:pt x="28863" y="4965"/>
                    <a:pt x="28863" y="5005"/>
                    <a:pt x="28881" y="5039"/>
                  </a:cubicBezTo>
                  <a:cubicBezTo>
                    <a:pt x="28898" y="5057"/>
                    <a:pt x="28915" y="5057"/>
                    <a:pt x="28937" y="5057"/>
                  </a:cubicBezTo>
                  <a:cubicBezTo>
                    <a:pt x="28954" y="5057"/>
                    <a:pt x="28972" y="5057"/>
                    <a:pt x="28989" y="5039"/>
                  </a:cubicBezTo>
                  <a:cubicBezTo>
                    <a:pt x="29007" y="5022"/>
                    <a:pt x="29024" y="4987"/>
                    <a:pt x="28989" y="4948"/>
                  </a:cubicBezTo>
                  <a:cubicBezTo>
                    <a:pt x="28989" y="4931"/>
                    <a:pt x="28954" y="4913"/>
                    <a:pt x="28937" y="4913"/>
                  </a:cubicBezTo>
                  <a:close/>
                  <a:moveTo>
                    <a:pt x="997" y="4965"/>
                  </a:moveTo>
                  <a:cubicBezTo>
                    <a:pt x="958" y="4965"/>
                    <a:pt x="941" y="4965"/>
                    <a:pt x="941" y="4987"/>
                  </a:cubicBezTo>
                  <a:cubicBezTo>
                    <a:pt x="906" y="5022"/>
                    <a:pt x="906" y="5057"/>
                    <a:pt x="941" y="5096"/>
                  </a:cubicBezTo>
                  <a:cubicBezTo>
                    <a:pt x="958" y="5113"/>
                    <a:pt x="980" y="5113"/>
                    <a:pt x="997" y="5113"/>
                  </a:cubicBezTo>
                  <a:cubicBezTo>
                    <a:pt x="1015" y="5113"/>
                    <a:pt x="1032" y="5096"/>
                    <a:pt x="1050" y="5096"/>
                  </a:cubicBezTo>
                  <a:lnTo>
                    <a:pt x="1032" y="5096"/>
                  </a:lnTo>
                  <a:cubicBezTo>
                    <a:pt x="1067" y="5057"/>
                    <a:pt x="1067" y="5005"/>
                    <a:pt x="1032" y="4987"/>
                  </a:cubicBezTo>
                  <a:cubicBezTo>
                    <a:pt x="1015" y="4965"/>
                    <a:pt x="1015" y="4965"/>
                    <a:pt x="997" y="4965"/>
                  </a:cubicBezTo>
                  <a:close/>
                  <a:moveTo>
                    <a:pt x="29172" y="5205"/>
                  </a:moveTo>
                  <a:cubicBezTo>
                    <a:pt x="29155" y="5205"/>
                    <a:pt x="29133" y="5205"/>
                    <a:pt x="29115" y="5222"/>
                  </a:cubicBezTo>
                  <a:cubicBezTo>
                    <a:pt x="29081" y="5240"/>
                    <a:pt x="29081" y="5292"/>
                    <a:pt x="29098" y="5331"/>
                  </a:cubicBezTo>
                  <a:cubicBezTo>
                    <a:pt x="29115" y="5348"/>
                    <a:pt x="29133" y="5348"/>
                    <a:pt x="29172" y="5348"/>
                  </a:cubicBezTo>
                  <a:cubicBezTo>
                    <a:pt x="29172" y="5348"/>
                    <a:pt x="29189" y="5348"/>
                    <a:pt x="29207" y="5331"/>
                  </a:cubicBezTo>
                  <a:cubicBezTo>
                    <a:pt x="29242" y="5313"/>
                    <a:pt x="29242" y="5257"/>
                    <a:pt x="29224" y="5240"/>
                  </a:cubicBezTo>
                  <a:cubicBezTo>
                    <a:pt x="29207" y="5222"/>
                    <a:pt x="29189" y="5205"/>
                    <a:pt x="29172" y="5205"/>
                  </a:cubicBezTo>
                  <a:close/>
                  <a:moveTo>
                    <a:pt x="741" y="5240"/>
                  </a:moveTo>
                  <a:cubicBezTo>
                    <a:pt x="723" y="5240"/>
                    <a:pt x="706" y="5240"/>
                    <a:pt x="688" y="5257"/>
                  </a:cubicBezTo>
                  <a:cubicBezTo>
                    <a:pt x="671" y="5292"/>
                    <a:pt x="671" y="5331"/>
                    <a:pt x="706" y="5366"/>
                  </a:cubicBezTo>
                  <a:cubicBezTo>
                    <a:pt x="706" y="5383"/>
                    <a:pt x="723" y="5383"/>
                    <a:pt x="741" y="5383"/>
                  </a:cubicBezTo>
                  <a:cubicBezTo>
                    <a:pt x="762" y="5383"/>
                    <a:pt x="797" y="5366"/>
                    <a:pt x="797" y="5348"/>
                  </a:cubicBezTo>
                  <a:cubicBezTo>
                    <a:pt x="832" y="5331"/>
                    <a:pt x="832" y="5274"/>
                    <a:pt x="797" y="5257"/>
                  </a:cubicBezTo>
                  <a:cubicBezTo>
                    <a:pt x="780" y="5240"/>
                    <a:pt x="762" y="5240"/>
                    <a:pt x="741" y="5240"/>
                  </a:cubicBezTo>
                  <a:close/>
                  <a:moveTo>
                    <a:pt x="29390" y="5492"/>
                  </a:moveTo>
                  <a:cubicBezTo>
                    <a:pt x="29372" y="5492"/>
                    <a:pt x="29350" y="5492"/>
                    <a:pt x="29350" y="5509"/>
                  </a:cubicBezTo>
                  <a:cubicBezTo>
                    <a:pt x="29316" y="5531"/>
                    <a:pt x="29316" y="5566"/>
                    <a:pt x="29333" y="5601"/>
                  </a:cubicBezTo>
                  <a:cubicBezTo>
                    <a:pt x="29350" y="5618"/>
                    <a:pt x="29372" y="5640"/>
                    <a:pt x="29390" y="5640"/>
                  </a:cubicBezTo>
                  <a:cubicBezTo>
                    <a:pt x="29407" y="5640"/>
                    <a:pt x="29424" y="5618"/>
                    <a:pt x="29442" y="5618"/>
                  </a:cubicBezTo>
                  <a:cubicBezTo>
                    <a:pt x="29459" y="5583"/>
                    <a:pt x="29481" y="5548"/>
                    <a:pt x="29442" y="5509"/>
                  </a:cubicBezTo>
                  <a:cubicBezTo>
                    <a:pt x="29424" y="5492"/>
                    <a:pt x="29407" y="5492"/>
                    <a:pt x="29390" y="5492"/>
                  </a:cubicBezTo>
                  <a:close/>
                  <a:moveTo>
                    <a:pt x="523" y="5509"/>
                  </a:moveTo>
                  <a:cubicBezTo>
                    <a:pt x="506" y="5509"/>
                    <a:pt x="471" y="5531"/>
                    <a:pt x="471" y="5548"/>
                  </a:cubicBezTo>
                  <a:cubicBezTo>
                    <a:pt x="436" y="5583"/>
                    <a:pt x="453" y="5618"/>
                    <a:pt x="471" y="5657"/>
                  </a:cubicBezTo>
                  <a:lnTo>
                    <a:pt x="523" y="5657"/>
                  </a:lnTo>
                  <a:cubicBezTo>
                    <a:pt x="545" y="5657"/>
                    <a:pt x="562" y="5657"/>
                    <a:pt x="580" y="5640"/>
                  </a:cubicBezTo>
                  <a:cubicBezTo>
                    <a:pt x="597" y="5601"/>
                    <a:pt x="597" y="5566"/>
                    <a:pt x="562" y="5531"/>
                  </a:cubicBezTo>
                  <a:cubicBezTo>
                    <a:pt x="545" y="5531"/>
                    <a:pt x="545" y="5509"/>
                    <a:pt x="523" y="5509"/>
                  </a:cubicBezTo>
                  <a:close/>
                  <a:moveTo>
                    <a:pt x="29625" y="5766"/>
                  </a:moveTo>
                  <a:cubicBezTo>
                    <a:pt x="29607" y="5766"/>
                    <a:pt x="29590" y="5766"/>
                    <a:pt x="29568" y="5783"/>
                  </a:cubicBezTo>
                  <a:cubicBezTo>
                    <a:pt x="29551" y="5801"/>
                    <a:pt x="29533" y="5857"/>
                    <a:pt x="29568" y="5892"/>
                  </a:cubicBezTo>
                  <a:cubicBezTo>
                    <a:pt x="29590" y="5910"/>
                    <a:pt x="29607" y="5910"/>
                    <a:pt x="29625" y="5910"/>
                  </a:cubicBezTo>
                  <a:cubicBezTo>
                    <a:pt x="29642" y="5910"/>
                    <a:pt x="29659" y="5910"/>
                    <a:pt x="29659" y="5892"/>
                  </a:cubicBezTo>
                  <a:cubicBezTo>
                    <a:pt x="29699" y="5875"/>
                    <a:pt x="29699" y="5818"/>
                    <a:pt x="29677" y="5801"/>
                  </a:cubicBezTo>
                  <a:cubicBezTo>
                    <a:pt x="29659" y="5783"/>
                    <a:pt x="29642" y="5766"/>
                    <a:pt x="29625" y="5766"/>
                  </a:cubicBezTo>
                  <a:close/>
                  <a:moveTo>
                    <a:pt x="306" y="5801"/>
                  </a:moveTo>
                  <a:cubicBezTo>
                    <a:pt x="288" y="5801"/>
                    <a:pt x="253" y="5818"/>
                    <a:pt x="253" y="5836"/>
                  </a:cubicBezTo>
                  <a:cubicBezTo>
                    <a:pt x="218" y="5875"/>
                    <a:pt x="236" y="5910"/>
                    <a:pt x="253" y="5944"/>
                  </a:cubicBezTo>
                  <a:lnTo>
                    <a:pt x="306" y="5944"/>
                  </a:lnTo>
                  <a:cubicBezTo>
                    <a:pt x="327" y="5944"/>
                    <a:pt x="345" y="5944"/>
                    <a:pt x="362" y="5927"/>
                  </a:cubicBezTo>
                  <a:cubicBezTo>
                    <a:pt x="379" y="5892"/>
                    <a:pt x="379" y="5857"/>
                    <a:pt x="345" y="5818"/>
                  </a:cubicBezTo>
                  <a:cubicBezTo>
                    <a:pt x="327" y="5818"/>
                    <a:pt x="327" y="5801"/>
                    <a:pt x="306" y="5801"/>
                  </a:cubicBezTo>
                  <a:close/>
                  <a:moveTo>
                    <a:pt x="29860" y="6036"/>
                  </a:moveTo>
                  <a:cubicBezTo>
                    <a:pt x="29842" y="6036"/>
                    <a:pt x="29825" y="6053"/>
                    <a:pt x="29807" y="6053"/>
                  </a:cubicBezTo>
                  <a:cubicBezTo>
                    <a:pt x="29768" y="6092"/>
                    <a:pt x="29768" y="6127"/>
                    <a:pt x="29807" y="6162"/>
                  </a:cubicBezTo>
                  <a:cubicBezTo>
                    <a:pt x="29807" y="6184"/>
                    <a:pt x="29842" y="6184"/>
                    <a:pt x="29860" y="6184"/>
                  </a:cubicBezTo>
                  <a:cubicBezTo>
                    <a:pt x="29877" y="6184"/>
                    <a:pt x="29877" y="6184"/>
                    <a:pt x="29894" y="6162"/>
                  </a:cubicBezTo>
                  <a:cubicBezTo>
                    <a:pt x="29934" y="6145"/>
                    <a:pt x="29934" y="6092"/>
                    <a:pt x="29916" y="6075"/>
                  </a:cubicBezTo>
                  <a:cubicBezTo>
                    <a:pt x="29894" y="6053"/>
                    <a:pt x="29877" y="6036"/>
                    <a:pt x="29860" y="6036"/>
                  </a:cubicBezTo>
                  <a:close/>
                  <a:moveTo>
                    <a:pt x="88" y="6092"/>
                  </a:moveTo>
                  <a:cubicBezTo>
                    <a:pt x="71" y="6092"/>
                    <a:pt x="36" y="6110"/>
                    <a:pt x="36" y="6127"/>
                  </a:cubicBezTo>
                  <a:cubicBezTo>
                    <a:pt x="1" y="6162"/>
                    <a:pt x="18" y="6201"/>
                    <a:pt x="36" y="6236"/>
                  </a:cubicBezTo>
                  <a:lnTo>
                    <a:pt x="88" y="6236"/>
                  </a:lnTo>
                  <a:cubicBezTo>
                    <a:pt x="110" y="6236"/>
                    <a:pt x="127" y="6236"/>
                    <a:pt x="145" y="6219"/>
                  </a:cubicBezTo>
                  <a:cubicBezTo>
                    <a:pt x="162" y="6184"/>
                    <a:pt x="162" y="6145"/>
                    <a:pt x="127" y="6110"/>
                  </a:cubicBezTo>
                  <a:cubicBezTo>
                    <a:pt x="110" y="6110"/>
                    <a:pt x="110" y="6092"/>
                    <a:pt x="88" y="6092"/>
                  </a:cubicBezTo>
                  <a:close/>
                  <a:moveTo>
                    <a:pt x="30095" y="6327"/>
                  </a:moveTo>
                  <a:cubicBezTo>
                    <a:pt x="30077" y="6327"/>
                    <a:pt x="30060" y="6327"/>
                    <a:pt x="30042" y="6345"/>
                  </a:cubicBezTo>
                  <a:cubicBezTo>
                    <a:pt x="30003" y="6362"/>
                    <a:pt x="30003" y="6419"/>
                    <a:pt x="30042" y="6436"/>
                  </a:cubicBezTo>
                  <a:cubicBezTo>
                    <a:pt x="30042" y="6454"/>
                    <a:pt x="30060" y="6471"/>
                    <a:pt x="30095" y="6471"/>
                  </a:cubicBezTo>
                  <a:cubicBezTo>
                    <a:pt x="30112" y="6471"/>
                    <a:pt x="30112" y="6454"/>
                    <a:pt x="30134" y="6454"/>
                  </a:cubicBezTo>
                  <a:cubicBezTo>
                    <a:pt x="30169" y="6419"/>
                    <a:pt x="30169" y="6380"/>
                    <a:pt x="30151" y="6345"/>
                  </a:cubicBezTo>
                  <a:cubicBezTo>
                    <a:pt x="30134" y="6327"/>
                    <a:pt x="30112" y="6327"/>
                    <a:pt x="30095" y="6327"/>
                  </a:cubicBezTo>
                  <a:close/>
                  <a:moveTo>
                    <a:pt x="30330" y="6597"/>
                  </a:moveTo>
                  <a:cubicBezTo>
                    <a:pt x="30312" y="6597"/>
                    <a:pt x="30295" y="6597"/>
                    <a:pt x="30277" y="6619"/>
                  </a:cubicBezTo>
                  <a:cubicBezTo>
                    <a:pt x="30242" y="6636"/>
                    <a:pt x="30242" y="6688"/>
                    <a:pt x="30277" y="6706"/>
                  </a:cubicBezTo>
                  <a:cubicBezTo>
                    <a:pt x="30277" y="6728"/>
                    <a:pt x="30295" y="6745"/>
                    <a:pt x="30330" y="6745"/>
                  </a:cubicBezTo>
                  <a:cubicBezTo>
                    <a:pt x="30351" y="6745"/>
                    <a:pt x="30351" y="6745"/>
                    <a:pt x="30369" y="6728"/>
                  </a:cubicBezTo>
                  <a:cubicBezTo>
                    <a:pt x="30403" y="6688"/>
                    <a:pt x="30403" y="6654"/>
                    <a:pt x="30386" y="6619"/>
                  </a:cubicBezTo>
                  <a:cubicBezTo>
                    <a:pt x="30369" y="6597"/>
                    <a:pt x="30351" y="6597"/>
                    <a:pt x="30330" y="6597"/>
                  </a:cubicBezTo>
                  <a:close/>
                  <a:moveTo>
                    <a:pt x="30569" y="6871"/>
                  </a:moveTo>
                  <a:cubicBezTo>
                    <a:pt x="30547" y="6871"/>
                    <a:pt x="30530" y="6871"/>
                    <a:pt x="30512" y="6889"/>
                  </a:cubicBezTo>
                  <a:cubicBezTo>
                    <a:pt x="30477" y="6923"/>
                    <a:pt x="30477" y="6963"/>
                    <a:pt x="30512" y="6997"/>
                  </a:cubicBezTo>
                  <a:cubicBezTo>
                    <a:pt x="30530" y="7015"/>
                    <a:pt x="30547" y="7015"/>
                    <a:pt x="30569" y="7015"/>
                  </a:cubicBezTo>
                  <a:cubicBezTo>
                    <a:pt x="30586" y="7015"/>
                    <a:pt x="30604" y="7015"/>
                    <a:pt x="30621" y="6997"/>
                  </a:cubicBezTo>
                  <a:cubicBezTo>
                    <a:pt x="30638" y="6963"/>
                    <a:pt x="30638" y="6923"/>
                    <a:pt x="30621" y="6889"/>
                  </a:cubicBezTo>
                  <a:cubicBezTo>
                    <a:pt x="30604" y="6871"/>
                    <a:pt x="30586" y="6871"/>
                    <a:pt x="30569" y="6871"/>
                  </a:cubicBezTo>
                  <a:close/>
                  <a:moveTo>
                    <a:pt x="30821" y="7124"/>
                  </a:moveTo>
                  <a:cubicBezTo>
                    <a:pt x="30804" y="7124"/>
                    <a:pt x="30786" y="7141"/>
                    <a:pt x="30765" y="7141"/>
                  </a:cubicBezTo>
                  <a:cubicBezTo>
                    <a:pt x="30730" y="7180"/>
                    <a:pt x="30730" y="7215"/>
                    <a:pt x="30765" y="7250"/>
                  </a:cubicBezTo>
                  <a:cubicBezTo>
                    <a:pt x="30786" y="7272"/>
                    <a:pt x="30804" y="7272"/>
                    <a:pt x="30821" y="7272"/>
                  </a:cubicBezTo>
                  <a:cubicBezTo>
                    <a:pt x="30839" y="7272"/>
                    <a:pt x="30856" y="7272"/>
                    <a:pt x="30856" y="7250"/>
                  </a:cubicBezTo>
                  <a:cubicBezTo>
                    <a:pt x="30895" y="7232"/>
                    <a:pt x="30895" y="7180"/>
                    <a:pt x="30873" y="7163"/>
                  </a:cubicBezTo>
                  <a:cubicBezTo>
                    <a:pt x="30856" y="7141"/>
                    <a:pt x="30839" y="7124"/>
                    <a:pt x="30821" y="7124"/>
                  </a:cubicBezTo>
                  <a:close/>
                  <a:moveTo>
                    <a:pt x="31056" y="7398"/>
                  </a:moveTo>
                  <a:cubicBezTo>
                    <a:pt x="31039" y="7398"/>
                    <a:pt x="31021" y="7398"/>
                    <a:pt x="31021" y="7415"/>
                  </a:cubicBezTo>
                  <a:cubicBezTo>
                    <a:pt x="30982" y="7433"/>
                    <a:pt x="30982" y="7489"/>
                    <a:pt x="31004" y="7524"/>
                  </a:cubicBezTo>
                  <a:cubicBezTo>
                    <a:pt x="31021" y="7541"/>
                    <a:pt x="31039" y="7541"/>
                    <a:pt x="31056" y="7541"/>
                  </a:cubicBezTo>
                  <a:cubicBezTo>
                    <a:pt x="31074" y="7541"/>
                    <a:pt x="31091" y="7541"/>
                    <a:pt x="31113" y="7524"/>
                  </a:cubicBezTo>
                  <a:lnTo>
                    <a:pt x="31130" y="7507"/>
                  </a:lnTo>
                  <a:cubicBezTo>
                    <a:pt x="31113" y="7489"/>
                    <a:pt x="31130" y="7489"/>
                    <a:pt x="31130" y="7467"/>
                  </a:cubicBezTo>
                  <a:cubicBezTo>
                    <a:pt x="31130" y="7450"/>
                    <a:pt x="31130" y="7433"/>
                    <a:pt x="31113" y="7433"/>
                  </a:cubicBezTo>
                  <a:cubicBezTo>
                    <a:pt x="31091" y="7415"/>
                    <a:pt x="31074" y="7398"/>
                    <a:pt x="31056" y="7398"/>
                  </a:cubicBezTo>
                  <a:close/>
                  <a:moveTo>
                    <a:pt x="31200" y="7724"/>
                  </a:moveTo>
                  <a:cubicBezTo>
                    <a:pt x="31165" y="7724"/>
                    <a:pt x="31148" y="7759"/>
                    <a:pt x="31148" y="7794"/>
                  </a:cubicBezTo>
                  <a:cubicBezTo>
                    <a:pt x="31148" y="7833"/>
                    <a:pt x="31182" y="7868"/>
                    <a:pt x="31222" y="7868"/>
                  </a:cubicBezTo>
                  <a:lnTo>
                    <a:pt x="31239" y="7868"/>
                  </a:lnTo>
                  <a:cubicBezTo>
                    <a:pt x="31274" y="7850"/>
                    <a:pt x="31291" y="7815"/>
                    <a:pt x="31291" y="7776"/>
                  </a:cubicBezTo>
                  <a:cubicBezTo>
                    <a:pt x="31291" y="7742"/>
                    <a:pt x="31256" y="7724"/>
                    <a:pt x="31222" y="7724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4" name="Google Shape;3244;p59"/>
            <p:cNvSpPr/>
            <p:nvPr/>
          </p:nvSpPr>
          <p:spPr>
            <a:xfrm rot="-5400000">
              <a:off x="6437987" y="1947372"/>
              <a:ext cx="5603471" cy="1257436"/>
            </a:xfrm>
            <a:custGeom>
              <a:avLst/>
              <a:gdLst/>
              <a:ahLst/>
              <a:cxnLst/>
              <a:rect l="l" t="t" r="r" b="b"/>
              <a:pathLst>
                <a:path w="31331" h="7707" extrusionOk="0">
                  <a:moveTo>
                    <a:pt x="24386" y="1"/>
                  </a:moveTo>
                  <a:cubicBezTo>
                    <a:pt x="24346" y="1"/>
                    <a:pt x="24312" y="36"/>
                    <a:pt x="24312" y="70"/>
                  </a:cubicBezTo>
                  <a:cubicBezTo>
                    <a:pt x="24312" y="109"/>
                    <a:pt x="24346" y="144"/>
                    <a:pt x="24386" y="144"/>
                  </a:cubicBezTo>
                  <a:cubicBezTo>
                    <a:pt x="24420" y="144"/>
                    <a:pt x="24455" y="127"/>
                    <a:pt x="24455" y="92"/>
                  </a:cubicBezTo>
                  <a:cubicBezTo>
                    <a:pt x="24455" y="36"/>
                    <a:pt x="24420" y="1"/>
                    <a:pt x="24386" y="1"/>
                  </a:cubicBezTo>
                  <a:close/>
                  <a:moveTo>
                    <a:pt x="24020" y="18"/>
                  </a:moveTo>
                  <a:cubicBezTo>
                    <a:pt x="23968" y="18"/>
                    <a:pt x="23951" y="53"/>
                    <a:pt x="23951" y="92"/>
                  </a:cubicBezTo>
                  <a:cubicBezTo>
                    <a:pt x="23951" y="127"/>
                    <a:pt x="23985" y="162"/>
                    <a:pt x="24020" y="162"/>
                  </a:cubicBezTo>
                  <a:cubicBezTo>
                    <a:pt x="24059" y="162"/>
                    <a:pt x="24094" y="127"/>
                    <a:pt x="24094" y="92"/>
                  </a:cubicBezTo>
                  <a:cubicBezTo>
                    <a:pt x="24094" y="36"/>
                    <a:pt x="24059" y="18"/>
                    <a:pt x="24020" y="18"/>
                  </a:cubicBezTo>
                  <a:close/>
                  <a:moveTo>
                    <a:pt x="24747" y="36"/>
                  </a:moveTo>
                  <a:cubicBezTo>
                    <a:pt x="24712" y="36"/>
                    <a:pt x="24673" y="70"/>
                    <a:pt x="24673" y="109"/>
                  </a:cubicBezTo>
                  <a:cubicBezTo>
                    <a:pt x="24673" y="144"/>
                    <a:pt x="24695" y="179"/>
                    <a:pt x="24729" y="179"/>
                  </a:cubicBezTo>
                  <a:lnTo>
                    <a:pt x="24747" y="179"/>
                  </a:lnTo>
                  <a:cubicBezTo>
                    <a:pt x="24782" y="179"/>
                    <a:pt x="24803" y="162"/>
                    <a:pt x="24821" y="127"/>
                  </a:cubicBezTo>
                  <a:cubicBezTo>
                    <a:pt x="24821" y="92"/>
                    <a:pt x="24803" y="36"/>
                    <a:pt x="24747" y="36"/>
                  </a:cubicBezTo>
                  <a:close/>
                  <a:moveTo>
                    <a:pt x="23659" y="53"/>
                  </a:moveTo>
                  <a:lnTo>
                    <a:pt x="23642" y="70"/>
                  </a:lnTo>
                  <a:cubicBezTo>
                    <a:pt x="23607" y="70"/>
                    <a:pt x="23585" y="109"/>
                    <a:pt x="23585" y="144"/>
                  </a:cubicBezTo>
                  <a:cubicBezTo>
                    <a:pt x="23607" y="179"/>
                    <a:pt x="23624" y="201"/>
                    <a:pt x="23659" y="201"/>
                  </a:cubicBezTo>
                  <a:lnTo>
                    <a:pt x="23676" y="201"/>
                  </a:lnTo>
                  <a:cubicBezTo>
                    <a:pt x="23716" y="201"/>
                    <a:pt x="23733" y="162"/>
                    <a:pt x="23733" y="127"/>
                  </a:cubicBezTo>
                  <a:cubicBezTo>
                    <a:pt x="23733" y="92"/>
                    <a:pt x="23694" y="53"/>
                    <a:pt x="23659" y="53"/>
                  </a:cubicBezTo>
                  <a:close/>
                  <a:moveTo>
                    <a:pt x="25091" y="109"/>
                  </a:moveTo>
                  <a:cubicBezTo>
                    <a:pt x="25073" y="109"/>
                    <a:pt x="25038" y="144"/>
                    <a:pt x="25038" y="162"/>
                  </a:cubicBezTo>
                  <a:cubicBezTo>
                    <a:pt x="25021" y="201"/>
                    <a:pt x="25038" y="253"/>
                    <a:pt x="25073" y="253"/>
                  </a:cubicBezTo>
                  <a:lnTo>
                    <a:pt x="25091" y="253"/>
                  </a:lnTo>
                  <a:cubicBezTo>
                    <a:pt x="25130" y="253"/>
                    <a:pt x="25165" y="236"/>
                    <a:pt x="25165" y="218"/>
                  </a:cubicBezTo>
                  <a:cubicBezTo>
                    <a:pt x="25182" y="162"/>
                    <a:pt x="25165" y="127"/>
                    <a:pt x="25108" y="127"/>
                  </a:cubicBezTo>
                  <a:cubicBezTo>
                    <a:pt x="25108" y="109"/>
                    <a:pt x="25108" y="109"/>
                    <a:pt x="25091" y="109"/>
                  </a:cubicBezTo>
                  <a:close/>
                  <a:moveTo>
                    <a:pt x="14086" y="144"/>
                  </a:moveTo>
                  <a:cubicBezTo>
                    <a:pt x="14051" y="144"/>
                    <a:pt x="14012" y="179"/>
                    <a:pt x="14012" y="218"/>
                  </a:cubicBezTo>
                  <a:cubicBezTo>
                    <a:pt x="14012" y="253"/>
                    <a:pt x="14051" y="288"/>
                    <a:pt x="14086" y="288"/>
                  </a:cubicBezTo>
                  <a:cubicBezTo>
                    <a:pt x="14121" y="288"/>
                    <a:pt x="14160" y="270"/>
                    <a:pt x="14160" y="236"/>
                  </a:cubicBezTo>
                  <a:cubicBezTo>
                    <a:pt x="14160" y="179"/>
                    <a:pt x="14121" y="144"/>
                    <a:pt x="14086" y="144"/>
                  </a:cubicBezTo>
                  <a:close/>
                  <a:moveTo>
                    <a:pt x="23298" y="144"/>
                  </a:moveTo>
                  <a:cubicBezTo>
                    <a:pt x="23241" y="144"/>
                    <a:pt x="23224" y="201"/>
                    <a:pt x="23241" y="236"/>
                  </a:cubicBezTo>
                  <a:cubicBezTo>
                    <a:pt x="23241" y="270"/>
                    <a:pt x="23280" y="288"/>
                    <a:pt x="23315" y="288"/>
                  </a:cubicBezTo>
                  <a:lnTo>
                    <a:pt x="23333" y="288"/>
                  </a:lnTo>
                  <a:cubicBezTo>
                    <a:pt x="23367" y="270"/>
                    <a:pt x="23389" y="236"/>
                    <a:pt x="23367" y="201"/>
                  </a:cubicBezTo>
                  <a:cubicBezTo>
                    <a:pt x="23367" y="162"/>
                    <a:pt x="23333" y="144"/>
                    <a:pt x="23315" y="144"/>
                  </a:cubicBezTo>
                  <a:close/>
                  <a:moveTo>
                    <a:pt x="13725" y="162"/>
                  </a:moveTo>
                  <a:cubicBezTo>
                    <a:pt x="13686" y="162"/>
                    <a:pt x="13651" y="201"/>
                    <a:pt x="13651" y="236"/>
                  </a:cubicBezTo>
                  <a:cubicBezTo>
                    <a:pt x="13651" y="270"/>
                    <a:pt x="13686" y="310"/>
                    <a:pt x="13725" y="310"/>
                  </a:cubicBezTo>
                  <a:cubicBezTo>
                    <a:pt x="13777" y="288"/>
                    <a:pt x="13795" y="270"/>
                    <a:pt x="13795" y="218"/>
                  </a:cubicBezTo>
                  <a:cubicBezTo>
                    <a:pt x="13795" y="179"/>
                    <a:pt x="13760" y="162"/>
                    <a:pt x="13725" y="162"/>
                  </a:cubicBezTo>
                  <a:close/>
                  <a:moveTo>
                    <a:pt x="13359" y="179"/>
                  </a:moveTo>
                  <a:cubicBezTo>
                    <a:pt x="13325" y="201"/>
                    <a:pt x="13290" y="218"/>
                    <a:pt x="13290" y="270"/>
                  </a:cubicBezTo>
                  <a:cubicBezTo>
                    <a:pt x="13290" y="310"/>
                    <a:pt x="13325" y="327"/>
                    <a:pt x="13359" y="327"/>
                  </a:cubicBezTo>
                  <a:lnTo>
                    <a:pt x="13381" y="327"/>
                  </a:lnTo>
                  <a:cubicBezTo>
                    <a:pt x="13416" y="327"/>
                    <a:pt x="13433" y="288"/>
                    <a:pt x="13433" y="253"/>
                  </a:cubicBezTo>
                  <a:cubicBezTo>
                    <a:pt x="13433" y="218"/>
                    <a:pt x="13399" y="179"/>
                    <a:pt x="13359" y="179"/>
                  </a:cubicBezTo>
                  <a:close/>
                  <a:moveTo>
                    <a:pt x="14447" y="179"/>
                  </a:moveTo>
                  <a:cubicBezTo>
                    <a:pt x="14412" y="179"/>
                    <a:pt x="14378" y="201"/>
                    <a:pt x="14378" y="236"/>
                  </a:cubicBezTo>
                  <a:cubicBezTo>
                    <a:pt x="14378" y="288"/>
                    <a:pt x="14395" y="327"/>
                    <a:pt x="14447" y="327"/>
                  </a:cubicBezTo>
                  <a:cubicBezTo>
                    <a:pt x="14486" y="327"/>
                    <a:pt x="14521" y="288"/>
                    <a:pt x="14521" y="253"/>
                  </a:cubicBezTo>
                  <a:cubicBezTo>
                    <a:pt x="14521" y="218"/>
                    <a:pt x="14504" y="179"/>
                    <a:pt x="14469" y="179"/>
                  </a:cubicBezTo>
                  <a:close/>
                  <a:moveTo>
                    <a:pt x="12998" y="236"/>
                  </a:moveTo>
                  <a:cubicBezTo>
                    <a:pt x="12963" y="236"/>
                    <a:pt x="12924" y="288"/>
                    <a:pt x="12924" y="327"/>
                  </a:cubicBezTo>
                  <a:cubicBezTo>
                    <a:pt x="12946" y="362"/>
                    <a:pt x="12963" y="379"/>
                    <a:pt x="12998" y="379"/>
                  </a:cubicBezTo>
                  <a:lnTo>
                    <a:pt x="13016" y="379"/>
                  </a:lnTo>
                  <a:cubicBezTo>
                    <a:pt x="13055" y="379"/>
                    <a:pt x="13090" y="344"/>
                    <a:pt x="13072" y="288"/>
                  </a:cubicBezTo>
                  <a:cubicBezTo>
                    <a:pt x="13072" y="253"/>
                    <a:pt x="13033" y="236"/>
                    <a:pt x="12998" y="236"/>
                  </a:cubicBezTo>
                  <a:close/>
                  <a:moveTo>
                    <a:pt x="14813" y="236"/>
                  </a:moveTo>
                  <a:cubicBezTo>
                    <a:pt x="14774" y="236"/>
                    <a:pt x="14739" y="253"/>
                    <a:pt x="14739" y="288"/>
                  </a:cubicBezTo>
                  <a:cubicBezTo>
                    <a:pt x="14721" y="344"/>
                    <a:pt x="14756" y="379"/>
                    <a:pt x="14795" y="379"/>
                  </a:cubicBezTo>
                  <a:lnTo>
                    <a:pt x="14813" y="379"/>
                  </a:lnTo>
                  <a:cubicBezTo>
                    <a:pt x="14848" y="379"/>
                    <a:pt x="14865" y="362"/>
                    <a:pt x="14882" y="327"/>
                  </a:cubicBezTo>
                  <a:cubicBezTo>
                    <a:pt x="14882" y="288"/>
                    <a:pt x="14865" y="253"/>
                    <a:pt x="14830" y="236"/>
                  </a:cubicBezTo>
                  <a:close/>
                  <a:moveTo>
                    <a:pt x="22954" y="236"/>
                  </a:moveTo>
                  <a:cubicBezTo>
                    <a:pt x="22954" y="236"/>
                    <a:pt x="22954" y="253"/>
                    <a:pt x="22932" y="253"/>
                  </a:cubicBezTo>
                  <a:cubicBezTo>
                    <a:pt x="22897" y="253"/>
                    <a:pt x="22880" y="310"/>
                    <a:pt x="22897" y="344"/>
                  </a:cubicBezTo>
                  <a:cubicBezTo>
                    <a:pt x="22897" y="362"/>
                    <a:pt x="22932" y="379"/>
                    <a:pt x="22954" y="379"/>
                  </a:cubicBezTo>
                  <a:lnTo>
                    <a:pt x="22989" y="379"/>
                  </a:lnTo>
                  <a:cubicBezTo>
                    <a:pt x="23024" y="379"/>
                    <a:pt x="23041" y="327"/>
                    <a:pt x="23024" y="288"/>
                  </a:cubicBezTo>
                  <a:cubicBezTo>
                    <a:pt x="23024" y="270"/>
                    <a:pt x="22989" y="236"/>
                    <a:pt x="22954" y="236"/>
                  </a:cubicBezTo>
                  <a:close/>
                  <a:moveTo>
                    <a:pt x="25434" y="253"/>
                  </a:moveTo>
                  <a:cubicBezTo>
                    <a:pt x="25399" y="253"/>
                    <a:pt x="25382" y="253"/>
                    <a:pt x="25365" y="288"/>
                  </a:cubicBezTo>
                  <a:cubicBezTo>
                    <a:pt x="25347" y="327"/>
                    <a:pt x="25365" y="362"/>
                    <a:pt x="25399" y="379"/>
                  </a:cubicBezTo>
                  <a:cubicBezTo>
                    <a:pt x="25417" y="397"/>
                    <a:pt x="25417" y="397"/>
                    <a:pt x="25434" y="397"/>
                  </a:cubicBezTo>
                  <a:cubicBezTo>
                    <a:pt x="25456" y="397"/>
                    <a:pt x="25491" y="379"/>
                    <a:pt x="25508" y="344"/>
                  </a:cubicBezTo>
                  <a:cubicBezTo>
                    <a:pt x="25526" y="310"/>
                    <a:pt x="25508" y="270"/>
                    <a:pt x="25473" y="253"/>
                  </a:cubicBezTo>
                  <a:close/>
                  <a:moveTo>
                    <a:pt x="12637" y="310"/>
                  </a:moveTo>
                  <a:cubicBezTo>
                    <a:pt x="12598" y="310"/>
                    <a:pt x="12563" y="344"/>
                    <a:pt x="12581" y="397"/>
                  </a:cubicBezTo>
                  <a:cubicBezTo>
                    <a:pt x="12581" y="418"/>
                    <a:pt x="12620" y="453"/>
                    <a:pt x="12655" y="453"/>
                  </a:cubicBezTo>
                  <a:lnTo>
                    <a:pt x="12672" y="453"/>
                  </a:lnTo>
                  <a:cubicBezTo>
                    <a:pt x="12707" y="436"/>
                    <a:pt x="12728" y="397"/>
                    <a:pt x="12728" y="362"/>
                  </a:cubicBezTo>
                  <a:cubicBezTo>
                    <a:pt x="12707" y="327"/>
                    <a:pt x="12689" y="310"/>
                    <a:pt x="12655" y="310"/>
                  </a:cubicBezTo>
                  <a:close/>
                  <a:moveTo>
                    <a:pt x="15157" y="344"/>
                  </a:moveTo>
                  <a:cubicBezTo>
                    <a:pt x="15122" y="344"/>
                    <a:pt x="15100" y="362"/>
                    <a:pt x="15083" y="379"/>
                  </a:cubicBezTo>
                  <a:cubicBezTo>
                    <a:pt x="15065" y="418"/>
                    <a:pt x="15083" y="471"/>
                    <a:pt x="15122" y="488"/>
                  </a:cubicBezTo>
                  <a:lnTo>
                    <a:pt x="15157" y="488"/>
                  </a:lnTo>
                  <a:cubicBezTo>
                    <a:pt x="15174" y="488"/>
                    <a:pt x="15209" y="471"/>
                    <a:pt x="15230" y="453"/>
                  </a:cubicBezTo>
                  <a:cubicBezTo>
                    <a:pt x="15230" y="418"/>
                    <a:pt x="15209" y="362"/>
                    <a:pt x="15174" y="344"/>
                  </a:cubicBezTo>
                  <a:close/>
                  <a:moveTo>
                    <a:pt x="22628" y="362"/>
                  </a:moveTo>
                  <a:cubicBezTo>
                    <a:pt x="22606" y="362"/>
                    <a:pt x="22606" y="362"/>
                    <a:pt x="22589" y="379"/>
                  </a:cubicBezTo>
                  <a:cubicBezTo>
                    <a:pt x="22554" y="379"/>
                    <a:pt x="22536" y="436"/>
                    <a:pt x="22554" y="471"/>
                  </a:cubicBezTo>
                  <a:cubicBezTo>
                    <a:pt x="22571" y="488"/>
                    <a:pt x="22589" y="505"/>
                    <a:pt x="22628" y="505"/>
                  </a:cubicBezTo>
                  <a:lnTo>
                    <a:pt x="22645" y="505"/>
                  </a:lnTo>
                  <a:cubicBezTo>
                    <a:pt x="22680" y="488"/>
                    <a:pt x="22697" y="453"/>
                    <a:pt x="22680" y="418"/>
                  </a:cubicBezTo>
                  <a:cubicBezTo>
                    <a:pt x="22680" y="379"/>
                    <a:pt x="22645" y="362"/>
                    <a:pt x="22628" y="362"/>
                  </a:cubicBezTo>
                  <a:close/>
                  <a:moveTo>
                    <a:pt x="12272" y="379"/>
                  </a:moveTo>
                  <a:cubicBezTo>
                    <a:pt x="12237" y="397"/>
                    <a:pt x="12219" y="436"/>
                    <a:pt x="12219" y="471"/>
                  </a:cubicBezTo>
                  <a:cubicBezTo>
                    <a:pt x="12237" y="505"/>
                    <a:pt x="12254" y="527"/>
                    <a:pt x="12293" y="527"/>
                  </a:cubicBezTo>
                  <a:lnTo>
                    <a:pt x="12311" y="527"/>
                  </a:lnTo>
                  <a:cubicBezTo>
                    <a:pt x="12346" y="505"/>
                    <a:pt x="12380" y="471"/>
                    <a:pt x="12363" y="436"/>
                  </a:cubicBezTo>
                  <a:cubicBezTo>
                    <a:pt x="12363" y="397"/>
                    <a:pt x="12328" y="379"/>
                    <a:pt x="12293" y="379"/>
                  </a:cubicBezTo>
                  <a:close/>
                  <a:moveTo>
                    <a:pt x="25743" y="418"/>
                  </a:moveTo>
                  <a:cubicBezTo>
                    <a:pt x="25726" y="418"/>
                    <a:pt x="25708" y="436"/>
                    <a:pt x="25691" y="453"/>
                  </a:cubicBezTo>
                  <a:cubicBezTo>
                    <a:pt x="25674" y="488"/>
                    <a:pt x="25674" y="545"/>
                    <a:pt x="25708" y="562"/>
                  </a:cubicBezTo>
                  <a:lnTo>
                    <a:pt x="25743" y="562"/>
                  </a:lnTo>
                  <a:cubicBezTo>
                    <a:pt x="25782" y="562"/>
                    <a:pt x="25800" y="562"/>
                    <a:pt x="25817" y="545"/>
                  </a:cubicBezTo>
                  <a:cubicBezTo>
                    <a:pt x="25835" y="505"/>
                    <a:pt x="25817" y="453"/>
                    <a:pt x="25800" y="436"/>
                  </a:cubicBezTo>
                  <a:cubicBezTo>
                    <a:pt x="25782" y="436"/>
                    <a:pt x="25761" y="418"/>
                    <a:pt x="25743" y="418"/>
                  </a:cubicBezTo>
                  <a:close/>
                  <a:moveTo>
                    <a:pt x="11928" y="471"/>
                  </a:moveTo>
                  <a:cubicBezTo>
                    <a:pt x="11893" y="488"/>
                    <a:pt x="11858" y="527"/>
                    <a:pt x="11876" y="562"/>
                  </a:cubicBezTo>
                  <a:cubicBezTo>
                    <a:pt x="11876" y="597"/>
                    <a:pt x="11910" y="614"/>
                    <a:pt x="11945" y="614"/>
                  </a:cubicBezTo>
                  <a:lnTo>
                    <a:pt x="11967" y="614"/>
                  </a:lnTo>
                  <a:cubicBezTo>
                    <a:pt x="12002" y="597"/>
                    <a:pt x="12019" y="562"/>
                    <a:pt x="12019" y="527"/>
                  </a:cubicBezTo>
                  <a:cubicBezTo>
                    <a:pt x="12002" y="488"/>
                    <a:pt x="11984" y="471"/>
                    <a:pt x="11945" y="471"/>
                  </a:cubicBezTo>
                  <a:close/>
                  <a:moveTo>
                    <a:pt x="15483" y="505"/>
                  </a:moveTo>
                  <a:cubicBezTo>
                    <a:pt x="15448" y="505"/>
                    <a:pt x="15426" y="527"/>
                    <a:pt x="15409" y="545"/>
                  </a:cubicBezTo>
                  <a:cubicBezTo>
                    <a:pt x="15391" y="579"/>
                    <a:pt x="15409" y="614"/>
                    <a:pt x="15448" y="653"/>
                  </a:cubicBezTo>
                  <a:lnTo>
                    <a:pt x="15483" y="653"/>
                  </a:lnTo>
                  <a:cubicBezTo>
                    <a:pt x="15500" y="653"/>
                    <a:pt x="15518" y="636"/>
                    <a:pt x="15535" y="614"/>
                  </a:cubicBezTo>
                  <a:cubicBezTo>
                    <a:pt x="15557" y="579"/>
                    <a:pt x="15557" y="545"/>
                    <a:pt x="15518" y="527"/>
                  </a:cubicBezTo>
                  <a:cubicBezTo>
                    <a:pt x="15500" y="505"/>
                    <a:pt x="15483" y="505"/>
                    <a:pt x="15483" y="505"/>
                  </a:cubicBezTo>
                  <a:close/>
                  <a:moveTo>
                    <a:pt x="22262" y="505"/>
                  </a:moveTo>
                  <a:cubicBezTo>
                    <a:pt x="22227" y="527"/>
                    <a:pt x="22210" y="579"/>
                    <a:pt x="22227" y="614"/>
                  </a:cubicBezTo>
                  <a:cubicBezTo>
                    <a:pt x="22227" y="636"/>
                    <a:pt x="22262" y="653"/>
                    <a:pt x="22280" y="653"/>
                  </a:cubicBezTo>
                  <a:lnTo>
                    <a:pt x="22319" y="653"/>
                  </a:lnTo>
                  <a:cubicBezTo>
                    <a:pt x="22354" y="636"/>
                    <a:pt x="22371" y="579"/>
                    <a:pt x="22354" y="545"/>
                  </a:cubicBezTo>
                  <a:cubicBezTo>
                    <a:pt x="22336" y="527"/>
                    <a:pt x="22319" y="505"/>
                    <a:pt x="22280" y="505"/>
                  </a:cubicBezTo>
                  <a:close/>
                  <a:moveTo>
                    <a:pt x="11567" y="562"/>
                  </a:moveTo>
                  <a:cubicBezTo>
                    <a:pt x="11532" y="579"/>
                    <a:pt x="11510" y="614"/>
                    <a:pt x="11532" y="653"/>
                  </a:cubicBezTo>
                  <a:cubicBezTo>
                    <a:pt x="11532" y="688"/>
                    <a:pt x="11567" y="706"/>
                    <a:pt x="11584" y="706"/>
                  </a:cubicBezTo>
                  <a:lnTo>
                    <a:pt x="11619" y="706"/>
                  </a:lnTo>
                  <a:cubicBezTo>
                    <a:pt x="11658" y="688"/>
                    <a:pt x="11675" y="653"/>
                    <a:pt x="11658" y="614"/>
                  </a:cubicBezTo>
                  <a:cubicBezTo>
                    <a:pt x="11658" y="579"/>
                    <a:pt x="11619" y="562"/>
                    <a:pt x="11584" y="562"/>
                  </a:cubicBezTo>
                  <a:close/>
                  <a:moveTo>
                    <a:pt x="26035" y="636"/>
                  </a:moveTo>
                  <a:cubicBezTo>
                    <a:pt x="26017" y="636"/>
                    <a:pt x="26000" y="653"/>
                    <a:pt x="25978" y="671"/>
                  </a:cubicBezTo>
                  <a:cubicBezTo>
                    <a:pt x="25961" y="688"/>
                    <a:pt x="25961" y="745"/>
                    <a:pt x="26000" y="762"/>
                  </a:cubicBezTo>
                  <a:cubicBezTo>
                    <a:pt x="26017" y="780"/>
                    <a:pt x="26035" y="780"/>
                    <a:pt x="26035" y="780"/>
                  </a:cubicBezTo>
                  <a:cubicBezTo>
                    <a:pt x="26070" y="780"/>
                    <a:pt x="26087" y="780"/>
                    <a:pt x="26109" y="762"/>
                  </a:cubicBezTo>
                  <a:cubicBezTo>
                    <a:pt x="26126" y="723"/>
                    <a:pt x="26126" y="688"/>
                    <a:pt x="26087" y="653"/>
                  </a:cubicBezTo>
                  <a:cubicBezTo>
                    <a:pt x="26070" y="653"/>
                    <a:pt x="26052" y="636"/>
                    <a:pt x="26035" y="636"/>
                  </a:cubicBezTo>
                  <a:close/>
                  <a:moveTo>
                    <a:pt x="11223" y="653"/>
                  </a:moveTo>
                  <a:cubicBezTo>
                    <a:pt x="11184" y="671"/>
                    <a:pt x="11166" y="706"/>
                    <a:pt x="11166" y="745"/>
                  </a:cubicBezTo>
                  <a:cubicBezTo>
                    <a:pt x="11184" y="780"/>
                    <a:pt x="11206" y="797"/>
                    <a:pt x="11240" y="797"/>
                  </a:cubicBezTo>
                  <a:lnTo>
                    <a:pt x="11258" y="797"/>
                  </a:lnTo>
                  <a:cubicBezTo>
                    <a:pt x="11293" y="797"/>
                    <a:pt x="11332" y="745"/>
                    <a:pt x="11314" y="706"/>
                  </a:cubicBezTo>
                  <a:cubicBezTo>
                    <a:pt x="11314" y="688"/>
                    <a:pt x="11275" y="653"/>
                    <a:pt x="11240" y="653"/>
                  </a:cubicBezTo>
                  <a:close/>
                  <a:moveTo>
                    <a:pt x="21953" y="653"/>
                  </a:moveTo>
                  <a:cubicBezTo>
                    <a:pt x="21936" y="653"/>
                    <a:pt x="21936" y="671"/>
                    <a:pt x="21918" y="671"/>
                  </a:cubicBezTo>
                  <a:cubicBezTo>
                    <a:pt x="21884" y="688"/>
                    <a:pt x="21866" y="723"/>
                    <a:pt x="21884" y="762"/>
                  </a:cubicBezTo>
                  <a:cubicBezTo>
                    <a:pt x="21901" y="797"/>
                    <a:pt x="21936" y="797"/>
                    <a:pt x="21953" y="797"/>
                  </a:cubicBezTo>
                  <a:lnTo>
                    <a:pt x="21992" y="797"/>
                  </a:lnTo>
                  <a:cubicBezTo>
                    <a:pt x="22027" y="780"/>
                    <a:pt x="22045" y="745"/>
                    <a:pt x="22027" y="706"/>
                  </a:cubicBezTo>
                  <a:cubicBezTo>
                    <a:pt x="22010" y="671"/>
                    <a:pt x="21992" y="653"/>
                    <a:pt x="21953" y="653"/>
                  </a:cubicBezTo>
                  <a:close/>
                  <a:moveTo>
                    <a:pt x="15792" y="671"/>
                  </a:moveTo>
                  <a:cubicBezTo>
                    <a:pt x="15774" y="671"/>
                    <a:pt x="15753" y="688"/>
                    <a:pt x="15735" y="706"/>
                  </a:cubicBezTo>
                  <a:cubicBezTo>
                    <a:pt x="15718" y="745"/>
                    <a:pt x="15735" y="797"/>
                    <a:pt x="15753" y="814"/>
                  </a:cubicBezTo>
                  <a:lnTo>
                    <a:pt x="15792" y="814"/>
                  </a:lnTo>
                  <a:cubicBezTo>
                    <a:pt x="15827" y="814"/>
                    <a:pt x="15844" y="814"/>
                    <a:pt x="15861" y="780"/>
                  </a:cubicBezTo>
                  <a:cubicBezTo>
                    <a:pt x="15883" y="745"/>
                    <a:pt x="15861" y="706"/>
                    <a:pt x="15827" y="688"/>
                  </a:cubicBezTo>
                  <a:cubicBezTo>
                    <a:pt x="15827" y="671"/>
                    <a:pt x="15809" y="671"/>
                    <a:pt x="15792" y="671"/>
                  </a:cubicBezTo>
                  <a:close/>
                  <a:moveTo>
                    <a:pt x="10879" y="762"/>
                  </a:moveTo>
                  <a:cubicBezTo>
                    <a:pt x="10840" y="762"/>
                    <a:pt x="10805" y="797"/>
                    <a:pt x="10823" y="854"/>
                  </a:cubicBezTo>
                  <a:cubicBezTo>
                    <a:pt x="10823" y="871"/>
                    <a:pt x="10857" y="906"/>
                    <a:pt x="10897" y="906"/>
                  </a:cubicBezTo>
                  <a:lnTo>
                    <a:pt x="10914" y="888"/>
                  </a:lnTo>
                  <a:cubicBezTo>
                    <a:pt x="10949" y="888"/>
                    <a:pt x="10966" y="854"/>
                    <a:pt x="10966" y="814"/>
                  </a:cubicBezTo>
                  <a:cubicBezTo>
                    <a:pt x="10949" y="780"/>
                    <a:pt x="10931" y="762"/>
                    <a:pt x="10897" y="762"/>
                  </a:cubicBezTo>
                  <a:close/>
                  <a:moveTo>
                    <a:pt x="10531" y="832"/>
                  </a:moveTo>
                  <a:lnTo>
                    <a:pt x="10531" y="854"/>
                  </a:lnTo>
                  <a:cubicBezTo>
                    <a:pt x="10479" y="854"/>
                    <a:pt x="10461" y="888"/>
                    <a:pt x="10479" y="923"/>
                  </a:cubicBezTo>
                  <a:cubicBezTo>
                    <a:pt x="10479" y="962"/>
                    <a:pt x="10514" y="980"/>
                    <a:pt x="10553" y="980"/>
                  </a:cubicBezTo>
                  <a:cubicBezTo>
                    <a:pt x="10605" y="980"/>
                    <a:pt x="10622" y="941"/>
                    <a:pt x="10605" y="906"/>
                  </a:cubicBezTo>
                  <a:cubicBezTo>
                    <a:pt x="10605" y="871"/>
                    <a:pt x="10570" y="832"/>
                    <a:pt x="10531" y="832"/>
                  </a:cubicBezTo>
                  <a:close/>
                  <a:moveTo>
                    <a:pt x="21592" y="832"/>
                  </a:moveTo>
                  <a:cubicBezTo>
                    <a:pt x="21557" y="854"/>
                    <a:pt x="21557" y="888"/>
                    <a:pt x="21575" y="923"/>
                  </a:cubicBezTo>
                  <a:cubicBezTo>
                    <a:pt x="21575" y="962"/>
                    <a:pt x="21610" y="980"/>
                    <a:pt x="21627" y="980"/>
                  </a:cubicBezTo>
                  <a:cubicBezTo>
                    <a:pt x="21649" y="980"/>
                    <a:pt x="21666" y="962"/>
                    <a:pt x="21666" y="962"/>
                  </a:cubicBezTo>
                  <a:cubicBezTo>
                    <a:pt x="21701" y="941"/>
                    <a:pt x="21718" y="906"/>
                    <a:pt x="21701" y="871"/>
                  </a:cubicBezTo>
                  <a:cubicBezTo>
                    <a:pt x="21683" y="832"/>
                    <a:pt x="21666" y="832"/>
                    <a:pt x="21627" y="832"/>
                  </a:cubicBezTo>
                  <a:close/>
                  <a:moveTo>
                    <a:pt x="16101" y="871"/>
                  </a:moveTo>
                  <a:cubicBezTo>
                    <a:pt x="16079" y="871"/>
                    <a:pt x="16062" y="888"/>
                    <a:pt x="16044" y="906"/>
                  </a:cubicBezTo>
                  <a:cubicBezTo>
                    <a:pt x="16009" y="941"/>
                    <a:pt x="16027" y="980"/>
                    <a:pt x="16062" y="1015"/>
                  </a:cubicBezTo>
                  <a:lnTo>
                    <a:pt x="16101" y="1015"/>
                  </a:lnTo>
                  <a:cubicBezTo>
                    <a:pt x="16118" y="1015"/>
                    <a:pt x="16136" y="1015"/>
                    <a:pt x="16153" y="997"/>
                  </a:cubicBezTo>
                  <a:cubicBezTo>
                    <a:pt x="16188" y="962"/>
                    <a:pt x="16170" y="923"/>
                    <a:pt x="16136" y="888"/>
                  </a:cubicBezTo>
                  <a:cubicBezTo>
                    <a:pt x="16136" y="888"/>
                    <a:pt x="16118" y="871"/>
                    <a:pt x="16101" y="871"/>
                  </a:cubicBezTo>
                  <a:close/>
                  <a:moveTo>
                    <a:pt x="26305" y="888"/>
                  </a:moveTo>
                  <a:cubicBezTo>
                    <a:pt x="26287" y="888"/>
                    <a:pt x="26270" y="888"/>
                    <a:pt x="26252" y="906"/>
                  </a:cubicBezTo>
                  <a:cubicBezTo>
                    <a:pt x="26235" y="923"/>
                    <a:pt x="26235" y="980"/>
                    <a:pt x="26252" y="1015"/>
                  </a:cubicBezTo>
                  <a:cubicBezTo>
                    <a:pt x="26270" y="1015"/>
                    <a:pt x="26287" y="1032"/>
                    <a:pt x="26305" y="1032"/>
                  </a:cubicBezTo>
                  <a:cubicBezTo>
                    <a:pt x="26326" y="1032"/>
                    <a:pt x="26344" y="1015"/>
                    <a:pt x="26361" y="1015"/>
                  </a:cubicBezTo>
                  <a:cubicBezTo>
                    <a:pt x="26396" y="980"/>
                    <a:pt x="26396" y="923"/>
                    <a:pt x="26361" y="906"/>
                  </a:cubicBezTo>
                  <a:cubicBezTo>
                    <a:pt x="26344" y="888"/>
                    <a:pt x="26326" y="888"/>
                    <a:pt x="26305" y="888"/>
                  </a:cubicBezTo>
                  <a:close/>
                  <a:moveTo>
                    <a:pt x="10170" y="923"/>
                  </a:moveTo>
                  <a:cubicBezTo>
                    <a:pt x="10135" y="941"/>
                    <a:pt x="10118" y="980"/>
                    <a:pt x="10118" y="1015"/>
                  </a:cubicBezTo>
                  <a:cubicBezTo>
                    <a:pt x="10135" y="1049"/>
                    <a:pt x="10153" y="1071"/>
                    <a:pt x="10187" y="1071"/>
                  </a:cubicBezTo>
                  <a:lnTo>
                    <a:pt x="10205" y="1071"/>
                  </a:lnTo>
                  <a:cubicBezTo>
                    <a:pt x="10244" y="1071"/>
                    <a:pt x="10261" y="1015"/>
                    <a:pt x="10261" y="980"/>
                  </a:cubicBezTo>
                  <a:cubicBezTo>
                    <a:pt x="10261" y="941"/>
                    <a:pt x="10226" y="923"/>
                    <a:pt x="10187" y="923"/>
                  </a:cubicBezTo>
                  <a:close/>
                  <a:moveTo>
                    <a:pt x="21322" y="997"/>
                  </a:moveTo>
                  <a:cubicBezTo>
                    <a:pt x="21301" y="997"/>
                    <a:pt x="21283" y="997"/>
                    <a:pt x="21283" y="1015"/>
                  </a:cubicBezTo>
                  <a:cubicBezTo>
                    <a:pt x="21248" y="1032"/>
                    <a:pt x="21231" y="1071"/>
                    <a:pt x="21248" y="1106"/>
                  </a:cubicBezTo>
                  <a:cubicBezTo>
                    <a:pt x="21266" y="1123"/>
                    <a:pt x="21283" y="1141"/>
                    <a:pt x="21322" y="1141"/>
                  </a:cubicBezTo>
                  <a:lnTo>
                    <a:pt x="21357" y="1141"/>
                  </a:lnTo>
                  <a:cubicBezTo>
                    <a:pt x="21392" y="1123"/>
                    <a:pt x="21392" y="1071"/>
                    <a:pt x="21375" y="1032"/>
                  </a:cubicBezTo>
                  <a:cubicBezTo>
                    <a:pt x="21357" y="1015"/>
                    <a:pt x="21340" y="997"/>
                    <a:pt x="21322" y="997"/>
                  </a:cubicBezTo>
                  <a:close/>
                  <a:moveTo>
                    <a:pt x="9826" y="1015"/>
                  </a:moveTo>
                  <a:cubicBezTo>
                    <a:pt x="9791" y="1015"/>
                    <a:pt x="9752" y="1049"/>
                    <a:pt x="9770" y="1106"/>
                  </a:cubicBezTo>
                  <a:cubicBezTo>
                    <a:pt x="9770" y="1123"/>
                    <a:pt x="9809" y="1158"/>
                    <a:pt x="9844" y="1158"/>
                  </a:cubicBezTo>
                  <a:cubicBezTo>
                    <a:pt x="9900" y="1141"/>
                    <a:pt x="9918" y="1106"/>
                    <a:pt x="9900" y="1071"/>
                  </a:cubicBezTo>
                  <a:cubicBezTo>
                    <a:pt x="9900" y="1032"/>
                    <a:pt x="9861" y="1015"/>
                    <a:pt x="9844" y="1015"/>
                  </a:cubicBezTo>
                  <a:close/>
                  <a:moveTo>
                    <a:pt x="9465" y="1089"/>
                  </a:moveTo>
                  <a:cubicBezTo>
                    <a:pt x="9426" y="1106"/>
                    <a:pt x="9408" y="1141"/>
                    <a:pt x="9408" y="1180"/>
                  </a:cubicBezTo>
                  <a:cubicBezTo>
                    <a:pt x="9426" y="1215"/>
                    <a:pt x="9443" y="1232"/>
                    <a:pt x="9482" y="1232"/>
                  </a:cubicBezTo>
                  <a:lnTo>
                    <a:pt x="9500" y="1232"/>
                  </a:lnTo>
                  <a:cubicBezTo>
                    <a:pt x="9535" y="1215"/>
                    <a:pt x="9552" y="1180"/>
                    <a:pt x="9552" y="1141"/>
                  </a:cubicBezTo>
                  <a:cubicBezTo>
                    <a:pt x="9552" y="1106"/>
                    <a:pt x="9517" y="1089"/>
                    <a:pt x="9482" y="1089"/>
                  </a:cubicBezTo>
                  <a:close/>
                  <a:moveTo>
                    <a:pt x="16371" y="1123"/>
                  </a:moveTo>
                  <a:cubicBezTo>
                    <a:pt x="16353" y="1123"/>
                    <a:pt x="16336" y="1123"/>
                    <a:pt x="16318" y="1141"/>
                  </a:cubicBezTo>
                  <a:cubicBezTo>
                    <a:pt x="16297" y="1158"/>
                    <a:pt x="16297" y="1215"/>
                    <a:pt x="16318" y="1232"/>
                  </a:cubicBezTo>
                  <a:cubicBezTo>
                    <a:pt x="16336" y="1250"/>
                    <a:pt x="16353" y="1267"/>
                    <a:pt x="16371" y="1267"/>
                  </a:cubicBezTo>
                  <a:cubicBezTo>
                    <a:pt x="16388" y="1267"/>
                    <a:pt x="16405" y="1250"/>
                    <a:pt x="16427" y="1232"/>
                  </a:cubicBezTo>
                  <a:cubicBezTo>
                    <a:pt x="16445" y="1215"/>
                    <a:pt x="16445" y="1158"/>
                    <a:pt x="16427" y="1141"/>
                  </a:cubicBezTo>
                  <a:cubicBezTo>
                    <a:pt x="16405" y="1123"/>
                    <a:pt x="16388" y="1123"/>
                    <a:pt x="16371" y="1123"/>
                  </a:cubicBezTo>
                  <a:close/>
                  <a:moveTo>
                    <a:pt x="9117" y="1158"/>
                  </a:moveTo>
                  <a:cubicBezTo>
                    <a:pt x="9082" y="1180"/>
                    <a:pt x="9047" y="1215"/>
                    <a:pt x="9065" y="1250"/>
                  </a:cubicBezTo>
                  <a:cubicBezTo>
                    <a:pt x="9065" y="1289"/>
                    <a:pt x="9100" y="1306"/>
                    <a:pt x="9139" y="1306"/>
                  </a:cubicBezTo>
                  <a:cubicBezTo>
                    <a:pt x="9191" y="1306"/>
                    <a:pt x="9208" y="1267"/>
                    <a:pt x="9191" y="1215"/>
                  </a:cubicBezTo>
                  <a:cubicBezTo>
                    <a:pt x="9191" y="1197"/>
                    <a:pt x="9156" y="1158"/>
                    <a:pt x="9139" y="1158"/>
                  </a:cubicBezTo>
                  <a:close/>
                  <a:moveTo>
                    <a:pt x="26561" y="1158"/>
                  </a:moveTo>
                  <a:cubicBezTo>
                    <a:pt x="26544" y="1158"/>
                    <a:pt x="26522" y="1158"/>
                    <a:pt x="26505" y="1180"/>
                  </a:cubicBezTo>
                  <a:cubicBezTo>
                    <a:pt x="26470" y="1197"/>
                    <a:pt x="26470" y="1232"/>
                    <a:pt x="26487" y="1267"/>
                  </a:cubicBezTo>
                  <a:cubicBezTo>
                    <a:pt x="26505" y="1289"/>
                    <a:pt x="26522" y="1306"/>
                    <a:pt x="26561" y="1306"/>
                  </a:cubicBezTo>
                  <a:cubicBezTo>
                    <a:pt x="26561" y="1306"/>
                    <a:pt x="26579" y="1289"/>
                    <a:pt x="26596" y="1289"/>
                  </a:cubicBezTo>
                  <a:cubicBezTo>
                    <a:pt x="26631" y="1250"/>
                    <a:pt x="26631" y="1215"/>
                    <a:pt x="26613" y="1180"/>
                  </a:cubicBezTo>
                  <a:cubicBezTo>
                    <a:pt x="26596" y="1158"/>
                    <a:pt x="26579" y="1158"/>
                    <a:pt x="26561" y="1158"/>
                  </a:cubicBezTo>
                  <a:close/>
                  <a:moveTo>
                    <a:pt x="20957" y="1180"/>
                  </a:moveTo>
                  <a:cubicBezTo>
                    <a:pt x="20922" y="1197"/>
                    <a:pt x="20922" y="1250"/>
                    <a:pt x="20939" y="1289"/>
                  </a:cubicBezTo>
                  <a:cubicBezTo>
                    <a:pt x="20939" y="1306"/>
                    <a:pt x="20974" y="1323"/>
                    <a:pt x="20996" y="1323"/>
                  </a:cubicBezTo>
                  <a:cubicBezTo>
                    <a:pt x="21013" y="1323"/>
                    <a:pt x="21013" y="1323"/>
                    <a:pt x="21031" y="1306"/>
                  </a:cubicBezTo>
                  <a:cubicBezTo>
                    <a:pt x="21066" y="1289"/>
                    <a:pt x="21083" y="1250"/>
                    <a:pt x="21066" y="1215"/>
                  </a:cubicBezTo>
                  <a:cubicBezTo>
                    <a:pt x="21048" y="1197"/>
                    <a:pt x="21031" y="1180"/>
                    <a:pt x="20996" y="1180"/>
                  </a:cubicBezTo>
                  <a:close/>
                  <a:moveTo>
                    <a:pt x="8756" y="1250"/>
                  </a:moveTo>
                  <a:cubicBezTo>
                    <a:pt x="8721" y="1250"/>
                    <a:pt x="8704" y="1289"/>
                    <a:pt x="8704" y="1323"/>
                  </a:cubicBezTo>
                  <a:cubicBezTo>
                    <a:pt x="8704" y="1358"/>
                    <a:pt x="8738" y="1397"/>
                    <a:pt x="8773" y="1397"/>
                  </a:cubicBezTo>
                  <a:lnTo>
                    <a:pt x="8791" y="1376"/>
                  </a:lnTo>
                  <a:cubicBezTo>
                    <a:pt x="8830" y="1376"/>
                    <a:pt x="8847" y="1341"/>
                    <a:pt x="8847" y="1306"/>
                  </a:cubicBezTo>
                  <a:cubicBezTo>
                    <a:pt x="8830" y="1267"/>
                    <a:pt x="8812" y="1250"/>
                    <a:pt x="8773" y="1250"/>
                  </a:cubicBezTo>
                  <a:close/>
                  <a:moveTo>
                    <a:pt x="8412" y="1323"/>
                  </a:moveTo>
                  <a:cubicBezTo>
                    <a:pt x="8355" y="1323"/>
                    <a:pt x="8338" y="1358"/>
                    <a:pt x="8355" y="1415"/>
                  </a:cubicBezTo>
                  <a:cubicBezTo>
                    <a:pt x="8355" y="1450"/>
                    <a:pt x="8395" y="1467"/>
                    <a:pt x="8412" y="1467"/>
                  </a:cubicBezTo>
                  <a:lnTo>
                    <a:pt x="8429" y="1467"/>
                  </a:lnTo>
                  <a:cubicBezTo>
                    <a:pt x="8464" y="1450"/>
                    <a:pt x="8503" y="1415"/>
                    <a:pt x="8486" y="1376"/>
                  </a:cubicBezTo>
                  <a:cubicBezTo>
                    <a:pt x="8486" y="1341"/>
                    <a:pt x="8447" y="1323"/>
                    <a:pt x="8412" y="1323"/>
                  </a:cubicBezTo>
                  <a:close/>
                  <a:moveTo>
                    <a:pt x="20648" y="1358"/>
                  </a:moveTo>
                  <a:cubicBezTo>
                    <a:pt x="20613" y="1376"/>
                    <a:pt x="20596" y="1432"/>
                    <a:pt x="20613" y="1450"/>
                  </a:cubicBezTo>
                  <a:cubicBezTo>
                    <a:pt x="20630" y="1484"/>
                    <a:pt x="20648" y="1506"/>
                    <a:pt x="20687" y="1506"/>
                  </a:cubicBezTo>
                  <a:cubicBezTo>
                    <a:pt x="20687" y="1506"/>
                    <a:pt x="20704" y="1484"/>
                    <a:pt x="20722" y="1484"/>
                  </a:cubicBezTo>
                  <a:cubicBezTo>
                    <a:pt x="20757" y="1467"/>
                    <a:pt x="20757" y="1432"/>
                    <a:pt x="20739" y="1397"/>
                  </a:cubicBezTo>
                  <a:cubicBezTo>
                    <a:pt x="20722" y="1358"/>
                    <a:pt x="20704" y="1358"/>
                    <a:pt x="20687" y="1358"/>
                  </a:cubicBezTo>
                  <a:close/>
                  <a:moveTo>
                    <a:pt x="16623" y="1376"/>
                  </a:moveTo>
                  <a:cubicBezTo>
                    <a:pt x="16606" y="1376"/>
                    <a:pt x="16588" y="1376"/>
                    <a:pt x="16571" y="1397"/>
                  </a:cubicBezTo>
                  <a:cubicBezTo>
                    <a:pt x="16553" y="1415"/>
                    <a:pt x="16553" y="1467"/>
                    <a:pt x="16571" y="1506"/>
                  </a:cubicBezTo>
                  <a:cubicBezTo>
                    <a:pt x="16588" y="1506"/>
                    <a:pt x="16606" y="1524"/>
                    <a:pt x="16623" y="1524"/>
                  </a:cubicBezTo>
                  <a:cubicBezTo>
                    <a:pt x="16645" y="1524"/>
                    <a:pt x="16662" y="1506"/>
                    <a:pt x="16679" y="1506"/>
                  </a:cubicBezTo>
                  <a:cubicBezTo>
                    <a:pt x="16697" y="1467"/>
                    <a:pt x="16714" y="1432"/>
                    <a:pt x="16679" y="1397"/>
                  </a:cubicBezTo>
                  <a:cubicBezTo>
                    <a:pt x="16662" y="1376"/>
                    <a:pt x="16645" y="1376"/>
                    <a:pt x="16623" y="1376"/>
                  </a:cubicBezTo>
                  <a:close/>
                  <a:moveTo>
                    <a:pt x="8051" y="1397"/>
                  </a:moveTo>
                  <a:cubicBezTo>
                    <a:pt x="8012" y="1415"/>
                    <a:pt x="7994" y="1450"/>
                    <a:pt x="7994" y="1484"/>
                  </a:cubicBezTo>
                  <a:cubicBezTo>
                    <a:pt x="7994" y="1524"/>
                    <a:pt x="8029" y="1541"/>
                    <a:pt x="8068" y="1541"/>
                  </a:cubicBezTo>
                  <a:lnTo>
                    <a:pt x="8086" y="1541"/>
                  </a:lnTo>
                  <a:cubicBezTo>
                    <a:pt x="8120" y="1541"/>
                    <a:pt x="8138" y="1484"/>
                    <a:pt x="8138" y="1450"/>
                  </a:cubicBezTo>
                  <a:cubicBezTo>
                    <a:pt x="8120" y="1415"/>
                    <a:pt x="8103" y="1397"/>
                    <a:pt x="8068" y="1397"/>
                  </a:cubicBezTo>
                  <a:close/>
                  <a:moveTo>
                    <a:pt x="26722" y="1450"/>
                  </a:moveTo>
                  <a:cubicBezTo>
                    <a:pt x="26687" y="1484"/>
                    <a:pt x="26687" y="1524"/>
                    <a:pt x="26705" y="1558"/>
                  </a:cubicBezTo>
                  <a:cubicBezTo>
                    <a:pt x="26722" y="1576"/>
                    <a:pt x="26740" y="1593"/>
                    <a:pt x="26761" y="1593"/>
                  </a:cubicBezTo>
                  <a:cubicBezTo>
                    <a:pt x="26779" y="1593"/>
                    <a:pt x="26796" y="1593"/>
                    <a:pt x="26814" y="1576"/>
                  </a:cubicBezTo>
                  <a:cubicBezTo>
                    <a:pt x="26831" y="1558"/>
                    <a:pt x="26848" y="1506"/>
                    <a:pt x="26831" y="1484"/>
                  </a:cubicBezTo>
                  <a:cubicBezTo>
                    <a:pt x="26814" y="1450"/>
                    <a:pt x="26796" y="1450"/>
                    <a:pt x="26761" y="1450"/>
                  </a:cubicBezTo>
                  <a:close/>
                  <a:moveTo>
                    <a:pt x="7703" y="1484"/>
                  </a:moveTo>
                  <a:cubicBezTo>
                    <a:pt x="7651" y="1484"/>
                    <a:pt x="7633" y="1524"/>
                    <a:pt x="7651" y="1558"/>
                  </a:cubicBezTo>
                  <a:cubicBezTo>
                    <a:pt x="7651" y="1593"/>
                    <a:pt x="7685" y="1632"/>
                    <a:pt x="7703" y="1632"/>
                  </a:cubicBezTo>
                  <a:lnTo>
                    <a:pt x="7724" y="1615"/>
                  </a:lnTo>
                  <a:cubicBezTo>
                    <a:pt x="7759" y="1615"/>
                    <a:pt x="7794" y="1576"/>
                    <a:pt x="7777" y="1541"/>
                  </a:cubicBezTo>
                  <a:cubicBezTo>
                    <a:pt x="7777" y="1506"/>
                    <a:pt x="7742" y="1484"/>
                    <a:pt x="7703" y="1484"/>
                  </a:cubicBezTo>
                  <a:close/>
                  <a:moveTo>
                    <a:pt x="20361" y="1524"/>
                  </a:moveTo>
                  <a:cubicBezTo>
                    <a:pt x="20361" y="1524"/>
                    <a:pt x="20343" y="1524"/>
                    <a:pt x="20322" y="1541"/>
                  </a:cubicBezTo>
                  <a:cubicBezTo>
                    <a:pt x="20287" y="1558"/>
                    <a:pt x="20287" y="1593"/>
                    <a:pt x="20304" y="1632"/>
                  </a:cubicBezTo>
                  <a:cubicBezTo>
                    <a:pt x="20304" y="1650"/>
                    <a:pt x="20343" y="1667"/>
                    <a:pt x="20361" y="1667"/>
                  </a:cubicBezTo>
                  <a:lnTo>
                    <a:pt x="20395" y="1667"/>
                  </a:lnTo>
                  <a:cubicBezTo>
                    <a:pt x="20430" y="1650"/>
                    <a:pt x="20452" y="1593"/>
                    <a:pt x="20430" y="1558"/>
                  </a:cubicBezTo>
                  <a:cubicBezTo>
                    <a:pt x="20413" y="1541"/>
                    <a:pt x="20395" y="1524"/>
                    <a:pt x="20361" y="1524"/>
                  </a:cubicBezTo>
                  <a:close/>
                  <a:moveTo>
                    <a:pt x="7342" y="1558"/>
                  </a:moveTo>
                  <a:cubicBezTo>
                    <a:pt x="7307" y="1576"/>
                    <a:pt x="7289" y="1615"/>
                    <a:pt x="7289" y="1650"/>
                  </a:cubicBezTo>
                  <a:cubicBezTo>
                    <a:pt x="7307" y="1685"/>
                    <a:pt x="7324" y="1702"/>
                    <a:pt x="7359" y="1702"/>
                  </a:cubicBezTo>
                  <a:lnTo>
                    <a:pt x="7376" y="1702"/>
                  </a:lnTo>
                  <a:cubicBezTo>
                    <a:pt x="7416" y="1685"/>
                    <a:pt x="7433" y="1650"/>
                    <a:pt x="7433" y="1615"/>
                  </a:cubicBezTo>
                  <a:cubicBezTo>
                    <a:pt x="7416" y="1576"/>
                    <a:pt x="7398" y="1558"/>
                    <a:pt x="7359" y="1558"/>
                  </a:cubicBezTo>
                  <a:close/>
                  <a:moveTo>
                    <a:pt x="6998" y="1650"/>
                  </a:moveTo>
                  <a:cubicBezTo>
                    <a:pt x="6941" y="1667"/>
                    <a:pt x="6924" y="1702"/>
                    <a:pt x="6941" y="1741"/>
                  </a:cubicBezTo>
                  <a:cubicBezTo>
                    <a:pt x="6941" y="1776"/>
                    <a:pt x="6980" y="1793"/>
                    <a:pt x="7015" y="1793"/>
                  </a:cubicBezTo>
                  <a:lnTo>
                    <a:pt x="7033" y="1793"/>
                  </a:lnTo>
                  <a:cubicBezTo>
                    <a:pt x="7072" y="1776"/>
                    <a:pt x="7089" y="1741"/>
                    <a:pt x="7072" y="1702"/>
                  </a:cubicBezTo>
                  <a:cubicBezTo>
                    <a:pt x="7072" y="1667"/>
                    <a:pt x="7033" y="1650"/>
                    <a:pt x="7015" y="1650"/>
                  </a:cubicBezTo>
                  <a:close/>
                  <a:moveTo>
                    <a:pt x="16862" y="1650"/>
                  </a:moveTo>
                  <a:cubicBezTo>
                    <a:pt x="16862" y="1650"/>
                    <a:pt x="16840" y="1650"/>
                    <a:pt x="16823" y="1667"/>
                  </a:cubicBezTo>
                  <a:cubicBezTo>
                    <a:pt x="16788" y="1685"/>
                    <a:pt x="16788" y="1741"/>
                    <a:pt x="16806" y="1759"/>
                  </a:cubicBezTo>
                  <a:cubicBezTo>
                    <a:pt x="16823" y="1776"/>
                    <a:pt x="16840" y="1793"/>
                    <a:pt x="16862" y="1793"/>
                  </a:cubicBezTo>
                  <a:cubicBezTo>
                    <a:pt x="16880" y="1793"/>
                    <a:pt x="16897" y="1776"/>
                    <a:pt x="16914" y="1776"/>
                  </a:cubicBezTo>
                  <a:cubicBezTo>
                    <a:pt x="16949" y="1741"/>
                    <a:pt x="16949" y="1702"/>
                    <a:pt x="16914" y="1667"/>
                  </a:cubicBezTo>
                  <a:cubicBezTo>
                    <a:pt x="16914" y="1650"/>
                    <a:pt x="16897" y="1650"/>
                    <a:pt x="16862" y="1650"/>
                  </a:cubicBezTo>
                  <a:close/>
                  <a:moveTo>
                    <a:pt x="20017" y="1702"/>
                  </a:moveTo>
                  <a:cubicBezTo>
                    <a:pt x="19978" y="1724"/>
                    <a:pt x="19960" y="1776"/>
                    <a:pt x="19978" y="1811"/>
                  </a:cubicBezTo>
                  <a:cubicBezTo>
                    <a:pt x="19995" y="1833"/>
                    <a:pt x="20017" y="1850"/>
                    <a:pt x="20052" y="1850"/>
                  </a:cubicBezTo>
                  <a:cubicBezTo>
                    <a:pt x="20052" y="1850"/>
                    <a:pt x="20069" y="1850"/>
                    <a:pt x="20069" y="1833"/>
                  </a:cubicBezTo>
                  <a:cubicBezTo>
                    <a:pt x="20104" y="1811"/>
                    <a:pt x="20126" y="1776"/>
                    <a:pt x="20104" y="1741"/>
                  </a:cubicBezTo>
                  <a:cubicBezTo>
                    <a:pt x="20087" y="1702"/>
                    <a:pt x="20069" y="1702"/>
                    <a:pt x="20052" y="1702"/>
                  </a:cubicBezTo>
                  <a:close/>
                  <a:moveTo>
                    <a:pt x="6637" y="1741"/>
                  </a:moveTo>
                  <a:cubicBezTo>
                    <a:pt x="6598" y="1759"/>
                    <a:pt x="6580" y="1793"/>
                    <a:pt x="6580" y="1833"/>
                  </a:cubicBezTo>
                  <a:cubicBezTo>
                    <a:pt x="6598" y="1867"/>
                    <a:pt x="6615" y="1885"/>
                    <a:pt x="6654" y="1885"/>
                  </a:cubicBezTo>
                  <a:lnTo>
                    <a:pt x="6671" y="1885"/>
                  </a:lnTo>
                  <a:cubicBezTo>
                    <a:pt x="6706" y="1867"/>
                    <a:pt x="6745" y="1833"/>
                    <a:pt x="6724" y="1793"/>
                  </a:cubicBezTo>
                  <a:cubicBezTo>
                    <a:pt x="6724" y="1759"/>
                    <a:pt x="6689" y="1741"/>
                    <a:pt x="6654" y="1741"/>
                  </a:cubicBezTo>
                  <a:close/>
                  <a:moveTo>
                    <a:pt x="26957" y="1741"/>
                  </a:moveTo>
                  <a:cubicBezTo>
                    <a:pt x="26957" y="1741"/>
                    <a:pt x="26940" y="1759"/>
                    <a:pt x="26922" y="1759"/>
                  </a:cubicBezTo>
                  <a:cubicBezTo>
                    <a:pt x="26888" y="1776"/>
                    <a:pt x="26888" y="1833"/>
                    <a:pt x="26905" y="1867"/>
                  </a:cubicBezTo>
                  <a:cubicBezTo>
                    <a:pt x="26922" y="1885"/>
                    <a:pt x="26940" y="1885"/>
                    <a:pt x="26957" y="1885"/>
                  </a:cubicBezTo>
                  <a:lnTo>
                    <a:pt x="26996" y="1885"/>
                  </a:lnTo>
                  <a:cubicBezTo>
                    <a:pt x="27031" y="1867"/>
                    <a:pt x="27049" y="1811"/>
                    <a:pt x="27031" y="1776"/>
                  </a:cubicBezTo>
                  <a:cubicBezTo>
                    <a:pt x="27014" y="1759"/>
                    <a:pt x="26996" y="1741"/>
                    <a:pt x="26957" y="1741"/>
                  </a:cubicBezTo>
                  <a:close/>
                  <a:moveTo>
                    <a:pt x="6310" y="1833"/>
                  </a:moveTo>
                  <a:cubicBezTo>
                    <a:pt x="6310" y="1833"/>
                    <a:pt x="6289" y="1833"/>
                    <a:pt x="6289" y="1850"/>
                  </a:cubicBezTo>
                  <a:cubicBezTo>
                    <a:pt x="6254" y="1850"/>
                    <a:pt x="6236" y="1885"/>
                    <a:pt x="6236" y="1941"/>
                  </a:cubicBezTo>
                  <a:cubicBezTo>
                    <a:pt x="6254" y="1959"/>
                    <a:pt x="6271" y="1976"/>
                    <a:pt x="6310" y="1976"/>
                  </a:cubicBezTo>
                  <a:lnTo>
                    <a:pt x="6328" y="1976"/>
                  </a:lnTo>
                  <a:cubicBezTo>
                    <a:pt x="6363" y="1976"/>
                    <a:pt x="6380" y="1920"/>
                    <a:pt x="6380" y="1885"/>
                  </a:cubicBezTo>
                  <a:cubicBezTo>
                    <a:pt x="6363" y="1867"/>
                    <a:pt x="6345" y="1833"/>
                    <a:pt x="6310" y="1833"/>
                  </a:cubicBezTo>
                  <a:close/>
                  <a:moveTo>
                    <a:pt x="19691" y="1867"/>
                  </a:moveTo>
                  <a:cubicBezTo>
                    <a:pt x="19651" y="1885"/>
                    <a:pt x="19634" y="1941"/>
                    <a:pt x="19651" y="1976"/>
                  </a:cubicBezTo>
                  <a:cubicBezTo>
                    <a:pt x="19669" y="1994"/>
                    <a:pt x="19691" y="2011"/>
                    <a:pt x="19725" y="2011"/>
                  </a:cubicBezTo>
                  <a:cubicBezTo>
                    <a:pt x="19725" y="2011"/>
                    <a:pt x="19743" y="2011"/>
                    <a:pt x="19760" y="1994"/>
                  </a:cubicBezTo>
                  <a:cubicBezTo>
                    <a:pt x="19799" y="1976"/>
                    <a:pt x="19799" y="1941"/>
                    <a:pt x="19778" y="1902"/>
                  </a:cubicBezTo>
                  <a:cubicBezTo>
                    <a:pt x="19778" y="1885"/>
                    <a:pt x="19743" y="1867"/>
                    <a:pt x="19725" y="1867"/>
                  </a:cubicBezTo>
                  <a:close/>
                  <a:moveTo>
                    <a:pt x="17115" y="1902"/>
                  </a:moveTo>
                  <a:cubicBezTo>
                    <a:pt x="17097" y="1902"/>
                    <a:pt x="17080" y="1920"/>
                    <a:pt x="17058" y="1941"/>
                  </a:cubicBezTo>
                  <a:cubicBezTo>
                    <a:pt x="17041" y="1959"/>
                    <a:pt x="17041" y="2011"/>
                    <a:pt x="17058" y="2028"/>
                  </a:cubicBezTo>
                  <a:cubicBezTo>
                    <a:pt x="17080" y="2050"/>
                    <a:pt x="17097" y="2050"/>
                    <a:pt x="17115" y="2050"/>
                  </a:cubicBezTo>
                  <a:cubicBezTo>
                    <a:pt x="17132" y="2050"/>
                    <a:pt x="17149" y="2050"/>
                    <a:pt x="17167" y="2028"/>
                  </a:cubicBezTo>
                  <a:cubicBezTo>
                    <a:pt x="17189" y="2011"/>
                    <a:pt x="17189" y="1959"/>
                    <a:pt x="17167" y="1941"/>
                  </a:cubicBezTo>
                  <a:cubicBezTo>
                    <a:pt x="17149" y="1920"/>
                    <a:pt x="17132" y="1902"/>
                    <a:pt x="17115" y="1902"/>
                  </a:cubicBezTo>
                  <a:close/>
                  <a:moveTo>
                    <a:pt x="5945" y="1941"/>
                  </a:moveTo>
                  <a:cubicBezTo>
                    <a:pt x="5910" y="1959"/>
                    <a:pt x="5875" y="1994"/>
                    <a:pt x="5893" y="2028"/>
                  </a:cubicBezTo>
                  <a:cubicBezTo>
                    <a:pt x="5910" y="2068"/>
                    <a:pt x="5927" y="2085"/>
                    <a:pt x="5962" y="2085"/>
                  </a:cubicBezTo>
                  <a:lnTo>
                    <a:pt x="5984" y="2085"/>
                  </a:lnTo>
                  <a:cubicBezTo>
                    <a:pt x="6019" y="2068"/>
                    <a:pt x="6036" y="2028"/>
                    <a:pt x="6036" y="1994"/>
                  </a:cubicBezTo>
                  <a:cubicBezTo>
                    <a:pt x="6019" y="1959"/>
                    <a:pt x="6001" y="1941"/>
                    <a:pt x="5962" y="1941"/>
                  </a:cubicBezTo>
                  <a:close/>
                  <a:moveTo>
                    <a:pt x="19364" y="2028"/>
                  </a:moveTo>
                  <a:cubicBezTo>
                    <a:pt x="19325" y="2050"/>
                    <a:pt x="19308" y="2085"/>
                    <a:pt x="19325" y="2120"/>
                  </a:cubicBezTo>
                  <a:cubicBezTo>
                    <a:pt x="19342" y="2159"/>
                    <a:pt x="19364" y="2176"/>
                    <a:pt x="19399" y="2176"/>
                  </a:cubicBezTo>
                  <a:cubicBezTo>
                    <a:pt x="19399" y="2176"/>
                    <a:pt x="19416" y="2176"/>
                    <a:pt x="19434" y="2159"/>
                  </a:cubicBezTo>
                  <a:cubicBezTo>
                    <a:pt x="19473" y="2137"/>
                    <a:pt x="19473" y="2102"/>
                    <a:pt x="19451" y="2068"/>
                  </a:cubicBezTo>
                  <a:cubicBezTo>
                    <a:pt x="19451" y="2050"/>
                    <a:pt x="19416" y="2028"/>
                    <a:pt x="19399" y="2028"/>
                  </a:cubicBezTo>
                  <a:close/>
                  <a:moveTo>
                    <a:pt x="5601" y="2068"/>
                  </a:moveTo>
                  <a:cubicBezTo>
                    <a:pt x="5549" y="2085"/>
                    <a:pt x="5527" y="2120"/>
                    <a:pt x="5549" y="2159"/>
                  </a:cubicBezTo>
                  <a:cubicBezTo>
                    <a:pt x="5566" y="2194"/>
                    <a:pt x="5584" y="2211"/>
                    <a:pt x="5618" y="2211"/>
                  </a:cubicBezTo>
                  <a:lnTo>
                    <a:pt x="5636" y="2194"/>
                  </a:lnTo>
                  <a:cubicBezTo>
                    <a:pt x="5675" y="2194"/>
                    <a:pt x="5692" y="2137"/>
                    <a:pt x="5692" y="2102"/>
                  </a:cubicBezTo>
                  <a:cubicBezTo>
                    <a:pt x="5675" y="2085"/>
                    <a:pt x="5658" y="2068"/>
                    <a:pt x="5618" y="2068"/>
                  </a:cubicBezTo>
                  <a:close/>
                  <a:moveTo>
                    <a:pt x="27123" y="2068"/>
                  </a:moveTo>
                  <a:cubicBezTo>
                    <a:pt x="27088" y="2085"/>
                    <a:pt x="27066" y="2137"/>
                    <a:pt x="27088" y="2176"/>
                  </a:cubicBezTo>
                  <a:cubicBezTo>
                    <a:pt x="27105" y="2194"/>
                    <a:pt x="27123" y="2211"/>
                    <a:pt x="27157" y="2211"/>
                  </a:cubicBezTo>
                  <a:cubicBezTo>
                    <a:pt x="27157" y="2211"/>
                    <a:pt x="27175" y="2194"/>
                    <a:pt x="27197" y="2194"/>
                  </a:cubicBezTo>
                  <a:cubicBezTo>
                    <a:pt x="27231" y="2176"/>
                    <a:pt x="27231" y="2137"/>
                    <a:pt x="27214" y="2102"/>
                  </a:cubicBezTo>
                  <a:cubicBezTo>
                    <a:pt x="27197" y="2068"/>
                    <a:pt x="27175" y="2068"/>
                    <a:pt x="27157" y="2068"/>
                  </a:cubicBezTo>
                  <a:close/>
                  <a:moveTo>
                    <a:pt x="17384" y="2159"/>
                  </a:moveTo>
                  <a:cubicBezTo>
                    <a:pt x="17367" y="2159"/>
                    <a:pt x="17332" y="2159"/>
                    <a:pt x="17332" y="2176"/>
                  </a:cubicBezTo>
                  <a:cubicBezTo>
                    <a:pt x="17297" y="2211"/>
                    <a:pt x="17297" y="2268"/>
                    <a:pt x="17332" y="2285"/>
                  </a:cubicBezTo>
                  <a:cubicBezTo>
                    <a:pt x="17350" y="2303"/>
                    <a:pt x="17367" y="2303"/>
                    <a:pt x="17384" y="2303"/>
                  </a:cubicBezTo>
                  <a:cubicBezTo>
                    <a:pt x="17406" y="2303"/>
                    <a:pt x="17424" y="2285"/>
                    <a:pt x="17441" y="2268"/>
                  </a:cubicBezTo>
                  <a:cubicBezTo>
                    <a:pt x="17458" y="2246"/>
                    <a:pt x="17458" y="2194"/>
                    <a:pt x="17424" y="2176"/>
                  </a:cubicBezTo>
                  <a:cubicBezTo>
                    <a:pt x="17406" y="2159"/>
                    <a:pt x="17406" y="2159"/>
                    <a:pt x="17384" y="2159"/>
                  </a:cubicBezTo>
                  <a:close/>
                  <a:moveTo>
                    <a:pt x="5275" y="2176"/>
                  </a:moveTo>
                  <a:cubicBezTo>
                    <a:pt x="5275" y="2176"/>
                    <a:pt x="5257" y="2176"/>
                    <a:pt x="5257" y="2194"/>
                  </a:cubicBezTo>
                  <a:cubicBezTo>
                    <a:pt x="5222" y="2194"/>
                    <a:pt x="5201" y="2246"/>
                    <a:pt x="5201" y="2285"/>
                  </a:cubicBezTo>
                  <a:cubicBezTo>
                    <a:pt x="5222" y="2303"/>
                    <a:pt x="5240" y="2320"/>
                    <a:pt x="5275" y="2320"/>
                  </a:cubicBezTo>
                  <a:lnTo>
                    <a:pt x="5292" y="2320"/>
                  </a:lnTo>
                  <a:cubicBezTo>
                    <a:pt x="5349" y="2303"/>
                    <a:pt x="5366" y="2268"/>
                    <a:pt x="5349" y="2229"/>
                  </a:cubicBezTo>
                  <a:cubicBezTo>
                    <a:pt x="5331" y="2194"/>
                    <a:pt x="5310" y="2176"/>
                    <a:pt x="5275" y="2176"/>
                  </a:cubicBezTo>
                  <a:close/>
                  <a:moveTo>
                    <a:pt x="19038" y="2176"/>
                  </a:moveTo>
                  <a:cubicBezTo>
                    <a:pt x="18999" y="2194"/>
                    <a:pt x="18981" y="2246"/>
                    <a:pt x="18999" y="2285"/>
                  </a:cubicBezTo>
                  <a:cubicBezTo>
                    <a:pt x="19016" y="2303"/>
                    <a:pt x="19038" y="2320"/>
                    <a:pt x="19073" y="2320"/>
                  </a:cubicBezTo>
                  <a:lnTo>
                    <a:pt x="19090" y="2320"/>
                  </a:lnTo>
                  <a:cubicBezTo>
                    <a:pt x="19125" y="2303"/>
                    <a:pt x="19147" y="2246"/>
                    <a:pt x="19125" y="2211"/>
                  </a:cubicBezTo>
                  <a:cubicBezTo>
                    <a:pt x="19125" y="2194"/>
                    <a:pt x="19090" y="2176"/>
                    <a:pt x="19073" y="2176"/>
                  </a:cubicBezTo>
                  <a:close/>
                  <a:moveTo>
                    <a:pt x="4914" y="2320"/>
                  </a:moveTo>
                  <a:cubicBezTo>
                    <a:pt x="4874" y="2337"/>
                    <a:pt x="4857" y="2376"/>
                    <a:pt x="4874" y="2411"/>
                  </a:cubicBezTo>
                  <a:cubicBezTo>
                    <a:pt x="4874" y="2446"/>
                    <a:pt x="4914" y="2464"/>
                    <a:pt x="4931" y="2464"/>
                  </a:cubicBezTo>
                  <a:cubicBezTo>
                    <a:pt x="4948" y="2464"/>
                    <a:pt x="4966" y="2464"/>
                    <a:pt x="4966" y="2446"/>
                  </a:cubicBezTo>
                  <a:cubicBezTo>
                    <a:pt x="5005" y="2446"/>
                    <a:pt x="5022" y="2394"/>
                    <a:pt x="5005" y="2355"/>
                  </a:cubicBezTo>
                  <a:cubicBezTo>
                    <a:pt x="5005" y="2337"/>
                    <a:pt x="4966" y="2320"/>
                    <a:pt x="4931" y="2320"/>
                  </a:cubicBezTo>
                  <a:close/>
                  <a:moveTo>
                    <a:pt x="18712" y="2320"/>
                  </a:moveTo>
                  <a:cubicBezTo>
                    <a:pt x="18672" y="2337"/>
                    <a:pt x="18655" y="2376"/>
                    <a:pt x="18655" y="2411"/>
                  </a:cubicBezTo>
                  <a:cubicBezTo>
                    <a:pt x="18672" y="2446"/>
                    <a:pt x="18712" y="2464"/>
                    <a:pt x="18729" y="2464"/>
                  </a:cubicBezTo>
                  <a:cubicBezTo>
                    <a:pt x="18746" y="2464"/>
                    <a:pt x="18746" y="2464"/>
                    <a:pt x="18764" y="2446"/>
                  </a:cubicBezTo>
                  <a:cubicBezTo>
                    <a:pt x="18799" y="2446"/>
                    <a:pt x="18820" y="2394"/>
                    <a:pt x="18799" y="2355"/>
                  </a:cubicBezTo>
                  <a:cubicBezTo>
                    <a:pt x="18781" y="2337"/>
                    <a:pt x="18764" y="2320"/>
                    <a:pt x="18729" y="2320"/>
                  </a:cubicBezTo>
                  <a:close/>
                  <a:moveTo>
                    <a:pt x="17676" y="2355"/>
                  </a:moveTo>
                  <a:cubicBezTo>
                    <a:pt x="17659" y="2355"/>
                    <a:pt x="17641" y="2376"/>
                    <a:pt x="17624" y="2394"/>
                  </a:cubicBezTo>
                  <a:cubicBezTo>
                    <a:pt x="17602" y="2429"/>
                    <a:pt x="17624" y="2485"/>
                    <a:pt x="17659" y="2485"/>
                  </a:cubicBezTo>
                  <a:cubicBezTo>
                    <a:pt x="17659" y="2503"/>
                    <a:pt x="17676" y="2503"/>
                    <a:pt x="17676" y="2503"/>
                  </a:cubicBezTo>
                  <a:cubicBezTo>
                    <a:pt x="17711" y="2503"/>
                    <a:pt x="17732" y="2485"/>
                    <a:pt x="17750" y="2464"/>
                  </a:cubicBezTo>
                  <a:cubicBezTo>
                    <a:pt x="17767" y="2429"/>
                    <a:pt x="17750" y="2376"/>
                    <a:pt x="17711" y="2355"/>
                  </a:cubicBezTo>
                  <a:close/>
                  <a:moveTo>
                    <a:pt x="27340" y="2376"/>
                  </a:moveTo>
                  <a:cubicBezTo>
                    <a:pt x="27323" y="2376"/>
                    <a:pt x="27305" y="2376"/>
                    <a:pt x="27305" y="2394"/>
                  </a:cubicBezTo>
                  <a:cubicBezTo>
                    <a:pt x="27266" y="2411"/>
                    <a:pt x="27249" y="2446"/>
                    <a:pt x="27266" y="2485"/>
                  </a:cubicBezTo>
                  <a:cubicBezTo>
                    <a:pt x="27284" y="2503"/>
                    <a:pt x="27305" y="2520"/>
                    <a:pt x="27340" y="2520"/>
                  </a:cubicBezTo>
                  <a:cubicBezTo>
                    <a:pt x="27340" y="2520"/>
                    <a:pt x="27358" y="2520"/>
                    <a:pt x="27375" y="2503"/>
                  </a:cubicBezTo>
                  <a:cubicBezTo>
                    <a:pt x="27392" y="2485"/>
                    <a:pt x="27414" y="2446"/>
                    <a:pt x="27392" y="2411"/>
                  </a:cubicBezTo>
                  <a:cubicBezTo>
                    <a:pt x="27375" y="2394"/>
                    <a:pt x="27358" y="2376"/>
                    <a:pt x="27340" y="2376"/>
                  </a:cubicBezTo>
                  <a:close/>
                  <a:moveTo>
                    <a:pt x="18363" y="2429"/>
                  </a:moveTo>
                  <a:cubicBezTo>
                    <a:pt x="18329" y="2446"/>
                    <a:pt x="18311" y="2485"/>
                    <a:pt x="18311" y="2520"/>
                  </a:cubicBezTo>
                  <a:cubicBezTo>
                    <a:pt x="18329" y="2555"/>
                    <a:pt x="18346" y="2572"/>
                    <a:pt x="18385" y="2572"/>
                  </a:cubicBezTo>
                  <a:lnTo>
                    <a:pt x="18403" y="2572"/>
                  </a:lnTo>
                  <a:cubicBezTo>
                    <a:pt x="18437" y="2572"/>
                    <a:pt x="18472" y="2520"/>
                    <a:pt x="18455" y="2485"/>
                  </a:cubicBezTo>
                  <a:cubicBezTo>
                    <a:pt x="18455" y="2446"/>
                    <a:pt x="18420" y="2429"/>
                    <a:pt x="18385" y="2429"/>
                  </a:cubicBezTo>
                  <a:close/>
                  <a:moveTo>
                    <a:pt x="4570" y="2464"/>
                  </a:moveTo>
                  <a:cubicBezTo>
                    <a:pt x="4531" y="2485"/>
                    <a:pt x="4531" y="2520"/>
                    <a:pt x="4531" y="2555"/>
                  </a:cubicBezTo>
                  <a:cubicBezTo>
                    <a:pt x="4548" y="2594"/>
                    <a:pt x="4587" y="2611"/>
                    <a:pt x="4605" y="2611"/>
                  </a:cubicBezTo>
                  <a:cubicBezTo>
                    <a:pt x="4622" y="2611"/>
                    <a:pt x="4622" y="2611"/>
                    <a:pt x="4639" y="2594"/>
                  </a:cubicBezTo>
                  <a:cubicBezTo>
                    <a:pt x="4679" y="2572"/>
                    <a:pt x="4696" y="2537"/>
                    <a:pt x="4679" y="2503"/>
                  </a:cubicBezTo>
                  <a:cubicBezTo>
                    <a:pt x="4657" y="2485"/>
                    <a:pt x="4639" y="2464"/>
                    <a:pt x="4605" y="2464"/>
                  </a:cubicBezTo>
                  <a:close/>
                  <a:moveTo>
                    <a:pt x="18020" y="2464"/>
                  </a:moveTo>
                  <a:cubicBezTo>
                    <a:pt x="17985" y="2464"/>
                    <a:pt x="17967" y="2485"/>
                    <a:pt x="17950" y="2520"/>
                  </a:cubicBezTo>
                  <a:cubicBezTo>
                    <a:pt x="17950" y="2555"/>
                    <a:pt x="17985" y="2594"/>
                    <a:pt x="18020" y="2611"/>
                  </a:cubicBezTo>
                  <a:cubicBezTo>
                    <a:pt x="18059" y="2611"/>
                    <a:pt x="18094" y="2572"/>
                    <a:pt x="18094" y="2537"/>
                  </a:cubicBezTo>
                  <a:cubicBezTo>
                    <a:pt x="18111" y="2503"/>
                    <a:pt x="18076" y="2464"/>
                    <a:pt x="18037" y="2464"/>
                  </a:cubicBezTo>
                  <a:close/>
                  <a:moveTo>
                    <a:pt x="4243" y="2611"/>
                  </a:moveTo>
                  <a:cubicBezTo>
                    <a:pt x="4204" y="2629"/>
                    <a:pt x="4187" y="2681"/>
                    <a:pt x="4204" y="2720"/>
                  </a:cubicBezTo>
                  <a:cubicBezTo>
                    <a:pt x="4222" y="2738"/>
                    <a:pt x="4243" y="2755"/>
                    <a:pt x="4278" y="2755"/>
                  </a:cubicBezTo>
                  <a:lnTo>
                    <a:pt x="4313" y="2755"/>
                  </a:lnTo>
                  <a:cubicBezTo>
                    <a:pt x="4352" y="2738"/>
                    <a:pt x="4370" y="2681"/>
                    <a:pt x="4352" y="2646"/>
                  </a:cubicBezTo>
                  <a:cubicBezTo>
                    <a:pt x="4330" y="2629"/>
                    <a:pt x="4296" y="2611"/>
                    <a:pt x="4278" y="2611"/>
                  </a:cubicBezTo>
                  <a:close/>
                  <a:moveTo>
                    <a:pt x="27466" y="2703"/>
                  </a:moveTo>
                  <a:cubicBezTo>
                    <a:pt x="27432" y="2720"/>
                    <a:pt x="27432" y="2772"/>
                    <a:pt x="27449" y="2790"/>
                  </a:cubicBezTo>
                  <a:cubicBezTo>
                    <a:pt x="27449" y="2829"/>
                    <a:pt x="27484" y="2846"/>
                    <a:pt x="27501" y="2846"/>
                  </a:cubicBezTo>
                  <a:cubicBezTo>
                    <a:pt x="27523" y="2846"/>
                    <a:pt x="27540" y="2829"/>
                    <a:pt x="27540" y="2829"/>
                  </a:cubicBezTo>
                  <a:cubicBezTo>
                    <a:pt x="27575" y="2812"/>
                    <a:pt x="27593" y="2772"/>
                    <a:pt x="27575" y="2738"/>
                  </a:cubicBezTo>
                  <a:cubicBezTo>
                    <a:pt x="27558" y="2703"/>
                    <a:pt x="27540" y="2703"/>
                    <a:pt x="27501" y="2703"/>
                  </a:cubicBezTo>
                  <a:close/>
                  <a:moveTo>
                    <a:pt x="3917" y="2772"/>
                  </a:moveTo>
                  <a:cubicBezTo>
                    <a:pt x="3878" y="2790"/>
                    <a:pt x="3861" y="2846"/>
                    <a:pt x="3878" y="2881"/>
                  </a:cubicBezTo>
                  <a:cubicBezTo>
                    <a:pt x="3895" y="2899"/>
                    <a:pt x="3935" y="2920"/>
                    <a:pt x="3952" y="2920"/>
                  </a:cubicBezTo>
                  <a:cubicBezTo>
                    <a:pt x="3969" y="2920"/>
                    <a:pt x="3969" y="2920"/>
                    <a:pt x="3987" y="2899"/>
                  </a:cubicBezTo>
                  <a:cubicBezTo>
                    <a:pt x="4026" y="2881"/>
                    <a:pt x="4043" y="2846"/>
                    <a:pt x="4026" y="2812"/>
                  </a:cubicBezTo>
                  <a:cubicBezTo>
                    <a:pt x="4004" y="2790"/>
                    <a:pt x="3969" y="2772"/>
                    <a:pt x="3952" y="2772"/>
                  </a:cubicBezTo>
                  <a:close/>
                  <a:moveTo>
                    <a:pt x="3591" y="2938"/>
                  </a:moveTo>
                  <a:cubicBezTo>
                    <a:pt x="3552" y="2955"/>
                    <a:pt x="3534" y="2990"/>
                    <a:pt x="3552" y="3029"/>
                  </a:cubicBezTo>
                  <a:cubicBezTo>
                    <a:pt x="3569" y="3064"/>
                    <a:pt x="3608" y="3081"/>
                    <a:pt x="3626" y="3081"/>
                  </a:cubicBezTo>
                  <a:cubicBezTo>
                    <a:pt x="3643" y="3081"/>
                    <a:pt x="3643" y="3064"/>
                    <a:pt x="3660" y="3064"/>
                  </a:cubicBezTo>
                  <a:cubicBezTo>
                    <a:pt x="3700" y="3047"/>
                    <a:pt x="3717" y="3007"/>
                    <a:pt x="3700" y="2973"/>
                  </a:cubicBezTo>
                  <a:cubicBezTo>
                    <a:pt x="3678" y="2938"/>
                    <a:pt x="3660" y="2938"/>
                    <a:pt x="3626" y="2938"/>
                  </a:cubicBezTo>
                  <a:close/>
                  <a:moveTo>
                    <a:pt x="27684" y="3007"/>
                  </a:moveTo>
                  <a:cubicBezTo>
                    <a:pt x="27667" y="3007"/>
                    <a:pt x="27649" y="3007"/>
                    <a:pt x="27649" y="3029"/>
                  </a:cubicBezTo>
                  <a:cubicBezTo>
                    <a:pt x="27610" y="3047"/>
                    <a:pt x="27593" y="3081"/>
                    <a:pt x="27610" y="3116"/>
                  </a:cubicBezTo>
                  <a:cubicBezTo>
                    <a:pt x="27632" y="3138"/>
                    <a:pt x="27649" y="3155"/>
                    <a:pt x="27684" y="3155"/>
                  </a:cubicBezTo>
                  <a:lnTo>
                    <a:pt x="27719" y="3155"/>
                  </a:lnTo>
                  <a:cubicBezTo>
                    <a:pt x="27758" y="3138"/>
                    <a:pt x="27758" y="3081"/>
                    <a:pt x="27740" y="3047"/>
                  </a:cubicBezTo>
                  <a:cubicBezTo>
                    <a:pt x="27740" y="3029"/>
                    <a:pt x="27701" y="3007"/>
                    <a:pt x="27684" y="3007"/>
                  </a:cubicBezTo>
                  <a:close/>
                  <a:moveTo>
                    <a:pt x="3264" y="3099"/>
                  </a:moveTo>
                  <a:cubicBezTo>
                    <a:pt x="3225" y="3116"/>
                    <a:pt x="3225" y="3173"/>
                    <a:pt x="3243" y="3208"/>
                  </a:cubicBezTo>
                  <a:cubicBezTo>
                    <a:pt x="3264" y="3225"/>
                    <a:pt x="3282" y="3247"/>
                    <a:pt x="3299" y="3247"/>
                  </a:cubicBezTo>
                  <a:cubicBezTo>
                    <a:pt x="3317" y="3247"/>
                    <a:pt x="3334" y="3247"/>
                    <a:pt x="3334" y="3225"/>
                  </a:cubicBezTo>
                  <a:cubicBezTo>
                    <a:pt x="3373" y="3208"/>
                    <a:pt x="3391" y="3173"/>
                    <a:pt x="3373" y="3138"/>
                  </a:cubicBezTo>
                  <a:cubicBezTo>
                    <a:pt x="3351" y="3116"/>
                    <a:pt x="3334" y="3099"/>
                    <a:pt x="3299" y="3099"/>
                  </a:cubicBezTo>
                  <a:close/>
                  <a:moveTo>
                    <a:pt x="2955" y="3299"/>
                  </a:moveTo>
                  <a:cubicBezTo>
                    <a:pt x="2916" y="3334"/>
                    <a:pt x="2916" y="3373"/>
                    <a:pt x="2938" y="3408"/>
                  </a:cubicBezTo>
                  <a:cubicBezTo>
                    <a:pt x="2955" y="3425"/>
                    <a:pt x="2973" y="3443"/>
                    <a:pt x="3008" y="3443"/>
                  </a:cubicBezTo>
                  <a:cubicBezTo>
                    <a:pt x="3008" y="3443"/>
                    <a:pt x="3025" y="3425"/>
                    <a:pt x="3047" y="3425"/>
                  </a:cubicBezTo>
                  <a:cubicBezTo>
                    <a:pt x="3082" y="3408"/>
                    <a:pt x="3082" y="3356"/>
                    <a:pt x="3064" y="3316"/>
                  </a:cubicBezTo>
                  <a:cubicBezTo>
                    <a:pt x="3047" y="3299"/>
                    <a:pt x="3025" y="3299"/>
                    <a:pt x="3008" y="3299"/>
                  </a:cubicBezTo>
                  <a:close/>
                  <a:moveTo>
                    <a:pt x="27828" y="3334"/>
                  </a:moveTo>
                  <a:cubicBezTo>
                    <a:pt x="27793" y="3356"/>
                    <a:pt x="27775" y="3408"/>
                    <a:pt x="27793" y="3443"/>
                  </a:cubicBezTo>
                  <a:cubicBezTo>
                    <a:pt x="27810" y="3464"/>
                    <a:pt x="27828" y="3482"/>
                    <a:pt x="27867" y="3482"/>
                  </a:cubicBezTo>
                  <a:cubicBezTo>
                    <a:pt x="27867" y="3482"/>
                    <a:pt x="27884" y="3464"/>
                    <a:pt x="27901" y="3464"/>
                  </a:cubicBezTo>
                  <a:cubicBezTo>
                    <a:pt x="27936" y="3443"/>
                    <a:pt x="27936" y="3390"/>
                    <a:pt x="27919" y="3373"/>
                  </a:cubicBezTo>
                  <a:cubicBezTo>
                    <a:pt x="27901" y="3334"/>
                    <a:pt x="27884" y="3334"/>
                    <a:pt x="27867" y="3334"/>
                  </a:cubicBezTo>
                  <a:close/>
                  <a:moveTo>
                    <a:pt x="2699" y="3499"/>
                  </a:moveTo>
                  <a:cubicBezTo>
                    <a:pt x="2681" y="3499"/>
                    <a:pt x="2681" y="3499"/>
                    <a:pt x="2664" y="3517"/>
                  </a:cubicBezTo>
                  <a:cubicBezTo>
                    <a:pt x="2629" y="3534"/>
                    <a:pt x="2629" y="3591"/>
                    <a:pt x="2647" y="3625"/>
                  </a:cubicBezTo>
                  <a:cubicBezTo>
                    <a:pt x="2664" y="3643"/>
                    <a:pt x="2681" y="3643"/>
                    <a:pt x="2699" y="3643"/>
                  </a:cubicBezTo>
                  <a:cubicBezTo>
                    <a:pt x="2720" y="3643"/>
                    <a:pt x="2738" y="3643"/>
                    <a:pt x="2738" y="3625"/>
                  </a:cubicBezTo>
                  <a:cubicBezTo>
                    <a:pt x="2773" y="3608"/>
                    <a:pt x="2790" y="3573"/>
                    <a:pt x="2755" y="3534"/>
                  </a:cubicBezTo>
                  <a:cubicBezTo>
                    <a:pt x="2755" y="3517"/>
                    <a:pt x="2720" y="3499"/>
                    <a:pt x="2699" y="3499"/>
                  </a:cubicBezTo>
                  <a:close/>
                  <a:moveTo>
                    <a:pt x="28010" y="3643"/>
                  </a:moveTo>
                  <a:cubicBezTo>
                    <a:pt x="27975" y="3682"/>
                    <a:pt x="27958" y="3717"/>
                    <a:pt x="27975" y="3752"/>
                  </a:cubicBezTo>
                  <a:cubicBezTo>
                    <a:pt x="27993" y="3769"/>
                    <a:pt x="28010" y="3791"/>
                    <a:pt x="28045" y="3791"/>
                  </a:cubicBezTo>
                  <a:cubicBezTo>
                    <a:pt x="28045" y="3791"/>
                    <a:pt x="28067" y="3791"/>
                    <a:pt x="28084" y="3769"/>
                  </a:cubicBezTo>
                  <a:cubicBezTo>
                    <a:pt x="28119" y="3752"/>
                    <a:pt x="28119" y="3717"/>
                    <a:pt x="28102" y="3682"/>
                  </a:cubicBezTo>
                  <a:cubicBezTo>
                    <a:pt x="28084" y="3643"/>
                    <a:pt x="28067" y="3643"/>
                    <a:pt x="28045" y="3643"/>
                  </a:cubicBezTo>
                  <a:close/>
                  <a:moveTo>
                    <a:pt x="2412" y="3717"/>
                  </a:moveTo>
                  <a:cubicBezTo>
                    <a:pt x="2394" y="3717"/>
                    <a:pt x="2372" y="3717"/>
                    <a:pt x="2372" y="3734"/>
                  </a:cubicBezTo>
                  <a:cubicBezTo>
                    <a:pt x="2338" y="3752"/>
                    <a:pt x="2320" y="3791"/>
                    <a:pt x="2355" y="3825"/>
                  </a:cubicBezTo>
                  <a:cubicBezTo>
                    <a:pt x="2355" y="3843"/>
                    <a:pt x="2394" y="3860"/>
                    <a:pt x="2412" y="3860"/>
                  </a:cubicBezTo>
                  <a:cubicBezTo>
                    <a:pt x="2429" y="3860"/>
                    <a:pt x="2446" y="3860"/>
                    <a:pt x="2446" y="3843"/>
                  </a:cubicBezTo>
                  <a:cubicBezTo>
                    <a:pt x="2481" y="3825"/>
                    <a:pt x="2481" y="3769"/>
                    <a:pt x="2464" y="3752"/>
                  </a:cubicBezTo>
                  <a:cubicBezTo>
                    <a:pt x="2446" y="3717"/>
                    <a:pt x="2429" y="3717"/>
                    <a:pt x="2412" y="3717"/>
                  </a:cubicBezTo>
                  <a:close/>
                  <a:moveTo>
                    <a:pt x="2120" y="3934"/>
                  </a:moveTo>
                  <a:cubicBezTo>
                    <a:pt x="2103" y="3934"/>
                    <a:pt x="2085" y="3934"/>
                    <a:pt x="2068" y="3952"/>
                  </a:cubicBezTo>
                  <a:cubicBezTo>
                    <a:pt x="2046" y="3969"/>
                    <a:pt x="2029" y="4026"/>
                    <a:pt x="2068" y="4043"/>
                  </a:cubicBezTo>
                  <a:cubicBezTo>
                    <a:pt x="2085" y="4060"/>
                    <a:pt x="2103" y="4078"/>
                    <a:pt x="2120" y="4078"/>
                  </a:cubicBezTo>
                  <a:cubicBezTo>
                    <a:pt x="2137" y="4078"/>
                    <a:pt x="2155" y="4078"/>
                    <a:pt x="2155" y="4060"/>
                  </a:cubicBezTo>
                  <a:cubicBezTo>
                    <a:pt x="2194" y="4043"/>
                    <a:pt x="2194" y="3986"/>
                    <a:pt x="2177" y="3952"/>
                  </a:cubicBezTo>
                  <a:cubicBezTo>
                    <a:pt x="2155" y="3934"/>
                    <a:pt x="2137" y="3934"/>
                    <a:pt x="2120" y="3934"/>
                  </a:cubicBezTo>
                  <a:close/>
                  <a:moveTo>
                    <a:pt x="28193" y="3952"/>
                  </a:moveTo>
                  <a:cubicBezTo>
                    <a:pt x="28154" y="3986"/>
                    <a:pt x="28154" y="4026"/>
                    <a:pt x="28176" y="4060"/>
                  </a:cubicBezTo>
                  <a:cubicBezTo>
                    <a:pt x="28193" y="4078"/>
                    <a:pt x="28210" y="4095"/>
                    <a:pt x="28245" y="4095"/>
                  </a:cubicBezTo>
                  <a:cubicBezTo>
                    <a:pt x="28245" y="4095"/>
                    <a:pt x="28263" y="4078"/>
                    <a:pt x="28284" y="4078"/>
                  </a:cubicBezTo>
                  <a:cubicBezTo>
                    <a:pt x="28319" y="4060"/>
                    <a:pt x="28319" y="4008"/>
                    <a:pt x="28302" y="3969"/>
                  </a:cubicBezTo>
                  <a:cubicBezTo>
                    <a:pt x="28284" y="3952"/>
                    <a:pt x="28263" y="3952"/>
                    <a:pt x="28245" y="3952"/>
                  </a:cubicBezTo>
                  <a:close/>
                  <a:moveTo>
                    <a:pt x="1828" y="4152"/>
                  </a:moveTo>
                  <a:cubicBezTo>
                    <a:pt x="1811" y="4152"/>
                    <a:pt x="1794" y="4169"/>
                    <a:pt x="1794" y="4169"/>
                  </a:cubicBezTo>
                  <a:cubicBezTo>
                    <a:pt x="1759" y="4204"/>
                    <a:pt x="1759" y="4243"/>
                    <a:pt x="1776" y="4278"/>
                  </a:cubicBezTo>
                  <a:cubicBezTo>
                    <a:pt x="1794" y="4295"/>
                    <a:pt x="1811" y="4295"/>
                    <a:pt x="1828" y="4295"/>
                  </a:cubicBezTo>
                  <a:cubicBezTo>
                    <a:pt x="1850" y="4295"/>
                    <a:pt x="1868" y="4295"/>
                    <a:pt x="1885" y="4278"/>
                  </a:cubicBezTo>
                  <a:cubicBezTo>
                    <a:pt x="1902" y="4261"/>
                    <a:pt x="1920" y="4204"/>
                    <a:pt x="1885" y="4187"/>
                  </a:cubicBezTo>
                  <a:cubicBezTo>
                    <a:pt x="1885" y="4169"/>
                    <a:pt x="1850" y="4152"/>
                    <a:pt x="1828" y="4152"/>
                  </a:cubicBezTo>
                  <a:close/>
                  <a:moveTo>
                    <a:pt x="28445" y="4243"/>
                  </a:moveTo>
                  <a:cubicBezTo>
                    <a:pt x="28428" y="4243"/>
                    <a:pt x="28428" y="4243"/>
                    <a:pt x="28411" y="4261"/>
                  </a:cubicBezTo>
                  <a:cubicBezTo>
                    <a:pt x="28371" y="4278"/>
                    <a:pt x="28371" y="4335"/>
                    <a:pt x="28393" y="4352"/>
                  </a:cubicBezTo>
                  <a:cubicBezTo>
                    <a:pt x="28411" y="4369"/>
                    <a:pt x="28428" y="4387"/>
                    <a:pt x="28445" y="4387"/>
                  </a:cubicBezTo>
                  <a:cubicBezTo>
                    <a:pt x="28463" y="4387"/>
                    <a:pt x="28480" y="4387"/>
                    <a:pt x="28502" y="4369"/>
                  </a:cubicBezTo>
                  <a:cubicBezTo>
                    <a:pt x="28519" y="4352"/>
                    <a:pt x="28537" y="4295"/>
                    <a:pt x="28502" y="4278"/>
                  </a:cubicBezTo>
                  <a:cubicBezTo>
                    <a:pt x="28502" y="4243"/>
                    <a:pt x="28463" y="4243"/>
                    <a:pt x="28445" y="4243"/>
                  </a:cubicBezTo>
                  <a:close/>
                  <a:moveTo>
                    <a:pt x="1559" y="4387"/>
                  </a:moveTo>
                  <a:cubicBezTo>
                    <a:pt x="1541" y="4387"/>
                    <a:pt x="1524" y="4387"/>
                    <a:pt x="1502" y="4404"/>
                  </a:cubicBezTo>
                  <a:cubicBezTo>
                    <a:pt x="1485" y="4443"/>
                    <a:pt x="1467" y="4478"/>
                    <a:pt x="1502" y="4513"/>
                  </a:cubicBezTo>
                  <a:cubicBezTo>
                    <a:pt x="1524" y="4530"/>
                    <a:pt x="1541" y="4530"/>
                    <a:pt x="1559" y="4530"/>
                  </a:cubicBezTo>
                  <a:cubicBezTo>
                    <a:pt x="1576" y="4530"/>
                    <a:pt x="1594" y="4530"/>
                    <a:pt x="1611" y="4513"/>
                  </a:cubicBezTo>
                  <a:cubicBezTo>
                    <a:pt x="1633" y="4496"/>
                    <a:pt x="1633" y="4443"/>
                    <a:pt x="1611" y="4422"/>
                  </a:cubicBezTo>
                  <a:cubicBezTo>
                    <a:pt x="1594" y="4404"/>
                    <a:pt x="1576" y="4387"/>
                    <a:pt x="1559" y="4387"/>
                  </a:cubicBezTo>
                  <a:close/>
                  <a:moveTo>
                    <a:pt x="28663" y="4530"/>
                  </a:moveTo>
                  <a:cubicBezTo>
                    <a:pt x="28646" y="4530"/>
                    <a:pt x="28646" y="4530"/>
                    <a:pt x="28628" y="4552"/>
                  </a:cubicBezTo>
                  <a:cubicBezTo>
                    <a:pt x="28589" y="4570"/>
                    <a:pt x="28589" y="4622"/>
                    <a:pt x="28611" y="4639"/>
                  </a:cubicBezTo>
                  <a:cubicBezTo>
                    <a:pt x="28628" y="4661"/>
                    <a:pt x="28646" y="4678"/>
                    <a:pt x="28663" y="4678"/>
                  </a:cubicBezTo>
                  <a:cubicBezTo>
                    <a:pt x="28680" y="4678"/>
                    <a:pt x="28698" y="4678"/>
                    <a:pt x="28720" y="4661"/>
                  </a:cubicBezTo>
                  <a:cubicBezTo>
                    <a:pt x="28737" y="4639"/>
                    <a:pt x="28754" y="4587"/>
                    <a:pt x="28720" y="4552"/>
                  </a:cubicBezTo>
                  <a:cubicBezTo>
                    <a:pt x="28720" y="4530"/>
                    <a:pt x="28680" y="4530"/>
                    <a:pt x="28663" y="4530"/>
                  </a:cubicBezTo>
                  <a:close/>
                  <a:moveTo>
                    <a:pt x="1285" y="4622"/>
                  </a:moveTo>
                  <a:cubicBezTo>
                    <a:pt x="1267" y="4622"/>
                    <a:pt x="1250" y="4639"/>
                    <a:pt x="1232" y="4661"/>
                  </a:cubicBezTo>
                  <a:cubicBezTo>
                    <a:pt x="1215" y="4678"/>
                    <a:pt x="1215" y="4731"/>
                    <a:pt x="1232" y="4748"/>
                  </a:cubicBezTo>
                  <a:cubicBezTo>
                    <a:pt x="1250" y="4770"/>
                    <a:pt x="1267" y="4770"/>
                    <a:pt x="1285" y="4770"/>
                  </a:cubicBezTo>
                  <a:cubicBezTo>
                    <a:pt x="1306" y="4770"/>
                    <a:pt x="1324" y="4770"/>
                    <a:pt x="1341" y="4748"/>
                  </a:cubicBezTo>
                  <a:cubicBezTo>
                    <a:pt x="1359" y="4731"/>
                    <a:pt x="1359" y="4678"/>
                    <a:pt x="1341" y="4661"/>
                  </a:cubicBezTo>
                  <a:cubicBezTo>
                    <a:pt x="1324" y="4639"/>
                    <a:pt x="1306" y="4622"/>
                    <a:pt x="1285" y="4622"/>
                  </a:cubicBezTo>
                  <a:close/>
                  <a:moveTo>
                    <a:pt x="28846" y="4822"/>
                  </a:moveTo>
                  <a:cubicBezTo>
                    <a:pt x="28807" y="4857"/>
                    <a:pt x="28807" y="4896"/>
                    <a:pt x="28828" y="4931"/>
                  </a:cubicBezTo>
                  <a:cubicBezTo>
                    <a:pt x="28846" y="4948"/>
                    <a:pt x="28863" y="4966"/>
                    <a:pt x="28898" y="4966"/>
                  </a:cubicBezTo>
                  <a:cubicBezTo>
                    <a:pt x="28898" y="4966"/>
                    <a:pt x="28915" y="4948"/>
                    <a:pt x="28937" y="4948"/>
                  </a:cubicBezTo>
                  <a:cubicBezTo>
                    <a:pt x="28972" y="4913"/>
                    <a:pt x="28972" y="4878"/>
                    <a:pt x="28954" y="4839"/>
                  </a:cubicBezTo>
                  <a:cubicBezTo>
                    <a:pt x="28937" y="4822"/>
                    <a:pt x="28915" y="4822"/>
                    <a:pt x="28898" y="4822"/>
                  </a:cubicBezTo>
                  <a:close/>
                  <a:moveTo>
                    <a:pt x="1032" y="4878"/>
                  </a:moveTo>
                  <a:cubicBezTo>
                    <a:pt x="1015" y="4878"/>
                    <a:pt x="980" y="4896"/>
                    <a:pt x="980" y="4896"/>
                  </a:cubicBezTo>
                  <a:cubicBezTo>
                    <a:pt x="941" y="4931"/>
                    <a:pt x="941" y="4987"/>
                    <a:pt x="980" y="5005"/>
                  </a:cubicBezTo>
                  <a:cubicBezTo>
                    <a:pt x="980" y="5022"/>
                    <a:pt x="1015" y="5022"/>
                    <a:pt x="1032" y="5022"/>
                  </a:cubicBezTo>
                  <a:cubicBezTo>
                    <a:pt x="1050" y="5022"/>
                    <a:pt x="1067" y="5022"/>
                    <a:pt x="1067" y="5005"/>
                  </a:cubicBezTo>
                  <a:cubicBezTo>
                    <a:pt x="1106" y="4987"/>
                    <a:pt x="1106" y="4931"/>
                    <a:pt x="1067" y="4896"/>
                  </a:cubicBezTo>
                  <a:cubicBezTo>
                    <a:pt x="1067" y="4896"/>
                    <a:pt x="1050" y="4878"/>
                    <a:pt x="1032" y="4878"/>
                  </a:cubicBezTo>
                  <a:close/>
                  <a:moveTo>
                    <a:pt x="29115" y="5096"/>
                  </a:moveTo>
                  <a:cubicBezTo>
                    <a:pt x="29098" y="5096"/>
                    <a:pt x="29081" y="5096"/>
                    <a:pt x="29081" y="5113"/>
                  </a:cubicBezTo>
                  <a:cubicBezTo>
                    <a:pt x="29046" y="5131"/>
                    <a:pt x="29046" y="5183"/>
                    <a:pt x="29063" y="5222"/>
                  </a:cubicBezTo>
                  <a:cubicBezTo>
                    <a:pt x="29081" y="5240"/>
                    <a:pt x="29098" y="5240"/>
                    <a:pt x="29115" y="5240"/>
                  </a:cubicBezTo>
                  <a:cubicBezTo>
                    <a:pt x="29133" y="5240"/>
                    <a:pt x="29155" y="5240"/>
                    <a:pt x="29172" y="5222"/>
                  </a:cubicBezTo>
                  <a:cubicBezTo>
                    <a:pt x="29189" y="5205"/>
                    <a:pt x="29207" y="5148"/>
                    <a:pt x="29172" y="5131"/>
                  </a:cubicBezTo>
                  <a:cubicBezTo>
                    <a:pt x="29172" y="5113"/>
                    <a:pt x="29133" y="5096"/>
                    <a:pt x="29115" y="5096"/>
                  </a:cubicBezTo>
                  <a:close/>
                  <a:moveTo>
                    <a:pt x="780" y="5148"/>
                  </a:moveTo>
                  <a:cubicBezTo>
                    <a:pt x="762" y="5148"/>
                    <a:pt x="741" y="5148"/>
                    <a:pt x="723" y="5166"/>
                  </a:cubicBezTo>
                  <a:cubicBezTo>
                    <a:pt x="688" y="5205"/>
                    <a:pt x="688" y="5240"/>
                    <a:pt x="723" y="5274"/>
                  </a:cubicBezTo>
                  <a:cubicBezTo>
                    <a:pt x="741" y="5274"/>
                    <a:pt x="762" y="5292"/>
                    <a:pt x="780" y="5292"/>
                  </a:cubicBezTo>
                  <a:cubicBezTo>
                    <a:pt x="797" y="5292"/>
                    <a:pt x="815" y="5274"/>
                    <a:pt x="832" y="5257"/>
                  </a:cubicBezTo>
                  <a:cubicBezTo>
                    <a:pt x="849" y="5240"/>
                    <a:pt x="849" y="5183"/>
                    <a:pt x="815" y="5166"/>
                  </a:cubicBezTo>
                  <a:cubicBezTo>
                    <a:pt x="815" y="5148"/>
                    <a:pt x="797" y="5148"/>
                    <a:pt x="780" y="5148"/>
                  </a:cubicBezTo>
                  <a:close/>
                  <a:moveTo>
                    <a:pt x="29350" y="5366"/>
                  </a:moveTo>
                  <a:cubicBezTo>
                    <a:pt x="29333" y="5366"/>
                    <a:pt x="29316" y="5383"/>
                    <a:pt x="29298" y="5383"/>
                  </a:cubicBezTo>
                  <a:cubicBezTo>
                    <a:pt x="29281" y="5422"/>
                    <a:pt x="29281" y="5457"/>
                    <a:pt x="29298" y="5492"/>
                  </a:cubicBezTo>
                  <a:cubicBezTo>
                    <a:pt x="29316" y="5509"/>
                    <a:pt x="29333" y="5509"/>
                    <a:pt x="29350" y="5509"/>
                  </a:cubicBezTo>
                  <a:lnTo>
                    <a:pt x="29407" y="5509"/>
                  </a:lnTo>
                  <a:cubicBezTo>
                    <a:pt x="29424" y="5475"/>
                    <a:pt x="29442" y="5440"/>
                    <a:pt x="29407" y="5401"/>
                  </a:cubicBezTo>
                  <a:cubicBezTo>
                    <a:pt x="29390" y="5383"/>
                    <a:pt x="29372" y="5366"/>
                    <a:pt x="29350" y="5366"/>
                  </a:cubicBezTo>
                  <a:close/>
                  <a:moveTo>
                    <a:pt x="523" y="5422"/>
                  </a:moveTo>
                  <a:cubicBezTo>
                    <a:pt x="506" y="5422"/>
                    <a:pt x="488" y="5422"/>
                    <a:pt x="471" y="5440"/>
                  </a:cubicBezTo>
                  <a:cubicBezTo>
                    <a:pt x="453" y="5475"/>
                    <a:pt x="453" y="5509"/>
                    <a:pt x="488" y="5549"/>
                  </a:cubicBezTo>
                  <a:cubicBezTo>
                    <a:pt x="506" y="5549"/>
                    <a:pt x="523" y="5566"/>
                    <a:pt x="545" y="5566"/>
                  </a:cubicBezTo>
                  <a:cubicBezTo>
                    <a:pt x="562" y="5566"/>
                    <a:pt x="580" y="5549"/>
                    <a:pt x="597" y="5531"/>
                  </a:cubicBezTo>
                  <a:cubicBezTo>
                    <a:pt x="614" y="5509"/>
                    <a:pt x="614" y="5457"/>
                    <a:pt x="580" y="5440"/>
                  </a:cubicBezTo>
                  <a:cubicBezTo>
                    <a:pt x="562" y="5422"/>
                    <a:pt x="545" y="5422"/>
                    <a:pt x="523" y="5422"/>
                  </a:cubicBezTo>
                  <a:close/>
                  <a:moveTo>
                    <a:pt x="29590" y="5657"/>
                  </a:moveTo>
                  <a:cubicBezTo>
                    <a:pt x="29568" y="5657"/>
                    <a:pt x="29551" y="5657"/>
                    <a:pt x="29533" y="5675"/>
                  </a:cubicBezTo>
                  <a:cubicBezTo>
                    <a:pt x="29516" y="5692"/>
                    <a:pt x="29516" y="5749"/>
                    <a:pt x="29533" y="5766"/>
                  </a:cubicBezTo>
                  <a:cubicBezTo>
                    <a:pt x="29551" y="5784"/>
                    <a:pt x="29568" y="5801"/>
                    <a:pt x="29590" y="5801"/>
                  </a:cubicBezTo>
                  <a:cubicBezTo>
                    <a:pt x="29607" y="5801"/>
                    <a:pt x="29625" y="5784"/>
                    <a:pt x="29642" y="5784"/>
                  </a:cubicBezTo>
                  <a:cubicBezTo>
                    <a:pt x="29659" y="5749"/>
                    <a:pt x="29677" y="5710"/>
                    <a:pt x="29642" y="5675"/>
                  </a:cubicBezTo>
                  <a:cubicBezTo>
                    <a:pt x="29625" y="5657"/>
                    <a:pt x="29607" y="5657"/>
                    <a:pt x="29590" y="5657"/>
                  </a:cubicBezTo>
                  <a:close/>
                  <a:moveTo>
                    <a:pt x="306" y="5692"/>
                  </a:moveTo>
                  <a:cubicBezTo>
                    <a:pt x="288" y="5692"/>
                    <a:pt x="271" y="5710"/>
                    <a:pt x="253" y="5727"/>
                  </a:cubicBezTo>
                  <a:cubicBezTo>
                    <a:pt x="218" y="5766"/>
                    <a:pt x="236" y="5801"/>
                    <a:pt x="253" y="5818"/>
                  </a:cubicBezTo>
                  <a:cubicBezTo>
                    <a:pt x="271" y="5836"/>
                    <a:pt x="288" y="5836"/>
                    <a:pt x="306" y="5836"/>
                  </a:cubicBezTo>
                  <a:cubicBezTo>
                    <a:pt x="327" y="5836"/>
                    <a:pt x="345" y="5836"/>
                    <a:pt x="362" y="5818"/>
                  </a:cubicBezTo>
                  <a:cubicBezTo>
                    <a:pt x="379" y="5784"/>
                    <a:pt x="379" y="5749"/>
                    <a:pt x="345" y="5710"/>
                  </a:cubicBezTo>
                  <a:cubicBezTo>
                    <a:pt x="345" y="5710"/>
                    <a:pt x="327" y="5692"/>
                    <a:pt x="306" y="5692"/>
                  </a:cubicBezTo>
                  <a:close/>
                  <a:moveTo>
                    <a:pt x="29825" y="5927"/>
                  </a:moveTo>
                  <a:cubicBezTo>
                    <a:pt x="29807" y="5927"/>
                    <a:pt x="29786" y="5927"/>
                    <a:pt x="29786" y="5945"/>
                  </a:cubicBezTo>
                  <a:cubicBezTo>
                    <a:pt x="29751" y="5966"/>
                    <a:pt x="29751" y="6019"/>
                    <a:pt x="29768" y="6036"/>
                  </a:cubicBezTo>
                  <a:cubicBezTo>
                    <a:pt x="29786" y="6053"/>
                    <a:pt x="29807" y="6075"/>
                    <a:pt x="29825" y="6075"/>
                  </a:cubicBezTo>
                  <a:cubicBezTo>
                    <a:pt x="29842" y="6075"/>
                    <a:pt x="29860" y="6053"/>
                    <a:pt x="29877" y="6053"/>
                  </a:cubicBezTo>
                  <a:cubicBezTo>
                    <a:pt x="29916" y="6019"/>
                    <a:pt x="29916" y="5984"/>
                    <a:pt x="29877" y="5945"/>
                  </a:cubicBezTo>
                  <a:cubicBezTo>
                    <a:pt x="29877" y="5927"/>
                    <a:pt x="29842" y="5927"/>
                    <a:pt x="29825" y="5927"/>
                  </a:cubicBezTo>
                  <a:close/>
                  <a:moveTo>
                    <a:pt x="71" y="5984"/>
                  </a:moveTo>
                  <a:cubicBezTo>
                    <a:pt x="53" y="5984"/>
                    <a:pt x="36" y="5984"/>
                    <a:pt x="18" y="6001"/>
                  </a:cubicBezTo>
                  <a:cubicBezTo>
                    <a:pt x="1" y="6036"/>
                    <a:pt x="1" y="6075"/>
                    <a:pt x="36" y="6110"/>
                  </a:cubicBezTo>
                  <a:cubicBezTo>
                    <a:pt x="36" y="6110"/>
                    <a:pt x="53" y="6127"/>
                    <a:pt x="71" y="6127"/>
                  </a:cubicBezTo>
                  <a:cubicBezTo>
                    <a:pt x="88" y="6127"/>
                    <a:pt x="110" y="6110"/>
                    <a:pt x="127" y="6092"/>
                  </a:cubicBezTo>
                  <a:cubicBezTo>
                    <a:pt x="162" y="6075"/>
                    <a:pt x="145" y="6019"/>
                    <a:pt x="127" y="6001"/>
                  </a:cubicBezTo>
                  <a:cubicBezTo>
                    <a:pt x="110" y="5984"/>
                    <a:pt x="88" y="5984"/>
                    <a:pt x="71" y="5984"/>
                  </a:cubicBezTo>
                  <a:close/>
                  <a:moveTo>
                    <a:pt x="30077" y="6201"/>
                  </a:moveTo>
                  <a:cubicBezTo>
                    <a:pt x="30060" y="6201"/>
                    <a:pt x="30042" y="6201"/>
                    <a:pt x="30025" y="6219"/>
                  </a:cubicBezTo>
                  <a:cubicBezTo>
                    <a:pt x="29986" y="6236"/>
                    <a:pt x="29986" y="6293"/>
                    <a:pt x="30025" y="6310"/>
                  </a:cubicBezTo>
                  <a:cubicBezTo>
                    <a:pt x="30025" y="6327"/>
                    <a:pt x="30060" y="6345"/>
                    <a:pt x="30077" y="6345"/>
                  </a:cubicBezTo>
                  <a:cubicBezTo>
                    <a:pt x="30095" y="6345"/>
                    <a:pt x="30112" y="6327"/>
                    <a:pt x="30112" y="6327"/>
                  </a:cubicBezTo>
                  <a:cubicBezTo>
                    <a:pt x="30151" y="6293"/>
                    <a:pt x="30151" y="6253"/>
                    <a:pt x="30134" y="6219"/>
                  </a:cubicBezTo>
                  <a:cubicBezTo>
                    <a:pt x="30112" y="6201"/>
                    <a:pt x="30095" y="6201"/>
                    <a:pt x="30077" y="6201"/>
                  </a:cubicBezTo>
                  <a:close/>
                  <a:moveTo>
                    <a:pt x="30312" y="6454"/>
                  </a:moveTo>
                  <a:cubicBezTo>
                    <a:pt x="30295" y="6454"/>
                    <a:pt x="30277" y="6471"/>
                    <a:pt x="30260" y="6471"/>
                  </a:cubicBezTo>
                  <a:cubicBezTo>
                    <a:pt x="30242" y="6510"/>
                    <a:pt x="30242" y="6545"/>
                    <a:pt x="30260" y="6580"/>
                  </a:cubicBezTo>
                  <a:cubicBezTo>
                    <a:pt x="30277" y="6597"/>
                    <a:pt x="30295" y="6597"/>
                    <a:pt x="30312" y="6597"/>
                  </a:cubicBezTo>
                  <a:cubicBezTo>
                    <a:pt x="30330" y="6597"/>
                    <a:pt x="30351" y="6597"/>
                    <a:pt x="30369" y="6580"/>
                  </a:cubicBezTo>
                  <a:cubicBezTo>
                    <a:pt x="30386" y="6562"/>
                    <a:pt x="30386" y="6510"/>
                    <a:pt x="30369" y="6488"/>
                  </a:cubicBezTo>
                  <a:cubicBezTo>
                    <a:pt x="30351" y="6471"/>
                    <a:pt x="30330" y="6454"/>
                    <a:pt x="30312" y="6454"/>
                  </a:cubicBezTo>
                  <a:close/>
                  <a:moveTo>
                    <a:pt x="30569" y="6728"/>
                  </a:moveTo>
                  <a:cubicBezTo>
                    <a:pt x="30547" y="6728"/>
                    <a:pt x="30530" y="6745"/>
                    <a:pt x="30512" y="6745"/>
                  </a:cubicBezTo>
                  <a:cubicBezTo>
                    <a:pt x="30477" y="6780"/>
                    <a:pt x="30477" y="6815"/>
                    <a:pt x="30512" y="6854"/>
                  </a:cubicBezTo>
                  <a:cubicBezTo>
                    <a:pt x="30530" y="6871"/>
                    <a:pt x="30547" y="6871"/>
                    <a:pt x="30569" y="6871"/>
                  </a:cubicBezTo>
                  <a:cubicBezTo>
                    <a:pt x="30586" y="6871"/>
                    <a:pt x="30604" y="6871"/>
                    <a:pt x="30604" y="6854"/>
                  </a:cubicBezTo>
                  <a:cubicBezTo>
                    <a:pt x="30638" y="6815"/>
                    <a:pt x="30638" y="6780"/>
                    <a:pt x="30604" y="6745"/>
                  </a:cubicBezTo>
                  <a:cubicBezTo>
                    <a:pt x="30604" y="6745"/>
                    <a:pt x="30586" y="6728"/>
                    <a:pt x="30569" y="6728"/>
                  </a:cubicBezTo>
                  <a:close/>
                  <a:moveTo>
                    <a:pt x="30821" y="6980"/>
                  </a:moveTo>
                  <a:cubicBezTo>
                    <a:pt x="30804" y="6980"/>
                    <a:pt x="30786" y="6998"/>
                    <a:pt x="30765" y="6998"/>
                  </a:cubicBezTo>
                  <a:cubicBezTo>
                    <a:pt x="30730" y="7032"/>
                    <a:pt x="30747" y="7072"/>
                    <a:pt x="30765" y="7106"/>
                  </a:cubicBezTo>
                  <a:cubicBezTo>
                    <a:pt x="30786" y="7124"/>
                    <a:pt x="30804" y="7124"/>
                    <a:pt x="30821" y="7124"/>
                  </a:cubicBezTo>
                  <a:cubicBezTo>
                    <a:pt x="30839" y="7124"/>
                    <a:pt x="30856" y="7124"/>
                    <a:pt x="30873" y="7106"/>
                  </a:cubicBezTo>
                  <a:cubicBezTo>
                    <a:pt x="30895" y="7072"/>
                    <a:pt x="30895" y="7032"/>
                    <a:pt x="30873" y="6998"/>
                  </a:cubicBezTo>
                  <a:cubicBezTo>
                    <a:pt x="30856" y="6980"/>
                    <a:pt x="30839" y="6980"/>
                    <a:pt x="30821" y="6980"/>
                  </a:cubicBezTo>
                  <a:close/>
                  <a:moveTo>
                    <a:pt x="31074" y="7233"/>
                  </a:moveTo>
                  <a:cubicBezTo>
                    <a:pt x="31056" y="7233"/>
                    <a:pt x="31039" y="7250"/>
                    <a:pt x="31021" y="7250"/>
                  </a:cubicBezTo>
                  <a:cubicBezTo>
                    <a:pt x="31004" y="7289"/>
                    <a:pt x="30982" y="7324"/>
                    <a:pt x="31021" y="7359"/>
                  </a:cubicBezTo>
                  <a:cubicBezTo>
                    <a:pt x="31039" y="7380"/>
                    <a:pt x="31056" y="7380"/>
                    <a:pt x="31074" y="7380"/>
                  </a:cubicBezTo>
                  <a:cubicBezTo>
                    <a:pt x="31091" y="7380"/>
                    <a:pt x="31113" y="7380"/>
                    <a:pt x="31130" y="7359"/>
                  </a:cubicBezTo>
                  <a:cubicBezTo>
                    <a:pt x="31148" y="7341"/>
                    <a:pt x="31148" y="7289"/>
                    <a:pt x="31130" y="7272"/>
                  </a:cubicBezTo>
                  <a:cubicBezTo>
                    <a:pt x="31113" y="7250"/>
                    <a:pt x="31091" y="7233"/>
                    <a:pt x="31074" y="7233"/>
                  </a:cubicBezTo>
                  <a:close/>
                  <a:moveTo>
                    <a:pt x="31239" y="7559"/>
                  </a:moveTo>
                  <a:cubicBezTo>
                    <a:pt x="31200" y="7559"/>
                    <a:pt x="31165" y="7598"/>
                    <a:pt x="31182" y="7633"/>
                  </a:cubicBezTo>
                  <a:cubicBezTo>
                    <a:pt x="31182" y="7668"/>
                    <a:pt x="31222" y="7707"/>
                    <a:pt x="31239" y="7707"/>
                  </a:cubicBezTo>
                  <a:lnTo>
                    <a:pt x="31256" y="7707"/>
                  </a:lnTo>
                  <a:cubicBezTo>
                    <a:pt x="31291" y="7685"/>
                    <a:pt x="31330" y="7650"/>
                    <a:pt x="31309" y="7615"/>
                  </a:cubicBezTo>
                  <a:cubicBezTo>
                    <a:pt x="31309" y="7576"/>
                    <a:pt x="31274" y="7559"/>
                    <a:pt x="31239" y="7559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5" name="Google Shape;3245;p59"/>
            <p:cNvSpPr/>
            <p:nvPr/>
          </p:nvSpPr>
          <p:spPr>
            <a:xfrm rot="-5400000">
              <a:off x="6490712" y="1962576"/>
              <a:ext cx="5610267" cy="1227741"/>
            </a:xfrm>
            <a:custGeom>
              <a:avLst/>
              <a:gdLst/>
              <a:ahLst/>
              <a:cxnLst/>
              <a:rect l="l" t="t" r="r" b="b"/>
              <a:pathLst>
                <a:path w="31369" h="7525" extrusionOk="0">
                  <a:moveTo>
                    <a:pt x="24259" y="1"/>
                  </a:moveTo>
                  <a:cubicBezTo>
                    <a:pt x="24224" y="1"/>
                    <a:pt x="24189" y="36"/>
                    <a:pt x="24189" y="70"/>
                  </a:cubicBezTo>
                  <a:cubicBezTo>
                    <a:pt x="24189" y="127"/>
                    <a:pt x="24224" y="144"/>
                    <a:pt x="24259" y="144"/>
                  </a:cubicBezTo>
                  <a:cubicBezTo>
                    <a:pt x="24298" y="144"/>
                    <a:pt x="24333" y="127"/>
                    <a:pt x="24333" y="70"/>
                  </a:cubicBezTo>
                  <a:cubicBezTo>
                    <a:pt x="24333" y="36"/>
                    <a:pt x="24298" y="1"/>
                    <a:pt x="24259" y="1"/>
                  </a:cubicBezTo>
                  <a:close/>
                  <a:moveTo>
                    <a:pt x="23880" y="18"/>
                  </a:moveTo>
                  <a:cubicBezTo>
                    <a:pt x="23845" y="36"/>
                    <a:pt x="23824" y="70"/>
                    <a:pt x="23824" y="110"/>
                  </a:cubicBezTo>
                  <a:cubicBezTo>
                    <a:pt x="23824" y="144"/>
                    <a:pt x="23863" y="162"/>
                    <a:pt x="23898" y="162"/>
                  </a:cubicBezTo>
                  <a:cubicBezTo>
                    <a:pt x="23932" y="162"/>
                    <a:pt x="23972" y="127"/>
                    <a:pt x="23972" y="92"/>
                  </a:cubicBezTo>
                  <a:cubicBezTo>
                    <a:pt x="23972" y="53"/>
                    <a:pt x="23932" y="18"/>
                    <a:pt x="23898" y="18"/>
                  </a:cubicBezTo>
                  <a:close/>
                  <a:moveTo>
                    <a:pt x="24624" y="36"/>
                  </a:moveTo>
                  <a:cubicBezTo>
                    <a:pt x="24585" y="36"/>
                    <a:pt x="24550" y="53"/>
                    <a:pt x="24550" y="92"/>
                  </a:cubicBezTo>
                  <a:cubicBezTo>
                    <a:pt x="24533" y="127"/>
                    <a:pt x="24568" y="162"/>
                    <a:pt x="24607" y="179"/>
                  </a:cubicBezTo>
                  <a:lnTo>
                    <a:pt x="24624" y="179"/>
                  </a:lnTo>
                  <a:cubicBezTo>
                    <a:pt x="24659" y="179"/>
                    <a:pt x="24676" y="144"/>
                    <a:pt x="24694" y="110"/>
                  </a:cubicBezTo>
                  <a:cubicBezTo>
                    <a:pt x="24694" y="70"/>
                    <a:pt x="24659" y="36"/>
                    <a:pt x="24624" y="36"/>
                  </a:cubicBezTo>
                  <a:close/>
                  <a:moveTo>
                    <a:pt x="23536" y="70"/>
                  </a:moveTo>
                  <a:lnTo>
                    <a:pt x="23519" y="92"/>
                  </a:lnTo>
                  <a:cubicBezTo>
                    <a:pt x="23480" y="92"/>
                    <a:pt x="23462" y="127"/>
                    <a:pt x="23462" y="162"/>
                  </a:cubicBezTo>
                  <a:cubicBezTo>
                    <a:pt x="23480" y="201"/>
                    <a:pt x="23497" y="218"/>
                    <a:pt x="23536" y="218"/>
                  </a:cubicBezTo>
                  <a:lnTo>
                    <a:pt x="23554" y="218"/>
                  </a:lnTo>
                  <a:cubicBezTo>
                    <a:pt x="23589" y="218"/>
                    <a:pt x="23606" y="179"/>
                    <a:pt x="23606" y="144"/>
                  </a:cubicBezTo>
                  <a:cubicBezTo>
                    <a:pt x="23606" y="110"/>
                    <a:pt x="23571" y="70"/>
                    <a:pt x="23536" y="70"/>
                  </a:cubicBezTo>
                  <a:close/>
                  <a:moveTo>
                    <a:pt x="24968" y="92"/>
                  </a:moveTo>
                  <a:cubicBezTo>
                    <a:pt x="24951" y="92"/>
                    <a:pt x="24911" y="110"/>
                    <a:pt x="24911" y="144"/>
                  </a:cubicBezTo>
                  <a:cubicBezTo>
                    <a:pt x="24894" y="179"/>
                    <a:pt x="24911" y="218"/>
                    <a:pt x="24951" y="236"/>
                  </a:cubicBezTo>
                  <a:lnTo>
                    <a:pt x="24968" y="236"/>
                  </a:lnTo>
                  <a:cubicBezTo>
                    <a:pt x="25003" y="236"/>
                    <a:pt x="25042" y="218"/>
                    <a:pt x="25042" y="179"/>
                  </a:cubicBezTo>
                  <a:cubicBezTo>
                    <a:pt x="25059" y="144"/>
                    <a:pt x="25042" y="110"/>
                    <a:pt x="24985" y="92"/>
                  </a:cubicBezTo>
                  <a:close/>
                  <a:moveTo>
                    <a:pt x="23171" y="162"/>
                  </a:moveTo>
                  <a:cubicBezTo>
                    <a:pt x="23119" y="179"/>
                    <a:pt x="23101" y="218"/>
                    <a:pt x="23119" y="253"/>
                  </a:cubicBezTo>
                  <a:cubicBezTo>
                    <a:pt x="23119" y="288"/>
                    <a:pt x="23153" y="310"/>
                    <a:pt x="23193" y="310"/>
                  </a:cubicBezTo>
                  <a:lnTo>
                    <a:pt x="23210" y="310"/>
                  </a:lnTo>
                  <a:cubicBezTo>
                    <a:pt x="23245" y="288"/>
                    <a:pt x="23262" y="253"/>
                    <a:pt x="23245" y="218"/>
                  </a:cubicBezTo>
                  <a:cubicBezTo>
                    <a:pt x="23245" y="179"/>
                    <a:pt x="23210" y="162"/>
                    <a:pt x="23193" y="162"/>
                  </a:cubicBezTo>
                  <a:close/>
                  <a:moveTo>
                    <a:pt x="14216" y="179"/>
                  </a:moveTo>
                  <a:cubicBezTo>
                    <a:pt x="14181" y="179"/>
                    <a:pt x="14142" y="218"/>
                    <a:pt x="14142" y="253"/>
                  </a:cubicBezTo>
                  <a:cubicBezTo>
                    <a:pt x="14142" y="288"/>
                    <a:pt x="14181" y="327"/>
                    <a:pt x="14216" y="327"/>
                  </a:cubicBezTo>
                  <a:cubicBezTo>
                    <a:pt x="14251" y="327"/>
                    <a:pt x="14290" y="288"/>
                    <a:pt x="14290" y="253"/>
                  </a:cubicBezTo>
                  <a:cubicBezTo>
                    <a:pt x="14290" y="218"/>
                    <a:pt x="14251" y="179"/>
                    <a:pt x="14216" y="179"/>
                  </a:cubicBezTo>
                  <a:close/>
                  <a:moveTo>
                    <a:pt x="13855" y="201"/>
                  </a:moveTo>
                  <a:cubicBezTo>
                    <a:pt x="13816" y="201"/>
                    <a:pt x="13781" y="236"/>
                    <a:pt x="13781" y="271"/>
                  </a:cubicBezTo>
                  <a:cubicBezTo>
                    <a:pt x="13781" y="310"/>
                    <a:pt x="13816" y="345"/>
                    <a:pt x="13855" y="345"/>
                  </a:cubicBezTo>
                  <a:lnTo>
                    <a:pt x="13872" y="345"/>
                  </a:lnTo>
                  <a:cubicBezTo>
                    <a:pt x="13907" y="327"/>
                    <a:pt x="13924" y="288"/>
                    <a:pt x="13924" y="253"/>
                  </a:cubicBezTo>
                  <a:cubicBezTo>
                    <a:pt x="13924" y="218"/>
                    <a:pt x="13890" y="201"/>
                    <a:pt x="13855" y="201"/>
                  </a:cubicBezTo>
                  <a:close/>
                  <a:moveTo>
                    <a:pt x="14577" y="201"/>
                  </a:moveTo>
                  <a:cubicBezTo>
                    <a:pt x="14542" y="201"/>
                    <a:pt x="14507" y="218"/>
                    <a:pt x="14507" y="253"/>
                  </a:cubicBezTo>
                  <a:cubicBezTo>
                    <a:pt x="14507" y="310"/>
                    <a:pt x="14542" y="345"/>
                    <a:pt x="14577" y="345"/>
                  </a:cubicBezTo>
                  <a:cubicBezTo>
                    <a:pt x="14616" y="345"/>
                    <a:pt x="14651" y="310"/>
                    <a:pt x="14651" y="271"/>
                  </a:cubicBezTo>
                  <a:cubicBezTo>
                    <a:pt x="14651" y="236"/>
                    <a:pt x="14634" y="201"/>
                    <a:pt x="14599" y="201"/>
                  </a:cubicBezTo>
                  <a:close/>
                  <a:moveTo>
                    <a:pt x="25312" y="218"/>
                  </a:moveTo>
                  <a:cubicBezTo>
                    <a:pt x="25294" y="218"/>
                    <a:pt x="25259" y="218"/>
                    <a:pt x="25259" y="253"/>
                  </a:cubicBezTo>
                  <a:cubicBezTo>
                    <a:pt x="25238" y="288"/>
                    <a:pt x="25259" y="327"/>
                    <a:pt x="25294" y="345"/>
                  </a:cubicBezTo>
                  <a:lnTo>
                    <a:pt x="25312" y="362"/>
                  </a:lnTo>
                  <a:cubicBezTo>
                    <a:pt x="25347" y="362"/>
                    <a:pt x="25368" y="345"/>
                    <a:pt x="25386" y="310"/>
                  </a:cubicBezTo>
                  <a:cubicBezTo>
                    <a:pt x="25403" y="271"/>
                    <a:pt x="25386" y="236"/>
                    <a:pt x="25347" y="218"/>
                  </a:cubicBezTo>
                  <a:close/>
                  <a:moveTo>
                    <a:pt x="13489" y="236"/>
                  </a:moveTo>
                  <a:cubicBezTo>
                    <a:pt x="13454" y="236"/>
                    <a:pt x="13420" y="271"/>
                    <a:pt x="13420" y="310"/>
                  </a:cubicBezTo>
                  <a:cubicBezTo>
                    <a:pt x="13437" y="345"/>
                    <a:pt x="13454" y="379"/>
                    <a:pt x="13489" y="379"/>
                  </a:cubicBezTo>
                  <a:lnTo>
                    <a:pt x="13511" y="379"/>
                  </a:lnTo>
                  <a:cubicBezTo>
                    <a:pt x="13546" y="362"/>
                    <a:pt x="13581" y="327"/>
                    <a:pt x="13563" y="288"/>
                  </a:cubicBezTo>
                  <a:cubicBezTo>
                    <a:pt x="13563" y="253"/>
                    <a:pt x="13528" y="236"/>
                    <a:pt x="13489" y="236"/>
                  </a:cubicBezTo>
                  <a:close/>
                  <a:moveTo>
                    <a:pt x="14943" y="253"/>
                  </a:moveTo>
                  <a:cubicBezTo>
                    <a:pt x="14903" y="253"/>
                    <a:pt x="14869" y="271"/>
                    <a:pt x="14869" y="310"/>
                  </a:cubicBezTo>
                  <a:cubicBezTo>
                    <a:pt x="14869" y="345"/>
                    <a:pt x="14886" y="379"/>
                    <a:pt x="14925" y="397"/>
                  </a:cubicBezTo>
                  <a:lnTo>
                    <a:pt x="14943" y="397"/>
                  </a:lnTo>
                  <a:cubicBezTo>
                    <a:pt x="14977" y="397"/>
                    <a:pt x="15012" y="362"/>
                    <a:pt x="15012" y="345"/>
                  </a:cubicBezTo>
                  <a:cubicBezTo>
                    <a:pt x="15012" y="288"/>
                    <a:pt x="14995" y="253"/>
                    <a:pt x="14960" y="253"/>
                  </a:cubicBezTo>
                  <a:close/>
                  <a:moveTo>
                    <a:pt x="22810" y="271"/>
                  </a:moveTo>
                  <a:cubicBezTo>
                    <a:pt x="22775" y="288"/>
                    <a:pt x="22757" y="327"/>
                    <a:pt x="22775" y="362"/>
                  </a:cubicBezTo>
                  <a:cubicBezTo>
                    <a:pt x="22775" y="397"/>
                    <a:pt x="22810" y="419"/>
                    <a:pt x="22827" y="419"/>
                  </a:cubicBezTo>
                  <a:lnTo>
                    <a:pt x="22866" y="419"/>
                  </a:lnTo>
                  <a:cubicBezTo>
                    <a:pt x="22901" y="397"/>
                    <a:pt x="22918" y="362"/>
                    <a:pt x="22901" y="327"/>
                  </a:cubicBezTo>
                  <a:cubicBezTo>
                    <a:pt x="22901" y="288"/>
                    <a:pt x="22866" y="271"/>
                    <a:pt x="22827" y="271"/>
                  </a:cubicBezTo>
                  <a:close/>
                  <a:moveTo>
                    <a:pt x="13128" y="288"/>
                  </a:moveTo>
                  <a:cubicBezTo>
                    <a:pt x="13093" y="310"/>
                    <a:pt x="13054" y="345"/>
                    <a:pt x="13076" y="379"/>
                  </a:cubicBezTo>
                  <a:cubicBezTo>
                    <a:pt x="13076" y="419"/>
                    <a:pt x="13111" y="436"/>
                    <a:pt x="13145" y="436"/>
                  </a:cubicBezTo>
                  <a:cubicBezTo>
                    <a:pt x="13202" y="436"/>
                    <a:pt x="13219" y="379"/>
                    <a:pt x="13219" y="345"/>
                  </a:cubicBezTo>
                  <a:cubicBezTo>
                    <a:pt x="13202" y="310"/>
                    <a:pt x="13185" y="288"/>
                    <a:pt x="13145" y="288"/>
                  </a:cubicBezTo>
                  <a:close/>
                  <a:moveTo>
                    <a:pt x="12767" y="362"/>
                  </a:moveTo>
                  <a:cubicBezTo>
                    <a:pt x="12728" y="379"/>
                    <a:pt x="12710" y="419"/>
                    <a:pt x="12710" y="453"/>
                  </a:cubicBezTo>
                  <a:cubicBezTo>
                    <a:pt x="12728" y="488"/>
                    <a:pt x="12749" y="506"/>
                    <a:pt x="12784" y="506"/>
                  </a:cubicBezTo>
                  <a:lnTo>
                    <a:pt x="12802" y="506"/>
                  </a:lnTo>
                  <a:cubicBezTo>
                    <a:pt x="12837" y="506"/>
                    <a:pt x="12876" y="453"/>
                    <a:pt x="12858" y="419"/>
                  </a:cubicBezTo>
                  <a:cubicBezTo>
                    <a:pt x="12858" y="379"/>
                    <a:pt x="12819" y="362"/>
                    <a:pt x="12784" y="362"/>
                  </a:cubicBezTo>
                  <a:close/>
                  <a:moveTo>
                    <a:pt x="15286" y="362"/>
                  </a:moveTo>
                  <a:cubicBezTo>
                    <a:pt x="15269" y="362"/>
                    <a:pt x="15230" y="362"/>
                    <a:pt x="15212" y="397"/>
                  </a:cubicBezTo>
                  <a:cubicBezTo>
                    <a:pt x="15212" y="436"/>
                    <a:pt x="15212" y="471"/>
                    <a:pt x="15251" y="488"/>
                  </a:cubicBezTo>
                  <a:cubicBezTo>
                    <a:pt x="15269" y="488"/>
                    <a:pt x="15286" y="506"/>
                    <a:pt x="15286" y="506"/>
                  </a:cubicBezTo>
                  <a:cubicBezTo>
                    <a:pt x="15321" y="506"/>
                    <a:pt x="15339" y="488"/>
                    <a:pt x="15360" y="453"/>
                  </a:cubicBezTo>
                  <a:cubicBezTo>
                    <a:pt x="15378" y="419"/>
                    <a:pt x="15360" y="379"/>
                    <a:pt x="15321" y="362"/>
                  </a:cubicBezTo>
                  <a:close/>
                  <a:moveTo>
                    <a:pt x="25638" y="379"/>
                  </a:moveTo>
                  <a:cubicBezTo>
                    <a:pt x="25621" y="379"/>
                    <a:pt x="25586" y="379"/>
                    <a:pt x="25586" y="419"/>
                  </a:cubicBezTo>
                  <a:cubicBezTo>
                    <a:pt x="25564" y="453"/>
                    <a:pt x="25564" y="488"/>
                    <a:pt x="25603" y="506"/>
                  </a:cubicBezTo>
                  <a:cubicBezTo>
                    <a:pt x="25621" y="506"/>
                    <a:pt x="25621" y="527"/>
                    <a:pt x="25638" y="527"/>
                  </a:cubicBezTo>
                  <a:cubicBezTo>
                    <a:pt x="25655" y="527"/>
                    <a:pt x="25695" y="506"/>
                    <a:pt x="25712" y="488"/>
                  </a:cubicBezTo>
                  <a:cubicBezTo>
                    <a:pt x="25729" y="453"/>
                    <a:pt x="25712" y="397"/>
                    <a:pt x="25673" y="379"/>
                  </a:cubicBezTo>
                  <a:close/>
                  <a:moveTo>
                    <a:pt x="22466" y="397"/>
                  </a:moveTo>
                  <a:cubicBezTo>
                    <a:pt x="22431" y="419"/>
                    <a:pt x="22409" y="453"/>
                    <a:pt x="22431" y="488"/>
                  </a:cubicBezTo>
                  <a:cubicBezTo>
                    <a:pt x="22449" y="527"/>
                    <a:pt x="22466" y="545"/>
                    <a:pt x="22501" y="545"/>
                  </a:cubicBezTo>
                  <a:lnTo>
                    <a:pt x="22518" y="545"/>
                  </a:lnTo>
                  <a:cubicBezTo>
                    <a:pt x="22557" y="527"/>
                    <a:pt x="22575" y="471"/>
                    <a:pt x="22557" y="436"/>
                  </a:cubicBezTo>
                  <a:cubicBezTo>
                    <a:pt x="22557" y="419"/>
                    <a:pt x="22518" y="397"/>
                    <a:pt x="22501" y="397"/>
                  </a:cubicBezTo>
                  <a:close/>
                  <a:moveTo>
                    <a:pt x="12423" y="453"/>
                  </a:moveTo>
                  <a:cubicBezTo>
                    <a:pt x="12384" y="471"/>
                    <a:pt x="12349" y="506"/>
                    <a:pt x="12367" y="545"/>
                  </a:cubicBezTo>
                  <a:cubicBezTo>
                    <a:pt x="12367" y="580"/>
                    <a:pt x="12401" y="597"/>
                    <a:pt x="12441" y="597"/>
                  </a:cubicBezTo>
                  <a:lnTo>
                    <a:pt x="12458" y="597"/>
                  </a:lnTo>
                  <a:cubicBezTo>
                    <a:pt x="12493" y="580"/>
                    <a:pt x="12510" y="545"/>
                    <a:pt x="12510" y="506"/>
                  </a:cubicBezTo>
                  <a:cubicBezTo>
                    <a:pt x="12493" y="471"/>
                    <a:pt x="12458" y="453"/>
                    <a:pt x="12441" y="453"/>
                  </a:cubicBezTo>
                  <a:close/>
                  <a:moveTo>
                    <a:pt x="15613" y="527"/>
                  </a:moveTo>
                  <a:cubicBezTo>
                    <a:pt x="15595" y="527"/>
                    <a:pt x="15556" y="527"/>
                    <a:pt x="15539" y="562"/>
                  </a:cubicBezTo>
                  <a:cubicBezTo>
                    <a:pt x="15521" y="597"/>
                    <a:pt x="15539" y="636"/>
                    <a:pt x="15578" y="654"/>
                  </a:cubicBezTo>
                  <a:cubicBezTo>
                    <a:pt x="15595" y="654"/>
                    <a:pt x="15595" y="671"/>
                    <a:pt x="15613" y="671"/>
                  </a:cubicBezTo>
                  <a:cubicBezTo>
                    <a:pt x="15630" y="671"/>
                    <a:pt x="15665" y="654"/>
                    <a:pt x="15687" y="614"/>
                  </a:cubicBezTo>
                  <a:cubicBezTo>
                    <a:pt x="15704" y="580"/>
                    <a:pt x="15687" y="545"/>
                    <a:pt x="15647" y="527"/>
                  </a:cubicBezTo>
                  <a:close/>
                  <a:moveTo>
                    <a:pt x="12058" y="545"/>
                  </a:moveTo>
                  <a:cubicBezTo>
                    <a:pt x="12023" y="562"/>
                    <a:pt x="12005" y="597"/>
                    <a:pt x="12023" y="636"/>
                  </a:cubicBezTo>
                  <a:cubicBezTo>
                    <a:pt x="12023" y="671"/>
                    <a:pt x="12058" y="688"/>
                    <a:pt x="12075" y="688"/>
                  </a:cubicBezTo>
                  <a:lnTo>
                    <a:pt x="12097" y="688"/>
                  </a:lnTo>
                  <a:cubicBezTo>
                    <a:pt x="12149" y="688"/>
                    <a:pt x="12166" y="636"/>
                    <a:pt x="12149" y="597"/>
                  </a:cubicBezTo>
                  <a:cubicBezTo>
                    <a:pt x="12149" y="562"/>
                    <a:pt x="12114" y="545"/>
                    <a:pt x="12075" y="545"/>
                  </a:cubicBezTo>
                  <a:close/>
                  <a:moveTo>
                    <a:pt x="22140" y="545"/>
                  </a:moveTo>
                  <a:cubicBezTo>
                    <a:pt x="22105" y="562"/>
                    <a:pt x="22083" y="597"/>
                    <a:pt x="22105" y="636"/>
                  </a:cubicBezTo>
                  <a:cubicBezTo>
                    <a:pt x="22105" y="671"/>
                    <a:pt x="22140" y="688"/>
                    <a:pt x="22157" y="688"/>
                  </a:cubicBezTo>
                  <a:cubicBezTo>
                    <a:pt x="22174" y="688"/>
                    <a:pt x="22174" y="688"/>
                    <a:pt x="22192" y="671"/>
                  </a:cubicBezTo>
                  <a:cubicBezTo>
                    <a:pt x="22231" y="654"/>
                    <a:pt x="22248" y="614"/>
                    <a:pt x="22231" y="580"/>
                  </a:cubicBezTo>
                  <a:cubicBezTo>
                    <a:pt x="22214" y="562"/>
                    <a:pt x="22192" y="545"/>
                    <a:pt x="22157" y="545"/>
                  </a:cubicBezTo>
                  <a:close/>
                  <a:moveTo>
                    <a:pt x="25947" y="580"/>
                  </a:moveTo>
                  <a:cubicBezTo>
                    <a:pt x="25912" y="580"/>
                    <a:pt x="25890" y="580"/>
                    <a:pt x="25873" y="614"/>
                  </a:cubicBezTo>
                  <a:cubicBezTo>
                    <a:pt x="25856" y="636"/>
                    <a:pt x="25856" y="688"/>
                    <a:pt x="25890" y="706"/>
                  </a:cubicBezTo>
                  <a:cubicBezTo>
                    <a:pt x="25912" y="723"/>
                    <a:pt x="25930" y="723"/>
                    <a:pt x="25947" y="723"/>
                  </a:cubicBezTo>
                  <a:cubicBezTo>
                    <a:pt x="25964" y="723"/>
                    <a:pt x="25982" y="706"/>
                    <a:pt x="25999" y="688"/>
                  </a:cubicBezTo>
                  <a:cubicBezTo>
                    <a:pt x="26021" y="671"/>
                    <a:pt x="26021" y="614"/>
                    <a:pt x="25982" y="597"/>
                  </a:cubicBezTo>
                  <a:cubicBezTo>
                    <a:pt x="25964" y="580"/>
                    <a:pt x="25947" y="580"/>
                    <a:pt x="25947" y="580"/>
                  </a:cubicBezTo>
                  <a:close/>
                  <a:moveTo>
                    <a:pt x="11714" y="654"/>
                  </a:moveTo>
                  <a:cubicBezTo>
                    <a:pt x="11679" y="671"/>
                    <a:pt x="11662" y="706"/>
                    <a:pt x="11662" y="745"/>
                  </a:cubicBezTo>
                  <a:cubicBezTo>
                    <a:pt x="11679" y="780"/>
                    <a:pt x="11696" y="797"/>
                    <a:pt x="11731" y="797"/>
                  </a:cubicBezTo>
                  <a:lnTo>
                    <a:pt x="11749" y="797"/>
                  </a:lnTo>
                  <a:cubicBezTo>
                    <a:pt x="11788" y="780"/>
                    <a:pt x="11823" y="745"/>
                    <a:pt x="11805" y="706"/>
                  </a:cubicBezTo>
                  <a:cubicBezTo>
                    <a:pt x="11805" y="671"/>
                    <a:pt x="11770" y="654"/>
                    <a:pt x="11731" y="654"/>
                  </a:cubicBezTo>
                  <a:close/>
                  <a:moveTo>
                    <a:pt x="15939" y="688"/>
                  </a:moveTo>
                  <a:cubicBezTo>
                    <a:pt x="15904" y="688"/>
                    <a:pt x="15882" y="688"/>
                    <a:pt x="15865" y="723"/>
                  </a:cubicBezTo>
                  <a:cubicBezTo>
                    <a:pt x="15848" y="745"/>
                    <a:pt x="15865" y="797"/>
                    <a:pt x="15904" y="815"/>
                  </a:cubicBezTo>
                  <a:cubicBezTo>
                    <a:pt x="15904" y="815"/>
                    <a:pt x="15922" y="832"/>
                    <a:pt x="15939" y="832"/>
                  </a:cubicBezTo>
                  <a:cubicBezTo>
                    <a:pt x="15956" y="832"/>
                    <a:pt x="15991" y="815"/>
                    <a:pt x="15991" y="797"/>
                  </a:cubicBezTo>
                  <a:cubicBezTo>
                    <a:pt x="16013" y="762"/>
                    <a:pt x="16013" y="706"/>
                    <a:pt x="15974" y="688"/>
                  </a:cubicBezTo>
                  <a:close/>
                  <a:moveTo>
                    <a:pt x="21831" y="688"/>
                  </a:moveTo>
                  <a:cubicBezTo>
                    <a:pt x="21831" y="688"/>
                    <a:pt x="21813" y="688"/>
                    <a:pt x="21796" y="706"/>
                  </a:cubicBezTo>
                  <a:cubicBezTo>
                    <a:pt x="21757" y="723"/>
                    <a:pt x="21757" y="762"/>
                    <a:pt x="21778" y="797"/>
                  </a:cubicBezTo>
                  <a:cubicBezTo>
                    <a:pt x="21778" y="815"/>
                    <a:pt x="21813" y="832"/>
                    <a:pt x="21831" y="832"/>
                  </a:cubicBezTo>
                  <a:lnTo>
                    <a:pt x="21865" y="832"/>
                  </a:lnTo>
                  <a:cubicBezTo>
                    <a:pt x="21905" y="815"/>
                    <a:pt x="21922" y="762"/>
                    <a:pt x="21905" y="723"/>
                  </a:cubicBezTo>
                  <a:cubicBezTo>
                    <a:pt x="21887" y="706"/>
                    <a:pt x="21865" y="688"/>
                    <a:pt x="21831" y="688"/>
                  </a:cubicBezTo>
                  <a:close/>
                  <a:moveTo>
                    <a:pt x="11388" y="745"/>
                  </a:moveTo>
                  <a:cubicBezTo>
                    <a:pt x="11388" y="745"/>
                    <a:pt x="11370" y="745"/>
                    <a:pt x="11370" y="762"/>
                  </a:cubicBezTo>
                  <a:cubicBezTo>
                    <a:pt x="11335" y="762"/>
                    <a:pt x="11314" y="797"/>
                    <a:pt x="11314" y="832"/>
                  </a:cubicBezTo>
                  <a:cubicBezTo>
                    <a:pt x="11335" y="871"/>
                    <a:pt x="11353" y="888"/>
                    <a:pt x="11388" y="888"/>
                  </a:cubicBezTo>
                  <a:lnTo>
                    <a:pt x="11405" y="888"/>
                  </a:lnTo>
                  <a:cubicBezTo>
                    <a:pt x="11444" y="888"/>
                    <a:pt x="11462" y="832"/>
                    <a:pt x="11462" y="797"/>
                  </a:cubicBezTo>
                  <a:cubicBezTo>
                    <a:pt x="11444" y="762"/>
                    <a:pt x="11422" y="745"/>
                    <a:pt x="11388" y="745"/>
                  </a:cubicBezTo>
                  <a:close/>
                  <a:moveTo>
                    <a:pt x="26217" y="815"/>
                  </a:moveTo>
                  <a:cubicBezTo>
                    <a:pt x="26199" y="815"/>
                    <a:pt x="26182" y="815"/>
                    <a:pt x="26165" y="832"/>
                  </a:cubicBezTo>
                  <a:cubicBezTo>
                    <a:pt x="26130" y="871"/>
                    <a:pt x="26130" y="906"/>
                    <a:pt x="26165" y="941"/>
                  </a:cubicBezTo>
                  <a:cubicBezTo>
                    <a:pt x="26182" y="962"/>
                    <a:pt x="26199" y="962"/>
                    <a:pt x="26217" y="962"/>
                  </a:cubicBezTo>
                  <a:cubicBezTo>
                    <a:pt x="26239" y="962"/>
                    <a:pt x="26256" y="941"/>
                    <a:pt x="26273" y="941"/>
                  </a:cubicBezTo>
                  <a:cubicBezTo>
                    <a:pt x="26291" y="906"/>
                    <a:pt x="26291" y="854"/>
                    <a:pt x="26273" y="832"/>
                  </a:cubicBezTo>
                  <a:cubicBezTo>
                    <a:pt x="26256" y="815"/>
                    <a:pt x="26239" y="815"/>
                    <a:pt x="26217" y="815"/>
                  </a:cubicBezTo>
                  <a:close/>
                  <a:moveTo>
                    <a:pt x="11026" y="854"/>
                  </a:moveTo>
                  <a:cubicBezTo>
                    <a:pt x="10987" y="871"/>
                    <a:pt x="10952" y="906"/>
                    <a:pt x="10970" y="941"/>
                  </a:cubicBezTo>
                  <a:cubicBezTo>
                    <a:pt x="10970" y="980"/>
                    <a:pt x="11009" y="997"/>
                    <a:pt x="11044" y="997"/>
                  </a:cubicBezTo>
                  <a:lnTo>
                    <a:pt x="11061" y="997"/>
                  </a:lnTo>
                  <a:cubicBezTo>
                    <a:pt x="11096" y="980"/>
                    <a:pt x="11118" y="941"/>
                    <a:pt x="11118" y="906"/>
                  </a:cubicBezTo>
                  <a:cubicBezTo>
                    <a:pt x="11096" y="871"/>
                    <a:pt x="11061" y="854"/>
                    <a:pt x="11044" y="854"/>
                  </a:cubicBezTo>
                  <a:close/>
                  <a:moveTo>
                    <a:pt x="21504" y="854"/>
                  </a:moveTo>
                  <a:cubicBezTo>
                    <a:pt x="21504" y="854"/>
                    <a:pt x="21487" y="854"/>
                    <a:pt x="21470" y="871"/>
                  </a:cubicBezTo>
                  <a:cubicBezTo>
                    <a:pt x="21452" y="888"/>
                    <a:pt x="21430" y="923"/>
                    <a:pt x="21452" y="962"/>
                  </a:cubicBezTo>
                  <a:cubicBezTo>
                    <a:pt x="21470" y="980"/>
                    <a:pt x="21487" y="997"/>
                    <a:pt x="21504" y="997"/>
                  </a:cubicBezTo>
                  <a:lnTo>
                    <a:pt x="21539" y="997"/>
                  </a:lnTo>
                  <a:cubicBezTo>
                    <a:pt x="21578" y="980"/>
                    <a:pt x="21596" y="923"/>
                    <a:pt x="21578" y="888"/>
                  </a:cubicBezTo>
                  <a:cubicBezTo>
                    <a:pt x="21561" y="871"/>
                    <a:pt x="21539" y="854"/>
                    <a:pt x="21504" y="854"/>
                  </a:cubicBezTo>
                  <a:close/>
                  <a:moveTo>
                    <a:pt x="16231" y="888"/>
                  </a:moveTo>
                  <a:cubicBezTo>
                    <a:pt x="16209" y="888"/>
                    <a:pt x="16191" y="888"/>
                    <a:pt x="16174" y="906"/>
                  </a:cubicBezTo>
                  <a:cubicBezTo>
                    <a:pt x="16157" y="941"/>
                    <a:pt x="16157" y="997"/>
                    <a:pt x="16191" y="1015"/>
                  </a:cubicBezTo>
                  <a:cubicBezTo>
                    <a:pt x="16209" y="1032"/>
                    <a:pt x="16209" y="1032"/>
                    <a:pt x="16231" y="1032"/>
                  </a:cubicBezTo>
                  <a:cubicBezTo>
                    <a:pt x="16248" y="1032"/>
                    <a:pt x="16283" y="1015"/>
                    <a:pt x="16283" y="997"/>
                  </a:cubicBezTo>
                  <a:cubicBezTo>
                    <a:pt x="16318" y="980"/>
                    <a:pt x="16300" y="923"/>
                    <a:pt x="16283" y="906"/>
                  </a:cubicBezTo>
                  <a:cubicBezTo>
                    <a:pt x="16265" y="888"/>
                    <a:pt x="16248" y="888"/>
                    <a:pt x="16231" y="888"/>
                  </a:cubicBezTo>
                  <a:close/>
                  <a:moveTo>
                    <a:pt x="10661" y="941"/>
                  </a:moveTo>
                  <a:cubicBezTo>
                    <a:pt x="10626" y="962"/>
                    <a:pt x="10609" y="997"/>
                    <a:pt x="10626" y="1032"/>
                  </a:cubicBezTo>
                  <a:cubicBezTo>
                    <a:pt x="10626" y="1071"/>
                    <a:pt x="10661" y="1089"/>
                    <a:pt x="10683" y="1089"/>
                  </a:cubicBezTo>
                  <a:lnTo>
                    <a:pt x="10700" y="1089"/>
                  </a:lnTo>
                  <a:cubicBezTo>
                    <a:pt x="10752" y="1071"/>
                    <a:pt x="10770" y="1032"/>
                    <a:pt x="10752" y="997"/>
                  </a:cubicBezTo>
                  <a:cubicBezTo>
                    <a:pt x="10752" y="962"/>
                    <a:pt x="10717" y="941"/>
                    <a:pt x="10683" y="941"/>
                  </a:cubicBezTo>
                  <a:close/>
                  <a:moveTo>
                    <a:pt x="10317" y="1032"/>
                  </a:moveTo>
                  <a:cubicBezTo>
                    <a:pt x="10282" y="1032"/>
                    <a:pt x="10265" y="1071"/>
                    <a:pt x="10265" y="1123"/>
                  </a:cubicBezTo>
                  <a:cubicBezTo>
                    <a:pt x="10282" y="1141"/>
                    <a:pt x="10300" y="1180"/>
                    <a:pt x="10335" y="1180"/>
                  </a:cubicBezTo>
                  <a:lnTo>
                    <a:pt x="10356" y="1180"/>
                  </a:lnTo>
                  <a:cubicBezTo>
                    <a:pt x="10391" y="1158"/>
                    <a:pt x="10408" y="1123"/>
                    <a:pt x="10408" y="1089"/>
                  </a:cubicBezTo>
                  <a:cubicBezTo>
                    <a:pt x="10391" y="1049"/>
                    <a:pt x="10374" y="1032"/>
                    <a:pt x="10335" y="1032"/>
                  </a:cubicBezTo>
                  <a:close/>
                  <a:moveTo>
                    <a:pt x="21161" y="1032"/>
                  </a:moveTo>
                  <a:cubicBezTo>
                    <a:pt x="21126" y="1049"/>
                    <a:pt x="21104" y="1106"/>
                    <a:pt x="21126" y="1141"/>
                  </a:cubicBezTo>
                  <a:cubicBezTo>
                    <a:pt x="21143" y="1158"/>
                    <a:pt x="21161" y="1180"/>
                    <a:pt x="21195" y="1180"/>
                  </a:cubicBezTo>
                  <a:cubicBezTo>
                    <a:pt x="21195" y="1180"/>
                    <a:pt x="21213" y="1158"/>
                    <a:pt x="21235" y="1158"/>
                  </a:cubicBezTo>
                  <a:cubicBezTo>
                    <a:pt x="21269" y="1141"/>
                    <a:pt x="21269" y="1106"/>
                    <a:pt x="21252" y="1071"/>
                  </a:cubicBezTo>
                  <a:cubicBezTo>
                    <a:pt x="21235" y="1032"/>
                    <a:pt x="21213" y="1032"/>
                    <a:pt x="21195" y="1032"/>
                  </a:cubicBezTo>
                  <a:close/>
                  <a:moveTo>
                    <a:pt x="26473" y="1071"/>
                  </a:moveTo>
                  <a:cubicBezTo>
                    <a:pt x="26456" y="1071"/>
                    <a:pt x="26434" y="1089"/>
                    <a:pt x="26417" y="1089"/>
                  </a:cubicBezTo>
                  <a:cubicBezTo>
                    <a:pt x="26400" y="1123"/>
                    <a:pt x="26382" y="1158"/>
                    <a:pt x="26417" y="1197"/>
                  </a:cubicBezTo>
                  <a:cubicBezTo>
                    <a:pt x="26417" y="1215"/>
                    <a:pt x="26456" y="1215"/>
                    <a:pt x="26473" y="1215"/>
                  </a:cubicBezTo>
                  <a:cubicBezTo>
                    <a:pt x="26491" y="1215"/>
                    <a:pt x="26508" y="1215"/>
                    <a:pt x="26508" y="1197"/>
                  </a:cubicBezTo>
                  <a:cubicBezTo>
                    <a:pt x="26543" y="1180"/>
                    <a:pt x="26543" y="1123"/>
                    <a:pt x="26526" y="1106"/>
                  </a:cubicBezTo>
                  <a:cubicBezTo>
                    <a:pt x="26508" y="1089"/>
                    <a:pt x="26491" y="1071"/>
                    <a:pt x="26473" y="1071"/>
                  </a:cubicBezTo>
                  <a:close/>
                  <a:moveTo>
                    <a:pt x="9973" y="1106"/>
                  </a:moveTo>
                  <a:cubicBezTo>
                    <a:pt x="9921" y="1123"/>
                    <a:pt x="9899" y="1158"/>
                    <a:pt x="9921" y="1197"/>
                  </a:cubicBezTo>
                  <a:cubicBezTo>
                    <a:pt x="9921" y="1232"/>
                    <a:pt x="9956" y="1250"/>
                    <a:pt x="9991" y="1250"/>
                  </a:cubicBezTo>
                  <a:cubicBezTo>
                    <a:pt x="10047" y="1250"/>
                    <a:pt x="10065" y="1197"/>
                    <a:pt x="10047" y="1158"/>
                  </a:cubicBezTo>
                  <a:cubicBezTo>
                    <a:pt x="10047" y="1123"/>
                    <a:pt x="10008" y="1106"/>
                    <a:pt x="9991" y="1106"/>
                  </a:cubicBezTo>
                  <a:close/>
                  <a:moveTo>
                    <a:pt x="16500" y="1123"/>
                  </a:moveTo>
                  <a:cubicBezTo>
                    <a:pt x="16483" y="1123"/>
                    <a:pt x="16466" y="1123"/>
                    <a:pt x="16448" y="1141"/>
                  </a:cubicBezTo>
                  <a:cubicBezTo>
                    <a:pt x="16426" y="1180"/>
                    <a:pt x="16426" y="1215"/>
                    <a:pt x="16466" y="1250"/>
                  </a:cubicBezTo>
                  <a:cubicBezTo>
                    <a:pt x="16466" y="1267"/>
                    <a:pt x="16483" y="1267"/>
                    <a:pt x="16500" y="1267"/>
                  </a:cubicBezTo>
                  <a:cubicBezTo>
                    <a:pt x="16518" y="1267"/>
                    <a:pt x="16535" y="1267"/>
                    <a:pt x="16557" y="1250"/>
                  </a:cubicBezTo>
                  <a:cubicBezTo>
                    <a:pt x="16592" y="1215"/>
                    <a:pt x="16592" y="1180"/>
                    <a:pt x="16557" y="1141"/>
                  </a:cubicBezTo>
                  <a:cubicBezTo>
                    <a:pt x="16535" y="1123"/>
                    <a:pt x="16518" y="1123"/>
                    <a:pt x="16500" y="1123"/>
                  </a:cubicBezTo>
                  <a:close/>
                  <a:moveTo>
                    <a:pt x="9612" y="1197"/>
                  </a:moveTo>
                  <a:cubicBezTo>
                    <a:pt x="9573" y="1197"/>
                    <a:pt x="9556" y="1232"/>
                    <a:pt x="9556" y="1267"/>
                  </a:cubicBezTo>
                  <a:cubicBezTo>
                    <a:pt x="9556" y="1306"/>
                    <a:pt x="9595" y="1324"/>
                    <a:pt x="9630" y="1324"/>
                  </a:cubicBezTo>
                  <a:lnTo>
                    <a:pt x="9647" y="1324"/>
                  </a:lnTo>
                  <a:cubicBezTo>
                    <a:pt x="9682" y="1324"/>
                    <a:pt x="9704" y="1289"/>
                    <a:pt x="9704" y="1250"/>
                  </a:cubicBezTo>
                  <a:cubicBezTo>
                    <a:pt x="9704" y="1215"/>
                    <a:pt x="9664" y="1197"/>
                    <a:pt x="9630" y="1197"/>
                  </a:cubicBezTo>
                  <a:close/>
                  <a:moveTo>
                    <a:pt x="20869" y="1197"/>
                  </a:moveTo>
                  <a:cubicBezTo>
                    <a:pt x="20852" y="1197"/>
                    <a:pt x="20852" y="1197"/>
                    <a:pt x="20834" y="1215"/>
                  </a:cubicBezTo>
                  <a:cubicBezTo>
                    <a:pt x="20799" y="1232"/>
                    <a:pt x="20799" y="1267"/>
                    <a:pt x="20817" y="1306"/>
                  </a:cubicBezTo>
                  <a:cubicBezTo>
                    <a:pt x="20817" y="1324"/>
                    <a:pt x="20852" y="1341"/>
                    <a:pt x="20869" y="1341"/>
                  </a:cubicBezTo>
                  <a:lnTo>
                    <a:pt x="20908" y="1341"/>
                  </a:lnTo>
                  <a:cubicBezTo>
                    <a:pt x="20943" y="1324"/>
                    <a:pt x="20960" y="1267"/>
                    <a:pt x="20943" y="1232"/>
                  </a:cubicBezTo>
                  <a:cubicBezTo>
                    <a:pt x="20926" y="1215"/>
                    <a:pt x="20908" y="1197"/>
                    <a:pt x="20869" y="1197"/>
                  </a:cubicBezTo>
                  <a:close/>
                  <a:moveTo>
                    <a:pt x="9268" y="1267"/>
                  </a:moveTo>
                  <a:cubicBezTo>
                    <a:pt x="9212" y="1267"/>
                    <a:pt x="9194" y="1306"/>
                    <a:pt x="9212" y="1341"/>
                  </a:cubicBezTo>
                  <a:cubicBezTo>
                    <a:pt x="9212" y="1376"/>
                    <a:pt x="9247" y="1415"/>
                    <a:pt x="9268" y="1415"/>
                  </a:cubicBezTo>
                  <a:lnTo>
                    <a:pt x="9286" y="1415"/>
                  </a:lnTo>
                  <a:cubicBezTo>
                    <a:pt x="9321" y="1398"/>
                    <a:pt x="9355" y="1358"/>
                    <a:pt x="9338" y="1324"/>
                  </a:cubicBezTo>
                  <a:cubicBezTo>
                    <a:pt x="9338" y="1289"/>
                    <a:pt x="9303" y="1267"/>
                    <a:pt x="9268" y="1267"/>
                  </a:cubicBezTo>
                  <a:close/>
                  <a:moveTo>
                    <a:pt x="8903" y="1341"/>
                  </a:moveTo>
                  <a:cubicBezTo>
                    <a:pt x="8868" y="1341"/>
                    <a:pt x="8833" y="1376"/>
                    <a:pt x="8851" y="1415"/>
                  </a:cubicBezTo>
                  <a:cubicBezTo>
                    <a:pt x="8851" y="1450"/>
                    <a:pt x="8886" y="1485"/>
                    <a:pt x="8920" y="1485"/>
                  </a:cubicBezTo>
                  <a:lnTo>
                    <a:pt x="8942" y="1485"/>
                  </a:lnTo>
                  <a:cubicBezTo>
                    <a:pt x="8977" y="1467"/>
                    <a:pt x="8994" y="1432"/>
                    <a:pt x="8994" y="1398"/>
                  </a:cubicBezTo>
                  <a:cubicBezTo>
                    <a:pt x="8977" y="1358"/>
                    <a:pt x="8960" y="1341"/>
                    <a:pt x="8920" y="1341"/>
                  </a:cubicBezTo>
                  <a:close/>
                  <a:moveTo>
                    <a:pt x="26691" y="1358"/>
                  </a:moveTo>
                  <a:cubicBezTo>
                    <a:pt x="26674" y="1358"/>
                    <a:pt x="26652" y="1358"/>
                    <a:pt x="26652" y="1376"/>
                  </a:cubicBezTo>
                  <a:cubicBezTo>
                    <a:pt x="26617" y="1398"/>
                    <a:pt x="26600" y="1450"/>
                    <a:pt x="26634" y="1467"/>
                  </a:cubicBezTo>
                  <a:cubicBezTo>
                    <a:pt x="26634" y="1506"/>
                    <a:pt x="26674" y="1506"/>
                    <a:pt x="26691" y="1506"/>
                  </a:cubicBezTo>
                  <a:cubicBezTo>
                    <a:pt x="26708" y="1506"/>
                    <a:pt x="26726" y="1506"/>
                    <a:pt x="26726" y="1485"/>
                  </a:cubicBezTo>
                  <a:cubicBezTo>
                    <a:pt x="26761" y="1467"/>
                    <a:pt x="26761" y="1432"/>
                    <a:pt x="26743" y="1398"/>
                  </a:cubicBezTo>
                  <a:cubicBezTo>
                    <a:pt x="26726" y="1376"/>
                    <a:pt x="26708" y="1358"/>
                    <a:pt x="26691" y="1358"/>
                  </a:cubicBezTo>
                  <a:close/>
                  <a:moveTo>
                    <a:pt x="16753" y="1376"/>
                  </a:moveTo>
                  <a:cubicBezTo>
                    <a:pt x="16735" y="1376"/>
                    <a:pt x="16718" y="1398"/>
                    <a:pt x="16718" y="1398"/>
                  </a:cubicBezTo>
                  <a:cubicBezTo>
                    <a:pt x="16683" y="1432"/>
                    <a:pt x="16683" y="1467"/>
                    <a:pt x="16700" y="1506"/>
                  </a:cubicBezTo>
                  <a:cubicBezTo>
                    <a:pt x="16718" y="1524"/>
                    <a:pt x="16735" y="1524"/>
                    <a:pt x="16753" y="1524"/>
                  </a:cubicBezTo>
                  <a:cubicBezTo>
                    <a:pt x="16774" y="1524"/>
                    <a:pt x="16792" y="1524"/>
                    <a:pt x="16809" y="1506"/>
                  </a:cubicBezTo>
                  <a:cubicBezTo>
                    <a:pt x="16844" y="1485"/>
                    <a:pt x="16844" y="1432"/>
                    <a:pt x="16809" y="1415"/>
                  </a:cubicBezTo>
                  <a:cubicBezTo>
                    <a:pt x="16809" y="1398"/>
                    <a:pt x="16774" y="1376"/>
                    <a:pt x="16753" y="1376"/>
                  </a:cubicBezTo>
                  <a:close/>
                  <a:moveTo>
                    <a:pt x="20525" y="1376"/>
                  </a:moveTo>
                  <a:cubicBezTo>
                    <a:pt x="20490" y="1398"/>
                    <a:pt x="20473" y="1432"/>
                    <a:pt x="20490" y="1467"/>
                  </a:cubicBezTo>
                  <a:cubicBezTo>
                    <a:pt x="20508" y="1506"/>
                    <a:pt x="20525" y="1524"/>
                    <a:pt x="20543" y="1524"/>
                  </a:cubicBezTo>
                  <a:cubicBezTo>
                    <a:pt x="20560" y="1524"/>
                    <a:pt x="20582" y="1506"/>
                    <a:pt x="20582" y="1506"/>
                  </a:cubicBezTo>
                  <a:cubicBezTo>
                    <a:pt x="20617" y="1485"/>
                    <a:pt x="20634" y="1450"/>
                    <a:pt x="20617" y="1415"/>
                  </a:cubicBezTo>
                  <a:cubicBezTo>
                    <a:pt x="20599" y="1376"/>
                    <a:pt x="20582" y="1376"/>
                    <a:pt x="20543" y="1376"/>
                  </a:cubicBezTo>
                  <a:close/>
                  <a:moveTo>
                    <a:pt x="8542" y="1415"/>
                  </a:moveTo>
                  <a:cubicBezTo>
                    <a:pt x="8507" y="1415"/>
                    <a:pt x="8485" y="1450"/>
                    <a:pt x="8485" y="1485"/>
                  </a:cubicBezTo>
                  <a:cubicBezTo>
                    <a:pt x="8507" y="1524"/>
                    <a:pt x="8524" y="1559"/>
                    <a:pt x="8559" y="1559"/>
                  </a:cubicBezTo>
                  <a:lnTo>
                    <a:pt x="8577" y="1559"/>
                  </a:lnTo>
                  <a:cubicBezTo>
                    <a:pt x="8616" y="1541"/>
                    <a:pt x="8651" y="1506"/>
                    <a:pt x="8633" y="1467"/>
                  </a:cubicBezTo>
                  <a:cubicBezTo>
                    <a:pt x="8633" y="1432"/>
                    <a:pt x="8594" y="1415"/>
                    <a:pt x="8559" y="1415"/>
                  </a:cubicBezTo>
                  <a:close/>
                  <a:moveTo>
                    <a:pt x="8198" y="1485"/>
                  </a:moveTo>
                  <a:cubicBezTo>
                    <a:pt x="8159" y="1485"/>
                    <a:pt x="8124" y="1524"/>
                    <a:pt x="8141" y="1576"/>
                  </a:cubicBezTo>
                  <a:cubicBezTo>
                    <a:pt x="8141" y="1593"/>
                    <a:pt x="8181" y="1633"/>
                    <a:pt x="8215" y="1633"/>
                  </a:cubicBezTo>
                  <a:cubicBezTo>
                    <a:pt x="8268" y="1615"/>
                    <a:pt x="8289" y="1576"/>
                    <a:pt x="8289" y="1541"/>
                  </a:cubicBezTo>
                  <a:cubicBezTo>
                    <a:pt x="8268" y="1506"/>
                    <a:pt x="8250" y="1485"/>
                    <a:pt x="8215" y="1485"/>
                  </a:cubicBezTo>
                  <a:close/>
                  <a:moveTo>
                    <a:pt x="20199" y="1541"/>
                  </a:moveTo>
                  <a:cubicBezTo>
                    <a:pt x="20164" y="1559"/>
                    <a:pt x="20147" y="1615"/>
                    <a:pt x="20164" y="1650"/>
                  </a:cubicBezTo>
                  <a:cubicBezTo>
                    <a:pt x="20182" y="1667"/>
                    <a:pt x="20199" y="1685"/>
                    <a:pt x="20234" y="1685"/>
                  </a:cubicBezTo>
                  <a:cubicBezTo>
                    <a:pt x="20234" y="1685"/>
                    <a:pt x="20255" y="1685"/>
                    <a:pt x="20273" y="1667"/>
                  </a:cubicBezTo>
                  <a:cubicBezTo>
                    <a:pt x="20308" y="1650"/>
                    <a:pt x="20308" y="1615"/>
                    <a:pt x="20290" y="1576"/>
                  </a:cubicBezTo>
                  <a:cubicBezTo>
                    <a:pt x="20290" y="1559"/>
                    <a:pt x="20255" y="1541"/>
                    <a:pt x="20234" y="1541"/>
                  </a:cubicBezTo>
                  <a:close/>
                  <a:moveTo>
                    <a:pt x="7833" y="1559"/>
                  </a:moveTo>
                  <a:cubicBezTo>
                    <a:pt x="7798" y="1559"/>
                    <a:pt x="7780" y="1593"/>
                    <a:pt x="7780" y="1650"/>
                  </a:cubicBezTo>
                  <a:cubicBezTo>
                    <a:pt x="7798" y="1667"/>
                    <a:pt x="7815" y="1702"/>
                    <a:pt x="7854" y="1702"/>
                  </a:cubicBezTo>
                  <a:lnTo>
                    <a:pt x="7872" y="1702"/>
                  </a:lnTo>
                  <a:cubicBezTo>
                    <a:pt x="7906" y="1685"/>
                    <a:pt x="7924" y="1650"/>
                    <a:pt x="7924" y="1615"/>
                  </a:cubicBezTo>
                  <a:cubicBezTo>
                    <a:pt x="7924" y="1576"/>
                    <a:pt x="7889" y="1559"/>
                    <a:pt x="7854" y="1559"/>
                  </a:cubicBezTo>
                  <a:close/>
                  <a:moveTo>
                    <a:pt x="7489" y="1633"/>
                  </a:moveTo>
                  <a:cubicBezTo>
                    <a:pt x="7454" y="1650"/>
                    <a:pt x="7419" y="1685"/>
                    <a:pt x="7437" y="1724"/>
                  </a:cubicBezTo>
                  <a:cubicBezTo>
                    <a:pt x="7437" y="1759"/>
                    <a:pt x="7471" y="1776"/>
                    <a:pt x="7506" y="1776"/>
                  </a:cubicBezTo>
                  <a:cubicBezTo>
                    <a:pt x="7563" y="1759"/>
                    <a:pt x="7580" y="1724"/>
                    <a:pt x="7563" y="1685"/>
                  </a:cubicBezTo>
                  <a:cubicBezTo>
                    <a:pt x="7563" y="1650"/>
                    <a:pt x="7528" y="1633"/>
                    <a:pt x="7506" y="1633"/>
                  </a:cubicBezTo>
                  <a:close/>
                  <a:moveTo>
                    <a:pt x="17009" y="1650"/>
                  </a:moveTo>
                  <a:cubicBezTo>
                    <a:pt x="16992" y="1650"/>
                    <a:pt x="16970" y="1650"/>
                    <a:pt x="16953" y="1667"/>
                  </a:cubicBezTo>
                  <a:cubicBezTo>
                    <a:pt x="16935" y="1702"/>
                    <a:pt x="16935" y="1741"/>
                    <a:pt x="16953" y="1776"/>
                  </a:cubicBezTo>
                  <a:cubicBezTo>
                    <a:pt x="16970" y="1794"/>
                    <a:pt x="16992" y="1794"/>
                    <a:pt x="17009" y="1794"/>
                  </a:cubicBezTo>
                  <a:cubicBezTo>
                    <a:pt x="17027" y="1794"/>
                    <a:pt x="17044" y="1794"/>
                    <a:pt x="17062" y="1776"/>
                  </a:cubicBezTo>
                  <a:cubicBezTo>
                    <a:pt x="17079" y="1741"/>
                    <a:pt x="17079" y="1702"/>
                    <a:pt x="17062" y="1667"/>
                  </a:cubicBezTo>
                  <a:cubicBezTo>
                    <a:pt x="17044" y="1650"/>
                    <a:pt x="17027" y="1650"/>
                    <a:pt x="17009" y="1650"/>
                  </a:cubicBezTo>
                  <a:close/>
                  <a:moveTo>
                    <a:pt x="26852" y="1667"/>
                  </a:moveTo>
                  <a:cubicBezTo>
                    <a:pt x="26817" y="1685"/>
                    <a:pt x="26817" y="1741"/>
                    <a:pt x="26835" y="1776"/>
                  </a:cubicBezTo>
                  <a:cubicBezTo>
                    <a:pt x="26852" y="1794"/>
                    <a:pt x="26869" y="1811"/>
                    <a:pt x="26891" y="1811"/>
                  </a:cubicBezTo>
                  <a:cubicBezTo>
                    <a:pt x="26909" y="1811"/>
                    <a:pt x="26926" y="1794"/>
                    <a:pt x="26926" y="1794"/>
                  </a:cubicBezTo>
                  <a:cubicBezTo>
                    <a:pt x="26961" y="1776"/>
                    <a:pt x="26978" y="1724"/>
                    <a:pt x="26961" y="1685"/>
                  </a:cubicBezTo>
                  <a:cubicBezTo>
                    <a:pt x="26943" y="1667"/>
                    <a:pt x="26926" y="1667"/>
                    <a:pt x="26891" y="1667"/>
                  </a:cubicBezTo>
                  <a:close/>
                  <a:moveTo>
                    <a:pt x="7145" y="1702"/>
                  </a:moveTo>
                  <a:cubicBezTo>
                    <a:pt x="7145" y="1702"/>
                    <a:pt x="7128" y="1702"/>
                    <a:pt x="7128" y="1724"/>
                  </a:cubicBezTo>
                  <a:cubicBezTo>
                    <a:pt x="7093" y="1724"/>
                    <a:pt x="7071" y="1759"/>
                    <a:pt x="7071" y="1794"/>
                  </a:cubicBezTo>
                  <a:cubicBezTo>
                    <a:pt x="7093" y="1833"/>
                    <a:pt x="7110" y="1850"/>
                    <a:pt x="7145" y="1850"/>
                  </a:cubicBezTo>
                  <a:lnTo>
                    <a:pt x="7162" y="1850"/>
                  </a:lnTo>
                  <a:cubicBezTo>
                    <a:pt x="7202" y="1850"/>
                    <a:pt x="7219" y="1811"/>
                    <a:pt x="7219" y="1776"/>
                  </a:cubicBezTo>
                  <a:cubicBezTo>
                    <a:pt x="7219" y="1741"/>
                    <a:pt x="7180" y="1702"/>
                    <a:pt x="7145" y="1702"/>
                  </a:cubicBezTo>
                  <a:close/>
                  <a:moveTo>
                    <a:pt x="19873" y="1702"/>
                  </a:moveTo>
                  <a:cubicBezTo>
                    <a:pt x="19838" y="1724"/>
                    <a:pt x="19820" y="1776"/>
                    <a:pt x="19838" y="1811"/>
                  </a:cubicBezTo>
                  <a:cubicBezTo>
                    <a:pt x="19855" y="1833"/>
                    <a:pt x="19873" y="1850"/>
                    <a:pt x="19907" y="1850"/>
                  </a:cubicBezTo>
                  <a:lnTo>
                    <a:pt x="19947" y="1850"/>
                  </a:lnTo>
                  <a:cubicBezTo>
                    <a:pt x="19981" y="1833"/>
                    <a:pt x="19999" y="1776"/>
                    <a:pt x="19981" y="1741"/>
                  </a:cubicBezTo>
                  <a:cubicBezTo>
                    <a:pt x="19964" y="1724"/>
                    <a:pt x="19929" y="1702"/>
                    <a:pt x="19907" y="1702"/>
                  </a:cubicBezTo>
                  <a:close/>
                  <a:moveTo>
                    <a:pt x="6784" y="1794"/>
                  </a:moveTo>
                  <a:cubicBezTo>
                    <a:pt x="6745" y="1811"/>
                    <a:pt x="6710" y="1850"/>
                    <a:pt x="6727" y="1885"/>
                  </a:cubicBezTo>
                  <a:cubicBezTo>
                    <a:pt x="6727" y="1920"/>
                    <a:pt x="6766" y="1941"/>
                    <a:pt x="6801" y="1941"/>
                  </a:cubicBezTo>
                  <a:lnTo>
                    <a:pt x="6819" y="1941"/>
                  </a:lnTo>
                  <a:cubicBezTo>
                    <a:pt x="6853" y="1920"/>
                    <a:pt x="6875" y="1885"/>
                    <a:pt x="6853" y="1850"/>
                  </a:cubicBezTo>
                  <a:cubicBezTo>
                    <a:pt x="6853" y="1811"/>
                    <a:pt x="6819" y="1794"/>
                    <a:pt x="6801" y="1794"/>
                  </a:cubicBezTo>
                  <a:close/>
                  <a:moveTo>
                    <a:pt x="19546" y="1868"/>
                  </a:moveTo>
                  <a:cubicBezTo>
                    <a:pt x="19511" y="1885"/>
                    <a:pt x="19494" y="1920"/>
                    <a:pt x="19511" y="1959"/>
                  </a:cubicBezTo>
                  <a:cubicBezTo>
                    <a:pt x="19529" y="1994"/>
                    <a:pt x="19546" y="2011"/>
                    <a:pt x="19581" y="2011"/>
                  </a:cubicBezTo>
                  <a:cubicBezTo>
                    <a:pt x="19603" y="2011"/>
                    <a:pt x="19603" y="2011"/>
                    <a:pt x="19620" y="1994"/>
                  </a:cubicBezTo>
                  <a:cubicBezTo>
                    <a:pt x="19655" y="1976"/>
                    <a:pt x="19672" y="1941"/>
                    <a:pt x="19655" y="1902"/>
                  </a:cubicBezTo>
                  <a:cubicBezTo>
                    <a:pt x="19638" y="1885"/>
                    <a:pt x="19603" y="1868"/>
                    <a:pt x="19581" y="1868"/>
                  </a:cubicBezTo>
                  <a:close/>
                  <a:moveTo>
                    <a:pt x="6418" y="1885"/>
                  </a:moveTo>
                  <a:cubicBezTo>
                    <a:pt x="6384" y="1902"/>
                    <a:pt x="6366" y="1941"/>
                    <a:pt x="6366" y="1976"/>
                  </a:cubicBezTo>
                  <a:cubicBezTo>
                    <a:pt x="6384" y="2011"/>
                    <a:pt x="6401" y="2029"/>
                    <a:pt x="6440" y="2029"/>
                  </a:cubicBezTo>
                  <a:lnTo>
                    <a:pt x="6458" y="2029"/>
                  </a:lnTo>
                  <a:cubicBezTo>
                    <a:pt x="6492" y="2011"/>
                    <a:pt x="6527" y="1976"/>
                    <a:pt x="6510" y="1941"/>
                  </a:cubicBezTo>
                  <a:cubicBezTo>
                    <a:pt x="6510" y="1902"/>
                    <a:pt x="6475" y="1885"/>
                    <a:pt x="6440" y="1885"/>
                  </a:cubicBezTo>
                  <a:close/>
                  <a:moveTo>
                    <a:pt x="17262" y="1902"/>
                  </a:moveTo>
                  <a:cubicBezTo>
                    <a:pt x="17244" y="1902"/>
                    <a:pt x="17227" y="1920"/>
                    <a:pt x="17210" y="1920"/>
                  </a:cubicBezTo>
                  <a:cubicBezTo>
                    <a:pt x="17188" y="1959"/>
                    <a:pt x="17188" y="2011"/>
                    <a:pt x="17210" y="2029"/>
                  </a:cubicBezTo>
                  <a:cubicBezTo>
                    <a:pt x="17227" y="2050"/>
                    <a:pt x="17244" y="2050"/>
                    <a:pt x="17262" y="2050"/>
                  </a:cubicBezTo>
                  <a:cubicBezTo>
                    <a:pt x="17279" y="2050"/>
                    <a:pt x="17297" y="2050"/>
                    <a:pt x="17318" y="2029"/>
                  </a:cubicBezTo>
                  <a:cubicBezTo>
                    <a:pt x="17353" y="1994"/>
                    <a:pt x="17336" y="1959"/>
                    <a:pt x="17318" y="1920"/>
                  </a:cubicBezTo>
                  <a:cubicBezTo>
                    <a:pt x="17297" y="1902"/>
                    <a:pt x="17279" y="1902"/>
                    <a:pt x="17262" y="1902"/>
                  </a:cubicBezTo>
                  <a:close/>
                  <a:moveTo>
                    <a:pt x="27087" y="1959"/>
                  </a:moveTo>
                  <a:cubicBezTo>
                    <a:pt x="27070" y="1959"/>
                    <a:pt x="27052" y="1976"/>
                    <a:pt x="27052" y="1976"/>
                  </a:cubicBezTo>
                  <a:cubicBezTo>
                    <a:pt x="27017" y="1994"/>
                    <a:pt x="27000" y="2050"/>
                    <a:pt x="27017" y="2085"/>
                  </a:cubicBezTo>
                  <a:cubicBezTo>
                    <a:pt x="27035" y="2102"/>
                    <a:pt x="27070" y="2102"/>
                    <a:pt x="27087" y="2102"/>
                  </a:cubicBezTo>
                  <a:lnTo>
                    <a:pt x="27126" y="2102"/>
                  </a:lnTo>
                  <a:cubicBezTo>
                    <a:pt x="27161" y="2085"/>
                    <a:pt x="27161" y="2029"/>
                    <a:pt x="27144" y="1994"/>
                  </a:cubicBezTo>
                  <a:cubicBezTo>
                    <a:pt x="27144" y="1976"/>
                    <a:pt x="27109" y="1959"/>
                    <a:pt x="27087" y="1959"/>
                  </a:cubicBezTo>
                  <a:close/>
                  <a:moveTo>
                    <a:pt x="6075" y="1994"/>
                  </a:moveTo>
                  <a:cubicBezTo>
                    <a:pt x="6040" y="1994"/>
                    <a:pt x="6022" y="2050"/>
                    <a:pt x="6022" y="2085"/>
                  </a:cubicBezTo>
                  <a:cubicBezTo>
                    <a:pt x="6040" y="2102"/>
                    <a:pt x="6057" y="2137"/>
                    <a:pt x="6092" y="2137"/>
                  </a:cubicBezTo>
                  <a:cubicBezTo>
                    <a:pt x="6092" y="2137"/>
                    <a:pt x="6114" y="2137"/>
                    <a:pt x="6114" y="2120"/>
                  </a:cubicBezTo>
                  <a:cubicBezTo>
                    <a:pt x="6149" y="2120"/>
                    <a:pt x="6166" y="2085"/>
                    <a:pt x="6166" y="2029"/>
                  </a:cubicBezTo>
                  <a:cubicBezTo>
                    <a:pt x="6149" y="2011"/>
                    <a:pt x="6131" y="1994"/>
                    <a:pt x="6092" y="1994"/>
                  </a:cubicBezTo>
                  <a:close/>
                  <a:moveTo>
                    <a:pt x="19220" y="2011"/>
                  </a:moveTo>
                  <a:cubicBezTo>
                    <a:pt x="19185" y="2029"/>
                    <a:pt x="19168" y="2085"/>
                    <a:pt x="19185" y="2120"/>
                  </a:cubicBezTo>
                  <a:cubicBezTo>
                    <a:pt x="19202" y="2137"/>
                    <a:pt x="19220" y="2159"/>
                    <a:pt x="19255" y="2159"/>
                  </a:cubicBezTo>
                  <a:lnTo>
                    <a:pt x="19276" y="2159"/>
                  </a:lnTo>
                  <a:cubicBezTo>
                    <a:pt x="19311" y="2137"/>
                    <a:pt x="19329" y="2085"/>
                    <a:pt x="19311" y="2050"/>
                  </a:cubicBezTo>
                  <a:cubicBezTo>
                    <a:pt x="19311" y="2029"/>
                    <a:pt x="19276" y="2011"/>
                    <a:pt x="19255" y="2011"/>
                  </a:cubicBezTo>
                  <a:close/>
                  <a:moveTo>
                    <a:pt x="5748" y="2085"/>
                  </a:moveTo>
                  <a:lnTo>
                    <a:pt x="5731" y="2102"/>
                  </a:lnTo>
                  <a:cubicBezTo>
                    <a:pt x="5696" y="2102"/>
                    <a:pt x="5657" y="2159"/>
                    <a:pt x="5679" y="2194"/>
                  </a:cubicBezTo>
                  <a:cubicBezTo>
                    <a:pt x="5696" y="2211"/>
                    <a:pt x="5713" y="2229"/>
                    <a:pt x="5748" y="2229"/>
                  </a:cubicBezTo>
                  <a:lnTo>
                    <a:pt x="5766" y="2229"/>
                  </a:lnTo>
                  <a:cubicBezTo>
                    <a:pt x="5805" y="2229"/>
                    <a:pt x="5822" y="2176"/>
                    <a:pt x="5822" y="2137"/>
                  </a:cubicBezTo>
                  <a:cubicBezTo>
                    <a:pt x="5805" y="2120"/>
                    <a:pt x="5787" y="2085"/>
                    <a:pt x="5748" y="2085"/>
                  </a:cubicBezTo>
                  <a:close/>
                  <a:moveTo>
                    <a:pt x="17553" y="2137"/>
                  </a:moveTo>
                  <a:cubicBezTo>
                    <a:pt x="17514" y="2137"/>
                    <a:pt x="17497" y="2137"/>
                    <a:pt x="17479" y="2159"/>
                  </a:cubicBezTo>
                  <a:cubicBezTo>
                    <a:pt x="17462" y="2194"/>
                    <a:pt x="17479" y="2246"/>
                    <a:pt x="17497" y="2268"/>
                  </a:cubicBezTo>
                  <a:cubicBezTo>
                    <a:pt x="17514" y="2268"/>
                    <a:pt x="17536" y="2285"/>
                    <a:pt x="17553" y="2285"/>
                  </a:cubicBezTo>
                  <a:cubicBezTo>
                    <a:pt x="17571" y="2285"/>
                    <a:pt x="17588" y="2268"/>
                    <a:pt x="17606" y="2246"/>
                  </a:cubicBezTo>
                  <a:cubicBezTo>
                    <a:pt x="17623" y="2211"/>
                    <a:pt x="17623" y="2176"/>
                    <a:pt x="17588" y="2137"/>
                  </a:cubicBezTo>
                  <a:close/>
                  <a:moveTo>
                    <a:pt x="18894" y="2159"/>
                  </a:moveTo>
                  <a:cubicBezTo>
                    <a:pt x="18859" y="2176"/>
                    <a:pt x="18841" y="2211"/>
                    <a:pt x="18859" y="2246"/>
                  </a:cubicBezTo>
                  <a:cubicBezTo>
                    <a:pt x="18859" y="2285"/>
                    <a:pt x="18894" y="2303"/>
                    <a:pt x="18911" y="2303"/>
                  </a:cubicBezTo>
                  <a:cubicBezTo>
                    <a:pt x="18928" y="2303"/>
                    <a:pt x="18928" y="2303"/>
                    <a:pt x="18950" y="2285"/>
                  </a:cubicBezTo>
                  <a:cubicBezTo>
                    <a:pt x="18985" y="2285"/>
                    <a:pt x="19002" y="2229"/>
                    <a:pt x="18985" y="2194"/>
                  </a:cubicBezTo>
                  <a:cubicBezTo>
                    <a:pt x="18968" y="2176"/>
                    <a:pt x="18950" y="2159"/>
                    <a:pt x="18911" y="2159"/>
                  </a:cubicBezTo>
                  <a:close/>
                  <a:moveTo>
                    <a:pt x="5387" y="2211"/>
                  </a:moveTo>
                  <a:cubicBezTo>
                    <a:pt x="5352" y="2229"/>
                    <a:pt x="5313" y="2268"/>
                    <a:pt x="5331" y="2303"/>
                  </a:cubicBezTo>
                  <a:cubicBezTo>
                    <a:pt x="5352" y="2337"/>
                    <a:pt x="5370" y="2355"/>
                    <a:pt x="5404" y="2355"/>
                  </a:cubicBezTo>
                  <a:lnTo>
                    <a:pt x="5422" y="2355"/>
                  </a:lnTo>
                  <a:cubicBezTo>
                    <a:pt x="5461" y="2337"/>
                    <a:pt x="5478" y="2303"/>
                    <a:pt x="5478" y="2268"/>
                  </a:cubicBezTo>
                  <a:cubicBezTo>
                    <a:pt x="5461" y="2229"/>
                    <a:pt x="5439" y="2211"/>
                    <a:pt x="5404" y="2211"/>
                  </a:cubicBezTo>
                  <a:close/>
                  <a:moveTo>
                    <a:pt x="18550" y="2285"/>
                  </a:moveTo>
                  <a:cubicBezTo>
                    <a:pt x="18515" y="2303"/>
                    <a:pt x="18493" y="2337"/>
                    <a:pt x="18515" y="2377"/>
                  </a:cubicBezTo>
                  <a:cubicBezTo>
                    <a:pt x="18515" y="2411"/>
                    <a:pt x="18550" y="2429"/>
                    <a:pt x="18585" y="2429"/>
                  </a:cubicBezTo>
                  <a:cubicBezTo>
                    <a:pt x="18585" y="2429"/>
                    <a:pt x="18602" y="2429"/>
                    <a:pt x="18602" y="2411"/>
                  </a:cubicBezTo>
                  <a:cubicBezTo>
                    <a:pt x="18641" y="2411"/>
                    <a:pt x="18659" y="2377"/>
                    <a:pt x="18641" y="2320"/>
                  </a:cubicBezTo>
                  <a:cubicBezTo>
                    <a:pt x="18641" y="2303"/>
                    <a:pt x="18602" y="2285"/>
                    <a:pt x="18585" y="2285"/>
                  </a:cubicBezTo>
                  <a:close/>
                  <a:moveTo>
                    <a:pt x="27235" y="2285"/>
                  </a:moveTo>
                  <a:cubicBezTo>
                    <a:pt x="27196" y="2303"/>
                    <a:pt x="27196" y="2355"/>
                    <a:pt x="27218" y="2394"/>
                  </a:cubicBezTo>
                  <a:cubicBezTo>
                    <a:pt x="27218" y="2411"/>
                    <a:pt x="27252" y="2429"/>
                    <a:pt x="27270" y="2429"/>
                  </a:cubicBezTo>
                  <a:cubicBezTo>
                    <a:pt x="27287" y="2429"/>
                    <a:pt x="27287" y="2429"/>
                    <a:pt x="27305" y="2411"/>
                  </a:cubicBezTo>
                  <a:cubicBezTo>
                    <a:pt x="27344" y="2394"/>
                    <a:pt x="27361" y="2355"/>
                    <a:pt x="27344" y="2320"/>
                  </a:cubicBezTo>
                  <a:cubicBezTo>
                    <a:pt x="27326" y="2285"/>
                    <a:pt x="27287" y="2285"/>
                    <a:pt x="27270" y="2285"/>
                  </a:cubicBezTo>
                  <a:close/>
                  <a:moveTo>
                    <a:pt x="17862" y="2303"/>
                  </a:moveTo>
                  <a:cubicBezTo>
                    <a:pt x="17841" y="2303"/>
                    <a:pt x="17806" y="2320"/>
                    <a:pt x="17806" y="2337"/>
                  </a:cubicBezTo>
                  <a:cubicBezTo>
                    <a:pt x="17788" y="2394"/>
                    <a:pt x="17806" y="2429"/>
                    <a:pt x="17841" y="2446"/>
                  </a:cubicBezTo>
                  <a:lnTo>
                    <a:pt x="17862" y="2446"/>
                  </a:lnTo>
                  <a:cubicBezTo>
                    <a:pt x="17897" y="2446"/>
                    <a:pt x="17932" y="2429"/>
                    <a:pt x="17932" y="2394"/>
                  </a:cubicBezTo>
                  <a:cubicBezTo>
                    <a:pt x="17949" y="2355"/>
                    <a:pt x="17932" y="2320"/>
                    <a:pt x="17897" y="2303"/>
                  </a:cubicBezTo>
                  <a:close/>
                  <a:moveTo>
                    <a:pt x="5043" y="2337"/>
                  </a:moveTo>
                  <a:cubicBezTo>
                    <a:pt x="5004" y="2355"/>
                    <a:pt x="4987" y="2394"/>
                    <a:pt x="5004" y="2429"/>
                  </a:cubicBezTo>
                  <a:cubicBezTo>
                    <a:pt x="5004" y="2464"/>
                    <a:pt x="5043" y="2485"/>
                    <a:pt x="5061" y="2485"/>
                  </a:cubicBezTo>
                  <a:lnTo>
                    <a:pt x="5096" y="2485"/>
                  </a:lnTo>
                  <a:cubicBezTo>
                    <a:pt x="5135" y="2464"/>
                    <a:pt x="5152" y="2411"/>
                    <a:pt x="5135" y="2377"/>
                  </a:cubicBezTo>
                  <a:cubicBezTo>
                    <a:pt x="5113" y="2355"/>
                    <a:pt x="5096" y="2337"/>
                    <a:pt x="5061" y="2337"/>
                  </a:cubicBezTo>
                  <a:close/>
                  <a:moveTo>
                    <a:pt x="18223" y="2355"/>
                  </a:moveTo>
                  <a:cubicBezTo>
                    <a:pt x="18189" y="2355"/>
                    <a:pt x="18149" y="2394"/>
                    <a:pt x="18149" y="2429"/>
                  </a:cubicBezTo>
                  <a:cubicBezTo>
                    <a:pt x="18149" y="2464"/>
                    <a:pt x="18189" y="2503"/>
                    <a:pt x="18223" y="2503"/>
                  </a:cubicBezTo>
                  <a:cubicBezTo>
                    <a:pt x="18258" y="2503"/>
                    <a:pt x="18297" y="2464"/>
                    <a:pt x="18297" y="2429"/>
                  </a:cubicBezTo>
                  <a:cubicBezTo>
                    <a:pt x="18297" y="2377"/>
                    <a:pt x="18258" y="2355"/>
                    <a:pt x="18223" y="2355"/>
                  </a:cubicBezTo>
                  <a:close/>
                  <a:moveTo>
                    <a:pt x="4734" y="2464"/>
                  </a:moveTo>
                  <a:cubicBezTo>
                    <a:pt x="4717" y="2464"/>
                    <a:pt x="4717" y="2485"/>
                    <a:pt x="4700" y="2485"/>
                  </a:cubicBezTo>
                  <a:cubicBezTo>
                    <a:pt x="4660" y="2503"/>
                    <a:pt x="4643" y="2538"/>
                    <a:pt x="4660" y="2572"/>
                  </a:cubicBezTo>
                  <a:cubicBezTo>
                    <a:pt x="4678" y="2594"/>
                    <a:pt x="4700" y="2612"/>
                    <a:pt x="4734" y="2612"/>
                  </a:cubicBezTo>
                  <a:lnTo>
                    <a:pt x="4752" y="2612"/>
                  </a:lnTo>
                  <a:cubicBezTo>
                    <a:pt x="4787" y="2594"/>
                    <a:pt x="4808" y="2555"/>
                    <a:pt x="4787" y="2520"/>
                  </a:cubicBezTo>
                  <a:cubicBezTo>
                    <a:pt x="4787" y="2485"/>
                    <a:pt x="4752" y="2464"/>
                    <a:pt x="4734" y="2464"/>
                  </a:cubicBezTo>
                  <a:close/>
                  <a:moveTo>
                    <a:pt x="27453" y="2594"/>
                  </a:moveTo>
                  <a:cubicBezTo>
                    <a:pt x="27435" y="2594"/>
                    <a:pt x="27435" y="2594"/>
                    <a:pt x="27413" y="2612"/>
                  </a:cubicBezTo>
                  <a:cubicBezTo>
                    <a:pt x="27379" y="2629"/>
                    <a:pt x="27361" y="2664"/>
                    <a:pt x="27396" y="2703"/>
                  </a:cubicBezTo>
                  <a:cubicBezTo>
                    <a:pt x="27396" y="2720"/>
                    <a:pt x="27435" y="2738"/>
                    <a:pt x="27453" y="2738"/>
                  </a:cubicBezTo>
                  <a:lnTo>
                    <a:pt x="27487" y="2738"/>
                  </a:lnTo>
                  <a:cubicBezTo>
                    <a:pt x="27522" y="2703"/>
                    <a:pt x="27544" y="2664"/>
                    <a:pt x="27505" y="2629"/>
                  </a:cubicBezTo>
                  <a:cubicBezTo>
                    <a:pt x="27505" y="2612"/>
                    <a:pt x="27470" y="2594"/>
                    <a:pt x="27453" y="2594"/>
                  </a:cubicBezTo>
                  <a:close/>
                  <a:moveTo>
                    <a:pt x="4391" y="2612"/>
                  </a:moveTo>
                  <a:lnTo>
                    <a:pt x="4373" y="2629"/>
                  </a:lnTo>
                  <a:cubicBezTo>
                    <a:pt x="4334" y="2646"/>
                    <a:pt x="4317" y="2681"/>
                    <a:pt x="4334" y="2720"/>
                  </a:cubicBezTo>
                  <a:cubicBezTo>
                    <a:pt x="4334" y="2755"/>
                    <a:pt x="4373" y="2755"/>
                    <a:pt x="4391" y="2755"/>
                  </a:cubicBezTo>
                  <a:lnTo>
                    <a:pt x="4425" y="2755"/>
                  </a:lnTo>
                  <a:cubicBezTo>
                    <a:pt x="4460" y="2738"/>
                    <a:pt x="4482" y="2703"/>
                    <a:pt x="4460" y="2664"/>
                  </a:cubicBezTo>
                  <a:cubicBezTo>
                    <a:pt x="4443" y="2629"/>
                    <a:pt x="4425" y="2612"/>
                    <a:pt x="4391" y="2612"/>
                  </a:cubicBezTo>
                  <a:close/>
                  <a:moveTo>
                    <a:pt x="4047" y="2773"/>
                  </a:moveTo>
                  <a:cubicBezTo>
                    <a:pt x="4008" y="2790"/>
                    <a:pt x="3990" y="2847"/>
                    <a:pt x="4008" y="2881"/>
                  </a:cubicBezTo>
                  <a:cubicBezTo>
                    <a:pt x="4008" y="2899"/>
                    <a:pt x="4047" y="2921"/>
                    <a:pt x="4064" y="2921"/>
                  </a:cubicBezTo>
                  <a:lnTo>
                    <a:pt x="4099" y="2921"/>
                  </a:lnTo>
                  <a:cubicBezTo>
                    <a:pt x="4134" y="2899"/>
                    <a:pt x="4156" y="2847"/>
                    <a:pt x="4134" y="2812"/>
                  </a:cubicBezTo>
                  <a:cubicBezTo>
                    <a:pt x="4117" y="2790"/>
                    <a:pt x="4099" y="2773"/>
                    <a:pt x="4064" y="2773"/>
                  </a:cubicBezTo>
                  <a:close/>
                  <a:moveTo>
                    <a:pt x="27596" y="2921"/>
                  </a:moveTo>
                  <a:cubicBezTo>
                    <a:pt x="27561" y="2938"/>
                    <a:pt x="27544" y="2990"/>
                    <a:pt x="27561" y="3008"/>
                  </a:cubicBezTo>
                  <a:cubicBezTo>
                    <a:pt x="27579" y="3047"/>
                    <a:pt x="27596" y="3064"/>
                    <a:pt x="27631" y="3064"/>
                  </a:cubicBezTo>
                  <a:cubicBezTo>
                    <a:pt x="27653" y="3064"/>
                    <a:pt x="27653" y="3047"/>
                    <a:pt x="27670" y="3047"/>
                  </a:cubicBezTo>
                  <a:cubicBezTo>
                    <a:pt x="27705" y="3029"/>
                    <a:pt x="27705" y="2973"/>
                    <a:pt x="27688" y="2955"/>
                  </a:cubicBezTo>
                  <a:cubicBezTo>
                    <a:pt x="27688" y="2921"/>
                    <a:pt x="27653" y="2921"/>
                    <a:pt x="27631" y="2921"/>
                  </a:cubicBezTo>
                  <a:close/>
                  <a:moveTo>
                    <a:pt x="3721" y="2938"/>
                  </a:moveTo>
                  <a:cubicBezTo>
                    <a:pt x="3681" y="2955"/>
                    <a:pt x="3664" y="2990"/>
                    <a:pt x="3681" y="3029"/>
                  </a:cubicBezTo>
                  <a:cubicBezTo>
                    <a:pt x="3681" y="3064"/>
                    <a:pt x="3721" y="3082"/>
                    <a:pt x="3738" y="3082"/>
                  </a:cubicBezTo>
                  <a:cubicBezTo>
                    <a:pt x="3755" y="3082"/>
                    <a:pt x="3755" y="3064"/>
                    <a:pt x="3773" y="3064"/>
                  </a:cubicBezTo>
                  <a:cubicBezTo>
                    <a:pt x="3808" y="3047"/>
                    <a:pt x="3829" y="3008"/>
                    <a:pt x="3808" y="2973"/>
                  </a:cubicBezTo>
                  <a:cubicBezTo>
                    <a:pt x="3790" y="2938"/>
                    <a:pt x="3773" y="2938"/>
                    <a:pt x="3738" y="2938"/>
                  </a:cubicBezTo>
                  <a:close/>
                  <a:moveTo>
                    <a:pt x="3412" y="3082"/>
                  </a:moveTo>
                  <a:cubicBezTo>
                    <a:pt x="3412" y="3082"/>
                    <a:pt x="3394" y="3099"/>
                    <a:pt x="3372" y="3099"/>
                  </a:cubicBezTo>
                  <a:cubicBezTo>
                    <a:pt x="3338" y="3116"/>
                    <a:pt x="3338" y="3156"/>
                    <a:pt x="3355" y="3190"/>
                  </a:cubicBezTo>
                  <a:cubicBezTo>
                    <a:pt x="3372" y="3225"/>
                    <a:pt x="3394" y="3225"/>
                    <a:pt x="3412" y="3225"/>
                  </a:cubicBezTo>
                  <a:lnTo>
                    <a:pt x="3446" y="3225"/>
                  </a:lnTo>
                  <a:cubicBezTo>
                    <a:pt x="3481" y="3208"/>
                    <a:pt x="3503" y="3156"/>
                    <a:pt x="3481" y="3138"/>
                  </a:cubicBezTo>
                  <a:cubicBezTo>
                    <a:pt x="3464" y="3099"/>
                    <a:pt x="3446" y="3082"/>
                    <a:pt x="3412" y="3082"/>
                  </a:cubicBezTo>
                  <a:close/>
                  <a:moveTo>
                    <a:pt x="27779" y="3225"/>
                  </a:moveTo>
                  <a:cubicBezTo>
                    <a:pt x="27740" y="3264"/>
                    <a:pt x="27722" y="3299"/>
                    <a:pt x="27740" y="3334"/>
                  </a:cubicBezTo>
                  <a:cubicBezTo>
                    <a:pt x="27761" y="3356"/>
                    <a:pt x="27779" y="3373"/>
                    <a:pt x="27814" y="3373"/>
                  </a:cubicBezTo>
                  <a:cubicBezTo>
                    <a:pt x="27814" y="3373"/>
                    <a:pt x="27831" y="3373"/>
                    <a:pt x="27849" y="3356"/>
                  </a:cubicBezTo>
                  <a:cubicBezTo>
                    <a:pt x="27888" y="3334"/>
                    <a:pt x="27888" y="3299"/>
                    <a:pt x="27870" y="3264"/>
                  </a:cubicBezTo>
                  <a:cubicBezTo>
                    <a:pt x="27870" y="3247"/>
                    <a:pt x="27831" y="3225"/>
                    <a:pt x="27814" y="3225"/>
                  </a:cubicBezTo>
                  <a:close/>
                  <a:moveTo>
                    <a:pt x="3068" y="3282"/>
                  </a:moveTo>
                  <a:cubicBezTo>
                    <a:pt x="3029" y="3317"/>
                    <a:pt x="3029" y="3356"/>
                    <a:pt x="3046" y="3390"/>
                  </a:cubicBezTo>
                  <a:cubicBezTo>
                    <a:pt x="3068" y="3408"/>
                    <a:pt x="3085" y="3425"/>
                    <a:pt x="3103" y="3425"/>
                  </a:cubicBezTo>
                  <a:cubicBezTo>
                    <a:pt x="3120" y="3425"/>
                    <a:pt x="3137" y="3425"/>
                    <a:pt x="3137" y="3408"/>
                  </a:cubicBezTo>
                  <a:cubicBezTo>
                    <a:pt x="3177" y="3390"/>
                    <a:pt x="3194" y="3356"/>
                    <a:pt x="3177" y="3317"/>
                  </a:cubicBezTo>
                  <a:cubicBezTo>
                    <a:pt x="3155" y="3282"/>
                    <a:pt x="3137" y="3282"/>
                    <a:pt x="3103" y="3282"/>
                  </a:cubicBezTo>
                  <a:close/>
                  <a:moveTo>
                    <a:pt x="2811" y="3482"/>
                  </a:moveTo>
                  <a:cubicBezTo>
                    <a:pt x="2794" y="3482"/>
                    <a:pt x="2776" y="3482"/>
                    <a:pt x="2759" y="3499"/>
                  </a:cubicBezTo>
                  <a:cubicBezTo>
                    <a:pt x="2741" y="3517"/>
                    <a:pt x="2720" y="3551"/>
                    <a:pt x="2741" y="3591"/>
                  </a:cubicBezTo>
                  <a:cubicBezTo>
                    <a:pt x="2759" y="3608"/>
                    <a:pt x="2776" y="3625"/>
                    <a:pt x="2811" y="3625"/>
                  </a:cubicBezTo>
                  <a:cubicBezTo>
                    <a:pt x="2811" y="3625"/>
                    <a:pt x="2829" y="3625"/>
                    <a:pt x="2850" y="3608"/>
                  </a:cubicBezTo>
                  <a:cubicBezTo>
                    <a:pt x="2885" y="3591"/>
                    <a:pt x="2885" y="3534"/>
                    <a:pt x="2868" y="3517"/>
                  </a:cubicBezTo>
                  <a:cubicBezTo>
                    <a:pt x="2850" y="3499"/>
                    <a:pt x="2829" y="3482"/>
                    <a:pt x="2811" y="3482"/>
                  </a:cubicBezTo>
                  <a:close/>
                  <a:moveTo>
                    <a:pt x="27996" y="3534"/>
                  </a:moveTo>
                  <a:cubicBezTo>
                    <a:pt x="27979" y="3534"/>
                    <a:pt x="27979" y="3534"/>
                    <a:pt x="27957" y="3551"/>
                  </a:cubicBezTo>
                  <a:cubicBezTo>
                    <a:pt x="27922" y="3573"/>
                    <a:pt x="27922" y="3608"/>
                    <a:pt x="27940" y="3643"/>
                  </a:cubicBezTo>
                  <a:cubicBezTo>
                    <a:pt x="27940" y="3660"/>
                    <a:pt x="27979" y="3682"/>
                    <a:pt x="27996" y="3682"/>
                  </a:cubicBezTo>
                  <a:cubicBezTo>
                    <a:pt x="28014" y="3682"/>
                    <a:pt x="28031" y="3682"/>
                    <a:pt x="28031" y="3660"/>
                  </a:cubicBezTo>
                  <a:cubicBezTo>
                    <a:pt x="28066" y="3643"/>
                    <a:pt x="28088" y="3608"/>
                    <a:pt x="28066" y="3573"/>
                  </a:cubicBezTo>
                  <a:cubicBezTo>
                    <a:pt x="28049" y="3551"/>
                    <a:pt x="28014" y="3534"/>
                    <a:pt x="27996" y="3534"/>
                  </a:cubicBezTo>
                  <a:close/>
                  <a:moveTo>
                    <a:pt x="2502" y="3682"/>
                  </a:moveTo>
                  <a:cubicBezTo>
                    <a:pt x="2485" y="3682"/>
                    <a:pt x="2485" y="3682"/>
                    <a:pt x="2467" y="3699"/>
                  </a:cubicBezTo>
                  <a:cubicBezTo>
                    <a:pt x="2433" y="3717"/>
                    <a:pt x="2433" y="3769"/>
                    <a:pt x="2450" y="3808"/>
                  </a:cubicBezTo>
                  <a:cubicBezTo>
                    <a:pt x="2467" y="3826"/>
                    <a:pt x="2485" y="3826"/>
                    <a:pt x="2502" y="3826"/>
                  </a:cubicBezTo>
                  <a:lnTo>
                    <a:pt x="2541" y="3826"/>
                  </a:lnTo>
                  <a:cubicBezTo>
                    <a:pt x="2576" y="3791"/>
                    <a:pt x="2594" y="3752"/>
                    <a:pt x="2559" y="3717"/>
                  </a:cubicBezTo>
                  <a:cubicBezTo>
                    <a:pt x="2559" y="3699"/>
                    <a:pt x="2524" y="3682"/>
                    <a:pt x="2502" y="3682"/>
                  </a:cubicBezTo>
                  <a:close/>
                  <a:moveTo>
                    <a:pt x="28157" y="3843"/>
                  </a:moveTo>
                  <a:cubicBezTo>
                    <a:pt x="28123" y="3878"/>
                    <a:pt x="28105" y="3917"/>
                    <a:pt x="28140" y="3952"/>
                  </a:cubicBezTo>
                  <a:cubicBezTo>
                    <a:pt x="28140" y="3969"/>
                    <a:pt x="28175" y="3987"/>
                    <a:pt x="28197" y="3987"/>
                  </a:cubicBezTo>
                  <a:cubicBezTo>
                    <a:pt x="28214" y="3987"/>
                    <a:pt x="28231" y="3987"/>
                    <a:pt x="28231" y="3969"/>
                  </a:cubicBezTo>
                  <a:cubicBezTo>
                    <a:pt x="28266" y="3952"/>
                    <a:pt x="28284" y="3900"/>
                    <a:pt x="28249" y="3878"/>
                  </a:cubicBezTo>
                  <a:cubicBezTo>
                    <a:pt x="28249" y="3843"/>
                    <a:pt x="28214" y="3843"/>
                    <a:pt x="28197" y="3843"/>
                  </a:cubicBezTo>
                  <a:close/>
                  <a:moveTo>
                    <a:pt x="2158" y="3900"/>
                  </a:moveTo>
                  <a:cubicBezTo>
                    <a:pt x="2141" y="3934"/>
                    <a:pt x="2124" y="3969"/>
                    <a:pt x="2158" y="4008"/>
                  </a:cubicBezTo>
                  <a:cubicBezTo>
                    <a:pt x="2158" y="4026"/>
                    <a:pt x="2198" y="4043"/>
                    <a:pt x="2215" y="4043"/>
                  </a:cubicBezTo>
                  <a:cubicBezTo>
                    <a:pt x="2232" y="4043"/>
                    <a:pt x="2232" y="4026"/>
                    <a:pt x="2250" y="4026"/>
                  </a:cubicBezTo>
                  <a:cubicBezTo>
                    <a:pt x="2285" y="4008"/>
                    <a:pt x="2285" y="3952"/>
                    <a:pt x="2267" y="3917"/>
                  </a:cubicBezTo>
                  <a:cubicBezTo>
                    <a:pt x="2250" y="3900"/>
                    <a:pt x="2232" y="3900"/>
                    <a:pt x="2215" y="3900"/>
                  </a:cubicBezTo>
                  <a:close/>
                  <a:moveTo>
                    <a:pt x="1871" y="4117"/>
                  </a:moveTo>
                  <a:cubicBezTo>
                    <a:pt x="1832" y="4152"/>
                    <a:pt x="1832" y="4187"/>
                    <a:pt x="1849" y="4226"/>
                  </a:cubicBezTo>
                  <a:cubicBezTo>
                    <a:pt x="1871" y="4243"/>
                    <a:pt x="1889" y="4261"/>
                    <a:pt x="1923" y="4261"/>
                  </a:cubicBezTo>
                  <a:cubicBezTo>
                    <a:pt x="1941" y="4261"/>
                    <a:pt x="1941" y="4243"/>
                    <a:pt x="1958" y="4243"/>
                  </a:cubicBezTo>
                  <a:cubicBezTo>
                    <a:pt x="1997" y="4204"/>
                    <a:pt x="1997" y="4169"/>
                    <a:pt x="1980" y="4135"/>
                  </a:cubicBezTo>
                  <a:cubicBezTo>
                    <a:pt x="1958" y="4117"/>
                    <a:pt x="1941" y="4117"/>
                    <a:pt x="1923" y="4117"/>
                  </a:cubicBezTo>
                  <a:close/>
                  <a:moveTo>
                    <a:pt x="28414" y="4135"/>
                  </a:moveTo>
                  <a:cubicBezTo>
                    <a:pt x="28392" y="4135"/>
                    <a:pt x="28375" y="4135"/>
                    <a:pt x="28358" y="4152"/>
                  </a:cubicBezTo>
                  <a:cubicBezTo>
                    <a:pt x="28340" y="4169"/>
                    <a:pt x="28323" y="4226"/>
                    <a:pt x="28358" y="4243"/>
                  </a:cubicBezTo>
                  <a:lnTo>
                    <a:pt x="28340" y="4243"/>
                  </a:lnTo>
                  <a:cubicBezTo>
                    <a:pt x="28358" y="4261"/>
                    <a:pt x="28375" y="4278"/>
                    <a:pt x="28414" y="4278"/>
                  </a:cubicBezTo>
                  <a:cubicBezTo>
                    <a:pt x="28432" y="4278"/>
                    <a:pt x="28432" y="4278"/>
                    <a:pt x="28449" y="4261"/>
                  </a:cubicBezTo>
                  <a:cubicBezTo>
                    <a:pt x="28484" y="4243"/>
                    <a:pt x="28484" y="4187"/>
                    <a:pt x="28466" y="4169"/>
                  </a:cubicBezTo>
                  <a:cubicBezTo>
                    <a:pt x="28449" y="4152"/>
                    <a:pt x="28432" y="4135"/>
                    <a:pt x="28414" y="4135"/>
                  </a:cubicBezTo>
                  <a:close/>
                  <a:moveTo>
                    <a:pt x="1632" y="4335"/>
                  </a:moveTo>
                  <a:cubicBezTo>
                    <a:pt x="1615" y="4335"/>
                    <a:pt x="1597" y="4335"/>
                    <a:pt x="1580" y="4352"/>
                  </a:cubicBezTo>
                  <a:cubicBezTo>
                    <a:pt x="1562" y="4370"/>
                    <a:pt x="1545" y="4422"/>
                    <a:pt x="1580" y="4443"/>
                  </a:cubicBezTo>
                  <a:cubicBezTo>
                    <a:pt x="1597" y="4461"/>
                    <a:pt x="1615" y="4478"/>
                    <a:pt x="1632" y="4478"/>
                  </a:cubicBezTo>
                  <a:cubicBezTo>
                    <a:pt x="1654" y="4478"/>
                    <a:pt x="1671" y="4478"/>
                    <a:pt x="1671" y="4461"/>
                  </a:cubicBezTo>
                  <a:cubicBezTo>
                    <a:pt x="1706" y="4443"/>
                    <a:pt x="1706" y="4387"/>
                    <a:pt x="1688" y="4352"/>
                  </a:cubicBezTo>
                  <a:cubicBezTo>
                    <a:pt x="1671" y="4335"/>
                    <a:pt x="1654" y="4335"/>
                    <a:pt x="1632" y="4335"/>
                  </a:cubicBezTo>
                  <a:close/>
                  <a:moveTo>
                    <a:pt x="28632" y="4422"/>
                  </a:moveTo>
                  <a:cubicBezTo>
                    <a:pt x="28610" y="4422"/>
                    <a:pt x="28593" y="4422"/>
                    <a:pt x="28575" y="4443"/>
                  </a:cubicBezTo>
                  <a:cubicBezTo>
                    <a:pt x="28558" y="4461"/>
                    <a:pt x="28540" y="4513"/>
                    <a:pt x="28575" y="4531"/>
                  </a:cubicBezTo>
                  <a:cubicBezTo>
                    <a:pt x="28593" y="4552"/>
                    <a:pt x="28610" y="4570"/>
                    <a:pt x="28632" y="4570"/>
                  </a:cubicBezTo>
                  <a:cubicBezTo>
                    <a:pt x="28649" y="4570"/>
                    <a:pt x="28667" y="4570"/>
                    <a:pt x="28667" y="4552"/>
                  </a:cubicBezTo>
                  <a:cubicBezTo>
                    <a:pt x="28701" y="4531"/>
                    <a:pt x="28701" y="4478"/>
                    <a:pt x="28684" y="4443"/>
                  </a:cubicBezTo>
                  <a:cubicBezTo>
                    <a:pt x="28667" y="4422"/>
                    <a:pt x="28649" y="4422"/>
                    <a:pt x="28632" y="4422"/>
                  </a:cubicBezTo>
                  <a:close/>
                  <a:moveTo>
                    <a:pt x="1345" y="4570"/>
                  </a:moveTo>
                  <a:cubicBezTo>
                    <a:pt x="1345" y="4570"/>
                    <a:pt x="1327" y="4570"/>
                    <a:pt x="1306" y="4587"/>
                  </a:cubicBezTo>
                  <a:cubicBezTo>
                    <a:pt x="1271" y="4604"/>
                    <a:pt x="1271" y="4661"/>
                    <a:pt x="1288" y="4678"/>
                  </a:cubicBezTo>
                  <a:cubicBezTo>
                    <a:pt x="1306" y="4696"/>
                    <a:pt x="1327" y="4713"/>
                    <a:pt x="1362" y="4713"/>
                  </a:cubicBezTo>
                  <a:cubicBezTo>
                    <a:pt x="1362" y="4713"/>
                    <a:pt x="1380" y="4696"/>
                    <a:pt x="1397" y="4696"/>
                  </a:cubicBezTo>
                  <a:cubicBezTo>
                    <a:pt x="1436" y="4661"/>
                    <a:pt x="1436" y="4622"/>
                    <a:pt x="1414" y="4587"/>
                  </a:cubicBezTo>
                  <a:cubicBezTo>
                    <a:pt x="1397" y="4570"/>
                    <a:pt x="1380" y="4570"/>
                    <a:pt x="1345" y="4570"/>
                  </a:cubicBezTo>
                  <a:close/>
                  <a:moveTo>
                    <a:pt x="28867" y="4696"/>
                  </a:moveTo>
                  <a:cubicBezTo>
                    <a:pt x="28849" y="4696"/>
                    <a:pt x="28828" y="4713"/>
                    <a:pt x="28810" y="4713"/>
                  </a:cubicBezTo>
                  <a:cubicBezTo>
                    <a:pt x="28775" y="4748"/>
                    <a:pt x="28775" y="4787"/>
                    <a:pt x="28793" y="4822"/>
                  </a:cubicBezTo>
                  <a:cubicBezTo>
                    <a:pt x="28810" y="4839"/>
                    <a:pt x="28828" y="4839"/>
                    <a:pt x="28867" y="4839"/>
                  </a:cubicBezTo>
                  <a:cubicBezTo>
                    <a:pt x="28867" y="4839"/>
                    <a:pt x="28884" y="4839"/>
                    <a:pt x="28902" y="4822"/>
                  </a:cubicBezTo>
                  <a:cubicBezTo>
                    <a:pt x="28936" y="4805"/>
                    <a:pt x="28936" y="4770"/>
                    <a:pt x="28919" y="4731"/>
                  </a:cubicBezTo>
                  <a:cubicBezTo>
                    <a:pt x="28902" y="4713"/>
                    <a:pt x="28884" y="4696"/>
                    <a:pt x="28867" y="4696"/>
                  </a:cubicBezTo>
                  <a:close/>
                  <a:moveTo>
                    <a:pt x="1088" y="4805"/>
                  </a:moveTo>
                  <a:cubicBezTo>
                    <a:pt x="1071" y="4805"/>
                    <a:pt x="1053" y="4805"/>
                    <a:pt x="1036" y="4822"/>
                  </a:cubicBezTo>
                  <a:cubicBezTo>
                    <a:pt x="1001" y="4839"/>
                    <a:pt x="1001" y="4896"/>
                    <a:pt x="1036" y="4931"/>
                  </a:cubicBezTo>
                  <a:cubicBezTo>
                    <a:pt x="1036" y="4948"/>
                    <a:pt x="1053" y="4948"/>
                    <a:pt x="1088" y="4948"/>
                  </a:cubicBezTo>
                  <a:cubicBezTo>
                    <a:pt x="1110" y="4948"/>
                    <a:pt x="1110" y="4948"/>
                    <a:pt x="1127" y="4931"/>
                  </a:cubicBezTo>
                  <a:cubicBezTo>
                    <a:pt x="1162" y="4896"/>
                    <a:pt x="1162" y="4857"/>
                    <a:pt x="1127" y="4822"/>
                  </a:cubicBezTo>
                  <a:cubicBezTo>
                    <a:pt x="1127" y="4805"/>
                    <a:pt x="1110" y="4805"/>
                    <a:pt x="1088" y="4805"/>
                  </a:cubicBezTo>
                  <a:close/>
                  <a:moveTo>
                    <a:pt x="29084" y="4987"/>
                  </a:moveTo>
                  <a:cubicBezTo>
                    <a:pt x="29067" y="4987"/>
                    <a:pt x="29067" y="4987"/>
                    <a:pt x="29045" y="5005"/>
                  </a:cubicBezTo>
                  <a:cubicBezTo>
                    <a:pt x="29010" y="5022"/>
                    <a:pt x="29010" y="5074"/>
                    <a:pt x="29028" y="5096"/>
                  </a:cubicBezTo>
                  <a:cubicBezTo>
                    <a:pt x="29045" y="5114"/>
                    <a:pt x="29067" y="5131"/>
                    <a:pt x="29084" y="5131"/>
                  </a:cubicBezTo>
                  <a:cubicBezTo>
                    <a:pt x="29102" y="5131"/>
                    <a:pt x="29119" y="5114"/>
                    <a:pt x="29136" y="5114"/>
                  </a:cubicBezTo>
                  <a:cubicBezTo>
                    <a:pt x="29176" y="5074"/>
                    <a:pt x="29176" y="5040"/>
                    <a:pt x="29136" y="5005"/>
                  </a:cubicBezTo>
                  <a:cubicBezTo>
                    <a:pt x="29136" y="4987"/>
                    <a:pt x="29102" y="4987"/>
                    <a:pt x="29084" y="4987"/>
                  </a:cubicBezTo>
                  <a:close/>
                  <a:moveTo>
                    <a:pt x="818" y="5057"/>
                  </a:moveTo>
                  <a:cubicBezTo>
                    <a:pt x="801" y="5057"/>
                    <a:pt x="783" y="5057"/>
                    <a:pt x="762" y="5074"/>
                  </a:cubicBezTo>
                  <a:cubicBezTo>
                    <a:pt x="744" y="5114"/>
                    <a:pt x="744" y="5148"/>
                    <a:pt x="762" y="5183"/>
                  </a:cubicBezTo>
                  <a:cubicBezTo>
                    <a:pt x="783" y="5183"/>
                    <a:pt x="801" y="5205"/>
                    <a:pt x="818" y="5205"/>
                  </a:cubicBezTo>
                  <a:cubicBezTo>
                    <a:pt x="836" y="5205"/>
                    <a:pt x="853" y="5183"/>
                    <a:pt x="870" y="5183"/>
                  </a:cubicBezTo>
                  <a:cubicBezTo>
                    <a:pt x="910" y="5148"/>
                    <a:pt x="892" y="5114"/>
                    <a:pt x="870" y="5074"/>
                  </a:cubicBezTo>
                  <a:cubicBezTo>
                    <a:pt x="853" y="5057"/>
                    <a:pt x="836" y="5057"/>
                    <a:pt x="818" y="5057"/>
                  </a:cubicBezTo>
                  <a:close/>
                  <a:moveTo>
                    <a:pt x="29319" y="5257"/>
                  </a:moveTo>
                  <a:cubicBezTo>
                    <a:pt x="29319" y="5257"/>
                    <a:pt x="29302" y="5257"/>
                    <a:pt x="29284" y="5275"/>
                  </a:cubicBezTo>
                  <a:cubicBezTo>
                    <a:pt x="29245" y="5292"/>
                    <a:pt x="29245" y="5349"/>
                    <a:pt x="29263" y="5366"/>
                  </a:cubicBezTo>
                  <a:cubicBezTo>
                    <a:pt x="29284" y="5383"/>
                    <a:pt x="29302" y="5401"/>
                    <a:pt x="29319" y="5401"/>
                  </a:cubicBezTo>
                  <a:cubicBezTo>
                    <a:pt x="29337" y="5401"/>
                    <a:pt x="29354" y="5401"/>
                    <a:pt x="29371" y="5383"/>
                  </a:cubicBezTo>
                  <a:cubicBezTo>
                    <a:pt x="29411" y="5349"/>
                    <a:pt x="29411" y="5314"/>
                    <a:pt x="29371" y="5275"/>
                  </a:cubicBezTo>
                  <a:cubicBezTo>
                    <a:pt x="29371" y="5257"/>
                    <a:pt x="29354" y="5257"/>
                    <a:pt x="29319" y="5257"/>
                  </a:cubicBezTo>
                  <a:close/>
                  <a:moveTo>
                    <a:pt x="566" y="5314"/>
                  </a:moveTo>
                  <a:cubicBezTo>
                    <a:pt x="544" y="5314"/>
                    <a:pt x="527" y="5331"/>
                    <a:pt x="509" y="5349"/>
                  </a:cubicBezTo>
                  <a:cubicBezTo>
                    <a:pt x="492" y="5366"/>
                    <a:pt x="492" y="5423"/>
                    <a:pt x="527" y="5440"/>
                  </a:cubicBezTo>
                  <a:cubicBezTo>
                    <a:pt x="527" y="5457"/>
                    <a:pt x="544" y="5457"/>
                    <a:pt x="566" y="5457"/>
                  </a:cubicBezTo>
                  <a:cubicBezTo>
                    <a:pt x="583" y="5457"/>
                    <a:pt x="618" y="5457"/>
                    <a:pt x="618" y="5440"/>
                  </a:cubicBezTo>
                  <a:cubicBezTo>
                    <a:pt x="653" y="5401"/>
                    <a:pt x="653" y="5366"/>
                    <a:pt x="618" y="5331"/>
                  </a:cubicBezTo>
                  <a:cubicBezTo>
                    <a:pt x="601" y="5331"/>
                    <a:pt x="583" y="5314"/>
                    <a:pt x="566" y="5314"/>
                  </a:cubicBezTo>
                  <a:close/>
                  <a:moveTo>
                    <a:pt x="29572" y="5531"/>
                  </a:moveTo>
                  <a:cubicBezTo>
                    <a:pt x="29554" y="5531"/>
                    <a:pt x="29537" y="5531"/>
                    <a:pt x="29519" y="5549"/>
                  </a:cubicBezTo>
                  <a:cubicBezTo>
                    <a:pt x="29480" y="5566"/>
                    <a:pt x="29480" y="5618"/>
                    <a:pt x="29519" y="5640"/>
                  </a:cubicBezTo>
                  <a:cubicBezTo>
                    <a:pt x="29537" y="5657"/>
                    <a:pt x="29554" y="5675"/>
                    <a:pt x="29572" y="5675"/>
                  </a:cubicBezTo>
                  <a:cubicBezTo>
                    <a:pt x="29589" y="5675"/>
                    <a:pt x="29611" y="5657"/>
                    <a:pt x="29611" y="5657"/>
                  </a:cubicBezTo>
                  <a:cubicBezTo>
                    <a:pt x="29646" y="5618"/>
                    <a:pt x="29646" y="5584"/>
                    <a:pt x="29628" y="5549"/>
                  </a:cubicBezTo>
                  <a:cubicBezTo>
                    <a:pt x="29611" y="5531"/>
                    <a:pt x="29589" y="5531"/>
                    <a:pt x="29572" y="5531"/>
                  </a:cubicBezTo>
                  <a:close/>
                  <a:moveTo>
                    <a:pt x="327" y="5584"/>
                  </a:moveTo>
                  <a:cubicBezTo>
                    <a:pt x="309" y="5584"/>
                    <a:pt x="292" y="5601"/>
                    <a:pt x="274" y="5618"/>
                  </a:cubicBezTo>
                  <a:cubicBezTo>
                    <a:pt x="257" y="5640"/>
                    <a:pt x="257" y="5692"/>
                    <a:pt x="274" y="5710"/>
                  </a:cubicBezTo>
                  <a:cubicBezTo>
                    <a:pt x="292" y="5727"/>
                    <a:pt x="309" y="5727"/>
                    <a:pt x="327" y="5727"/>
                  </a:cubicBezTo>
                  <a:cubicBezTo>
                    <a:pt x="348" y="5727"/>
                    <a:pt x="366" y="5727"/>
                    <a:pt x="383" y="5710"/>
                  </a:cubicBezTo>
                  <a:cubicBezTo>
                    <a:pt x="418" y="5675"/>
                    <a:pt x="400" y="5640"/>
                    <a:pt x="383" y="5601"/>
                  </a:cubicBezTo>
                  <a:cubicBezTo>
                    <a:pt x="366" y="5601"/>
                    <a:pt x="348" y="5584"/>
                    <a:pt x="327" y="5584"/>
                  </a:cubicBezTo>
                  <a:close/>
                  <a:moveTo>
                    <a:pt x="29807" y="5801"/>
                  </a:moveTo>
                  <a:cubicBezTo>
                    <a:pt x="29789" y="5801"/>
                    <a:pt x="29772" y="5801"/>
                    <a:pt x="29772" y="5818"/>
                  </a:cubicBezTo>
                  <a:cubicBezTo>
                    <a:pt x="29737" y="5836"/>
                    <a:pt x="29737" y="5892"/>
                    <a:pt x="29754" y="5910"/>
                  </a:cubicBezTo>
                  <a:cubicBezTo>
                    <a:pt x="29772" y="5927"/>
                    <a:pt x="29789" y="5927"/>
                    <a:pt x="29807" y="5927"/>
                  </a:cubicBezTo>
                  <a:cubicBezTo>
                    <a:pt x="29828" y="5927"/>
                    <a:pt x="29846" y="5927"/>
                    <a:pt x="29863" y="5910"/>
                  </a:cubicBezTo>
                  <a:cubicBezTo>
                    <a:pt x="29898" y="5892"/>
                    <a:pt x="29898" y="5836"/>
                    <a:pt x="29863" y="5818"/>
                  </a:cubicBezTo>
                  <a:cubicBezTo>
                    <a:pt x="29846" y="5801"/>
                    <a:pt x="29828" y="5801"/>
                    <a:pt x="29807" y="5801"/>
                  </a:cubicBezTo>
                  <a:close/>
                  <a:moveTo>
                    <a:pt x="92" y="5858"/>
                  </a:moveTo>
                  <a:cubicBezTo>
                    <a:pt x="74" y="5858"/>
                    <a:pt x="57" y="5875"/>
                    <a:pt x="39" y="5875"/>
                  </a:cubicBezTo>
                  <a:cubicBezTo>
                    <a:pt x="0" y="5910"/>
                    <a:pt x="0" y="5966"/>
                    <a:pt x="39" y="5984"/>
                  </a:cubicBezTo>
                  <a:cubicBezTo>
                    <a:pt x="57" y="6001"/>
                    <a:pt x="74" y="6001"/>
                    <a:pt x="92" y="6001"/>
                  </a:cubicBezTo>
                  <a:cubicBezTo>
                    <a:pt x="109" y="6001"/>
                    <a:pt x="131" y="6001"/>
                    <a:pt x="148" y="5984"/>
                  </a:cubicBezTo>
                  <a:cubicBezTo>
                    <a:pt x="166" y="5945"/>
                    <a:pt x="166" y="5910"/>
                    <a:pt x="131" y="5875"/>
                  </a:cubicBezTo>
                  <a:cubicBezTo>
                    <a:pt x="131" y="5858"/>
                    <a:pt x="109" y="5858"/>
                    <a:pt x="92" y="5858"/>
                  </a:cubicBezTo>
                  <a:close/>
                  <a:moveTo>
                    <a:pt x="30063" y="6053"/>
                  </a:moveTo>
                  <a:cubicBezTo>
                    <a:pt x="30046" y="6053"/>
                    <a:pt x="30024" y="6053"/>
                    <a:pt x="30007" y="6075"/>
                  </a:cubicBezTo>
                  <a:cubicBezTo>
                    <a:pt x="29989" y="6110"/>
                    <a:pt x="29989" y="6145"/>
                    <a:pt x="30007" y="6184"/>
                  </a:cubicBezTo>
                  <a:cubicBezTo>
                    <a:pt x="30024" y="6201"/>
                    <a:pt x="30046" y="6201"/>
                    <a:pt x="30063" y="6201"/>
                  </a:cubicBezTo>
                  <a:cubicBezTo>
                    <a:pt x="30081" y="6201"/>
                    <a:pt x="30098" y="6201"/>
                    <a:pt x="30116" y="6184"/>
                  </a:cubicBezTo>
                  <a:cubicBezTo>
                    <a:pt x="30133" y="6145"/>
                    <a:pt x="30133" y="6110"/>
                    <a:pt x="30116" y="6075"/>
                  </a:cubicBezTo>
                  <a:cubicBezTo>
                    <a:pt x="30098" y="6053"/>
                    <a:pt x="30081" y="6053"/>
                    <a:pt x="30063" y="6053"/>
                  </a:cubicBezTo>
                  <a:close/>
                  <a:moveTo>
                    <a:pt x="30316" y="6328"/>
                  </a:moveTo>
                  <a:cubicBezTo>
                    <a:pt x="30298" y="6328"/>
                    <a:pt x="30281" y="6328"/>
                    <a:pt x="30263" y="6345"/>
                  </a:cubicBezTo>
                  <a:cubicBezTo>
                    <a:pt x="30224" y="6362"/>
                    <a:pt x="30224" y="6419"/>
                    <a:pt x="30263" y="6436"/>
                  </a:cubicBezTo>
                  <a:cubicBezTo>
                    <a:pt x="30281" y="6454"/>
                    <a:pt x="30298" y="6471"/>
                    <a:pt x="30316" y="6471"/>
                  </a:cubicBezTo>
                  <a:cubicBezTo>
                    <a:pt x="30333" y="6471"/>
                    <a:pt x="30351" y="6454"/>
                    <a:pt x="30372" y="6436"/>
                  </a:cubicBezTo>
                  <a:cubicBezTo>
                    <a:pt x="30390" y="6419"/>
                    <a:pt x="30390" y="6362"/>
                    <a:pt x="30372" y="6345"/>
                  </a:cubicBezTo>
                  <a:cubicBezTo>
                    <a:pt x="30351" y="6328"/>
                    <a:pt x="30333" y="6328"/>
                    <a:pt x="30316" y="6328"/>
                  </a:cubicBezTo>
                  <a:close/>
                  <a:moveTo>
                    <a:pt x="30568" y="6580"/>
                  </a:moveTo>
                  <a:cubicBezTo>
                    <a:pt x="30551" y="6580"/>
                    <a:pt x="30533" y="6580"/>
                    <a:pt x="30516" y="6597"/>
                  </a:cubicBezTo>
                  <a:cubicBezTo>
                    <a:pt x="30481" y="6637"/>
                    <a:pt x="30481" y="6671"/>
                    <a:pt x="30516" y="6706"/>
                  </a:cubicBezTo>
                  <a:cubicBezTo>
                    <a:pt x="30533" y="6728"/>
                    <a:pt x="30551" y="6728"/>
                    <a:pt x="30568" y="6728"/>
                  </a:cubicBezTo>
                  <a:cubicBezTo>
                    <a:pt x="30590" y="6728"/>
                    <a:pt x="30607" y="6728"/>
                    <a:pt x="30625" y="6706"/>
                  </a:cubicBezTo>
                  <a:cubicBezTo>
                    <a:pt x="30642" y="6671"/>
                    <a:pt x="30642" y="6637"/>
                    <a:pt x="30625" y="6597"/>
                  </a:cubicBezTo>
                  <a:cubicBezTo>
                    <a:pt x="30607" y="6580"/>
                    <a:pt x="30590" y="6580"/>
                    <a:pt x="30568" y="6580"/>
                  </a:cubicBezTo>
                  <a:close/>
                  <a:moveTo>
                    <a:pt x="30825" y="6815"/>
                  </a:moveTo>
                  <a:cubicBezTo>
                    <a:pt x="30807" y="6815"/>
                    <a:pt x="30786" y="6837"/>
                    <a:pt x="30786" y="6854"/>
                  </a:cubicBezTo>
                  <a:cubicBezTo>
                    <a:pt x="30751" y="6872"/>
                    <a:pt x="30751" y="6924"/>
                    <a:pt x="30786" y="6945"/>
                  </a:cubicBezTo>
                  <a:cubicBezTo>
                    <a:pt x="30807" y="6963"/>
                    <a:pt x="30825" y="6963"/>
                    <a:pt x="30825" y="6963"/>
                  </a:cubicBezTo>
                  <a:cubicBezTo>
                    <a:pt x="30860" y="6963"/>
                    <a:pt x="30877" y="6963"/>
                    <a:pt x="30877" y="6945"/>
                  </a:cubicBezTo>
                  <a:cubicBezTo>
                    <a:pt x="30916" y="6924"/>
                    <a:pt x="30916" y="6872"/>
                    <a:pt x="30877" y="6837"/>
                  </a:cubicBezTo>
                  <a:cubicBezTo>
                    <a:pt x="30860" y="6837"/>
                    <a:pt x="30842" y="6815"/>
                    <a:pt x="30825" y="6815"/>
                  </a:cubicBezTo>
                  <a:close/>
                  <a:moveTo>
                    <a:pt x="31095" y="7072"/>
                  </a:moveTo>
                  <a:cubicBezTo>
                    <a:pt x="31077" y="7072"/>
                    <a:pt x="31060" y="7072"/>
                    <a:pt x="31042" y="7089"/>
                  </a:cubicBezTo>
                  <a:cubicBezTo>
                    <a:pt x="31025" y="7124"/>
                    <a:pt x="31025" y="7163"/>
                    <a:pt x="31042" y="7198"/>
                  </a:cubicBezTo>
                  <a:cubicBezTo>
                    <a:pt x="31060" y="7215"/>
                    <a:pt x="31077" y="7215"/>
                    <a:pt x="31095" y="7215"/>
                  </a:cubicBezTo>
                  <a:cubicBezTo>
                    <a:pt x="31112" y="7215"/>
                    <a:pt x="31134" y="7215"/>
                    <a:pt x="31151" y="7198"/>
                  </a:cubicBezTo>
                  <a:cubicBezTo>
                    <a:pt x="31169" y="7163"/>
                    <a:pt x="31186" y="7124"/>
                    <a:pt x="31151" y="7089"/>
                  </a:cubicBezTo>
                  <a:cubicBezTo>
                    <a:pt x="31134" y="7089"/>
                    <a:pt x="31112" y="7072"/>
                    <a:pt x="31095" y="7072"/>
                  </a:cubicBezTo>
                  <a:close/>
                  <a:moveTo>
                    <a:pt x="31277" y="7381"/>
                  </a:moveTo>
                  <a:cubicBezTo>
                    <a:pt x="31243" y="7381"/>
                    <a:pt x="31203" y="7415"/>
                    <a:pt x="31221" y="7450"/>
                  </a:cubicBezTo>
                  <a:cubicBezTo>
                    <a:pt x="31221" y="7489"/>
                    <a:pt x="31260" y="7524"/>
                    <a:pt x="31295" y="7524"/>
                  </a:cubicBezTo>
                  <a:lnTo>
                    <a:pt x="31312" y="7524"/>
                  </a:lnTo>
                  <a:cubicBezTo>
                    <a:pt x="31351" y="7507"/>
                    <a:pt x="31369" y="7468"/>
                    <a:pt x="31369" y="7433"/>
                  </a:cubicBezTo>
                  <a:cubicBezTo>
                    <a:pt x="31351" y="7398"/>
                    <a:pt x="31330" y="7381"/>
                    <a:pt x="31295" y="738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6" name="Google Shape;3246;p59"/>
            <p:cNvSpPr/>
            <p:nvPr/>
          </p:nvSpPr>
          <p:spPr>
            <a:xfrm rot="-5400000">
              <a:off x="6545226" y="1978751"/>
              <a:ext cx="5613486" cy="1192174"/>
            </a:xfrm>
            <a:custGeom>
              <a:avLst/>
              <a:gdLst/>
              <a:ahLst/>
              <a:cxnLst/>
              <a:rect l="l" t="t" r="r" b="b"/>
              <a:pathLst>
                <a:path w="31387" h="7307" extrusionOk="0">
                  <a:moveTo>
                    <a:pt x="24098" y="0"/>
                  </a:moveTo>
                  <a:cubicBezTo>
                    <a:pt x="24063" y="0"/>
                    <a:pt x="24024" y="35"/>
                    <a:pt x="24024" y="74"/>
                  </a:cubicBezTo>
                  <a:cubicBezTo>
                    <a:pt x="24024" y="109"/>
                    <a:pt x="24063" y="144"/>
                    <a:pt x="24098" y="144"/>
                  </a:cubicBezTo>
                  <a:cubicBezTo>
                    <a:pt x="24132" y="144"/>
                    <a:pt x="24172" y="109"/>
                    <a:pt x="24172" y="53"/>
                  </a:cubicBezTo>
                  <a:cubicBezTo>
                    <a:pt x="24172" y="18"/>
                    <a:pt x="24132" y="0"/>
                    <a:pt x="24098" y="0"/>
                  </a:cubicBezTo>
                  <a:close/>
                  <a:moveTo>
                    <a:pt x="24459" y="0"/>
                  </a:moveTo>
                  <a:cubicBezTo>
                    <a:pt x="24424" y="0"/>
                    <a:pt x="24389" y="35"/>
                    <a:pt x="24389" y="74"/>
                  </a:cubicBezTo>
                  <a:cubicBezTo>
                    <a:pt x="24389" y="109"/>
                    <a:pt x="24407" y="144"/>
                    <a:pt x="24459" y="144"/>
                  </a:cubicBezTo>
                  <a:cubicBezTo>
                    <a:pt x="24498" y="144"/>
                    <a:pt x="24533" y="127"/>
                    <a:pt x="24533" y="92"/>
                  </a:cubicBezTo>
                  <a:cubicBezTo>
                    <a:pt x="24533" y="35"/>
                    <a:pt x="24498" y="0"/>
                    <a:pt x="24459" y="0"/>
                  </a:cubicBezTo>
                  <a:close/>
                  <a:moveTo>
                    <a:pt x="23715" y="18"/>
                  </a:moveTo>
                  <a:cubicBezTo>
                    <a:pt x="23680" y="35"/>
                    <a:pt x="23663" y="74"/>
                    <a:pt x="23663" y="109"/>
                  </a:cubicBezTo>
                  <a:cubicBezTo>
                    <a:pt x="23663" y="144"/>
                    <a:pt x="23697" y="161"/>
                    <a:pt x="23737" y="161"/>
                  </a:cubicBezTo>
                  <a:lnTo>
                    <a:pt x="23754" y="161"/>
                  </a:lnTo>
                  <a:cubicBezTo>
                    <a:pt x="23789" y="161"/>
                    <a:pt x="23806" y="127"/>
                    <a:pt x="23806" y="92"/>
                  </a:cubicBezTo>
                  <a:cubicBezTo>
                    <a:pt x="23806" y="53"/>
                    <a:pt x="23771" y="18"/>
                    <a:pt x="23737" y="18"/>
                  </a:cubicBezTo>
                  <a:close/>
                  <a:moveTo>
                    <a:pt x="24824" y="53"/>
                  </a:moveTo>
                  <a:cubicBezTo>
                    <a:pt x="24785" y="53"/>
                    <a:pt x="24750" y="74"/>
                    <a:pt x="24750" y="109"/>
                  </a:cubicBezTo>
                  <a:cubicBezTo>
                    <a:pt x="24733" y="144"/>
                    <a:pt x="24768" y="183"/>
                    <a:pt x="24803" y="201"/>
                  </a:cubicBezTo>
                  <a:lnTo>
                    <a:pt x="24824" y="201"/>
                  </a:lnTo>
                  <a:cubicBezTo>
                    <a:pt x="24859" y="201"/>
                    <a:pt x="24877" y="183"/>
                    <a:pt x="24894" y="144"/>
                  </a:cubicBezTo>
                  <a:cubicBezTo>
                    <a:pt x="24894" y="109"/>
                    <a:pt x="24877" y="53"/>
                    <a:pt x="24842" y="53"/>
                  </a:cubicBezTo>
                  <a:close/>
                  <a:moveTo>
                    <a:pt x="23354" y="92"/>
                  </a:moveTo>
                  <a:cubicBezTo>
                    <a:pt x="23319" y="92"/>
                    <a:pt x="23301" y="127"/>
                    <a:pt x="23301" y="183"/>
                  </a:cubicBezTo>
                  <a:cubicBezTo>
                    <a:pt x="23319" y="201"/>
                    <a:pt x="23336" y="235"/>
                    <a:pt x="23371" y="235"/>
                  </a:cubicBezTo>
                  <a:lnTo>
                    <a:pt x="23388" y="235"/>
                  </a:lnTo>
                  <a:cubicBezTo>
                    <a:pt x="23428" y="218"/>
                    <a:pt x="23462" y="183"/>
                    <a:pt x="23445" y="144"/>
                  </a:cubicBezTo>
                  <a:cubicBezTo>
                    <a:pt x="23445" y="109"/>
                    <a:pt x="23410" y="92"/>
                    <a:pt x="23371" y="92"/>
                  </a:cubicBezTo>
                  <a:close/>
                  <a:moveTo>
                    <a:pt x="25168" y="144"/>
                  </a:moveTo>
                  <a:cubicBezTo>
                    <a:pt x="25129" y="144"/>
                    <a:pt x="25112" y="161"/>
                    <a:pt x="25094" y="201"/>
                  </a:cubicBezTo>
                  <a:cubicBezTo>
                    <a:pt x="25077" y="235"/>
                    <a:pt x="25094" y="270"/>
                    <a:pt x="25151" y="292"/>
                  </a:cubicBezTo>
                  <a:lnTo>
                    <a:pt x="25168" y="292"/>
                  </a:lnTo>
                  <a:cubicBezTo>
                    <a:pt x="25203" y="292"/>
                    <a:pt x="25220" y="270"/>
                    <a:pt x="25238" y="253"/>
                  </a:cubicBezTo>
                  <a:cubicBezTo>
                    <a:pt x="25238" y="218"/>
                    <a:pt x="25220" y="161"/>
                    <a:pt x="25186" y="161"/>
                  </a:cubicBezTo>
                  <a:lnTo>
                    <a:pt x="25168" y="144"/>
                  </a:lnTo>
                  <a:close/>
                  <a:moveTo>
                    <a:pt x="14325" y="183"/>
                  </a:moveTo>
                  <a:cubicBezTo>
                    <a:pt x="14290" y="183"/>
                    <a:pt x="14251" y="218"/>
                    <a:pt x="14251" y="253"/>
                  </a:cubicBezTo>
                  <a:cubicBezTo>
                    <a:pt x="14251" y="292"/>
                    <a:pt x="14290" y="327"/>
                    <a:pt x="14325" y="327"/>
                  </a:cubicBezTo>
                  <a:cubicBezTo>
                    <a:pt x="14359" y="327"/>
                    <a:pt x="14399" y="292"/>
                    <a:pt x="14399" y="253"/>
                  </a:cubicBezTo>
                  <a:cubicBezTo>
                    <a:pt x="14399" y="218"/>
                    <a:pt x="14359" y="183"/>
                    <a:pt x="14325" y="183"/>
                  </a:cubicBezTo>
                  <a:close/>
                  <a:moveTo>
                    <a:pt x="23010" y="183"/>
                  </a:moveTo>
                  <a:cubicBezTo>
                    <a:pt x="22975" y="183"/>
                    <a:pt x="22936" y="235"/>
                    <a:pt x="22953" y="270"/>
                  </a:cubicBezTo>
                  <a:cubicBezTo>
                    <a:pt x="22975" y="292"/>
                    <a:pt x="22992" y="327"/>
                    <a:pt x="23027" y="327"/>
                  </a:cubicBezTo>
                  <a:lnTo>
                    <a:pt x="23045" y="309"/>
                  </a:lnTo>
                  <a:cubicBezTo>
                    <a:pt x="23084" y="309"/>
                    <a:pt x="23101" y="270"/>
                    <a:pt x="23101" y="218"/>
                  </a:cubicBezTo>
                  <a:cubicBezTo>
                    <a:pt x="23084" y="201"/>
                    <a:pt x="23062" y="183"/>
                    <a:pt x="23027" y="183"/>
                  </a:cubicBezTo>
                  <a:close/>
                  <a:moveTo>
                    <a:pt x="13964" y="201"/>
                  </a:moveTo>
                  <a:cubicBezTo>
                    <a:pt x="13907" y="218"/>
                    <a:pt x="13890" y="253"/>
                    <a:pt x="13890" y="292"/>
                  </a:cubicBezTo>
                  <a:cubicBezTo>
                    <a:pt x="13890" y="327"/>
                    <a:pt x="13924" y="344"/>
                    <a:pt x="13964" y="344"/>
                  </a:cubicBezTo>
                  <a:cubicBezTo>
                    <a:pt x="14016" y="344"/>
                    <a:pt x="14033" y="309"/>
                    <a:pt x="14033" y="270"/>
                  </a:cubicBezTo>
                  <a:cubicBezTo>
                    <a:pt x="14033" y="235"/>
                    <a:pt x="13998" y="201"/>
                    <a:pt x="13964" y="201"/>
                  </a:cubicBezTo>
                  <a:close/>
                  <a:moveTo>
                    <a:pt x="14686" y="201"/>
                  </a:moveTo>
                  <a:cubicBezTo>
                    <a:pt x="14651" y="201"/>
                    <a:pt x="14616" y="218"/>
                    <a:pt x="14616" y="253"/>
                  </a:cubicBezTo>
                  <a:cubicBezTo>
                    <a:pt x="14616" y="309"/>
                    <a:pt x="14634" y="327"/>
                    <a:pt x="14686" y="344"/>
                  </a:cubicBezTo>
                  <a:cubicBezTo>
                    <a:pt x="14725" y="344"/>
                    <a:pt x="14760" y="309"/>
                    <a:pt x="14760" y="270"/>
                  </a:cubicBezTo>
                  <a:cubicBezTo>
                    <a:pt x="14760" y="235"/>
                    <a:pt x="14725" y="201"/>
                    <a:pt x="14686" y="201"/>
                  </a:cubicBezTo>
                  <a:close/>
                  <a:moveTo>
                    <a:pt x="15051" y="235"/>
                  </a:moveTo>
                  <a:cubicBezTo>
                    <a:pt x="15012" y="235"/>
                    <a:pt x="14977" y="253"/>
                    <a:pt x="14977" y="292"/>
                  </a:cubicBezTo>
                  <a:cubicBezTo>
                    <a:pt x="14960" y="344"/>
                    <a:pt x="14995" y="379"/>
                    <a:pt x="15034" y="379"/>
                  </a:cubicBezTo>
                  <a:lnTo>
                    <a:pt x="15051" y="379"/>
                  </a:lnTo>
                  <a:cubicBezTo>
                    <a:pt x="15086" y="379"/>
                    <a:pt x="15104" y="362"/>
                    <a:pt x="15121" y="327"/>
                  </a:cubicBezTo>
                  <a:cubicBezTo>
                    <a:pt x="15121" y="292"/>
                    <a:pt x="15104" y="253"/>
                    <a:pt x="15051" y="235"/>
                  </a:cubicBezTo>
                  <a:close/>
                  <a:moveTo>
                    <a:pt x="13598" y="253"/>
                  </a:moveTo>
                  <a:cubicBezTo>
                    <a:pt x="13546" y="270"/>
                    <a:pt x="13528" y="309"/>
                    <a:pt x="13528" y="344"/>
                  </a:cubicBezTo>
                  <a:cubicBezTo>
                    <a:pt x="13546" y="379"/>
                    <a:pt x="13563" y="401"/>
                    <a:pt x="13598" y="401"/>
                  </a:cubicBezTo>
                  <a:lnTo>
                    <a:pt x="13620" y="401"/>
                  </a:lnTo>
                  <a:cubicBezTo>
                    <a:pt x="13655" y="401"/>
                    <a:pt x="13672" y="362"/>
                    <a:pt x="13672" y="309"/>
                  </a:cubicBezTo>
                  <a:cubicBezTo>
                    <a:pt x="13672" y="292"/>
                    <a:pt x="13637" y="253"/>
                    <a:pt x="13598" y="253"/>
                  </a:cubicBezTo>
                  <a:close/>
                  <a:moveTo>
                    <a:pt x="22666" y="292"/>
                  </a:moveTo>
                  <a:cubicBezTo>
                    <a:pt x="22610" y="309"/>
                    <a:pt x="22592" y="344"/>
                    <a:pt x="22610" y="379"/>
                  </a:cubicBezTo>
                  <a:cubicBezTo>
                    <a:pt x="22627" y="418"/>
                    <a:pt x="22649" y="435"/>
                    <a:pt x="22684" y="435"/>
                  </a:cubicBezTo>
                  <a:cubicBezTo>
                    <a:pt x="22684" y="435"/>
                    <a:pt x="22701" y="435"/>
                    <a:pt x="22701" y="418"/>
                  </a:cubicBezTo>
                  <a:cubicBezTo>
                    <a:pt x="22736" y="418"/>
                    <a:pt x="22757" y="362"/>
                    <a:pt x="22757" y="327"/>
                  </a:cubicBezTo>
                  <a:cubicBezTo>
                    <a:pt x="22736" y="309"/>
                    <a:pt x="22718" y="292"/>
                    <a:pt x="22684" y="292"/>
                  </a:cubicBezTo>
                  <a:close/>
                  <a:moveTo>
                    <a:pt x="25494" y="309"/>
                  </a:moveTo>
                  <a:cubicBezTo>
                    <a:pt x="25477" y="309"/>
                    <a:pt x="25438" y="327"/>
                    <a:pt x="25438" y="344"/>
                  </a:cubicBezTo>
                  <a:cubicBezTo>
                    <a:pt x="25420" y="379"/>
                    <a:pt x="25420" y="418"/>
                    <a:pt x="25455" y="435"/>
                  </a:cubicBezTo>
                  <a:cubicBezTo>
                    <a:pt x="25477" y="453"/>
                    <a:pt x="25477" y="453"/>
                    <a:pt x="25494" y="453"/>
                  </a:cubicBezTo>
                  <a:cubicBezTo>
                    <a:pt x="25512" y="453"/>
                    <a:pt x="25547" y="435"/>
                    <a:pt x="25564" y="418"/>
                  </a:cubicBezTo>
                  <a:cubicBezTo>
                    <a:pt x="25586" y="379"/>
                    <a:pt x="25564" y="327"/>
                    <a:pt x="25529" y="309"/>
                  </a:cubicBezTo>
                  <a:close/>
                  <a:moveTo>
                    <a:pt x="13237" y="327"/>
                  </a:moveTo>
                  <a:cubicBezTo>
                    <a:pt x="13202" y="344"/>
                    <a:pt x="13163" y="379"/>
                    <a:pt x="13185" y="418"/>
                  </a:cubicBezTo>
                  <a:cubicBezTo>
                    <a:pt x="13185" y="453"/>
                    <a:pt x="13219" y="470"/>
                    <a:pt x="13254" y="470"/>
                  </a:cubicBezTo>
                  <a:cubicBezTo>
                    <a:pt x="13311" y="453"/>
                    <a:pt x="13328" y="418"/>
                    <a:pt x="13311" y="379"/>
                  </a:cubicBezTo>
                  <a:cubicBezTo>
                    <a:pt x="13311" y="344"/>
                    <a:pt x="13272" y="327"/>
                    <a:pt x="13254" y="327"/>
                  </a:cubicBezTo>
                  <a:close/>
                  <a:moveTo>
                    <a:pt x="15395" y="344"/>
                  </a:moveTo>
                  <a:cubicBezTo>
                    <a:pt x="15360" y="344"/>
                    <a:pt x="15339" y="362"/>
                    <a:pt x="15321" y="379"/>
                  </a:cubicBezTo>
                  <a:cubicBezTo>
                    <a:pt x="15304" y="418"/>
                    <a:pt x="15321" y="470"/>
                    <a:pt x="15360" y="488"/>
                  </a:cubicBezTo>
                  <a:lnTo>
                    <a:pt x="15395" y="488"/>
                  </a:lnTo>
                  <a:cubicBezTo>
                    <a:pt x="15412" y="488"/>
                    <a:pt x="15447" y="470"/>
                    <a:pt x="15447" y="453"/>
                  </a:cubicBezTo>
                  <a:cubicBezTo>
                    <a:pt x="15469" y="418"/>
                    <a:pt x="15447" y="362"/>
                    <a:pt x="15412" y="344"/>
                  </a:cubicBezTo>
                  <a:close/>
                  <a:moveTo>
                    <a:pt x="12876" y="418"/>
                  </a:moveTo>
                  <a:cubicBezTo>
                    <a:pt x="12837" y="418"/>
                    <a:pt x="12819" y="470"/>
                    <a:pt x="12819" y="509"/>
                  </a:cubicBezTo>
                  <a:cubicBezTo>
                    <a:pt x="12837" y="544"/>
                    <a:pt x="12858" y="562"/>
                    <a:pt x="12893" y="562"/>
                  </a:cubicBezTo>
                  <a:lnTo>
                    <a:pt x="12910" y="562"/>
                  </a:lnTo>
                  <a:cubicBezTo>
                    <a:pt x="12945" y="544"/>
                    <a:pt x="12984" y="509"/>
                    <a:pt x="12967" y="470"/>
                  </a:cubicBezTo>
                  <a:cubicBezTo>
                    <a:pt x="12967" y="435"/>
                    <a:pt x="12928" y="418"/>
                    <a:pt x="12893" y="418"/>
                  </a:cubicBezTo>
                  <a:close/>
                  <a:moveTo>
                    <a:pt x="22322" y="418"/>
                  </a:moveTo>
                  <a:cubicBezTo>
                    <a:pt x="22283" y="435"/>
                    <a:pt x="22266" y="470"/>
                    <a:pt x="22266" y="509"/>
                  </a:cubicBezTo>
                  <a:cubicBezTo>
                    <a:pt x="22283" y="544"/>
                    <a:pt x="22322" y="562"/>
                    <a:pt x="22340" y="562"/>
                  </a:cubicBezTo>
                  <a:cubicBezTo>
                    <a:pt x="22357" y="562"/>
                    <a:pt x="22357" y="562"/>
                    <a:pt x="22375" y="544"/>
                  </a:cubicBezTo>
                  <a:cubicBezTo>
                    <a:pt x="22409" y="544"/>
                    <a:pt x="22431" y="488"/>
                    <a:pt x="22409" y="453"/>
                  </a:cubicBezTo>
                  <a:cubicBezTo>
                    <a:pt x="22392" y="435"/>
                    <a:pt x="22375" y="418"/>
                    <a:pt x="22340" y="418"/>
                  </a:cubicBezTo>
                  <a:close/>
                  <a:moveTo>
                    <a:pt x="25803" y="488"/>
                  </a:moveTo>
                  <a:cubicBezTo>
                    <a:pt x="25782" y="488"/>
                    <a:pt x="25764" y="509"/>
                    <a:pt x="25747" y="527"/>
                  </a:cubicBezTo>
                  <a:cubicBezTo>
                    <a:pt x="25712" y="562"/>
                    <a:pt x="25729" y="596"/>
                    <a:pt x="25764" y="636"/>
                  </a:cubicBezTo>
                  <a:lnTo>
                    <a:pt x="25803" y="636"/>
                  </a:lnTo>
                  <a:cubicBezTo>
                    <a:pt x="25821" y="636"/>
                    <a:pt x="25856" y="636"/>
                    <a:pt x="25856" y="618"/>
                  </a:cubicBezTo>
                  <a:cubicBezTo>
                    <a:pt x="25890" y="579"/>
                    <a:pt x="25873" y="527"/>
                    <a:pt x="25838" y="509"/>
                  </a:cubicBezTo>
                  <a:cubicBezTo>
                    <a:pt x="25838" y="509"/>
                    <a:pt x="25821" y="488"/>
                    <a:pt x="25803" y="488"/>
                  </a:cubicBezTo>
                  <a:close/>
                  <a:moveTo>
                    <a:pt x="12532" y="509"/>
                  </a:moveTo>
                  <a:cubicBezTo>
                    <a:pt x="12493" y="527"/>
                    <a:pt x="12458" y="562"/>
                    <a:pt x="12475" y="596"/>
                  </a:cubicBezTo>
                  <a:cubicBezTo>
                    <a:pt x="12475" y="636"/>
                    <a:pt x="12510" y="653"/>
                    <a:pt x="12549" y="653"/>
                  </a:cubicBezTo>
                  <a:lnTo>
                    <a:pt x="12567" y="653"/>
                  </a:lnTo>
                  <a:cubicBezTo>
                    <a:pt x="12602" y="636"/>
                    <a:pt x="12619" y="596"/>
                    <a:pt x="12619" y="562"/>
                  </a:cubicBezTo>
                  <a:cubicBezTo>
                    <a:pt x="12602" y="527"/>
                    <a:pt x="12584" y="509"/>
                    <a:pt x="12549" y="509"/>
                  </a:cubicBezTo>
                  <a:close/>
                  <a:moveTo>
                    <a:pt x="15721" y="509"/>
                  </a:moveTo>
                  <a:cubicBezTo>
                    <a:pt x="15687" y="509"/>
                    <a:pt x="15665" y="509"/>
                    <a:pt x="15647" y="544"/>
                  </a:cubicBezTo>
                  <a:cubicBezTo>
                    <a:pt x="15630" y="579"/>
                    <a:pt x="15647" y="618"/>
                    <a:pt x="15687" y="636"/>
                  </a:cubicBezTo>
                  <a:cubicBezTo>
                    <a:pt x="15704" y="653"/>
                    <a:pt x="15704" y="653"/>
                    <a:pt x="15721" y="653"/>
                  </a:cubicBezTo>
                  <a:cubicBezTo>
                    <a:pt x="15739" y="653"/>
                    <a:pt x="15774" y="636"/>
                    <a:pt x="15774" y="596"/>
                  </a:cubicBezTo>
                  <a:cubicBezTo>
                    <a:pt x="15795" y="562"/>
                    <a:pt x="15795" y="527"/>
                    <a:pt x="15756" y="509"/>
                  </a:cubicBezTo>
                  <a:close/>
                  <a:moveTo>
                    <a:pt x="21974" y="562"/>
                  </a:moveTo>
                  <a:cubicBezTo>
                    <a:pt x="21939" y="579"/>
                    <a:pt x="21922" y="618"/>
                    <a:pt x="21939" y="653"/>
                  </a:cubicBezTo>
                  <a:cubicBezTo>
                    <a:pt x="21957" y="688"/>
                    <a:pt x="21974" y="705"/>
                    <a:pt x="22013" y="705"/>
                  </a:cubicBezTo>
                  <a:lnTo>
                    <a:pt x="22031" y="688"/>
                  </a:lnTo>
                  <a:cubicBezTo>
                    <a:pt x="22066" y="670"/>
                    <a:pt x="22083" y="636"/>
                    <a:pt x="22066" y="596"/>
                  </a:cubicBezTo>
                  <a:cubicBezTo>
                    <a:pt x="22066" y="562"/>
                    <a:pt x="22031" y="562"/>
                    <a:pt x="22013" y="562"/>
                  </a:cubicBezTo>
                  <a:close/>
                  <a:moveTo>
                    <a:pt x="12184" y="618"/>
                  </a:moveTo>
                  <a:cubicBezTo>
                    <a:pt x="12132" y="618"/>
                    <a:pt x="12114" y="670"/>
                    <a:pt x="12132" y="705"/>
                  </a:cubicBezTo>
                  <a:cubicBezTo>
                    <a:pt x="12132" y="744"/>
                    <a:pt x="12166" y="762"/>
                    <a:pt x="12206" y="762"/>
                  </a:cubicBezTo>
                  <a:lnTo>
                    <a:pt x="12223" y="762"/>
                  </a:lnTo>
                  <a:cubicBezTo>
                    <a:pt x="12258" y="744"/>
                    <a:pt x="12275" y="705"/>
                    <a:pt x="12258" y="670"/>
                  </a:cubicBezTo>
                  <a:cubicBezTo>
                    <a:pt x="12258" y="636"/>
                    <a:pt x="12223" y="618"/>
                    <a:pt x="12206" y="618"/>
                  </a:cubicBezTo>
                  <a:close/>
                  <a:moveTo>
                    <a:pt x="16048" y="670"/>
                  </a:moveTo>
                  <a:cubicBezTo>
                    <a:pt x="16013" y="670"/>
                    <a:pt x="15991" y="670"/>
                    <a:pt x="15974" y="688"/>
                  </a:cubicBezTo>
                  <a:cubicBezTo>
                    <a:pt x="15956" y="727"/>
                    <a:pt x="15974" y="779"/>
                    <a:pt x="16013" y="797"/>
                  </a:cubicBezTo>
                  <a:cubicBezTo>
                    <a:pt x="16013" y="797"/>
                    <a:pt x="16030" y="814"/>
                    <a:pt x="16048" y="814"/>
                  </a:cubicBezTo>
                  <a:cubicBezTo>
                    <a:pt x="16065" y="814"/>
                    <a:pt x="16083" y="797"/>
                    <a:pt x="16100" y="779"/>
                  </a:cubicBezTo>
                  <a:cubicBezTo>
                    <a:pt x="16122" y="744"/>
                    <a:pt x="16122" y="688"/>
                    <a:pt x="16083" y="670"/>
                  </a:cubicBezTo>
                  <a:close/>
                  <a:moveTo>
                    <a:pt x="21648" y="705"/>
                  </a:moveTo>
                  <a:cubicBezTo>
                    <a:pt x="21613" y="727"/>
                    <a:pt x="21596" y="779"/>
                    <a:pt x="21613" y="814"/>
                  </a:cubicBezTo>
                  <a:cubicBezTo>
                    <a:pt x="21631" y="836"/>
                    <a:pt x="21648" y="853"/>
                    <a:pt x="21687" y="853"/>
                  </a:cubicBezTo>
                  <a:lnTo>
                    <a:pt x="21704" y="853"/>
                  </a:lnTo>
                  <a:cubicBezTo>
                    <a:pt x="21739" y="836"/>
                    <a:pt x="21757" y="779"/>
                    <a:pt x="21739" y="744"/>
                  </a:cubicBezTo>
                  <a:cubicBezTo>
                    <a:pt x="21739" y="727"/>
                    <a:pt x="21704" y="705"/>
                    <a:pt x="21687" y="705"/>
                  </a:cubicBezTo>
                  <a:close/>
                  <a:moveTo>
                    <a:pt x="11823" y="727"/>
                  </a:moveTo>
                  <a:cubicBezTo>
                    <a:pt x="11788" y="727"/>
                    <a:pt x="11770" y="779"/>
                    <a:pt x="11788" y="814"/>
                  </a:cubicBezTo>
                  <a:cubicBezTo>
                    <a:pt x="11788" y="836"/>
                    <a:pt x="11823" y="871"/>
                    <a:pt x="11857" y="871"/>
                  </a:cubicBezTo>
                  <a:cubicBezTo>
                    <a:pt x="11857" y="871"/>
                    <a:pt x="11857" y="853"/>
                    <a:pt x="11879" y="853"/>
                  </a:cubicBezTo>
                  <a:cubicBezTo>
                    <a:pt x="11914" y="853"/>
                    <a:pt x="11931" y="797"/>
                    <a:pt x="11914" y="762"/>
                  </a:cubicBezTo>
                  <a:cubicBezTo>
                    <a:pt x="11914" y="744"/>
                    <a:pt x="11879" y="727"/>
                    <a:pt x="11857" y="727"/>
                  </a:cubicBezTo>
                  <a:close/>
                  <a:moveTo>
                    <a:pt x="26091" y="727"/>
                  </a:moveTo>
                  <a:cubicBezTo>
                    <a:pt x="26073" y="727"/>
                    <a:pt x="26056" y="727"/>
                    <a:pt x="26038" y="744"/>
                  </a:cubicBezTo>
                  <a:cubicBezTo>
                    <a:pt x="25999" y="779"/>
                    <a:pt x="25999" y="814"/>
                    <a:pt x="26038" y="853"/>
                  </a:cubicBezTo>
                  <a:cubicBezTo>
                    <a:pt x="26056" y="853"/>
                    <a:pt x="26073" y="871"/>
                    <a:pt x="26091" y="871"/>
                  </a:cubicBezTo>
                  <a:cubicBezTo>
                    <a:pt x="26108" y="871"/>
                    <a:pt x="26130" y="853"/>
                    <a:pt x="26147" y="836"/>
                  </a:cubicBezTo>
                  <a:cubicBezTo>
                    <a:pt x="26165" y="814"/>
                    <a:pt x="26165" y="762"/>
                    <a:pt x="26130" y="744"/>
                  </a:cubicBezTo>
                  <a:cubicBezTo>
                    <a:pt x="26130" y="727"/>
                    <a:pt x="26108" y="727"/>
                    <a:pt x="26091" y="727"/>
                  </a:cubicBezTo>
                  <a:close/>
                  <a:moveTo>
                    <a:pt x="11496" y="814"/>
                  </a:moveTo>
                  <a:lnTo>
                    <a:pt x="11479" y="836"/>
                  </a:lnTo>
                  <a:cubicBezTo>
                    <a:pt x="11444" y="836"/>
                    <a:pt x="11422" y="871"/>
                    <a:pt x="11444" y="923"/>
                  </a:cubicBezTo>
                  <a:cubicBezTo>
                    <a:pt x="11444" y="945"/>
                    <a:pt x="11479" y="962"/>
                    <a:pt x="11496" y="962"/>
                  </a:cubicBezTo>
                  <a:lnTo>
                    <a:pt x="11531" y="962"/>
                  </a:lnTo>
                  <a:cubicBezTo>
                    <a:pt x="11570" y="962"/>
                    <a:pt x="11588" y="905"/>
                    <a:pt x="11570" y="871"/>
                  </a:cubicBezTo>
                  <a:cubicBezTo>
                    <a:pt x="11570" y="853"/>
                    <a:pt x="11531" y="814"/>
                    <a:pt x="11496" y="814"/>
                  </a:cubicBezTo>
                  <a:close/>
                  <a:moveTo>
                    <a:pt x="16339" y="871"/>
                  </a:moveTo>
                  <a:cubicBezTo>
                    <a:pt x="16318" y="871"/>
                    <a:pt x="16300" y="871"/>
                    <a:pt x="16283" y="888"/>
                  </a:cubicBezTo>
                  <a:cubicBezTo>
                    <a:pt x="16265" y="923"/>
                    <a:pt x="16265" y="979"/>
                    <a:pt x="16300" y="997"/>
                  </a:cubicBezTo>
                  <a:cubicBezTo>
                    <a:pt x="16300" y="1014"/>
                    <a:pt x="16318" y="1014"/>
                    <a:pt x="16339" y="1014"/>
                  </a:cubicBezTo>
                  <a:cubicBezTo>
                    <a:pt x="16357" y="1014"/>
                    <a:pt x="16392" y="997"/>
                    <a:pt x="16392" y="979"/>
                  </a:cubicBezTo>
                  <a:cubicBezTo>
                    <a:pt x="16426" y="962"/>
                    <a:pt x="16409" y="905"/>
                    <a:pt x="16392" y="888"/>
                  </a:cubicBezTo>
                  <a:cubicBezTo>
                    <a:pt x="16374" y="871"/>
                    <a:pt x="16357" y="871"/>
                    <a:pt x="16339" y="871"/>
                  </a:cubicBezTo>
                  <a:close/>
                  <a:moveTo>
                    <a:pt x="21361" y="871"/>
                  </a:moveTo>
                  <a:cubicBezTo>
                    <a:pt x="21343" y="871"/>
                    <a:pt x="21343" y="871"/>
                    <a:pt x="21322" y="888"/>
                  </a:cubicBezTo>
                  <a:cubicBezTo>
                    <a:pt x="21287" y="905"/>
                    <a:pt x="21269" y="945"/>
                    <a:pt x="21287" y="979"/>
                  </a:cubicBezTo>
                  <a:cubicBezTo>
                    <a:pt x="21304" y="997"/>
                    <a:pt x="21322" y="1014"/>
                    <a:pt x="21361" y="1014"/>
                  </a:cubicBezTo>
                  <a:lnTo>
                    <a:pt x="21396" y="1014"/>
                  </a:lnTo>
                  <a:cubicBezTo>
                    <a:pt x="21430" y="997"/>
                    <a:pt x="21430" y="945"/>
                    <a:pt x="21413" y="905"/>
                  </a:cubicBezTo>
                  <a:cubicBezTo>
                    <a:pt x="21413" y="888"/>
                    <a:pt x="21378" y="871"/>
                    <a:pt x="21361" y="871"/>
                  </a:cubicBezTo>
                  <a:close/>
                  <a:moveTo>
                    <a:pt x="11135" y="923"/>
                  </a:moveTo>
                  <a:cubicBezTo>
                    <a:pt x="11096" y="945"/>
                    <a:pt x="11079" y="979"/>
                    <a:pt x="11079" y="1014"/>
                  </a:cubicBezTo>
                  <a:cubicBezTo>
                    <a:pt x="11096" y="1053"/>
                    <a:pt x="11135" y="1071"/>
                    <a:pt x="11153" y="1071"/>
                  </a:cubicBezTo>
                  <a:lnTo>
                    <a:pt x="11170" y="1071"/>
                  </a:lnTo>
                  <a:cubicBezTo>
                    <a:pt x="11205" y="1053"/>
                    <a:pt x="11244" y="1014"/>
                    <a:pt x="11227" y="979"/>
                  </a:cubicBezTo>
                  <a:cubicBezTo>
                    <a:pt x="11227" y="945"/>
                    <a:pt x="11187" y="923"/>
                    <a:pt x="11153" y="923"/>
                  </a:cubicBezTo>
                  <a:close/>
                  <a:moveTo>
                    <a:pt x="26347" y="962"/>
                  </a:moveTo>
                  <a:cubicBezTo>
                    <a:pt x="26326" y="962"/>
                    <a:pt x="26308" y="979"/>
                    <a:pt x="26291" y="997"/>
                  </a:cubicBezTo>
                  <a:cubicBezTo>
                    <a:pt x="26273" y="1014"/>
                    <a:pt x="26273" y="1071"/>
                    <a:pt x="26291" y="1088"/>
                  </a:cubicBezTo>
                  <a:cubicBezTo>
                    <a:pt x="26308" y="1106"/>
                    <a:pt x="26326" y="1106"/>
                    <a:pt x="26347" y="1106"/>
                  </a:cubicBezTo>
                  <a:cubicBezTo>
                    <a:pt x="26365" y="1106"/>
                    <a:pt x="26382" y="1106"/>
                    <a:pt x="26400" y="1088"/>
                  </a:cubicBezTo>
                  <a:cubicBezTo>
                    <a:pt x="26434" y="1071"/>
                    <a:pt x="26434" y="1014"/>
                    <a:pt x="26400" y="997"/>
                  </a:cubicBezTo>
                  <a:cubicBezTo>
                    <a:pt x="26382" y="979"/>
                    <a:pt x="26365" y="962"/>
                    <a:pt x="26347" y="962"/>
                  </a:cubicBezTo>
                  <a:close/>
                  <a:moveTo>
                    <a:pt x="10809" y="1014"/>
                  </a:moveTo>
                  <a:cubicBezTo>
                    <a:pt x="10809" y="1014"/>
                    <a:pt x="10791" y="1014"/>
                    <a:pt x="10791" y="1032"/>
                  </a:cubicBezTo>
                  <a:cubicBezTo>
                    <a:pt x="10752" y="1032"/>
                    <a:pt x="10735" y="1071"/>
                    <a:pt x="10735" y="1106"/>
                  </a:cubicBezTo>
                  <a:cubicBezTo>
                    <a:pt x="10752" y="1140"/>
                    <a:pt x="10770" y="1162"/>
                    <a:pt x="10809" y="1162"/>
                  </a:cubicBezTo>
                  <a:lnTo>
                    <a:pt x="10826" y="1162"/>
                  </a:lnTo>
                  <a:cubicBezTo>
                    <a:pt x="10861" y="1162"/>
                    <a:pt x="10878" y="1106"/>
                    <a:pt x="10878" y="1071"/>
                  </a:cubicBezTo>
                  <a:cubicBezTo>
                    <a:pt x="10861" y="1053"/>
                    <a:pt x="10844" y="1014"/>
                    <a:pt x="10809" y="1014"/>
                  </a:cubicBezTo>
                  <a:close/>
                  <a:moveTo>
                    <a:pt x="21034" y="1032"/>
                  </a:moveTo>
                  <a:cubicBezTo>
                    <a:pt x="21017" y="1032"/>
                    <a:pt x="21017" y="1032"/>
                    <a:pt x="20995" y="1053"/>
                  </a:cubicBezTo>
                  <a:cubicBezTo>
                    <a:pt x="20960" y="1071"/>
                    <a:pt x="20943" y="1106"/>
                    <a:pt x="20960" y="1140"/>
                  </a:cubicBezTo>
                  <a:cubicBezTo>
                    <a:pt x="20978" y="1162"/>
                    <a:pt x="21017" y="1180"/>
                    <a:pt x="21034" y="1180"/>
                  </a:cubicBezTo>
                  <a:lnTo>
                    <a:pt x="21069" y="1180"/>
                  </a:lnTo>
                  <a:cubicBezTo>
                    <a:pt x="21104" y="1162"/>
                    <a:pt x="21126" y="1106"/>
                    <a:pt x="21104" y="1071"/>
                  </a:cubicBezTo>
                  <a:cubicBezTo>
                    <a:pt x="21087" y="1053"/>
                    <a:pt x="21052" y="1032"/>
                    <a:pt x="21034" y="1032"/>
                  </a:cubicBezTo>
                  <a:close/>
                  <a:moveTo>
                    <a:pt x="10443" y="1106"/>
                  </a:moveTo>
                  <a:cubicBezTo>
                    <a:pt x="10391" y="1123"/>
                    <a:pt x="10374" y="1162"/>
                    <a:pt x="10391" y="1197"/>
                  </a:cubicBezTo>
                  <a:cubicBezTo>
                    <a:pt x="10391" y="1232"/>
                    <a:pt x="10426" y="1249"/>
                    <a:pt x="10465" y="1249"/>
                  </a:cubicBezTo>
                  <a:lnTo>
                    <a:pt x="10482" y="1249"/>
                  </a:lnTo>
                  <a:cubicBezTo>
                    <a:pt x="10517" y="1249"/>
                    <a:pt x="10535" y="1197"/>
                    <a:pt x="10517" y="1162"/>
                  </a:cubicBezTo>
                  <a:cubicBezTo>
                    <a:pt x="10517" y="1123"/>
                    <a:pt x="10482" y="1106"/>
                    <a:pt x="10465" y="1106"/>
                  </a:cubicBezTo>
                  <a:close/>
                  <a:moveTo>
                    <a:pt x="16609" y="1106"/>
                  </a:moveTo>
                  <a:cubicBezTo>
                    <a:pt x="16592" y="1106"/>
                    <a:pt x="16574" y="1106"/>
                    <a:pt x="16557" y="1123"/>
                  </a:cubicBezTo>
                  <a:cubicBezTo>
                    <a:pt x="16535" y="1162"/>
                    <a:pt x="16535" y="1197"/>
                    <a:pt x="16574" y="1232"/>
                  </a:cubicBezTo>
                  <a:cubicBezTo>
                    <a:pt x="16574" y="1249"/>
                    <a:pt x="16592" y="1249"/>
                    <a:pt x="16609" y="1249"/>
                  </a:cubicBezTo>
                  <a:cubicBezTo>
                    <a:pt x="16627" y="1249"/>
                    <a:pt x="16644" y="1249"/>
                    <a:pt x="16666" y="1232"/>
                  </a:cubicBezTo>
                  <a:cubicBezTo>
                    <a:pt x="16700" y="1197"/>
                    <a:pt x="16700" y="1162"/>
                    <a:pt x="16666" y="1123"/>
                  </a:cubicBezTo>
                  <a:cubicBezTo>
                    <a:pt x="16644" y="1106"/>
                    <a:pt x="16627" y="1106"/>
                    <a:pt x="16609" y="1106"/>
                  </a:cubicBezTo>
                  <a:close/>
                  <a:moveTo>
                    <a:pt x="10082" y="1197"/>
                  </a:moveTo>
                  <a:cubicBezTo>
                    <a:pt x="10047" y="1197"/>
                    <a:pt x="10030" y="1249"/>
                    <a:pt x="10030" y="1288"/>
                  </a:cubicBezTo>
                  <a:cubicBezTo>
                    <a:pt x="10047" y="1323"/>
                    <a:pt x="10065" y="1341"/>
                    <a:pt x="10100" y="1341"/>
                  </a:cubicBezTo>
                  <a:lnTo>
                    <a:pt x="10117" y="1341"/>
                  </a:lnTo>
                  <a:cubicBezTo>
                    <a:pt x="10156" y="1323"/>
                    <a:pt x="10174" y="1288"/>
                    <a:pt x="10174" y="1249"/>
                  </a:cubicBezTo>
                  <a:cubicBezTo>
                    <a:pt x="10174" y="1214"/>
                    <a:pt x="10139" y="1197"/>
                    <a:pt x="10100" y="1197"/>
                  </a:cubicBezTo>
                  <a:close/>
                  <a:moveTo>
                    <a:pt x="20708" y="1197"/>
                  </a:moveTo>
                  <a:cubicBezTo>
                    <a:pt x="20708" y="1197"/>
                    <a:pt x="20691" y="1214"/>
                    <a:pt x="20669" y="1214"/>
                  </a:cubicBezTo>
                  <a:cubicBezTo>
                    <a:pt x="20634" y="1232"/>
                    <a:pt x="20634" y="1271"/>
                    <a:pt x="20651" y="1306"/>
                  </a:cubicBezTo>
                  <a:cubicBezTo>
                    <a:pt x="20651" y="1341"/>
                    <a:pt x="20691" y="1341"/>
                    <a:pt x="20708" y="1341"/>
                  </a:cubicBezTo>
                  <a:lnTo>
                    <a:pt x="20743" y="1341"/>
                  </a:lnTo>
                  <a:cubicBezTo>
                    <a:pt x="20778" y="1323"/>
                    <a:pt x="20799" y="1288"/>
                    <a:pt x="20778" y="1249"/>
                  </a:cubicBezTo>
                  <a:cubicBezTo>
                    <a:pt x="20760" y="1214"/>
                    <a:pt x="20743" y="1197"/>
                    <a:pt x="20708" y="1197"/>
                  </a:cubicBezTo>
                  <a:close/>
                  <a:moveTo>
                    <a:pt x="26582" y="1249"/>
                  </a:moveTo>
                  <a:cubicBezTo>
                    <a:pt x="26565" y="1249"/>
                    <a:pt x="26543" y="1249"/>
                    <a:pt x="26543" y="1271"/>
                  </a:cubicBezTo>
                  <a:cubicBezTo>
                    <a:pt x="26508" y="1288"/>
                    <a:pt x="26491" y="1341"/>
                    <a:pt x="26526" y="1358"/>
                  </a:cubicBezTo>
                  <a:cubicBezTo>
                    <a:pt x="26543" y="1380"/>
                    <a:pt x="26565" y="1397"/>
                    <a:pt x="26582" y="1397"/>
                  </a:cubicBezTo>
                  <a:cubicBezTo>
                    <a:pt x="26600" y="1397"/>
                    <a:pt x="26617" y="1397"/>
                    <a:pt x="26617" y="1380"/>
                  </a:cubicBezTo>
                  <a:cubicBezTo>
                    <a:pt x="26652" y="1358"/>
                    <a:pt x="26652" y="1306"/>
                    <a:pt x="26634" y="1288"/>
                  </a:cubicBezTo>
                  <a:cubicBezTo>
                    <a:pt x="26617" y="1249"/>
                    <a:pt x="26600" y="1249"/>
                    <a:pt x="26582" y="1249"/>
                  </a:cubicBezTo>
                  <a:close/>
                  <a:moveTo>
                    <a:pt x="9738" y="1271"/>
                  </a:moveTo>
                  <a:cubicBezTo>
                    <a:pt x="9704" y="1288"/>
                    <a:pt x="9664" y="1323"/>
                    <a:pt x="9682" y="1358"/>
                  </a:cubicBezTo>
                  <a:cubicBezTo>
                    <a:pt x="9682" y="1397"/>
                    <a:pt x="9721" y="1415"/>
                    <a:pt x="9756" y="1415"/>
                  </a:cubicBezTo>
                  <a:cubicBezTo>
                    <a:pt x="9812" y="1397"/>
                    <a:pt x="9830" y="1358"/>
                    <a:pt x="9812" y="1323"/>
                  </a:cubicBezTo>
                  <a:cubicBezTo>
                    <a:pt x="9812" y="1288"/>
                    <a:pt x="9773" y="1271"/>
                    <a:pt x="9756" y="1271"/>
                  </a:cubicBezTo>
                  <a:close/>
                  <a:moveTo>
                    <a:pt x="9377" y="1341"/>
                  </a:moveTo>
                  <a:cubicBezTo>
                    <a:pt x="9338" y="1358"/>
                    <a:pt x="9321" y="1397"/>
                    <a:pt x="9321" y="1432"/>
                  </a:cubicBezTo>
                  <a:cubicBezTo>
                    <a:pt x="9321" y="1467"/>
                    <a:pt x="9355" y="1488"/>
                    <a:pt x="9395" y="1488"/>
                  </a:cubicBezTo>
                  <a:lnTo>
                    <a:pt x="9412" y="1488"/>
                  </a:lnTo>
                  <a:cubicBezTo>
                    <a:pt x="9447" y="1488"/>
                    <a:pt x="9464" y="1432"/>
                    <a:pt x="9464" y="1397"/>
                  </a:cubicBezTo>
                  <a:cubicBezTo>
                    <a:pt x="9464" y="1358"/>
                    <a:pt x="9429" y="1341"/>
                    <a:pt x="9395" y="1341"/>
                  </a:cubicBezTo>
                  <a:close/>
                  <a:moveTo>
                    <a:pt x="16861" y="1358"/>
                  </a:moveTo>
                  <a:cubicBezTo>
                    <a:pt x="16844" y="1358"/>
                    <a:pt x="16827" y="1358"/>
                    <a:pt x="16827" y="1380"/>
                  </a:cubicBezTo>
                  <a:cubicBezTo>
                    <a:pt x="16792" y="1415"/>
                    <a:pt x="16792" y="1449"/>
                    <a:pt x="16827" y="1488"/>
                  </a:cubicBezTo>
                  <a:cubicBezTo>
                    <a:pt x="16827" y="1506"/>
                    <a:pt x="16844" y="1506"/>
                    <a:pt x="16861" y="1506"/>
                  </a:cubicBezTo>
                  <a:cubicBezTo>
                    <a:pt x="16883" y="1506"/>
                    <a:pt x="16901" y="1506"/>
                    <a:pt x="16918" y="1488"/>
                  </a:cubicBezTo>
                  <a:cubicBezTo>
                    <a:pt x="16953" y="1449"/>
                    <a:pt x="16953" y="1415"/>
                    <a:pt x="16918" y="1380"/>
                  </a:cubicBezTo>
                  <a:cubicBezTo>
                    <a:pt x="16901" y="1380"/>
                    <a:pt x="16883" y="1358"/>
                    <a:pt x="16861" y="1358"/>
                  </a:cubicBezTo>
                  <a:close/>
                  <a:moveTo>
                    <a:pt x="20364" y="1380"/>
                  </a:moveTo>
                  <a:cubicBezTo>
                    <a:pt x="20325" y="1397"/>
                    <a:pt x="20308" y="1432"/>
                    <a:pt x="20325" y="1467"/>
                  </a:cubicBezTo>
                  <a:cubicBezTo>
                    <a:pt x="20343" y="1506"/>
                    <a:pt x="20364" y="1523"/>
                    <a:pt x="20382" y="1523"/>
                  </a:cubicBezTo>
                  <a:cubicBezTo>
                    <a:pt x="20399" y="1523"/>
                    <a:pt x="20416" y="1506"/>
                    <a:pt x="20416" y="1506"/>
                  </a:cubicBezTo>
                  <a:cubicBezTo>
                    <a:pt x="20451" y="1488"/>
                    <a:pt x="20473" y="1449"/>
                    <a:pt x="20451" y="1415"/>
                  </a:cubicBezTo>
                  <a:cubicBezTo>
                    <a:pt x="20434" y="1380"/>
                    <a:pt x="20416" y="1380"/>
                    <a:pt x="20382" y="1380"/>
                  </a:cubicBezTo>
                  <a:close/>
                  <a:moveTo>
                    <a:pt x="9029" y="1415"/>
                  </a:moveTo>
                  <a:cubicBezTo>
                    <a:pt x="8977" y="1415"/>
                    <a:pt x="8960" y="1467"/>
                    <a:pt x="8960" y="1506"/>
                  </a:cubicBezTo>
                  <a:cubicBezTo>
                    <a:pt x="8977" y="1541"/>
                    <a:pt x="8994" y="1558"/>
                    <a:pt x="9029" y="1558"/>
                  </a:cubicBezTo>
                  <a:lnTo>
                    <a:pt x="9051" y="1558"/>
                  </a:lnTo>
                  <a:cubicBezTo>
                    <a:pt x="9086" y="1541"/>
                    <a:pt x="9121" y="1506"/>
                    <a:pt x="9103" y="1467"/>
                  </a:cubicBezTo>
                  <a:cubicBezTo>
                    <a:pt x="9103" y="1432"/>
                    <a:pt x="9068" y="1415"/>
                    <a:pt x="9029" y="1415"/>
                  </a:cubicBezTo>
                  <a:close/>
                  <a:moveTo>
                    <a:pt x="8668" y="1488"/>
                  </a:moveTo>
                  <a:cubicBezTo>
                    <a:pt x="8633" y="1488"/>
                    <a:pt x="8594" y="1523"/>
                    <a:pt x="8616" y="1558"/>
                  </a:cubicBezTo>
                  <a:cubicBezTo>
                    <a:pt x="8616" y="1597"/>
                    <a:pt x="8651" y="1632"/>
                    <a:pt x="8685" y="1632"/>
                  </a:cubicBezTo>
                  <a:cubicBezTo>
                    <a:pt x="8742" y="1615"/>
                    <a:pt x="8759" y="1576"/>
                    <a:pt x="8759" y="1541"/>
                  </a:cubicBezTo>
                  <a:cubicBezTo>
                    <a:pt x="8742" y="1506"/>
                    <a:pt x="8725" y="1488"/>
                    <a:pt x="8685" y="1488"/>
                  </a:cubicBezTo>
                  <a:close/>
                  <a:moveTo>
                    <a:pt x="8307" y="1541"/>
                  </a:moveTo>
                  <a:cubicBezTo>
                    <a:pt x="8268" y="1558"/>
                    <a:pt x="8250" y="1597"/>
                    <a:pt x="8250" y="1632"/>
                  </a:cubicBezTo>
                  <a:cubicBezTo>
                    <a:pt x="8268" y="1667"/>
                    <a:pt x="8289" y="1684"/>
                    <a:pt x="8324" y="1684"/>
                  </a:cubicBezTo>
                  <a:lnTo>
                    <a:pt x="8342" y="1684"/>
                  </a:lnTo>
                  <a:cubicBezTo>
                    <a:pt x="8376" y="1684"/>
                    <a:pt x="8398" y="1649"/>
                    <a:pt x="8398" y="1615"/>
                  </a:cubicBezTo>
                  <a:cubicBezTo>
                    <a:pt x="8398" y="1576"/>
                    <a:pt x="8359" y="1541"/>
                    <a:pt x="8324" y="1541"/>
                  </a:cubicBezTo>
                  <a:lnTo>
                    <a:pt x="8307" y="1558"/>
                  </a:lnTo>
                  <a:lnTo>
                    <a:pt x="8307" y="1541"/>
                  </a:lnTo>
                  <a:close/>
                  <a:moveTo>
                    <a:pt x="20038" y="1541"/>
                  </a:moveTo>
                  <a:cubicBezTo>
                    <a:pt x="19999" y="1558"/>
                    <a:pt x="19981" y="1597"/>
                    <a:pt x="19999" y="1632"/>
                  </a:cubicBezTo>
                  <a:cubicBezTo>
                    <a:pt x="20016" y="1667"/>
                    <a:pt x="20038" y="1684"/>
                    <a:pt x="20073" y="1684"/>
                  </a:cubicBezTo>
                  <a:lnTo>
                    <a:pt x="20090" y="1667"/>
                  </a:lnTo>
                  <a:cubicBezTo>
                    <a:pt x="20125" y="1649"/>
                    <a:pt x="20147" y="1615"/>
                    <a:pt x="20125" y="1576"/>
                  </a:cubicBezTo>
                  <a:cubicBezTo>
                    <a:pt x="20108" y="1541"/>
                    <a:pt x="20090" y="1541"/>
                    <a:pt x="20073" y="1541"/>
                  </a:cubicBezTo>
                  <a:close/>
                  <a:moveTo>
                    <a:pt x="26800" y="1541"/>
                  </a:moveTo>
                  <a:cubicBezTo>
                    <a:pt x="26782" y="1541"/>
                    <a:pt x="26761" y="1541"/>
                    <a:pt x="26743" y="1558"/>
                  </a:cubicBezTo>
                  <a:cubicBezTo>
                    <a:pt x="26726" y="1576"/>
                    <a:pt x="26708" y="1632"/>
                    <a:pt x="26726" y="1649"/>
                  </a:cubicBezTo>
                  <a:cubicBezTo>
                    <a:pt x="26743" y="1684"/>
                    <a:pt x="26761" y="1684"/>
                    <a:pt x="26800" y="1684"/>
                  </a:cubicBezTo>
                  <a:cubicBezTo>
                    <a:pt x="26800" y="1684"/>
                    <a:pt x="26817" y="1684"/>
                    <a:pt x="26835" y="1667"/>
                  </a:cubicBezTo>
                  <a:cubicBezTo>
                    <a:pt x="26869" y="1649"/>
                    <a:pt x="26869" y="1615"/>
                    <a:pt x="26852" y="1576"/>
                  </a:cubicBezTo>
                  <a:cubicBezTo>
                    <a:pt x="26835" y="1558"/>
                    <a:pt x="26817" y="1541"/>
                    <a:pt x="26800" y="1541"/>
                  </a:cubicBezTo>
                  <a:close/>
                  <a:moveTo>
                    <a:pt x="7963" y="1615"/>
                  </a:moveTo>
                  <a:cubicBezTo>
                    <a:pt x="7924" y="1632"/>
                    <a:pt x="7889" y="1667"/>
                    <a:pt x="7906" y="1706"/>
                  </a:cubicBezTo>
                  <a:cubicBezTo>
                    <a:pt x="7906" y="1741"/>
                    <a:pt x="7941" y="1758"/>
                    <a:pt x="7963" y="1758"/>
                  </a:cubicBezTo>
                  <a:lnTo>
                    <a:pt x="7980" y="1758"/>
                  </a:lnTo>
                  <a:cubicBezTo>
                    <a:pt x="8015" y="1758"/>
                    <a:pt x="8050" y="1723"/>
                    <a:pt x="8033" y="1667"/>
                  </a:cubicBezTo>
                  <a:cubicBezTo>
                    <a:pt x="8033" y="1649"/>
                    <a:pt x="7998" y="1615"/>
                    <a:pt x="7963" y="1615"/>
                  </a:cubicBezTo>
                  <a:close/>
                  <a:moveTo>
                    <a:pt x="17118" y="1615"/>
                  </a:moveTo>
                  <a:cubicBezTo>
                    <a:pt x="17101" y="1615"/>
                    <a:pt x="17079" y="1632"/>
                    <a:pt x="17079" y="1649"/>
                  </a:cubicBezTo>
                  <a:cubicBezTo>
                    <a:pt x="17044" y="1667"/>
                    <a:pt x="17044" y="1723"/>
                    <a:pt x="17079" y="1741"/>
                  </a:cubicBezTo>
                  <a:cubicBezTo>
                    <a:pt x="17079" y="1758"/>
                    <a:pt x="17101" y="1758"/>
                    <a:pt x="17118" y="1758"/>
                  </a:cubicBezTo>
                  <a:cubicBezTo>
                    <a:pt x="17136" y="1758"/>
                    <a:pt x="17153" y="1758"/>
                    <a:pt x="17170" y="1741"/>
                  </a:cubicBezTo>
                  <a:cubicBezTo>
                    <a:pt x="17210" y="1723"/>
                    <a:pt x="17210" y="1667"/>
                    <a:pt x="17170" y="1649"/>
                  </a:cubicBezTo>
                  <a:cubicBezTo>
                    <a:pt x="17153" y="1632"/>
                    <a:pt x="17136" y="1615"/>
                    <a:pt x="17118" y="1615"/>
                  </a:cubicBezTo>
                  <a:close/>
                  <a:moveTo>
                    <a:pt x="7598" y="1684"/>
                  </a:moveTo>
                  <a:cubicBezTo>
                    <a:pt x="7563" y="1706"/>
                    <a:pt x="7528" y="1741"/>
                    <a:pt x="7545" y="1776"/>
                  </a:cubicBezTo>
                  <a:cubicBezTo>
                    <a:pt x="7545" y="1815"/>
                    <a:pt x="7580" y="1832"/>
                    <a:pt x="7615" y="1832"/>
                  </a:cubicBezTo>
                  <a:lnTo>
                    <a:pt x="7637" y="1832"/>
                  </a:lnTo>
                  <a:cubicBezTo>
                    <a:pt x="7672" y="1832"/>
                    <a:pt x="7689" y="1776"/>
                    <a:pt x="7689" y="1741"/>
                  </a:cubicBezTo>
                  <a:cubicBezTo>
                    <a:pt x="7672" y="1706"/>
                    <a:pt x="7654" y="1684"/>
                    <a:pt x="7615" y="1684"/>
                  </a:cubicBezTo>
                  <a:close/>
                  <a:moveTo>
                    <a:pt x="19746" y="1684"/>
                  </a:moveTo>
                  <a:cubicBezTo>
                    <a:pt x="19729" y="1684"/>
                    <a:pt x="19712" y="1684"/>
                    <a:pt x="19712" y="1706"/>
                  </a:cubicBezTo>
                  <a:cubicBezTo>
                    <a:pt x="19672" y="1706"/>
                    <a:pt x="19655" y="1758"/>
                    <a:pt x="19672" y="1793"/>
                  </a:cubicBezTo>
                  <a:cubicBezTo>
                    <a:pt x="19690" y="1815"/>
                    <a:pt x="19712" y="1832"/>
                    <a:pt x="19746" y="1832"/>
                  </a:cubicBezTo>
                  <a:lnTo>
                    <a:pt x="19764" y="1832"/>
                  </a:lnTo>
                  <a:cubicBezTo>
                    <a:pt x="19799" y="1815"/>
                    <a:pt x="19820" y="1758"/>
                    <a:pt x="19799" y="1723"/>
                  </a:cubicBezTo>
                  <a:cubicBezTo>
                    <a:pt x="19781" y="1706"/>
                    <a:pt x="19764" y="1684"/>
                    <a:pt x="19746" y="1684"/>
                  </a:cubicBezTo>
                  <a:close/>
                  <a:moveTo>
                    <a:pt x="7236" y="1758"/>
                  </a:moveTo>
                  <a:cubicBezTo>
                    <a:pt x="7202" y="1776"/>
                    <a:pt x="7180" y="1815"/>
                    <a:pt x="7180" y="1850"/>
                  </a:cubicBezTo>
                  <a:cubicBezTo>
                    <a:pt x="7202" y="1884"/>
                    <a:pt x="7219" y="1902"/>
                    <a:pt x="7254" y="1902"/>
                  </a:cubicBezTo>
                  <a:lnTo>
                    <a:pt x="7271" y="1902"/>
                  </a:lnTo>
                  <a:cubicBezTo>
                    <a:pt x="7310" y="1902"/>
                    <a:pt x="7345" y="1850"/>
                    <a:pt x="7328" y="1815"/>
                  </a:cubicBezTo>
                  <a:cubicBezTo>
                    <a:pt x="7328" y="1776"/>
                    <a:pt x="7289" y="1758"/>
                    <a:pt x="7254" y="1758"/>
                  </a:cubicBezTo>
                  <a:close/>
                  <a:moveTo>
                    <a:pt x="6910" y="1832"/>
                  </a:moveTo>
                  <a:cubicBezTo>
                    <a:pt x="6893" y="1832"/>
                    <a:pt x="6893" y="1832"/>
                    <a:pt x="6893" y="1850"/>
                  </a:cubicBezTo>
                  <a:cubicBezTo>
                    <a:pt x="6853" y="1850"/>
                    <a:pt x="6819" y="1884"/>
                    <a:pt x="6836" y="1924"/>
                  </a:cubicBezTo>
                  <a:cubicBezTo>
                    <a:pt x="6836" y="1958"/>
                    <a:pt x="6875" y="1976"/>
                    <a:pt x="6910" y="1976"/>
                  </a:cubicBezTo>
                  <a:lnTo>
                    <a:pt x="6927" y="1976"/>
                  </a:lnTo>
                  <a:cubicBezTo>
                    <a:pt x="6962" y="1976"/>
                    <a:pt x="6984" y="1941"/>
                    <a:pt x="6984" y="1902"/>
                  </a:cubicBezTo>
                  <a:cubicBezTo>
                    <a:pt x="6962" y="1867"/>
                    <a:pt x="6945" y="1832"/>
                    <a:pt x="6910" y="1832"/>
                  </a:cubicBezTo>
                  <a:close/>
                  <a:moveTo>
                    <a:pt x="19403" y="1832"/>
                  </a:moveTo>
                  <a:lnTo>
                    <a:pt x="19385" y="1850"/>
                  </a:lnTo>
                  <a:cubicBezTo>
                    <a:pt x="19346" y="1867"/>
                    <a:pt x="19329" y="1902"/>
                    <a:pt x="19346" y="1941"/>
                  </a:cubicBezTo>
                  <a:cubicBezTo>
                    <a:pt x="19346" y="1976"/>
                    <a:pt x="19385" y="1976"/>
                    <a:pt x="19403" y="1976"/>
                  </a:cubicBezTo>
                  <a:lnTo>
                    <a:pt x="19437" y="1976"/>
                  </a:lnTo>
                  <a:cubicBezTo>
                    <a:pt x="19472" y="1958"/>
                    <a:pt x="19494" y="1924"/>
                    <a:pt x="19472" y="1884"/>
                  </a:cubicBezTo>
                  <a:cubicBezTo>
                    <a:pt x="19455" y="1850"/>
                    <a:pt x="19437" y="1832"/>
                    <a:pt x="19403" y="1832"/>
                  </a:cubicBezTo>
                  <a:close/>
                  <a:moveTo>
                    <a:pt x="26943" y="1850"/>
                  </a:moveTo>
                  <a:cubicBezTo>
                    <a:pt x="26926" y="1884"/>
                    <a:pt x="26909" y="1924"/>
                    <a:pt x="26926" y="1958"/>
                  </a:cubicBezTo>
                  <a:cubicBezTo>
                    <a:pt x="26943" y="1976"/>
                    <a:pt x="26961" y="1993"/>
                    <a:pt x="27000" y="1993"/>
                  </a:cubicBezTo>
                  <a:cubicBezTo>
                    <a:pt x="27000" y="1993"/>
                    <a:pt x="27017" y="1993"/>
                    <a:pt x="27035" y="1976"/>
                  </a:cubicBezTo>
                  <a:cubicBezTo>
                    <a:pt x="27070" y="1958"/>
                    <a:pt x="27070" y="1924"/>
                    <a:pt x="27052" y="1884"/>
                  </a:cubicBezTo>
                  <a:cubicBezTo>
                    <a:pt x="27035" y="1867"/>
                    <a:pt x="27017" y="1850"/>
                    <a:pt x="27000" y="1850"/>
                  </a:cubicBezTo>
                  <a:close/>
                  <a:moveTo>
                    <a:pt x="17388" y="1867"/>
                  </a:moveTo>
                  <a:cubicBezTo>
                    <a:pt x="17371" y="1867"/>
                    <a:pt x="17353" y="1884"/>
                    <a:pt x="17336" y="1884"/>
                  </a:cubicBezTo>
                  <a:cubicBezTo>
                    <a:pt x="17318" y="1924"/>
                    <a:pt x="17318" y="1976"/>
                    <a:pt x="17353" y="1993"/>
                  </a:cubicBezTo>
                  <a:cubicBezTo>
                    <a:pt x="17353" y="2011"/>
                    <a:pt x="17371" y="2011"/>
                    <a:pt x="17388" y="2011"/>
                  </a:cubicBezTo>
                  <a:cubicBezTo>
                    <a:pt x="17405" y="2011"/>
                    <a:pt x="17427" y="2011"/>
                    <a:pt x="17445" y="1993"/>
                  </a:cubicBezTo>
                  <a:cubicBezTo>
                    <a:pt x="17479" y="1958"/>
                    <a:pt x="17462" y="1902"/>
                    <a:pt x="17445" y="1884"/>
                  </a:cubicBezTo>
                  <a:cubicBezTo>
                    <a:pt x="17427" y="1867"/>
                    <a:pt x="17405" y="1867"/>
                    <a:pt x="17388" y="1867"/>
                  </a:cubicBezTo>
                  <a:close/>
                  <a:moveTo>
                    <a:pt x="6527" y="1924"/>
                  </a:moveTo>
                  <a:cubicBezTo>
                    <a:pt x="6492" y="1941"/>
                    <a:pt x="6475" y="1976"/>
                    <a:pt x="6475" y="2011"/>
                  </a:cubicBezTo>
                  <a:cubicBezTo>
                    <a:pt x="6492" y="2050"/>
                    <a:pt x="6510" y="2067"/>
                    <a:pt x="6549" y="2067"/>
                  </a:cubicBezTo>
                  <a:lnTo>
                    <a:pt x="6566" y="2067"/>
                  </a:lnTo>
                  <a:cubicBezTo>
                    <a:pt x="6601" y="2050"/>
                    <a:pt x="6636" y="2011"/>
                    <a:pt x="6619" y="1976"/>
                  </a:cubicBezTo>
                  <a:cubicBezTo>
                    <a:pt x="6619" y="1941"/>
                    <a:pt x="6584" y="1924"/>
                    <a:pt x="6549" y="1924"/>
                  </a:cubicBezTo>
                  <a:close/>
                  <a:moveTo>
                    <a:pt x="19037" y="1976"/>
                  </a:moveTo>
                  <a:cubicBezTo>
                    <a:pt x="19002" y="1993"/>
                    <a:pt x="18985" y="2050"/>
                    <a:pt x="19002" y="2085"/>
                  </a:cubicBezTo>
                  <a:cubicBezTo>
                    <a:pt x="19020" y="2102"/>
                    <a:pt x="19037" y="2119"/>
                    <a:pt x="19076" y="2119"/>
                  </a:cubicBezTo>
                  <a:lnTo>
                    <a:pt x="19094" y="2119"/>
                  </a:lnTo>
                  <a:cubicBezTo>
                    <a:pt x="19129" y="2102"/>
                    <a:pt x="19146" y="2067"/>
                    <a:pt x="19146" y="2032"/>
                  </a:cubicBezTo>
                  <a:cubicBezTo>
                    <a:pt x="19129" y="1993"/>
                    <a:pt x="19094" y="1976"/>
                    <a:pt x="19076" y="1976"/>
                  </a:cubicBezTo>
                  <a:close/>
                  <a:moveTo>
                    <a:pt x="6183" y="2011"/>
                  </a:moveTo>
                  <a:cubicBezTo>
                    <a:pt x="6149" y="2032"/>
                    <a:pt x="6114" y="2067"/>
                    <a:pt x="6131" y="2102"/>
                  </a:cubicBezTo>
                  <a:cubicBezTo>
                    <a:pt x="6149" y="2141"/>
                    <a:pt x="6166" y="2159"/>
                    <a:pt x="6201" y="2159"/>
                  </a:cubicBezTo>
                  <a:lnTo>
                    <a:pt x="6223" y="2159"/>
                  </a:lnTo>
                  <a:cubicBezTo>
                    <a:pt x="6257" y="2141"/>
                    <a:pt x="6275" y="2102"/>
                    <a:pt x="6275" y="2067"/>
                  </a:cubicBezTo>
                  <a:cubicBezTo>
                    <a:pt x="6257" y="2032"/>
                    <a:pt x="6240" y="2011"/>
                    <a:pt x="6201" y="2011"/>
                  </a:cubicBezTo>
                  <a:close/>
                  <a:moveTo>
                    <a:pt x="17680" y="2067"/>
                  </a:moveTo>
                  <a:cubicBezTo>
                    <a:pt x="17662" y="2067"/>
                    <a:pt x="17645" y="2085"/>
                    <a:pt x="17623" y="2102"/>
                  </a:cubicBezTo>
                  <a:cubicBezTo>
                    <a:pt x="17606" y="2141"/>
                    <a:pt x="17623" y="2193"/>
                    <a:pt x="17662" y="2211"/>
                  </a:cubicBezTo>
                  <a:lnTo>
                    <a:pt x="17680" y="2211"/>
                  </a:lnTo>
                  <a:cubicBezTo>
                    <a:pt x="17714" y="2211"/>
                    <a:pt x="17732" y="2211"/>
                    <a:pt x="17753" y="2176"/>
                  </a:cubicBezTo>
                  <a:cubicBezTo>
                    <a:pt x="17771" y="2141"/>
                    <a:pt x="17753" y="2102"/>
                    <a:pt x="17714" y="2085"/>
                  </a:cubicBezTo>
                  <a:cubicBezTo>
                    <a:pt x="17714" y="2085"/>
                    <a:pt x="17697" y="2067"/>
                    <a:pt x="17680" y="2067"/>
                  </a:cubicBezTo>
                  <a:close/>
                  <a:moveTo>
                    <a:pt x="5840" y="2119"/>
                  </a:moveTo>
                  <a:cubicBezTo>
                    <a:pt x="5787" y="2119"/>
                    <a:pt x="5766" y="2176"/>
                    <a:pt x="5787" y="2211"/>
                  </a:cubicBezTo>
                  <a:cubicBezTo>
                    <a:pt x="5787" y="2228"/>
                    <a:pt x="5822" y="2250"/>
                    <a:pt x="5857" y="2250"/>
                  </a:cubicBezTo>
                  <a:lnTo>
                    <a:pt x="5874" y="2250"/>
                  </a:lnTo>
                  <a:cubicBezTo>
                    <a:pt x="5914" y="2250"/>
                    <a:pt x="5931" y="2193"/>
                    <a:pt x="5931" y="2159"/>
                  </a:cubicBezTo>
                  <a:cubicBezTo>
                    <a:pt x="5914" y="2141"/>
                    <a:pt x="5874" y="2119"/>
                    <a:pt x="5857" y="2119"/>
                  </a:cubicBezTo>
                  <a:close/>
                  <a:moveTo>
                    <a:pt x="18711" y="2102"/>
                  </a:moveTo>
                  <a:cubicBezTo>
                    <a:pt x="18676" y="2119"/>
                    <a:pt x="18659" y="2159"/>
                    <a:pt x="18659" y="2211"/>
                  </a:cubicBezTo>
                  <a:cubicBezTo>
                    <a:pt x="18676" y="2228"/>
                    <a:pt x="18711" y="2250"/>
                    <a:pt x="18733" y="2250"/>
                  </a:cubicBezTo>
                  <a:lnTo>
                    <a:pt x="18767" y="2250"/>
                  </a:lnTo>
                  <a:cubicBezTo>
                    <a:pt x="18802" y="2228"/>
                    <a:pt x="18820" y="2193"/>
                    <a:pt x="18802" y="2159"/>
                  </a:cubicBezTo>
                  <a:cubicBezTo>
                    <a:pt x="18785" y="2119"/>
                    <a:pt x="18767" y="2102"/>
                    <a:pt x="18733" y="2102"/>
                  </a:cubicBezTo>
                  <a:close/>
                  <a:moveTo>
                    <a:pt x="27144" y="2159"/>
                  </a:moveTo>
                  <a:cubicBezTo>
                    <a:pt x="27109" y="2193"/>
                    <a:pt x="27109" y="2228"/>
                    <a:pt x="27126" y="2267"/>
                  </a:cubicBezTo>
                  <a:cubicBezTo>
                    <a:pt x="27126" y="2285"/>
                    <a:pt x="27161" y="2302"/>
                    <a:pt x="27178" y="2302"/>
                  </a:cubicBezTo>
                  <a:cubicBezTo>
                    <a:pt x="27196" y="2302"/>
                    <a:pt x="27218" y="2302"/>
                    <a:pt x="27218" y="2285"/>
                  </a:cubicBezTo>
                  <a:cubicBezTo>
                    <a:pt x="27252" y="2267"/>
                    <a:pt x="27270" y="2228"/>
                    <a:pt x="27252" y="2193"/>
                  </a:cubicBezTo>
                  <a:cubicBezTo>
                    <a:pt x="27235" y="2176"/>
                    <a:pt x="27196" y="2159"/>
                    <a:pt x="27178" y="2159"/>
                  </a:cubicBezTo>
                  <a:close/>
                  <a:moveTo>
                    <a:pt x="18023" y="2193"/>
                  </a:moveTo>
                  <a:cubicBezTo>
                    <a:pt x="17988" y="2193"/>
                    <a:pt x="17971" y="2228"/>
                    <a:pt x="17949" y="2267"/>
                  </a:cubicBezTo>
                  <a:cubicBezTo>
                    <a:pt x="17949" y="2302"/>
                    <a:pt x="17971" y="2337"/>
                    <a:pt x="18006" y="2337"/>
                  </a:cubicBezTo>
                  <a:lnTo>
                    <a:pt x="18023" y="2337"/>
                  </a:lnTo>
                  <a:cubicBezTo>
                    <a:pt x="18058" y="2337"/>
                    <a:pt x="18097" y="2320"/>
                    <a:pt x="18097" y="2285"/>
                  </a:cubicBezTo>
                  <a:cubicBezTo>
                    <a:pt x="18097" y="2250"/>
                    <a:pt x="18080" y="2211"/>
                    <a:pt x="18041" y="2193"/>
                  </a:cubicBezTo>
                  <a:close/>
                  <a:moveTo>
                    <a:pt x="18367" y="2211"/>
                  </a:moveTo>
                  <a:cubicBezTo>
                    <a:pt x="18332" y="2211"/>
                    <a:pt x="18315" y="2250"/>
                    <a:pt x="18315" y="2285"/>
                  </a:cubicBezTo>
                  <a:cubicBezTo>
                    <a:pt x="18315" y="2320"/>
                    <a:pt x="18350" y="2359"/>
                    <a:pt x="18384" y="2359"/>
                  </a:cubicBezTo>
                  <a:lnTo>
                    <a:pt x="18406" y="2359"/>
                  </a:lnTo>
                  <a:cubicBezTo>
                    <a:pt x="18441" y="2337"/>
                    <a:pt x="18458" y="2302"/>
                    <a:pt x="18458" y="2267"/>
                  </a:cubicBezTo>
                  <a:cubicBezTo>
                    <a:pt x="18458" y="2228"/>
                    <a:pt x="18424" y="2211"/>
                    <a:pt x="18384" y="2211"/>
                  </a:cubicBezTo>
                  <a:close/>
                  <a:moveTo>
                    <a:pt x="5478" y="2228"/>
                  </a:moveTo>
                  <a:cubicBezTo>
                    <a:pt x="5439" y="2228"/>
                    <a:pt x="5422" y="2285"/>
                    <a:pt x="5439" y="2320"/>
                  </a:cubicBezTo>
                  <a:cubicBezTo>
                    <a:pt x="5439" y="2337"/>
                    <a:pt x="5478" y="2376"/>
                    <a:pt x="5513" y="2376"/>
                  </a:cubicBezTo>
                  <a:cubicBezTo>
                    <a:pt x="5513" y="2376"/>
                    <a:pt x="5513" y="2359"/>
                    <a:pt x="5531" y="2359"/>
                  </a:cubicBezTo>
                  <a:cubicBezTo>
                    <a:pt x="5570" y="2359"/>
                    <a:pt x="5587" y="2302"/>
                    <a:pt x="5570" y="2267"/>
                  </a:cubicBezTo>
                  <a:cubicBezTo>
                    <a:pt x="5570" y="2250"/>
                    <a:pt x="5531" y="2228"/>
                    <a:pt x="5513" y="2228"/>
                  </a:cubicBezTo>
                  <a:close/>
                  <a:moveTo>
                    <a:pt x="5135" y="2337"/>
                  </a:moveTo>
                  <a:cubicBezTo>
                    <a:pt x="5096" y="2359"/>
                    <a:pt x="5078" y="2394"/>
                    <a:pt x="5096" y="2446"/>
                  </a:cubicBezTo>
                  <a:cubicBezTo>
                    <a:pt x="5113" y="2468"/>
                    <a:pt x="5135" y="2485"/>
                    <a:pt x="5170" y="2485"/>
                  </a:cubicBezTo>
                  <a:lnTo>
                    <a:pt x="5187" y="2485"/>
                  </a:lnTo>
                  <a:cubicBezTo>
                    <a:pt x="5222" y="2468"/>
                    <a:pt x="5243" y="2428"/>
                    <a:pt x="5243" y="2394"/>
                  </a:cubicBezTo>
                  <a:cubicBezTo>
                    <a:pt x="5222" y="2359"/>
                    <a:pt x="5187" y="2337"/>
                    <a:pt x="5170" y="2337"/>
                  </a:cubicBezTo>
                  <a:close/>
                  <a:moveTo>
                    <a:pt x="4826" y="2468"/>
                  </a:moveTo>
                  <a:cubicBezTo>
                    <a:pt x="4826" y="2468"/>
                    <a:pt x="4808" y="2468"/>
                    <a:pt x="4808" y="2485"/>
                  </a:cubicBezTo>
                  <a:cubicBezTo>
                    <a:pt x="4769" y="2485"/>
                    <a:pt x="4752" y="2537"/>
                    <a:pt x="4752" y="2576"/>
                  </a:cubicBezTo>
                  <a:cubicBezTo>
                    <a:pt x="4769" y="2594"/>
                    <a:pt x="4808" y="2611"/>
                    <a:pt x="4826" y="2611"/>
                  </a:cubicBezTo>
                  <a:lnTo>
                    <a:pt x="4861" y="2611"/>
                  </a:lnTo>
                  <a:cubicBezTo>
                    <a:pt x="4895" y="2594"/>
                    <a:pt x="4917" y="2555"/>
                    <a:pt x="4895" y="2520"/>
                  </a:cubicBezTo>
                  <a:cubicBezTo>
                    <a:pt x="4878" y="2485"/>
                    <a:pt x="4861" y="2468"/>
                    <a:pt x="4826" y="2468"/>
                  </a:cubicBezTo>
                  <a:close/>
                  <a:moveTo>
                    <a:pt x="27361" y="2468"/>
                  </a:moveTo>
                  <a:cubicBezTo>
                    <a:pt x="27361" y="2468"/>
                    <a:pt x="27344" y="2468"/>
                    <a:pt x="27326" y="2485"/>
                  </a:cubicBezTo>
                  <a:cubicBezTo>
                    <a:pt x="27287" y="2502"/>
                    <a:pt x="27287" y="2537"/>
                    <a:pt x="27305" y="2576"/>
                  </a:cubicBezTo>
                  <a:cubicBezTo>
                    <a:pt x="27326" y="2594"/>
                    <a:pt x="27344" y="2611"/>
                    <a:pt x="27361" y="2611"/>
                  </a:cubicBezTo>
                  <a:lnTo>
                    <a:pt x="27396" y="2611"/>
                  </a:lnTo>
                  <a:cubicBezTo>
                    <a:pt x="27435" y="2576"/>
                    <a:pt x="27453" y="2537"/>
                    <a:pt x="27435" y="2502"/>
                  </a:cubicBezTo>
                  <a:cubicBezTo>
                    <a:pt x="27413" y="2485"/>
                    <a:pt x="27396" y="2468"/>
                    <a:pt x="27361" y="2468"/>
                  </a:cubicBezTo>
                  <a:close/>
                  <a:moveTo>
                    <a:pt x="4460" y="2611"/>
                  </a:moveTo>
                  <a:cubicBezTo>
                    <a:pt x="4425" y="2629"/>
                    <a:pt x="4408" y="2685"/>
                    <a:pt x="4425" y="2720"/>
                  </a:cubicBezTo>
                  <a:cubicBezTo>
                    <a:pt x="4443" y="2737"/>
                    <a:pt x="4460" y="2755"/>
                    <a:pt x="4499" y="2755"/>
                  </a:cubicBezTo>
                  <a:lnTo>
                    <a:pt x="4517" y="2755"/>
                  </a:lnTo>
                  <a:cubicBezTo>
                    <a:pt x="4552" y="2737"/>
                    <a:pt x="4569" y="2703"/>
                    <a:pt x="4552" y="2663"/>
                  </a:cubicBezTo>
                  <a:cubicBezTo>
                    <a:pt x="4552" y="2629"/>
                    <a:pt x="4517" y="2611"/>
                    <a:pt x="4499" y="2611"/>
                  </a:cubicBezTo>
                  <a:close/>
                  <a:moveTo>
                    <a:pt x="4156" y="2755"/>
                  </a:moveTo>
                  <a:lnTo>
                    <a:pt x="4134" y="2772"/>
                  </a:lnTo>
                  <a:cubicBezTo>
                    <a:pt x="4099" y="2794"/>
                    <a:pt x="4082" y="2829"/>
                    <a:pt x="4099" y="2864"/>
                  </a:cubicBezTo>
                  <a:cubicBezTo>
                    <a:pt x="4117" y="2903"/>
                    <a:pt x="4134" y="2903"/>
                    <a:pt x="4156" y="2903"/>
                  </a:cubicBezTo>
                  <a:lnTo>
                    <a:pt x="4190" y="2903"/>
                  </a:lnTo>
                  <a:cubicBezTo>
                    <a:pt x="4225" y="2881"/>
                    <a:pt x="4243" y="2846"/>
                    <a:pt x="4225" y="2811"/>
                  </a:cubicBezTo>
                  <a:cubicBezTo>
                    <a:pt x="4208" y="2772"/>
                    <a:pt x="4190" y="2755"/>
                    <a:pt x="4156" y="2755"/>
                  </a:cubicBezTo>
                  <a:close/>
                  <a:moveTo>
                    <a:pt x="27544" y="2772"/>
                  </a:moveTo>
                  <a:cubicBezTo>
                    <a:pt x="27544" y="2772"/>
                    <a:pt x="27522" y="2794"/>
                    <a:pt x="27505" y="2794"/>
                  </a:cubicBezTo>
                  <a:cubicBezTo>
                    <a:pt x="27470" y="2811"/>
                    <a:pt x="27470" y="2864"/>
                    <a:pt x="27487" y="2881"/>
                  </a:cubicBezTo>
                  <a:cubicBezTo>
                    <a:pt x="27505" y="2920"/>
                    <a:pt x="27522" y="2920"/>
                    <a:pt x="27544" y="2920"/>
                  </a:cubicBezTo>
                  <a:lnTo>
                    <a:pt x="27579" y="2920"/>
                  </a:lnTo>
                  <a:cubicBezTo>
                    <a:pt x="27614" y="2903"/>
                    <a:pt x="27631" y="2846"/>
                    <a:pt x="27614" y="2811"/>
                  </a:cubicBezTo>
                  <a:cubicBezTo>
                    <a:pt x="27596" y="2794"/>
                    <a:pt x="27579" y="2772"/>
                    <a:pt x="27544" y="2772"/>
                  </a:cubicBezTo>
                  <a:close/>
                  <a:moveTo>
                    <a:pt x="3808" y="2920"/>
                  </a:moveTo>
                  <a:cubicBezTo>
                    <a:pt x="3773" y="2937"/>
                    <a:pt x="3755" y="2972"/>
                    <a:pt x="3773" y="3011"/>
                  </a:cubicBezTo>
                  <a:cubicBezTo>
                    <a:pt x="3773" y="3046"/>
                    <a:pt x="3808" y="3064"/>
                    <a:pt x="3829" y="3064"/>
                  </a:cubicBezTo>
                  <a:cubicBezTo>
                    <a:pt x="3847" y="3064"/>
                    <a:pt x="3847" y="3064"/>
                    <a:pt x="3864" y="3046"/>
                  </a:cubicBezTo>
                  <a:cubicBezTo>
                    <a:pt x="3899" y="3029"/>
                    <a:pt x="3916" y="2990"/>
                    <a:pt x="3899" y="2955"/>
                  </a:cubicBezTo>
                  <a:cubicBezTo>
                    <a:pt x="3882" y="2937"/>
                    <a:pt x="3864" y="2920"/>
                    <a:pt x="3829" y="2920"/>
                  </a:cubicBezTo>
                  <a:close/>
                  <a:moveTo>
                    <a:pt x="3503" y="3064"/>
                  </a:moveTo>
                  <a:cubicBezTo>
                    <a:pt x="3503" y="3064"/>
                    <a:pt x="3481" y="3064"/>
                    <a:pt x="3464" y="3081"/>
                  </a:cubicBezTo>
                  <a:cubicBezTo>
                    <a:pt x="3429" y="3098"/>
                    <a:pt x="3429" y="3138"/>
                    <a:pt x="3446" y="3172"/>
                  </a:cubicBezTo>
                  <a:cubicBezTo>
                    <a:pt x="3446" y="3190"/>
                    <a:pt x="3481" y="3207"/>
                    <a:pt x="3503" y="3207"/>
                  </a:cubicBezTo>
                  <a:lnTo>
                    <a:pt x="3538" y="3207"/>
                  </a:lnTo>
                  <a:cubicBezTo>
                    <a:pt x="3573" y="3190"/>
                    <a:pt x="3590" y="3138"/>
                    <a:pt x="3573" y="3098"/>
                  </a:cubicBezTo>
                  <a:cubicBezTo>
                    <a:pt x="3555" y="3081"/>
                    <a:pt x="3538" y="3064"/>
                    <a:pt x="3503" y="3064"/>
                  </a:cubicBezTo>
                  <a:close/>
                  <a:moveTo>
                    <a:pt x="27688" y="3098"/>
                  </a:moveTo>
                  <a:cubicBezTo>
                    <a:pt x="27670" y="3120"/>
                    <a:pt x="27653" y="3172"/>
                    <a:pt x="27670" y="3207"/>
                  </a:cubicBezTo>
                  <a:cubicBezTo>
                    <a:pt x="27688" y="3229"/>
                    <a:pt x="27705" y="3246"/>
                    <a:pt x="27740" y="3246"/>
                  </a:cubicBezTo>
                  <a:cubicBezTo>
                    <a:pt x="27740" y="3246"/>
                    <a:pt x="27761" y="3229"/>
                    <a:pt x="27779" y="3229"/>
                  </a:cubicBezTo>
                  <a:cubicBezTo>
                    <a:pt x="27796" y="3207"/>
                    <a:pt x="27814" y="3155"/>
                    <a:pt x="27796" y="3138"/>
                  </a:cubicBezTo>
                  <a:cubicBezTo>
                    <a:pt x="27779" y="3098"/>
                    <a:pt x="27761" y="3098"/>
                    <a:pt x="27740" y="3098"/>
                  </a:cubicBezTo>
                  <a:close/>
                  <a:moveTo>
                    <a:pt x="3194" y="3246"/>
                  </a:moveTo>
                  <a:cubicBezTo>
                    <a:pt x="3177" y="3246"/>
                    <a:pt x="3155" y="3246"/>
                    <a:pt x="3155" y="3264"/>
                  </a:cubicBezTo>
                  <a:cubicBezTo>
                    <a:pt x="3120" y="3281"/>
                    <a:pt x="3103" y="3316"/>
                    <a:pt x="3120" y="3355"/>
                  </a:cubicBezTo>
                  <a:cubicBezTo>
                    <a:pt x="3137" y="3373"/>
                    <a:pt x="3155" y="3390"/>
                    <a:pt x="3194" y="3390"/>
                  </a:cubicBezTo>
                  <a:lnTo>
                    <a:pt x="3229" y="3390"/>
                  </a:lnTo>
                  <a:cubicBezTo>
                    <a:pt x="3264" y="3355"/>
                    <a:pt x="3264" y="3316"/>
                    <a:pt x="3246" y="3281"/>
                  </a:cubicBezTo>
                  <a:cubicBezTo>
                    <a:pt x="3229" y="3264"/>
                    <a:pt x="3211" y="3246"/>
                    <a:pt x="3194" y="3246"/>
                  </a:cubicBezTo>
                  <a:close/>
                  <a:moveTo>
                    <a:pt x="27888" y="3407"/>
                  </a:moveTo>
                  <a:cubicBezTo>
                    <a:pt x="27849" y="3425"/>
                    <a:pt x="27831" y="3481"/>
                    <a:pt x="27870" y="3516"/>
                  </a:cubicBezTo>
                  <a:cubicBezTo>
                    <a:pt x="27870" y="3534"/>
                    <a:pt x="27905" y="3555"/>
                    <a:pt x="27922" y="3555"/>
                  </a:cubicBezTo>
                  <a:cubicBezTo>
                    <a:pt x="27940" y="3555"/>
                    <a:pt x="27940" y="3555"/>
                    <a:pt x="27957" y="3534"/>
                  </a:cubicBezTo>
                  <a:cubicBezTo>
                    <a:pt x="27996" y="3516"/>
                    <a:pt x="28014" y="3464"/>
                    <a:pt x="27979" y="3447"/>
                  </a:cubicBezTo>
                  <a:cubicBezTo>
                    <a:pt x="27979" y="3407"/>
                    <a:pt x="27940" y="3407"/>
                    <a:pt x="27922" y="3407"/>
                  </a:cubicBezTo>
                  <a:close/>
                  <a:moveTo>
                    <a:pt x="2850" y="3447"/>
                  </a:moveTo>
                  <a:cubicBezTo>
                    <a:pt x="2811" y="3481"/>
                    <a:pt x="2794" y="3516"/>
                    <a:pt x="2829" y="3555"/>
                  </a:cubicBezTo>
                  <a:cubicBezTo>
                    <a:pt x="2829" y="3573"/>
                    <a:pt x="2868" y="3590"/>
                    <a:pt x="2885" y="3590"/>
                  </a:cubicBezTo>
                  <a:cubicBezTo>
                    <a:pt x="2902" y="3590"/>
                    <a:pt x="2902" y="3590"/>
                    <a:pt x="2920" y="3573"/>
                  </a:cubicBezTo>
                  <a:cubicBezTo>
                    <a:pt x="2959" y="3555"/>
                    <a:pt x="2959" y="3499"/>
                    <a:pt x="2937" y="3481"/>
                  </a:cubicBezTo>
                  <a:cubicBezTo>
                    <a:pt x="2937" y="3447"/>
                    <a:pt x="2902" y="3447"/>
                    <a:pt x="2885" y="3447"/>
                  </a:cubicBezTo>
                  <a:close/>
                  <a:moveTo>
                    <a:pt x="2541" y="3642"/>
                  </a:moveTo>
                  <a:cubicBezTo>
                    <a:pt x="2502" y="3682"/>
                    <a:pt x="2502" y="3716"/>
                    <a:pt x="2524" y="3751"/>
                  </a:cubicBezTo>
                  <a:cubicBezTo>
                    <a:pt x="2541" y="3773"/>
                    <a:pt x="2559" y="3790"/>
                    <a:pt x="2576" y="3790"/>
                  </a:cubicBezTo>
                  <a:cubicBezTo>
                    <a:pt x="2594" y="3790"/>
                    <a:pt x="2611" y="3790"/>
                    <a:pt x="2611" y="3773"/>
                  </a:cubicBezTo>
                  <a:cubicBezTo>
                    <a:pt x="2650" y="3751"/>
                    <a:pt x="2668" y="3699"/>
                    <a:pt x="2650" y="3682"/>
                  </a:cubicBezTo>
                  <a:cubicBezTo>
                    <a:pt x="2633" y="3642"/>
                    <a:pt x="2594" y="3642"/>
                    <a:pt x="2576" y="3642"/>
                  </a:cubicBezTo>
                  <a:close/>
                  <a:moveTo>
                    <a:pt x="28123" y="3699"/>
                  </a:moveTo>
                  <a:cubicBezTo>
                    <a:pt x="28105" y="3699"/>
                    <a:pt x="28088" y="3716"/>
                    <a:pt x="28088" y="3716"/>
                  </a:cubicBezTo>
                  <a:cubicBezTo>
                    <a:pt x="28049" y="3734"/>
                    <a:pt x="28031" y="3790"/>
                    <a:pt x="28066" y="3825"/>
                  </a:cubicBezTo>
                  <a:cubicBezTo>
                    <a:pt x="28066" y="3843"/>
                    <a:pt x="28105" y="3843"/>
                    <a:pt x="28123" y="3843"/>
                  </a:cubicBezTo>
                  <a:lnTo>
                    <a:pt x="28157" y="3843"/>
                  </a:lnTo>
                  <a:cubicBezTo>
                    <a:pt x="28197" y="3808"/>
                    <a:pt x="28197" y="3773"/>
                    <a:pt x="28175" y="3734"/>
                  </a:cubicBezTo>
                  <a:cubicBezTo>
                    <a:pt x="28157" y="3716"/>
                    <a:pt x="28140" y="3699"/>
                    <a:pt x="28123" y="3699"/>
                  </a:cubicBezTo>
                  <a:close/>
                  <a:moveTo>
                    <a:pt x="2232" y="3843"/>
                  </a:moveTo>
                  <a:cubicBezTo>
                    <a:pt x="2198" y="3882"/>
                    <a:pt x="2198" y="3917"/>
                    <a:pt x="2215" y="3951"/>
                  </a:cubicBezTo>
                  <a:cubicBezTo>
                    <a:pt x="2232" y="3969"/>
                    <a:pt x="2250" y="3990"/>
                    <a:pt x="2285" y="3990"/>
                  </a:cubicBezTo>
                  <a:cubicBezTo>
                    <a:pt x="2285" y="3990"/>
                    <a:pt x="2306" y="3990"/>
                    <a:pt x="2324" y="3969"/>
                  </a:cubicBezTo>
                  <a:cubicBezTo>
                    <a:pt x="2359" y="3951"/>
                    <a:pt x="2359" y="3899"/>
                    <a:pt x="2341" y="3882"/>
                  </a:cubicBezTo>
                  <a:cubicBezTo>
                    <a:pt x="2324" y="3843"/>
                    <a:pt x="2306" y="3843"/>
                    <a:pt x="2267" y="3843"/>
                  </a:cubicBezTo>
                  <a:close/>
                  <a:moveTo>
                    <a:pt x="28284" y="4008"/>
                  </a:moveTo>
                  <a:cubicBezTo>
                    <a:pt x="28249" y="4043"/>
                    <a:pt x="28249" y="4078"/>
                    <a:pt x="28266" y="4117"/>
                  </a:cubicBezTo>
                  <a:cubicBezTo>
                    <a:pt x="28284" y="4134"/>
                    <a:pt x="28305" y="4151"/>
                    <a:pt x="28340" y="4151"/>
                  </a:cubicBezTo>
                  <a:cubicBezTo>
                    <a:pt x="28340" y="4151"/>
                    <a:pt x="28358" y="4134"/>
                    <a:pt x="28375" y="4134"/>
                  </a:cubicBezTo>
                  <a:cubicBezTo>
                    <a:pt x="28414" y="4099"/>
                    <a:pt x="28414" y="4060"/>
                    <a:pt x="28392" y="4025"/>
                  </a:cubicBezTo>
                  <a:cubicBezTo>
                    <a:pt x="28375" y="4008"/>
                    <a:pt x="28358" y="4008"/>
                    <a:pt x="28340" y="4008"/>
                  </a:cubicBezTo>
                  <a:close/>
                  <a:moveTo>
                    <a:pt x="1980" y="4043"/>
                  </a:moveTo>
                  <a:cubicBezTo>
                    <a:pt x="1958" y="4043"/>
                    <a:pt x="1941" y="4043"/>
                    <a:pt x="1941" y="4060"/>
                  </a:cubicBezTo>
                  <a:cubicBezTo>
                    <a:pt x="1906" y="4078"/>
                    <a:pt x="1889" y="4134"/>
                    <a:pt x="1923" y="4151"/>
                  </a:cubicBezTo>
                  <a:cubicBezTo>
                    <a:pt x="1941" y="4186"/>
                    <a:pt x="1958" y="4186"/>
                    <a:pt x="1980" y="4186"/>
                  </a:cubicBezTo>
                  <a:cubicBezTo>
                    <a:pt x="1997" y="4186"/>
                    <a:pt x="2015" y="4186"/>
                    <a:pt x="2015" y="4169"/>
                  </a:cubicBezTo>
                  <a:cubicBezTo>
                    <a:pt x="2050" y="4151"/>
                    <a:pt x="2067" y="4117"/>
                    <a:pt x="2032" y="4078"/>
                  </a:cubicBezTo>
                  <a:cubicBezTo>
                    <a:pt x="2032" y="4060"/>
                    <a:pt x="1997" y="4043"/>
                    <a:pt x="1980" y="4043"/>
                  </a:cubicBezTo>
                  <a:close/>
                  <a:moveTo>
                    <a:pt x="1688" y="4260"/>
                  </a:moveTo>
                  <a:cubicBezTo>
                    <a:pt x="1671" y="4260"/>
                    <a:pt x="1654" y="4260"/>
                    <a:pt x="1632" y="4278"/>
                  </a:cubicBezTo>
                  <a:cubicBezTo>
                    <a:pt x="1615" y="4295"/>
                    <a:pt x="1597" y="4352"/>
                    <a:pt x="1632" y="4369"/>
                  </a:cubicBezTo>
                  <a:cubicBezTo>
                    <a:pt x="1632" y="4386"/>
                    <a:pt x="1671" y="4404"/>
                    <a:pt x="1688" y="4404"/>
                  </a:cubicBezTo>
                  <a:cubicBezTo>
                    <a:pt x="1706" y="4404"/>
                    <a:pt x="1723" y="4404"/>
                    <a:pt x="1723" y="4386"/>
                  </a:cubicBezTo>
                  <a:cubicBezTo>
                    <a:pt x="1762" y="4369"/>
                    <a:pt x="1762" y="4317"/>
                    <a:pt x="1741" y="4295"/>
                  </a:cubicBezTo>
                  <a:cubicBezTo>
                    <a:pt x="1723" y="4260"/>
                    <a:pt x="1706" y="4260"/>
                    <a:pt x="1688" y="4260"/>
                  </a:cubicBezTo>
                  <a:close/>
                  <a:moveTo>
                    <a:pt x="28558" y="4278"/>
                  </a:moveTo>
                  <a:cubicBezTo>
                    <a:pt x="28540" y="4278"/>
                    <a:pt x="28523" y="4295"/>
                    <a:pt x="28523" y="4295"/>
                  </a:cubicBezTo>
                  <a:cubicBezTo>
                    <a:pt x="28484" y="4334"/>
                    <a:pt x="28484" y="4369"/>
                    <a:pt x="28501" y="4404"/>
                  </a:cubicBezTo>
                  <a:cubicBezTo>
                    <a:pt x="28523" y="4426"/>
                    <a:pt x="28540" y="4426"/>
                    <a:pt x="28558" y="4426"/>
                  </a:cubicBezTo>
                  <a:cubicBezTo>
                    <a:pt x="28575" y="4426"/>
                    <a:pt x="28593" y="4426"/>
                    <a:pt x="28610" y="4404"/>
                  </a:cubicBezTo>
                  <a:cubicBezTo>
                    <a:pt x="28632" y="4386"/>
                    <a:pt x="28649" y="4352"/>
                    <a:pt x="28610" y="4317"/>
                  </a:cubicBezTo>
                  <a:cubicBezTo>
                    <a:pt x="28593" y="4295"/>
                    <a:pt x="28575" y="4278"/>
                    <a:pt x="28558" y="4278"/>
                  </a:cubicBezTo>
                  <a:close/>
                  <a:moveTo>
                    <a:pt x="1397" y="4478"/>
                  </a:moveTo>
                  <a:cubicBezTo>
                    <a:pt x="1380" y="4478"/>
                    <a:pt x="1362" y="4478"/>
                    <a:pt x="1345" y="4495"/>
                  </a:cubicBezTo>
                  <a:cubicBezTo>
                    <a:pt x="1327" y="4513"/>
                    <a:pt x="1306" y="4569"/>
                    <a:pt x="1345" y="4604"/>
                  </a:cubicBezTo>
                  <a:cubicBezTo>
                    <a:pt x="1362" y="4621"/>
                    <a:pt x="1380" y="4621"/>
                    <a:pt x="1397" y="4621"/>
                  </a:cubicBezTo>
                  <a:cubicBezTo>
                    <a:pt x="1414" y="4621"/>
                    <a:pt x="1436" y="4621"/>
                    <a:pt x="1436" y="4604"/>
                  </a:cubicBezTo>
                  <a:cubicBezTo>
                    <a:pt x="1471" y="4587"/>
                    <a:pt x="1471" y="4534"/>
                    <a:pt x="1454" y="4513"/>
                  </a:cubicBezTo>
                  <a:cubicBezTo>
                    <a:pt x="1436" y="4495"/>
                    <a:pt x="1414" y="4478"/>
                    <a:pt x="1397" y="4478"/>
                  </a:cubicBezTo>
                  <a:close/>
                  <a:moveTo>
                    <a:pt x="28793" y="4569"/>
                  </a:moveTo>
                  <a:cubicBezTo>
                    <a:pt x="28775" y="4569"/>
                    <a:pt x="28758" y="4569"/>
                    <a:pt x="28741" y="4587"/>
                  </a:cubicBezTo>
                  <a:cubicBezTo>
                    <a:pt x="28719" y="4604"/>
                    <a:pt x="28701" y="4661"/>
                    <a:pt x="28741" y="4678"/>
                  </a:cubicBezTo>
                  <a:cubicBezTo>
                    <a:pt x="28758" y="4695"/>
                    <a:pt x="28775" y="4713"/>
                    <a:pt x="28793" y="4713"/>
                  </a:cubicBezTo>
                  <a:cubicBezTo>
                    <a:pt x="28810" y="4713"/>
                    <a:pt x="28828" y="4695"/>
                    <a:pt x="28828" y="4695"/>
                  </a:cubicBezTo>
                  <a:cubicBezTo>
                    <a:pt x="28867" y="4661"/>
                    <a:pt x="28867" y="4621"/>
                    <a:pt x="28849" y="4587"/>
                  </a:cubicBezTo>
                  <a:cubicBezTo>
                    <a:pt x="28828" y="4569"/>
                    <a:pt x="28810" y="4569"/>
                    <a:pt x="28793" y="4569"/>
                  </a:cubicBezTo>
                  <a:close/>
                  <a:moveTo>
                    <a:pt x="1110" y="4713"/>
                  </a:moveTo>
                  <a:cubicBezTo>
                    <a:pt x="1110" y="4713"/>
                    <a:pt x="1088" y="4713"/>
                    <a:pt x="1071" y="4730"/>
                  </a:cubicBezTo>
                  <a:cubicBezTo>
                    <a:pt x="1036" y="4752"/>
                    <a:pt x="1036" y="4804"/>
                    <a:pt x="1053" y="4822"/>
                  </a:cubicBezTo>
                  <a:cubicBezTo>
                    <a:pt x="1071" y="4839"/>
                    <a:pt x="1088" y="4861"/>
                    <a:pt x="1110" y="4861"/>
                  </a:cubicBezTo>
                  <a:cubicBezTo>
                    <a:pt x="1127" y="4861"/>
                    <a:pt x="1145" y="4839"/>
                    <a:pt x="1162" y="4839"/>
                  </a:cubicBezTo>
                  <a:cubicBezTo>
                    <a:pt x="1197" y="4804"/>
                    <a:pt x="1197" y="4769"/>
                    <a:pt x="1179" y="4730"/>
                  </a:cubicBezTo>
                  <a:cubicBezTo>
                    <a:pt x="1162" y="4713"/>
                    <a:pt x="1145" y="4713"/>
                    <a:pt x="1110" y="4713"/>
                  </a:cubicBezTo>
                  <a:close/>
                  <a:moveTo>
                    <a:pt x="29028" y="4839"/>
                  </a:moveTo>
                  <a:cubicBezTo>
                    <a:pt x="29010" y="4839"/>
                    <a:pt x="28993" y="4839"/>
                    <a:pt x="28975" y="4861"/>
                  </a:cubicBezTo>
                  <a:cubicBezTo>
                    <a:pt x="28958" y="4878"/>
                    <a:pt x="28936" y="4930"/>
                    <a:pt x="28975" y="4970"/>
                  </a:cubicBezTo>
                  <a:cubicBezTo>
                    <a:pt x="28993" y="4970"/>
                    <a:pt x="29010" y="4987"/>
                    <a:pt x="29028" y="4987"/>
                  </a:cubicBezTo>
                  <a:cubicBezTo>
                    <a:pt x="29045" y="4987"/>
                    <a:pt x="29067" y="4987"/>
                    <a:pt x="29084" y="4970"/>
                  </a:cubicBezTo>
                  <a:cubicBezTo>
                    <a:pt x="29102" y="4930"/>
                    <a:pt x="29102" y="4896"/>
                    <a:pt x="29084" y="4861"/>
                  </a:cubicBezTo>
                  <a:cubicBezTo>
                    <a:pt x="29067" y="4839"/>
                    <a:pt x="29045" y="4839"/>
                    <a:pt x="29028" y="4839"/>
                  </a:cubicBezTo>
                  <a:close/>
                  <a:moveTo>
                    <a:pt x="853" y="4948"/>
                  </a:moveTo>
                  <a:cubicBezTo>
                    <a:pt x="836" y="4948"/>
                    <a:pt x="818" y="4948"/>
                    <a:pt x="801" y="4970"/>
                  </a:cubicBezTo>
                  <a:cubicBezTo>
                    <a:pt x="762" y="5004"/>
                    <a:pt x="762" y="5039"/>
                    <a:pt x="801" y="5078"/>
                  </a:cubicBezTo>
                  <a:cubicBezTo>
                    <a:pt x="801" y="5096"/>
                    <a:pt x="818" y="5096"/>
                    <a:pt x="853" y="5096"/>
                  </a:cubicBezTo>
                  <a:cubicBezTo>
                    <a:pt x="853" y="5096"/>
                    <a:pt x="870" y="5096"/>
                    <a:pt x="892" y="5078"/>
                  </a:cubicBezTo>
                  <a:cubicBezTo>
                    <a:pt x="927" y="5039"/>
                    <a:pt x="927" y="5004"/>
                    <a:pt x="892" y="4970"/>
                  </a:cubicBezTo>
                  <a:cubicBezTo>
                    <a:pt x="892" y="4948"/>
                    <a:pt x="870" y="4948"/>
                    <a:pt x="853" y="4948"/>
                  </a:cubicBezTo>
                  <a:close/>
                  <a:moveTo>
                    <a:pt x="29263" y="5113"/>
                  </a:moveTo>
                  <a:cubicBezTo>
                    <a:pt x="29245" y="5113"/>
                    <a:pt x="29228" y="5113"/>
                    <a:pt x="29228" y="5131"/>
                  </a:cubicBezTo>
                  <a:cubicBezTo>
                    <a:pt x="29193" y="5148"/>
                    <a:pt x="29193" y="5204"/>
                    <a:pt x="29210" y="5222"/>
                  </a:cubicBezTo>
                  <a:cubicBezTo>
                    <a:pt x="29228" y="5239"/>
                    <a:pt x="29245" y="5257"/>
                    <a:pt x="29263" y="5257"/>
                  </a:cubicBezTo>
                  <a:cubicBezTo>
                    <a:pt x="29284" y="5257"/>
                    <a:pt x="29302" y="5239"/>
                    <a:pt x="29319" y="5239"/>
                  </a:cubicBezTo>
                  <a:cubicBezTo>
                    <a:pt x="29354" y="5204"/>
                    <a:pt x="29354" y="5165"/>
                    <a:pt x="29319" y="5131"/>
                  </a:cubicBezTo>
                  <a:cubicBezTo>
                    <a:pt x="29302" y="5113"/>
                    <a:pt x="29284" y="5113"/>
                    <a:pt x="29263" y="5113"/>
                  </a:cubicBezTo>
                  <a:close/>
                  <a:moveTo>
                    <a:pt x="583" y="5204"/>
                  </a:moveTo>
                  <a:cubicBezTo>
                    <a:pt x="566" y="5204"/>
                    <a:pt x="544" y="5204"/>
                    <a:pt x="527" y="5222"/>
                  </a:cubicBezTo>
                  <a:cubicBezTo>
                    <a:pt x="509" y="5257"/>
                    <a:pt x="509" y="5296"/>
                    <a:pt x="527" y="5331"/>
                  </a:cubicBezTo>
                  <a:cubicBezTo>
                    <a:pt x="544" y="5348"/>
                    <a:pt x="566" y="5348"/>
                    <a:pt x="583" y="5348"/>
                  </a:cubicBezTo>
                  <a:cubicBezTo>
                    <a:pt x="601" y="5348"/>
                    <a:pt x="618" y="5331"/>
                    <a:pt x="635" y="5331"/>
                  </a:cubicBezTo>
                  <a:cubicBezTo>
                    <a:pt x="675" y="5296"/>
                    <a:pt x="675" y="5257"/>
                    <a:pt x="635" y="5222"/>
                  </a:cubicBezTo>
                  <a:cubicBezTo>
                    <a:pt x="618" y="5204"/>
                    <a:pt x="601" y="5204"/>
                    <a:pt x="583" y="5204"/>
                  </a:cubicBezTo>
                  <a:close/>
                  <a:moveTo>
                    <a:pt x="29519" y="5365"/>
                  </a:moveTo>
                  <a:cubicBezTo>
                    <a:pt x="29502" y="5365"/>
                    <a:pt x="29480" y="5383"/>
                    <a:pt x="29463" y="5405"/>
                  </a:cubicBezTo>
                  <a:cubicBezTo>
                    <a:pt x="29445" y="5422"/>
                    <a:pt x="29428" y="5474"/>
                    <a:pt x="29463" y="5492"/>
                  </a:cubicBezTo>
                  <a:cubicBezTo>
                    <a:pt x="29480" y="5513"/>
                    <a:pt x="29502" y="5513"/>
                    <a:pt x="29519" y="5513"/>
                  </a:cubicBezTo>
                  <a:cubicBezTo>
                    <a:pt x="29537" y="5513"/>
                    <a:pt x="29554" y="5513"/>
                    <a:pt x="29572" y="5492"/>
                  </a:cubicBezTo>
                  <a:cubicBezTo>
                    <a:pt x="29589" y="5474"/>
                    <a:pt x="29589" y="5422"/>
                    <a:pt x="29572" y="5405"/>
                  </a:cubicBezTo>
                  <a:cubicBezTo>
                    <a:pt x="29554" y="5383"/>
                    <a:pt x="29537" y="5365"/>
                    <a:pt x="29519" y="5365"/>
                  </a:cubicBezTo>
                  <a:close/>
                  <a:moveTo>
                    <a:pt x="327" y="5457"/>
                  </a:moveTo>
                  <a:cubicBezTo>
                    <a:pt x="309" y="5457"/>
                    <a:pt x="292" y="5474"/>
                    <a:pt x="274" y="5492"/>
                  </a:cubicBezTo>
                  <a:cubicBezTo>
                    <a:pt x="257" y="5513"/>
                    <a:pt x="257" y="5566"/>
                    <a:pt x="292" y="5583"/>
                  </a:cubicBezTo>
                  <a:cubicBezTo>
                    <a:pt x="292" y="5600"/>
                    <a:pt x="309" y="5600"/>
                    <a:pt x="327" y="5600"/>
                  </a:cubicBezTo>
                  <a:cubicBezTo>
                    <a:pt x="348" y="5600"/>
                    <a:pt x="366" y="5600"/>
                    <a:pt x="383" y="5583"/>
                  </a:cubicBezTo>
                  <a:cubicBezTo>
                    <a:pt x="418" y="5566"/>
                    <a:pt x="418" y="5513"/>
                    <a:pt x="383" y="5474"/>
                  </a:cubicBezTo>
                  <a:cubicBezTo>
                    <a:pt x="366" y="5474"/>
                    <a:pt x="348" y="5457"/>
                    <a:pt x="327" y="5457"/>
                  </a:cubicBezTo>
                  <a:close/>
                  <a:moveTo>
                    <a:pt x="29772" y="5640"/>
                  </a:moveTo>
                  <a:cubicBezTo>
                    <a:pt x="29754" y="5640"/>
                    <a:pt x="29737" y="5640"/>
                    <a:pt x="29720" y="5657"/>
                  </a:cubicBezTo>
                  <a:cubicBezTo>
                    <a:pt x="29680" y="5692"/>
                    <a:pt x="29680" y="5731"/>
                    <a:pt x="29720" y="5766"/>
                  </a:cubicBezTo>
                  <a:cubicBezTo>
                    <a:pt x="29737" y="5766"/>
                    <a:pt x="29754" y="5783"/>
                    <a:pt x="29772" y="5783"/>
                  </a:cubicBezTo>
                  <a:cubicBezTo>
                    <a:pt x="29789" y="5783"/>
                    <a:pt x="29807" y="5783"/>
                    <a:pt x="29807" y="5766"/>
                  </a:cubicBezTo>
                  <a:cubicBezTo>
                    <a:pt x="29846" y="5731"/>
                    <a:pt x="29846" y="5692"/>
                    <a:pt x="29828" y="5657"/>
                  </a:cubicBezTo>
                  <a:cubicBezTo>
                    <a:pt x="29807" y="5640"/>
                    <a:pt x="29789" y="5640"/>
                    <a:pt x="29772" y="5640"/>
                  </a:cubicBezTo>
                  <a:close/>
                  <a:moveTo>
                    <a:pt x="74" y="5709"/>
                  </a:moveTo>
                  <a:cubicBezTo>
                    <a:pt x="57" y="5709"/>
                    <a:pt x="39" y="5731"/>
                    <a:pt x="22" y="5748"/>
                  </a:cubicBezTo>
                  <a:cubicBezTo>
                    <a:pt x="0" y="5766"/>
                    <a:pt x="0" y="5818"/>
                    <a:pt x="22" y="5840"/>
                  </a:cubicBezTo>
                  <a:cubicBezTo>
                    <a:pt x="39" y="5857"/>
                    <a:pt x="57" y="5857"/>
                    <a:pt x="74" y="5857"/>
                  </a:cubicBezTo>
                  <a:cubicBezTo>
                    <a:pt x="92" y="5857"/>
                    <a:pt x="109" y="5857"/>
                    <a:pt x="131" y="5840"/>
                  </a:cubicBezTo>
                  <a:cubicBezTo>
                    <a:pt x="166" y="5818"/>
                    <a:pt x="166" y="5766"/>
                    <a:pt x="131" y="5748"/>
                  </a:cubicBezTo>
                  <a:cubicBezTo>
                    <a:pt x="109" y="5731"/>
                    <a:pt x="92" y="5709"/>
                    <a:pt x="74" y="5709"/>
                  </a:cubicBezTo>
                  <a:close/>
                  <a:moveTo>
                    <a:pt x="30024" y="5892"/>
                  </a:moveTo>
                  <a:cubicBezTo>
                    <a:pt x="30007" y="5892"/>
                    <a:pt x="29989" y="5909"/>
                    <a:pt x="29972" y="5909"/>
                  </a:cubicBezTo>
                  <a:cubicBezTo>
                    <a:pt x="29937" y="5949"/>
                    <a:pt x="29937" y="5983"/>
                    <a:pt x="29972" y="6018"/>
                  </a:cubicBezTo>
                  <a:cubicBezTo>
                    <a:pt x="29989" y="6036"/>
                    <a:pt x="30007" y="6036"/>
                    <a:pt x="30024" y="6036"/>
                  </a:cubicBezTo>
                  <a:cubicBezTo>
                    <a:pt x="30046" y="6036"/>
                    <a:pt x="30063" y="6036"/>
                    <a:pt x="30081" y="6018"/>
                  </a:cubicBezTo>
                  <a:cubicBezTo>
                    <a:pt x="30098" y="5983"/>
                    <a:pt x="30098" y="5949"/>
                    <a:pt x="30081" y="5909"/>
                  </a:cubicBezTo>
                  <a:cubicBezTo>
                    <a:pt x="30063" y="5909"/>
                    <a:pt x="30046" y="5892"/>
                    <a:pt x="30024" y="5892"/>
                  </a:cubicBezTo>
                  <a:close/>
                  <a:moveTo>
                    <a:pt x="30281" y="6144"/>
                  </a:moveTo>
                  <a:cubicBezTo>
                    <a:pt x="30263" y="6144"/>
                    <a:pt x="30242" y="6166"/>
                    <a:pt x="30224" y="6166"/>
                  </a:cubicBezTo>
                  <a:cubicBezTo>
                    <a:pt x="30207" y="6201"/>
                    <a:pt x="30207" y="6253"/>
                    <a:pt x="30224" y="6275"/>
                  </a:cubicBezTo>
                  <a:cubicBezTo>
                    <a:pt x="30242" y="6292"/>
                    <a:pt x="30263" y="6292"/>
                    <a:pt x="30281" y="6292"/>
                  </a:cubicBezTo>
                  <a:cubicBezTo>
                    <a:pt x="30298" y="6292"/>
                    <a:pt x="30316" y="6292"/>
                    <a:pt x="30333" y="6275"/>
                  </a:cubicBezTo>
                  <a:cubicBezTo>
                    <a:pt x="30351" y="6236"/>
                    <a:pt x="30351" y="6201"/>
                    <a:pt x="30333" y="6166"/>
                  </a:cubicBezTo>
                  <a:cubicBezTo>
                    <a:pt x="30316" y="6166"/>
                    <a:pt x="30298" y="6144"/>
                    <a:pt x="30281" y="6144"/>
                  </a:cubicBezTo>
                  <a:close/>
                  <a:moveTo>
                    <a:pt x="30533" y="6401"/>
                  </a:moveTo>
                  <a:cubicBezTo>
                    <a:pt x="30516" y="6401"/>
                    <a:pt x="30498" y="6419"/>
                    <a:pt x="30481" y="6419"/>
                  </a:cubicBezTo>
                  <a:cubicBezTo>
                    <a:pt x="30459" y="6453"/>
                    <a:pt x="30459" y="6510"/>
                    <a:pt x="30498" y="6527"/>
                  </a:cubicBezTo>
                  <a:cubicBezTo>
                    <a:pt x="30498" y="6545"/>
                    <a:pt x="30516" y="6545"/>
                    <a:pt x="30533" y="6545"/>
                  </a:cubicBezTo>
                  <a:cubicBezTo>
                    <a:pt x="30551" y="6545"/>
                    <a:pt x="30568" y="6545"/>
                    <a:pt x="30590" y="6527"/>
                  </a:cubicBezTo>
                  <a:cubicBezTo>
                    <a:pt x="30625" y="6492"/>
                    <a:pt x="30625" y="6453"/>
                    <a:pt x="30590" y="6419"/>
                  </a:cubicBezTo>
                  <a:cubicBezTo>
                    <a:pt x="30568" y="6419"/>
                    <a:pt x="30551" y="6401"/>
                    <a:pt x="30533" y="6401"/>
                  </a:cubicBezTo>
                  <a:close/>
                  <a:moveTo>
                    <a:pt x="30807" y="6636"/>
                  </a:moveTo>
                  <a:cubicBezTo>
                    <a:pt x="30786" y="6636"/>
                    <a:pt x="30768" y="6653"/>
                    <a:pt x="30751" y="6671"/>
                  </a:cubicBezTo>
                  <a:cubicBezTo>
                    <a:pt x="30733" y="6688"/>
                    <a:pt x="30733" y="6745"/>
                    <a:pt x="30768" y="6762"/>
                  </a:cubicBezTo>
                  <a:cubicBezTo>
                    <a:pt x="30768" y="6780"/>
                    <a:pt x="30786" y="6780"/>
                    <a:pt x="30807" y="6780"/>
                  </a:cubicBezTo>
                  <a:cubicBezTo>
                    <a:pt x="30825" y="6780"/>
                    <a:pt x="30860" y="6780"/>
                    <a:pt x="30860" y="6762"/>
                  </a:cubicBezTo>
                  <a:cubicBezTo>
                    <a:pt x="30894" y="6727"/>
                    <a:pt x="30894" y="6688"/>
                    <a:pt x="30860" y="6653"/>
                  </a:cubicBezTo>
                  <a:cubicBezTo>
                    <a:pt x="30842" y="6653"/>
                    <a:pt x="30825" y="6636"/>
                    <a:pt x="30807" y="6636"/>
                  </a:cubicBezTo>
                  <a:close/>
                  <a:moveTo>
                    <a:pt x="31095" y="6871"/>
                  </a:moveTo>
                  <a:cubicBezTo>
                    <a:pt x="31060" y="6871"/>
                    <a:pt x="31042" y="6888"/>
                    <a:pt x="31042" y="6906"/>
                  </a:cubicBezTo>
                  <a:cubicBezTo>
                    <a:pt x="31003" y="6928"/>
                    <a:pt x="31003" y="6980"/>
                    <a:pt x="31042" y="6997"/>
                  </a:cubicBezTo>
                  <a:cubicBezTo>
                    <a:pt x="31060" y="7015"/>
                    <a:pt x="31077" y="7015"/>
                    <a:pt x="31095" y="7015"/>
                  </a:cubicBezTo>
                  <a:cubicBezTo>
                    <a:pt x="31112" y="7015"/>
                    <a:pt x="31134" y="7015"/>
                    <a:pt x="31134" y="6997"/>
                  </a:cubicBezTo>
                  <a:cubicBezTo>
                    <a:pt x="31169" y="6962"/>
                    <a:pt x="31169" y="6928"/>
                    <a:pt x="31134" y="6888"/>
                  </a:cubicBezTo>
                  <a:cubicBezTo>
                    <a:pt x="31112" y="6888"/>
                    <a:pt x="31095" y="6871"/>
                    <a:pt x="31095" y="6871"/>
                  </a:cubicBezTo>
                  <a:close/>
                  <a:moveTo>
                    <a:pt x="31295" y="7163"/>
                  </a:moveTo>
                  <a:cubicBezTo>
                    <a:pt x="31243" y="7180"/>
                    <a:pt x="31221" y="7215"/>
                    <a:pt x="31243" y="7254"/>
                  </a:cubicBezTo>
                  <a:cubicBezTo>
                    <a:pt x="31243" y="7289"/>
                    <a:pt x="31277" y="7306"/>
                    <a:pt x="31312" y="7306"/>
                  </a:cubicBezTo>
                  <a:lnTo>
                    <a:pt x="31330" y="7306"/>
                  </a:lnTo>
                  <a:cubicBezTo>
                    <a:pt x="31369" y="7289"/>
                    <a:pt x="31386" y="7254"/>
                    <a:pt x="31386" y="7215"/>
                  </a:cubicBezTo>
                  <a:cubicBezTo>
                    <a:pt x="31369" y="7180"/>
                    <a:pt x="31330" y="7163"/>
                    <a:pt x="31312" y="7163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7" name="Google Shape;3247;p59"/>
            <p:cNvSpPr/>
            <p:nvPr/>
          </p:nvSpPr>
          <p:spPr>
            <a:xfrm rot="-5400000">
              <a:off x="6595283" y="1996624"/>
              <a:ext cx="5619746" cy="1156606"/>
            </a:xfrm>
            <a:custGeom>
              <a:avLst/>
              <a:gdLst/>
              <a:ahLst/>
              <a:cxnLst/>
              <a:rect l="l" t="t" r="r" b="b"/>
              <a:pathLst>
                <a:path w="31422" h="7089" extrusionOk="0">
                  <a:moveTo>
                    <a:pt x="23933" y="0"/>
                  </a:moveTo>
                  <a:cubicBezTo>
                    <a:pt x="23898" y="0"/>
                    <a:pt x="23863" y="35"/>
                    <a:pt x="23863" y="74"/>
                  </a:cubicBezTo>
                  <a:cubicBezTo>
                    <a:pt x="23881" y="109"/>
                    <a:pt x="23898" y="144"/>
                    <a:pt x="23933" y="144"/>
                  </a:cubicBezTo>
                  <a:lnTo>
                    <a:pt x="23950" y="144"/>
                  </a:lnTo>
                  <a:cubicBezTo>
                    <a:pt x="23990" y="144"/>
                    <a:pt x="24024" y="109"/>
                    <a:pt x="24007" y="74"/>
                  </a:cubicBezTo>
                  <a:cubicBezTo>
                    <a:pt x="24007" y="35"/>
                    <a:pt x="23990" y="0"/>
                    <a:pt x="23933" y="0"/>
                  </a:cubicBezTo>
                  <a:close/>
                  <a:moveTo>
                    <a:pt x="24298" y="0"/>
                  </a:moveTo>
                  <a:cubicBezTo>
                    <a:pt x="24259" y="0"/>
                    <a:pt x="24242" y="35"/>
                    <a:pt x="24224" y="74"/>
                  </a:cubicBezTo>
                  <a:cubicBezTo>
                    <a:pt x="24224" y="109"/>
                    <a:pt x="24259" y="144"/>
                    <a:pt x="24298" y="144"/>
                  </a:cubicBezTo>
                  <a:cubicBezTo>
                    <a:pt x="24351" y="144"/>
                    <a:pt x="24368" y="109"/>
                    <a:pt x="24368" y="74"/>
                  </a:cubicBezTo>
                  <a:cubicBezTo>
                    <a:pt x="24385" y="35"/>
                    <a:pt x="24351" y="0"/>
                    <a:pt x="24316" y="0"/>
                  </a:cubicBezTo>
                  <a:close/>
                  <a:moveTo>
                    <a:pt x="23572" y="35"/>
                  </a:moveTo>
                  <a:cubicBezTo>
                    <a:pt x="23537" y="53"/>
                    <a:pt x="23498" y="92"/>
                    <a:pt x="23515" y="127"/>
                  </a:cubicBezTo>
                  <a:cubicBezTo>
                    <a:pt x="23515" y="161"/>
                    <a:pt x="23554" y="183"/>
                    <a:pt x="23589" y="183"/>
                  </a:cubicBezTo>
                  <a:cubicBezTo>
                    <a:pt x="23624" y="183"/>
                    <a:pt x="23663" y="144"/>
                    <a:pt x="23646" y="109"/>
                  </a:cubicBezTo>
                  <a:cubicBezTo>
                    <a:pt x="23646" y="74"/>
                    <a:pt x="23624" y="35"/>
                    <a:pt x="23589" y="35"/>
                  </a:cubicBezTo>
                  <a:close/>
                  <a:moveTo>
                    <a:pt x="24660" y="35"/>
                  </a:moveTo>
                  <a:cubicBezTo>
                    <a:pt x="24625" y="35"/>
                    <a:pt x="24603" y="53"/>
                    <a:pt x="24586" y="92"/>
                  </a:cubicBezTo>
                  <a:cubicBezTo>
                    <a:pt x="24586" y="127"/>
                    <a:pt x="24603" y="183"/>
                    <a:pt x="24660" y="183"/>
                  </a:cubicBezTo>
                  <a:cubicBezTo>
                    <a:pt x="24694" y="183"/>
                    <a:pt x="24734" y="161"/>
                    <a:pt x="24734" y="127"/>
                  </a:cubicBezTo>
                  <a:cubicBezTo>
                    <a:pt x="24751" y="74"/>
                    <a:pt x="24712" y="35"/>
                    <a:pt x="24677" y="35"/>
                  </a:cubicBezTo>
                  <a:close/>
                  <a:moveTo>
                    <a:pt x="23211" y="109"/>
                  </a:moveTo>
                  <a:cubicBezTo>
                    <a:pt x="23171" y="127"/>
                    <a:pt x="23154" y="161"/>
                    <a:pt x="23154" y="201"/>
                  </a:cubicBezTo>
                  <a:cubicBezTo>
                    <a:pt x="23154" y="235"/>
                    <a:pt x="23189" y="253"/>
                    <a:pt x="23228" y="253"/>
                  </a:cubicBezTo>
                  <a:lnTo>
                    <a:pt x="23245" y="253"/>
                  </a:lnTo>
                  <a:cubicBezTo>
                    <a:pt x="23280" y="235"/>
                    <a:pt x="23298" y="201"/>
                    <a:pt x="23298" y="161"/>
                  </a:cubicBezTo>
                  <a:cubicBezTo>
                    <a:pt x="23280" y="127"/>
                    <a:pt x="23263" y="109"/>
                    <a:pt x="23228" y="109"/>
                  </a:cubicBezTo>
                  <a:close/>
                  <a:moveTo>
                    <a:pt x="25021" y="109"/>
                  </a:moveTo>
                  <a:cubicBezTo>
                    <a:pt x="24986" y="109"/>
                    <a:pt x="24951" y="144"/>
                    <a:pt x="24951" y="161"/>
                  </a:cubicBezTo>
                  <a:cubicBezTo>
                    <a:pt x="24929" y="201"/>
                    <a:pt x="24951" y="253"/>
                    <a:pt x="25003" y="253"/>
                  </a:cubicBezTo>
                  <a:lnTo>
                    <a:pt x="25021" y="253"/>
                  </a:lnTo>
                  <a:cubicBezTo>
                    <a:pt x="25038" y="253"/>
                    <a:pt x="25077" y="235"/>
                    <a:pt x="25095" y="218"/>
                  </a:cubicBezTo>
                  <a:cubicBezTo>
                    <a:pt x="25095" y="161"/>
                    <a:pt x="25077" y="127"/>
                    <a:pt x="25038" y="127"/>
                  </a:cubicBezTo>
                  <a:cubicBezTo>
                    <a:pt x="25038" y="109"/>
                    <a:pt x="25021" y="109"/>
                    <a:pt x="25021" y="109"/>
                  </a:cubicBezTo>
                  <a:close/>
                  <a:moveTo>
                    <a:pt x="14434" y="201"/>
                  </a:moveTo>
                  <a:cubicBezTo>
                    <a:pt x="14399" y="201"/>
                    <a:pt x="14360" y="235"/>
                    <a:pt x="14360" y="292"/>
                  </a:cubicBezTo>
                  <a:cubicBezTo>
                    <a:pt x="14360" y="327"/>
                    <a:pt x="14399" y="344"/>
                    <a:pt x="14434" y="344"/>
                  </a:cubicBezTo>
                  <a:cubicBezTo>
                    <a:pt x="14486" y="344"/>
                    <a:pt x="14508" y="309"/>
                    <a:pt x="14508" y="270"/>
                  </a:cubicBezTo>
                  <a:cubicBezTo>
                    <a:pt x="14508" y="235"/>
                    <a:pt x="14469" y="201"/>
                    <a:pt x="14434" y="201"/>
                  </a:cubicBezTo>
                  <a:close/>
                  <a:moveTo>
                    <a:pt x="14795" y="201"/>
                  </a:moveTo>
                  <a:cubicBezTo>
                    <a:pt x="14760" y="201"/>
                    <a:pt x="14726" y="235"/>
                    <a:pt x="14726" y="270"/>
                  </a:cubicBezTo>
                  <a:cubicBezTo>
                    <a:pt x="14726" y="309"/>
                    <a:pt x="14760" y="344"/>
                    <a:pt x="14795" y="344"/>
                  </a:cubicBezTo>
                  <a:cubicBezTo>
                    <a:pt x="14834" y="344"/>
                    <a:pt x="14869" y="327"/>
                    <a:pt x="14869" y="270"/>
                  </a:cubicBezTo>
                  <a:cubicBezTo>
                    <a:pt x="14869" y="235"/>
                    <a:pt x="14834" y="201"/>
                    <a:pt x="14795" y="201"/>
                  </a:cubicBezTo>
                  <a:close/>
                  <a:moveTo>
                    <a:pt x="22845" y="201"/>
                  </a:moveTo>
                  <a:cubicBezTo>
                    <a:pt x="22810" y="218"/>
                    <a:pt x="22793" y="253"/>
                    <a:pt x="22810" y="292"/>
                  </a:cubicBezTo>
                  <a:cubicBezTo>
                    <a:pt x="22810" y="327"/>
                    <a:pt x="22845" y="344"/>
                    <a:pt x="22884" y="344"/>
                  </a:cubicBezTo>
                  <a:lnTo>
                    <a:pt x="22902" y="344"/>
                  </a:lnTo>
                  <a:cubicBezTo>
                    <a:pt x="22936" y="327"/>
                    <a:pt x="22954" y="292"/>
                    <a:pt x="22936" y="253"/>
                  </a:cubicBezTo>
                  <a:cubicBezTo>
                    <a:pt x="22936" y="218"/>
                    <a:pt x="22902" y="201"/>
                    <a:pt x="22884" y="201"/>
                  </a:cubicBezTo>
                  <a:close/>
                  <a:moveTo>
                    <a:pt x="14073" y="235"/>
                  </a:moveTo>
                  <a:cubicBezTo>
                    <a:pt x="14016" y="253"/>
                    <a:pt x="13999" y="292"/>
                    <a:pt x="13999" y="327"/>
                  </a:cubicBezTo>
                  <a:cubicBezTo>
                    <a:pt x="14016" y="362"/>
                    <a:pt x="14034" y="379"/>
                    <a:pt x="14073" y="379"/>
                  </a:cubicBezTo>
                  <a:lnTo>
                    <a:pt x="14090" y="379"/>
                  </a:lnTo>
                  <a:cubicBezTo>
                    <a:pt x="14125" y="379"/>
                    <a:pt x="14143" y="344"/>
                    <a:pt x="14143" y="309"/>
                  </a:cubicBezTo>
                  <a:cubicBezTo>
                    <a:pt x="14143" y="270"/>
                    <a:pt x="14108" y="235"/>
                    <a:pt x="14073" y="235"/>
                  </a:cubicBezTo>
                  <a:close/>
                  <a:moveTo>
                    <a:pt x="15161" y="235"/>
                  </a:moveTo>
                  <a:cubicBezTo>
                    <a:pt x="15122" y="235"/>
                    <a:pt x="15087" y="270"/>
                    <a:pt x="15087" y="309"/>
                  </a:cubicBezTo>
                  <a:cubicBezTo>
                    <a:pt x="15087" y="344"/>
                    <a:pt x="15104" y="379"/>
                    <a:pt x="15139" y="379"/>
                  </a:cubicBezTo>
                  <a:lnTo>
                    <a:pt x="15161" y="379"/>
                  </a:lnTo>
                  <a:cubicBezTo>
                    <a:pt x="15196" y="379"/>
                    <a:pt x="15230" y="362"/>
                    <a:pt x="15230" y="327"/>
                  </a:cubicBezTo>
                  <a:cubicBezTo>
                    <a:pt x="15230" y="292"/>
                    <a:pt x="15213" y="253"/>
                    <a:pt x="15178" y="235"/>
                  </a:cubicBezTo>
                  <a:close/>
                  <a:moveTo>
                    <a:pt x="25347" y="253"/>
                  </a:moveTo>
                  <a:cubicBezTo>
                    <a:pt x="25330" y="253"/>
                    <a:pt x="25295" y="270"/>
                    <a:pt x="25295" y="292"/>
                  </a:cubicBezTo>
                  <a:cubicBezTo>
                    <a:pt x="25277" y="327"/>
                    <a:pt x="25295" y="362"/>
                    <a:pt x="25330" y="379"/>
                  </a:cubicBezTo>
                  <a:cubicBezTo>
                    <a:pt x="25330" y="401"/>
                    <a:pt x="25347" y="401"/>
                    <a:pt x="25347" y="401"/>
                  </a:cubicBezTo>
                  <a:cubicBezTo>
                    <a:pt x="25386" y="401"/>
                    <a:pt x="25404" y="379"/>
                    <a:pt x="25421" y="362"/>
                  </a:cubicBezTo>
                  <a:cubicBezTo>
                    <a:pt x="25438" y="327"/>
                    <a:pt x="25421" y="270"/>
                    <a:pt x="25386" y="253"/>
                  </a:cubicBezTo>
                  <a:close/>
                  <a:moveTo>
                    <a:pt x="13707" y="309"/>
                  </a:moveTo>
                  <a:cubicBezTo>
                    <a:pt x="13673" y="309"/>
                    <a:pt x="13638" y="344"/>
                    <a:pt x="13655" y="379"/>
                  </a:cubicBezTo>
                  <a:cubicBezTo>
                    <a:pt x="13655" y="418"/>
                    <a:pt x="13690" y="453"/>
                    <a:pt x="13707" y="453"/>
                  </a:cubicBezTo>
                  <a:lnTo>
                    <a:pt x="13725" y="436"/>
                  </a:lnTo>
                  <a:cubicBezTo>
                    <a:pt x="13764" y="436"/>
                    <a:pt x="13799" y="401"/>
                    <a:pt x="13781" y="362"/>
                  </a:cubicBezTo>
                  <a:cubicBezTo>
                    <a:pt x="13781" y="327"/>
                    <a:pt x="13747" y="309"/>
                    <a:pt x="13707" y="309"/>
                  </a:cubicBezTo>
                  <a:close/>
                  <a:moveTo>
                    <a:pt x="22536" y="309"/>
                  </a:moveTo>
                  <a:cubicBezTo>
                    <a:pt x="22519" y="309"/>
                    <a:pt x="22519" y="327"/>
                    <a:pt x="22501" y="327"/>
                  </a:cubicBezTo>
                  <a:cubicBezTo>
                    <a:pt x="22467" y="327"/>
                    <a:pt x="22449" y="379"/>
                    <a:pt x="22467" y="418"/>
                  </a:cubicBezTo>
                  <a:cubicBezTo>
                    <a:pt x="22467" y="436"/>
                    <a:pt x="22501" y="470"/>
                    <a:pt x="22536" y="470"/>
                  </a:cubicBezTo>
                  <a:lnTo>
                    <a:pt x="22558" y="453"/>
                  </a:lnTo>
                  <a:cubicBezTo>
                    <a:pt x="22593" y="453"/>
                    <a:pt x="22610" y="401"/>
                    <a:pt x="22593" y="362"/>
                  </a:cubicBezTo>
                  <a:cubicBezTo>
                    <a:pt x="22593" y="344"/>
                    <a:pt x="22558" y="309"/>
                    <a:pt x="22536" y="309"/>
                  </a:cubicBezTo>
                  <a:close/>
                  <a:moveTo>
                    <a:pt x="15504" y="344"/>
                  </a:moveTo>
                  <a:cubicBezTo>
                    <a:pt x="15487" y="344"/>
                    <a:pt x="15448" y="362"/>
                    <a:pt x="15430" y="379"/>
                  </a:cubicBezTo>
                  <a:cubicBezTo>
                    <a:pt x="15430" y="418"/>
                    <a:pt x="15430" y="470"/>
                    <a:pt x="15465" y="488"/>
                  </a:cubicBezTo>
                  <a:lnTo>
                    <a:pt x="15504" y="488"/>
                  </a:lnTo>
                  <a:cubicBezTo>
                    <a:pt x="15539" y="488"/>
                    <a:pt x="15557" y="470"/>
                    <a:pt x="15574" y="453"/>
                  </a:cubicBezTo>
                  <a:cubicBezTo>
                    <a:pt x="15596" y="418"/>
                    <a:pt x="15574" y="362"/>
                    <a:pt x="15539" y="344"/>
                  </a:cubicBezTo>
                  <a:close/>
                  <a:moveTo>
                    <a:pt x="13346" y="379"/>
                  </a:moveTo>
                  <a:cubicBezTo>
                    <a:pt x="13311" y="401"/>
                    <a:pt x="13290" y="436"/>
                    <a:pt x="13290" y="470"/>
                  </a:cubicBezTo>
                  <a:cubicBezTo>
                    <a:pt x="13311" y="510"/>
                    <a:pt x="13329" y="527"/>
                    <a:pt x="13364" y="527"/>
                  </a:cubicBezTo>
                  <a:lnTo>
                    <a:pt x="13381" y="527"/>
                  </a:lnTo>
                  <a:cubicBezTo>
                    <a:pt x="13420" y="510"/>
                    <a:pt x="13438" y="470"/>
                    <a:pt x="13438" y="436"/>
                  </a:cubicBezTo>
                  <a:cubicBezTo>
                    <a:pt x="13420" y="401"/>
                    <a:pt x="13398" y="379"/>
                    <a:pt x="13364" y="379"/>
                  </a:cubicBezTo>
                  <a:close/>
                  <a:moveTo>
                    <a:pt x="25673" y="436"/>
                  </a:moveTo>
                  <a:cubicBezTo>
                    <a:pt x="25639" y="436"/>
                    <a:pt x="25621" y="436"/>
                    <a:pt x="25604" y="453"/>
                  </a:cubicBezTo>
                  <a:cubicBezTo>
                    <a:pt x="25582" y="488"/>
                    <a:pt x="25604" y="544"/>
                    <a:pt x="25639" y="562"/>
                  </a:cubicBezTo>
                  <a:cubicBezTo>
                    <a:pt x="25639" y="562"/>
                    <a:pt x="25656" y="579"/>
                    <a:pt x="25673" y="579"/>
                  </a:cubicBezTo>
                  <a:cubicBezTo>
                    <a:pt x="25691" y="579"/>
                    <a:pt x="25713" y="562"/>
                    <a:pt x="25730" y="544"/>
                  </a:cubicBezTo>
                  <a:cubicBezTo>
                    <a:pt x="25747" y="510"/>
                    <a:pt x="25747" y="453"/>
                    <a:pt x="25713" y="436"/>
                  </a:cubicBezTo>
                  <a:close/>
                  <a:moveTo>
                    <a:pt x="22158" y="453"/>
                  </a:moveTo>
                  <a:cubicBezTo>
                    <a:pt x="22123" y="470"/>
                    <a:pt x="22101" y="510"/>
                    <a:pt x="22123" y="544"/>
                  </a:cubicBezTo>
                  <a:cubicBezTo>
                    <a:pt x="22140" y="579"/>
                    <a:pt x="22158" y="597"/>
                    <a:pt x="22192" y="597"/>
                  </a:cubicBezTo>
                  <a:cubicBezTo>
                    <a:pt x="22192" y="597"/>
                    <a:pt x="22210" y="597"/>
                    <a:pt x="22210" y="579"/>
                  </a:cubicBezTo>
                  <a:cubicBezTo>
                    <a:pt x="22249" y="579"/>
                    <a:pt x="22266" y="527"/>
                    <a:pt x="22266" y="488"/>
                  </a:cubicBezTo>
                  <a:cubicBezTo>
                    <a:pt x="22249" y="470"/>
                    <a:pt x="22232" y="453"/>
                    <a:pt x="22192" y="453"/>
                  </a:cubicBezTo>
                  <a:close/>
                  <a:moveTo>
                    <a:pt x="13002" y="470"/>
                  </a:moveTo>
                  <a:cubicBezTo>
                    <a:pt x="12946" y="488"/>
                    <a:pt x="12928" y="527"/>
                    <a:pt x="12946" y="562"/>
                  </a:cubicBezTo>
                  <a:cubicBezTo>
                    <a:pt x="12946" y="597"/>
                    <a:pt x="12985" y="618"/>
                    <a:pt x="13020" y="618"/>
                  </a:cubicBezTo>
                  <a:lnTo>
                    <a:pt x="13037" y="618"/>
                  </a:lnTo>
                  <a:cubicBezTo>
                    <a:pt x="13072" y="618"/>
                    <a:pt x="13094" y="562"/>
                    <a:pt x="13094" y="527"/>
                  </a:cubicBezTo>
                  <a:cubicBezTo>
                    <a:pt x="13072" y="488"/>
                    <a:pt x="13037" y="470"/>
                    <a:pt x="13020" y="470"/>
                  </a:cubicBezTo>
                  <a:close/>
                  <a:moveTo>
                    <a:pt x="15831" y="488"/>
                  </a:moveTo>
                  <a:cubicBezTo>
                    <a:pt x="15813" y="488"/>
                    <a:pt x="15774" y="510"/>
                    <a:pt x="15774" y="544"/>
                  </a:cubicBezTo>
                  <a:cubicBezTo>
                    <a:pt x="15757" y="579"/>
                    <a:pt x="15774" y="618"/>
                    <a:pt x="15813" y="636"/>
                  </a:cubicBezTo>
                  <a:lnTo>
                    <a:pt x="15831" y="636"/>
                  </a:lnTo>
                  <a:cubicBezTo>
                    <a:pt x="15866" y="636"/>
                    <a:pt x="15883" y="618"/>
                    <a:pt x="15900" y="597"/>
                  </a:cubicBezTo>
                  <a:cubicBezTo>
                    <a:pt x="15922" y="562"/>
                    <a:pt x="15900" y="527"/>
                    <a:pt x="15866" y="510"/>
                  </a:cubicBezTo>
                  <a:cubicBezTo>
                    <a:pt x="15848" y="488"/>
                    <a:pt x="15848" y="488"/>
                    <a:pt x="15831" y="488"/>
                  </a:cubicBezTo>
                  <a:close/>
                  <a:moveTo>
                    <a:pt x="12637" y="579"/>
                  </a:moveTo>
                  <a:cubicBezTo>
                    <a:pt x="12602" y="597"/>
                    <a:pt x="12585" y="636"/>
                    <a:pt x="12602" y="671"/>
                  </a:cubicBezTo>
                  <a:cubicBezTo>
                    <a:pt x="12602" y="705"/>
                    <a:pt x="12637" y="727"/>
                    <a:pt x="12676" y="727"/>
                  </a:cubicBezTo>
                  <a:lnTo>
                    <a:pt x="12694" y="727"/>
                  </a:lnTo>
                  <a:cubicBezTo>
                    <a:pt x="12728" y="705"/>
                    <a:pt x="12746" y="671"/>
                    <a:pt x="12728" y="636"/>
                  </a:cubicBezTo>
                  <a:cubicBezTo>
                    <a:pt x="12728" y="597"/>
                    <a:pt x="12694" y="579"/>
                    <a:pt x="12676" y="579"/>
                  </a:cubicBezTo>
                  <a:close/>
                  <a:moveTo>
                    <a:pt x="21831" y="597"/>
                  </a:moveTo>
                  <a:cubicBezTo>
                    <a:pt x="21796" y="618"/>
                    <a:pt x="21775" y="653"/>
                    <a:pt x="21796" y="688"/>
                  </a:cubicBezTo>
                  <a:cubicBezTo>
                    <a:pt x="21814" y="727"/>
                    <a:pt x="21831" y="745"/>
                    <a:pt x="21866" y="745"/>
                  </a:cubicBezTo>
                  <a:lnTo>
                    <a:pt x="21883" y="727"/>
                  </a:lnTo>
                  <a:cubicBezTo>
                    <a:pt x="21923" y="705"/>
                    <a:pt x="21940" y="671"/>
                    <a:pt x="21923" y="636"/>
                  </a:cubicBezTo>
                  <a:cubicBezTo>
                    <a:pt x="21923" y="597"/>
                    <a:pt x="21883" y="597"/>
                    <a:pt x="21866" y="597"/>
                  </a:cubicBezTo>
                  <a:close/>
                  <a:moveTo>
                    <a:pt x="25965" y="636"/>
                  </a:moveTo>
                  <a:cubicBezTo>
                    <a:pt x="25948" y="636"/>
                    <a:pt x="25930" y="653"/>
                    <a:pt x="25908" y="671"/>
                  </a:cubicBezTo>
                  <a:cubicBezTo>
                    <a:pt x="25874" y="705"/>
                    <a:pt x="25891" y="745"/>
                    <a:pt x="25908" y="762"/>
                  </a:cubicBezTo>
                  <a:cubicBezTo>
                    <a:pt x="25930" y="779"/>
                    <a:pt x="25948" y="779"/>
                    <a:pt x="25965" y="779"/>
                  </a:cubicBezTo>
                  <a:cubicBezTo>
                    <a:pt x="25982" y="779"/>
                    <a:pt x="26000" y="779"/>
                    <a:pt x="26017" y="762"/>
                  </a:cubicBezTo>
                  <a:cubicBezTo>
                    <a:pt x="26039" y="727"/>
                    <a:pt x="26039" y="688"/>
                    <a:pt x="26000" y="653"/>
                  </a:cubicBezTo>
                  <a:cubicBezTo>
                    <a:pt x="26000" y="653"/>
                    <a:pt x="25982" y="636"/>
                    <a:pt x="25965" y="636"/>
                  </a:cubicBezTo>
                  <a:close/>
                  <a:moveTo>
                    <a:pt x="16157" y="653"/>
                  </a:moveTo>
                  <a:cubicBezTo>
                    <a:pt x="16140" y="653"/>
                    <a:pt x="16101" y="671"/>
                    <a:pt x="16101" y="688"/>
                  </a:cubicBezTo>
                  <a:cubicBezTo>
                    <a:pt x="16083" y="727"/>
                    <a:pt x="16083" y="762"/>
                    <a:pt x="16118" y="797"/>
                  </a:cubicBezTo>
                  <a:lnTo>
                    <a:pt x="16157" y="797"/>
                  </a:lnTo>
                  <a:cubicBezTo>
                    <a:pt x="16192" y="797"/>
                    <a:pt x="16209" y="779"/>
                    <a:pt x="16227" y="762"/>
                  </a:cubicBezTo>
                  <a:cubicBezTo>
                    <a:pt x="16249" y="727"/>
                    <a:pt x="16227" y="688"/>
                    <a:pt x="16192" y="671"/>
                  </a:cubicBezTo>
                  <a:cubicBezTo>
                    <a:pt x="16192" y="653"/>
                    <a:pt x="16175" y="653"/>
                    <a:pt x="16157" y="653"/>
                  </a:cubicBezTo>
                  <a:close/>
                  <a:moveTo>
                    <a:pt x="12293" y="688"/>
                  </a:moveTo>
                  <a:cubicBezTo>
                    <a:pt x="12258" y="705"/>
                    <a:pt x="12241" y="745"/>
                    <a:pt x="12258" y="779"/>
                  </a:cubicBezTo>
                  <a:cubicBezTo>
                    <a:pt x="12258" y="814"/>
                    <a:pt x="12293" y="836"/>
                    <a:pt x="12332" y="836"/>
                  </a:cubicBezTo>
                  <a:lnTo>
                    <a:pt x="12350" y="836"/>
                  </a:lnTo>
                  <a:cubicBezTo>
                    <a:pt x="12385" y="814"/>
                    <a:pt x="12402" y="779"/>
                    <a:pt x="12385" y="745"/>
                  </a:cubicBezTo>
                  <a:cubicBezTo>
                    <a:pt x="12385" y="705"/>
                    <a:pt x="12350" y="688"/>
                    <a:pt x="12311" y="688"/>
                  </a:cubicBezTo>
                  <a:close/>
                  <a:moveTo>
                    <a:pt x="21505" y="745"/>
                  </a:moveTo>
                  <a:cubicBezTo>
                    <a:pt x="21470" y="762"/>
                    <a:pt x="21448" y="814"/>
                    <a:pt x="21470" y="853"/>
                  </a:cubicBezTo>
                  <a:cubicBezTo>
                    <a:pt x="21488" y="871"/>
                    <a:pt x="21505" y="888"/>
                    <a:pt x="21522" y="888"/>
                  </a:cubicBezTo>
                  <a:lnTo>
                    <a:pt x="21557" y="888"/>
                  </a:lnTo>
                  <a:cubicBezTo>
                    <a:pt x="21596" y="871"/>
                    <a:pt x="21614" y="814"/>
                    <a:pt x="21596" y="779"/>
                  </a:cubicBezTo>
                  <a:cubicBezTo>
                    <a:pt x="21579" y="762"/>
                    <a:pt x="21557" y="745"/>
                    <a:pt x="21522" y="745"/>
                  </a:cubicBezTo>
                  <a:close/>
                  <a:moveTo>
                    <a:pt x="11967" y="797"/>
                  </a:moveTo>
                  <a:lnTo>
                    <a:pt x="11949" y="814"/>
                  </a:lnTo>
                  <a:cubicBezTo>
                    <a:pt x="11915" y="814"/>
                    <a:pt x="11897" y="871"/>
                    <a:pt x="11915" y="906"/>
                  </a:cubicBezTo>
                  <a:cubicBezTo>
                    <a:pt x="11915" y="923"/>
                    <a:pt x="11949" y="945"/>
                    <a:pt x="11984" y="945"/>
                  </a:cubicBezTo>
                  <a:lnTo>
                    <a:pt x="12006" y="945"/>
                  </a:lnTo>
                  <a:cubicBezTo>
                    <a:pt x="12041" y="923"/>
                    <a:pt x="12058" y="888"/>
                    <a:pt x="12041" y="853"/>
                  </a:cubicBezTo>
                  <a:cubicBezTo>
                    <a:pt x="12041" y="814"/>
                    <a:pt x="12006" y="797"/>
                    <a:pt x="11967" y="797"/>
                  </a:cubicBezTo>
                  <a:close/>
                  <a:moveTo>
                    <a:pt x="16466" y="853"/>
                  </a:moveTo>
                  <a:cubicBezTo>
                    <a:pt x="16427" y="853"/>
                    <a:pt x="16410" y="871"/>
                    <a:pt x="16392" y="888"/>
                  </a:cubicBezTo>
                  <a:cubicBezTo>
                    <a:pt x="16375" y="923"/>
                    <a:pt x="16375" y="962"/>
                    <a:pt x="16410" y="997"/>
                  </a:cubicBezTo>
                  <a:lnTo>
                    <a:pt x="16466" y="997"/>
                  </a:lnTo>
                  <a:cubicBezTo>
                    <a:pt x="16484" y="997"/>
                    <a:pt x="16501" y="997"/>
                    <a:pt x="16518" y="980"/>
                  </a:cubicBezTo>
                  <a:cubicBezTo>
                    <a:pt x="16536" y="945"/>
                    <a:pt x="16536" y="906"/>
                    <a:pt x="16501" y="871"/>
                  </a:cubicBezTo>
                  <a:cubicBezTo>
                    <a:pt x="16484" y="871"/>
                    <a:pt x="16484" y="853"/>
                    <a:pt x="16466" y="853"/>
                  </a:cubicBezTo>
                  <a:close/>
                  <a:moveTo>
                    <a:pt x="26235" y="888"/>
                  </a:moveTo>
                  <a:cubicBezTo>
                    <a:pt x="26217" y="888"/>
                    <a:pt x="26200" y="888"/>
                    <a:pt x="26183" y="906"/>
                  </a:cubicBezTo>
                  <a:cubicBezTo>
                    <a:pt x="26148" y="923"/>
                    <a:pt x="26165" y="980"/>
                    <a:pt x="26183" y="997"/>
                  </a:cubicBezTo>
                  <a:cubicBezTo>
                    <a:pt x="26200" y="1014"/>
                    <a:pt x="26217" y="1032"/>
                    <a:pt x="26235" y="1032"/>
                  </a:cubicBezTo>
                  <a:cubicBezTo>
                    <a:pt x="26257" y="1032"/>
                    <a:pt x="26274" y="1014"/>
                    <a:pt x="26291" y="997"/>
                  </a:cubicBezTo>
                  <a:cubicBezTo>
                    <a:pt x="26309" y="980"/>
                    <a:pt x="26309" y="923"/>
                    <a:pt x="26291" y="906"/>
                  </a:cubicBezTo>
                  <a:cubicBezTo>
                    <a:pt x="26274" y="888"/>
                    <a:pt x="26257" y="888"/>
                    <a:pt x="26235" y="888"/>
                  </a:cubicBezTo>
                  <a:close/>
                  <a:moveTo>
                    <a:pt x="21179" y="906"/>
                  </a:moveTo>
                  <a:cubicBezTo>
                    <a:pt x="21144" y="923"/>
                    <a:pt x="21122" y="980"/>
                    <a:pt x="21144" y="1014"/>
                  </a:cubicBezTo>
                  <a:cubicBezTo>
                    <a:pt x="21161" y="1032"/>
                    <a:pt x="21179" y="1053"/>
                    <a:pt x="21213" y="1053"/>
                  </a:cubicBezTo>
                  <a:lnTo>
                    <a:pt x="21231" y="1053"/>
                  </a:lnTo>
                  <a:cubicBezTo>
                    <a:pt x="21270" y="1032"/>
                    <a:pt x="21287" y="980"/>
                    <a:pt x="21270" y="945"/>
                  </a:cubicBezTo>
                  <a:cubicBezTo>
                    <a:pt x="21253" y="923"/>
                    <a:pt x="21231" y="906"/>
                    <a:pt x="21213" y="906"/>
                  </a:cubicBezTo>
                  <a:close/>
                  <a:moveTo>
                    <a:pt x="11606" y="923"/>
                  </a:moveTo>
                  <a:cubicBezTo>
                    <a:pt x="11571" y="923"/>
                    <a:pt x="11549" y="980"/>
                    <a:pt x="11571" y="1014"/>
                  </a:cubicBezTo>
                  <a:cubicBezTo>
                    <a:pt x="11571" y="1032"/>
                    <a:pt x="11606" y="1071"/>
                    <a:pt x="11623" y="1071"/>
                  </a:cubicBezTo>
                  <a:cubicBezTo>
                    <a:pt x="11641" y="1071"/>
                    <a:pt x="11641" y="1053"/>
                    <a:pt x="11658" y="1053"/>
                  </a:cubicBezTo>
                  <a:cubicBezTo>
                    <a:pt x="11697" y="1053"/>
                    <a:pt x="11714" y="997"/>
                    <a:pt x="11697" y="962"/>
                  </a:cubicBezTo>
                  <a:cubicBezTo>
                    <a:pt x="11697" y="945"/>
                    <a:pt x="11658" y="923"/>
                    <a:pt x="11623" y="923"/>
                  </a:cubicBezTo>
                  <a:close/>
                  <a:moveTo>
                    <a:pt x="11279" y="1014"/>
                  </a:moveTo>
                  <a:cubicBezTo>
                    <a:pt x="11279" y="1014"/>
                    <a:pt x="11279" y="1032"/>
                    <a:pt x="11262" y="1032"/>
                  </a:cubicBezTo>
                  <a:cubicBezTo>
                    <a:pt x="11223" y="1032"/>
                    <a:pt x="11205" y="1088"/>
                    <a:pt x="11223" y="1123"/>
                  </a:cubicBezTo>
                  <a:cubicBezTo>
                    <a:pt x="11223" y="1141"/>
                    <a:pt x="11262" y="1162"/>
                    <a:pt x="11279" y="1162"/>
                  </a:cubicBezTo>
                  <a:lnTo>
                    <a:pt x="11314" y="1162"/>
                  </a:lnTo>
                  <a:cubicBezTo>
                    <a:pt x="11353" y="1162"/>
                    <a:pt x="11371" y="1106"/>
                    <a:pt x="11353" y="1071"/>
                  </a:cubicBezTo>
                  <a:cubicBezTo>
                    <a:pt x="11353" y="1053"/>
                    <a:pt x="11314" y="1014"/>
                    <a:pt x="11279" y="1014"/>
                  </a:cubicBezTo>
                  <a:close/>
                  <a:moveTo>
                    <a:pt x="20852" y="1071"/>
                  </a:moveTo>
                  <a:cubicBezTo>
                    <a:pt x="20817" y="1088"/>
                    <a:pt x="20796" y="1141"/>
                    <a:pt x="20817" y="1180"/>
                  </a:cubicBezTo>
                  <a:cubicBezTo>
                    <a:pt x="20835" y="1197"/>
                    <a:pt x="20852" y="1214"/>
                    <a:pt x="20887" y="1214"/>
                  </a:cubicBezTo>
                  <a:cubicBezTo>
                    <a:pt x="20887" y="1214"/>
                    <a:pt x="20904" y="1214"/>
                    <a:pt x="20904" y="1197"/>
                  </a:cubicBezTo>
                  <a:cubicBezTo>
                    <a:pt x="20944" y="1180"/>
                    <a:pt x="20961" y="1141"/>
                    <a:pt x="20944" y="1106"/>
                  </a:cubicBezTo>
                  <a:cubicBezTo>
                    <a:pt x="20944" y="1088"/>
                    <a:pt x="20904" y="1071"/>
                    <a:pt x="20887" y="1071"/>
                  </a:cubicBezTo>
                  <a:close/>
                  <a:moveTo>
                    <a:pt x="16736" y="1088"/>
                  </a:moveTo>
                  <a:cubicBezTo>
                    <a:pt x="16718" y="1088"/>
                    <a:pt x="16701" y="1106"/>
                    <a:pt x="16684" y="1123"/>
                  </a:cubicBezTo>
                  <a:cubicBezTo>
                    <a:pt x="16645" y="1141"/>
                    <a:pt x="16645" y="1197"/>
                    <a:pt x="16684" y="1214"/>
                  </a:cubicBezTo>
                  <a:cubicBezTo>
                    <a:pt x="16701" y="1232"/>
                    <a:pt x="16718" y="1232"/>
                    <a:pt x="16736" y="1232"/>
                  </a:cubicBezTo>
                  <a:cubicBezTo>
                    <a:pt x="16753" y="1232"/>
                    <a:pt x="16771" y="1232"/>
                    <a:pt x="16792" y="1214"/>
                  </a:cubicBezTo>
                  <a:cubicBezTo>
                    <a:pt x="16810" y="1197"/>
                    <a:pt x="16810" y="1141"/>
                    <a:pt x="16792" y="1123"/>
                  </a:cubicBezTo>
                  <a:cubicBezTo>
                    <a:pt x="16771" y="1106"/>
                    <a:pt x="16753" y="1088"/>
                    <a:pt x="16736" y="1088"/>
                  </a:cubicBezTo>
                  <a:close/>
                  <a:moveTo>
                    <a:pt x="10918" y="1123"/>
                  </a:moveTo>
                  <a:cubicBezTo>
                    <a:pt x="10879" y="1141"/>
                    <a:pt x="10862" y="1180"/>
                    <a:pt x="10862" y="1214"/>
                  </a:cubicBezTo>
                  <a:cubicBezTo>
                    <a:pt x="10879" y="1249"/>
                    <a:pt x="10896" y="1271"/>
                    <a:pt x="10936" y="1271"/>
                  </a:cubicBezTo>
                  <a:lnTo>
                    <a:pt x="10953" y="1271"/>
                  </a:lnTo>
                  <a:cubicBezTo>
                    <a:pt x="10988" y="1249"/>
                    <a:pt x="11027" y="1214"/>
                    <a:pt x="11005" y="1180"/>
                  </a:cubicBezTo>
                  <a:cubicBezTo>
                    <a:pt x="11005" y="1141"/>
                    <a:pt x="10970" y="1123"/>
                    <a:pt x="10936" y="1123"/>
                  </a:cubicBezTo>
                  <a:close/>
                  <a:moveTo>
                    <a:pt x="26474" y="1141"/>
                  </a:moveTo>
                  <a:cubicBezTo>
                    <a:pt x="26452" y="1141"/>
                    <a:pt x="26452" y="1162"/>
                    <a:pt x="26435" y="1162"/>
                  </a:cubicBezTo>
                  <a:cubicBezTo>
                    <a:pt x="26400" y="1197"/>
                    <a:pt x="26400" y="1232"/>
                    <a:pt x="26418" y="1271"/>
                  </a:cubicBezTo>
                  <a:cubicBezTo>
                    <a:pt x="26435" y="1288"/>
                    <a:pt x="26452" y="1288"/>
                    <a:pt x="26474" y="1288"/>
                  </a:cubicBezTo>
                  <a:cubicBezTo>
                    <a:pt x="26491" y="1288"/>
                    <a:pt x="26509" y="1288"/>
                    <a:pt x="26526" y="1271"/>
                  </a:cubicBezTo>
                  <a:cubicBezTo>
                    <a:pt x="26561" y="1249"/>
                    <a:pt x="26561" y="1214"/>
                    <a:pt x="26544" y="1180"/>
                  </a:cubicBezTo>
                  <a:cubicBezTo>
                    <a:pt x="26526" y="1162"/>
                    <a:pt x="26509" y="1141"/>
                    <a:pt x="26474" y="1141"/>
                  </a:cubicBezTo>
                  <a:close/>
                  <a:moveTo>
                    <a:pt x="10570" y="1214"/>
                  </a:moveTo>
                  <a:cubicBezTo>
                    <a:pt x="10535" y="1232"/>
                    <a:pt x="10500" y="1271"/>
                    <a:pt x="10518" y="1306"/>
                  </a:cubicBezTo>
                  <a:cubicBezTo>
                    <a:pt x="10518" y="1341"/>
                    <a:pt x="10553" y="1358"/>
                    <a:pt x="10592" y="1358"/>
                  </a:cubicBezTo>
                  <a:lnTo>
                    <a:pt x="10609" y="1358"/>
                  </a:lnTo>
                  <a:cubicBezTo>
                    <a:pt x="10644" y="1341"/>
                    <a:pt x="10661" y="1306"/>
                    <a:pt x="10661" y="1271"/>
                  </a:cubicBezTo>
                  <a:cubicBezTo>
                    <a:pt x="10644" y="1232"/>
                    <a:pt x="10627" y="1214"/>
                    <a:pt x="10592" y="1214"/>
                  </a:cubicBezTo>
                  <a:close/>
                  <a:moveTo>
                    <a:pt x="20526" y="1232"/>
                  </a:moveTo>
                  <a:cubicBezTo>
                    <a:pt x="20491" y="1249"/>
                    <a:pt x="20469" y="1306"/>
                    <a:pt x="20491" y="1341"/>
                  </a:cubicBezTo>
                  <a:cubicBezTo>
                    <a:pt x="20508" y="1358"/>
                    <a:pt x="20526" y="1380"/>
                    <a:pt x="20561" y="1380"/>
                  </a:cubicBezTo>
                  <a:cubicBezTo>
                    <a:pt x="20561" y="1380"/>
                    <a:pt x="20578" y="1380"/>
                    <a:pt x="20578" y="1358"/>
                  </a:cubicBezTo>
                  <a:cubicBezTo>
                    <a:pt x="20617" y="1341"/>
                    <a:pt x="20635" y="1306"/>
                    <a:pt x="20617" y="1271"/>
                  </a:cubicBezTo>
                  <a:cubicBezTo>
                    <a:pt x="20617" y="1249"/>
                    <a:pt x="20578" y="1232"/>
                    <a:pt x="20561" y="1232"/>
                  </a:cubicBezTo>
                  <a:close/>
                  <a:moveTo>
                    <a:pt x="10226" y="1288"/>
                  </a:moveTo>
                  <a:lnTo>
                    <a:pt x="10209" y="1306"/>
                  </a:lnTo>
                  <a:cubicBezTo>
                    <a:pt x="10174" y="1306"/>
                    <a:pt x="10157" y="1341"/>
                    <a:pt x="10157" y="1380"/>
                  </a:cubicBezTo>
                  <a:cubicBezTo>
                    <a:pt x="10174" y="1415"/>
                    <a:pt x="10192" y="1432"/>
                    <a:pt x="10226" y="1432"/>
                  </a:cubicBezTo>
                  <a:lnTo>
                    <a:pt x="10244" y="1432"/>
                  </a:lnTo>
                  <a:cubicBezTo>
                    <a:pt x="10283" y="1432"/>
                    <a:pt x="10318" y="1397"/>
                    <a:pt x="10300" y="1358"/>
                  </a:cubicBezTo>
                  <a:cubicBezTo>
                    <a:pt x="10300" y="1323"/>
                    <a:pt x="10265" y="1288"/>
                    <a:pt x="10226" y="1288"/>
                  </a:cubicBezTo>
                  <a:close/>
                  <a:moveTo>
                    <a:pt x="16988" y="1341"/>
                  </a:moveTo>
                  <a:cubicBezTo>
                    <a:pt x="16971" y="1341"/>
                    <a:pt x="16953" y="1358"/>
                    <a:pt x="16936" y="1380"/>
                  </a:cubicBezTo>
                  <a:cubicBezTo>
                    <a:pt x="16919" y="1397"/>
                    <a:pt x="16919" y="1449"/>
                    <a:pt x="16936" y="1467"/>
                  </a:cubicBezTo>
                  <a:cubicBezTo>
                    <a:pt x="16953" y="1489"/>
                    <a:pt x="16971" y="1489"/>
                    <a:pt x="16988" y="1489"/>
                  </a:cubicBezTo>
                  <a:cubicBezTo>
                    <a:pt x="17010" y="1489"/>
                    <a:pt x="17027" y="1489"/>
                    <a:pt x="17045" y="1467"/>
                  </a:cubicBezTo>
                  <a:cubicBezTo>
                    <a:pt x="17080" y="1449"/>
                    <a:pt x="17080" y="1397"/>
                    <a:pt x="17045" y="1380"/>
                  </a:cubicBezTo>
                  <a:cubicBezTo>
                    <a:pt x="17027" y="1358"/>
                    <a:pt x="17010" y="1341"/>
                    <a:pt x="16988" y="1341"/>
                  </a:cubicBezTo>
                  <a:close/>
                  <a:moveTo>
                    <a:pt x="9865" y="1380"/>
                  </a:moveTo>
                  <a:cubicBezTo>
                    <a:pt x="9830" y="1380"/>
                    <a:pt x="9791" y="1415"/>
                    <a:pt x="9809" y="1449"/>
                  </a:cubicBezTo>
                  <a:cubicBezTo>
                    <a:pt x="9809" y="1489"/>
                    <a:pt x="9848" y="1523"/>
                    <a:pt x="9883" y="1523"/>
                  </a:cubicBezTo>
                  <a:lnTo>
                    <a:pt x="9900" y="1523"/>
                  </a:lnTo>
                  <a:cubicBezTo>
                    <a:pt x="9939" y="1506"/>
                    <a:pt x="9957" y="1467"/>
                    <a:pt x="9957" y="1432"/>
                  </a:cubicBezTo>
                  <a:cubicBezTo>
                    <a:pt x="9939" y="1397"/>
                    <a:pt x="9917" y="1380"/>
                    <a:pt x="9883" y="1380"/>
                  </a:cubicBezTo>
                  <a:close/>
                  <a:moveTo>
                    <a:pt x="20200" y="1397"/>
                  </a:moveTo>
                  <a:cubicBezTo>
                    <a:pt x="20165" y="1415"/>
                    <a:pt x="20143" y="1449"/>
                    <a:pt x="20165" y="1489"/>
                  </a:cubicBezTo>
                  <a:cubicBezTo>
                    <a:pt x="20182" y="1523"/>
                    <a:pt x="20200" y="1541"/>
                    <a:pt x="20234" y="1541"/>
                  </a:cubicBezTo>
                  <a:lnTo>
                    <a:pt x="20252" y="1523"/>
                  </a:lnTo>
                  <a:cubicBezTo>
                    <a:pt x="20291" y="1506"/>
                    <a:pt x="20308" y="1467"/>
                    <a:pt x="20291" y="1432"/>
                  </a:cubicBezTo>
                  <a:cubicBezTo>
                    <a:pt x="20291" y="1397"/>
                    <a:pt x="20252" y="1397"/>
                    <a:pt x="20234" y="1397"/>
                  </a:cubicBezTo>
                  <a:close/>
                  <a:moveTo>
                    <a:pt x="26692" y="1432"/>
                  </a:moveTo>
                  <a:cubicBezTo>
                    <a:pt x="26692" y="1432"/>
                    <a:pt x="26670" y="1449"/>
                    <a:pt x="26652" y="1449"/>
                  </a:cubicBezTo>
                  <a:cubicBezTo>
                    <a:pt x="26618" y="1467"/>
                    <a:pt x="26618" y="1523"/>
                    <a:pt x="26635" y="1558"/>
                  </a:cubicBezTo>
                  <a:cubicBezTo>
                    <a:pt x="26652" y="1576"/>
                    <a:pt x="26670" y="1576"/>
                    <a:pt x="26692" y="1576"/>
                  </a:cubicBezTo>
                  <a:lnTo>
                    <a:pt x="26744" y="1576"/>
                  </a:lnTo>
                  <a:cubicBezTo>
                    <a:pt x="26779" y="1541"/>
                    <a:pt x="26779" y="1506"/>
                    <a:pt x="26761" y="1467"/>
                  </a:cubicBezTo>
                  <a:cubicBezTo>
                    <a:pt x="26744" y="1449"/>
                    <a:pt x="26726" y="1432"/>
                    <a:pt x="26692" y="1432"/>
                  </a:cubicBezTo>
                  <a:close/>
                  <a:moveTo>
                    <a:pt x="9504" y="1449"/>
                  </a:moveTo>
                  <a:cubicBezTo>
                    <a:pt x="9465" y="1449"/>
                    <a:pt x="9447" y="1489"/>
                    <a:pt x="9447" y="1523"/>
                  </a:cubicBezTo>
                  <a:cubicBezTo>
                    <a:pt x="9465" y="1558"/>
                    <a:pt x="9482" y="1597"/>
                    <a:pt x="9521" y="1597"/>
                  </a:cubicBezTo>
                  <a:lnTo>
                    <a:pt x="9539" y="1597"/>
                  </a:lnTo>
                  <a:cubicBezTo>
                    <a:pt x="9574" y="1576"/>
                    <a:pt x="9613" y="1541"/>
                    <a:pt x="9591" y="1506"/>
                  </a:cubicBezTo>
                  <a:cubicBezTo>
                    <a:pt x="9591" y="1467"/>
                    <a:pt x="9556" y="1449"/>
                    <a:pt x="9521" y="1449"/>
                  </a:cubicBezTo>
                  <a:close/>
                  <a:moveTo>
                    <a:pt x="9156" y="1506"/>
                  </a:moveTo>
                  <a:cubicBezTo>
                    <a:pt x="9121" y="1523"/>
                    <a:pt x="9086" y="1558"/>
                    <a:pt x="9104" y="1597"/>
                  </a:cubicBezTo>
                  <a:cubicBezTo>
                    <a:pt x="9104" y="1632"/>
                    <a:pt x="9139" y="1650"/>
                    <a:pt x="9178" y="1650"/>
                  </a:cubicBezTo>
                  <a:cubicBezTo>
                    <a:pt x="9212" y="1650"/>
                    <a:pt x="9247" y="1615"/>
                    <a:pt x="9230" y="1576"/>
                  </a:cubicBezTo>
                  <a:cubicBezTo>
                    <a:pt x="9230" y="1541"/>
                    <a:pt x="9195" y="1506"/>
                    <a:pt x="9178" y="1506"/>
                  </a:cubicBezTo>
                  <a:close/>
                  <a:moveTo>
                    <a:pt x="19873" y="1541"/>
                  </a:moveTo>
                  <a:cubicBezTo>
                    <a:pt x="19838" y="1558"/>
                    <a:pt x="19817" y="1615"/>
                    <a:pt x="19838" y="1650"/>
                  </a:cubicBezTo>
                  <a:cubicBezTo>
                    <a:pt x="19856" y="1667"/>
                    <a:pt x="19873" y="1684"/>
                    <a:pt x="19908" y="1684"/>
                  </a:cubicBezTo>
                  <a:lnTo>
                    <a:pt x="19925" y="1684"/>
                  </a:lnTo>
                  <a:cubicBezTo>
                    <a:pt x="19965" y="1667"/>
                    <a:pt x="19982" y="1615"/>
                    <a:pt x="19965" y="1576"/>
                  </a:cubicBezTo>
                  <a:cubicBezTo>
                    <a:pt x="19965" y="1558"/>
                    <a:pt x="19925" y="1541"/>
                    <a:pt x="19908" y="1541"/>
                  </a:cubicBezTo>
                  <a:close/>
                  <a:moveTo>
                    <a:pt x="8795" y="1576"/>
                  </a:moveTo>
                  <a:cubicBezTo>
                    <a:pt x="8760" y="1576"/>
                    <a:pt x="8743" y="1615"/>
                    <a:pt x="8743" y="1667"/>
                  </a:cubicBezTo>
                  <a:cubicBezTo>
                    <a:pt x="8743" y="1684"/>
                    <a:pt x="8777" y="1724"/>
                    <a:pt x="8812" y="1724"/>
                  </a:cubicBezTo>
                  <a:lnTo>
                    <a:pt x="8830" y="1724"/>
                  </a:lnTo>
                  <a:cubicBezTo>
                    <a:pt x="8869" y="1706"/>
                    <a:pt x="8886" y="1667"/>
                    <a:pt x="8886" y="1632"/>
                  </a:cubicBezTo>
                  <a:cubicBezTo>
                    <a:pt x="8869" y="1597"/>
                    <a:pt x="8851" y="1576"/>
                    <a:pt x="8812" y="1576"/>
                  </a:cubicBezTo>
                  <a:close/>
                  <a:moveTo>
                    <a:pt x="17262" y="1597"/>
                  </a:moveTo>
                  <a:cubicBezTo>
                    <a:pt x="17228" y="1597"/>
                    <a:pt x="17206" y="1615"/>
                    <a:pt x="17206" y="1632"/>
                  </a:cubicBezTo>
                  <a:cubicBezTo>
                    <a:pt x="17171" y="1650"/>
                    <a:pt x="17171" y="1706"/>
                    <a:pt x="17206" y="1724"/>
                  </a:cubicBezTo>
                  <a:cubicBezTo>
                    <a:pt x="17228" y="1741"/>
                    <a:pt x="17245" y="1741"/>
                    <a:pt x="17262" y="1741"/>
                  </a:cubicBezTo>
                  <a:cubicBezTo>
                    <a:pt x="17280" y="1741"/>
                    <a:pt x="17297" y="1741"/>
                    <a:pt x="17297" y="1724"/>
                  </a:cubicBezTo>
                  <a:cubicBezTo>
                    <a:pt x="17336" y="1684"/>
                    <a:pt x="17336" y="1650"/>
                    <a:pt x="17297" y="1615"/>
                  </a:cubicBezTo>
                  <a:cubicBezTo>
                    <a:pt x="17280" y="1615"/>
                    <a:pt x="17280" y="1597"/>
                    <a:pt x="17262" y="1597"/>
                  </a:cubicBezTo>
                  <a:close/>
                  <a:moveTo>
                    <a:pt x="8434" y="1632"/>
                  </a:moveTo>
                  <a:cubicBezTo>
                    <a:pt x="8394" y="1650"/>
                    <a:pt x="8377" y="1684"/>
                    <a:pt x="8377" y="1724"/>
                  </a:cubicBezTo>
                  <a:cubicBezTo>
                    <a:pt x="8394" y="1758"/>
                    <a:pt x="8416" y="1776"/>
                    <a:pt x="8451" y="1776"/>
                  </a:cubicBezTo>
                  <a:lnTo>
                    <a:pt x="8468" y="1776"/>
                  </a:lnTo>
                  <a:cubicBezTo>
                    <a:pt x="8503" y="1776"/>
                    <a:pt x="8525" y="1741"/>
                    <a:pt x="8525" y="1706"/>
                  </a:cubicBezTo>
                  <a:cubicBezTo>
                    <a:pt x="8525" y="1667"/>
                    <a:pt x="8486" y="1632"/>
                    <a:pt x="8451" y="1632"/>
                  </a:cubicBezTo>
                  <a:close/>
                  <a:moveTo>
                    <a:pt x="19564" y="1684"/>
                  </a:moveTo>
                  <a:cubicBezTo>
                    <a:pt x="19564" y="1684"/>
                    <a:pt x="19547" y="1684"/>
                    <a:pt x="19547" y="1706"/>
                  </a:cubicBezTo>
                  <a:cubicBezTo>
                    <a:pt x="19512" y="1706"/>
                    <a:pt x="19490" y="1758"/>
                    <a:pt x="19512" y="1793"/>
                  </a:cubicBezTo>
                  <a:cubicBezTo>
                    <a:pt x="19512" y="1815"/>
                    <a:pt x="19547" y="1832"/>
                    <a:pt x="19564" y="1832"/>
                  </a:cubicBezTo>
                  <a:lnTo>
                    <a:pt x="19599" y="1832"/>
                  </a:lnTo>
                  <a:cubicBezTo>
                    <a:pt x="19638" y="1815"/>
                    <a:pt x="19656" y="1776"/>
                    <a:pt x="19638" y="1741"/>
                  </a:cubicBezTo>
                  <a:cubicBezTo>
                    <a:pt x="19621" y="1706"/>
                    <a:pt x="19599" y="1684"/>
                    <a:pt x="19564" y="1684"/>
                  </a:cubicBezTo>
                  <a:close/>
                  <a:moveTo>
                    <a:pt x="8090" y="1706"/>
                  </a:moveTo>
                  <a:cubicBezTo>
                    <a:pt x="8051" y="1706"/>
                    <a:pt x="8016" y="1741"/>
                    <a:pt x="8033" y="1776"/>
                  </a:cubicBezTo>
                  <a:cubicBezTo>
                    <a:pt x="8033" y="1815"/>
                    <a:pt x="8068" y="1850"/>
                    <a:pt x="8090" y="1850"/>
                  </a:cubicBezTo>
                  <a:lnTo>
                    <a:pt x="8107" y="1850"/>
                  </a:lnTo>
                  <a:cubicBezTo>
                    <a:pt x="8142" y="1832"/>
                    <a:pt x="8177" y="1793"/>
                    <a:pt x="8159" y="1758"/>
                  </a:cubicBezTo>
                  <a:cubicBezTo>
                    <a:pt x="8159" y="1724"/>
                    <a:pt x="8125" y="1706"/>
                    <a:pt x="8090" y="1706"/>
                  </a:cubicBezTo>
                  <a:close/>
                  <a:moveTo>
                    <a:pt x="26870" y="1741"/>
                  </a:moveTo>
                  <a:cubicBezTo>
                    <a:pt x="26835" y="1776"/>
                    <a:pt x="26818" y="1815"/>
                    <a:pt x="26835" y="1850"/>
                  </a:cubicBezTo>
                  <a:cubicBezTo>
                    <a:pt x="26853" y="1867"/>
                    <a:pt x="26870" y="1885"/>
                    <a:pt x="26909" y="1885"/>
                  </a:cubicBezTo>
                  <a:cubicBezTo>
                    <a:pt x="26927" y="1885"/>
                    <a:pt x="26927" y="1885"/>
                    <a:pt x="26944" y="1867"/>
                  </a:cubicBezTo>
                  <a:cubicBezTo>
                    <a:pt x="26979" y="1850"/>
                    <a:pt x="26979" y="1793"/>
                    <a:pt x="26961" y="1776"/>
                  </a:cubicBezTo>
                  <a:cubicBezTo>
                    <a:pt x="26944" y="1741"/>
                    <a:pt x="26927" y="1741"/>
                    <a:pt x="26909" y="1741"/>
                  </a:cubicBezTo>
                  <a:close/>
                  <a:moveTo>
                    <a:pt x="7724" y="1758"/>
                  </a:moveTo>
                  <a:cubicBezTo>
                    <a:pt x="7690" y="1776"/>
                    <a:pt x="7655" y="1815"/>
                    <a:pt x="7672" y="1850"/>
                  </a:cubicBezTo>
                  <a:cubicBezTo>
                    <a:pt x="7672" y="1885"/>
                    <a:pt x="7707" y="1902"/>
                    <a:pt x="7742" y="1902"/>
                  </a:cubicBezTo>
                  <a:cubicBezTo>
                    <a:pt x="7798" y="1902"/>
                    <a:pt x="7816" y="1867"/>
                    <a:pt x="7816" y="1832"/>
                  </a:cubicBezTo>
                  <a:cubicBezTo>
                    <a:pt x="7798" y="1793"/>
                    <a:pt x="7781" y="1758"/>
                    <a:pt x="7742" y="1758"/>
                  </a:cubicBezTo>
                  <a:close/>
                  <a:moveTo>
                    <a:pt x="7363" y="1832"/>
                  </a:moveTo>
                  <a:cubicBezTo>
                    <a:pt x="7328" y="1832"/>
                    <a:pt x="7307" y="1885"/>
                    <a:pt x="7307" y="1924"/>
                  </a:cubicBezTo>
                  <a:cubicBezTo>
                    <a:pt x="7328" y="1959"/>
                    <a:pt x="7346" y="1976"/>
                    <a:pt x="7381" y="1976"/>
                  </a:cubicBezTo>
                  <a:lnTo>
                    <a:pt x="7398" y="1976"/>
                  </a:lnTo>
                  <a:cubicBezTo>
                    <a:pt x="7437" y="1959"/>
                    <a:pt x="7455" y="1924"/>
                    <a:pt x="7455" y="1885"/>
                  </a:cubicBezTo>
                  <a:cubicBezTo>
                    <a:pt x="7455" y="1850"/>
                    <a:pt x="7415" y="1832"/>
                    <a:pt x="7381" y="1832"/>
                  </a:cubicBezTo>
                  <a:close/>
                  <a:moveTo>
                    <a:pt x="17532" y="1832"/>
                  </a:moveTo>
                  <a:cubicBezTo>
                    <a:pt x="17515" y="1832"/>
                    <a:pt x="17480" y="1850"/>
                    <a:pt x="17480" y="1867"/>
                  </a:cubicBezTo>
                  <a:cubicBezTo>
                    <a:pt x="17445" y="1902"/>
                    <a:pt x="17463" y="1941"/>
                    <a:pt x="17497" y="1959"/>
                  </a:cubicBezTo>
                  <a:cubicBezTo>
                    <a:pt x="17497" y="1976"/>
                    <a:pt x="17515" y="1976"/>
                    <a:pt x="17532" y="1976"/>
                  </a:cubicBezTo>
                  <a:cubicBezTo>
                    <a:pt x="17554" y="1976"/>
                    <a:pt x="17571" y="1976"/>
                    <a:pt x="17589" y="1959"/>
                  </a:cubicBezTo>
                  <a:cubicBezTo>
                    <a:pt x="17606" y="1924"/>
                    <a:pt x="17606" y="1867"/>
                    <a:pt x="17571" y="1850"/>
                  </a:cubicBezTo>
                  <a:cubicBezTo>
                    <a:pt x="17571" y="1832"/>
                    <a:pt x="17554" y="1832"/>
                    <a:pt x="17532" y="1832"/>
                  </a:cubicBezTo>
                  <a:close/>
                  <a:moveTo>
                    <a:pt x="19203" y="1832"/>
                  </a:moveTo>
                  <a:cubicBezTo>
                    <a:pt x="19164" y="1850"/>
                    <a:pt x="19147" y="1885"/>
                    <a:pt x="19164" y="1924"/>
                  </a:cubicBezTo>
                  <a:cubicBezTo>
                    <a:pt x="19186" y="1959"/>
                    <a:pt x="19203" y="1976"/>
                    <a:pt x="19238" y="1976"/>
                  </a:cubicBezTo>
                  <a:lnTo>
                    <a:pt x="19255" y="1976"/>
                  </a:lnTo>
                  <a:cubicBezTo>
                    <a:pt x="19294" y="1959"/>
                    <a:pt x="19312" y="1902"/>
                    <a:pt x="19312" y="1867"/>
                  </a:cubicBezTo>
                  <a:cubicBezTo>
                    <a:pt x="19294" y="1850"/>
                    <a:pt x="19273" y="1832"/>
                    <a:pt x="19238" y="1832"/>
                  </a:cubicBezTo>
                  <a:close/>
                  <a:moveTo>
                    <a:pt x="7019" y="1902"/>
                  </a:moveTo>
                  <a:cubicBezTo>
                    <a:pt x="6980" y="1902"/>
                    <a:pt x="6945" y="1941"/>
                    <a:pt x="6963" y="1993"/>
                  </a:cubicBezTo>
                  <a:cubicBezTo>
                    <a:pt x="6963" y="2033"/>
                    <a:pt x="7002" y="2050"/>
                    <a:pt x="7037" y="2050"/>
                  </a:cubicBezTo>
                  <a:cubicBezTo>
                    <a:pt x="7072" y="2033"/>
                    <a:pt x="7111" y="1993"/>
                    <a:pt x="7089" y="1959"/>
                  </a:cubicBezTo>
                  <a:cubicBezTo>
                    <a:pt x="7089" y="1924"/>
                    <a:pt x="7054" y="1902"/>
                    <a:pt x="7037" y="1902"/>
                  </a:cubicBezTo>
                  <a:close/>
                  <a:moveTo>
                    <a:pt x="18877" y="1959"/>
                  </a:moveTo>
                  <a:cubicBezTo>
                    <a:pt x="18838" y="1976"/>
                    <a:pt x="18820" y="2011"/>
                    <a:pt x="18820" y="2050"/>
                  </a:cubicBezTo>
                  <a:cubicBezTo>
                    <a:pt x="18838" y="2085"/>
                    <a:pt x="18877" y="2102"/>
                    <a:pt x="18894" y="2102"/>
                  </a:cubicBezTo>
                  <a:lnTo>
                    <a:pt x="18929" y="2102"/>
                  </a:lnTo>
                  <a:cubicBezTo>
                    <a:pt x="18968" y="2085"/>
                    <a:pt x="18986" y="2050"/>
                    <a:pt x="18968" y="2011"/>
                  </a:cubicBezTo>
                  <a:cubicBezTo>
                    <a:pt x="18946" y="1976"/>
                    <a:pt x="18929" y="1959"/>
                    <a:pt x="18894" y="1959"/>
                  </a:cubicBezTo>
                  <a:close/>
                  <a:moveTo>
                    <a:pt x="6654" y="1976"/>
                  </a:moveTo>
                  <a:cubicBezTo>
                    <a:pt x="6619" y="1993"/>
                    <a:pt x="6602" y="2033"/>
                    <a:pt x="6602" y="2067"/>
                  </a:cubicBezTo>
                  <a:cubicBezTo>
                    <a:pt x="6602" y="2102"/>
                    <a:pt x="6637" y="2120"/>
                    <a:pt x="6676" y="2120"/>
                  </a:cubicBezTo>
                  <a:lnTo>
                    <a:pt x="6693" y="2120"/>
                  </a:lnTo>
                  <a:cubicBezTo>
                    <a:pt x="6728" y="2102"/>
                    <a:pt x="6745" y="2067"/>
                    <a:pt x="6745" y="2033"/>
                  </a:cubicBezTo>
                  <a:cubicBezTo>
                    <a:pt x="6728" y="1993"/>
                    <a:pt x="6710" y="1976"/>
                    <a:pt x="6676" y="1976"/>
                  </a:cubicBezTo>
                  <a:close/>
                  <a:moveTo>
                    <a:pt x="17841" y="2011"/>
                  </a:moveTo>
                  <a:cubicBezTo>
                    <a:pt x="17824" y="2011"/>
                    <a:pt x="17789" y="2033"/>
                    <a:pt x="17771" y="2067"/>
                  </a:cubicBezTo>
                  <a:cubicBezTo>
                    <a:pt x="17771" y="2102"/>
                    <a:pt x="17789" y="2141"/>
                    <a:pt x="17824" y="2159"/>
                  </a:cubicBezTo>
                  <a:lnTo>
                    <a:pt x="17841" y="2159"/>
                  </a:lnTo>
                  <a:cubicBezTo>
                    <a:pt x="17880" y="2159"/>
                    <a:pt x="17898" y="2141"/>
                    <a:pt x="17915" y="2120"/>
                  </a:cubicBezTo>
                  <a:cubicBezTo>
                    <a:pt x="17932" y="2085"/>
                    <a:pt x="17915" y="2033"/>
                    <a:pt x="17880" y="2033"/>
                  </a:cubicBezTo>
                  <a:cubicBezTo>
                    <a:pt x="17859" y="2011"/>
                    <a:pt x="17859" y="2011"/>
                    <a:pt x="17841" y="2011"/>
                  </a:cubicBezTo>
                  <a:close/>
                  <a:moveTo>
                    <a:pt x="27053" y="2050"/>
                  </a:moveTo>
                  <a:cubicBezTo>
                    <a:pt x="27035" y="2067"/>
                    <a:pt x="27018" y="2120"/>
                    <a:pt x="27035" y="2159"/>
                  </a:cubicBezTo>
                  <a:cubicBezTo>
                    <a:pt x="27053" y="2176"/>
                    <a:pt x="27070" y="2194"/>
                    <a:pt x="27105" y="2194"/>
                  </a:cubicBezTo>
                  <a:cubicBezTo>
                    <a:pt x="27105" y="2194"/>
                    <a:pt x="27127" y="2176"/>
                    <a:pt x="27144" y="2176"/>
                  </a:cubicBezTo>
                  <a:cubicBezTo>
                    <a:pt x="27179" y="2159"/>
                    <a:pt x="27179" y="2102"/>
                    <a:pt x="27162" y="2067"/>
                  </a:cubicBezTo>
                  <a:cubicBezTo>
                    <a:pt x="27144" y="2050"/>
                    <a:pt x="27127" y="2050"/>
                    <a:pt x="27105" y="2050"/>
                  </a:cubicBezTo>
                  <a:close/>
                  <a:moveTo>
                    <a:pt x="6310" y="2067"/>
                  </a:moveTo>
                  <a:cubicBezTo>
                    <a:pt x="6258" y="2067"/>
                    <a:pt x="6241" y="2102"/>
                    <a:pt x="6258" y="2159"/>
                  </a:cubicBezTo>
                  <a:cubicBezTo>
                    <a:pt x="6258" y="2176"/>
                    <a:pt x="6293" y="2211"/>
                    <a:pt x="6328" y="2211"/>
                  </a:cubicBezTo>
                  <a:cubicBezTo>
                    <a:pt x="6384" y="2194"/>
                    <a:pt x="6402" y="2159"/>
                    <a:pt x="6384" y="2120"/>
                  </a:cubicBezTo>
                  <a:cubicBezTo>
                    <a:pt x="6384" y="2085"/>
                    <a:pt x="6349" y="2067"/>
                    <a:pt x="6328" y="2067"/>
                  </a:cubicBezTo>
                  <a:close/>
                  <a:moveTo>
                    <a:pt x="18533" y="2067"/>
                  </a:moveTo>
                  <a:cubicBezTo>
                    <a:pt x="18494" y="2085"/>
                    <a:pt x="18476" y="2120"/>
                    <a:pt x="18476" y="2159"/>
                  </a:cubicBezTo>
                  <a:cubicBezTo>
                    <a:pt x="18494" y="2194"/>
                    <a:pt x="18511" y="2211"/>
                    <a:pt x="18550" y="2211"/>
                  </a:cubicBezTo>
                  <a:lnTo>
                    <a:pt x="18568" y="2211"/>
                  </a:lnTo>
                  <a:cubicBezTo>
                    <a:pt x="18603" y="2194"/>
                    <a:pt x="18642" y="2159"/>
                    <a:pt x="18620" y="2120"/>
                  </a:cubicBezTo>
                  <a:cubicBezTo>
                    <a:pt x="18620" y="2085"/>
                    <a:pt x="18585" y="2067"/>
                    <a:pt x="18550" y="2067"/>
                  </a:cubicBezTo>
                  <a:close/>
                  <a:moveTo>
                    <a:pt x="18185" y="2102"/>
                  </a:moveTo>
                  <a:cubicBezTo>
                    <a:pt x="18150" y="2102"/>
                    <a:pt x="18133" y="2141"/>
                    <a:pt x="18115" y="2176"/>
                  </a:cubicBezTo>
                  <a:cubicBezTo>
                    <a:pt x="18115" y="2211"/>
                    <a:pt x="18150" y="2250"/>
                    <a:pt x="18185" y="2250"/>
                  </a:cubicBezTo>
                  <a:cubicBezTo>
                    <a:pt x="18224" y="2250"/>
                    <a:pt x="18259" y="2211"/>
                    <a:pt x="18259" y="2176"/>
                  </a:cubicBezTo>
                  <a:cubicBezTo>
                    <a:pt x="18276" y="2141"/>
                    <a:pt x="18241" y="2102"/>
                    <a:pt x="18207" y="2102"/>
                  </a:cubicBezTo>
                  <a:close/>
                  <a:moveTo>
                    <a:pt x="5949" y="2159"/>
                  </a:moveTo>
                  <a:cubicBezTo>
                    <a:pt x="5914" y="2159"/>
                    <a:pt x="5892" y="2211"/>
                    <a:pt x="5892" y="2250"/>
                  </a:cubicBezTo>
                  <a:cubicBezTo>
                    <a:pt x="5914" y="2285"/>
                    <a:pt x="5932" y="2302"/>
                    <a:pt x="5966" y="2302"/>
                  </a:cubicBezTo>
                  <a:lnTo>
                    <a:pt x="5984" y="2302"/>
                  </a:lnTo>
                  <a:cubicBezTo>
                    <a:pt x="6023" y="2285"/>
                    <a:pt x="6058" y="2250"/>
                    <a:pt x="6040" y="2211"/>
                  </a:cubicBezTo>
                  <a:cubicBezTo>
                    <a:pt x="6040" y="2176"/>
                    <a:pt x="6001" y="2159"/>
                    <a:pt x="5966" y="2159"/>
                  </a:cubicBezTo>
                  <a:close/>
                  <a:moveTo>
                    <a:pt x="5623" y="2250"/>
                  </a:moveTo>
                  <a:cubicBezTo>
                    <a:pt x="5623" y="2250"/>
                    <a:pt x="5605" y="2250"/>
                    <a:pt x="5605" y="2268"/>
                  </a:cubicBezTo>
                  <a:cubicBezTo>
                    <a:pt x="5566" y="2268"/>
                    <a:pt x="5549" y="2302"/>
                    <a:pt x="5549" y="2359"/>
                  </a:cubicBezTo>
                  <a:cubicBezTo>
                    <a:pt x="5566" y="2376"/>
                    <a:pt x="5588" y="2394"/>
                    <a:pt x="5623" y="2394"/>
                  </a:cubicBezTo>
                  <a:lnTo>
                    <a:pt x="5640" y="2394"/>
                  </a:lnTo>
                  <a:cubicBezTo>
                    <a:pt x="5675" y="2376"/>
                    <a:pt x="5697" y="2337"/>
                    <a:pt x="5697" y="2302"/>
                  </a:cubicBezTo>
                  <a:cubicBezTo>
                    <a:pt x="5675" y="2268"/>
                    <a:pt x="5657" y="2250"/>
                    <a:pt x="5623" y="2250"/>
                  </a:cubicBezTo>
                  <a:close/>
                  <a:moveTo>
                    <a:pt x="27253" y="2359"/>
                  </a:moveTo>
                  <a:cubicBezTo>
                    <a:pt x="27214" y="2376"/>
                    <a:pt x="27214" y="2429"/>
                    <a:pt x="27236" y="2468"/>
                  </a:cubicBezTo>
                  <a:cubicBezTo>
                    <a:pt x="27236" y="2485"/>
                    <a:pt x="27270" y="2502"/>
                    <a:pt x="27288" y="2502"/>
                  </a:cubicBezTo>
                  <a:cubicBezTo>
                    <a:pt x="27305" y="2502"/>
                    <a:pt x="27323" y="2485"/>
                    <a:pt x="27323" y="2485"/>
                  </a:cubicBezTo>
                  <a:cubicBezTo>
                    <a:pt x="27362" y="2468"/>
                    <a:pt x="27379" y="2411"/>
                    <a:pt x="27362" y="2394"/>
                  </a:cubicBezTo>
                  <a:cubicBezTo>
                    <a:pt x="27344" y="2359"/>
                    <a:pt x="27305" y="2359"/>
                    <a:pt x="27288" y="2359"/>
                  </a:cubicBezTo>
                  <a:close/>
                  <a:moveTo>
                    <a:pt x="5261" y="2376"/>
                  </a:moveTo>
                  <a:cubicBezTo>
                    <a:pt x="5222" y="2394"/>
                    <a:pt x="5188" y="2429"/>
                    <a:pt x="5205" y="2468"/>
                  </a:cubicBezTo>
                  <a:cubicBezTo>
                    <a:pt x="5222" y="2502"/>
                    <a:pt x="5240" y="2520"/>
                    <a:pt x="5279" y="2520"/>
                  </a:cubicBezTo>
                  <a:lnTo>
                    <a:pt x="5296" y="2502"/>
                  </a:lnTo>
                  <a:cubicBezTo>
                    <a:pt x="5331" y="2502"/>
                    <a:pt x="5349" y="2446"/>
                    <a:pt x="5349" y="2411"/>
                  </a:cubicBezTo>
                  <a:cubicBezTo>
                    <a:pt x="5331" y="2394"/>
                    <a:pt x="5314" y="2376"/>
                    <a:pt x="5279" y="2376"/>
                  </a:cubicBezTo>
                  <a:close/>
                  <a:moveTo>
                    <a:pt x="4935" y="2485"/>
                  </a:moveTo>
                  <a:lnTo>
                    <a:pt x="4913" y="2502"/>
                  </a:lnTo>
                  <a:cubicBezTo>
                    <a:pt x="4879" y="2502"/>
                    <a:pt x="4861" y="2555"/>
                    <a:pt x="4861" y="2594"/>
                  </a:cubicBezTo>
                  <a:cubicBezTo>
                    <a:pt x="4879" y="2611"/>
                    <a:pt x="4913" y="2629"/>
                    <a:pt x="4935" y="2629"/>
                  </a:cubicBezTo>
                  <a:lnTo>
                    <a:pt x="4970" y="2629"/>
                  </a:lnTo>
                  <a:cubicBezTo>
                    <a:pt x="5005" y="2611"/>
                    <a:pt x="5022" y="2576"/>
                    <a:pt x="5005" y="2537"/>
                  </a:cubicBezTo>
                  <a:cubicBezTo>
                    <a:pt x="4987" y="2502"/>
                    <a:pt x="4970" y="2485"/>
                    <a:pt x="4935" y="2485"/>
                  </a:cubicBezTo>
                  <a:close/>
                  <a:moveTo>
                    <a:pt x="4570" y="2629"/>
                  </a:moveTo>
                  <a:cubicBezTo>
                    <a:pt x="4535" y="2646"/>
                    <a:pt x="4517" y="2685"/>
                    <a:pt x="4535" y="2720"/>
                  </a:cubicBezTo>
                  <a:cubicBezTo>
                    <a:pt x="4552" y="2755"/>
                    <a:pt x="4570" y="2772"/>
                    <a:pt x="4609" y="2772"/>
                  </a:cubicBezTo>
                  <a:lnTo>
                    <a:pt x="4626" y="2772"/>
                  </a:lnTo>
                  <a:cubicBezTo>
                    <a:pt x="4661" y="2755"/>
                    <a:pt x="4678" y="2703"/>
                    <a:pt x="4661" y="2663"/>
                  </a:cubicBezTo>
                  <a:cubicBezTo>
                    <a:pt x="4661" y="2646"/>
                    <a:pt x="4626" y="2629"/>
                    <a:pt x="4609" y="2629"/>
                  </a:cubicBezTo>
                  <a:close/>
                  <a:moveTo>
                    <a:pt x="27431" y="2663"/>
                  </a:moveTo>
                  <a:cubicBezTo>
                    <a:pt x="27397" y="2685"/>
                    <a:pt x="27397" y="2737"/>
                    <a:pt x="27414" y="2772"/>
                  </a:cubicBezTo>
                  <a:cubicBezTo>
                    <a:pt x="27431" y="2794"/>
                    <a:pt x="27453" y="2811"/>
                    <a:pt x="27471" y="2811"/>
                  </a:cubicBezTo>
                  <a:cubicBezTo>
                    <a:pt x="27488" y="2811"/>
                    <a:pt x="27505" y="2811"/>
                    <a:pt x="27505" y="2794"/>
                  </a:cubicBezTo>
                  <a:cubicBezTo>
                    <a:pt x="27540" y="2772"/>
                    <a:pt x="27562" y="2737"/>
                    <a:pt x="27540" y="2703"/>
                  </a:cubicBezTo>
                  <a:cubicBezTo>
                    <a:pt x="27523" y="2663"/>
                    <a:pt x="27505" y="2663"/>
                    <a:pt x="27471" y="2663"/>
                  </a:cubicBezTo>
                  <a:close/>
                  <a:moveTo>
                    <a:pt x="4243" y="2772"/>
                  </a:moveTo>
                  <a:cubicBezTo>
                    <a:pt x="4208" y="2794"/>
                    <a:pt x="4191" y="2846"/>
                    <a:pt x="4208" y="2881"/>
                  </a:cubicBezTo>
                  <a:cubicBezTo>
                    <a:pt x="4208" y="2903"/>
                    <a:pt x="4243" y="2920"/>
                    <a:pt x="4261" y="2920"/>
                  </a:cubicBezTo>
                  <a:lnTo>
                    <a:pt x="4300" y="2920"/>
                  </a:lnTo>
                  <a:cubicBezTo>
                    <a:pt x="4335" y="2903"/>
                    <a:pt x="4352" y="2846"/>
                    <a:pt x="4335" y="2811"/>
                  </a:cubicBezTo>
                  <a:cubicBezTo>
                    <a:pt x="4317" y="2794"/>
                    <a:pt x="4300" y="2772"/>
                    <a:pt x="4261" y="2772"/>
                  </a:cubicBezTo>
                  <a:close/>
                  <a:moveTo>
                    <a:pt x="3900" y="2920"/>
                  </a:moveTo>
                  <a:cubicBezTo>
                    <a:pt x="3865" y="2938"/>
                    <a:pt x="3847" y="2972"/>
                    <a:pt x="3865" y="3029"/>
                  </a:cubicBezTo>
                  <a:cubicBezTo>
                    <a:pt x="3882" y="3046"/>
                    <a:pt x="3900" y="3064"/>
                    <a:pt x="3934" y="3064"/>
                  </a:cubicBezTo>
                  <a:lnTo>
                    <a:pt x="3974" y="3064"/>
                  </a:lnTo>
                  <a:cubicBezTo>
                    <a:pt x="4008" y="3046"/>
                    <a:pt x="4026" y="2990"/>
                    <a:pt x="4008" y="2955"/>
                  </a:cubicBezTo>
                  <a:cubicBezTo>
                    <a:pt x="3991" y="2938"/>
                    <a:pt x="3974" y="2920"/>
                    <a:pt x="3934" y="2920"/>
                  </a:cubicBezTo>
                  <a:close/>
                  <a:moveTo>
                    <a:pt x="27632" y="2972"/>
                  </a:moveTo>
                  <a:cubicBezTo>
                    <a:pt x="27597" y="3012"/>
                    <a:pt x="27579" y="3046"/>
                    <a:pt x="27597" y="3081"/>
                  </a:cubicBezTo>
                  <a:cubicBezTo>
                    <a:pt x="27614" y="3099"/>
                    <a:pt x="27632" y="3120"/>
                    <a:pt x="27671" y="3120"/>
                  </a:cubicBezTo>
                  <a:cubicBezTo>
                    <a:pt x="27671" y="3120"/>
                    <a:pt x="27688" y="3120"/>
                    <a:pt x="27706" y="3099"/>
                  </a:cubicBezTo>
                  <a:cubicBezTo>
                    <a:pt x="27740" y="3081"/>
                    <a:pt x="27740" y="3046"/>
                    <a:pt x="27723" y="3012"/>
                  </a:cubicBezTo>
                  <a:cubicBezTo>
                    <a:pt x="27706" y="2990"/>
                    <a:pt x="27688" y="2972"/>
                    <a:pt x="27671" y="2972"/>
                  </a:cubicBezTo>
                  <a:close/>
                  <a:moveTo>
                    <a:pt x="3608" y="3064"/>
                  </a:moveTo>
                  <a:cubicBezTo>
                    <a:pt x="3591" y="3064"/>
                    <a:pt x="3591" y="3064"/>
                    <a:pt x="3573" y="3081"/>
                  </a:cubicBezTo>
                  <a:cubicBezTo>
                    <a:pt x="3538" y="3081"/>
                    <a:pt x="3521" y="3138"/>
                    <a:pt x="3538" y="3173"/>
                  </a:cubicBezTo>
                  <a:cubicBezTo>
                    <a:pt x="3556" y="3190"/>
                    <a:pt x="3573" y="3207"/>
                    <a:pt x="3608" y="3207"/>
                  </a:cubicBezTo>
                  <a:lnTo>
                    <a:pt x="3630" y="3207"/>
                  </a:lnTo>
                  <a:cubicBezTo>
                    <a:pt x="3665" y="3190"/>
                    <a:pt x="3682" y="3138"/>
                    <a:pt x="3665" y="3099"/>
                  </a:cubicBezTo>
                  <a:cubicBezTo>
                    <a:pt x="3665" y="3081"/>
                    <a:pt x="3630" y="3064"/>
                    <a:pt x="3608" y="3064"/>
                  </a:cubicBezTo>
                  <a:close/>
                  <a:moveTo>
                    <a:pt x="3247" y="3247"/>
                  </a:moveTo>
                  <a:cubicBezTo>
                    <a:pt x="3212" y="3264"/>
                    <a:pt x="3212" y="3316"/>
                    <a:pt x="3229" y="3355"/>
                  </a:cubicBezTo>
                  <a:cubicBezTo>
                    <a:pt x="3229" y="3373"/>
                    <a:pt x="3264" y="3390"/>
                    <a:pt x="3282" y="3390"/>
                  </a:cubicBezTo>
                  <a:cubicBezTo>
                    <a:pt x="3303" y="3390"/>
                    <a:pt x="3321" y="3373"/>
                    <a:pt x="3321" y="3373"/>
                  </a:cubicBezTo>
                  <a:cubicBezTo>
                    <a:pt x="3356" y="3355"/>
                    <a:pt x="3373" y="3299"/>
                    <a:pt x="3356" y="3281"/>
                  </a:cubicBezTo>
                  <a:cubicBezTo>
                    <a:pt x="3338" y="3247"/>
                    <a:pt x="3321" y="3247"/>
                    <a:pt x="3282" y="3247"/>
                  </a:cubicBezTo>
                  <a:close/>
                  <a:moveTo>
                    <a:pt x="27814" y="3281"/>
                  </a:moveTo>
                  <a:cubicBezTo>
                    <a:pt x="27779" y="3316"/>
                    <a:pt x="27779" y="3355"/>
                    <a:pt x="27797" y="3390"/>
                  </a:cubicBezTo>
                  <a:cubicBezTo>
                    <a:pt x="27814" y="3408"/>
                    <a:pt x="27832" y="3425"/>
                    <a:pt x="27849" y="3425"/>
                  </a:cubicBezTo>
                  <a:cubicBezTo>
                    <a:pt x="27867" y="3425"/>
                    <a:pt x="27888" y="3425"/>
                    <a:pt x="27888" y="3408"/>
                  </a:cubicBezTo>
                  <a:cubicBezTo>
                    <a:pt x="27923" y="3390"/>
                    <a:pt x="27940" y="3355"/>
                    <a:pt x="27923" y="3316"/>
                  </a:cubicBezTo>
                  <a:cubicBezTo>
                    <a:pt x="27906" y="3299"/>
                    <a:pt x="27888" y="3281"/>
                    <a:pt x="27849" y="3281"/>
                  </a:cubicBezTo>
                  <a:close/>
                  <a:moveTo>
                    <a:pt x="2977" y="3425"/>
                  </a:moveTo>
                  <a:cubicBezTo>
                    <a:pt x="2955" y="3425"/>
                    <a:pt x="2955" y="3425"/>
                    <a:pt x="2938" y="3447"/>
                  </a:cubicBezTo>
                  <a:cubicBezTo>
                    <a:pt x="2903" y="3464"/>
                    <a:pt x="2886" y="3499"/>
                    <a:pt x="2920" y="3534"/>
                  </a:cubicBezTo>
                  <a:cubicBezTo>
                    <a:pt x="2920" y="3555"/>
                    <a:pt x="2955" y="3573"/>
                    <a:pt x="2977" y="3573"/>
                  </a:cubicBezTo>
                  <a:cubicBezTo>
                    <a:pt x="2994" y="3573"/>
                    <a:pt x="3012" y="3573"/>
                    <a:pt x="3012" y="3555"/>
                  </a:cubicBezTo>
                  <a:cubicBezTo>
                    <a:pt x="3047" y="3534"/>
                    <a:pt x="3064" y="3499"/>
                    <a:pt x="3029" y="3464"/>
                  </a:cubicBezTo>
                  <a:cubicBezTo>
                    <a:pt x="3029" y="3447"/>
                    <a:pt x="2994" y="3425"/>
                    <a:pt x="2977" y="3425"/>
                  </a:cubicBezTo>
                  <a:close/>
                  <a:moveTo>
                    <a:pt x="28014" y="3590"/>
                  </a:moveTo>
                  <a:cubicBezTo>
                    <a:pt x="27975" y="3625"/>
                    <a:pt x="27975" y="3664"/>
                    <a:pt x="27997" y="3699"/>
                  </a:cubicBezTo>
                  <a:cubicBezTo>
                    <a:pt x="28014" y="3716"/>
                    <a:pt x="28032" y="3734"/>
                    <a:pt x="28049" y="3734"/>
                  </a:cubicBezTo>
                  <a:cubicBezTo>
                    <a:pt x="28067" y="3734"/>
                    <a:pt x="28084" y="3716"/>
                    <a:pt x="28106" y="3716"/>
                  </a:cubicBezTo>
                  <a:cubicBezTo>
                    <a:pt x="28123" y="3699"/>
                    <a:pt x="28141" y="3643"/>
                    <a:pt x="28123" y="3608"/>
                  </a:cubicBezTo>
                  <a:cubicBezTo>
                    <a:pt x="28106" y="3590"/>
                    <a:pt x="28084" y="3590"/>
                    <a:pt x="28049" y="3590"/>
                  </a:cubicBezTo>
                  <a:close/>
                  <a:moveTo>
                    <a:pt x="2629" y="3625"/>
                  </a:moveTo>
                  <a:cubicBezTo>
                    <a:pt x="2594" y="3643"/>
                    <a:pt x="2594" y="3699"/>
                    <a:pt x="2612" y="3734"/>
                  </a:cubicBezTo>
                  <a:cubicBezTo>
                    <a:pt x="2612" y="3751"/>
                    <a:pt x="2651" y="3773"/>
                    <a:pt x="2668" y="3773"/>
                  </a:cubicBezTo>
                  <a:cubicBezTo>
                    <a:pt x="2686" y="3773"/>
                    <a:pt x="2703" y="3751"/>
                    <a:pt x="2703" y="3751"/>
                  </a:cubicBezTo>
                  <a:cubicBezTo>
                    <a:pt x="2738" y="3734"/>
                    <a:pt x="2759" y="3682"/>
                    <a:pt x="2720" y="3643"/>
                  </a:cubicBezTo>
                  <a:cubicBezTo>
                    <a:pt x="2720" y="3625"/>
                    <a:pt x="2686" y="3625"/>
                    <a:pt x="2668" y="3625"/>
                  </a:cubicBezTo>
                  <a:close/>
                  <a:moveTo>
                    <a:pt x="2359" y="3808"/>
                  </a:moveTo>
                  <a:cubicBezTo>
                    <a:pt x="2342" y="3808"/>
                    <a:pt x="2342" y="3808"/>
                    <a:pt x="2324" y="3825"/>
                  </a:cubicBezTo>
                  <a:cubicBezTo>
                    <a:pt x="2285" y="3843"/>
                    <a:pt x="2285" y="3882"/>
                    <a:pt x="2303" y="3917"/>
                  </a:cubicBezTo>
                  <a:cubicBezTo>
                    <a:pt x="2303" y="3934"/>
                    <a:pt x="2342" y="3951"/>
                    <a:pt x="2359" y="3951"/>
                  </a:cubicBezTo>
                  <a:cubicBezTo>
                    <a:pt x="2377" y="3951"/>
                    <a:pt x="2394" y="3951"/>
                    <a:pt x="2394" y="3934"/>
                  </a:cubicBezTo>
                  <a:cubicBezTo>
                    <a:pt x="2433" y="3917"/>
                    <a:pt x="2451" y="3882"/>
                    <a:pt x="2411" y="3843"/>
                  </a:cubicBezTo>
                  <a:cubicBezTo>
                    <a:pt x="2411" y="3825"/>
                    <a:pt x="2377" y="3808"/>
                    <a:pt x="2359" y="3808"/>
                  </a:cubicBezTo>
                  <a:close/>
                  <a:moveTo>
                    <a:pt x="28267" y="3882"/>
                  </a:moveTo>
                  <a:cubicBezTo>
                    <a:pt x="28249" y="3882"/>
                    <a:pt x="28232" y="3882"/>
                    <a:pt x="28232" y="3899"/>
                  </a:cubicBezTo>
                  <a:cubicBezTo>
                    <a:pt x="28193" y="3917"/>
                    <a:pt x="28193" y="3951"/>
                    <a:pt x="28215" y="3991"/>
                  </a:cubicBezTo>
                  <a:cubicBezTo>
                    <a:pt x="28232" y="4008"/>
                    <a:pt x="28249" y="4025"/>
                    <a:pt x="28267" y="4025"/>
                  </a:cubicBezTo>
                  <a:cubicBezTo>
                    <a:pt x="28284" y="4025"/>
                    <a:pt x="28302" y="4025"/>
                    <a:pt x="28302" y="4008"/>
                  </a:cubicBezTo>
                  <a:cubicBezTo>
                    <a:pt x="28341" y="3991"/>
                    <a:pt x="28358" y="3934"/>
                    <a:pt x="28323" y="3899"/>
                  </a:cubicBezTo>
                  <a:cubicBezTo>
                    <a:pt x="28302" y="3882"/>
                    <a:pt x="28284" y="3882"/>
                    <a:pt x="28267" y="3882"/>
                  </a:cubicBezTo>
                  <a:close/>
                  <a:moveTo>
                    <a:pt x="2050" y="4008"/>
                  </a:moveTo>
                  <a:cubicBezTo>
                    <a:pt x="2050" y="4008"/>
                    <a:pt x="2033" y="4008"/>
                    <a:pt x="2015" y="4025"/>
                  </a:cubicBezTo>
                  <a:cubicBezTo>
                    <a:pt x="1976" y="4043"/>
                    <a:pt x="1976" y="4078"/>
                    <a:pt x="1998" y="4117"/>
                  </a:cubicBezTo>
                  <a:cubicBezTo>
                    <a:pt x="2015" y="4134"/>
                    <a:pt x="2033" y="4152"/>
                    <a:pt x="2050" y="4152"/>
                  </a:cubicBezTo>
                  <a:cubicBezTo>
                    <a:pt x="2068" y="4152"/>
                    <a:pt x="2085" y="4152"/>
                    <a:pt x="2085" y="4134"/>
                  </a:cubicBezTo>
                  <a:cubicBezTo>
                    <a:pt x="2124" y="4117"/>
                    <a:pt x="2142" y="4078"/>
                    <a:pt x="2124" y="4043"/>
                  </a:cubicBezTo>
                  <a:cubicBezTo>
                    <a:pt x="2107" y="4025"/>
                    <a:pt x="2085" y="4008"/>
                    <a:pt x="2050" y="4008"/>
                  </a:cubicBezTo>
                  <a:close/>
                  <a:moveTo>
                    <a:pt x="28502" y="4152"/>
                  </a:moveTo>
                  <a:cubicBezTo>
                    <a:pt x="28484" y="4152"/>
                    <a:pt x="28467" y="4169"/>
                    <a:pt x="28450" y="4169"/>
                  </a:cubicBezTo>
                  <a:cubicBezTo>
                    <a:pt x="28410" y="4208"/>
                    <a:pt x="28410" y="4243"/>
                    <a:pt x="28432" y="4278"/>
                  </a:cubicBezTo>
                  <a:cubicBezTo>
                    <a:pt x="28450" y="4295"/>
                    <a:pt x="28467" y="4295"/>
                    <a:pt x="28502" y="4295"/>
                  </a:cubicBezTo>
                  <a:cubicBezTo>
                    <a:pt x="28502" y="4295"/>
                    <a:pt x="28519" y="4295"/>
                    <a:pt x="28541" y="4278"/>
                  </a:cubicBezTo>
                  <a:cubicBezTo>
                    <a:pt x="28576" y="4260"/>
                    <a:pt x="28576" y="4226"/>
                    <a:pt x="28558" y="4186"/>
                  </a:cubicBezTo>
                  <a:cubicBezTo>
                    <a:pt x="28541" y="4169"/>
                    <a:pt x="28519" y="4152"/>
                    <a:pt x="28502" y="4152"/>
                  </a:cubicBezTo>
                  <a:close/>
                  <a:moveTo>
                    <a:pt x="1759" y="4208"/>
                  </a:moveTo>
                  <a:cubicBezTo>
                    <a:pt x="1741" y="4208"/>
                    <a:pt x="1724" y="4208"/>
                    <a:pt x="1706" y="4226"/>
                  </a:cubicBezTo>
                  <a:cubicBezTo>
                    <a:pt x="1689" y="4243"/>
                    <a:pt x="1672" y="4295"/>
                    <a:pt x="1689" y="4317"/>
                  </a:cubicBezTo>
                  <a:cubicBezTo>
                    <a:pt x="1706" y="4352"/>
                    <a:pt x="1724" y="4352"/>
                    <a:pt x="1759" y="4352"/>
                  </a:cubicBezTo>
                  <a:cubicBezTo>
                    <a:pt x="1759" y="4352"/>
                    <a:pt x="1780" y="4352"/>
                    <a:pt x="1798" y="4334"/>
                  </a:cubicBezTo>
                  <a:cubicBezTo>
                    <a:pt x="1833" y="4317"/>
                    <a:pt x="1833" y="4278"/>
                    <a:pt x="1815" y="4243"/>
                  </a:cubicBezTo>
                  <a:cubicBezTo>
                    <a:pt x="1798" y="4226"/>
                    <a:pt x="1780" y="4208"/>
                    <a:pt x="1759" y="4208"/>
                  </a:cubicBezTo>
                  <a:close/>
                  <a:moveTo>
                    <a:pt x="1415" y="4426"/>
                  </a:moveTo>
                  <a:cubicBezTo>
                    <a:pt x="1380" y="4461"/>
                    <a:pt x="1380" y="4495"/>
                    <a:pt x="1398" y="4535"/>
                  </a:cubicBezTo>
                  <a:cubicBezTo>
                    <a:pt x="1415" y="4552"/>
                    <a:pt x="1432" y="4569"/>
                    <a:pt x="1454" y="4569"/>
                  </a:cubicBezTo>
                  <a:cubicBezTo>
                    <a:pt x="1472" y="4569"/>
                    <a:pt x="1489" y="4552"/>
                    <a:pt x="1506" y="4552"/>
                  </a:cubicBezTo>
                  <a:cubicBezTo>
                    <a:pt x="1541" y="4535"/>
                    <a:pt x="1541" y="4478"/>
                    <a:pt x="1524" y="4443"/>
                  </a:cubicBezTo>
                  <a:cubicBezTo>
                    <a:pt x="1506" y="4426"/>
                    <a:pt x="1489" y="4426"/>
                    <a:pt x="1454" y="4426"/>
                  </a:cubicBezTo>
                  <a:close/>
                  <a:moveTo>
                    <a:pt x="28719" y="4443"/>
                  </a:moveTo>
                  <a:cubicBezTo>
                    <a:pt x="28719" y="4443"/>
                    <a:pt x="28702" y="4443"/>
                    <a:pt x="28685" y="4461"/>
                  </a:cubicBezTo>
                  <a:cubicBezTo>
                    <a:pt x="28650" y="4478"/>
                    <a:pt x="28650" y="4535"/>
                    <a:pt x="28667" y="4552"/>
                  </a:cubicBezTo>
                  <a:cubicBezTo>
                    <a:pt x="28685" y="4569"/>
                    <a:pt x="28702" y="4587"/>
                    <a:pt x="28737" y="4587"/>
                  </a:cubicBezTo>
                  <a:cubicBezTo>
                    <a:pt x="28737" y="4587"/>
                    <a:pt x="28759" y="4569"/>
                    <a:pt x="28776" y="4569"/>
                  </a:cubicBezTo>
                  <a:cubicBezTo>
                    <a:pt x="28811" y="4535"/>
                    <a:pt x="28811" y="4495"/>
                    <a:pt x="28793" y="4461"/>
                  </a:cubicBezTo>
                  <a:cubicBezTo>
                    <a:pt x="28776" y="4443"/>
                    <a:pt x="28759" y="4443"/>
                    <a:pt x="28719" y="4443"/>
                  </a:cubicBezTo>
                  <a:close/>
                  <a:moveTo>
                    <a:pt x="1163" y="4643"/>
                  </a:moveTo>
                  <a:cubicBezTo>
                    <a:pt x="1163" y="4643"/>
                    <a:pt x="1145" y="4643"/>
                    <a:pt x="1128" y="4661"/>
                  </a:cubicBezTo>
                  <a:cubicBezTo>
                    <a:pt x="1089" y="4678"/>
                    <a:pt x="1089" y="4713"/>
                    <a:pt x="1106" y="4752"/>
                  </a:cubicBezTo>
                  <a:cubicBezTo>
                    <a:pt x="1128" y="4769"/>
                    <a:pt x="1145" y="4787"/>
                    <a:pt x="1163" y="4787"/>
                  </a:cubicBezTo>
                  <a:cubicBezTo>
                    <a:pt x="1180" y="4787"/>
                    <a:pt x="1197" y="4769"/>
                    <a:pt x="1215" y="4769"/>
                  </a:cubicBezTo>
                  <a:cubicBezTo>
                    <a:pt x="1254" y="4752"/>
                    <a:pt x="1254" y="4696"/>
                    <a:pt x="1237" y="4661"/>
                  </a:cubicBezTo>
                  <a:cubicBezTo>
                    <a:pt x="1215" y="4643"/>
                    <a:pt x="1197" y="4643"/>
                    <a:pt x="1163" y="4643"/>
                  </a:cubicBezTo>
                  <a:close/>
                  <a:moveTo>
                    <a:pt x="28976" y="4713"/>
                  </a:moveTo>
                  <a:cubicBezTo>
                    <a:pt x="28954" y="4713"/>
                    <a:pt x="28937" y="4713"/>
                    <a:pt x="28920" y="4730"/>
                  </a:cubicBezTo>
                  <a:cubicBezTo>
                    <a:pt x="28885" y="4752"/>
                    <a:pt x="28885" y="4804"/>
                    <a:pt x="28920" y="4822"/>
                  </a:cubicBezTo>
                  <a:cubicBezTo>
                    <a:pt x="28937" y="4839"/>
                    <a:pt x="28954" y="4861"/>
                    <a:pt x="28976" y="4861"/>
                  </a:cubicBezTo>
                  <a:cubicBezTo>
                    <a:pt x="28993" y="4861"/>
                    <a:pt x="29011" y="4839"/>
                    <a:pt x="29011" y="4839"/>
                  </a:cubicBezTo>
                  <a:cubicBezTo>
                    <a:pt x="29046" y="4804"/>
                    <a:pt x="29046" y="4769"/>
                    <a:pt x="29028" y="4730"/>
                  </a:cubicBezTo>
                  <a:cubicBezTo>
                    <a:pt x="29011" y="4713"/>
                    <a:pt x="28993" y="4713"/>
                    <a:pt x="28976" y="4713"/>
                  </a:cubicBezTo>
                  <a:close/>
                  <a:moveTo>
                    <a:pt x="888" y="4861"/>
                  </a:moveTo>
                  <a:cubicBezTo>
                    <a:pt x="871" y="4861"/>
                    <a:pt x="854" y="4878"/>
                    <a:pt x="836" y="4878"/>
                  </a:cubicBezTo>
                  <a:cubicBezTo>
                    <a:pt x="819" y="4913"/>
                    <a:pt x="801" y="4948"/>
                    <a:pt x="836" y="4987"/>
                  </a:cubicBezTo>
                  <a:cubicBezTo>
                    <a:pt x="854" y="5004"/>
                    <a:pt x="871" y="5004"/>
                    <a:pt x="888" y="5004"/>
                  </a:cubicBezTo>
                  <a:cubicBezTo>
                    <a:pt x="910" y="5004"/>
                    <a:pt x="928" y="5004"/>
                    <a:pt x="928" y="4987"/>
                  </a:cubicBezTo>
                  <a:cubicBezTo>
                    <a:pt x="962" y="4970"/>
                    <a:pt x="962" y="4913"/>
                    <a:pt x="945" y="4896"/>
                  </a:cubicBezTo>
                  <a:cubicBezTo>
                    <a:pt x="928" y="4878"/>
                    <a:pt x="910" y="4861"/>
                    <a:pt x="888" y="4861"/>
                  </a:cubicBezTo>
                  <a:close/>
                  <a:moveTo>
                    <a:pt x="29211" y="4970"/>
                  </a:moveTo>
                  <a:cubicBezTo>
                    <a:pt x="29194" y="4970"/>
                    <a:pt x="29172" y="4987"/>
                    <a:pt x="29172" y="4987"/>
                  </a:cubicBezTo>
                  <a:cubicBezTo>
                    <a:pt x="29137" y="5022"/>
                    <a:pt x="29137" y="5057"/>
                    <a:pt x="29154" y="5096"/>
                  </a:cubicBezTo>
                  <a:cubicBezTo>
                    <a:pt x="29172" y="5113"/>
                    <a:pt x="29194" y="5113"/>
                    <a:pt x="29211" y="5113"/>
                  </a:cubicBezTo>
                  <a:cubicBezTo>
                    <a:pt x="29228" y="5113"/>
                    <a:pt x="29246" y="5113"/>
                    <a:pt x="29263" y="5096"/>
                  </a:cubicBezTo>
                  <a:cubicBezTo>
                    <a:pt x="29302" y="5078"/>
                    <a:pt x="29302" y="5022"/>
                    <a:pt x="29263" y="5004"/>
                  </a:cubicBezTo>
                  <a:cubicBezTo>
                    <a:pt x="29246" y="4987"/>
                    <a:pt x="29228" y="4970"/>
                    <a:pt x="29211" y="4970"/>
                  </a:cubicBezTo>
                  <a:close/>
                  <a:moveTo>
                    <a:pt x="619" y="5113"/>
                  </a:moveTo>
                  <a:cubicBezTo>
                    <a:pt x="601" y="5113"/>
                    <a:pt x="584" y="5113"/>
                    <a:pt x="562" y="5131"/>
                  </a:cubicBezTo>
                  <a:cubicBezTo>
                    <a:pt x="545" y="5148"/>
                    <a:pt x="545" y="5205"/>
                    <a:pt x="562" y="5222"/>
                  </a:cubicBezTo>
                  <a:cubicBezTo>
                    <a:pt x="584" y="5239"/>
                    <a:pt x="601" y="5257"/>
                    <a:pt x="619" y="5257"/>
                  </a:cubicBezTo>
                  <a:cubicBezTo>
                    <a:pt x="636" y="5257"/>
                    <a:pt x="653" y="5239"/>
                    <a:pt x="671" y="5239"/>
                  </a:cubicBezTo>
                  <a:cubicBezTo>
                    <a:pt x="693" y="5205"/>
                    <a:pt x="693" y="5148"/>
                    <a:pt x="671" y="5131"/>
                  </a:cubicBezTo>
                  <a:cubicBezTo>
                    <a:pt x="653" y="5113"/>
                    <a:pt x="636" y="5113"/>
                    <a:pt x="619" y="5113"/>
                  </a:cubicBezTo>
                  <a:close/>
                  <a:moveTo>
                    <a:pt x="29463" y="5239"/>
                  </a:moveTo>
                  <a:cubicBezTo>
                    <a:pt x="29446" y="5239"/>
                    <a:pt x="29429" y="5239"/>
                    <a:pt x="29411" y="5257"/>
                  </a:cubicBezTo>
                  <a:cubicBezTo>
                    <a:pt x="29389" y="5274"/>
                    <a:pt x="29389" y="5331"/>
                    <a:pt x="29411" y="5366"/>
                  </a:cubicBezTo>
                  <a:cubicBezTo>
                    <a:pt x="29429" y="5366"/>
                    <a:pt x="29446" y="5383"/>
                    <a:pt x="29463" y="5383"/>
                  </a:cubicBezTo>
                  <a:cubicBezTo>
                    <a:pt x="29481" y="5383"/>
                    <a:pt x="29498" y="5366"/>
                    <a:pt x="29520" y="5366"/>
                  </a:cubicBezTo>
                  <a:cubicBezTo>
                    <a:pt x="29555" y="5331"/>
                    <a:pt x="29555" y="5296"/>
                    <a:pt x="29520" y="5257"/>
                  </a:cubicBezTo>
                  <a:cubicBezTo>
                    <a:pt x="29498" y="5239"/>
                    <a:pt x="29481" y="5239"/>
                    <a:pt x="29463" y="5239"/>
                  </a:cubicBezTo>
                  <a:close/>
                  <a:moveTo>
                    <a:pt x="366" y="5348"/>
                  </a:moveTo>
                  <a:cubicBezTo>
                    <a:pt x="345" y="5348"/>
                    <a:pt x="327" y="5366"/>
                    <a:pt x="310" y="5383"/>
                  </a:cubicBezTo>
                  <a:cubicBezTo>
                    <a:pt x="275" y="5405"/>
                    <a:pt x="275" y="5457"/>
                    <a:pt x="310" y="5474"/>
                  </a:cubicBezTo>
                  <a:cubicBezTo>
                    <a:pt x="310" y="5492"/>
                    <a:pt x="327" y="5492"/>
                    <a:pt x="366" y="5492"/>
                  </a:cubicBezTo>
                  <a:cubicBezTo>
                    <a:pt x="384" y="5492"/>
                    <a:pt x="401" y="5492"/>
                    <a:pt x="401" y="5474"/>
                  </a:cubicBezTo>
                  <a:cubicBezTo>
                    <a:pt x="436" y="5457"/>
                    <a:pt x="436" y="5405"/>
                    <a:pt x="401" y="5383"/>
                  </a:cubicBezTo>
                  <a:cubicBezTo>
                    <a:pt x="401" y="5366"/>
                    <a:pt x="384" y="5348"/>
                    <a:pt x="366" y="5348"/>
                  </a:cubicBezTo>
                  <a:close/>
                  <a:moveTo>
                    <a:pt x="29716" y="5492"/>
                  </a:moveTo>
                  <a:cubicBezTo>
                    <a:pt x="29698" y="5492"/>
                    <a:pt x="29681" y="5492"/>
                    <a:pt x="29664" y="5514"/>
                  </a:cubicBezTo>
                  <a:cubicBezTo>
                    <a:pt x="29646" y="5548"/>
                    <a:pt x="29646" y="5583"/>
                    <a:pt x="29681" y="5622"/>
                  </a:cubicBezTo>
                  <a:cubicBezTo>
                    <a:pt x="29681" y="5640"/>
                    <a:pt x="29698" y="5640"/>
                    <a:pt x="29716" y="5640"/>
                  </a:cubicBezTo>
                  <a:cubicBezTo>
                    <a:pt x="29738" y="5640"/>
                    <a:pt x="29755" y="5640"/>
                    <a:pt x="29772" y="5622"/>
                  </a:cubicBezTo>
                  <a:cubicBezTo>
                    <a:pt x="29807" y="5583"/>
                    <a:pt x="29807" y="5548"/>
                    <a:pt x="29772" y="5514"/>
                  </a:cubicBezTo>
                  <a:cubicBezTo>
                    <a:pt x="29755" y="5492"/>
                    <a:pt x="29738" y="5492"/>
                    <a:pt x="29716" y="5492"/>
                  </a:cubicBezTo>
                  <a:close/>
                  <a:moveTo>
                    <a:pt x="92" y="5601"/>
                  </a:moveTo>
                  <a:cubicBezTo>
                    <a:pt x="75" y="5601"/>
                    <a:pt x="57" y="5601"/>
                    <a:pt x="40" y="5622"/>
                  </a:cubicBezTo>
                  <a:cubicBezTo>
                    <a:pt x="1" y="5640"/>
                    <a:pt x="1" y="5692"/>
                    <a:pt x="40" y="5709"/>
                  </a:cubicBezTo>
                  <a:cubicBezTo>
                    <a:pt x="40" y="5731"/>
                    <a:pt x="57" y="5749"/>
                    <a:pt x="92" y="5749"/>
                  </a:cubicBezTo>
                  <a:cubicBezTo>
                    <a:pt x="110" y="5749"/>
                    <a:pt x="110" y="5749"/>
                    <a:pt x="127" y="5731"/>
                  </a:cubicBezTo>
                  <a:cubicBezTo>
                    <a:pt x="166" y="5709"/>
                    <a:pt x="166" y="5657"/>
                    <a:pt x="149" y="5622"/>
                  </a:cubicBezTo>
                  <a:cubicBezTo>
                    <a:pt x="127" y="5601"/>
                    <a:pt x="110" y="5601"/>
                    <a:pt x="92" y="5601"/>
                  </a:cubicBezTo>
                  <a:close/>
                  <a:moveTo>
                    <a:pt x="29990" y="5749"/>
                  </a:moveTo>
                  <a:cubicBezTo>
                    <a:pt x="29973" y="5749"/>
                    <a:pt x="29955" y="5749"/>
                    <a:pt x="29933" y="5766"/>
                  </a:cubicBezTo>
                  <a:cubicBezTo>
                    <a:pt x="29899" y="5801"/>
                    <a:pt x="29899" y="5840"/>
                    <a:pt x="29933" y="5875"/>
                  </a:cubicBezTo>
                  <a:cubicBezTo>
                    <a:pt x="29955" y="5875"/>
                    <a:pt x="29973" y="5892"/>
                    <a:pt x="29990" y="5892"/>
                  </a:cubicBezTo>
                  <a:cubicBezTo>
                    <a:pt x="30007" y="5892"/>
                    <a:pt x="30025" y="5875"/>
                    <a:pt x="30042" y="5875"/>
                  </a:cubicBezTo>
                  <a:cubicBezTo>
                    <a:pt x="30064" y="5840"/>
                    <a:pt x="30064" y="5783"/>
                    <a:pt x="30025" y="5766"/>
                  </a:cubicBezTo>
                  <a:cubicBezTo>
                    <a:pt x="30025" y="5749"/>
                    <a:pt x="30007" y="5749"/>
                    <a:pt x="29990" y="5749"/>
                  </a:cubicBezTo>
                  <a:close/>
                  <a:moveTo>
                    <a:pt x="30242" y="6001"/>
                  </a:moveTo>
                  <a:cubicBezTo>
                    <a:pt x="30225" y="6001"/>
                    <a:pt x="30208" y="6001"/>
                    <a:pt x="30190" y="6018"/>
                  </a:cubicBezTo>
                  <a:cubicBezTo>
                    <a:pt x="30173" y="6036"/>
                    <a:pt x="30173" y="6092"/>
                    <a:pt x="30208" y="6110"/>
                  </a:cubicBezTo>
                  <a:cubicBezTo>
                    <a:pt x="30208" y="6127"/>
                    <a:pt x="30225" y="6145"/>
                    <a:pt x="30242" y="6145"/>
                  </a:cubicBezTo>
                  <a:cubicBezTo>
                    <a:pt x="30260" y="6145"/>
                    <a:pt x="30281" y="6127"/>
                    <a:pt x="30299" y="6110"/>
                  </a:cubicBezTo>
                  <a:cubicBezTo>
                    <a:pt x="30334" y="6092"/>
                    <a:pt x="30334" y="6036"/>
                    <a:pt x="30299" y="6018"/>
                  </a:cubicBezTo>
                  <a:cubicBezTo>
                    <a:pt x="30281" y="6001"/>
                    <a:pt x="30260" y="6001"/>
                    <a:pt x="30242" y="6001"/>
                  </a:cubicBezTo>
                  <a:close/>
                  <a:moveTo>
                    <a:pt x="30516" y="6236"/>
                  </a:moveTo>
                  <a:cubicBezTo>
                    <a:pt x="30499" y="6236"/>
                    <a:pt x="30477" y="6236"/>
                    <a:pt x="30460" y="6253"/>
                  </a:cubicBezTo>
                  <a:cubicBezTo>
                    <a:pt x="30442" y="6292"/>
                    <a:pt x="30442" y="6345"/>
                    <a:pt x="30460" y="6362"/>
                  </a:cubicBezTo>
                  <a:cubicBezTo>
                    <a:pt x="30477" y="6384"/>
                    <a:pt x="30499" y="6384"/>
                    <a:pt x="30516" y="6384"/>
                  </a:cubicBezTo>
                  <a:cubicBezTo>
                    <a:pt x="30534" y="6384"/>
                    <a:pt x="30551" y="6384"/>
                    <a:pt x="30569" y="6362"/>
                  </a:cubicBezTo>
                  <a:cubicBezTo>
                    <a:pt x="30586" y="6327"/>
                    <a:pt x="30586" y="6292"/>
                    <a:pt x="30569" y="6253"/>
                  </a:cubicBezTo>
                  <a:cubicBezTo>
                    <a:pt x="30551" y="6236"/>
                    <a:pt x="30534" y="6236"/>
                    <a:pt x="30516" y="6236"/>
                  </a:cubicBezTo>
                  <a:close/>
                  <a:moveTo>
                    <a:pt x="30786" y="6471"/>
                  </a:moveTo>
                  <a:cubicBezTo>
                    <a:pt x="30769" y="6471"/>
                    <a:pt x="30751" y="6471"/>
                    <a:pt x="30734" y="6493"/>
                  </a:cubicBezTo>
                  <a:cubicBezTo>
                    <a:pt x="30717" y="6527"/>
                    <a:pt x="30717" y="6580"/>
                    <a:pt x="30751" y="6601"/>
                  </a:cubicBezTo>
                  <a:cubicBezTo>
                    <a:pt x="30769" y="6619"/>
                    <a:pt x="30769" y="6619"/>
                    <a:pt x="30786" y="6619"/>
                  </a:cubicBezTo>
                  <a:cubicBezTo>
                    <a:pt x="30804" y="6619"/>
                    <a:pt x="30843" y="6601"/>
                    <a:pt x="30843" y="6580"/>
                  </a:cubicBezTo>
                  <a:cubicBezTo>
                    <a:pt x="30878" y="6562"/>
                    <a:pt x="30878" y="6510"/>
                    <a:pt x="30843" y="6493"/>
                  </a:cubicBezTo>
                  <a:cubicBezTo>
                    <a:pt x="30825" y="6471"/>
                    <a:pt x="30804" y="6471"/>
                    <a:pt x="30786" y="6471"/>
                  </a:cubicBezTo>
                  <a:close/>
                  <a:moveTo>
                    <a:pt x="31078" y="6688"/>
                  </a:moveTo>
                  <a:cubicBezTo>
                    <a:pt x="31060" y="6688"/>
                    <a:pt x="31043" y="6710"/>
                    <a:pt x="31021" y="6728"/>
                  </a:cubicBezTo>
                  <a:cubicBezTo>
                    <a:pt x="31004" y="6762"/>
                    <a:pt x="31004" y="6797"/>
                    <a:pt x="31043" y="6819"/>
                  </a:cubicBezTo>
                  <a:cubicBezTo>
                    <a:pt x="31043" y="6836"/>
                    <a:pt x="31060" y="6836"/>
                    <a:pt x="31078" y="6836"/>
                  </a:cubicBezTo>
                  <a:cubicBezTo>
                    <a:pt x="31095" y="6836"/>
                    <a:pt x="31113" y="6836"/>
                    <a:pt x="31130" y="6819"/>
                  </a:cubicBezTo>
                  <a:cubicBezTo>
                    <a:pt x="31169" y="6780"/>
                    <a:pt x="31152" y="6745"/>
                    <a:pt x="31130" y="6710"/>
                  </a:cubicBezTo>
                  <a:cubicBezTo>
                    <a:pt x="31113" y="6710"/>
                    <a:pt x="31095" y="6688"/>
                    <a:pt x="31078" y="6688"/>
                  </a:cubicBezTo>
                  <a:close/>
                  <a:moveTo>
                    <a:pt x="31330" y="6945"/>
                  </a:moveTo>
                  <a:cubicBezTo>
                    <a:pt x="31313" y="6945"/>
                    <a:pt x="31313" y="6963"/>
                    <a:pt x="31295" y="6963"/>
                  </a:cubicBezTo>
                  <a:cubicBezTo>
                    <a:pt x="31261" y="6980"/>
                    <a:pt x="31239" y="7015"/>
                    <a:pt x="31278" y="7054"/>
                  </a:cubicBezTo>
                  <a:cubicBezTo>
                    <a:pt x="31278" y="7089"/>
                    <a:pt x="31313" y="7089"/>
                    <a:pt x="31330" y="7089"/>
                  </a:cubicBezTo>
                  <a:lnTo>
                    <a:pt x="31369" y="7089"/>
                  </a:lnTo>
                  <a:cubicBezTo>
                    <a:pt x="31404" y="7071"/>
                    <a:pt x="31422" y="7015"/>
                    <a:pt x="31404" y="6980"/>
                  </a:cubicBezTo>
                  <a:cubicBezTo>
                    <a:pt x="31387" y="6963"/>
                    <a:pt x="31348" y="6945"/>
                    <a:pt x="31330" y="6945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8" name="Google Shape;3248;p59"/>
            <p:cNvSpPr/>
            <p:nvPr/>
          </p:nvSpPr>
          <p:spPr>
            <a:xfrm rot="-5400000">
              <a:off x="6650072" y="2015847"/>
              <a:ext cx="5616706" cy="1121201"/>
            </a:xfrm>
            <a:custGeom>
              <a:avLst/>
              <a:gdLst/>
              <a:ahLst/>
              <a:cxnLst/>
              <a:rect l="l" t="t" r="r" b="b"/>
              <a:pathLst>
                <a:path w="31405" h="6872" extrusionOk="0">
                  <a:moveTo>
                    <a:pt x="24116" y="1"/>
                  </a:moveTo>
                  <a:cubicBezTo>
                    <a:pt x="24081" y="1"/>
                    <a:pt x="24042" y="18"/>
                    <a:pt x="24042" y="75"/>
                  </a:cubicBezTo>
                  <a:cubicBezTo>
                    <a:pt x="24042" y="109"/>
                    <a:pt x="24081" y="144"/>
                    <a:pt x="24116" y="144"/>
                  </a:cubicBezTo>
                  <a:cubicBezTo>
                    <a:pt x="24150" y="144"/>
                    <a:pt x="24190" y="109"/>
                    <a:pt x="24190" y="75"/>
                  </a:cubicBezTo>
                  <a:cubicBezTo>
                    <a:pt x="24190" y="35"/>
                    <a:pt x="24150" y="1"/>
                    <a:pt x="24116" y="1"/>
                  </a:cubicBezTo>
                  <a:close/>
                  <a:moveTo>
                    <a:pt x="23755" y="18"/>
                  </a:moveTo>
                  <a:cubicBezTo>
                    <a:pt x="23715" y="18"/>
                    <a:pt x="23681" y="53"/>
                    <a:pt x="23681" y="92"/>
                  </a:cubicBezTo>
                  <a:cubicBezTo>
                    <a:pt x="23681" y="127"/>
                    <a:pt x="23715" y="162"/>
                    <a:pt x="23755" y="162"/>
                  </a:cubicBezTo>
                  <a:lnTo>
                    <a:pt x="23772" y="162"/>
                  </a:lnTo>
                  <a:cubicBezTo>
                    <a:pt x="23807" y="144"/>
                    <a:pt x="23824" y="109"/>
                    <a:pt x="23824" y="75"/>
                  </a:cubicBezTo>
                  <a:cubicBezTo>
                    <a:pt x="23824" y="35"/>
                    <a:pt x="23789" y="18"/>
                    <a:pt x="23755" y="18"/>
                  </a:cubicBezTo>
                  <a:close/>
                  <a:moveTo>
                    <a:pt x="24477" y="18"/>
                  </a:moveTo>
                  <a:cubicBezTo>
                    <a:pt x="24442" y="18"/>
                    <a:pt x="24407" y="53"/>
                    <a:pt x="24407" y="92"/>
                  </a:cubicBezTo>
                  <a:cubicBezTo>
                    <a:pt x="24407" y="127"/>
                    <a:pt x="24425" y="162"/>
                    <a:pt x="24477" y="162"/>
                  </a:cubicBezTo>
                  <a:cubicBezTo>
                    <a:pt x="24516" y="162"/>
                    <a:pt x="24551" y="144"/>
                    <a:pt x="24551" y="92"/>
                  </a:cubicBezTo>
                  <a:cubicBezTo>
                    <a:pt x="24551" y="53"/>
                    <a:pt x="24533" y="18"/>
                    <a:pt x="24494" y="18"/>
                  </a:cubicBezTo>
                  <a:close/>
                  <a:moveTo>
                    <a:pt x="23389" y="53"/>
                  </a:moveTo>
                  <a:cubicBezTo>
                    <a:pt x="23337" y="75"/>
                    <a:pt x="23319" y="109"/>
                    <a:pt x="23319" y="144"/>
                  </a:cubicBezTo>
                  <a:cubicBezTo>
                    <a:pt x="23337" y="183"/>
                    <a:pt x="23354" y="201"/>
                    <a:pt x="23389" y="201"/>
                  </a:cubicBezTo>
                  <a:lnTo>
                    <a:pt x="23406" y="201"/>
                  </a:lnTo>
                  <a:cubicBezTo>
                    <a:pt x="23446" y="201"/>
                    <a:pt x="23480" y="162"/>
                    <a:pt x="23463" y="127"/>
                  </a:cubicBezTo>
                  <a:cubicBezTo>
                    <a:pt x="23463" y="92"/>
                    <a:pt x="23428" y="53"/>
                    <a:pt x="23389" y="53"/>
                  </a:cubicBezTo>
                  <a:close/>
                  <a:moveTo>
                    <a:pt x="24842" y="92"/>
                  </a:moveTo>
                  <a:cubicBezTo>
                    <a:pt x="24803" y="92"/>
                    <a:pt x="24768" y="109"/>
                    <a:pt x="24768" y="144"/>
                  </a:cubicBezTo>
                  <a:cubicBezTo>
                    <a:pt x="24751" y="183"/>
                    <a:pt x="24786" y="218"/>
                    <a:pt x="24821" y="218"/>
                  </a:cubicBezTo>
                  <a:lnTo>
                    <a:pt x="24842" y="236"/>
                  </a:lnTo>
                  <a:cubicBezTo>
                    <a:pt x="24877" y="236"/>
                    <a:pt x="24895" y="201"/>
                    <a:pt x="24912" y="183"/>
                  </a:cubicBezTo>
                  <a:cubicBezTo>
                    <a:pt x="24912" y="127"/>
                    <a:pt x="24895" y="92"/>
                    <a:pt x="24860" y="92"/>
                  </a:cubicBezTo>
                  <a:close/>
                  <a:moveTo>
                    <a:pt x="23028" y="144"/>
                  </a:moveTo>
                  <a:cubicBezTo>
                    <a:pt x="22993" y="144"/>
                    <a:pt x="22954" y="183"/>
                    <a:pt x="22971" y="236"/>
                  </a:cubicBezTo>
                  <a:cubicBezTo>
                    <a:pt x="22971" y="253"/>
                    <a:pt x="23010" y="292"/>
                    <a:pt x="23045" y="292"/>
                  </a:cubicBezTo>
                  <a:lnTo>
                    <a:pt x="23063" y="292"/>
                  </a:lnTo>
                  <a:cubicBezTo>
                    <a:pt x="23102" y="270"/>
                    <a:pt x="23119" y="236"/>
                    <a:pt x="23119" y="201"/>
                  </a:cubicBezTo>
                  <a:cubicBezTo>
                    <a:pt x="23102" y="162"/>
                    <a:pt x="23080" y="144"/>
                    <a:pt x="23045" y="144"/>
                  </a:cubicBezTo>
                  <a:close/>
                  <a:moveTo>
                    <a:pt x="25186" y="201"/>
                  </a:moveTo>
                  <a:cubicBezTo>
                    <a:pt x="25147" y="201"/>
                    <a:pt x="25130" y="218"/>
                    <a:pt x="25112" y="236"/>
                  </a:cubicBezTo>
                  <a:cubicBezTo>
                    <a:pt x="25095" y="270"/>
                    <a:pt x="25112" y="327"/>
                    <a:pt x="25147" y="344"/>
                  </a:cubicBezTo>
                  <a:lnTo>
                    <a:pt x="25186" y="344"/>
                  </a:lnTo>
                  <a:cubicBezTo>
                    <a:pt x="25204" y="344"/>
                    <a:pt x="25238" y="327"/>
                    <a:pt x="25238" y="292"/>
                  </a:cubicBezTo>
                  <a:cubicBezTo>
                    <a:pt x="25256" y="253"/>
                    <a:pt x="25238" y="218"/>
                    <a:pt x="25204" y="201"/>
                  </a:cubicBezTo>
                  <a:close/>
                  <a:moveTo>
                    <a:pt x="14508" y="236"/>
                  </a:moveTo>
                  <a:cubicBezTo>
                    <a:pt x="14469" y="236"/>
                    <a:pt x="14451" y="270"/>
                    <a:pt x="14451" y="310"/>
                  </a:cubicBezTo>
                  <a:cubicBezTo>
                    <a:pt x="14451" y="344"/>
                    <a:pt x="14486" y="362"/>
                    <a:pt x="14525" y="362"/>
                  </a:cubicBezTo>
                  <a:cubicBezTo>
                    <a:pt x="14560" y="362"/>
                    <a:pt x="14595" y="327"/>
                    <a:pt x="14595" y="292"/>
                  </a:cubicBezTo>
                  <a:cubicBezTo>
                    <a:pt x="14595" y="253"/>
                    <a:pt x="14560" y="236"/>
                    <a:pt x="14525" y="236"/>
                  </a:cubicBezTo>
                  <a:close/>
                  <a:moveTo>
                    <a:pt x="14887" y="218"/>
                  </a:moveTo>
                  <a:cubicBezTo>
                    <a:pt x="14852" y="218"/>
                    <a:pt x="14813" y="253"/>
                    <a:pt x="14813" y="292"/>
                  </a:cubicBezTo>
                  <a:cubicBezTo>
                    <a:pt x="14813" y="327"/>
                    <a:pt x="14834" y="362"/>
                    <a:pt x="14887" y="362"/>
                  </a:cubicBezTo>
                  <a:cubicBezTo>
                    <a:pt x="14921" y="362"/>
                    <a:pt x="14961" y="327"/>
                    <a:pt x="14961" y="292"/>
                  </a:cubicBezTo>
                  <a:cubicBezTo>
                    <a:pt x="14961" y="253"/>
                    <a:pt x="14921" y="218"/>
                    <a:pt x="14887" y="218"/>
                  </a:cubicBezTo>
                  <a:close/>
                  <a:moveTo>
                    <a:pt x="15248" y="236"/>
                  </a:moveTo>
                  <a:cubicBezTo>
                    <a:pt x="15213" y="236"/>
                    <a:pt x="15178" y="270"/>
                    <a:pt x="15178" y="310"/>
                  </a:cubicBezTo>
                  <a:cubicBezTo>
                    <a:pt x="15161" y="344"/>
                    <a:pt x="15196" y="379"/>
                    <a:pt x="15230" y="379"/>
                  </a:cubicBezTo>
                  <a:lnTo>
                    <a:pt x="15248" y="379"/>
                  </a:lnTo>
                  <a:cubicBezTo>
                    <a:pt x="15287" y="379"/>
                    <a:pt x="15304" y="362"/>
                    <a:pt x="15322" y="327"/>
                  </a:cubicBezTo>
                  <a:cubicBezTo>
                    <a:pt x="15322" y="292"/>
                    <a:pt x="15287" y="253"/>
                    <a:pt x="15248" y="236"/>
                  </a:cubicBezTo>
                  <a:close/>
                  <a:moveTo>
                    <a:pt x="22667" y="236"/>
                  </a:moveTo>
                  <a:cubicBezTo>
                    <a:pt x="22628" y="253"/>
                    <a:pt x="22610" y="292"/>
                    <a:pt x="22628" y="327"/>
                  </a:cubicBezTo>
                  <a:cubicBezTo>
                    <a:pt x="22628" y="362"/>
                    <a:pt x="22667" y="379"/>
                    <a:pt x="22702" y="379"/>
                  </a:cubicBezTo>
                  <a:lnTo>
                    <a:pt x="22719" y="379"/>
                  </a:lnTo>
                  <a:cubicBezTo>
                    <a:pt x="22754" y="362"/>
                    <a:pt x="22775" y="327"/>
                    <a:pt x="22754" y="292"/>
                  </a:cubicBezTo>
                  <a:cubicBezTo>
                    <a:pt x="22754" y="253"/>
                    <a:pt x="22719" y="236"/>
                    <a:pt x="22702" y="236"/>
                  </a:cubicBezTo>
                  <a:close/>
                  <a:moveTo>
                    <a:pt x="14143" y="270"/>
                  </a:moveTo>
                  <a:cubicBezTo>
                    <a:pt x="14108" y="270"/>
                    <a:pt x="14090" y="327"/>
                    <a:pt x="14090" y="362"/>
                  </a:cubicBezTo>
                  <a:cubicBezTo>
                    <a:pt x="14090" y="401"/>
                    <a:pt x="14125" y="418"/>
                    <a:pt x="14160" y="418"/>
                  </a:cubicBezTo>
                  <a:lnTo>
                    <a:pt x="14182" y="418"/>
                  </a:lnTo>
                  <a:cubicBezTo>
                    <a:pt x="14216" y="418"/>
                    <a:pt x="14234" y="379"/>
                    <a:pt x="14234" y="327"/>
                  </a:cubicBezTo>
                  <a:cubicBezTo>
                    <a:pt x="14234" y="292"/>
                    <a:pt x="14199" y="270"/>
                    <a:pt x="14160" y="270"/>
                  </a:cubicBezTo>
                  <a:close/>
                  <a:moveTo>
                    <a:pt x="13781" y="344"/>
                  </a:moveTo>
                  <a:cubicBezTo>
                    <a:pt x="13747" y="362"/>
                    <a:pt x="13725" y="401"/>
                    <a:pt x="13725" y="436"/>
                  </a:cubicBezTo>
                  <a:cubicBezTo>
                    <a:pt x="13747" y="471"/>
                    <a:pt x="13781" y="488"/>
                    <a:pt x="13799" y="488"/>
                  </a:cubicBezTo>
                  <a:lnTo>
                    <a:pt x="13816" y="488"/>
                  </a:lnTo>
                  <a:cubicBezTo>
                    <a:pt x="13855" y="471"/>
                    <a:pt x="13890" y="436"/>
                    <a:pt x="13873" y="401"/>
                  </a:cubicBezTo>
                  <a:cubicBezTo>
                    <a:pt x="13873" y="362"/>
                    <a:pt x="13834" y="344"/>
                    <a:pt x="13799" y="344"/>
                  </a:cubicBezTo>
                  <a:close/>
                  <a:moveTo>
                    <a:pt x="15596" y="344"/>
                  </a:moveTo>
                  <a:cubicBezTo>
                    <a:pt x="15557" y="344"/>
                    <a:pt x="15539" y="362"/>
                    <a:pt x="15522" y="379"/>
                  </a:cubicBezTo>
                  <a:cubicBezTo>
                    <a:pt x="15504" y="418"/>
                    <a:pt x="15522" y="471"/>
                    <a:pt x="15557" y="488"/>
                  </a:cubicBezTo>
                  <a:lnTo>
                    <a:pt x="15596" y="488"/>
                  </a:lnTo>
                  <a:cubicBezTo>
                    <a:pt x="15613" y="488"/>
                    <a:pt x="15648" y="471"/>
                    <a:pt x="15665" y="436"/>
                  </a:cubicBezTo>
                  <a:cubicBezTo>
                    <a:pt x="15665" y="401"/>
                    <a:pt x="15648" y="362"/>
                    <a:pt x="15613" y="344"/>
                  </a:cubicBezTo>
                  <a:close/>
                  <a:moveTo>
                    <a:pt x="22319" y="362"/>
                  </a:moveTo>
                  <a:cubicBezTo>
                    <a:pt x="22284" y="379"/>
                    <a:pt x="22266" y="418"/>
                    <a:pt x="22284" y="453"/>
                  </a:cubicBezTo>
                  <a:cubicBezTo>
                    <a:pt x="22301" y="488"/>
                    <a:pt x="22319" y="510"/>
                    <a:pt x="22358" y="510"/>
                  </a:cubicBezTo>
                  <a:lnTo>
                    <a:pt x="22375" y="488"/>
                  </a:lnTo>
                  <a:cubicBezTo>
                    <a:pt x="22410" y="488"/>
                    <a:pt x="22427" y="436"/>
                    <a:pt x="22410" y="401"/>
                  </a:cubicBezTo>
                  <a:cubicBezTo>
                    <a:pt x="22410" y="379"/>
                    <a:pt x="22375" y="362"/>
                    <a:pt x="22358" y="362"/>
                  </a:cubicBezTo>
                  <a:close/>
                  <a:moveTo>
                    <a:pt x="25512" y="362"/>
                  </a:moveTo>
                  <a:cubicBezTo>
                    <a:pt x="25473" y="362"/>
                    <a:pt x="25456" y="379"/>
                    <a:pt x="25438" y="401"/>
                  </a:cubicBezTo>
                  <a:cubicBezTo>
                    <a:pt x="25421" y="436"/>
                    <a:pt x="25438" y="471"/>
                    <a:pt x="25473" y="488"/>
                  </a:cubicBezTo>
                  <a:cubicBezTo>
                    <a:pt x="25473" y="510"/>
                    <a:pt x="25495" y="510"/>
                    <a:pt x="25512" y="510"/>
                  </a:cubicBezTo>
                  <a:cubicBezTo>
                    <a:pt x="25530" y="510"/>
                    <a:pt x="25547" y="488"/>
                    <a:pt x="25565" y="471"/>
                  </a:cubicBezTo>
                  <a:cubicBezTo>
                    <a:pt x="25582" y="436"/>
                    <a:pt x="25582" y="379"/>
                    <a:pt x="25547" y="362"/>
                  </a:cubicBezTo>
                  <a:close/>
                  <a:moveTo>
                    <a:pt x="13438" y="436"/>
                  </a:moveTo>
                  <a:cubicBezTo>
                    <a:pt x="13398" y="453"/>
                    <a:pt x="13381" y="488"/>
                    <a:pt x="13381" y="527"/>
                  </a:cubicBezTo>
                  <a:cubicBezTo>
                    <a:pt x="13398" y="562"/>
                    <a:pt x="13420" y="579"/>
                    <a:pt x="13455" y="579"/>
                  </a:cubicBezTo>
                  <a:lnTo>
                    <a:pt x="13472" y="579"/>
                  </a:lnTo>
                  <a:cubicBezTo>
                    <a:pt x="13507" y="562"/>
                    <a:pt x="13529" y="527"/>
                    <a:pt x="13529" y="488"/>
                  </a:cubicBezTo>
                  <a:cubicBezTo>
                    <a:pt x="13507" y="453"/>
                    <a:pt x="13490" y="436"/>
                    <a:pt x="13455" y="436"/>
                  </a:cubicBezTo>
                  <a:close/>
                  <a:moveTo>
                    <a:pt x="15922" y="488"/>
                  </a:moveTo>
                  <a:cubicBezTo>
                    <a:pt x="15900" y="488"/>
                    <a:pt x="15866" y="510"/>
                    <a:pt x="15848" y="527"/>
                  </a:cubicBezTo>
                  <a:cubicBezTo>
                    <a:pt x="15848" y="562"/>
                    <a:pt x="15866" y="618"/>
                    <a:pt x="15900" y="618"/>
                  </a:cubicBezTo>
                  <a:cubicBezTo>
                    <a:pt x="15900" y="636"/>
                    <a:pt x="15922" y="636"/>
                    <a:pt x="15922" y="636"/>
                  </a:cubicBezTo>
                  <a:cubicBezTo>
                    <a:pt x="15957" y="636"/>
                    <a:pt x="15974" y="618"/>
                    <a:pt x="15992" y="579"/>
                  </a:cubicBezTo>
                  <a:cubicBezTo>
                    <a:pt x="16009" y="545"/>
                    <a:pt x="15992" y="510"/>
                    <a:pt x="15957" y="488"/>
                  </a:cubicBezTo>
                  <a:close/>
                  <a:moveTo>
                    <a:pt x="21992" y="488"/>
                  </a:moveTo>
                  <a:cubicBezTo>
                    <a:pt x="21940" y="510"/>
                    <a:pt x="21923" y="545"/>
                    <a:pt x="21940" y="579"/>
                  </a:cubicBezTo>
                  <a:cubicBezTo>
                    <a:pt x="21957" y="618"/>
                    <a:pt x="21975" y="636"/>
                    <a:pt x="22014" y="636"/>
                  </a:cubicBezTo>
                  <a:cubicBezTo>
                    <a:pt x="22031" y="636"/>
                    <a:pt x="22031" y="636"/>
                    <a:pt x="22049" y="618"/>
                  </a:cubicBezTo>
                  <a:cubicBezTo>
                    <a:pt x="22084" y="618"/>
                    <a:pt x="22101" y="562"/>
                    <a:pt x="22084" y="527"/>
                  </a:cubicBezTo>
                  <a:cubicBezTo>
                    <a:pt x="22066" y="510"/>
                    <a:pt x="22049" y="488"/>
                    <a:pt x="22014" y="488"/>
                  </a:cubicBezTo>
                  <a:close/>
                  <a:moveTo>
                    <a:pt x="13094" y="545"/>
                  </a:moveTo>
                  <a:cubicBezTo>
                    <a:pt x="13055" y="562"/>
                    <a:pt x="13020" y="597"/>
                    <a:pt x="13037" y="636"/>
                  </a:cubicBezTo>
                  <a:cubicBezTo>
                    <a:pt x="13055" y="671"/>
                    <a:pt x="13072" y="688"/>
                    <a:pt x="13111" y="688"/>
                  </a:cubicBezTo>
                  <a:lnTo>
                    <a:pt x="13129" y="688"/>
                  </a:lnTo>
                  <a:cubicBezTo>
                    <a:pt x="13163" y="671"/>
                    <a:pt x="13181" y="636"/>
                    <a:pt x="13181" y="597"/>
                  </a:cubicBezTo>
                  <a:cubicBezTo>
                    <a:pt x="13163" y="562"/>
                    <a:pt x="13146" y="545"/>
                    <a:pt x="13111" y="545"/>
                  </a:cubicBezTo>
                  <a:close/>
                  <a:moveTo>
                    <a:pt x="25800" y="562"/>
                  </a:moveTo>
                  <a:cubicBezTo>
                    <a:pt x="25782" y="562"/>
                    <a:pt x="25765" y="562"/>
                    <a:pt x="25747" y="579"/>
                  </a:cubicBezTo>
                  <a:cubicBezTo>
                    <a:pt x="25730" y="618"/>
                    <a:pt x="25730" y="671"/>
                    <a:pt x="25765" y="688"/>
                  </a:cubicBezTo>
                  <a:cubicBezTo>
                    <a:pt x="25782" y="706"/>
                    <a:pt x="25782" y="706"/>
                    <a:pt x="25800" y="706"/>
                  </a:cubicBezTo>
                  <a:cubicBezTo>
                    <a:pt x="25839" y="706"/>
                    <a:pt x="25856" y="688"/>
                    <a:pt x="25874" y="671"/>
                  </a:cubicBezTo>
                  <a:cubicBezTo>
                    <a:pt x="25891" y="636"/>
                    <a:pt x="25874" y="597"/>
                    <a:pt x="25856" y="579"/>
                  </a:cubicBezTo>
                  <a:cubicBezTo>
                    <a:pt x="25839" y="562"/>
                    <a:pt x="25821" y="562"/>
                    <a:pt x="25800" y="562"/>
                  </a:cubicBezTo>
                  <a:close/>
                  <a:moveTo>
                    <a:pt x="16249" y="636"/>
                  </a:moveTo>
                  <a:cubicBezTo>
                    <a:pt x="16227" y="636"/>
                    <a:pt x="16209" y="653"/>
                    <a:pt x="16192" y="671"/>
                  </a:cubicBezTo>
                  <a:cubicBezTo>
                    <a:pt x="16175" y="706"/>
                    <a:pt x="16175" y="762"/>
                    <a:pt x="16209" y="779"/>
                  </a:cubicBezTo>
                  <a:lnTo>
                    <a:pt x="16249" y="779"/>
                  </a:lnTo>
                  <a:cubicBezTo>
                    <a:pt x="16283" y="779"/>
                    <a:pt x="16301" y="779"/>
                    <a:pt x="16318" y="745"/>
                  </a:cubicBezTo>
                  <a:cubicBezTo>
                    <a:pt x="16336" y="706"/>
                    <a:pt x="16318" y="671"/>
                    <a:pt x="16283" y="653"/>
                  </a:cubicBezTo>
                  <a:cubicBezTo>
                    <a:pt x="16283" y="653"/>
                    <a:pt x="16266" y="636"/>
                    <a:pt x="16249" y="636"/>
                  </a:cubicBezTo>
                  <a:close/>
                  <a:moveTo>
                    <a:pt x="21649" y="636"/>
                  </a:moveTo>
                  <a:cubicBezTo>
                    <a:pt x="21614" y="653"/>
                    <a:pt x="21596" y="688"/>
                    <a:pt x="21614" y="727"/>
                  </a:cubicBezTo>
                  <a:cubicBezTo>
                    <a:pt x="21631" y="762"/>
                    <a:pt x="21649" y="779"/>
                    <a:pt x="21688" y="779"/>
                  </a:cubicBezTo>
                  <a:cubicBezTo>
                    <a:pt x="21688" y="779"/>
                    <a:pt x="21705" y="779"/>
                    <a:pt x="21705" y="762"/>
                  </a:cubicBezTo>
                  <a:cubicBezTo>
                    <a:pt x="21740" y="745"/>
                    <a:pt x="21757" y="706"/>
                    <a:pt x="21740" y="671"/>
                  </a:cubicBezTo>
                  <a:cubicBezTo>
                    <a:pt x="21740" y="653"/>
                    <a:pt x="21705" y="636"/>
                    <a:pt x="21688" y="636"/>
                  </a:cubicBezTo>
                  <a:close/>
                  <a:moveTo>
                    <a:pt x="12746" y="653"/>
                  </a:moveTo>
                  <a:cubicBezTo>
                    <a:pt x="12711" y="671"/>
                    <a:pt x="12676" y="706"/>
                    <a:pt x="12694" y="745"/>
                  </a:cubicBezTo>
                  <a:cubicBezTo>
                    <a:pt x="12711" y="779"/>
                    <a:pt x="12728" y="797"/>
                    <a:pt x="12767" y="797"/>
                  </a:cubicBezTo>
                  <a:lnTo>
                    <a:pt x="12785" y="797"/>
                  </a:lnTo>
                  <a:cubicBezTo>
                    <a:pt x="12820" y="779"/>
                    <a:pt x="12837" y="745"/>
                    <a:pt x="12837" y="706"/>
                  </a:cubicBezTo>
                  <a:cubicBezTo>
                    <a:pt x="12820" y="671"/>
                    <a:pt x="12802" y="653"/>
                    <a:pt x="12767" y="653"/>
                  </a:cubicBezTo>
                  <a:close/>
                  <a:moveTo>
                    <a:pt x="12402" y="779"/>
                  </a:moveTo>
                  <a:cubicBezTo>
                    <a:pt x="12367" y="797"/>
                    <a:pt x="12332" y="836"/>
                    <a:pt x="12350" y="871"/>
                  </a:cubicBezTo>
                  <a:cubicBezTo>
                    <a:pt x="12367" y="906"/>
                    <a:pt x="12385" y="923"/>
                    <a:pt x="12419" y="923"/>
                  </a:cubicBezTo>
                  <a:lnTo>
                    <a:pt x="12441" y="923"/>
                  </a:lnTo>
                  <a:cubicBezTo>
                    <a:pt x="12476" y="906"/>
                    <a:pt x="12493" y="871"/>
                    <a:pt x="12493" y="814"/>
                  </a:cubicBezTo>
                  <a:cubicBezTo>
                    <a:pt x="12476" y="797"/>
                    <a:pt x="12459" y="779"/>
                    <a:pt x="12419" y="779"/>
                  </a:cubicBezTo>
                  <a:close/>
                  <a:moveTo>
                    <a:pt x="21361" y="779"/>
                  </a:moveTo>
                  <a:cubicBezTo>
                    <a:pt x="21340" y="779"/>
                    <a:pt x="21322" y="779"/>
                    <a:pt x="21322" y="797"/>
                  </a:cubicBezTo>
                  <a:cubicBezTo>
                    <a:pt x="21287" y="814"/>
                    <a:pt x="21270" y="853"/>
                    <a:pt x="21287" y="888"/>
                  </a:cubicBezTo>
                  <a:cubicBezTo>
                    <a:pt x="21305" y="906"/>
                    <a:pt x="21322" y="923"/>
                    <a:pt x="21361" y="923"/>
                  </a:cubicBezTo>
                  <a:lnTo>
                    <a:pt x="21379" y="923"/>
                  </a:lnTo>
                  <a:cubicBezTo>
                    <a:pt x="21414" y="906"/>
                    <a:pt x="21431" y="871"/>
                    <a:pt x="21414" y="836"/>
                  </a:cubicBezTo>
                  <a:cubicBezTo>
                    <a:pt x="21414" y="797"/>
                    <a:pt x="21379" y="779"/>
                    <a:pt x="21361" y="779"/>
                  </a:cubicBezTo>
                  <a:close/>
                  <a:moveTo>
                    <a:pt x="26091" y="779"/>
                  </a:moveTo>
                  <a:cubicBezTo>
                    <a:pt x="26074" y="779"/>
                    <a:pt x="26056" y="797"/>
                    <a:pt x="26039" y="814"/>
                  </a:cubicBezTo>
                  <a:cubicBezTo>
                    <a:pt x="26000" y="836"/>
                    <a:pt x="26017" y="888"/>
                    <a:pt x="26039" y="906"/>
                  </a:cubicBezTo>
                  <a:cubicBezTo>
                    <a:pt x="26056" y="923"/>
                    <a:pt x="26074" y="923"/>
                    <a:pt x="26091" y="923"/>
                  </a:cubicBezTo>
                  <a:cubicBezTo>
                    <a:pt x="26109" y="923"/>
                    <a:pt x="26126" y="923"/>
                    <a:pt x="26148" y="906"/>
                  </a:cubicBezTo>
                  <a:cubicBezTo>
                    <a:pt x="26165" y="871"/>
                    <a:pt x="26165" y="836"/>
                    <a:pt x="26126" y="797"/>
                  </a:cubicBezTo>
                  <a:cubicBezTo>
                    <a:pt x="26126" y="797"/>
                    <a:pt x="26109" y="779"/>
                    <a:pt x="26091" y="779"/>
                  </a:cubicBezTo>
                  <a:close/>
                  <a:moveTo>
                    <a:pt x="16553" y="853"/>
                  </a:moveTo>
                  <a:cubicBezTo>
                    <a:pt x="16536" y="853"/>
                    <a:pt x="16501" y="853"/>
                    <a:pt x="16501" y="871"/>
                  </a:cubicBezTo>
                  <a:cubicBezTo>
                    <a:pt x="16466" y="906"/>
                    <a:pt x="16484" y="945"/>
                    <a:pt x="16501" y="980"/>
                  </a:cubicBezTo>
                  <a:cubicBezTo>
                    <a:pt x="16518" y="980"/>
                    <a:pt x="16536" y="997"/>
                    <a:pt x="16553" y="997"/>
                  </a:cubicBezTo>
                  <a:cubicBezTo>
                    <a:pt x="16575" y="997"/>
                    <a:pt x="16592" y="980"/>
                    <a:pt x="16610" y="962"/>
                  </a:cubicBezTo>
                  <a:cubicBezTo>
                    <a:pt x="16627" y="923"/>
                    <a:pt x="16627" y="888"/>
                    <a:pt x="16592" y="853"/>
                  </a:cubicBezTo>
                  <a:close/>
                  <a:moveTo>
                    <a:pt x="12076" y="888"/>
                  </a:moveTo>
                  <a:cubicBezTo>
                    <a:pt x="12076" y="888"/>
                    <a:pt x="12058" y="888"/>
                    <a:pt x="12058" y="906"/>
                  </a:cubicBezTo>
                  <a:cubicBezTo>
                    <a:pt x="12023" y="906"/>
                    <a:pt x="12006" y="962"/>
                    <a:pt x="12006" y="997"/>
                  </a:cubicBezTo>
                  <a:cubicBezTo>
                    <a:pt x="12023" y="1014"/>
                    <a:pt x="12041" y="1032"/>
                    <a:pt x="12076" y="1032"/>
                  </a:cubicBezTo>
                  <a:lnTo>
                    <a:pt x="12093" y="1032"/>
                  </a:lnTo>
                  <a:cubicBezTo>
                    <a:pt x="12150" y="1014"/>
                    <a:pt x="12167" y="980"/>
                    <a:pt x="12150" y="945"/>
                  </a:cubicBezTo>
                  <a:cubicBezTo>
                    <a:pt x="12132" y="906"/>
                    <a:pt x="12115" y="888"/>
                    <a:pt x="12076" y="888"/>
                  </a:cubicBezTo>
                  <a:close/>
                  <a:moveTo>
                    <a:pt x="20996" y="945"/>
                  </a:moveTo>
                  <a:cubicBezTo>
                    <a:pt x="20961" y="962"/>
                    <a:pt x="20944" y="1014"/>
                    <a:pt x="20961" y="1054"/>
                  </a:cubicBezTo>
                  <a:cubicBezTo>
                    <a:pt x="20978" y="1071"/>
                    <a:pt x="20996" y="1088"/>
                    <a:pt x="21035" y="1088"/>
                  </a:cubicBezTo>
                  <a:cubicBezTo>
                    <a:pt x="21035" y="1088"/>
                    <a:pt x="21052" y="1088"/>
                    <a:pt x="21052" y="1071"/>
                  </a:cubicBezTo>
                  <a:cubicBezTo>
                    <a:pt x="21087" y="1071"/>
                    <a:pt x="21105" y="1014"/>
                    <a:pt x="21087" y="980"/>
                  </a:cubicBezTo>
                  <a:cubicBezTo>
                    <a:pt x="21070" y="962"/>
                    <a:pt x="21052" y="945"/>
                    <a:pt x="21035" y="945"/>
                  </a:cubicBezTo>
                  <a:close/>
                  <a:moveTo>
                    <a:pt x="11714" y="1014"/>
                  </a:moveTo>
                  <a:cubicBezTo>
                    <a:pt x="11680" y="1032"/>
                    <a:pt x="11658" y="1071"/>
                    <a:pt x="11658" y="1106"/>
                  </a:cubicBezTo>
                  <a:cubicBezTo>
                    <a:pt x="11680" y="1141"/>
                    <a:pt x="11714" y="1162"/>
                    <a:pt x="11732" y="1162"/>
                  </a:cubicBezTo>
                  <a:lnTo>
                    <a:pt x="11749" y="1162"/>
                  </a:lnTo>
                  <a:cubicBezTo>
                    <a:pt x="11806" y="1141"/>
                    <a:pt x="11823" y="1106"/>
                    <a:pt x="11806" y="1071"/>
                  </a:cubicBezTo>
                  <a:cubicBezTo>
                    <a:pt x="11788" y="1032"/>
                    <a:pt x="11767" y="1014"/>
                    <a:pt x="11732" y="1014"/>
                  </a:cubicBezTo>
                  <a:close/>
                  <a:moveTo>
                    <a:pt x="26344" y="1032"/>
                  </a:moveTo>
                  <a:cubicBezTo>
                    <a:pt x="26326" y="1032"/>
                    <a:pt x="26309" y="1054"/>
                    <a:pt x="26309" y="1054"/>
                  </a:cubicBezTo>
                  <a:cubicBezTo>
                    <a:pt x="26274" y="1088"/>
                    <a:pt x="26274" y="1123"/>
                    <a:pt x="26291" y="1162"/>
                  </a:cubicBezTo>
                  <a:cubicBezTo>
                    <a:pt x="26309" y="1180"/>
                    <a:pt x="26326" y="1180"/>
                    <a:pt x="26344" y="1180"/>
                  </a:cubicBezTo>
                  <a:cubicBezTo>
                    <a:pt x="26365" y="1180"/>
                    <a:pt x="26383" y="1180"/>
                    <a:pt x="26400" y="1162"/>
                  </a:cubicBezTo>
                  <a:cubicBezTo>
                    <a:pt x="26418" y="1141"/>
                    <a:pt x="26435" y="1088"/>
                    <a:pt x="26400" y="1071"/>
                  </a:cubicBezTo>
                  <a:cubicBezTo>
                    <a:pt x="26383" y="1054"/>
                    <a:pt x="26365" y="1032"/>
                    <a:pt x="26344" y="1032"/>
                  </a:cubicBezTo>
                  <a:close/>
                  <a:moveTo>
                    <a:pt x="16827" y="1071"/>
                  </a:moveTo>
                  <a:cubicBezTo>
                    <a:pt x="16810" y="1071"/>
                    <a:pt x="16792" y="1088"/>
                    <a:pt x="16771" y="1106"/>
                  </a:cubicBezTo>
                  <a:cubicBezTo>
                    <a:pt x="16753" y="1123"/>
                    <a:pt x="16753" y="1180"/>
                    <a:pt x="16771" y="1197"/>
                  </a:cubicBezTo>
                  <a:cubicBezTo>
                    <a:pt x="16792" y="1215"/>
                    <a:pt x="16810" y="1215"/>
                    <a:pt x="16827" y="1215"/>
                  </a:cubicBezTo>
                  <a:cubicBezTo>
                    <a:pt x="16845" y="1215"/>
                    <a:pt x="16862" y="1215"/>
                    <a:pt x="16879" y="1197"/>
                  </a:cubicBezTo>
                  <a:cubicBezTo>
                    <a:pt x="16901" y="1162"/>
                    <a:pt x="16901" y="1123"/>
                    <a:pt x="16879" y="1088"/>
                  </a:cubicBezTo>
                  <a:cubicBezTo>
                    <a:pt x="16862" y="1088"/>
                    <a:pt x="16845" y="1071"/>
                    <a:pt x="16827" y="1071"/>
                  </a:cubicBezTo>
                  <a:close/>
                  <a:moveTo>
                    <a:pt x="20687" y="1088"/>
                  </a:moveTo>
                  <a:lnTo>
                    <a:pt x="20669" y="1106"/>
                  </a:lnTo>
                  <a:cubicBezTo>
                    <a:pt x="20635" y="1123"/>
                    <a:pt x="20617" y="1162"/>
                    <a:pt x="20635" y="1197"/>
                  </a:cubicBezTo>
                  <a:cubicBezTo>
                    <a:pt x="20652" y="1232"/>
                    <a:pt x="20669" y="1232"/>
                    <a:pt x="20687" y="1232"/>
                  </a:cubicBezTo>
                  <a:lnTo>
                    <a:pt x="20726" y="1232"/>
                  </a:lnTo>
                  <a:cubicBezTo>
                    <a:pt x="20761" y="1215"/>
                    <a:pt x="20778" y="1180"/>
                    <a:pt x="20761" y="1141"/>
                  </a:cubicBezTo>
                  <a:cubicBezTo>
                    <a:pt x="20743" y="1106"/>
                    <a:pt x="20726" y="1088"/>
                    <a:pt x="20687" y="1088"/>
                  </a:cubicBezTo>
                  <a:close/>
                  <a:moveTo>
                    <a:pt x="11371" y="1123"/>
                  </a:moveTo>
                  <a:cubicBezTo>
                    <a:pt x="11332" y="1141"/>
                    <a:pt x="11314" y="1180"/>
                    <a:pt x="11314" y="1215"/>
                  </a:cubicBezTo>
                  <a:cubicBezTo>
                    <a:pt x="11332" y="1249"/>
                    <a:pt x="11353" y="1271"/>
                    <a:pt x="11388" y="1271"/>
                  </a:cubicBezTo>
                  <a:lnTo>
                    <a:pt x="11406" y="1271"/>
                  </a:lnTo>
                  <a:cubicBezTo>
                    <a:pt x="11440" y="1249"/>
                    <a:pt x="11480" y="1215"/>
                    <a:pt x="11462" y="1180"/>
                  </a:cubicBezTo>
                  <a:cubicBezTo>
                    <a:pt x="11440" y="1141"/>
                    <a:pt x="11423" y="1123"/>
                    <a:pt x="11388" y="1123"/>
                  </a:cubicBezTo>
                  <a:close/>
                  <a:moveTo>
                    <a:pt x="11027" y="1232"/>
                  </a:moveTo>
                  <a:cubicBezTo>
                    <a:pt x="10988" y="1232"/>
                    <a:pt x="10970" y="1271"/>
                    <a:pt x="10970" y="1323"/>
                  </a:cubicBezTo>
                  <a:cubicBezTo>
                    <a:pt x="10988" y="1341"/>
                    <a:pt x="11005" y="1380"/>
                    <a:pt x="11044" y="1380"/>
                  </a:cubicBezTo>
                  <a:cubicBezTo>
                    <a:pt x="11044" y="1380"/>
                    <a:pt x="11062" y="1380"/>
                    <a:pt x="11062" y="1358"/>
                  </a:cubicBezTo>
                  <a:cubicBezTo>
                    <a:pt x="11097" y="1358"/>
                    <a:pt x="11114" y="1323"/>
                    <a:pt x="11114" y="1271"/>
                  </a:cubicBezTo>
                  <a:cubicBezTo>
                    <a:pt x="11097" y="1249"/>
                    <a:pt x="11079" y="1232"/>
                    <a:pt x="11044" y="1232"/>
                  </a:cubicBezTo>
                  <a:close/>
                  <a:moveTo>
                    <a:pt x="20343" y="1249"/>
                  </a:moveTo>
                  <a:cubicBezTo>
                    <a:pt x="20308" y="1271"/>
                    <a:pt x="20291" y="1323"/>
                    <a:pt x="20308" y="1358"/>
                  </a:cubicBezTo>
                  <a:cubicBezTo>
                    <a:pt x="20308" y="1380"/>
                    <a:pt x="20343" y="1397"/>
                    <a:pt x="20361" y="1397"/>
                  </a:cubicBezTo>
                  <a:lnTo>
                    <a:pt x="20400" y="1397"/>
                  </a:lnTo>
                  <a:cubicBezTo>
                    <a:pt x="20434" y="1380"/>
                    <a:pt x="20452" y="1323"/>
                    <a:pt x="20434" y="1289"/>
                  </a:cubicBezTo>
                  <a:cubicBezTo>
                    <a:pt x="20417" y="1271"/>
                    <a:pt x="20400" y="1249"/>
                    <a:pt x="20361" y="1249"/>
                  </a:cubicBezTo>
                  <a:close/>
                  <a:moveTo>
                    <a:pt x="10679" y="1323"/>
                  </a:moveTo>
                  <a:cubicBezTo>
                    <a:pt x="10644" y="1323"/>
                    <a:pt x="10609" y="1358"/>
                    <a:pt x="10627" y="1415"/>
                  </a:cubicBezTo>
                  <a:cubicBezTo>
                    <a:pt x="10627" y="1432"/>
                    <a:pt x="10661" y="1467"/>
                    <a:pt x="10701" y="1467"/>
                  </a:cubicBezTo>
                  <a:lnTo>
                    <a:pt x="10718" y="1467"/>
                  </a:lnTo>
                  <a:cubicBezTo>
                    <a:pt x="10753" y="1450"/>
                    <a:pt x="10770" y="1415"/>
                    <a:pt x="10770" y="1380"/>
                  </a:cubicBezTo>
                  <a:cubicBezTo>
                    <a:pt x="10753" y="1341"/>
                    <a:pt x="10718" y="1323"/>
                    <a:pt x="10701" y="1323"/>
                  </a:cubicBezTo>
                  <a:close/>
                  <a:moveTo>
                    <a:pt x="17097" y="1323"/>
                  </a:moveTo>
                  <a:cubicBezTo>
                    <a:pt x="17080" y="1323"/>
                    <a:pt x="17062" y="1341"/>
                    <a:pt x="17045" y="1341"/>
                  </a:cubicBezTo>
                  <a:cubicBezTo>
                    <a:pt x="17010" y="1380"/>
                    <a:pt x="17010" y="1432"/>
                    <a:pt x="17045" y="1450"/>
                  </a:cubicBezTo>
                  <a:cubicBezTo>
                    <a:pt x="17062" y="1467"/>
                    <a:pt x="17080" y="1467"/>
                    <a:pt x="17097" y="1467"/>
                  </a:cubicBezTo>
                  <a:cubicBezTo>
                    <a:pt x="17119" y="1467"/>
                    <a:pt x="17136" y="1467"/>
                    <a:pt x="17154" y="1450"/>
                  </a:cubicBezTo>
                  <a:cubicBezTo>
                    <a:pt x="17171" y="1415"/>
                    <a:pt x="17171" y="1380"/>
                    <a:pt x="17136" y="1341"/>
                  </a:cubicBezTo>
                  <a:cubicBezTo>
                    <a:pt x="17136" y="1323"/>
                    <a:pt x="17119" y="1323"/>
                    <a:pt x="17097" y="1323"/>
                  </a:cubicBezTo>
                  <a:close/>
                  <a:moveTo>
                    <a:pt x="26583" y="1323"/>
                  </a:moveTo>
                  <a:cubicBezTo>
                    <a:pt x="26561" y="1323"/>
                    <a:pt x="26544" y="1323"/>
                    <a:pt x="26526" y="1341"/>
                  </a:cubicBezTo>
                  <a:cubicBezTo>
                    <a:pt x="26491" y="1358"/>
                    <a:pt x="26491" y="1415"/>
                    <a:pt x="26509" y="1432"/>
                  </a:cubicBezTo>
                  <a:cubicBezTo>
                    <a:pt x="26526" y="1450"/>
                    <a:pt x="26544" y="1467"/>
                    <a:pt x="26583" y="1467"/>
                  </a:cubicBezTo>
                  <a:cubicBezTo>
                    <a:pt x="26583" y="1467"/>
                    <a:pt x="26600" y="1467"/>
                    <a:pt x="26618" y="1450"/>
                  </a:cubicBezTo>
                  <a:cubicBezTo>
                    <a:pt x="26652" y="1432"/>
                    <a:pt x="26652" y="1380"/>
                    <a:pt x="26635" y="1358"/>
                  </a:cubicBezTo>
                  <a:cubicBezTo>
                    <a:pt x="26618" y="1323"/>
                    <a:pt x="26600" y="1323"/>
                    <a:pt x="26583" y="1323"/>
                  </a:cubicBezTo>
                  <a:close/>
                  <a:moveTo>
                    <a:pt x="10318" y="1397"/>
                  </a:moveTo>
                  <a:cubicBezTo>
                    <a:pt x="10283" y="1415"/>
                    <a:pt x="10265" y="1450"/>
                    <a:pt x="10265" y="1489"/>
                  </a:cubicBezTo>
                  <a:cubicBezTo>
                    <a:pt x="10283" y="1524"/>
                    <a:pt x="10300" y="1541"/>
                    <a:pt x="10335" y="1541"/>
                  </a:cubicBezTo>
                  <a:lnTo>
                    <a:pt x="10353" y="1541"/>
                  </a:lnTo>
                  <a:cubicBezTo>
                    <a:pt x="10392" y="1541"/>
                    <a:pt x="10426" y="1489"/>
                    <a:pt x="10409" y="1450"/>
                  </a:cubicBezTo>
                  <a:cubicBezTo>
                    <a:pt x="10409" y="1415"/>
                    <a:pt x="10374" y="1397"/>
                    <a:pt x="10335" y="1397"/>
                  </a:cubicBezTo>
                  <a:close/>
                  <a:moveTo>
                    <a:pt x="20034" y="1397"/>
                  </a:moveTo>
                  <a:cubicBezTo>
                    <a:pt x="20034" y="1397"/>
                    <a:pt x="20017" y="1397"/>
                    <a:pt x="20017" y="1415"/>
                  </a:cubicBezTo>
                  <a:cubicBezTo>
                    <a:pt x="19982" y="1432"/>
                    <a:pt x="19965" y="1467"/>
                    <a:pt x="19982" y="1506"/>
                  </a:cubicBezTo>
                  <a:cubicBezTo>
                    <a:pt x="19982" y="1524"/>
                    <a:pt x="20017" y="1541"/>
                    <a:pt x="20034" y="1541"/>
                  </a:cubicBezTo>
                  <a:lnTo>
                    <a:pt x="20073" y="1541"/>
                  </a:lnTo>
                  <a:cubicBezTo>
                    <a:pt x="20108" y="1524"/>
                    <a:pt x="20126" y="1489"/>
                    <a:pt x="20108" y="1450"/>
                  </a:cubicBezTo>
                  <a:cubicBezTo>
                    <a:pt x="20091" y="1415"/>
                    <a:pt x="20073" y="1397"/>
                    <a:pt x="20034" y="1397"/>
                  </a:cubicBezTo>
                  <a:close/>
                  <a:moveTo>
                    <a:pt x="9974" y="1467"/>
                  </a:moveTo>
                  <a:cubicBezTo>
                    <a:pt x="9939" y="1489"/>
                    <a:pt x="9900" y="1524"/>
                    <a:pt x="9917" y="1558"/>
                  </a:cubicBezTo>
                  <a:cubicBezTo>
                    <a:pt x="9917" y="1598"/>
                    <a:pt x="9957" y="1615"/>
                    <a:pt x="9991" y="1615"/>
                  </a:cubicBezTo>
                  <a:cubicBezTo>
                    <a:pt x="10048" y="1615"/>
                    <a:pt x="10065" y="1576"/>
                    <a:pt x="10065" y="1541"/>
                  </a:cubicBezTo>
                  <a:cubicBezTo>
                    <a:pt x="10048" y="1506"/>
                    <a:pt x="10026" y="1467"/>
                    <a:pt x="9991" y="1467"/>
                  </a:cubicBezTo>
                  <a:close/>
                  <a:moveTo>
                    <a:pt x="9613" y="1541"/>
                  </a:moveTo>
                  <a:cubicBezTo>
                    <a:pt x="9574" y="1558"/>
                    <a:pt x="9556" y="1598"/>
                    <a:pt x="9556" y="1632"/>
                  </a:cubicBezTo>
                  <a:cubicBezTo>
                    <a:pt x="9556" y="1667"/>
                    <a:pt x="9591" y="1685"/>
                    <a:pt x="9630" y="1685"/>
                  </a:cubicBezTo>
                  <a:lnTo>
                    <a:pt x="9648" y="1685"/>
                  </a:lnTo>
                  <a:cubicBezTo>
                    <a:pt x="9682" y="1685"/>
                    <a:pt x="9700" y="1650"/>
                    <a:pt x="9700" y="1598"/>
                  </a:cubicBezTo>
                  <a:cubicBezTo>
                    <a:pt x="9700" y="1576"/>
                    <a:pt x="9665" y="1541"/>
                    <a:pt x="9630" y="1541"/>
                  </a:cubicBezTo>
                  <a:close/>
                  <a:moveTo>
                    <a:pt x="19708" y="1541"/>
                  </a:moveTo>
                  <a:cubicBezTo>
                    <a:pt x="19690" y="1541"/>
                    <a:pt x="19690" y="1541"/>
                    <a:pt x="19673" y="1558"/>
                  </a:cubicBezTo>
                  <a:cubicBezTo>
                    <a:pt x="19638" y="1558"/>
                    <a:pt x="19621" y="1615"/>
                    <a:pt x="19638" y="1650"/>
                  </a:cubicBezTo>
                  <a:cubicBezTo>
                    <a:pt x="19656" y="1667"/>
                    <a:pt x="19673" y="1685"/>
                    <a:pt x="19708" y="1685"/>
                  </a:cubicBezTo>
                  <a:lnTo>
                    <a:pt x="19730" y="1685"/>
                  </a:lnTo>
                  <a:cubicBezTo>
                    <a:pt x="19764" y="1667"/>
                    <a:pt x="19782" y="1632"/>
                    <a:pt x="19782" y="1598"/>
                  </a:cubicBezTo>
                  <a:cubicBezTo>
                    <a:pt x="19764" y="1558"/>
                    <a:pt x="19730" y="1541"/>
                    <a:pt x="19708" y="1541"/>
                  </a:cubicBezTo>
                  <a:close/>
                  <a:moveTo>
                    <a:pt x="17354" y="1576"/>
                  </a:moveTo>
                  <a:cubicBezTo>
                    <a:pt x="17336" y="1576"/>
                    <a:pt x="17315" y="1576"/>
                    <a:pt x="17297" y="1598"/>
                  </a:cubicBezTo>
                  <a:cubicBezTo>
                    <a:pt x="17280" y="1632"/>
                    <a:pt x="17280" y="1667"/>
                    <a:pt x="17315" y="1706"/>
                  </a:cubicBezTo>
                  <a:cubicBezTo>
                    <a:pt x="17336" y="1706"/>
                    <a:pt x="17354" y="1724"/>
                    <a:pt x="17354" y="1724"/>
                  </a:cubicBezTo>
                  <a:cubicBezTo>
                    <a:pt x="17389" y="1724"/>
                    <a:pt x="17406" y="1706"/>
                    <a:pt x="17406" y="1685"/>
                  </a:cubicBezTo>
                  <a:cubicBezTo>
                    <a:pt x="17445" y="1650"/>
                    <a:pt x="17445" y="1615"/>
                    <a:pt x="17406" y="1598"/>
                  </a:cubicBezTo>
                  <a:cubicBezTo>
                    <a:pt x="17389" y="1576"/>
                    <a:pt x="17371" y="1576"/>
                    <a:pt x="17354" y="1576"/>
                  </a:cubicBezTo>
                  <a:close/>
                  <a:moveTo>
                    <a:pt x="9265" y="1615"/>
                  </a:moveTo>
                  <a:cubicBezTo>
                    <a:pt x="9212" y="1615"/>
                    <a:pt x="9195" y="1650"/>
                    <a:pt x="9195" y="1685"/>
                  </a:cubicBezTo>
                  <a:cubicBezTo>
                    <a:pt x="9212" y="1724"/>
                    <a:pt x="9230" y="1759"/>
                    <a:pt x="9265" y="1759"/>
                  </a:cubicBezTo>
                  <a:lnTo>
                    <a:pt x="9286" y="1759"/>
                  </a:lnTo>
                  <a:cubicBezTo>
                    <a:pt x="9321" y="1741"/>
                    <a:pt x="9356" y="1706"/>
                    <a:pt x="9339" y="1667"/>
                  </a:cubicBezTo>
                  <a:cubicBezTo>
                    <a:pt x="9339" y="1632"/>
                    <a:pt x="9304" y="1615"/>
                    <a:pt x="9265" y="1615"/>
                  </a:cubicBezTo>
                  <a:close/>
                  <a:moveTo>
                    <a:pt x="26779" y="1615"/>
                  </a:moveTo>
                  <a:cubicBezTo>
                    <a:pt x="26779" y="1615"/>
                    <a:pt x="26761" y="1615"/>
                    <a:pt x="26744" y="1632"/>
                  </a:cubicBezTo>
                  <a:cubicBezTo>
                    <a:pt x="26709" y="1650"/>
                    <a:pt x="26709" y="1706"/>
                    <a:pt x="26726" y="1724"/>
                  </a:cubicBezTo>
                  <a:cubicBezTo>
                    <a:pt x="26744" y="1759"/>
                    <a:pt x="26761" y="1759"/>
                    <a:pt x="26779" y="1759"/>
                  </a:cubicBezTo>
                  <a:cubicBezTo>
                    <a:pt x="26800" y="1759"/>
                    <a:pt x="26818" y="1759"/>
                    <a:pt x="26835" y="1741"/>
                  </a:cubicBezTo>
                  <a:cubicBezTo>
                    <a:pt x="26853" y="1724"/>
                    <a:pt x="26870" y="1685"/>
                    <a:pt x="26853" y="1650"/>
                  </a:cubicBezTo>
                  <a:cubicBezTo>
                    <a:pt x="26835" y="1632"/>
                    <a:pt x="26818" y="1615"/>
                    <a:pt x="26779" y="1615"/>
                  </a:cubicBezTo>
                  <a:close/>
                  <a:moveTo>
                    <a:pt x="8904" y="1667"/>
                  </a:moveTo>
                  <a:cubicBezTo>
                    <a:pt x="8869" y="1667"/>
                    <a:pt x="8830" y="1724"/>
                    <a:pt x="8851" y="1759"/>
                  </a:cubicBezTo>
                  <a:cubicBezTo>
                    <a:pt x="8851" y="1793"/>
                    <a:pt x="8886" y="1815"/>
                    <a:pt x="8921" y="1815"/>
                  </a:cubicBezTo>
                  <a:cubicBezTo>
                    <a:pt x="8960" y="1815"/>
                    <a:pt x="8995" y="1776"/>
                    <a:pt x="8995" y="1724"/>
                  </a:cubicBezTo>
                  <a:cubicBezTo>
                    <a:pt x="8978" y="1685"/>
                    <a:pt x="8960" y="1667"/>
                    <a:pt x="8921" y="1667"/>
                  </a:cubicBezTo>
                  <a:close/>
                  <a:moveTo>
                    <a:pt x="19347" y="1685"/>
                  </a:moveTo>
                  <a:cubicBezTo>
                    <a:pt x="19312" y="1706"/>
                    <a:pt x="19294" y="1741"/>
                    <a:pt x="19312" y="1776"/>
                  </a:cubicBezTo>
                  <a:cubicBezTo>
                    <a:pt x="19312" y="1815"/>
                    <a:pt x="19347" y="1833"/>
                    <a:pt x="19364" y="1833"/>
                  </a:cubicBezTo>
                  <a:lnTo>
                    <a:pt x="19403" y="1833"/>
                  </a:lnTo>
                  <a:cubicBezTo>
                    <a:pt x="19438" y="1815"/>
                    <a:pt x="19455" y="1759"/>
                    <a:pt x="19438" y="1724"/>
                  </a:cubicBezTo>
                  <a:cubicBezTo>
                    <a:pt x="19421" y="1706"/>
                    <a:pt x="19403" y="1685"/>
                    <a:pt x="19364" y="1685"/>
                  </a:cubicBezTo>
                  <a:close/>
                  <a:moveTo>
                    <a:pt x="8542" y="1724"/>
                  </a:moveTo>
                  <a:cubicBezTo>
                    <a:pt x="8503" y="1741"/>
                    <a:pt x="8486" y="1776"/>
                    <a:pt x="8486" y="1815"/>
                  </a:cubicBezTo>
                  <a:cubicBezTo>
                    <a:pt x="8486" y="1850"/>
                    <a:pt x="8525" y="1867"/>
                    <a:pt x="8560" y="1867"/>
                  </a:cubicBezTo>
                  <a:lnTo>
                    <a:pt x="8577" y="1867"/>
                  </a:lnTo>
                  <a:cubicBezTo>
                    <a:pt x="8612" y="1867"/>
                    <a:pt x="8634" y="1833"/>
                    <a:pt x="8634" y="1793"/>
                  </a:cubicBezTo>
                  <a:cubicBezTo>
                    <a:pt x="8634" y="1759"/>
                    <a:pt x="8595" y="1724"/>
                    <a:pt x="8560" y="1724"/>
                  </a:cubicBezTo>
                  <a:close/>
                  <a:moveTo>
                    <a:pt x="8199" y="1776"/>
                  </a:moveTo>
                  <a:cubicBezTo>
                    <a:pt x="8142" y="1793"/>
                    <a:pt x="8125" y="1833"/>
                    <a:pt x="8125" y="1867"/>
                  </a:cubicBezTo>
                  <a:cubicBezTo>
                    <a:pt x="8125" y="1902"/>
                    <a:pt x="8159" y="1924"/>
                    <a:pt x="8199" y="1924"/>
                  </a:cubicBezTo>
                  <a:lnTo>
                    <a:pt x="8216" y="1924"/>
                  </a:lnTo>
                  <a:cubicBezTo>
                    <a:pt x="8251" y="1924"/>
                    <a:pt x="8268" y="1885"/>
                    <a:pt x="8268" y="1850"/>
                  </a:cubicBezTo>
                  <a:cubicBezTo>
                    <a:pt x="8268" y="1815"/>
                    <a:pt x="8233" y="1776"/>
                    <a:pt x="8199" y="1776"/>
                  </a:cubicBezTo>
                  <a:close/>
                  <a:moveTo>
                    <a:pt x="17641" y="1793"/>
                  </a:moveTo>
                  <a:cubicBezTo>
                    <a:pt x="17624" y="1793"/>
                    <a:pt x="17606" y="1793"/>
                    <a:pt x="17589" y="1815"/>
                  </a:cubicBezTo>
                  <a:cubicBezTo>
                    <a:pt x="17571" y="1850"/>
                    <a:pt x="17571" y="1902"/>
                    <a:pt x="17606" y="1924"/>
                  </a:cubicBezTo>
                  <a:cubicBezTo>
                    <a:pt x="17624" y="1924"/>
                    <a:pt x="17641" y="1941"/>
                    <a:pt x="17641" y="1941"/>
                  </a:cubicBezTo>
                  <a:cubicBezTo>
                    <a:pt x="17680" y="1941"/>
                    <a:pt x="17698" y="1924"/>
                    <a:pt x="17715" y="1902"/>
                  </a:cubicBezTo>
                  <a:cubicBezTo>
                    <a:pt x="17732" y="1867"/>
                    <a:pt x="17715" y="1815"/>
                    <a:pt x="17698" y="1793"/>
                  </a:cubicBezTo>
                  <a:close/>
                  <a:moveTo>
                    <a:pt x="19003" y="1815"/>
                  </a:moveTo>
                  <a:cubicBezTo>
                    <a:pt x="18968" y="1833"/>
                    <a:pt x="18946" y="1867"/>
                    <a:pt x="18968" y="1902"/>
                  </a:cubicBezTo>
                  <a:cubicBezTo>
                    <a:pt x="18968" y="1941"/>
                    <a:pt x="19003" y="1959"/>
                    <a:pt x="19038" y="1959"/>
                  </a:cubicBezTo>
                  <a:lnTo>
                    <a:pt x="19055" y="1959"/>
                  </a:lnTo>
                  <a:cubicBezTo>
                    <a:pt x="19094" y="1941"/>
                    <a:pt x="19112" y="1902"/>
                    <a:pt x="19094" y="1867"/>
                  </a:cubicBezTo>
                  <a:cubicBezTo>
                    <a:pt x="19094" y="1833"/>
                    <a:pt x="19055" y="1815"/>
                    <a:pt x="19038" y="1815"/>
                  </a:cubicBezTo>
                  <a:close/>
                  <a:moveTo>
                    <a:pt x="7833" y="1850"/>
                  </a:moveTo>
                  <a:cubicBezTo>
                    <a:pt x="7798" y="1850"/>
                    <a:pt x="7763" y="1885"/>
                    <a:pt x="7763" y="1924"/>
                  </a:cubicBezTo>
                  <a:cubicBezTo>
                    <a:pt x="7781" y="1959"/>
                    <a:pt x="7798" y="1994"/>
                    <a:pt x="7833" y="1994"/>
                  </a:cubicBezTo>
                  <a:lnTo>
                    <a:pt x="7851" y="1994"/>
                  </a:lnTo>
                  <a:cubicBezTo>
                    <a:pt x="7890" y="1976"/>
                    <a:pt x="7924" y="1941"/>
                    <a:pt x="7907" y="1902"/>
                  </a:cubicBezTo>
                  <a:cubicBezTo>
                    <a:pt x="7907" y="1867"/>
                    <a:pt x="7872" y="1850"/>
                    <a:pt x="7833" y="1850"/>
                  </a:cubicBezTo>
                  <a:close/>
                  <a:moveTo>
                    <a:pt x="7472" y="1902"/>
                  </a:moveTo>
                  <a:cubicBezTo>
                    <a:pt x="7437" y="1902"/>
                    <a:pt x="7398" y="1941"/>
                    <a:pt x="7415" y="1994"/>
                  </a:cubicBezTo>
                  <a:cubicBezTo>
                    <a:pt x="7415" y="2011"/>
                    <a:pt x="7455" y="2050"/>
                    <a:pt x="7489" y="2050"/>
                  </a:cubicBezTo>
                  <a:cubicBezTo>
                    <a:pt x="7546" y="2033"/>
                    <a:pt x="7563" y="1994"/>
                    <a:pt x="7563" y="1959"/>
                  </a:cubicBezTo>
                  <a:cubicBezTo>
                    <a:pt x="7546" y="1924"/>
                    <a:pt x="7524" y="1902"/>
                    <a:pt x="7489" y="1902"/>
                  </a:cubicBezTo>
                  <a:close/>
                  <a:moveTo>
                    <a:pt x="18677" y="1924"/>
                  </a:moveTo>
                  <a:cubicBezTo>
                    <a:pt x="18620" y="1941"/>
                    <a:pt x="18603" y="1976"/>
                    <a:pt x="18620" y="2011"/>
                  </a:cubicBezTo>
                  <a:cubicBezTo>
                    <a:pt x="18620" y="2050"/>
                    <a:pt x="18659" y="2067"/>
                    <a:pt x="18694" y="2067"/>
                  </a:cubicBezTo>
                  <a:lnTo>
                    <a:pt x="18711" y="2067"/>
                  </a:lnTo>
                  <a:cubicBezTo>
                    <a:pt x="18751" y="2050"/>
                    <a:pt x="18768" y="2011"/>
                    <a:pt x="18768" y="1976"/>
                  </a:cubicBezTo>
                  <a:cubicBezTo>
                    <a:pt x="18751" y="1941"/>
                    <a:pt x="18711" y="1924"/>
                    <a:pt x="18694" y="1924"/>
                  </a:cubicBezTo>
                  <a:close/>
                  <a:moveTo>
                    <a:pt x="26944" y="1924"/>
                  </a:moveTo>
                  <a:cubicBezTo>
                    <a:pt x="26927" y="1959"/>
                    <a:pt x="26909" y="1994"/>
                    <a:pt x="26927" y="2033"/>
                  </a:cubicBezTo>
                  <a:cubicBezTo>
                    <a:pt x="26944" y="2050"/>
                    <a:pt x="26961" y="2067"/>
                    <a:pt x="26996" y="2067"/>
                  </a:cubicBezTo>
                  <a:cubicBezTo>
                    <a:pt x="26996" y="2067"/>
                    <a:pt x="27018" y="2067"/>
                    <a:pt x="27035" y="2050"/>
                  </a:cubicBezTo>
                  <a:cubicBezTo>
                    <a:pt x="27070" y="2033"/>
                    <a:pt x="27070" y="1976"/>
                    <a:pt x="27053" y="1959"/>
                  </a:cubicBezTo>
                  <a:cubicBezTo>
                    <a:pt x="27035" y="1924"/>
                    <a:pt x="27018" y="1924"/>
                    <a:pt x="26996" y="1924"/>
                  </a:cubicBezTo>
                  <a:close/>
                  <a:moveTo>
                    <a:pt x="17967" y="1941"/>
                  </a:moveTo>
                  <a:cubicBezTo>
                    <a:pt x="17950" y="1941"/>
                    <a:pt x="17915" y="1959"/>
                    <a:pt x="17915" y="1994"/>
                  </a:cubicBezTo>
                  <a:cubicBezTo>
                    <a:pt x="17898" y="2033"/>
                    <a:pt x="17915" y="2067"/>
                    <a:pt x="17950" y="2085"/>
                  </a:cubicBezTo>
                  <a:lnTo>
                    <a:pt x="17967" y="2085"/>
                  </a:lnTo>
                  <a:cubicBezTo>
                    <a:pt x="18006" y="2085"/>
                    <a:pt x="18041" y="2067"/>
                    <a:pt x="18041" y="2033"/>
                  </a:cubicBezTo>
                  <a:cubicBezTo>
                    <a:pt x="18059" y="1994"/>
                    <a:pt x="18041" y="1959"/>
                    <a:pt x="18006" y="1941"/>
                  </a:cubicBezTo>
                  <a:close/>
                  <a:moveTo>
                    <a:pt x="7111" y="1959"/>
                  </a:moveTo>
                  <a:cubicBezTo>
                    <a:pt x="7072" y="1976"/>
                    <a:pt x="7054" y="2011"/>
                    <a:pt x="7054" y="2050"/>
                  </a:cubicBezTo>
                  <a:cubicBezTo>
                    <a:pt x="7054" y="2085"/>
                    <a:pt x="7089" y="2102"/>
                    <a:pt x="7128" y="2102"/>
                  </a:cubicBezTo>
                  <a:lnTo>
                    <a:pt x="7146" y="2102"/>
                  </a:lnTo>
                  <a:cubicBezTo>
                    <a:pt x="7180" y="2102"/>
                    <a:pt x="7198" y="2067"/>
                    <a:pt x="7198" y="2033"/>
                  </a:cubicBezTo>
                  <a:cubicBezTo>
                    <a:pt x="7198" y="1994"/>
                    <a:pt x="7163" y="1959"/>
                    <a:pt x="7128" y="1959"/>
                  </a:cubicBezTo>
                  <a:close/>
                  <a:moveTo>
                    <a:pt x="18333" y="1994"/>
                  </a:moveTo>
                  <a:cubicBezTo>
                    <a:pt x="18294" y="1994"/>
                    <a:pt x="18259" y="2033"/>
                    <a:pt x="18259" y="2067"/>
                  </a:cubicBezTo>
                  <a:cubicBezTo>
                    <a:pt x="18259" y="2102"/>
                    <a:pt x="18294" y="2141"/>
                    <a:pt x="18333" y="2141"/>
                  </a:cubicBezTo>
                  <a:cubicBezTo>
                    <a:pt x="18368" y="2141"/>
                    <a:pt x="18402" y="2102"/>
                    <a:pt x="18402" y="2067"/>
                  </a:cubicBezTo>
                  <a:cubicBezTo>
                    <a:pt x="18402" y="2033"/>
                    <a:pt x="18368" y="1994"/>
                    <a:pt x="18333" y="1994"/>
                  </a:cubicBezTo>
                  <a:close/>
                  <a:moveTo>
                    <a:pt x="6763" y="2033"/>
                  </a:moveTo>
                  <a:cubicBezTo>
                    <a:pt x="6710" y="2050"/>
                    <a:pt x="6693" y="2085"/>
                    <a:pt x="6693" y="2120"/>
                  </a:cubicBezTo>
                  <a:cubicBezTo>
                    <a:pt x="6710" y="2159"/>
                    <a:pt x="6728" y="2176"/>
                    <a:pt x="6763" y="2176"/>
                  </a:cubicBezTo>
                  <a:lnTo>
                    <a:pt x="6784" y="2176"/>
                  </a:lnTo>
                  <a:cubicBezTo>
                    <a:pt x="6819" y="2176"/>
                    <a:pt x="6854" y="2141"/>
                    <a:pt x="6837" y="2085"/>
                  </a:cubicBezTo>
                  <a:cubicBezTo>
                    <a:pt x="6837" y="2067"/>
                    <a:pt x="6802" y="2033"/>
                    <a:pt x="6763" y="2033"/>
                  </a:cubicBezTo>
                  <a:close/>
                  <a:moveTo>
                    <a:pt x="6402" y="2102"/>
                  </a:moveTo>
                  <a:cubicBezTo>
                    <a:pt x="6367" y="2120"/>
                    <a:pt x="6328" y="2159"/>
                    <a:pt x="6349" y="2194"/>
                  </a:cubicBezTo>
                  <a:cubicBezTo>
                    <a:pt x="6349" y="2228"/>
                    <a:pt x="6384" y="2250"/>
                    <a:pt x="6419" y="2250"/>
                  </a:cubicBezTo>
                  <a:lnTo>
                    <a:pt x="6436" y="2250"/>
                  </a:lnTo>
                  <a:cubicBezTo>
                    <a:pt x="6476" y="2250"/>
                    <a:pt x="6493" y="2211"/>
                    <a:pt x="6493" y="2159"/>
                  </a:cubicBezTo>
                  <a:cubicBezTo>
                    <a:pt x="6476" y="2141"/>
                    <a:pt x="6458" y="2102"/>
                    <a:pt x="6419" y="2102"/>
                  </a:cubicBezTo>
                  <a:close/>
                  <a:moveTo>
                    <a:pt x="6040" y="2194"/>
                  </a:moveTo>
                  <a:cubicBezTo>
                    <a:pt x="6001" y="2211"/>
                    <a:pt x="5984" y="2250"/>
                    <a:pt x="5984" y="2285"/>
                  </a:cubicBezTo>
                  <a:cubicBezTo>
                    <a:pt x="6001" y="2320"/>
                    <a:pt x="6040" y="2337"/>
                    <a:pt x="6058" y="2337"/>
                  </a:cubicBezTo>
                  <a:lnTo>
                    <a:pt x="6075" y="2337"/>
                  </a:lnTo>
                  <a:cubicBezTo>
                    <a:pt x="6110" y="2320"/>
                    <a:pt x="6149" y="2285"/>
                    <a:pt x="6132" y="2250"/>
                  </a:cubicBezTo>
                  <a:cubicBezTo>
                    <a:pt x="6132" y="2211"/>
                    <a:pt x="6093" y="2194"/>
                    <a:pt x="6058" y="2194"/>
                  </a:cubicBezTo>
                  <a:close/>
                  <a:moveTo>
                    <a:pt x="27144" y="2228"/>
                  </a:moveTo>
                  <a:cubicBezTo>
                    <a:pt x="27105" y="2250"/>
                    <a:pt x="27105" y="2302"/>
                    <a:pt x="27127" y="2337"/>
                  </a:cubicBezTo>
                  <a:cubicBezTo>
                    <a:pt x="27144" y="2359"/>
                    <a:pt x="27162" y="2376"/>
                    <a:pt x="27179" y="2376"/>
                  </a:cubicBezTo>
                  <a:cubicBezTo>
                    <a:pt x="27196" y="2376"/>
                    <a:pt x="27214" y="2359"/>
                    <a:pt x="27214" y="2359"/>
                  </a:cubicBezTo>
                  <a:cubicBezTo>
                    <a:pt x="27253" y="2337"/>
                    <a:pt x="27270" y="2285"/>
                    <a:pt x="27253" y="2250"/>
                  </a:cubicBezTo>
                  <a:cubicBezTo>
                    <a:pt x="27236" y="2228"/>
                    <a:pt x="27214" y="2228"/>
                    <a:pt x="27179" y="2228"/>
                  </a:cubicBezTo>
                  <a:close/>
                  <a:moveTo>
                    <a:pt x="5697" y="2285"/>
                  </a:moveTo>
                  <a:cubicBezTo>
                    <a:pt x="5657" y="2302"/>
                    <a:pt x="5640" y="2337"/>
                    <a:pt x="5640" y="2376"/>
                  </a:cubicBezTo>
                  <a:cubicBezTo>
                    <a:pt x="5657" y="2411"/>
                    <a:pt x="5675" y="2429"/>
                    <a:pt x="5714" y="2429"/>
                  </a:cubicBezTo>
                  <a:lnTo>
                    <a:pt x="5731" y="2429"/>
                  </a:lnTo>
                  <a:cubicBezTo>
                    <a:pt x="5766" y="2429"/>
                    <a:pt x="5805" y="2376"/>
                    <a:pt x="5784" y="2337"/>
                  </a:cubicBezTo>
                  <a:cubicBezTo>
                    <a:pt x="5766" y="2302"/>
                    <a:pt x="5749" y="2285"/>
                    <a:pt x="5714" y="2285"/>
                  </a:cubicBezTo>
                  <a:close/>
                  <a:moveTo>
                    <a:pt x="5349" y="2394"/>
                  </a:moveTo>
                  <a:cubicBezTo>
                    <a:pt x="5314" y="2411"/>
                    <a:pt x="5279" y="2446"/>
                    <a:pt x="5296" y="2485"/>
                  </a:cubicBezTo>
                  <a:cubicBezTo>
                    <a:pt x="5314" y="2520"/>
                    <a:pt x="5331" y="2537"/>
                    <a:pt x="5370" y="2537"/>
                  </a:cubicBezTo>
                  <a:lnTo>
                    <a:pt x="5388" y="2537"/>
                  </a:lnTo>
                  <a:cubicBezTo>
                    <a:pt x="5422" y="2520"/>
                    <a:pt x="5440" y="2485"/>
                    <a:pt x="5440" y="2446"/>
                  </a:cubicBezTo>
                  <a:cubicBezTo>
                    <a:pt x="5422" y="2411"/>
                    <a:pt x="5405" y="2394"/>
                    <a:pt x="5370" y="2394"/>
                  </a:cubicBezTo>
                  <a:close/>
                  <a:moveTo>
                    <a:pt x="5005" y="2520"/>
                  </a:moveTo>
                  <a:cubicBezTo>
                    <a:pt x="4970" y="2537"/>
                    <a:pt x="4953" y="2577"/>
                    <a:pt x="4953" y="2611"/>
                  </a:cubicBezTo>
                  <a:cubicBezTo>
                    <a:pt x="4970" y="2646"/>
                    <a:pt x="4987" y="2664"/>
                    <a:pt x="5022" y="2664"/>
                  </a:cubicBezTo>
                  <a:cubicBezTo>
                    <a:pt x="5044" y="2664"/>
                    <a:pt x="5044" y="2664"/>
                    <a:pt x="5044" y="2646"/>
                  </a:cubicBezTo>
                  <a:cubicBezTo>
                    <a:pt x="5096" y="2646"/>
                    <a:pt x="5114" y="2594"/>
                    <a:pt x="5096" y="2555"/>
                  </a:cubicBezTo>
                  <a:cubicBezTo>
                    <a:pt x="5079" y="2537"/>
                    <a:pt x="5061" y="2520"/>
                    <a:pt x="5022" y="2520"/>
                  </a:cubicBezTo>
                  <a:close/>
                  <a:moveTo>
                    <a:pt x="27344" y="2537"/>
                  </a:moveTo>
                  <a:cubicBezTo>
                    <a:pt x="27305" y="2555"/>
                    <a:pt x="27288" y="2611"/>
                    <a:pt x="27305" y="2646"/>
                  </a:cubicBezTo>
                  <a:cubicBezTo>
                    <a:pt x="27323" y="2664"/>
                    <a:pt x="27362" y="2685"/>
                    <a:pt x="27379" y="2685"/>
                  </a:cubicBezTo>
                  <a:cubicBezTo>
                    <a:pt x="27397" y="2685"/>
                    <a:pt x="27397" y="2664"/>
                    <a:pt x="27414" y="2664"/>
                  </a:cubicBezTo>
                  <a:cubicBezTo>
                    <a:pt x="27453" y="2646"/>
                    <a:pt x="27453" y="2594"/>
                    <a:pt x="27431" y="2555"/>
                  </a:cubicBezTo>
                  <a:cubicBezTo>
                    <a:pt x="27431" y="2537"/>
                    <a:pt x="27397" y="2537"/>
                    <a:pt x="27379" y="2537"/>
                  </a:cubicBezTo>
                  <a:close/>
                  <a:moveTo>
                    <a:pt x="4661" y="2646"/>
                  </a:moveTo>
                  <a:cubicBezTo>
                    <a:pt x="4626" y="2664"/>
                    <a:pt x="4609" y="2703"/>
                    <a:pt x="4626" y="2738"/>
                  </a:cubicBezTo>
                  <a:cubicBezTo>
                    <a:pt x="4626" y="2772"/>
                    <a:pt x="4661" y="2794"/>
                    <a:pt x="4678" y="2794"/>
                  </a:cubicBezTo>
                  <a:lnTo>
                    <a:pt x="4718" y="2794"/>
                  </a:lnTo>
                  <a:cubicBezTo>
                    <a:pt x="4752" y="2772"/>
                    <a:pt x="4770" y="2720"/>
                    <a:pt x="4752" y="2685"/>
                  </a:cubicBezTo>
                  <a:cubicBezTo>
                    <a:pt x="4735" y="2664"/>
                    <a:pt x="4718" y="2646"/>
                    <a:pt x="4678" y="2646"/>
                  </a:cubicBezTo>
                  <a:close/>
                  <a:moveTo>
                    <a:pt x="4317" y="2794"/>
                  </a:moveTo>
                  <a:cubicBezTo>
                    <a:pt x="4282" y="2812"/>
                    <a:pt x="4261" y="2846"/>
                    <a:pt x="4282" y="2881"/>
                  </a:cubicBezTo>
                  <a:cubicBezTo>
                    <a:pt x="4300" y="2920"/>
                    <a:pt x="4317" y="2938"/>
                    <a:pt x="4352" y="2938"/>
                  </a:cubicBezTo>
                  <a:cubicBezTo>
                    <a:pt x="4352" y="2938"/>
                    <a:pt x="4369" y="2920"/>
                    <a:pt x="4391" y="2920"/>
                  </a:cubicBezTo>
                  <a:cubicBezTo>
                    <a:pt x="4426" y="2903"/>
                    <a:pt x="4426" y="2864"/>
                    <a:pt x="4426" y="2829"/>
                  </a:cubicBezTo>
                  <a:cubicBezTo>
                    <a:pt x="4409" y="2794"/>
                    <a:pt x="4369" y="2794"/>
                    <a:pt x="4352" y="2794"/>
                  </a:cubicBezTo>
                  <a:close/>
                  <a:moveTo>
                    <a:pt x="27523" y="2846"/>
                  </a:moveTo>
                  <a:cubicBezTo>
                    <a:pt x="27488" y="2864"/>
                    <a:pt x="27488" y="2920"/>
                    <a:pt x="27505" y="2955"/>
                  </a:cubicBezTo>
                  <a:cubicBezTo>
                    <a:pt x="27523" y="2973"/>
                    <a:pt x="27540" y="2990"/>
                    <a:pt x="27562" y="2990"/>
                  </a:cubicBezTo>
                  <a:cubicBezTo>
                    <a:pt x="27579" y="2990"/>
                    <a:pt x="27597" y="2973"/>
                    <a:pt x="27614" y="2973"/>
                  </a:cubicBezTo>
                  <a:cubicBezTo>
                    <a:pt x="27632" y="2955"/>
                    <a:pt x="27649" y="2903"/>
                    <a:pt x="27632" y="2864"/>
                  </a:cubicBezTo>
                  <a:cubicBezTo>
                    <a:pt x="27614" y="2846"/>
                    <a:pt x="27597" y="2846"/>
                    <a:pt x="27562" y="2846"/>
                  </a:cubicBezTo>
                  <a:close/>
                  <a:moveTo>
                    <a:pt x="4026" y="2920"/>
                  </a:moveTo>
                  <a:cubicBezTo>
                    <a:pt x="4008" y="2920"/>
                    <a:pt x="3991" y="2920"/>
                    <a:pt x="3991" y="2938"/>
                  </a:cubicBezTo>
                  <a:cubicBezTo>
                    <a:pt x="3956" y="2955"/>
                    <a:pt x="3934" y="2990"/>
                    <a:pt x="3956" y="3029"/>
                  </a:cubicBezTo>
                  <a:cubicBezTo>
                    <a:pt x="3956" y="3047"/>
                    <a:pt x="3991" y="3064"/>
                    <a:pt x="4026" y="3064"/>
                  </a:cubicBezTo>
                  <a:lnTo>
                    <a:pt x="4043" y="3064"/>
                  </a:lnTo>
                  <a:cubicBezTo>
                    <a:pt x="4082" y="3047"/>
                    <a:pt x="4100" y="3012"/>
                    <a:pt x="4082" y="2973"/>
                  </a:cubicBezTo>
                  <a:cubicBezTo>
                    <a:pt x="4082" y="2938"/>
                    <a:pt x="4043" y="2920"/>
                    <a:pt x="4026" y="2920"/>
                  </a:cubicBezTo>
                  <a:close/>
                  <a:moveTo>
                    <a:pt x="3682" y="3064"/>
                  </a:moveTo>
                  <a:cubicBezTo>
                    <a:pt x="3682" y="3064"/>
                    <a:pt x="3665" y="3064"/>
                    <a:pt x="3647" y="3081"/>
                  </a:cubicBezTo>
                  <a:cubicBezTo>
                    <a:pt x="3608" y="3081"/>
                    <a:pt x="3608" y="3138"/>
                    <a:pt x="3608" y="3173"/>
                  </a:cubicBezTo>
                  <a:cubicBezTo>
                    <a:pt x="3630" y="3190"/>
                    <a:pt x="3665" y="3208"/>
                    <a:pt x="3682" y="3208"/>
                  </a:cubicBezTo>
                  <a:lnTo>
                    <a:pt x="3717" y="3208"/>
                  </a:lnTo>
                  <a:cubicBezTo>
                    <a:pt x="3756" y="3190"/>
                    <a:pt x="3773" y="3155"/>
                    <a:pt x="3756" y="3120"/>
                  </a:cubicBezTo>
                  <a:cubicBezTo>
                    <a:pt x="3739" y="3081"/>
                    <a:pt x="3717" y="3064"/>
                    <a:pt x="3682" y="3064"/>
                  </a:cubicBezTo>
                  <a:close/>
                  <a:moveTo>
                    <a:pt x="27758" y="3138"/>
                  </a:moveTo>
                  <a:cubicBezTo>
                    <a:pt x="27740" y="3138"/>
                    <a:pt x="27740" y="3155"/>
                    <a:pt x="27723" y="3155"/>
                  </a:cubicBezTo>
                  <a:cubicBezTo>
                    <a:pt x="27688" y="3173"/>
                    <a:pt x="27688" y="3229"/>
                    <a:pt x="27706" y="3264"/>
                  </a:cubicBezTo>
                  <a:cubicBezTo>
                    <a:pt x="27723" y="3281"/>
                    <a:pt x="27740" y="3281"/>
                    <a:pt x="27758" y="3281"/>
                  </a:cubicBezTo>
                  <a:lnTo>
                    <a:pt x="27797" y="3281"/>
                  </a:lnTo>
                  <a:cubicBezTo>
                    <a:pt x="27832" y="3264"/>
                    <a:pt x="27849" y="3208"/>
                    <a:pt x="27832" y="3173"/>
                  </a:cubicBezTo>
                  <a:cubicBezTo>
                    <a:pt x="27814" y="3155"/>
                    <a:pt x="27779" y="3138"/>
                    <a:pt x="27758" y="3138"/>
                  </a:cubicBezTo>
                  <a:close/>
                  <a:moveTo>
                    <a:pt x="3356" y="3229"/>
                  </a:moveTo>
                  <a:cubicBezTo>
                    <a:pt x="3356" y="3229"/>
                    <a:pt x="3338" y="3229"/>
                    <a:pt x="3321" y="3247"/>
                  </a:cubicBezTo>
                  <a:cubicBezTo>
                    <a:pt x="3282" y="3264"/>
                    <a:pt x="3282" y="3299"/>
                    <a:pt x="3303" y="3338"/>
                  </a:cubicBezTo>
                  <a:cubicBezTo>
                    <a:pt x="3321" y="3373"/>
                    <a:pt x="3338" y="3373"/>
                    <a:pt x="3356" y="3373"/>
                  </a:cubicBezTo>
                  <a:lnTo>
                    <a:pt x="3390" y="3373"/>
                  </a:lnTo>
                  <a:cubicBezTo>
                    <a:pt x="3430" y="3355"/>
                    <a:pt x="3447" y="3299"/>
                    <a:pt x="3430" y="3264"/>
                  </a:cubicBezTo>
                  <a:cubicBezTo>
                    <a:pt x="3412" y="3247"/>
                    <a:pt x="3390" y="3229"/>
                    <a:pt x="3356" y="3229"/>
                  </a:cubicBezTo>
                  <a:close/>
                  <a:moveTo>
                    <a:pt x="3047" y="3408"/>
                  </a:moveTo>
                  <a:cubicBezTo>
                    <a:pt x="3029" y="3408"/>
                    <a:pt x="3029" y="3408"/>
                    <a:pt x="3012" y="3425"/>
                  </a:cubicBezTo>
                  <a:cubicBezTo>
                    <a:pt x="2977" y="3447"/>
                    <a:pt x="2955" y="3482"/>
                    <a:pt x="2994" y="3516"/>
                  </a:cubicBezTo>
                  <a:cubicBezTo>
                    <a:pt x="2994" y="3556"/>
                    <a:pt x="3029" y="3556"/>
                    <a:pt x="3047" y="3556"/>
                  </a:cubicBezTo>
                  <a:lnTo>
                    <a:pt x="3086" y="3556"/>
                  </a:lnTo>
                  <a:cubicBezTo>
                    <a:pt x="3121" y="3534"/>
                    <a:pt x="3138" y="3482"/>
                    <a:pt x="3103" y="3447"/>
                  </a:cubicBezTo>
                  <a:cubicBezTo>
                    <a:pt x="3103" y="3425"/>
                    <a:pt x="3064" y="3408"/>
                    <a:pt x="3047" y="3408"/>
                  </a:cubicBezTo>
                  <a:close/>
                  <a:moveTo>
                    <a:pt x="27958" y="3447"/>
                  </a:moveTo>
                  <a:cubicBezTo>
                    <a:pt x="27940" y="3447"/>
                    <a:pt x="27940" y="3447"/>
                    <a:pt x="27923" y="3464"/>
                  </a:cubicBezTo>
                  <a:cubicBezTo>
                    <a:pt x="27888" y="3482"/>
                    <a:pt x="27888" y="3534"/>
                    <a:pt x="27906" y="3556"/>
                  </a:cubicBezTo>
                  <a:cubicBezTo>
                    <a:pt x="27923" y="3590"/>
                    <a:pt x="27940" y="3590"/>
                    <a:pt x="27958" y="3590"/>
                  </a:cubicBezTo>
                  <a:cubicBezTo>
                    <a:pt x="27975" y="3590"/>
                    <a:pt x="27997" y="3590"/>
                    <a:pt x="28014" y="3573"/>
                  </a:cubicBezTo>
                  <a:cubicBezTo>
                    <a:pt x="28032" y="3556"/>
                    <a:pt x="28049" y="3516"/>
                    <a:pt x="28032" y="3482"/>
                  </a:cubicBezTo>
                  <a:cubicBezTo>
                    <a:pt x="28014" y="3464"/>
                    <a:pt x="27997" y="3447"/>
                    <a:pt x="27958" y="3447"/>
                  </a:cubicBezTo>
                  <a:close/>
                  <a:moveTo>
                    <a:pt x="2738" y="3590"/>
                  </a:moveTo>
                  <a:cubicBezTo>
                    <a:pt x="2720" y="3590"/>
                    <a:pt x="2703" y="3608"/>
                    <a:pt x="2703" y="3608"/>
                  </a:cubicBezTo>
                  <a:cubicBezTo>
                    <a:pt x="2668" y="3625"/>
                    <a:pt x="2651" y="3682"/>
                    <a:pt x="2668" y="3717"/>
                  </a:cubicBezTo>
                  <a:cubicBezTo>
                    <a:pt x="2686" y="3734"/>
                    <a:pt x="2703" y="3734"/>
                    <a:pt x="2738" y="3734"/>
                  </a:cubicBezTo>
                  <a:lnTo>
                    <a:pt x="2777" y="3734"/>
                  </a:lnTo>
                  <a:cubicBezTo>
                    <a:pt x="2812" y="3717"/>
                    <a:pt x="2812" y="3664"/>
                    <a:pt x="2794" y="3625"/>
                  </a:cubicBezTo>
                  <a:cubicBezTo>
                    <a:pt x="2777" y="3608"/>
                    <a:pt x="2759" y="3590"/>
                    <a:pt x="2738" y="3590"/>
                  </a:cubicBezTo>
                  <a:close/>
                  <a:moveTo>
                    <a:pt x="28175" y="3734"/>
                  </a:moveTo>
                  <a:cubicBezTo>
                    <a:pt x="28158" y="3734"/>
                    <a:pt x="28141" y="3751"/>
                    <a:pt x="28141" y="3751"/>
                  </a:cubicBezTo>
                  <a:cubicBezTo>
                    <a:pt x="28106" y="3773"/>
                    <a:pt x="28084" y="3825"/>
                    <a:pt x="28123" y="3860"/>
                  </a:cubicBezTo>
                  <a:cubicBezTo>
                    <a:pt x="28141" y="3882"/>
                    <a:pt x="28158" y="3882"/>
                    <a:pt x="28175" y="3882"/>
                  </a:cubicBezTo>
                  <a:lnTo>
                    <a:pt x="28215" y="3882"/>
                  </a:lnTo>
                  <a:cubicBezTo>
                    <a:pt x="28249" y="3843"/>
                    <a:pt x="28249" y="3808"/>
                    <a:pt x="28232" y="3773"/>
                  </a:cubicBezTo>
                  <a:cubicBezTo>
                    <a:pt x="28215" y="3751"/>
                    <a:pt x="28193" y="3734"/>
                    <a:pt x="28175" y="3734"/>
                  </a:cubicBezTo>
                  <a:close/>
                  <a:moveTo>
                    <a:pt x="2377" y="3791"/>
                  </a:moveTo>
                  <a:cubicBezTo>
                    <a:pt x="2359" y="3808"/>
                    <a:pt x="2342" y="3860"/>
                    <a:pt x="2359" y="3899"/>
                  </a:cubicBezTo>
                  <a:cubicBezTo>
                    <a:pt x="2377" y="3917"/>
                    <a:pt x="2394" y="3934"/>
                    <a:pt x="2433" y="3934"/>
                  </a:cubicBezTo>
                  <a:cubicBezTo>
                    <a:pt x="2433" y="3934"/>
                    <a:pt x="2451" y="3917"/>
                    <a:pt x="2468" y="3917"/>
                  </a:cubicBezTo>
                  <a:cubicBezTo>
                    <a:pt x="2485" y="3899"/>
                    <a:pt x="2503" y="3843"/>
                    <a:pt x="2485" y="3825"/>
                  </a:cubicBezTo>
                  <a:cubicBezTo>
                    <a:pt x="2468" y="3791"/>
                    <a:pt x="2451" y="3791"/>
                    <a:pt x="2433" y="3791"/>
                  </a:cubicBezTo>
                  <a:close/>
                  <a:moveTo>
                    <a:pt x="2107" y="3969"/>
                  </a:moveTo>
                  <a:cubicBezTo>
                    <a:pt x="2107" y="3969"/>
                    <a:pt x="2085" y="3969"/>
                    <a:pt x="2068" y="3991"/>
                  </a:cubicBezTo>
                  <a:cubicBezTo>
                    <a:pt x="2033" y="4008"/>
                    <a:pt x="2033" y="4043"/>
                    <a:pt x="2050" y="4078"/>
                  </a:cubicBezTo>
                  <a:cubicBezTo>
                    <a:pt x="2068" y="4100"/>
                    <a:pt x="2085" y="4117"/>
                    <a:pt x="2107" y="4117"/>
                  </a:cubicBezTo>
                  <a:cubicBezTo>
                    <a:pt x="2124" y="4117"/>
                    <a:pt x="2142" y="4117"/>
                    <a:pt x="2142" y="4100"/>
                  </a:cubicBezTo>
                  <a:cubicBezTo>
                    <a:pt x="2176" y="4078"/>
                    <a:pt x="2194" y="4043"/>
                    <a:pt x="2176" y="4008"/>
                  </a:cubicBezTo>
                  <a:cubicBezTo>
                    <a:pt x="2159" y="3991"/>
                    <a:pt x="2142" y="3969"/>
                    <a:pt x="2107" y="3969"/>
                  </a:cubicBezTo>
                  <a:close/>
                  <a:moveTo>
                    <a:pt x="28393" y="4026"/>
                  </a:moveTo>
                  <a:cubicBezTo>
                    <a:pt x="28393" y="4026"/>
                    <a:pt x="28376" y="4026"/>
                    <a:pt x="28358" y="4043"/>
                  </a:cubicBezTo>
                  <a:cubicBezTo>
                    <a:pt x="28323" y="4060"/>
                    <a:pt x="28323" y="4117"/>
                    <a:pt x="28341" y="4152"/>
                  </a:cubicBezTo>
                  <a:cubicBezTo>
                    <a:pt x="28358" y="4152"/>
                    <a:pt x="28376" y="4169"/>
                    <a:pt x="28393" y="4169"/>
                  </a:cubicBezTo>
                  <a:cubicBezTo>
                    <a:pt x="28410" y="4169"/>
                    <a:pt x="28432" y="4169"/>
                    <a:pt x="28450" y="4152"/>
                  </a:cubicBezTo>
                  <a:cubicBezTo>
                    <a:pt x="28484" y="4134"/>
                    <a:pt x="28484" y="4078"/>
                    <a:pt x="28467" y="4043"/>
                  </a:cubicBezTo>
                  <a:cubicBezTo>
                    <a:pt x="28450" y="4026"/>
                    <a:pt x="28432" y="4026"/>
                    <a:pt x="28393" y="4026"/>
                  </a:cubicBezTo>
                  <a:close/>
                  <a:moveTo>
                    <a:pt x="1759" y="4169"/>
                  </a:moveTo>
                  <a:cubicBezTo>
                    <a:pt x="1724" y="4187"/>
                    <a:pt x="1724" y="4243"/>
                    <a:pt x="1741" y="4278"/>
                  </a:cubicBezTo>
                  <a:cubicBezTo>
                    <a:pt x="1759" y="4295"/>
                    <a:pt x="1780" y="4317"/>
                    <a:pt x="1798" y="4317"/>
                  </a:cubicBezTo>
                  <a:cubicBezTo>
                    <a:pt x="1815" y="4317"/>
                    <a:pt x="1833" y="4295"/>
                    <a:pt x="1850" y="4295"/>
                  </a:cubicBezTo>
                  <a:cubicBezTo>
                    <a:pt x="1867" y="4278"/>
                    <a:pt x="1889" y="4226"/>
                    <a:pt x="1867" y="4187"/>
                  </a:cubicBezTo>
                  <a:cubicBezTo>
                    <a:pt x="1850" y="4169"/>
                    <a:pt x="1833" y="4169"/>
                    <a:pt x="1798" y="4169"/>
                  </a:cubicBezTo>
                  <a:close/>
                  <a:moveTo>
                    <a:pt x="28650" y="4295"/>
                  </a:moveTo>
                  <a:cubicBezTo>
                    <a:pt x="28628" y="4295"/>
                    <a:pt x="28611" y="4295"/>
                    <a:pt x="28593" y="4317"/>
                  </a:cubicBezTo>
                  <a:cubicBezTo>
                    <a:pt x="28558" y="4352"/>
                    <a:pt x="28558" y="4387"/>
                    <a:pt x="28593" y="4426"/>
                  </a:cubicBezTo>
                  <a:cubicBezTo>
                    <a:pt x="28593" y="4443"/>
                    <a:pt x="28611" y="4443"/>
                    <a:pt x="28650" y="4443"/>
                  </a:cubicBezTo>
                  <a:cubicBezTo>
                    <a:pt x="28667" y="4443"/>
                    <a:pt x="28667" y="4443"/>
                    <a:pt x="28685" y="4426"/>
                  </a:cubicBezTo>
                  <a:cubicBezTo>
                    <a:pt x="28719" y="4404"/>
                    <a:pt x="28719" y="4352"/>
                    <a:pt x="28702" y="4317"/>
                  </a:cubicBezTo>
                  <a:cubicBezTo>
                    <a:pt x="28685" y="4317"/>
                    <a:pt x="28667" y="4295"/>
                    <a:pt x="28650" y="4295"/>
                  </a:cubicBezTo>
                  <a:close/>
                  <a:moveTo>
                    <a:pt x="1506" y="4352"/>
                  </a:moveTo>
                  <a:cubicBezTo>
                    <a:pt x="1489" y="4352"/>
                    <a:pt x="1472" y="4369"/>
                    <a:pt x="1454" y="4369"/>
                  </a:cubicBezTo>
                  <a:cubicBezTo>
                    <a:pt x="1432" y="4387"/>
                    <a:pt x="1415" y="4443"/>
                    <a:pt x="1432" y="4478"/>
                  </a:cubicBezTo>
                  <a:cubicBezTo>
                    <a:pt x="1454" y="4495"/>
                    <a:pt x="1472" y="4495"/>
                    <a:pt x="1506" y="4495"/>
                  </a:cubicBezTo>
                  <a:lnTo>
                    <a:pt x="1541" y="4495"/>
                  </a:lnTo>
                  <a:cubicBezTo>
                    <a:pt x="1580" y="4478"/>
                    <a:pt x="1580" y="4426"/>
                    <a:pt x="1563" y="4387"/>
                  </a:cubicBezTo>
                  <a:cubicBezTo>
                    <a:pt x="1541" y="4369"/>
                    <a:pt x="1524" y="4352"/>
                    <a:pt x="1506" y="4352"/>
                  </a:cubicBezTo>
                  <a:close/>
                  <a:moveTo>
                    <a:pt x="1197" y="4569"/>
                  </a:moveTo>
                  <a:cubicBezTo>
                    <a:pt x="1180" y="4569"/>
                    <a:pt x="1180" y="4569"/>
                    <a:pt x="1163" y="4587"/>
                  </a:cubicBezTo>
                  <a:cubicBezTo>
                    <a:pt x="1128" y="4604"/>
                    <a:pt x="1128" y="4643"/>
                    <a:pt x="1145" y="4678"/>
                  </a:cubicBezTo>
                  <a:cubicBezTo>
                    <a:pt x="1163" y="4696"/>
                    <a:pt x="1180" y="4713"/>
                    <a:pt x="1197" y="4713"/>
                  </a:cubicBezTo>
                  <a:cubicBezTo>
                    <a:pt x="1215" y="4713"/>
                    <a:pt x="1237" y="4713"/>
                    <a:pt x="1254" y="4696"/>
                  </a:cubicBezTo>
                  <a:cubicBezTo>
                    <a:pt x="1271" y="4678"/>
                    <a:pt x="1289" y="4622"/>
                    <a:pt x="1271" y="4604"/>
                  </a:cubicBezTo>
                  <a:cubicBezTo>
                    <a:pt x="1254" y="4569"/>
                    <a:pt x="1237" y="4569"/>
                    <a:pt x="1197" y="4569"/>
                  </a:cubicBezTo>
                  <a:close/>
                  <a:moveTo>
                    <a:pt x="28885" y="4569"/>
                  </a:moveTo>
                  <a:cubicBezTo>
                    <a:pt x="28867" y="4569"/>
                    <a:pt x="28846" y="4569"/>
                    <a:pt x="28828" y="4587"/>
                  </a:cubicBezTo>
                  <a:cubicBezTo>
                    <a:pt x="28811" y="4604"/>
                    <a:pt x="28811" y="4661"/>
                    <a:pt x="28828" y="4696"/>
                  </a:cubicBezTo>
                  <a:cubicBezTo>
                    <a:pt x="28846" y="4696"/>
                    <a:pt x="28867" y="4713"/>
                    <a:pt x="28885" y="4713"/>
                  </a:cubicBezTo>
                  <a:cubicBezTo>
                    <a:pt x="28902" y="4713"/>
                    <a:pt x="28920" y="4713"/>
                    <a:pt x="28937" y="4696"/>
                  </a:cubicBezTo>
                  <a:cubicBezTo>
                    <a:pt x="28954" y="4661"/>
                    <a:pt x="28954" y="4622"/>
                    <a:pt x="28937" y="4587"/>
                  </a:cubicBezTo>
                  <a:cubicBezTo>
                    <a:pt x="28920" y="4569"/>
                    <a:pt x="28902" y="4569"/>
                    <a:pt x="28885" y="4569"/>
                  </a:cubicBezTo>
                  <a:close/>
                  <a:moveTo>
                    <a:pt x="910" y="4787"/>
                  </a:moveTo>
                  <a:cubicBezTo>
                    <a:pt x="888" y="4787"/>
                    <a:pt x="871" y="4787"/>
                    <a:pt x="871" y="4804"/>
                  </a:cubicBezTo>
                  <a:cubicBezTo>
                    <a:pt x="836" y="4822"/>
                    <a:pt x="836" y="4878"/>
                    <a:pt x="854" y="4896"/>
                  </a:cubicBezTo>
                  <a:cubicBezTo>
                    <a:pt x="871" y="4913"/>
                    <a:pt x="888" y="4931"/>
                    <a:pt x="910" y="4931"/>
                  </a:cubicBezTo>
                  <a:cubicBezTo>
                    <a:pt x="928" y="4931"/>
                    <a:pt x="945" y="4931"/>
                    <a:pt x="962" y="4913"/>
                  </a:cubicBezTo>
                  <a:cubicBezTo>
                    <a:pt x="980" y="4896"/>
                    <a:pt x="997" y="4839"/>
                    <a:pt x="962" y="4804"/>
                  </a:cubicBezTo>
                  <a:cubicBezTo>
                    <a:pt x="962" y="4787"/>
                    <a:pt x="928" y="4787"/>
                    <a:pt x="910" y="4787"/>
                  </a:cubicBezTo>
                  <a:close/>
                  <a:moveTo>
                    <a:pt x="29137" y="4822"/>
                  </a:moveTo>
                  <a:cubicBezTo>
                    <a:pt x="29120" y="4822"/>
                    <a:pt x="29102" y="4839"/>
                    <a:pt x="29085" y="4861"/>
                  </a:cubicBezTo>
                  <a:cubicBezTo>
                    <a:pt x="29046" y="4878"/>
                    <a:pt x="29046" y="4931"/>
                    <a:pt x="29085" y="4948"/>
                  </a:cubicBezTo>
                  <a:cubicBezTo>
                    <a:pt x="29102" y="4970"/>
                    <a:pt x="29120" y="4970"/>
                    <a:pt x="29137" y="4970"/>
                  </a:cubicBezTo>
                  <a:cubicBezTo>
                    <a:pt x="29154" y="4970"/>
                    <a:pt x="29172" y="4970"/>
                    <a:pt x="29194" y="4948"/>
                  </a:cubicBezTo>
                  <a:cubicBezTo>
                    <a:pt x="29211" y="4931"/>
                    <a:pt x="29211" y="4878"/>
                    <a:pt x="29194" y="4861"/>
                  </a:cubicBezTo>
                  <a:cubicBezTo>
                    <a:pt x="29172" y="4839"/>
                    <a:pt x="29154" y="4822"/>
                    <a:pt x="29137" y="4822"/>
                  </a:cubicBezTo>
                  <a:close/>
                  <a:moveTo>
                    <a:pt x="636" y="5005"/>
                  </a:moveTo>
                  <a:cubicBezTo>
                    <a:pt x="619" y="5005"/>
                    <a:pt x="601" y="5022"/>
                    <a:pt x="584" y="5022"/>
                  </a:cubicBezTo>
                  <a:cubicBezTo>
                    <a:pt x="545" y="5057"/>
                    <a:pt x="545" y="5096"/>
                    <a:pt x="584" y="5131"/>
                  </a:cubicBezTo>
                  <a:cubicBezTo>
                    <a:pt x="584" y="5148"/>
                    <a:pt x="619" y="5148"/>
                    <a:pt x="636" y="5148"/>
                  </a:cubicBezTo>
                  <a:cubicBezTo>
                    <a:pt x="653" y="5148"/>
                    <a:pt x="671" y="5148"/>
                    <a:pt x="671" y="5131"/>
                  </a:cubicBezTo>
                  <a:cubicBezTo>
                    <a:pt x="710" y="5113"/>
                    <a:pt x="710" y="5057"/>
                    <a:pt x="693" y="5039"/>
                  </a:cubicBezTo>
                  <a:cubicBezTo>
                    <a:pt x="671" y="5022"/>
                    <a:pt x="653" y="5005"/>
                    <a:pt x="636" y="5005"/>
                  </a:cubicBezTo>
                  <a:close/>
                  <a:moveTo>
                    <a:pt x="29389" y="5096"/>
                  </a:moveTo>
                  <a:cubicBezTo>
                    <a:pt x="29372" y="5096"/>
                    <a:pt x="29355" y="5096"/>
                    <a:pt x="29337" y="5113"/>
                  </a:cubicBezTo>
                  <a:cubicBezTo>
                    <a:pt x="29302" y="5131"/>
                    <a:pt x="29302" y="5187"/>
                    <a:pt x="29337" y="5205"/>
                  </a:cubicBezTo>
                  <a:cubicBezTo>
                    <a:pt x="29355" y="5222"/>
                    <a:pt x="29372" y="5240"/>
                    <a:pt x="29389" y="5240"/>
                  </a:cubicBezTo>
                  <a:cubicBezTo>
                    <a:pt x="29411" y="5240"/>
                    <a:pt x="29429" y="5222"/>
                    <a:pt x="29446" y="5205"/>
                  </a:cubicBezTo>
                  <a:cubicBezTo>
                    <a:pt x="29463" y="5187"/>
                    <a:pt x="29463" y="5131"/>
                    <a:pt x="29446" y="5113"/>
                  </a:cubicBezTo>
                  <a:cubicBezTo>
                    <a:pt x="29429" y="5096"/>
                    <a:pt x="29411" y="5096"/>
                    <a:pt x="29389" y="5096"/>
                  </a:cubicBezTo>
                  <a:close/>
                  <a:moveTo>
                    <a:pt x="366" y="5257"/>
                  </a:moveTo>
                  <a:cubicBezTo>
                    <a:pt x="345" y="5257"/>
                    <a:pt x="327" y="5257"/>
                    <a:pt x="310" y="5274"/>
                  </a:cubicBezTo>
                  <a:cubicBezTo>
                    <a:pt x="275" y="5296"/>
                    <a:pt x="275" y="5348"/>
                    <a:pt x="310" y="5366"/>
                  </a:cubicBezTo>
                  <a:cubicBezTo>
                    <a:pt x="310" y="5383"/>
                    <a:pt x="345" y="5405"/>
                    <a:pt x="366" y="5405"/>
                  </a:cubicBezTo>
                  <a:cubicBezTo>
                    <a:pt x="384" y="5405"/>
                    <a:pt x="401" y="5383"/>
                    <a:pt x="401" y="5383"/>
                  </a:cubicBezTo>
                  <a:cubicBezTo>
                    <a:pt x="436" y="5348"/>
                    <a:pt x="436" y="5314"/>
                    <a:pt x="418" y="5274"/>
                  </a:cubicBezTo>
                  <a:cubicBezTo>
                    <a:pt x="401" y="5257"/>
                    <a:pt x="384" y="5257"/>
                    <a:pt x="366" y="5257"/>
                  </a:cubicBezTo>
                  <a:close/>
                  <a:moveTo>
                    <a:pt x="29646" y="5348"/>
                  </a:moveTo>
                  <a:cubicBezTo>
                    <a:pt x="29629" y="5348"/>
                    <a:pt x="29607" y="5348"/>
                    <a:pt x="29590" y="5366"/>
                  </a:cubicBezTo>
                  <a:cubicBezTo>
                    <a:pt x="29572" y="5383"/>
                    <a:pt x="29572" y="5440"/>
                    <a:pt x="29590" y="5457"/>
                  </a:cubicBezTo>
                  <a:cubicBezTo>
                    <a:pt x="29607" y="5475"/>
                    <a:pt x="29629" y="5492"/>
                    <a:pt x="29646" y="5492"/>
                  </a:cubicBezTo>
                  <a:cubicBezTo>
                    <a:pt x="29664" y="5492"/>
                    <a:pt x="29681" y="5475"/>
                    <a:pt x="29698" y="5457"/>
                  </a:cubicBezTo>
                  <a:cubicBezTo>
                    <a:pt x="29738" y="5440"/>
                    <a:pt x="29738" y="5383"/>
                    <a:pt x="29698" y="5366"/>
                  </a:cubicBezTo>
                  <a:cubicBezTo>
                    <a:pt x="29681" y="5348"/>
                    <a:pt x="29664" y="5348"/>
                    <a:pt x="29646" y="5348"/>
                  </a:cubicBezTo>
                  <a:close/>
                  <a:moveTo>
                    <a:pt x="75" y="5475"/>
                  </a:moveTo>
                  <a:cubicBezTo>
                    <a:pt x="57" y="5475"/>
                    <a:pt x="57" y="5475"/>
                    <a:pt x="40" y="5492"/>
                  </a:cubicBezTo>
                  <a:cubicBezTo>
                    <a:pt x="1" y="5514"/>
                    <a:pt x="1" y="5566"/>
                    <a:pt x="18" y="5601"/>
                  </a:cubicBezTo>
                  <a:cubicBezTo>
                    <a:pt x="40" y="5622"/>
                    <a:pt x="57" y="5622"/>
                    <a:pt x="75" y="5622"/>
                  </a:cubicBezTo>
                  <a:cubicBezTo>
                    <a:pt x="92" y="5622"/>
                    <a:pt x="110" y="5622"/>
                    <a:pt x="110" y="5601"/>
                  </a:cubicBezTo>
                  <a:cubicBezTo>
                    <a:pt x="149" y="5583"/>
                    <a:pt x="166" y="5549"/>
                    <a:pt x="127" y="5514"/>
                  </a:cubicBezTo>
                  <a:cubicBezTo>
                    <a:pt x="127" y="5492"/>
                    <a:pt x="92" y="5475"/>
                    <a:pt x="75" y="5475"/>
                  </a:cubicBezTo>
                  <a:close/>
                  <a:moveTo>
                    <a:pt x="29916" y="5583"/>
                  </a:moveTo>
                  <a:cubicBezTo>
                    <a:pt x="29899" y="5583"/>
                    <a:pt x="29881" y="5601"/>
                    <a:pt x="29864" y="5601"/>
                  </a:cubicBezTo>
                  <a:cubicBezTo>
                    <a:pt x="29825" y="5640"/>
                    <a:pt x="29846" y="5692"/>
                    <a:pt x="29864" y="5710"/>
                  </a:cubicBezTo>
                  <a:cubicBezTo>
                    <a:pt x="29881" y="5731"/>
                    <a:pt x="29899" y="5731"/>
                    <a:pt x="29916" y="5731"/>
                  </a:cubicBezTo>
                  <a:cubicBezTo>
                    <a:pt x="29933" y="5731"/>
                    <a:pt x="29955" y="5731"/>
                    <a:pt x="29973" y="5710"/>
                  </a:cubicBezTo>
                  <a:cubicBezTo>
                    <a:pt x="29990" y="5675"/>
                    <a:pt x="29990" y="5640"/>
                    <a:pt x="29973" y="5601"/>
                  </a:cubicBezTo>
                  <a:cubicBezTo>
                    <a:pt x="29955" y="5601"/>
                    <a:pt x="29933" y="5583"/>
                    <a:pt x="29916" y="5583"/>
                  </a:cubicBezTo>
                  <a:close/>
                  <a:moveTo>
                    <a:pt x="30190" y="5840"/>
                  </a:moveTo>
                  <a:cubicBezTo>
                    <a:pt x="30173" y="5840"/>
                    <a:pt x="30151" y="5840"/>
                    <a:pt x="30134" y="5857"/>
                  </a:cubicBezTo>
                  <a:cubicBezTo>
                    <a:pt x="30099" y="5892"/>
                    <a:pt x="30099" y="5927"/>
                    <a:pt x="30134" y="5966"/>
                  </a:cubicBezTo>
                  <a:cubicBezTo>
                    <a:pt x="30151" y="5966"/>
                    <a:pt x="30173" y="5984"/>
                    <a:pt x="30190" y="5984"/>
                  </a:cubicBezTo>
                  <a:cubicBezTo>
                    <a:pt x="30208" y="5984"/>
                    <a:pt x="30225" y="5966"/>
                    <a:pt x="30242" y="5949"/>
                  </a:cubicBezTo>
                  <a:cubicBezTo>
                    <a:pt x="30260" y="5927"/>
                    <a:pt x="30260" y="5875"/>
                    <a:pt x="30225" y="5857"/>
                  </a:cubicBezTo>
                  <a:cubicBezTo>
                    <a:pt x="30225" y="5840"/>
                    <a:pt x="30208" y="5840"/>
                    <a:pt x="30190" y="5840"/>
                  </a:cubicBezTo>
                  <a:close/>
                  <a:moveTo>
                    <a:pt x="30460" y="6075"/>
                  </a:moveTo>
                  <a:cubicBezTo>
                    <a:pt x="30442" y="6075"/>
                    <a:pt x="30425" y="6075"/>
                    <a:pt x="30408" y="6092"/>
                  </a:cubicBezTo>
                  <a:cubicBezTo>
                    <a:pt x="30369" y="6127"/>
                    <a:pt x="30390" y="6166"/>
                    <a:pt x="30408" y="6201"/>
                  </a:cubicBezTo>
                  <a:cubicBezTo>
                    <a:pt x="30425" y="6201"/>
                    <a:pt x="30442" y="6219"/>
                    <a:pt x="30460" y="6219"/>
                  </a:cubicBezTo>
                  <a:cubicBezTo>
                    <a:pt x="30477" y="6219"/>
                    <a:pt x="30499" y="6201"/>
                    <a:pt x="30516" y="6184"/>
                  </a:cubicBezTo>
                  <a:cubicBezTo>
                    <a:pt x="30534" y="6145"/>
                    <a:pt x="30534" y="6110"/>
                    <a:pt x="30499" y="6092"/>
                  </a:cubicBezTo>
                  <a:cubicBezTo>
                    <a:pt x="30499" y="6075"/>
                    <a:pt x="30477" y="6075"/>
                    <a:pt x="30460" y="6075"/>
                  </a:cubicBezTo>
                  <a:close/>
                  <a:moveTo>
                    <a:pt x="30734" y="6293"/>
                  </a:moveTo>
                  <a:cubicBezTo>
                    <a:pt x="30717" y="6293"/>
                    <a:pt x="30695" y="6310"/>
                    <a:pt x="30677" y="6327"/>
                  </a:cubicBezTo>
                  <a:cubicBezTo>
                    <a:pt x="30660" y="6362"/>
                    <a:pt x="30660" y="6401"/>
                    <a:pt x="30695" y="6419"/>
                  </a:cubicBezTo>
                  <a:cubicBezTo>
                    <a:pt x="30717" y="6436"/>
                    <a:pt x="30734" y="6436"/>
                    <a:pt x="30734" y="6436"/>
                  </a:cubicBezTo>
                  <a:cubicBezTo>
                    <a:pt x="30769" y="6436"/>
                    <a:pt x="30786" y="6436"/>
                    <a:pt x="30804" y="6419"/>
                  </a:cubicBezTo>
                  <a:cubicBezTo>
                    <a:pt x="30825" y="6384"/>
                    <a:pt x="30825" y="6327"/>
                    <a:pt x="30786" y="6310"/>
                  </a:cubicBezTo>
                  <a:cubicBezTo>
                    <a:pt x="30769" y="6293"/>
                    <a:pt x="30751" y="6293"/>
                    <a:pt x="30734" y="6293"/>
                  </a:cubicBezTo>
                  <a:close/>
                  <a:moveTo>
                    <a:pt x="31043" y="6510"/>
                  </a:moveTo>
                  <a:cubicBezTo>
                    <a:pt x="31004" y="6510"/>
                    <a:pt x="30986" y="6528"/>
                    <a:pt x="30969" y="6545"/>
                  </a:cubicBezTo>
                  <a:cubicBezTo>
                    <a:pt x="30952" y="6562"/>
                    <a:pt x="30952" y="6619"/>
                    <a:pt x="30986" y="6636"/>
                  </a:cubicBezTo>
                  <a:cubicBezTo>
                    <a:pt x="31004" y="6654"/>
                    <a:pt x="31021" y="6654"/>
                    <a:pt x="31043" y="6654"/>
                  </a:cubicBezTo>
                  <a:cubicBezTo>
                    <a:pt x="31060" y="6654"/>
                    <a:pt x="31078" y="6636"/>
                    <a:pt x="31095" y="6619"/>
                  </a:cubicBezTo>
                  <a:cubicBezTo>
                    <a:pt x="31113" y="6602"/>
                    <a:pt x="31113" y="6545"/>
                    <a:pt x="31078" y="6528"/>
                  </a:cubicBezTo>
                  <a:cubicBezTo>
                    <a:pt x="31060" y="6510"/>
                    <a:pt x="31043" y="6510"/>
                    <a:pt x="31043" y="6510"/>
                  </a:cubicBezTo>
                  <a:close/>
                  <a:moveTo>
                    <a:pt x="31313" y="6728"/>
                  </a:moveTo>
                  <a:cubicBezTo>
                    <a:pt x="31295" y="6728"/>
                    <a:pt x="31278" y="6745"/>
                    <a:pt x="31261" y="6763"/>
                  </a:cubicBezTo>
                  <a:cubicBezTo>
                    <a:pt x="31239" y="6780"/>
                    <a:pt x="31239" y="6836"/>
                    <a:pt x="31261" y="6854"/>
                  </a:cubicBezTo>
                  <a:cubicBezTo>
                    <a:pt x="31278" y="6871"/>
                    <a:pt x="31295" y="6871"/>
                    <a:pt x="31313" y="6871"/>
                  </a:cubicBezTo>
                  <a:cubicBezTo>
                    <a:pt x="31330" y="6871"/>
                    <a:pt x="31348" y="6871"/>
                    <a:pt x="31369" y="6854"/>
                  </a:cubicBezTo>
                  <a:cubicBezTo>
                    <a:pt x="31387" y="6836"/>
                    <a:pt x="31404" y="6780"/>
                    <a:pt x="31369" y="6763"/>
                  </a:cubicBezTo>
                  <a:cubicBezTo>
                    <a:pt x="31348" y="6745"/>
                    <a:pt x="31330" y="6728"/>
                    <a:pt x="31313" y="6728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FFFFF">
                    <a:alpha val="2509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94" name="Google Shape;3294;p59">
            <a:hlinkClick r:id="" action="ppaction://hlinkshowjump?jump=previousslide"/>
          </p:cNvPr>
          <p:cNvSpPr/>
          <p:nvPr/>
        </p:nvSpPr>
        <p:spPr>
          <a:xfrm rot="-2700000">
            <a:off x="4426634" y="4762196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5" name="Google Shape;3295;p59">
            <a:hlinkClick r:id="rId3" action="ppaction://hlinksldjump"/>
          </p:cNvPr>
          <p:cNvSpPr/>
          <p:nvPr/>
        </p:nvSpPr>
        <p:spPr>
          <a:xfrm>
            <a:off x="4623648" y="4713780"/>
            <a:ext cx="369055" cy="334326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297" name="Google Shape;3297;p59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B8A010-A84F-6E1D-80A2-5A01A597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52" y="1256909"/>
            <a:ext cx="8362599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Tabular data with health-related features like age, BMI,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cholesterol levels, and MMSE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Handling missing values: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Mean imputation for numerical columns.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Backward fill for certain columns.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 imputation for categorical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Dropped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PatientID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DoctorInCharge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columns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Normalization and standardization of numerical columns.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Google Shape;3302;p60"/>
          <p:cNvSpPr txBox="1">
            <a:spLocks noGrp="1"/>
          </p:cNvSpPr>
          <p:nvPr>
            <p:ph type="title"/>
          </p:nvPr>
        </p:nvSpPr>
        <p:spPr>
          <a:xfrm>
            <a:off x="66274" y="211421"/>
            <a:ext cx="295314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Feature Selection</a:t>
            </a:r>
            <a:endParaRPr b="1" dirty="0"/>
          </a:p>
        </p:txBody>
      </p:sp>
      <p:sp>
        <p:nvSpPr>
          <p:cNvPr id="3303" name="Google Shape;3303;p60">
            <a:hlinkClick r:id="" action="ppaction://hlinkshowjump?jump=previousslide"/>
          </p:cNvPr>
          <p:cNvSpPr/>
          <p:nvPr/>
        </p:nvSpPr>
        <p:spPr>
          <a:xfrm rot="-2700000">
            <a:off x="4253453" y="4750198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4" name="Google Shape;3304;p60">
            <a:hlinkClick r:id="rId3" action="ppaction://hlinksldjump"/>
          </p:cNvPr>
          <p:cNvSpPr/>
          <p:nvPr/>
        </p:nvSpPr>
        <p:spPr>
          <a:xfrm>
            <a:off x="4466168" y="4701783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</a:rPr>
              <a:t>3</a:t>
            </a:r>
          </a:p>
        </p:txBody>
      </p:sp>
      <p:sp>
        <p:nvSpPr>
          <p:cNvPr id="3306" name="Google Shape;3306;p60">
            <a:hlinkClick r:id="" action="ppaction://hlinkshowjump?jump=nextslide"/>
          </p:cNvPr>
          <p:cNvSpPr/>
          <p:nvPr/>
        </p:nvSpPr>
        <p:spPr>
          <a:xfrm rot="8100000">
            <a:off x="4816597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60D1E203-B473-7DBF-901B-D69967C7B7B6}"/>
              </a:ext>
            </a:extLst>
          </p:cNvPr>
          <p:cNvSpPr>
            <a:spLocks noGrp="1" noChangeArrowheads="1"/>
          </p:cNvSpPr>
          <p:nvPr>
            <p:ph type="title" idx="9"/>
          </p:nvPr>
        </p:nvSpPr>
        <p:spPr bwMode="auto">
          <a:xfrm>
            <a:off x="382051" y="1001697"/>
            <a:ext cx="765145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Selected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BMI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AlcoholConsumption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PhysicalActivity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DietQuality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SleepQuality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Cholesterol levels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MMSE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etc.</a:t>
            </a:r>
            <a:br>
              <a:rPr lang="en-US" altLang="en-US" sz="1050" dirty="0">
                <a:solidFill>
                  <a:schemeClr val="bg1"/>
                </a:solidFill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These features are critical indicators for Alzheimer’s prediction 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5" name="Google Shape;3335;p61"/>
          <p:cNvSpPr txBox="1">
            <a:spLocks noGrp="1"/>
          </p:cNvSpPr>
          <p:nvPr>
            <p:ph type="title"/>
          </p:nvPr>
        </p:nvSpPr>
        <p:spPr>
          <a:xfrm>
            <a:off x="3427426" y="801646"/>
            <a:ext cx="3953594" cy="5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/>
              <a:t>Model Selection &amp; Training</a:t>
            </a:r>
            <a:endParaRPr sz="2400" dirty="0"/>
          </a:p>
        </p:txBody>
      </p:sp>
      <p:sp>
        <p:nvSpPr>
          <p:cNvPr id="3366" name="Google Shape;3366;p61"/>
          <p:cNvSpPr/>
          <p:nvPr/>
        </p:nvSpPr>
        <p:spPr>
          <a:xfrm>
            <a:off x="3178027" y="4639156"/>
            <a:ext cx="279378" cy="325907"/>
          </a:xfrm>
          <a:custGeom>
            <a:avLst/>
            <a:gdLst/>
            <a:ahLst/>
            <a:cxnLst/>
            <a:rect l="l" t="t" r="r" b="b"/>
            <a:pathLst>
              <a:path w="2720" h="3173" extrusionOk="0">
                <a:moveTo>
                  <a:pt x="1358" y="0"/>
                </a:moveTo>
                <a:cubicBezTo>
                  <a:pt x="1284" y="779"/>
                  <a:pt x="722" y="1397"/>
                  <a:pt x="0" y="1593"/>
                </a:cubicBezTo>
                <a:cubicBezTo>
                  <a:pt x="722" y="1776"/>
                  <a:pt x="1284" y="2393"/>
                  <a:pt x="1358" y="3172"/>
                </a:cubicBezTo>
                <a:cubicBezTo>
                  <a:pt x="1449" y="2393"/>
                  <a:pt x="1993" y="1776"/>
                  <a:pt x="2720" y="1593"/>
                </a:cubicBezTo>
                <a:cubicBezTo>
                  <a:pt x="1993" y="1397"/>
                  <a:pt x="1449" y="779"/>
                  <a:pt x="1358" y="0"/>
                </a:cubicBezTo>
                <a:close/>
              </a:path>
            </a:pathLst>
          </a:custGeom>
          <a:solidFill>
            <a:srgbClr val="FFFFFF"/>
          </a:solidFill>
          <a:ln>
            <a:solidFill>
              <a:srgbClr val="FFFF0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7" name="Google Shape;3367;p61"/>
          <p:cNvSpPr/>
          <p:nvPr/>
        </p:nvSpPr>
        <p:spPr>
          <a:xfrm>
            <a:off x="3137410" y="4377335"/>
            <a:ext cx="378227" cy="294376"/>
          </a:xfrm>
          <a:custGeom>
            <a:avLst/>
            <a:gdLst/>
            <a:ahLst/>
            <a:cxnLst/>
            <a:rect l="l" t="t" r="r" b="b"/>
            <a:pathLst>
              <a:path w="2869" h="2233" extrusionOk="0">
                <a:moveTo>
                  <a:pt x="1437" y="0"/>
                </a:moveTo>
                <a:lnTo>
                  <a:pt x="1" y="2232"/>
                </a:lnTo>
                <a:lnTo>
                  <a:pt x="2868" y="2232"/>
                </a:lnTo>
                <a:lnTo>
                  <a:pt x="143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8" name="Google Shape;3368;p61"/>
          <p:cNvSpPr/>
          <p:nvPr/>
        </p:nvSpPr>
        <p:spPr>
          <a:xfrm>
            <a:off x="3128603" y="4083983"/>
            <a:ext cx="378227" cy="296749"/>
          </a:xfrm>
          <a:custGeom>
            <a:avLst/>
            <a:gdLst/>
            <a:ahLst/>
            <a:cxnLst/>
            <a:rect l="l" t="t" r="r" b="b"/>
            <a:pathLst>
              <a:path w="2869" h="2251" extrusionOk="0">
                <a:moveTo>
                  <a:pt x="1437" y="1"/>
                </a:moveTo>
                <a:lnTo>
                  <a:pt x="1" y="2250"/>
                </a:lnTo>
                <a:lnTo>
                  <a:pt x="2868" y="2250"/>
                </a:lnTo>
                <a:lnTo>
                  <a:pt x="143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02" name="Google Shape;3402;p61"/>
          <p:cNvGrpSpPr/>
          <p:nvPr/>
        </p:nvGrpSpPr>
        <p:grpSpPr>
          <a:xfrm>
            <a:off x="1009684" y="1213272"/>
            <a:ext cx="1429153" cy="689589"/>
            <a:chOff x="5747281" y="232051"/>
            <a:chExt cx="1696122" cy="818406"/>
          </a:xfrm>
        </p:grpSpPr>
        <p:sp>
          <p:nvSpPr>
            <p:cNvPr id="3403" name="Google Shape;3403;p61"/>
            <p:cNvSpPr/>
            <p:nvPr/>
          </p:nvSpPr>
          <p:spPr>
            <a:xfrm rot="5400000">
              <a:off x="5738550" y="240782"/>
              <a:ext cx="818406" cy="800945"/>
            </a:xfrm>
            <a:custGeom>
              <a:avLst/>
              <a:gdLst/>
              <a:ahLst/>
              <a:cxnLst/>
              <a:rect l="l" t="t" r="r" b="b"/>
              <a:pathLst>
                <a:path w="3517" h="3442" extrusionOk="0">
                  <a:moveTo>
                    <a:pt x="1937" y="70"/>
                  </a:moveTo>
                  <a:cubicBezTo>
                    <a:pt x="2773" y="70"/>
                    <a:pt x="3443" y="744"/>
                    <a:pt x="3443" y="1575"/>
                  </a:cubicBezTo>
                  <a:lnTo>
                    <a:pt x="3443" y="1884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4"/>
                  </a:cubicBezTo>
                  <a:lnTo>
                    <a:pt x="70" y="1575"/>
                  </a:lnTo>
                  <a:cubicBezTo>
                    <a:pt x="70" y="744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75"/>
                  </a:cubicBezTo>
                  <a:lnTo>
                    <a:pt x="1" y="1884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84"/>
                  </a:cubicBezTo>
                  <a:lnTo>
                    <a:pt x="3517" y="1575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61"/>
            <p:cNvSpPr/>
            <p:nvPr/>
          </p:nvSpPr>
          <p:spPr>
            <a:xfrm rot="5400000">
              <a:off x="591574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5"/>
                    <a:pt x="3443" y="1558"/>
                  </a:cubicBezTo>
                  <a:lnTo>
                    <a:pt x="3443" y="1867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67"/>
                  </a:cubicBezTo>
                  <a:lnTo>
                    <a:pt x="70" y="1558"/>
                  </a:lnTo>
                  <a:cubicBezTo>
                    <a:pt x="70" y="745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58"/>
                  </a:cubicBezTo>
                  <a:lnTo>
                    <a:pt x="1" y="1867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67"/>
                  </a:cubicBezTo>
                  <a:lnTo>
                    <a:pt x="3517" y="1558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61"/>
            <p:cNvSpPr/>
            <p:nvPr/>
          </p:nvSpPr>
          <p:spPr>
            <a:xfrm rot="5400000">
              <a:off x="6097017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1"/>
                    <a:pt x="3443" y="1576"/>
                  </a:cubicBezTo>
                  <a:lnTo>
                    <a:pt x="3443" y="1885"/>
                  </a:lnTo>
                  <a:cubicBezTo>
                    <a:pt x="3443" y="2699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9"/>
                    <a:pt x="70" y="1885"/>
                  </a:cubicBezTo>
                  <a:lnTo>
                    <a:pt x="70" y="1576"/>
                  </a:lnTo>
                  <a:cubicBezTo>
                    <a:pt x="70" y="741"/>
                    <a:pt x="741" y="70"/>
                    <a:pt x="1559" y="70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06"/>
                    <a:pt x="1" y="1576"/>
                  </a:cubicBezTo>
                  <a:lnTo>
                    <a:pt x="1" y="1885"/>
                  </a:lnTo>
                  <a:cubicBezTo>
                    <a:pt x="1" y="2738"/>
                    <a:pt x="688" y="3443"/>
                    <a:pt x="1559" y="3443"/>
                  </a:cubicBezTo>
                  <a:lnTo>
                    <a:pt x="1937" y="3443"/>
                  </a:lnTo>
                  <a:cubicBezTo>
                    <a:pt x="2807" y="3443"/>
                    <a:pt x="3517" y="2738"/>
                    <a:pt x="3517" y="1885"/>
                  </a:cubicBezTo>
                  <a:lnTo>
                    <a:pt x="3517" y="1576"/>
                  </a:lnTo>
                  <a:cubicBezTo>
                    <a:pt x="3517" y="706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61"/>
            <p:cNvSpPr/>
            <p:nvPr/>
          </p:nvSpPr>
          <p:spPr>
            <a:xfrm rot="5400000">
              <a:off x="6274098" y="240665"/>
              <a:ext cx="818406" cy="801177"/>
            </a:xfrm>
            <a:custGeom>
              <a:avLst/>
              <a:gdLst/>
              <a:ahLst/>
              <a:cxnLst/>
              <a:rect l="l" t="t" r="r" b="b"/>
              <a:pathLst>
                <a:path w="3517" h="3443" extrusionOk="0">
                  <a:moveTo>
                    <a:pt x="1937" y="70"/>
                  </a:moveTo>
                  <a:cubicBezTo>
                    <a:pt x="2773" y="70"/>
                    <a:pt x="3443" y="740"/>
                    <a:pt x="3443" y="1558"/>
                  </a:cubicBezTo>
                  <a:lnTo>
                    <a:pt x="3443" y="1867"/>
                  </a:lnTo>
                  <a:cubicBezTo>
                    <a:pt x="3443" y="2698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698"/>
                    <a:pt x="70" y="1867"/>
                  </a:cubicBezTo>
                  <a:lnTo>
                    <a:pt x="70" y="1558"/>
                  </a:lnTo>
                  <a:cubicBezTo>
                    <a:pt x="70" y="740"/>
                    <a:pt x="741" y="70"/>
                    <a:pt x="1559" y="70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5"/>
                    <a:pt x="1" y="1558"/>
                  </a:cubicBezTo>
                  <a:lnTo>
                    <a:pt x="1" y="1867"/>
                  </a:lnTo>
                  <a:cubicBezTo>
                    <a:pt x="1" y="2737"/>
                    <a:pt x="688" y="3442"/>
                    <a:pt x="1559" y="3442"/>
                  </a:cubicBezTo>
                  <a:lnTo>
                    <a:pt x="1937" y="3442"/>
                  </a:lnTo>
                  <a:cubicBezTo>
                    <a:pt x="2807" y="3442"/>
                    <a:pt x="3517" y="2737"/>
                    <a:pt x="3517" y="1867"/>
                  </a:cubicBezTo>
                  <a:lnTo>
                    <a:pt x="3517" y="1558"/>
                  </a:lnTo>
                  <a:cubicBezTo>
                    <a:pt x="3517" y="705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61"/>
            <p:cNvSpPr/>
            <p:nvPr/>
          </p:nvSpPr>
          <p:spPr>
            <a:xfrm rot="5400000">
              <a:off x="6455832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4"/>
                  </a:moveTo>
                  <a:cubicBezTo>
                    <a:pt x="2773" y="74"/>
                    <a:pt x="3443" y="744"/>
                    <a:pt x="3443" y="1580"/>
                  </a:cubicBezTo>
                  <a:lnTo>
                    <a:pt x="3443" y="1889"/>
                  </a:lnTo>
                  <a:cubicBezTo>
                    <a:pt x="3443" y="2702"/>
                    <a:pt x="2773" y="3372"/>
                    <a:pt x="1937" y="3372"/>
                  </a:cubicBezTo>
                  <a:lnTo>
                    <a:pt x="1559" y="3372"/>
                  </a:lnTo>
                  <a:cubicBezTo>
                    <a:pt x="741" y="3372"/>
                    <a:pt x="70" y="2702"/>
                    <a:pt x="70" y="1889"/>
                  </a:cubicBezTo>
                  <a:lnTo>
                    <a:pt x="70" y="1580"/>
                  </a:lnTo>
                  <a:cubicBezTo>
                    <a:pt x="70" y="744"/>
                    <a:pt x="741" y="74"/>
                    <a:pt x="1559" y="74"/>
                  </a:cubicBezTo>
                  <a:close/>
                  <a:moveTo>
                    <a:pt x="1559" y="0"/>
                  </a:moveTo>
                  <a:cubicBezTo>
                    <a:pt x="688" y="0"/>
                    <a:pt x="1" y="709"/>
                    <a:pt x="1" y="1580"/>
                  </a:cubicBezTo>
                  <a:lnTo>
                    <a:pt x="1" y="1889"/>
                  </a:lnTo>
                  <a:cubicBezTo>
                    <a:pt x="1" y="2741"/>
                    <a:pt x="688" y="3446"/>
                    <a:pt x="1559" y="3446"/>
                  </a:cubicBezTo>
                  <a:lnTo>
                    <a:pt x="1937" y="3446"/>
                  </a:lnTo>
                  <a:cubicBezTo>
                    <a:pt x="2807" y="3446"/>
                    <a:pt x="3517" y="2741"/>
                    <a:pt x="3517" y="1889"/>
                  </a:cubicBezTo>
                  <a:lnTo>
                    <a:pt x="3517" y="1580"/>
                  </a:lnTo>
                  <a:cubicBezTo>
                    <a:pt x="3517" y="709"/>
                    <a:pt x="2807" y="0"/>
                    <a:pt x="1937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61"/>
            <p:cNvSpPr/>
            <p:nvPr/>
          </p:nvSpPr>
          <p:spPr>
            <a:xfrm rot="5400000">
              <a:off x="6633146" y="240200"/>
              <a:ext cx="818406" cy="802108"/>
            </a:xfrm>
            <a:custGeom>
              <a:avLst/>
              <a:gdLst/>
              <a:ahLst/>
              <a:cxnLst/>
              <a:rect l="l" t="t" r="r" b="b"/>
              <a:pathLst>
                <a:path w="3517" h="3447" extrusionOk="0">
                  <a:moveTo>
                    <a:pt x="1937" y="75"/>
                  </a:moveTo>
                  <a:cubicBezTo>
                    <a:pt x="2773" y="75"/>
                    <a:pt x="3443" y="745"/>
                    <a:pt x="3443" y="1563"/>
                  </a:cubicBezTo>
                  <a:lnTo>
                    <a:pt x="3443" y="1872"/>
                  </a:lnTo>
                  <a:cubicBezTo>
                    <a:pt x="3443" y="2703"/>
                    <a:pt x="2773" y="3373"/>
                    <a:pt x="1937" y="3373"/>
                  </a:cubicBezTo>
                  <a:lnTo>
                    <a:pt x="1559" y="3373"/>
                  </a:lnTo>
                  <a:cubicBezTo>
                    <a:pt x="741" y="3373"/>
                    <a:pt x="70" y="2703"/>
                    <a:pt x="70" y="1872"/>
                  </a:cubicBezTo>
                  <a:lnTo>
                    <a:pt x="70" y="1563"/>
                  </a:lnTo>
                  <a:cubicBezTo>
                    <a:pt x="70" y="745"/>
                    <a:pt x="741" y="75"/>
                    <a:pt x="1559" y="75"/>
                  </a:cubicBezTo>
                  <a:close/>
                  <a:moveTo>
                    <a:pt x="1559" y="1"/>
                  </a:moveTo>
                  <a:cubicBezTo>
                    <a:pt x="688" y="1"/>
                    <a:pt x="1" y="710"/>
                    <a:pt x="1" y="1563"/>
                  </a:cubicBezTo>
                  <a:lnTo>
                    <a:pt x="1" y="1872"/>
                  </a:lnTo>
                  <a:cubicBezTo>
                    <a:pt x="1" y="2742"/>
                    <a:pt x="688" y="3447"/>
                    <a:pt x="1559" y="3447"/>
                  </a:cubicBezTo>
                  <a:lnTo>
                    <a:pt x="1937" y="3447"/>
                  </a:lnTo>
                  <a:cubicBezTo>
                    <a:pt x="2807" y="3447"/>
                    <a:pt x="3517" y="2742"/>
                    <a:pt x="3517" y="1872"/>
                  </a:cubicBezTo>
                  <a:lnTo>
                    <a:pt x="3517" y="1563"/>
                  </a:lnTo>
                  <a:cubicBezTo>
                    <a:pt x="3517" y="710"/>
                    <a:pt x="2807" y="1"/>
                    <a:pt x="1937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09" name="Google Shape;3409;p61">
            <a:hlinkClick r:id="" action="ppaction://hlinkshowjump?jump=previousslide"/>
          </p:cNvPr>
          <p:cNvSpPr/>
          <p:nvPr/>
        </p:nvSpPr>
        <p:spPr>
          <a:xfrm rot="-2700000">
            <a:off x="4390567" y="4762196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0" name="Google Shape;3410;p61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uFill>
                  <a:noFill/>
                </a:u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12" name="Google Shape;3412;p61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58FBD-3121-5078-6C3C-A0CAE5ABF6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05710" y="1629733"/>
            <a:ext cx="630262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/>
            <a:r>
              <a:rPr lang="en-US" sz="1600" dirty="0">
                <a:solidFill>
                  <a:schemeClr val="bg1"/>
                </a:solidFill>
                <a:latin typeface="+mj-lt"/>
              </a:rPr>
              <a:t>We used a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Random Forest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model with 200 estimators to predict whether a patient has Alzheimer's disease or not.</a:t>
            </a:r>
          </a:p>
          <a:p>
            <a:pPr marL="457200" lvl="1" indent="0"/>
            <a:endParaRPr lang="en-US" sz="1400" b="1" dirty="0">
              <a:solidFill>
                <a:schemeClr val="bg1"/>
              </a:solidFill>
              <a:latin typeface="+mj-lt"/>
            </a:endParaRPr>
          </a:p>
          <a:p>
            <a:pPr marL="457200" lvl="1" indent="0"/>
            <a:r>
              <a:rPr lang="en-US" sz="1600" b="1" dirty="0">
                <a:solidFill>
                  <a:schemeClr val="bg1"/>
                </a:solidFill>
                <a:latin typeface="+mj-lt"/>
              </a:rPr>
              <a:t>Training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: The model was trained on the preprocessed dataset.</a:t>
            </a:r>
          </a:p>
          <a:p>
            <a:pPr marL="457200" lvl="1" indent="0"/>
            <a:endParaRPr lang="en-US" sz="1400" dirty="0">
              <a:solidFill>
                <a:schemeClr val="bg1"/>
              </a:solidFill>
              <a:latin typeface="+mj-lt"/>
            </a:endParaRPr>
          </a:p>
          <a:p>
            <a:pPr marL="457200" lvl="1" indent="0"/>
            <a:r>
              <a:rPr lang="en-US" sz="1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Testing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: Predictions were made on the test set, and the model's performance was evaluated.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7" name="Google Shape;3417;p62"/>
          <p:cNvSpPr txBox="1">
            <a:spLocks noGrp="1"/>
          </p:cNvSpPr>
          <p:nvPr>
            <p:ph type="title"/>
          </p:nvPr>
        </p:nvSpPr>
        <p:spPr>
          <a:xfrm>
            <a:off x="353390" y="200224"/>
            <a:ext cx="4556253" cy="788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/>
              <a:t>Model Evaluation</a:t>
            </a:r>
            <a:br>
              <a:rPr lang="en-US" sz="2800" dirty="0"/>
            </a:br>
            <a:br>
              <a:rPr lang="en-US" sz="2800" dirty="0"/>
            </a:br>
            <a:br>
              <a:rPr lang="en-US" sz="1400" b="1" dirty="0"/>
            </a:br>
            <a:endParaRPr lang="en-US" sz="1400" dirty="0"/>
          </a:p>
        </p:txBody>
      </p:sp>
      <p:sp>
        <p:nvSpPr>
          <p:cNvPr id="3421" name="Google Shape;3421;p62"/>
          <p:cNvSpPr/>
          <p:nvPr/>
        </p:nvSpPr>
        <p:spPr>
          <a:xfrm>
            <a:off x="7681470" y="2734928"/>
            <a:ext cx="234300" cy="2343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9" name="Google Shape;3439;p62">
            <a:hlinkClick r:id="" action="ppaction://hlinkshowjump?jump=previousslide"/>
          </p:cNvPr>
          <p:cNvSpPr/>
          <p:nvPr/>
        </p:nvSpPr>
        <p:spPr>
          <a:xfrm rot="-2700000">
            <a:off x="4328559" y="4755270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0" name="Google Shape;3440;p62">
            <a:hlinkClick r:id="rId3" action="ppaction://hlinksldjump"/>
          </p:cNvPr>
          <p:cNvSpPr/>
          <p:nvPr/>
        </p:nvSpPr>
        <p:spPr>
          <a:xfrm>
            <a:off x="4610745" y="4698579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42" name="Google Shape;3442;p62">
            <a:hlinkClick r:id="" action="ppaction://hlinkshowjump?jump=nextslide"/>
          </p:cNvPr>
          <p:cNvSpPr/>
          <p:nvPr/>
        </p:nvSpPr>
        <p:spPr>
          <a:xfrm rot="8100000">
            <a:off x="4945156" y="4755270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Google Shape;3417;p62">
            <a:extLst>
              <a:ext uri="{FF2B5EF4-FFF2-40B4-BE49-F238E27FC236}">
                <a16:creationId xmlns:a16="http://schemas.microsoft.com/office/drawing/2014/main" id="{01F1F315-37F9-8B6C-806E-7EB8596022EB}"/>
              </a:ext>
            </a:extLst>
          </p:cNvPr>
          <p:cNvSpPr txBox="1">
            <a:spLocks/>
          </p:cNvSpPr>
          <p:nvPr/>
        </p:nvSpPr>
        <p:spPr>
          <a:xfrm>
            <a:off x="686241" y="1983793"/>
            <a:ext cx="4556253" cy="78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b="1" dirty="0"/>
              <a:t>Confusion</a:t>
            </a:r>
            <a:r>
              <a:rPr lang="en-US" dirty="0"/>
              <a:t> </a:t>
            </a:r>
            <a:r>
              <a:rPr lang="en-US" b="1" dirty="0"/>
              <a:t>Matrix</a:t>
            </a:r>
            <a:r>
              <a:rPr lang="ar-EG" b="1" dirty="0"/>
              <a:t>:</a:t>
            </a:r>
            <a:endParaRPr lang="en-US" b="1" dirty="0"/>
          </a:p>
        </p:txBody>
      </p:sp>
      <p:sp>
        <p:nvSpPr>
          <p:cNvPr id="5" name="Google Shape;3417;p62">
            <a:extLst>
              <a:ext uri="{FF2B5EF4-FFF2-40B4-BE49-F238E27FC236}">
                <a16:creationId xmlns:a16="http://schemas.microsoft.com/office/drawing/2014/main" id="{055BAA56-5616-A76B-D3F6-C1A5AB3B25D6}"/>
              </a:ext>
            </a:extLst>
          </p:cNvPr>
          <p:cNvSpPr txBox="1">
            <a:spLocks/>
          </p:cNvSpPr>
          <p:nvPr/>
        </p:nvSpPr>
        <p:spPr>
          <a:xfrm>
            <a:off x="671088" y="1161227"/>
            <a:ext cx="4556253" cy="78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r>
              <a:rPr lang="en-US" sz="2800" dirty="0"/>
              <a:t>Accuracy</a:t>
            </a:r>
            <a:r>
              <a:rPr lang="ar-EG" sz="2800" dirty="0"/>
              <a:t>: </a:t>
            </a:r>
            <a:r>
              <a:rPr lang="en-US" sz="2800" dirty="0"/>
              <a:t>92%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D4D404-B1AD-C034-E853-F09115C5D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600" y="1846802"/>
            <a:ext cx="3133552" cy="2613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Google Shape;3448;p63"/>
          <p:cNvSpPr txBox="1">
            <a:spLocks noGrp="1"/>
          </p:cNvSpPr>
          <p:nvPr>
            <p:ph type="title"/>
          </p:nvPr>
        </p:nvSpPr>
        <p:spPr>
          <a:xfrm>
            <a:off x="-476732" y="260828"/>
            <a:ext cx="5435480" cy="6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Web User Interface with Streamlit</a:t>
            </a:r>
            <a:endParaRPr dirty="0"/>
          </a:p>
        </p:txBody>
      </p:sp>
      <p:sp>
        <p:nvSpPr>
          <p:cNvPr id="3450" name="Google Shape;3450;p63">
            <a:hlinkClick r:id="" action="ppaction://hlinkshowjump?jump=previousslide"/>
          </p:cNvPr>
          <p:cNvSpPr/>
          <p:nvPr/>
        </p:nvSpPr>
        <p:spPr>
          <a:xfrm rot="-2700000">
            <a:off x="4341463" y="4762196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1" name="Google Shape;3451;p63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53" name="Google Shape;3453;p63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64" name="Google Shape;3464;p63"/>
          <p:cNvSpPr/>
          <p:nvPr/>
        </p:nvSpPr>
        <p:spPr>
          <a:xfrm>
            <a:off x="5891440" y="570153"/>
            <a:ext cx="2175600" cy="79050"/>
          </a:xfrm>
          <a:custGeom>
            <a:avLst/>
            <a:gdLst/>
            <a:ahLst/>
            <a:cxnLst/>
            <a:rect l="l" t="t" r="r" b="b"/>
            <a:pathLst>
              <a:path w="87024" h="3162" fill="none" extrusionOk="0">
                <a:moveTo>
                  <a:pt x="1" y="0"/>
                </a:moveTo>
                <a:cubicBezTo>
                  <a:pt x="3618" y="0"/>
                  <a:pt x="3618" y="3161"/>
                  <a:pt x="7204" y="3161"/>
                </a:cubicBezTo>
                <a:cubicBezTo>
                  <a:pt x="10822" y="3161"/>
                  <a:pt x="10822" y="0"/>
                  <a:pt x="14469" y="0"/>
                </a:cubicBezTo>
                <a:cubicBezTo>
                  <a:pt x="18116" y="0"/>
                  <a:pt x="18116" y="3161"/>
                  <a:pt x="21734" y="3161"/>
                </a:cubicBezTo>
                <a:cubicBezTo>
                  <a:pt x="25351" y="3161"/>
                  <a:pt x="25351" y="0"/>
                  <a:pt x="28998" y="0"/>
                </a:cubicBezTo>
                <a:cubicBezTo>
                  <a:pt x="32585" y="0"/>
                  <a:pt x="32585" y="3161"/>
                  <a:pt x="36232" y="3161"/>
                </a:cubicBezTo>
                <a:cubicBezTo>
                  <a:pt x="39849" y="3161"/>
                  <a:pt x="39849" y="0"/>
                  <a:pt x="43497" y="0"/>
                </a:cubicBezTo>
                <a:cubicBezTo>
                  <a:pt x="47114" y="0"/>
                  <a:pt x="47114" y="3161"/>
                  <a:pt x="50761" y="3161"/>
                </a:cubicBezTo>
                <a:cubicBezTo>
                  <a:pt x="54348" y="3161"/>
                  <a:pt x="54348" y="0"/>
                  <a:pt x="57996" y="0"/>
                </a:cubicBezTo>
                <a:cubicBezTo>
                  <a:pt x="61613" y="0"/>
                  <a:pt x="61613" y="3161"/>
                  <a:pt x="65260" y="3161"/>
                </a:cubicBezTo>
                <a:cubicBezTo>
                  <a:pt x="68877" y="3161"/>
                  <a:pt x="68877" y="0"/>
                  <a:pt x="72525" y="0"/>
                </a:cubicBezTo>
                <a:cubicBezTo>
                  <a:pt x="76142" y="0"/>
                  <a:pt x="76142" y="3161"/>
                  <a:pt x="79789" y="3161"/>
                </a:cubicBezTo>
                <a:cubicBezTo>
                  <a:pt x="83376" y="3161"/>
                  <a:pt x="83376" y="0"/>
                  <a:pt x="87024" y="0"/>
                </a:cubicBezTo>
              </a:path>
            </a:pathLst>
          </a:custGeom>
          <a:noFill/>
          <a:ln w="9875" cap="flat" cmpd="sng">
            <a:solidFill>
              <a:srgbClr val="FFFF00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051C4-3F7A-2E44-52A7-A07E4ACE53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6436" y="1345168"/>
            <a:ext cx="833112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UI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The model is integrated with Streamlit for easy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Users can input patient data via form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 Alzheimer’s status with a button click.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UI 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Input fields: Age, BMI, Cholesterol levels, MMSE score,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Prediction button: Show the prediction (Alzheimer’s or Not).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Google Shape;3469;p64"/>
          <p:cNvSpPr txBox="1">
            <a:spLocks noGrp="1"/>
          </p:cNvSpPr>
          <p:nvPr>
            <p:ph type="title"/>
          </p:nvPr>
        </p:nvSpPr>
        <p:spPr>
          <a:xfrm>
            <a:off x="-1190080" y="358525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Future Work &amp; Improvements</a:t>
            </a:r>
          </a:p>
        </p:txBody>
      </p:sp>
      <p:sp>
        <p:nvSpPr>
          <p:cNvPr id="3470" name="Google Shape;3470;p64"/>
          <p:cNvSpPr txBox="1">
            <a:spLocks noGrp="1"/>
          </p:cNvSpPr>
          <p:nvPr>
            <p:ph type="subTitle" idx="1"/>
          </p:nvPr>
        </p:nvSpPr>
        <p:spPr>
          <a:xfrm>
            <a:off x="920304" y="1264475"/>
            <a:ext cx="4596576" cy="32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Hyperparameter</a:t>
            </a:r>
            <a:r>
              <a:rPr lang="en-US" dirty="0">
                <a:solidFill>
                  <a:schemeClr val="bg1"/>
                </a:solidFill>
              </a:rPr>
              <a:t> Tuning: Improve the model’s accuracy by fine-tuning hyperparameters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Additional Features: Add more features or data sources to enhance prediction accuracy.</a:t>
            </a:r>
          </a:p>
          <a:p>
            <a:r>
              <a:rPr lang="en-US" dirty="0">
                <a:solidFill>
                  <a:schemeClr val="bg1"/>
                </a:solidFill>
              </a:rPr>
              <a:t>Alternative Models: Explore other machine learning models like XGBoost or SVM.</a:t>
            </a:r>
          </a:p>
        </p:txBody>
      </p:sp>
      <p:sp>
        <p:nvSpPr>
          <p:cNvPr id="3472" name="Google Shape;3472;p64">
            <a:hlinkClick r:id="" action="ppaction://hlinkshowjump?jump=previousslide"/>
          </p:cNvPr>
          <p:cNvSpPr/>
          <p:nvPr/>
        </p:nvSpPr>
        <p:spPr>
          <a:xfrm rot="-2700000">
            <a:off x="4341462" y="4753921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73" name="Google Shape;3473;p64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75" name="Google Shape;3475;p64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65"/>
          <p:cNvSpPr txBox="1">
            <a:spLocks noGrp="1"/>
          </p:cNvSpPr>
          <p:nvPr>
            <p:ph type="title"/>
          </p:nvPr>
        </p:nvSpPr>
        <p:spPr>
          <a:xfrm>
            <a:off x="628389" y="370747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3481" name="Google Shape;3481;p65"/>
          <p:cNvSpPr txBox="1">
            <a:spLocks noGrp="1"/>
          </p:cNvSpPr>
          <p:nvPr>
            <p:ph type="subTitle" idx="1"/>
          </p:nvPr>
        </p:nvSpPr>
        <p:spPr>
          <a:xfrm>
            <a:off x="541062" y="2053574"/>
            <a:ext cx="4368000" cy="143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Summary</a:t>
            </a:r>
            <a:r>
              <a:rPr lang="en-US" sz="1600" dirty="0"/>
              <a:t>: We successfully built a machine learning model to predict Alzheimer’s disease using Random Forest, </a:t>
            </a:r>
            <a:r>
              <a:rPr lang="ar-EG" sz="1600" dirty="0"/>
              <a:t>which performed well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Impact</a:t>
            </a:r>
            <a:r>
              <a:rPr lang="en-US" sz="1600" dirty="0"/>
              <a:t>: Early prediction of Alzheimer’s can lead to better management and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Next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chemeClr val="bg1"/>
                </a:solidFill>
              </a:rPr>
              <a:t>Steps</a:t>
            </a:r>
            <a:r>
              <a:rPr lang="en-US" sz="1600" dirty="0"/>
              <a:t>: Deploy the model for real-time predictions via a web interface.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3482" name="Google Shape;3482;p65"/>
          <p:cNvGrpSpPr/>
          <p:nvPr/>
        </p:nvGrpSpPr>
        <p:grpSpPr>
          <a:xfrm>
            <a:off x="5243748" y="955040"/>
            <a:ext cx="4977212" cy="4372522"/>
            <a:chOff x="4514500" y="200458"/>
            <a:chExt cx="4289438" cy="4742583"/>
          </a:xfrm>
        </p:grpSpPr>
        <p:grpSp>
          <p:nvGrpSpPr>
            <p:cNvPr id="3485" name="Google Shape;3485;p65"/>
            <p:cNvGrpSpPr/>
            <p:nvPr/>
          </p:nvGrpSpPr>
          <p:grpSpPr>
            <a:xfrm>
              <a:off x="4514500" y="2710393"/>
              <a:ext cx="4289438" cy="2232648"/>
              <a:chOff x="4604850" y="2792791"/>
              <a:chExt cx="4289438" cy="2232648"/>
            </a:xfrm>
          </p:grpSpPr>
          <p:sp>
            <p:nvSpPr>
              <p:cNvPr id="3489" name="Google Shape;3489;p65"/>
              <p:cNvSpPr/>
              <p:nvPr/>
            </p:nvSpPr>
            <p:spPr>
              <a:xfrm>
                <a:off x="4604850" y="2792791"/>
                <a:ext cx="4289438" cy="2232648"/>
              </a:xfrm>
              <a:custGeom>
                <a:avLst/>
                <a:gdLst/>
                <a:ahLst/>
                <a:cxnLst/>
                <a:rect l="l" t="t" r="r" b="b"/>
                <a:pathLst>
                  <a:path w="19020" h="9900" extrusionOk="0">
                    <a:moveTo>
                      <a:pt x="6436" y="39"/>
                    </a:moveTo>
                    <a:cubicBezTo>
                      <a:pt x="6527" y="39"/>
                      <a:pt x="6619" y="57"/>
                      <a:pt x="6706" y="57"/>
                    </a:cubicBezTo>
                    <a:cubicBezTo>
                      <a:pt x="7180" y="109"/>
                      <a:pt x="7576" y="257"/>
                      <a:pt x="7959" y="401"/>
                    </a:cubicBezTo>
                    <a:cubicBezTo>
                      <a:pt x="8411" y="566"/>
                      <a:pt x="8903" y="744"/>
                      <a:pt x="9464" y="744"/>
                    </a:cubicBezTo>
                    <a:lnTo>
                      <a:pt x="9499" y="744"/>
                    </a:lnTo>
                    <a:cubicBezTo>
                      <a:pt x="10078" y="744"/>
                      <a:pt x="10496" y="601"/>
                      <a:pt x="10970" y="435"/>
                    </a:cubicBezTo>
                    <a:cubicBezTo>
                      <a:pt x="11240" y="327"/>
                      <a:pt x="11514" y="240"/>
                      <a:pt x="11818" y="166"/>
                    </a:cubicBezTo>
                    <a:cubicBezTo>
                      <a:pt x="12145" y="109"/>
                      <a:pt x="12436" y="74"/>
                      <a:pt x="12710" y="74"/>
                    </a:cubicBezTo>
                    <a:cubicBezTo>
                      <a:pt x="13415" y="74"/>
                      <a:pt x="13977" y="257"/>
                      <a:pt x="14686" y="509"/>
                    </a:cubicBezTo>
                    <a:cubicBezTo>
                      <a:pt x="14777" y="544"/>
                      <a:pt x="14886" y="583"/>
                      <a:pt x="14973" y="618"/>
                    </a:cubicBezTo>
                    <a:cubicBezTo>
                      <a:pt x="15882" y="2885"/>
                      <a:pt x="16914" y="5204"/>
                      <a:pt x="17910" y="7437"/>
                    </a:cubicBezTo>
                    <a:cubicBezTo>
                      <a:pt x="18258" y="8198"/>
                      <a:pt x="18619" y="9012"/>
                      <a:pt x="18963" y="9791"/>
                    </a:cubicBezTo>
                    <a:cubicBezTo>
                      <a:pt x="18654" y="9812"/>
                      <a:pt x="18310" y="9812"/>
                      <a:pt x="17984" y="9812"/>
                    </a:cubicBezTo>
                    <a:cubicBezTo>
                      <a:pt x="17623" y="9830"/>
                      <a:pt x="17240" y="9847"/>
                      <a:pt x="16879" y="9847"/>
                    </a:cubicBezTo>
                    <a:cubicBezTo>
                      <a:pt x="16535" y="9847"/>
                      <a:pt x="16226" y="9830"/>
                      <a:pt x="15952" y="9812"/>
                    </a:cubicBezTo>
                    <a:cubicBezTo>
                      <a:pt x="15408" y="9773"/>
                      <a:pt x="14973" y="9647"/>
                      <a:pt x="14521" y="9503"/>
                    </a:cubicBezTo>
                    <a:cubicBezTo>
                      <a:pt x="14268" y="9412"/>
                      <a:pt x="13977" y="9321"/>
                      <a:pt x="13689" y="9268"/>
                    </a:cubicBezTo>
                    <a:cubicBezTo>
                      <a:pt x="13380" y="9194"/>
                      <a:pt x="13106" y="9160"/>
                      <a:pt x="12837" y="9160"/>
                    </a:cubicBezTo>
                    <a:cubicBezTo>
                      <a:pt x="12236" y="9160"/>
                      <a:pt x="11766" y="9321"/>
                      <a:pt x="11257" y="9464"/>
                    </a:cubicBezTo>
                    <a:cubicBezTo>
                      <a:pt x="10752" y="9630"/>
                      <a:pt x="10208" y="9791"/>
                      <a:pt x="9499" y="9812"/>
                    </a:cubicBezTo>
                    <a:cubicBezTo>
                      <a:pt x="8920" y="9812"/>
                      <a:pt x="8485" y="9647"/>
                      <a:pt x="8011" y="9486"/>
                    </a:cubicBezTo>
                    <a:cubicBezTo>
                      <a:pt x="7850" y="9429"/>
                      <a:pt x="7667" y="9355"/>
                      <a:pt x="7467" y="9303"/>
                    </a:cubicBezTo>
                    <a:cubicBezTo>
                      <a:pt x="7054" y="9194"/>
                      <a:pt x="6688" y="9138"/>
                      <a:pt x="6362" y="9138"/>
                    </a:cubicBezTo>
                    <a:cubicBezTo>
                      <a:pt x="5909" y="9138"/>
                      <a:pt x="5474" y="9229"/>
                      <a:pt x="4895" y="9429"/>
                    </a:cubicBezTo>
                    <a:cubicBezTo>
                      <a:pt x="3590" y="9847"/>
                      <a:pt x="2376" y="9865"/>
                      <a:pt x="923" y="9865"/>
                    </a:cubicBezTo>
                    <a:lnTo>
                      <a:pt x="52" y="9865"/>
                    </a:lnTo>
                    <a:cubicBezTo>
                      <a:pt x="505" y="8794"/>
                      <a:pt x="940" y="7706"/>
                      <a:pt x="1358" y="6658"/>
                    </a:cubicBezTo>
                    <a:cubicBezTo>
                      <a:pt x="2119" y="4678"/>
                      <a:pt x="2920" y="2650"/>
                      <a:pt x="3969" y="692"/>
                    </a:cubicBezTo>
                    <a:cubicBezTo>
                      <a:pt x="4117" y="635"/>
                      <a:pt x="4278" y="583"/>
                      <a:pt x="4443" y="509"/>
                    </a:cubicBezTo>
                    <a:cubicBezTo>
                      <a:pt x="5039" y="292"/>
                      <a:pt x="5727" y="39"/>
                      <a:pt x="6436" y="39"/>
                    </a:cubicBezTo>
                    <a:close/>
                    <a:moveTo>
                      <a:pt x="6436" y="0"/>
                    </a:moveTo>
                    <a:cubicBezTo>
                      <a:pt x="5727" y="0"/>
                      <a:pt x="5039" y="257"/>
                      <a:pt x="4421" y="474"/>
                    </a:cubicBezTo>
                    <a:cubicBezTo>
                      <a:pt x="4260" y="544"/>
                      <a:pt x="4095" y="601"/>
                      <a:pt x="3951" y="653"/>
                    </a:cubicBezTo>
                    <a:lnTo>
                      <a:pt x="3934" y="653"/>
                    </a:lnTo>
                    <a:cubicBezTo>
                      <a:pt x="2898" y="2633"/>
                      <a:pt x="2084" y="4660"/>
                      <a:pt x="1323" y="6636"/>
                    </a:cubicBezTo>
                    <a:cubicBezTo>
                      <a:pt x="905" y="7706"/>
                      <a:pt x="470" y="8812"/>
                      <a:pt x="0" y="9882"/>
                    </a:cubicBezTo>
                    <a:lnTo>
                      <a:pt x="0" y="9899"/>
                    </a:lnTo>
                    <a:lnTo>
                      <a:pt x="923" y="9899"/>
                    </a:lnTo>
                    <a:cubicBezTo>
                      <a:pt x="2393" y="9899"/>
                      <a:pt x="3607" y="9882"/>
                      <a:pt x="4913" y="9464"/>
                    </a:cubicBezTo>
                    <a:cubicBezTo>
                      <a:pt x="5492" y="9268"/>
                      <a:pt x="5909" y="9177"/>
                      <a:pt x="6362" y="9177"/>
                    </a:cubicBezTo>
                    <a:cubicBezTo>
                      <a:pt x="6688" y="9177"/>
                      <a:pt x="7032" y="9229"/>
                      <a:pt x="7450" y="9338"/>
                    </a:cubicBezTo>
                    <a:cubicBezTo>
                      <a:pt x="7650" y="9395"/>
                      <a:pt x="7833" y="9464"/>
                      <a:pt x="8011" y="9521"/>
                    </a:cubicBezTo>
                    <a:cubicBezTo>
                      <a:pt x="8485" y="9682"/>
                      <a:pt x="8920" y="9847"/>
                      <a:pt x="9499" y="9847"/>
                    </a:cubicBezTo>
                    <a:cubicBezTo>
                      <a:pt x="10226" y="9830"/>
                      <a:pt x="10752" y="9664"/>
                      <a:pt x="11274" y="9503"/>
                    </a:cubicBezTo>
                    <a:cubicBezTo>
                      <a:pt x="11766" y="9355"/>
                      <a:pt x="12236" y="9194"/>
                      <a:pt x="12837" y="9194"/>
                    </a:cubicBezTo>
                    <a:cubicBezTo>
                      <a:pt x="13106" y="9194"/>
                      <a:pt x="13380" y="9229"/>
                      <a:pt x="13668" y="9303"/>
                    </a:cubicBezTo>
                    <a:cubicBezTo>
                      <a:pt x="13977" y="9355"/>
                      <a:pt x="14251" y="9447"/>
                      <a:pt x="14521" y="9538"/>
                    </a:cubicBezTo>
                    <a:cubicBezTo>
                      <a:pt x="14973" y="9682"/>
                      <a:pt x="15408" y="9812"/>
                      <a:pt x="15952" y="9847"/>
                    </a:cubicBezTo>
                    <a:cubicBezTo>
                      <a:pt x="16226" y="9865"/>
                      <a:pt x="16535" y="9882"/>
                      <a:pt x="16879" y="9882"/>
                    </a:cubicBezTo>
                    <a:cubicBezTo>
                      <a:pt x="17240" y="9882"/>
                      <a:pt x="17623" y="9865"/>
                      <a:pt x="17984" y="9847"/>
                    </a:cubicBezTo>
                    <a:cubicBezTo>
                      <a:pt x="18328" y="9847"/>
                      <a:pt x="18672" y="9847"/>
                      <a:pt x="18998" y="9830"/>
                    </a:cubicBezTo>
                    <a:lnTo>
                      <a:pt x="19020" y="9830"/>
                    </a:lnTo>
                    <a:lnTo>
                      <a:pt x="19020" y="9812"/>
                    </a:lnTo>
                    <a:cubicBezTo>
                      <a:pt x="18654" y="9012"/>
                      <a:pt x="18293" y="8198"/>
                      <a:pt x="17949" y="7419"/>
                    </a:cubicBezTo>
                    <a:cubicBezTo>
                      <a:pt x="16953" y="5187"/>
                      <a:pt x="15917" y="2868"/>
                      <a:pt x="15012" y="583"/>
                    </a:cubicBezTo>
                    <a:lnTo>
                      <a:pt x="14995" y="583"/>
                    </a:lnTo>
                    <a:cubicBezTo>
                      <a:pt x="14903" y="544"/>
                      <a:pt x="14795" y="509"/>
                      <a:pt x="14686" y="474"/>
                    </a:cubicBezTo>
                    <a:cubicBezTo>
                      <a:pt x="13977" y="240"/>
                      <a:pt x="13415" y="39"/>
                      <a:pt x="12710" y="39"/>
                    </a:cubicBezTo>
                    <a:cubicBezTo>
                      <a:pt x="12436" y="39"/>
                      <a:pt x="12127" y="74"/>
                      <a:pt x="11818" y="131"/>
                    </a:cubicBezTo>
                    <a:cubicBezTo>
                      <a:pt x="11514" y="200"/>
                      <a:pt x="11222" y="292"/>
                      <a:pt x="10948" y="401"/>
                    </a:cubicBezTo>
                    <a:cubicBezTo>
                      <a:pt x="10496" y="566"/>
                      <a:pt x="10060" y="709"/>
                      <a:pt x="9499" y="709"/>
                    </a:cubicBezTo>
                    <a:lnTo>
                      <a:pt x="9464" y="709"/>
                    </a:lnTo>
                    <a:cubicBezTo>
                      <a:pt x="8903" y="709"/>
                      <a:pt x="8429" y="527"/>
                      <a:pt x="7976" y="366"/>
                    </a:cubicBezTo>
                    <a:cubicBezTo>
                      <a:pt x="7576" y="218"/>
                      <a:pt x="7180" y="74"/>
                      <a:pt x="6706" y="22"/>
                    </a:cubicBezTo>
                    <a:cubicBezTo>
                      <a:pt x="6619" y="22"/>
                      <a:pt x="6527" y="0"/>
                      <a:pt x="643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0" name="Google Shape;3490;p65"/>
              <p:cNvSpPr/>
              <p:nvPr/>
            </p:nvSpPr>
            <p:spPr>
              <a:xfrm>
                <a:off x="4678369" y="4690306"/>
                <a:ext cx="4137436" cy="176131"/>
              </a:xfrm>
              <a:custGeom>
                <a:avLst/>
                <a:gdLst/>
                <a:ahLst/>
                <a:cxnLst/>
                <a:rect l="l" t="t" r="r" b="b"/>
                <a:pathLst>
                  <a:path w="18346" h="781" extrusionOk="0">
                    <a:moveTo>
                      <a:pt x="12510" y="1"/>
                    </a:moveTo>
                    <a:cubicBezTo>
                      <a:pt x="11890" y="1"/>
                      <a:pt x="11369" y="184"/>
                      <a:pt x="10861" y="345"/>
                    </a:cubicBezTo>
                    <a:cubicBezTo>
                      <a:pt x="10352" y="528"/>
                      <a:pt x="9826" y="706"/>
                      <a:pt x="9173" y="706"/>
                    </a:cubicBezTo>
                    <a:cubicBezTo>
                      <a:pt x="8486" y="706"/>
                      <a:pt x="7942" y="528"/>
                      <a:pt x="7433" y="345"/>
                    </a:cubicBezTo>
                    <a:cubicBezTo>
                      <a:pt x="6945" y="188"/>
                      <a:pt x="6467" y="30"/>
                      <a:pt x="5883" y="30"/>
                    </a:cubicBezTo>
                    <a:cubicBezTo>
                      <a:pt x="5596" y="30"/>
                      <a:pt x="5283" y="68"/>
                      <a:pt x="4931" y="163"/>
                    </a:cubicBezTo>
                    <a:cubicBezTo>
                      <a:pt x="4730" y="219"/>
                      <a:pt x="4530" y="289"/>
                      <a:pt x="4352" y="345"/>
                    </a:cubicBezTo>
                    <a:cubicBezTo>
                      <a:pt x="3808" y="506"/>
                      <a:pt x="3281" y="672"/>
                      <a:pt x="2594" y="724"/>
                    </a:cubicBezTo>
                    <a:cubicBezTo>
                      <a:pt x="2285" y="745"/>
                      <a:pt x="1973" y="750"/>
                      <a:pt x="1658" y="750"/>
                    </a:cubicBezTo>
                    <a:cubicBezTo>
                      <a:pt x="1378" y="750"/>
                      <a:pt x="1097" y="746"/>
                      <a:pt x="814" y="746"/>
                    </a:cubicBezTo>
                    <a:lnTo>
                      <a:pt x="1" y="746"/>
                    </a:lnTo>
                    <a:lnTo>
                      <a:pt x="1" y="780"/>
                    </a:lnTo>
                    <a:lnTo>
                      <a:pt x="1558" y="780"/>
                    </a:lnTo>
                    <a:cubicBezTo>
                      <a:pt x="1902" y="780"/>
                      <a:pt x="2268" y="780"/>
                      <a:pt x="2594" y="763"/>
                    </a:cubicBezTo>
                    <a:cubicBezTo>
                      <a:pt x="3299" y="706"/>
                      <a:pt x="3808" y="546"/>
                      <a:pt x="4369" y="380"/>
                    </a:cubicBezTo>
                    <a:cubicBezTo>
                      <a:pt x="4552" y="328"/>
                      <a:pt x="4730" y="254"/>
                      <a:pt x="4948" y="202"/>
                    </a:cubicBezTo>
                    <a:cubicBezTo>
                      <a:pt x="5298" y="105"/>
                      <a:pt x="5607" y="66"/>
                      <a:pt x="5891" y="66"/>
                    </a:cubicBezTo>
                    <a:cubicBezTo>
                      <a:pt x="6462" y="66"/>
                      <a:pt x="6930" y="223"/>
                      <a:pt x="7415" y="380"/>
                    </a:cubicBezTo>
                    <a:cubicBezTo>
                      <a:pt x="7942" y="563"/>
                      <a:pt x="8468" y="746"/>
                      <a:pt x="9173" y="746"/>
                    </a:cubicBezTo>
                    <a:cubicBezTo>
                      <a:pt x="9826" y="746"/>
                      <a:pt x="10352" y="563"/>
                      <a:pt x="10879" y="380"/>
                    </a:cubicBezTo>
                    <a:cubicBezTo>
                      <a:pt x="11405" y="205"/>
                      <a:pt x="11906" y="41"/>
                      <a:pt x="12518" y="41"/>
                    </a:cubicBezTo>
                    <a:cubicBezTo>
                      <a:pt x="12665" y="41"/>
                      <a:pt x="12819" y="50"/>
                      <a:pt x="12981" y="71"/>
                    </a:cubicBezTo>
                    <a:cubicBezTo>
                      <a:pt x="13381" y="128"/>
                      <a:pt x="13742" y="254"/>
                      <a:pt x="14086" y="380"/>
                    </a:cubicBezTo>
                    <a:cubicBezTo>
                      <a:pt x="14451" y="506"/>
                      <a:pt x="14830" y="654"/>
                      <a:pt x="15265" y="706"/>
                    </a:cubicBezTo>
                    <a:cubicBezTo>
                      <a:pt x="15600" y="743"/>
                      <a:pt x="15954" y="758"/>
                      <a:pt x="16314" y="758"/>
                    </a:cubicBezTo>
                    <a:cubicBezTo>
                      <a:pt x="16675" y="758"/>
                      <a:pt x="17042" y="743"/>
                      <a:pt x="17406" y="724"/>
                    </a:cubicBezTo>
                    <a:cubicBezTo>
                      <a:pt x="17732" y="724"/>
                      <a:pt x="18058" y="706"/>
                      <a:pt x="18346" y="706"/>
                    </a:cubicBezTo>
                    <a:lnTo>
                      <a:pt x="18346" y="672"/>
                    </a:lnTo>
                    <a:cubicBezTo>
                      <a:pt x="18058" y="672"/>
                      <a:pt x="17732" y="689"/>
                      <a:pt x="17406" y="689"/>
                    </a:cubicBezTo>
                    <a:cubicBezTo>
                      <a:pt x="17035" y="707"/>
                      <a:pt x="16660" y="721"/>
                      <a:pt x="16295" y="721"/>
                    </a:cubicBezTo>
                    <a:cubicBezTo>
                      <a:pt x="15944" y="721"/>
                      <a:pt x="15602" y="708"/>
                      <a:pt x="15282" y="672"/>
                    </a:cubicBezTo>
                    <a:cubicBezTo>
                      <a:pt x="14847" y="615"/>
                      <a:pt x="14469" y="472"/>
                      <a:pt x="14086" y="345"/>
                    </a:cubicBezTo>
                    <a:cubicBezTo>
                      <a:pt x="13742" y="219"/>
                      <a:pt x="13381" y="93"/>
                      <a:pt x="12981" y="36"/>
                    </a:cubicBezTo>
                    <a:cubicBezTo>
                      <a:pt x="12817" y="12"/>
                      <a:pt x="12661" y="1"/>
                      <a:pt x="1251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1" name="Google Shape;3491;p65"/>
              <p:cNvSpPr/>
              <p:nvPr/>
            </p:nvSpPr>
            <p:spPr>
              <a:xfrm>
                <a:off x="4743093" y="4538532"/>
                <a:ext cx="4007986" cy="176808"/>
              </a:xfrm>
              <a:custGeom>
                <a:avLst/>
                <a:gdLst/>
                <a:ahLst/>
                <a:cxnLst/>
                <a:rect l="l" t="t" r="r" b="b"/>
                <a:pathLst>
                  <a:path w="17772" h="784" extrusionOk="0">
                    <a:moveTo>
                      <a:pt x="12200" y="0"/>
                    </a:moveTo>
                    <a:cubicBezTo>
                      <a:pt x="11584" y="0"/>
                      <a:pt x="11056" y="180"/>
                      <a:pt x="10553" y="348"/>
                    </a:cubicBezTo>
                    <a:cubicBezTo>
                      <a:pt x="10048" y="527"/>
                      <a:pt x="9521" y="709"/>
                      <a:pt x="8886" y="709"/>
                    </a:cubicBezTo>
                    <a:cubicBezTo>
                      <a:pt x="8216" y="709"/>
                      <a:pt x="7690" y="527"/>
                      <a:pt x="7180" y="348"/>
                    </a:cubicBezTo>
                    <a:cubicBezTo>
                      <a:pt x="6687" y="173"/>
                      <a:pt x="6219" y="8"/>
                      <a:pt x="5647" y="8"/>
                    </a:cubicBezTo>
                    <a:cubicBezTo>
                      <a:pt x="5381" y="8"/>
                      <a:pt x="5093" y="44"/>
                      <a:pt x="4770" y="131"/>
                    </a:cubicBezTo>
                    <a:cubicBezTo>
                      <a:pt x="4517" y="200"/>
                      <a:pt x="4265" y="274"/>
                      <a:pt x="4047" y="348"/>
                    </a:cubicBezTo>
                    <a:cubicBezTo>
                      <a:pt x="3556" y="509"/>
                      <a:pt x="3103" y="657"/>
                      <a:pt x="2503" y="709"/>
                    </a:cubicBezTo>
                    <a:cubicBezTo>
                      <a:pt x="2185" y="741"/>
                      <a:pt x="1852" y="748"/>
                      <a:pt x="1513" y="748"/>
                    </a:cubicBezTo>
                    <a:cubicBezTo>
                      <a:pt x="1252" y="748"/>
                      <a:pt x="988" y="744"/>
                      <a:pt x="727" y="744"/>
                    </a:cubicBezTo>
                    <a:cubicBezTo>
                      <a:pt x="571" y="744"/>
                      <a:pt x="406" y="736"/>
                      <a:pt x="243" y="736"/>
                    </a:cubicBezTo>
                    <a:cubicBezTo>
                      <a:pt x="162" y="736"/>
                      <a:pt x="81" y="738"/>
                      <a:pt x="1" y="744"/>
                    </a:cubicBezTo>
                    <a:lnTo>
                      <a:pt x="1" y="783"/>
                    </a:lnTo>
                    <a:cubicBezTo>
                      <a:pt x="81" y="778"/>
                      <a:pt x="162" y="776"/>
                      <a:pt x="243" y="776"/>
                    </a:cubicBezTo>
                    <a:cubicBezTo>
                      <a:pt x="406" y="776"/>
                      <a:pt x="571" y="783"/>
                      <a:pt x="727" y="783"/>
                    </a:cubicBezTo>
                    <a:lnTo>
                      <a:pt x="1380" y="783"/>
                    </a:lnTo>
                    <a:cubicBezTo>
                      <a:pt x="1780" y="783"/>
                      <a:pt x="2159" y="783"/>
                      <a:pt x="2525" y="744"/>
                    </a:cubicBezTo>
                    <a:cubicBezTo>
                      <a:pt x="3103" y="692"/>
                      <a:pt x="3556" y="548"/>
                      <a:pt x="4047" y="383"/>
                    </a:cubicBezTo>
                    <a:cubicBezTo>
                      <a:pt x="4282" y="309"/>
                      <a:pt x="4517" y="239"/>
                      <a:pt x="4787" y="165"/>
                    </a:cubicBezTo>
                    <a:cubicBezTo>
                      <a:pt x="5103" y="80"/>
                      <a:pt x="5385" y="46"/>
                      <a:pt x="5646" y="46"/>
                    </a:cubicBezTo>
                    <a:cubicBezTo>
                      <a:pt x="6214" y="46"/>
                      <a:pt x="6680" y="210"/>
                      <a:pt x="7163" y="383"/>
                    </a:cubicBezTo>
                    <a:cubicBezTo>
                      <a:pt x="7690" y="566"/>
                      <a:pt x="8216" y="744"/>
                      <a:pt x="8886" y="744"/>
                    </a:cubicBezTo>
                    <a:cubicBezTo>
                      <a:pt x="9521" y="744"/>
                      <a:pt x="10048" y="566"/>
                      <a:pt x="10574" y="383"/>
                    </a:cubicBezTo>
                    <a:cubicBezTo>
                      <a:pt x="11069" y="203"/>
                      <a:pt x="11579" y="34"/>
                      <a:pt x="12183" y="34"/>
                    </a:cubicBezTo>
                    <a:cubicBezTo>
                      <a:pt x="12307" y="34"/>
                      <a:pt x="12435" y="41"/>
                      <a:pt x="12567" y="57"/>
                    </a:cubicBezTo>
                    <a:cubicBezTo>
                      <a:pt x="12985" y="92"/>
                      <a:pt x="13364" y="239"/>
                      <a:pt x="13729" y="366"/>
                    </a:cubicBezTo>
                    <a:cubicBezTo>
                      <a:pt x="14055" y="492"/>
                      <a:pt x="14399" y="618"/>
                      <a:pt x="14778" y="675"/>
                    </a:cubicBezTo>
                    <a:cubicBezTo>
                      <a:pt x="15131" y="732"/>
                      <a:pt x="15504" y="748"/>
                      <a:pt x="15888" y="748"/>
                    </a:cubicBezTo>
                    <a:cubicBezTo>
                      <a:pt x="16232" y="748"/>
                      <a:pt x="16584" y="735"/>
                      <a:pt x="16936" y="727"/>
                    </a:cubicBezTo>
                    <a:cubicBezTo>
                      <a:pt x="17228" y="709"/>
                      <a:pt x="17497" y="709"/>
                      <a:pt x="17771" y="709"/>
                    </a:cubicBezTo>
                    <a:lnTo>
                      <a:pt x="17771" y="675"/>
                    </a:lnTo>
                    <a:cubicBezTo>
                      <a:pt x="17497" y="675"/>
                      <a:pt x="17228" y="675"/>
                      <a:pt x="16936" y="692"/>
                    </a:cubicBezTo>
                    <a:cubicBezTo>
                      <a:pt x="16598" y="700"/>
                      <a:pt x="16260" y="711"/>
                      <a:pt x="15931" y="711"/>
                    </a:cubicBezTo>
                    <a:cubicBezTo>
                      <a:pt x="15535" y="711"/>
                      <a:pt x="15151" y="695"/>
                      <a:pt x="14795" y="635"/>
                    </a:cubicBezTo>
                    <a:cubicBezTo>
                      <a:pt x="14417" y="583"/>
                      <a:pt x="14073" y="457"/>
                      <a:pt x="13747" y="331"/>
                    </a:cubicBezTo>
                    <a:cubicBezTo>
                      <a:pt x="13381" y="200"/>
                      <a:pt x="13002" y="57"/>
                      <a:pt x="12567" y="22"/>
                    </a:cubicBezTo>
                    <a:cubicBezTo>
                      <a:pt x="12441" y="7"/>
                      <a:pt x="12319" y="0"/>
                      <a:pt x="122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2" name="Google Shape;3492;p65"/>
              <p:cNvSpPr/>
              <p:nvPr/>
            </p:nvSpPr>
            <p:spPr>
              <a:xfrm>
                <a:off x="4804885" y="4368716"/>
                <a:ext cx="3884400" cy="203419"/>
              </a:xfrm>
              <a:custGeom>
                <a:avLst/>
                <a:gdLst/>
                <a:ahLst/>
                <a:cxnLst/>
                <a:rect l="l" t="t" r="r" b="b"/>
                <a:pathLst>
                  <a:path w="17224" h="902" extrusionOk="0">
                    <a:moveTo>
                      <a:pt x="5407" y="1"/>
                    </a:moveTo>
                    <a:cubicBezTo>
                      <a:pt x="5117" y="1"/>
                      <a:pt x="4785" y="51"/>
                      <a:pt x="4387" y="174"/>
                    </a:cubicBezTo>
                    <a:cubicBezTo>
                      <a:pt x="4117" y="248"/>
                      <a:pt x="3900" y="340"/>
                      <a:pt x="3682" y="431"/>
                    </a:cubicBezTo>
                    <a:cubicBezTo>
                      <a:pt x="3317" y="575"/>
                      <a:pt x="2990" y="701"/>
                      <a:pt x="2555" y="792"/>
                    </a:cubicBezTo>
                    <a:cubicBezTo>
                      <a:pt x="2140" y="856"/>
                      <a:pt x="1698" y="875"/>
                      <a:pt x="1253" y="875"/>
                    </a:cubicBezTo>
                    <a:cubicBezTo>
                      <a:pt x="1059" y="875"/>
                      <a:pt x="864" y="872"/>
                      <a:pt x="671" y="866"/>
                    </a:cubicBezTo>
                    <a:lnTo>
                      <a:pt x="1" y="866"/>
                    </a:lnTo>
                    <a:lnTo>
                      <a:pt x="1" y="901"/>
                    </a:lnTo>
                    <a:lnTo>
                      <a:pt x="1289" y="901"/>
                    </a:lnTo>
                    <a:cubicBezTo>
                      <a:pt x="1724" y="901"/>
                      <a:pt x="2159" y="901"/>
                      <a:pt x="2555" y="827"/>
                    </a:cubicBezTo>
                    <a:cubicBezTo>
                      <a:pt x="2990" y="736"/>
                      <a:pt x="3338" y="610"/>
                      <a:pt x="3699" y="466"/>
                    </a:cubicBezTo>
                    <a:cubicBezTo>
                      <a:pt x="3917" y="375"/>
                      <a:pt x="4135" y="283"/>
                      <a:pt x="4387" y="214"/>
                    </a:cubicBezTo>
                    <a:cubicBezTo>
                      <a:pt x="4786" y="88"/>
                      <a:pt x="5114" y="38"/>
                      <a:pt x="5400" y="38"/>
                    </a:cubicBezTo>
                    <a:cubicBezTo>
                      <a:pt x="5945" y="38"/>
                      <a:pt x="6334" y="221"/>
                      <a:pt x="6763" y="409"/>
                    </a:cubicBezTo>
                    <a:cubicBezTo>
                      <a:pt x="7233" y="627"/>
                      <a:pt x="7707" y="845"/>
                      <a:pt x="8469" y="884"/>
                    </a:cubicBezTo>
                    <a:cubicBezTo>
                      <a:pt x="9139" y="884"/>
                      <a:pt x="9700" y="701"/>
                      <a:pt x="10244" y="501"/>
                    </a:cubicBezTo>
                    <a:cubicBezTo>
                      <a:pt x="10756" y="311"/>
                      <a:pt x="11291" y="122"/>
                      <a:pt x="11908" y="122"/>
                    </a:cubicBezTo>
                    <a:cubicBezTo>
                      <a:pt x="12056" y="122"/>
                      <a:pt x="12209" y="133"/>
                      <a:pt x="12367" y="157"/>
                    </a:cubicBezTo>
                    <a:cubicBezTo>
                      <a:pt x="12728" y="214"/>
                      <a:pt x="13055" y="340"/>
                      <a:pt x="13364" y="449"/>
                    </a:cubicBezTo>
                    <a:cubicBezTo>
                      <a:pt x="13616" y="557"/>
                      <a:pt x="13908" y="666"/>
                      <a:pt x="14177" y="718"/>
                    </a:cubicBezTo>
                    <a:cubicBezTo>
                      <a:pt x="14667" y="830"/>
                      <a:pt x="15223" y="858"/>
                      <a:pt x="15771" y="858"/>
                    </a:cubicBezTo>
                    <a:cubicBezTo>
                      <a:pt x="16036" y="858"/>
                      <a:pt x="16300" y="852"/>
                      <a:pt x="16553" y="845"/>
                    </a:cubicBezTo>
                    <a:cubicBezTo>
                      <a:pt x="16788" y="827"/>
                      <a:pt x="17006" y="827"/>
                      <a:pt x="17223" y="827"/>
                    </a:cubicBezTo>
                    <a:lnTo>
                      <a:pt x="17223" y="792"/>
                    </a:lnTo>
                    <a:cubicBezTo>
                      <a:pt x="17006" y="792"/>
                      <a:pt x="16788" y="792"/>
                      <a:pt x="16553" y="810"/>
                    </a:cubicBezTo>
                    <a:cubicBezTo>
                      <a:pt x="16310" y="815"/>
                      <a:pt x="16058" y="821"/>
                      <a:pt x="15804" y="821"/>
                    </a:cubicBezTo>
                    <a:cubicBezTo>
                      <a:pt x="15246" y="821"/>
                      <a:pt x="14683" y="794"/>
                      <a:pt x="14195" y="684"/>
                    </a:cubicBezTo>
                    <a:cubicBezTo>
                      <a:pt x="13908" y="627"/>
                      <a:pt x="13634" y="518"/>
                      <a:pt x="13381" y="431"/>
                    </a:cubicBezTo>
                    <a:cubicBezTo>
                      <a:pt x="13055" y="301"/>
                      <a:pt x="12728" y="174"/>
                      <a:pt x="12385" y="122"/>
                    </a:cubicBezTo>
                    <a:cubicBezTo>
                      <a:pt x="12220" y="98"/>
                      <a:pt x="12062" y="87"/>
                      <a:pt x="11911" y="87"/>
                    </a:cubicBezTo>
                    <a:cubicBezTo>
                      <a:pt x="11279" y="87"/>
                      <a:pt x="10753" y="276"/>
                      <a:pt x="10226" y="466"/>
                    </a:cubicBezTo>
                    <a:cubicBezTo>
                      <a:pt x="9683" y="666"/>
                      <a:pt x="9121" y="845"/>
                      <a:pt x="8469" y="845"/>
                    </a:cubicBezTo>
                    <a:cubicBezTo>
                      <a:pt x="7724" y="810"/>
                      <a:pt x="7233" y="592"/>
                      <a:pt x="6780" y="375"/>
                    </a:cubicBezTo>
                    <a:cubicBezTo>
                      <a:pt x="6363" y="183"/>
                      <a:pt x="5962" y="1"/>
                      <a:pt x="540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3" name="Google Shape;3493;p65"/>
              <p:cNvSpPr/>
              <p:nvPr/>
            </p:nvSpPr>
            <p:spPr>
              <a:xfrm>
                <a:off x="4865775" y="4162592"/>
                <a:ext cx="3762617" cy="290695"/>
              </a:xfrm>
              <a:custGeom>
                <a:avLst/>
                <a:gdLst/>
                <a:ahLst/>
                <a:cxnLst/>
                <a:rect l="l" t="t" r="r" b="b"/>
                <a:pathLst>
                  <a:path w="16684" h="1289" extrusionOk="0">
                    <a:moveTo>
                      <a:pt x="5130" y="1"/>
                    </a:moveTo>
                    <a:cubicBezTo>
                      <a:pt x="4872" y="1"/>
                      <a:pt x="4566" y="59"/>
                      <a:pt x="4191" y="201"/>
                    </a:cubicBezTo>
                    <a:cubicBezTo>
                      <a:pt x="3899" y="310"/>
                      <a:pt x="3647" y="453"/>
                      <a:pt x="3429" y="584"/>
                    </a:cubicBezTo>
                    <a:cubicBezTo>
                      <a:pt x="3138" y="762"/>
                      <a:pt x="2851" y="927"/>
                      <a:pt x="2450" y="1036"/>
                    </a:cubicBezTo>
                    <a:cubicBezTo>
                      <a:pt x="1999" y="1157"/>
                      <a:pt x="1507" y="1187"/>
                      <a:pt x="1021" y="1187"/>
                    </a:cubicBezTo>
                    <a:cubicBezTo>
                      <a:pt x="861" y="1187"/>
                      <a:pt x="702" y="1184"/>
                      <a:pt x="545" y="1180"/>
                    </a:cubicBezTo>
                    <a:lnTo>
                      <a:pt x="1" y="1180"/>
                    </a:lnTo>
                    <a:lnTo>
                      <a:pt x="1" y="1215"/>
                    </a:lnTo>
                    <a:lnTo>
                      <a:pt x="545" y="1215"/>
                    </a:lnTo>
                    <a:cubicBezTo>
                      <a:pt x="718" y="1220"/>
                      <a:pt x="892" y="1225"/>
                      <a:pt x="1065" y="1225"/>
                    </a:cubicBezTo>
                    <a:cubicBezTo>
                      <a:pt x="1542" y="1225"/>
                      <a:pt x="2014" y="1192"/>
                      <a:pt x="2468" y="1071"/>
                    </a:cubicBezTo>
                    <a:cubicBezTo>
                      <a:pt x="2851" y="962"/>
                      <a:pt x="3155" y="779"/>
                      <a:pt x="3447" y="618"/>
                    </a:cubicBezTo>
                    <a:cubicBezTo>
                      <a:pt x="3664" y="492"/>
                      <a:pt x="3917" y="344"/>
                      <a:pt x="4208" y="236"/>
                    </a:cubicBezTo>
                    <a:cubicBezTo>
                      <a:pt x="4583" y="97"/>
                      <a:pt x="4885" y="40"/>
                      <a:pt x="5138" y="40"/>
                    </a:cubicBezTo>
                    <a:cubicBezTo>
                      <a:pt x="5683" y="40"/>
                      <a:pt x="6007" y="304"/>
                      <a:pt x="6367" y="601"/>
                    </a:cubicBezTo>
                    <a:cubicBezTo>
                      <a:pt x="6767" y="910"/>
                      <a:pt x="7163" y="1254"/>
                      <a:pt x="7942" y="1289"/>
                    </a:cubicBezTo>
                    <a:lnTo>
                      <a:pt x="8072" y="1289"/>
                    </a:lnTo>
                    <a:cubicBezTo>
                      <a:pt x="8703" y="1289"/>
                      <a:pt x="9286" y="1071"/>
                      <a:pt x="9830" y="853"/>
                    </a:cubicBezTo>
                    <a:cubicBezTo>
                      <a:pt x="10382" y="655"/>
                      <a:pt x="10958" y="429"/>
                      <a:pt x="11616" y="429"/>
                    </a:cubicBezTo>
                    <a:cubicBezTo>
                      <a:pt x="11737" y="429"/>
                      <a:pt x="11861" y="436"/>
                      <a:pt x="11989" y="453"/>
                    </a:cubicBezTo>
                    <a:cubicBezTo>
                      <a:pt x="12350" y="492"/>
                      <a:pt x="12711" y="636"/>
                      <a:pt x="13037" y="762"/>
                    </a:cubicBezTo>
                    <a:cubicBezTo>
                      <a:pt x="13272" y="853"/>
                      <a:pt x="13511" y="945"/>
                      <a:pt x="13746" y="997"/>
                    </a:cubicBezTo>
                    <a:cubicBezTo>
                      <a:pt x="14386" y="1151"/>
                      <a:pt x="15063" y="1163"/>
                      <a:pt x="15724" y="1163"/>
                    </a:cubicBezTo>
                    <a:cubicBezTo>
                      <a:pt x="15850" y="1163"/>
                      <a:pt x="15976" y="1162"/>
                      <a:pt x="16100" y="1162"/>
                    </a:cubicBezTo>
                    <a:cubicBezTo>
                      <a:pt x="16301" y="1145"/>
                      <a:pt x="16501" y="1145"/>
                      <a:pt x="16684" y="1145"/>
                    </a:cubicBezTo>
                    <a:lnTo>
                      <a:pt x="16684" y="1106"/>
                    </a:lnTo>
                    <a:cubicBezTo>
                      <a:pt x="16501" y="1106"/>
                      <a:pt x="16301" y="1106"/>
                      <a:pt x="16100" y="1128"/>
                    </a:cubicBezTo>
                    <a:cubicBezTo>
                      <a:pt x="15976" y="1128"/>
                      <a:pt x="15850" y="1128"/>
                      <a:pt x="15724" y="1128"/>
                    </a:cubicBezTo>
                    <a:cubicBezTo>
                      <a:pt x="15063" y="1128"/>
                      <a:pt x="14386" y="1116"/>
                      <a:pt x="13746" y="962"/>
                    </a:cubicBezTo>
                    <a:cubicBezTo>
                      <a:pt x="13511" y="910"/>
                      <a:pt x="13272" y="819"/>
                      <a:pt x="13055" y="727"/>
                    </a:cubicBezTo>
                    <a:cubicBezTo>
                      <a:pt x="12711" y="601"/>
                      <a:pt x="12367" y="475"/>
                      <a:pt x="11989" y="418"/>
                    </a:cubicBezTo>
                    <a:cubicBezTo>
                      <a:pt x="11861" y="401"/>
                      <a:pt x="11737" y="394"/>
                      <a:pt x="11616" y="394"/>
                    </a:cubicBezTo>
                    <a:cubicBezTo>
                      <a:pt x="10957" y="394"/>
                      <a:pt x="10379" y="620"/>
                      <a:pt x="9813" y="819"/>
                    </a:cubicBezTo>
                    <a:cubicBezTo>
                      <a:pt x="9252" y="1045"/>
                      <a:pt x="8679" y="1255"/>
                      <a:pt x="8020" y="1255"/>
                    </a:cubicBezTo>
                    <a:cubicBezTo>
                      <a:pt x="7994" y="1255"/>
                      <a:pt x="7968" y="1254"/>
                      <a:pt x="7942" y="1254"/>
                    </a:cubicBezTo>
                    <a:cubicBezTo>
                      <a:pt x="7180" y="1215"/>
                      <a:pt x="6784" y="888"/>
                      <a:pt x="6384" y="562"/>
                    </a:cubicBezTo>
                    <a:cubicBezTo>
                      <a:pt x="6035" y="278"/>
                      <a:pt x="5696" y="1"/>
                      <a:pt x="513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4" name="Google Shape;3494;p65"/>
              <p:cNvSpPr/>
              <p:nvPr/>
            </p:nvSpPr>
            <p:spPr>
              <a:xfrm>
                <a:off x="4919674" y="4012397"/>
                <a:ext cx="3655720" cy="331063"/>
              </a:xfrm>
              <a:custGeom>
                <a:avLst/>
                <a:gdLst/>
                <a:ahLst/>
                <a:cxnLst/>
                <a:rect l="l" t="t" r="r" b="b"/>
                <a:pathLst>
                  <a:path w="16210" h="1468" extrusionOk="0">
                    <a:moveTo>
                      <a:pt x="4856" y="0"/>
                    </a:moveTo>
                    <a:cubicBezTo>
                      <a:pt x="4681" y="0"/>
                      <a:pt x="4485" y="27"/>
                      <a:pt x="4261" y="88"/>
                    </a:cubicBezTo>
                    <a:cubicBezTo>
                      <a:pt x="3808" y="214"/>
                      <a:pt x="3499" y="432"/>
                      <a:pt x="3208" y="649"/>
                    </a:cubicBezTo>
                    <a:cubicBezTo>
                      <a:pt x="2882" y="884"/>
                      <a:pt x="2538" y="1141"/>
                      <a:pt x="2046" y="1250"/>
                    </a:cubicBezTo>
                    <a:cubicBezTo>
                      <a:pt x="1816" y="1298"/>
                      <a:pt x="1540" y="1309"/>
                      <a:pt x="1253" y="1309"/>
                    </a:cubicBezTo>
                    <a:cubicBezTo>
                      <a:pt x="1023" y="1309"/>
                      <a:pt x="787" y="1302"/>
                      <a:pt x="562" y="1302"/>
                    </a:cubicBezTo>
                    <a:cubicBezTo>
                      <a:pt x="362" y="1284"/>
                      <a:pt x="162" y="1284"/>
                      <a:pt x="1" y="1284"/>
                    </a:cubicBezTo>
                    <a:lnTo>
                      <a:pt x="1" y="1319"/>
                    </a:lnTo>
                    <a:cubicBezTo>
                      <a:pt x="162" y="1319"/>
                      <a:pt x="362" y="1319"/>
                      <a:pt x="562" y="1337"/>
                    </a:cubicBezTo>
                    <a:cubicBezTo>
                      <a:pt x="773" y="1346"/>
                      <a:pt x="997" y="1354"/>
                      <a:pt x="1215" y="1354"/>
                    </a:cubicBezTo>
                    <a:cubicBezTo>
                      <a:pt x="1520" y="1354"/>
                      <a:pt x="1815" y="1338"/>
                      <a:pt x="2046" y="1284"/>
                    </a:cubicBezTo>
                    <a:cubicBezTo>
                      <a:pt x="2555" y="1176"/>
                      <a:pt x="2899" y="923"/>
                      <a:pt x="3225" y="684"/>
                    </a:cubicBezTo>
                    <a:cubicBezTo>
                      <a:pt x="3517" y="466"/>
                      <a:pt x="3826" y="249"/>
                      <a:pt x="4261" y="123"/>
                    </a:cubicBezTo>
                    <a:cubicBezTo>
                      <a:pt x="4475" y="68"/>
                      <a:pt x="4664" y="44"/>
                      <a:pt x="4832" y="44"/>
                    </a:cubicBezTo>
                    <a:cubicBezTo>
                      <a:pt x="5446" y="44"/>
                      <a:pt x="5790" y="364"/>
                      <a:pt x="6145" y="706"/>
                    </a:cubicBezTo>
                    <a:cubicBezTo>
                      <a:pt x="6528" y="1050"/>
                      <a:pt x="6907" y="1411"/>
                      <a:pt x="7616" y="1467"/>
                    </a:cubicBezTo>
                    <a:lnTo>
                      <a:pt x="7777" y="1467"/>
                    </a:lnTo>
                    <a:cubicBezTo>
                      <a:pt x="8412" y="1467"/>
                      <a:pt x="8973" y="1228"/>
                      <a:pt x="9535" y="993"/>
                    </a:cubicBezTo>
                    <a:cubicBezTo>
                      <a:pt x="10115" y="749"/>
                      <a:pt x="10692" y="505"/>
                      <a:pt x="11355" y="505"/>
                    </a:cubicBezTo>
                    <a:cubicBezTo>
                      <a:pt x="11378" y="505"/>
                      <a:pt x="11400" y="505"/>
                      <a:pt x="11423" y="506"/>
                    </a:cubicBezTo>
                    <a:cubicBezTo>
                      <a:pt x="11911" y="523"/>
                      <a:pt x="12363" y="684"/>
                      <a:pt x="12781" y="849"/>
                    </a:cubicBezTo>
                    <a:cubicBezTo>
                      <a:pt x="13072" y="958"/>
                      <a:pt x="13359" y="1067"/>
                      <a:pt x="13668" y="1119"/>
                    </a:cubicBezTo>
                    <a:cubicBezTo>
                      <a:pt x="14412" y="1267"/>
                      <a:pt x="15065" y="1267"/>
                      <a:pt x="15844" y="1267"/>
                    </a:cubicBezTo>
                    <a:cubicBezTo>
                      <a:pt x="15953" y="1267"/>
                      <a:pt x="16079" y="1250"/>
                      <a:pt x="16210" y="1250"/>
                    </a:cubicBezTo>
                    <a:lnTo>
                      <a:pt x="16210" y="1211"/>
                    </a:lnTo>
                    <a:cubicBezTo>
                      <a:pt x="16079" y="1211"/>
                      <a:pt x="15953" y="1228"/>
                      <a:pt x="15844" y="1228"/>
                    </a:cubicBezTo>
                    <a:cubicBezTo>
                      <a:pt x="15065" y="1228"/>
                      <a:pt x="14412" y="1228"/>
                      <a:pt x="13686" y="1084"/>
                    </a:cubicBezTo>
                    <a:cubicBezTo>
                      <a:pt x="13381" y="1032"/>
                      <a:pt x="13090" y="923"/>
                      <a:pt x="12798" y="815"/>
                    </a:cubicBezTo>
                    <a:cubicBezTo>
                      <a:pt x="12363" y="649"/>
                      <a:pt x="11928" y="488"/>
                      <a:pt x="11423" y="466"/>
                    </a:cubicBezTo>
                    <a:cubicBezTo>
                      <a:pt x="11401" y="466"/>
                      <a:pt x="11379" y="466"/>
                      <a:pt x="11356" y="466"/>
                    </a:cubicBezTo>
                    <a:cubicBezTo>
                      <a:pt x="10692" y="466"/>
                      <a:pt x="10098" y="714"/>
                      <a:pt x="9517" y="958"/>
                    </a:cubicBezTo>
                    <a:cubicBezTo>
                      <a:pt x="8942" y="1202"/>
                      <a:pt x="8413" y="1436"/>
                      <a:pt x="7808" y="1436"/>
                    </a:cubicBezTo>
                    <a:cubicBezTo>
                      <a:pt x="7745" y="1436"/>
                      <a:pt x="7681" y="1433"/>
                      <a:pt x="7616" y="1428"/>
                    </a:cubicBezTo>
                    <a:cubicBezTo>
                      <a:pt x="6924" y="1376"/>
                      <a:pt x="6545" y="1032"/>
                      <a:pt x="6180" y="684"/>
                    </a:cubicBezTo>
                    <a:cubicBezTo>
                      <a:pt x="5814" y="332"/>
                      <a:pt x="5469" y="0"/>
                      <a:pt x="485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5" name="Google Shape;3495;p65"/>
              <p:cNvSpPr/>
              <p:nvPr/>
            </p:nvSpPr>
            <p:spPr>
              <a:xfrm>
                <a:off x="4968837" y="3919032"/>
                <a:ext cx="3552656" cy="288891"/>
              </a:xfrm>
              <a:custGeom>
                <a:avLst/>
                <a:gdLst/>
                <a:ahLst/>
                <a:cxnLst/>
                <a:rect l="l" t="t" r="r" b="b"/>
                <a:pathLst>
                  <a:path w="15753" h="1281" extrusionOk="0">
                    <a:moveTo>
                      <a:pt x="4603" y="0"/>
                    </a:moveTo>
                    <a:cubicBezTo>
                      <a:pt x="4460" y="0"/>
                      <a:pt x="4304" y="16"/>
                      <a:pt x="4134" y="49"/>
                    </a:cubicBezTo>
                    <a:cubicBezTo>
                      <a:pt x="3677" y="158"/>
                      <a:pt x="3351" y="376"/>
                      <a:pt x="3025" y="576"/>
                    </a:cubicBezTo>
                    <a:cubicBezTo>
                      <a:pt x="2738" y="793"/>
                      <a:pt x="2411" y="989"/>
                      <a:pt x="1993" y="1098"/>
                    </a:cubicBezTo>
                    <a:cubicBezTo>
                      <a:pt x="1691" y="1162"/>
                      <a:pt x="1318" y="1181"/>
                      <a:pt x="948" y="1181"/>
                    </a:cubicBezTo>
                    <a:cubicBezTo>
                      <a:pt x="786" y="1181"/>
                      <a:pt x="625" y="1177"/>
                      <a:pt x="470" y="1172"/>
                    </a:cubicBezTo>
                    <a:lnTo>
                      <a:pt x="1" y="1172"/>
                    </a:lnTo>
                    <a:lnTo>
                      <a:pt x="1" y="1207"/>
                    </a:lnTo>
                    <a:lnTo>
                      <a:pt x="470" y="1207"/>
                    </a:lnTo>
                    <a:cubicBezTo>
                      <a:pt x="637" y="1214"/>
                      <a:pt x="814" y="1219"/>
                      <a:pt x="990" y="1219"/>
                    </a:cubicBezTo>
                    <a:cubicBezTo>
                      <a:pt x="1351" y="1219"/>
                      <a:pt x="1713" y="1199"/>
                      <a:pt x="1993" y="1137"/>
                    </a:cubicBezTo>
                    <a:cubicBezTo>
                      <a:pt x="2429" y="1028"/>
                      <a:pt x="2738" y="811"/>
                      <a:pt x="3046" y="611"/>
                    </a:cubicBezTo>
                    <a:cubicBezTo>
                      <a:pt x="3373" y="393"/>
                      <a:pt x="3699" y="176"/>
                      <a:pt x="4152" y="84"/>
                    </a:cubicBezTo>
                    <a:cubicBezTo>
                      <a:pt x="4323" y="50"/>
                      <a:pt x="4478" y="34"/>
                      <a:pt x="4621" y="34"/>
                    </a:cubicBezTo>
                    <a:cubicBezTo>
                      <a:pt x="5236" y="34"/>
                      <a:pt x="5626" y="321"/>
                      <a:pt x="6053" y="628"/>
                    </a:cubicBezTo>
                    <a:cubicBezTo>
                      <a:pt x="6471" y="937"/>
                      <a:pt x="6906" y="1263"/>
                      <a:pt x="7594" y="1281"/>
                    </a:cubicBezTo>
                    <a:lnTo>
                      <a:pt x="7668" y="1281"/>
                    </a:lnTo>
                    <a:cubicBezTo>
                      <a:pt x="8338" y="1281"/>
                      <a:pt x="8899" y="1011"/>
                      <a:pt x="9443" y="737"/>
                    </a:cubicBezTo>
                    <a:cubicBezTo>
                      <a:pt x="9987" y="484"/>
                      <a:pt x="10552" y="210"/>
                      <a:pt x="11205" y="210"/>
                    </a:cubicBezTo>
                    <a:lnTo>
                      <a:pt x="11223" y="210"/>
                    </a:lnTo>
                    <a:cubicBezTo>
                      <a:pt x="11727" y="210"/>
                      <a:pt x="12162" y="410"/>
                      <a:pt x="12580" y="611"/>
                    </a:cubicBezTo>
                    <a:cubicBezTo>
                      <a:pt x="12837" y="737"/>
                      <a:pt x="13072" y="846"/>
                      <a:pt x="13324" y="920"/>
                    </a:cubicBezTo>
                    <a:cubicBezTo>
                      <a:pt x="13950" y="1104"/>
                      <a:pt x="14444" y="1144"/>
                      <a:pt x="15058" y="1144"/>
                    </a:cubicBezTo>
                    <a:cubicBezTo>
                      <a:pt x="15225" y="1144"/>
                      <a:pt x="15401" y="1141"/>
                      <a:pt x="15591" y="1137"/>
                    </a:cubicBezTo>
                    <a:lnTo>
                      <a:pt x="15752" y="1137"/>
                    </a:lnTo>
                    <a:lnTo>
                      <a:pt x="15752" y="1098"/>
                    </a:lnTo>
                    <a:lnTo>
                      <a:pt x="15591" y="1098"/>
                    </a:lnTo>
                    <a:cubicBezTo>
                      <a:pt x="15386" y="1103"/>
                      <a:pt x="15196" y="1107"/>
                      <a:pt x="15017" y="1107"/>
                    </a:cubicBezTo>
                    <a:cubicBezTo>
                      <a:pt x="14422" y="1107"/>
                      <a:pt x="13936" y="1064"/>
                      <a:pt x="13324" y="880"/>
                    </a:cubicBezTo>
                    <a:cubicBezTo>
                      <a:pt x="13089" y="811"/>
                      <a:pt x="12854" y="702"/>
                      <a:pt x="12598" y="576"/>
                    </a:cubicBezTo>
                    <a:cubicBezTo>
                      <a:pt x="12184" y="376"/>
                      <a:pt x="11749" y="176"/>
                      <a:pt x="11223" y="176"/>
                    </a:cubicBezTo>
                    <a:lnTo>
                      <a:pt x="11205" y="176"/>
                    </a:lnTo>
                    <a:cubicBezTo>
                      <a:pt x="10531" y="176"/>
                      <a:pt x="9969" y="445"/>
                      <a:pt x="9425" y="719"/>
                    </a:cubicBezTo>
                    <a:cubicBezTo>
                      <a:pt x="8881" y="981"/>
                      <a:pt x="8321" y="1247"/>
                      <a:pt x="7656" y="1247"/>
                    </a:cubicBezTo>
                    <a:cubicBezTo>
                      <a:pt x="7635" y="1247"/>
                      <a:pt x="7615" y="1246"/>
                      <a:pt x="7594" y="1246"/>
                    </a:cubicBezTo>
                    <a:cubicBezTo>
                      <a:pt x="6906" y="1229"/>
                      <a:pt x="6488" y="902"/>
                      <a:pt x="6071" y="611"/>
                    </a:cubicBezTo>
                    <a:cubicBezTo>
                      <a:pt x="5645" y="298"/>
                      <a:pt x="5239" y="0"/>
                      <a:pt x="460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6" name="Google Shape;3496;p65"/>
              <p:cNvSpPr/>
              <p:nvPr/>
            </p:nvSpPr>
            <p:spPr>
              <a:xfrm>
                <a:off x="5018000" y="3810557"/>
                <a:ext cx="3454328" cy="267016"/>
              </a:xfrm>
              <a:custGeom>
                <a:avLst/>
                <a:gdLst/>
                <a:ahLst/>
                <a:cxnLst/>
                <a:rect l="l" t="t" r="r" b="b"/>
                <a:pathLst>
                  <a:path w="15317" h="1184" extrusionOk="0">
                    <a:moveTo>
                      <a:pt x="11082" y="1"/>
                    </a:moveTo>
                    <a:cubicBezTo>
                      <a:pt x="10396" y="1"/>
                      <a:pt x="9846" y="272"/>
                      <a:pt x="9316" y="548"/>
                    </a:cubicBezTo>
                    <a:cubicBezTo>
                      <a:pt x="8790" y="800"/>
                      <a:pt x="8268" y="1074"/>
                      <a:pt x="7593" y="1092"/>
                    </a:cubicBezTo>
                    <a:cubicBezTo>
                      <a:pt x="7573" y="1092"/>
                      <a:pt x="7552" y="1092"/>
                      <a:pt x="7532" y="1092"/>
                    </a:cubicBezTo>
                    <a:cubicBezTo>
                      <a:pt x="6892" y="1092"/>
                      <a:pt x="6403" y="831"/>
                      <a:pt x="5927" y="583"/>
                    </a:cubicBezTo>
                    <a:cubicBezTo>
                      <a:pt x="5458" y="340"/>
                      <a:pt x="4976" y="86"/>
                      <a:pt x="4351" y="86"/>
                    </a:cubicBezTo>
                    <a:cubicBezTo>
                      <a:pt x="4181" y="86"/>
                      <a:pt x="4001" y="105"/>
                      <a:pt x="3808" y="147"/>
                    </a:cubicBezTo>
                    <a:cubicBezTo>
                      <a:pt x="3442" y="239"/>
                      <a:pt x="3133" y="422"/>
                      <a:pt x="2846" y="600"/>
                    </a:cubicBezTo>
                    <a:cubicBezTo>
                      <a:pt x="2589" y="765"/>
                      <a:pt x="2337" y="926"/>
                      <a:pt x="2028" y="1000"/>
                    </a:cubicBezTo>
                    <a:cubicBezTo>
                      <a:pt x="1628" y="1131"/>
                      <a:pt x="1136" y="1145"/>
                      <a:pt x="667" y="1145"/>
                    </a:cubicBezTo>
                    <a:cubicBezTo>
                      <a:pt x="544" y="1145"/>
                      <a:pt x="423" y="1144"/>
                      <a:pt x="305" y="1144"/>
                    </a:cubicBezTo>
                    <a:lnTo>
                      <a:pt x="0" y="1144"/>
                    </a:lnTo>
                    <a:lnTo>
                      <a:pt x="0" y="1183"/>
                    </a:lnTo>
                    <a:lnTo>
                      <a:pt x="561" y="1183"/>
                    </a:lnTo>
                    <a:cubicBezTo>
                      <a:pt x="1066" y="1183"/>
                      <a:pt x="1593" y="1166"/>
                      <a:pt x="2045" y="1035"/>
                    </a:cubicBezTo>
                    <a:cubicBezTo>
                      <a:pt x="2337" y="965"/>
                      <a:pt x="2611" y="783"/>
                      <a:pt x="2863" y="639"/>
                    </a:cubicBezTo>
                    <a:cubicBezTo>
                      <a:pt x="3155" y="456"/>
                      <a:pt x="3459" y="274"/>
                      <a:pt x="3808" y="187"/>
                    </a:cubicBezTo>
                    <a:cubicBezTo>
                      <a:pt x="4007" y="143"/>
                      <a:pt x="4190" y="123"/>
                      <a:pt x="4361" y="123"/>
                    </a:cubicBezTo>
                    <a:cubicBezTo>
                      <a:pt x="4969" y="123"/>
                      <a:pt x="5427" y="367"/>
                      <a:pt x="5909" y="622"/>
                    </a:cubicBezTo>
                    <a:cubicBezTo>
                      <a:pt x="6382" y="866"/>
                      <a:pt x="6874" y="1127"/>
                      <a:pt x="7530" y="1127"/>
                    </a:cubicBezTo>
                    <a:cubicBezTo>
                      <a:pt x="7551" y="1127"/>
                      <a:pt x="7572" y="1127"/>
                      <a:pt x="7593" y="1126"/>
                    </a:cubicBezTo>
                    <a:cubicBezTo>
                      <a:pt x="8268" y="1109"/>
                      <a:pt x="8812" y="839"/>
                      <a:pt x="9334" y="583"/>
                    </a:cubicBezTo>
                    <a:cubicBezTo>
                      <a:pt x="9883" y="292"/>
                      <a:pt x="10412" y="36"/>
                      <a:pt x="11079" y="36"/>
                    </a:cubicBezTo>
                    <a:cubicBezTo>
                      <a:pt x="11120" y="36"/>
                      <a:pt x="11162" y="37"/>
                      <a:pt x="11205" y="39"/>
                    </a:cubicBezTo>
                    <a:cubicBezTo>
                      <a:pt x="11709" y="78"/>
                      <a:pt x="12018" y="256"/>
                      <a:pt x="12362" y="456"/>
                    </a:cubicBezTo>
                    <a:cubicBezTo>
                      <a:pt x="12528" y="548"/>
                      <a:pt x="12689" y="639"/>
                      <a:pt x="12871" y="731"/>
                    </a:cubicBezTo>
                    <a:cubicBezTo>
                      <a:pt x="13742" y="1092"/>
                      <a:pt x="14194" y="1126"/>
                      <a:pt x="15317" y="1126"/>
                    </a:cubicBezTo>
                    <a:lnTo>
                      <a:pt x="15317" y="1092"/>
                    </a:lnTo>
                    <a:cubicBezTo>
                      <a:pt x="14211" y="1092"/>
                      <a:pt x="13742" y="1057"/>
                      <a:pt x="12889" y="691"/>
                    </a:cubicBezTo>
                    <a:cubicBezTo>
                      <a:pt x="12706" y="622"/>
                      <a:pt x="12545" y="513"/>
                      <a:pt x="12380" y="422"/>
                    </a:cubicBezTo>
                    <a:cubicBezTo>
                      <a:pt x="12036" y="221"/>
                      <a:pt x="11709" y="39"/>
                      <a:pt x="11205" y="4"/>
                    </a:cubicBezTo>
                    <a:cubicBezTo>
                      <a:pt x="11163" y="2"/>
                      <a:pt x="11123" y="1"/>
                      <a:pt x="1108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7" name="Google Shape;3497;p65"/>
              <p:cNvSpPr/>
              <p:nvPr/>
            </p:nvSpPr>
            <p:spPr>
              <a:xfrm>
                <a:off x="5061977" y="3692386"/>
                <a:ext cx="3361413" cy="278066"/>
              </a:xfrm>
              <a:custGeom>
                <a:avLst/>
                <a:gdLst/>
                <a:ahLst/>
                <a:cxnLst/>
                <a:rect l="l" t="t" r="r" b="b"/>
                <a:pathLst>
                  <a:path w="14905" h="1233" extrusionOk="0">
                    <a:moveTo>
                      <a:pt x="10875" y="1"/>
                    </a:moveTo>
                    <a:cubicBezTo>
                      <a:pt x="10195" y="1"/>
                      <a:pt x="9668" y="284"/>
                      <a:pt x="9160" y="563"/>
                    </a:cubicBezTo>
                    <a:cubicBezTo>
                      <a:pt x="8651" y="837"/>
                      <a:pt x="8125" y="1107"/>
                      <a:pt x="7472" y="1124"/>
                    </a:cubicBezTo>
                    <a:cubicBezTo>
                      <a:pt x="7445" y="1125"/>
                      <a:pt x="7419" y="1125"/>
                      <a:pt x="7393" y="1125"/>
                    </a:cubicBezTo>
                    <a:cubicBezTo>
                      <a:pt x="6761" y="1125"/>
                      <a:pt x="6273" y="880"/>
                      <a:pt x="5788" y="654"/>
                    </a:cubicBezTo>
                    <a:cubicBezTo>
                      <a:pt x="5307" y="421"/>
                      <a:pt x="4804" y="190"/>
                      <a:pt x="4185" y="190"/>
                    </a:cubicBezTo>
                    <a:cubicBezTo>
                      <a:pt x="4031" y="190"/>
                      <a:pt x="3869" y="204"/>
                      <a:pt x="3700" y="236"/>
                    </a:cubicBezTo>
                    <a:cubicBezTo>
                      <a:pt x="3321" y="293"/>
                      <a:pt x="3012" y="471"/>
                      <a:pt x="2703" y="654"/>
                    </a:cubicBezTo>
                    <a:cubicBezTo>
                      <a:pt x="2451" y="798"/>
                      <a:pt x="2233" y="928"/>
                      <a:pt x="1981" y="1015"/>
                    </a:cubicBezTo>
                    <a:cubicBezTo>
                      <a:pt x="1380" y="1198"/>
                      <a:pt x="784" y="1198"/>
                      <a:pt x="131" y="1198"/>
                    </a:cubicBezTo>
                    <a:lnTo>
                      <a:pt x="1" y="1198"/>
                    </a:lnTo>
                    <a:lnTo>
                      <a:pt x="1" y="1233"/>
                    </a:lnTo>
                    <a:lnTo>
                      <a:pt x="131" y="1233"/>
                    </a:lnTo>
                    <a:cubicBezTo>
                      <a:pt x="784" y="1233"/>
                      <a:pt x="1398" y="1233"/>
                      <a:pt x="1981" y="1037"/>
                    </a:cubicBezTo>
                    <a:cubicBezTo>
                      <a:pt x="2233" y="963"/>
                      <a:pt x="2486" y="819"/>
                      <a:pt x="2720" y="689"/>
                    </a:cubicBezTo>
                    <a:cubicBezTo>
                      <a:pt x="3029" y="510"/>
                      <a:pt x="3338" y="328"/>
                      <a:pt x="3721" y="275"/>
                    </a:cubicBezTo>
                    <a:cubicBezTo>
                      <a:pt x="3889" y="242"/>
                      <a:pt x="4047" y="227"/>
                      <a:pt x="4199" y="227"/>
                    </a:cubicBezTo>
                    <a:cubicBezTo>
                      <a:pt x="4800" y="227"/>
                      <a:pt x="5290" y="459"/>
                      <a:pt x="5766" y="689"/>
                    </a:cubicBezTo>
                    <a:cubicBezTo>
                      <a:pt x="6259" y="920"/>
                      <a:pt x="6767" y="1164"/>
                      <a:pt x="7407" y="1164"/>
                    </a:cubicBezTo>
                    <a:cubicBezTo>
                      <a:pt x="7428" y="1164"/>
                      <a:pt x="7450" y="1164"/>
                      <a:pt x="7472" y="1163"/>
                    </a:cubicBezTo>
                    <a:cubicBezTo>
                      <a:pt x="8142" y="1146"/>
                      <a:pt x="8669" y="854"/>
                      <a:pt x="9178" y="580"/>
                    </a:cubicBezTo>
                    <a:cubicBezTo>
                      <a:pt x="9705" y="302"/>
                      <a:pt x="10216" y="35"/>
                      <a:pt x="10874" y="35"/>
                    </a:cubicBezTo>
                    <a:cubicBezTo>
                      <a:pt x="10894" y="35"/>
                      <a:pt x="10915" y="36"/>
                      <a:pt x="10936" y="36"/>
                    </a:cubicBezTo>
                    <a:cubicBezTo>
                      <a:pt x="11480" y="36"/>
                      <a:pt x="11789" y="236"/>
                      <a:pt x="12132" y="436"/>
                    </a:cubicBezTo>
                    <a:cubicBezTo>
                      <a:pt x="12259" y="528"/>
                      <a:pt x="12402" y="619"/>
                      <a:pt x="12567" y="689"/>
                    </a:cubicBezTo>
                    <a:cubicBezTo>
                      <a:pt x="13420" y="1107"/>
                      <a:pt x="13764" y="1181"/>
                      <a:pt x="14904" y="1181"/>
                    </a:cubicBezTo>
                    <a:lnTo>
                      <a:pt x="14904" y="1146"/>
                    </a:lnTo>
                    <a:cubicBezTo>
                      <a:pt x="13781" y="1146"/>
                      <a:pt x="13420" y="1072"/>
                      <a:pt x="12567" y="654"/>
                    </a:cubicBezTo>
                    <a:cubicBezTo>
                      <a:pt x="12424" y="580"/>
                      <a:pt x="12276" y="493"/>
                      <a:pt x="12150" y="419"/>
                    </a:cubicBezTo>
                    <a:cubicBezTo>
                      <a:pt x="11806" y="201"/>
                      <a:pt x="11497" y="19"/>
                      <a:pt x="10936" y="1"/>
                    </a:cubicBezTo>
                    <a:cubicBezTo>
                      <a:pt x="10915" y="1"/>
                      <a:pt x="10895" y="1"/>
                      <a:pt x="1087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8" name="Google Shape;3498;p65"/>
              <p:cNvSpPr/>
              <p:nvPr/>
            </p:nvSpPr>
            <p:spPr>
              <a:xfrm>
                <a:off x="5091520" y="3576469"/>
                <a:ext cx="3291501" cy="30084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334" extrusionOk="0">
                    <a:moveTo>
                      <a:pt x="10757" y="1"/>
                    </a:moveTo>
                    <a:cubicBezTo>
                      <a:pt x="10058" y="1"/>
                      <a:pt x="9536" y="320"/>
                      <a:pt x="9029" y="624"/>
                    </a:cubicBezTo>
                    <a:cubicBezTo>
                      <a:pt x="8520" y="933"/>
                      <a:pt x="8011" y="1242"/>
                      <a:pt x="7324" y="1259"/>
                    </a:cubicBezTo>
                    <a:cubicBezTo>
                      <a:pt x="7281" y="1262"/>
                      <a:pt x="7240" y="1263"/>
                      <a:pt x="7199" y="1263"/>
                    </a:cubicBezTo>
                    <a:cubicBezTo>
                      <a:pt x="6626" y="1263"/>
                      <a:pt x="6183" y="1042"/>
                      <a:pt x="5692" y="807"/>
                    </a:cubicBezTo>
                    <a:cubicBezTo>
                      <a:pt x="5198" y="566"/>
                      <a:pt x="4690" y="329"/>
                      <a:pt x="4029" y="329"/>
                    </a:cubicBezTo>
                    <a:cubicBezTo>
                      <a:pt x="3985" y="329"/>
                      <a:pt x="3940" y="330"/>
                      <a:pt x="3895" y="333"/>
                    </a:cubicBezTo>
                    <a:cubicBezTo>
                      <a:pt x="3225" y="498"/>
                      <a:pt x="2589" y="715"/>
                      <a:pt x="2046" y="1007"/>
                    </a:cubicBezTo>
                    <a:cubicBezTo>
                      <a:pt x="1556" y="1203"/>
                      <a:pt x="1041" y="1302"/>
                      <a:pt x="489" y="1302"/>
                    </a:cubicBezTo>
                    <a:cubicBezTo>
                      <a:pt x="329" y="1302"/>
                      <a:pt x="166" y="1293"/>
                      <a:pt x="0" y="1277"/>
                    </a:cubicBezTo>
                    <a:lnTo>
                      <a:pt x="0" y="1312"/>
                    </a:lnTo>
                    <a:cubicBezTo>
                      <a:pt x="161" y="1312"/>
                      <a:pt x="327" y="1333"/>
                      <a:pt x="488" y="1333"/>
                    </a:cubicBezTo>
                    <a:cubicBezTo>
                      <a:pt x="1049" y="1333"/>
                      <a:pt x="1576" y="1225"/>
                      <a:pt x="2067" y="1042"/>
                    </a:cubicBezTo>
                    <a:cubicBezTo>
                      <a:pt x="2611" y="750"/>
                      <a:pt x="3225" y="533"/>
                      <a:pt x="3895" y="372"/>
                    </a:cubicBezTo>
                    <a:cubicBezTo>
                      <a:pt x="3945" y="369"/>
                      <a:pt x="3994" y="368"/>
                      <a:pt x="4042" y="368"/>
                    </a:cubicBezTo>
                    <a:cubicBezTo>
                      <a:pt x="4696" y="368"/>
                      <a:pt x="5202" y="607"/>
                      <a:pt x="5692" y="842"/>
                    </a:cubicBezTo>
                    <a:cubicBezTo>
                      <a:pt x="6146" y="1061"/>
                      <a:pt x="6619" y="1298"/>
                      <a:pt x="7195" y="1298"/>
                    </a:cubicBezTo>
                    <a:cubicBezTo>
                      <a:pt x="7237" y="1298"/>
                      <a:pt x="7280" y="1297"/>
                      <a:pt x="7324" y="1294"/>
                    </a:cubicBezTo>
                    <a:cubicBezTo>
                      <a:pt x="8011" y="1277"/>
                      <a:pt x="8538" y="968"/>
                      <a:pt x="9047" y="659"/>
                    </a:cubicBezTo>
                    <a:cubicBezTo>
                      <a:pt x="9565" y="342"/>
                      <a:pt x="10069" y="39"/>
                      <a:pt x="10742" y="39"/>
                    </a:cubicBezTo>
                    <a:cubicBezTo>
                      <a:pt x="10798" y="39"/>
                      <a:pt x="10855" y="41"/>
                      <a:pt x="10914" y="45"/>
                    </a:cubicBezTo>
                    <a:cubicBezTo>
                      <a:pt x="11584" y="224"/>
                      <a:pt x="12145" y="498"/>
                      <a:pt x="12597" y="876"/>
                    </a:cubicBezTo>
                    <a:cubicBezTo>
                      <a:pt x="13015" y="1143"/>
                      <a:pt x="13509" y="1280"/>
                      <a:pt x="14068" y="1280"/>
                    </a:cubicBezTo>
                    <a:cubicBezTo>
                      <a:pt x="14237" y="1280"/>
                      <a:pt x="14413" y="1267"/>
                      <a:pt x="14595" y="1242"/>
                    </a:cubicBezTo>
                    <a:lnTo>
                      <a:pt x="14577" y="1203"/>
                    </a:lnTo>
                    <a:cubicBezTo>
                      <a:pt x="14391" y="1230"/>
                      <a:pt x="14210" y="1243"/>
                      <a:pt x="14037" y="1243"/>
                    </a:cubicBezTo>
                    <a:cubicBezTo>
                      <a:pt x="13502" y="1243"/>
                      <a:pt x="13030" y="1114"/>
                      <a:pt x="12619" y="842"/>
                    </a:cubicBezTo>
                    <a:cubicBezTo>
                      <a:pt x="12162" y="481"/>
                      <a:pt x="11601" y="189"/>
                      <a:pt x="10914" y="6"/>
                    </a:cubicBezTo>
                    <a:cubicBezTo>
                      <a:pt x="10860" y="3"/>
                      <a:pt x="10808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499" name="Google Shape;3499;p65"/>
              <p:cNvSpPr/>
              <p:nvPr/>
            </p:nvSpPr>
            <p:spPr>
              <a:xfrm>
                <a:off x="5107306" y="3479496"/>
                <a:ext cx="3230610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14325" h="1346" extrusionOk="0">
                    <a:moveTo>
                      <a:pt x="10678" y="0"/>
                    </a:moveTo>
                    <a:cubicBezTo>
                      <a:pt x="9963" y="0"/>
                      <a:pt x="9434" y="318"/>
                      <a:pt x="8938" y="636"/>
                    </a:cubicBezTo>
                    <a:cubicBezTo>
                      <a:pt x="8450" y="963"/>
                      <a:pt x="7941" y="1272"/>
                      <a:pt x="7254" y="1306"/>
                    </a:cubicBezTo>
                    <a:cubicBezTo>
                      <a:pt x="7206" y="1310"/>
                      <a:pt x="7159" y="1311"/>
                      <a:pt x="7113" y="1311"/>
                    </a:cubicBezTo>
                    <a:cubicBezTo>
                      <a:pt x="6576" y="1311"/>
                      <a:pt x="6124" y="1111"/>
                      <a:pt x="5639" y="911"/>
                    </a:cubicBezTo>
                    <a:cubicBezTo>
                      <a:pt x="5164" y="708"/>
                      <a:pt x="4678" y="489"/>
                      <a:pt x="4085" y="489"/>
                    </a:cubicBezTo>
                    <a:cubicBezTo>
                      <a:pt x="4042" y="489"/>
                      <a:pt x="3999" y="490"/>
                      <a:pt x="3955" y="493"/>
                    </a:cubicBezTo>
                    <a:cubicBezTo>
                      <a:pt x="3264" y="510"/>
                      <a:pt x="2667" y="693"/>
                      <a:pt x="2084" y="871"/>
                    </a:cubicBezTo>
                    <a:cubicBezTo>
                      <a:pt x="1471" y="1054"/>
                      <a:pt x="801" y="1254"/>
                      <a:pt x="0" y="1272"/>
                    </a:cubicBezTo>
                    <a:lnTo>
                      <a:pt x="0" y="1306"/>
                    </a:lnTo>
                    <a:cubicBezTo>
                      <a:pt x="818" y="1289"/>
                      <a:pt x="1471" y="1089"/>
                      <a:pt x="2106" y="911"/>
                    </a:cubicBezTo>
                    <a:cubicBezTo>
                      <a:pt x="2702" y="728"/>
                      <a:pt x="3281" y="545"/>
                      <a:pt x="3955" y="528"/>
                    </a:cubicBezTo>
                    <a:cubicBezTo>
                      <a:pt x="3999" y="525"/>
                      <a:pt x="4042" y="524"/>
                      <a:pt x="4085" y="524"/>
                    </a:cubicBezTo>
                    <a:cubicBezTo>
                      <a:pt x="4678" y="524"/>
                      <a:pt x="5163" y="742"/>
                      <a:pt x="5622" y="945"/>
                    </a:cubicBezTo>
                    <a:cubicBezTo>
                      <a:pt x="6092" y="1145"/>
                      <a:pt x="6584" y="1346"/>
                      <a:pt x="7145" y="1346"/>
                    </a:cubicBezTo>
                    <a:lnTo>
                      <a:pt x="7254" y="1346"/>
                    </a:lnTo>
                    <a:cubicBezTo>
                      <a:pt x="7941" y="1306"/>
                      <a:pt x="8450" y="980"/>
                      <a:pt x="8959" y="676"/>
                    </a:cubicBezTo>
                    <a:cubicBezTo>
                      <a:pt x="9473" y="347"/>
                      <a:pt x="9952" y="37"/>
                      <a:pt x="10617" y="37"/>
                    </a:cubicBezTo>
                    <a:cubicBezTo>
                      <a:pt x="10655" y="37"/>
                      <a:pt x="10695" y="38"/>
                      <a:pt x="10735" y="40"/>
                    </a:cubicBezTo>
                    <a:cubicBezTo>
                      <a:pt x="11422" y="184"/>
                      <a:pt x="11966" y="436"/>
                      <a:pt x="12401" y="802"/>
                    </a:cubicBezTo>
                    <a:cubicBezTo>
                      <a:pt x="12799" y="1122"/>
                      <a:pt x="13303" y="1280"/>
                      <a:pt x="13894" y="1280"/>
                    </a:cubicBezTo>
                    <a:cubicBezTo>
                      <a:pt x="14033" y="1280"/>
                      <a:pt x="14176" y="1272"/>
                      <a:pt x="14325" y="1254"/>
                    </a:cubicBezTo>
                    <a:lnTo>
                      <a:pt x="14325" y="1219"/>
                    </a:lnTo>
                    <a:cubicBezTo>
                      <a:pt x="14178" y="1236"/>
                      <a:pt x="14036" y="1244"/>
                      <a:pt x="13900" y="1244"/>
                    </a:cubicBezTo>
                    <a:cubicBezTo>
                      <a:pt x="13311" y="1244"/>
                      <a:pt x="12818" y="1092"/>
                      <a:pt x="12419" y="784"/>
                    </a:cubicBezTo>
                    <a:cubicBezTo>
                      <a:pt x="12005" y="401"/>
                      <a:pt x="11422" y="149"/>
                      <a:pt x="10735" y="1"/>
                    </a:cubicBezTo>
                    <a:cubicBezTo>
                      <a:pt x="10716" y="1"/>
                      <a:pt x="10697" y="0"/>
                      <a:pt x="106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0" name="Google Shape;3500;p65"/>
              <p:cNvSpPr/>
              <p:nvPr/>
            </p:nvSpPr>
            <p:spPr>
              <a:xfrm>
                <a:off x="5131662" y="3386357"/>
                <a:ext cx="3164983" cy="310316"/>
              </a:xfrm>
              <a:custGeom>
                <a:avLst/>
                <a:gdLst/>
                <a:ahLst/>
                <a:cxnLst/>
                <a:rect l="l" t="t" r="r" b="b"/>
                <a:pathLst>
                  <a:path w="14034" h="1376" extrusionOk="0">
                    <a:moveTo>
                      <a:pt x="10535" y="1"/>
                    </a:moveTo>
                    <a:cubicBezTo>
                      <a:pt x="9830" y="1"/>
                      <a:pt x="9321" y="344"/>
                      <a:pt x="8830" y="671"/>
                    </a:cubicBezTo>
                    <a:cubicBezTo>
                      <a:pt x="8342" y="980"/>
                      <a:pt x="7851" y="1324"/>
                      <a:pt x="7146" y="1341"/>
                    </a:cubicBezTo>
                    <a:cubicBezTo>
                      <a:pt x="7122" y="1342"/>
                      <a:pt x="7098" y="1342"/>
                      <a:pt x="7075" y="1342"/>
                    </a:cubicBezTo>
                    <a:cubicBezTo>
                      <a:pt x="6525" y="1342"/>
                      <a:pt x="6037" y="1151"/>
                      <a:pt x="5549" y="980"/>
                    </a:cubicBezTo>
                    <a:cubicBezTo>
                      <a:pt x="5081" y="788"/>
                      <a:pt x="4594" y="596"/>
                      <a:pt x="4029" y="596"/>
                    </a:cubicBezTo>
                    <a:cubicBezTo>
                      <a:pt x="4005" y="596"/>
                      <a:pt x="3981" y="596"/>
                      <a:pt x="3956" y="597"/>
                    </a:cubicBezTo>
                    <a:cubicBezTo>
                      <a:pt x="3264" y="597"/>
                      <a:pt x="2612" y="780"/>
                      <a:pt x="1976" y="941"/>
                    </a:cubicBezTo>
                    <a:cubicBezTo>
                      <a:pt x="1363" y="1089"/>
                      <a:pt x="710" y="1267"/>
                      <a:pt x="1" y="1284"/>
                    </a:cubicBezTo>
                    <a:lnTo>
                      <a:pt x="1" y="1324"/>
                    </a:lnTo>
                    <a:cubicBezTo>
                      <a:pt x="728" y="1306"/>
                      <a:pt x="1363" y="1123"/>
                      <a:pt x="1998" y="958"/>
                    </a:cubicBezTo>
                    <a:cubicBezTo>
                      <a:pt x="2651" y="797"/>
                      <a:pt x="3264" y="632"/>
                      <a:pt x="3956" y="632"/>
                    </a:cubicBezTo>
                    <a:cubicBezTo>
                      <a:pt x="3981" y="631"/>
                      <a:pt x="4005" y="631"/>
                      <a:pt x="4029" y="631"/>
                    </a:cubicBezTo>
                    <a:cubicBezTo>
                      <a:pt x="4594" y="631"/>
                      <a:pt x="5081" y="822"/>
                      <a:pt x="5549" y="997"/>
                    </a:cubicBezTo>
                    <a:cubicBezTo>
                      <a:pt x="6023" y="1197"/>
                      <a:pt x="6493" y="1376"/>
                      <a:pt x="7054" y="1376"/>
                    </a:cubicBezTo>
                    <a:lnTo>
                      <a:pt x="7146" y="1376"/>
                    </a:lnTo>
                    <a:cubicBezTo>
                      <a:pt x="7851" y="1358"/>
                      <a:pt x="8360" y="1015"/>
                      <a:pt x="8851" y="688"/>
                    </a:cubicBezTo>
                    <a:cubicBezTo>
                      <a:pt x="9356" y="362"/>
                      <a:pt x="9830" y="36"/>
                      <a:pt x="10535" y="36"/>
                    </a:cubicBezTo>
                    <a:cubicBezTo>
                      <a:pt x="11205" y="144"/>
                      <a:pt x="11767" y="379"/>
                      <a:pt x="12167" y="740"/>
                    </a:cubicBezTo>
                    <a:cubicBezTo>
                      <a:pt x="12566" y="1093"/>
                      <a:pt x="13107" y="1277"/>
                      <a:pt x="13762" y="1277"/>
                    </a:cubicBezTo>
                    <a:cubicBezTo>
                      <a:pt x="13851" y="1277"/>
                      <a:pt x="13941" y="1274"/>
                      <a:pt x="14034" y="1267"/>
                    </a:cubicBezTo>
                    <a:lnTo>
                      <a:pt x="14034" y="1232"/>
                    </a:lnTo>
                    <a:cubicBezTo>
                      <a:pt x="13947" y="1238"/>
                      <a:pt x="13863" y="1241"/>
                      <a:pt x="13780" y="1241"/>
                    </a:cubicBezTo>
                    <a:cubicBezTo>
                      <a:pt x="13131" y="1241"/>
                      <a:pt x="12586" y="1061"/>
                      <a:pt x="12185" y="706"/>
                    </a:cubicBezTo>
                    <a:cubicBezTo>
                      <a:pt x="11789" y="344"/>
                      <a:pt x="11223" y="110"/>
                      <a:pt x="1053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1" name="Google Shape;3501;p65"/>
              <p:cNvSpPr/>
              <p:nvPr/>
            </p:nvSpPr>
            <p:spPr>
              <a:xfrm>
                <a:off x="5169098" y="3318475"/>
                <a:ext cx="3091237" cy="280096"/>
              </a:xfrm>
              <a:custGeom>
                <a:avLst/>
                <a:gdLst/>
                <a:ahLst/>
                <a:cxnLst/>
                <a:rect l="l" t="t" r="r" b="b"/>
                <a:pathLst>
                  <a:path w="13707" h="1242" extrusionOk="0">
                    <a:moveTo>
                      <a:pt x="10298" y="0"/>
                    </a:moveTo>
                    <a:cubicBezTo>
                      <a:pt x="10215" y="0"/>
                      <a:pt x="10130" y="3"/>
                      <a:pt x="10043" y="10"/>
                    </a:cubicBezTo>
                    <a:cubicBezTo>
                      <a:pt x="9464" y="84"/>
                      <a:pt x="9047" y="354"/>
                      <a:pt x="8646" y="589"/>
                    </a:cubicBezTo>
                    <a:cubicBezTo>
                      <a:pt x="8176" y="880"/>
                      <a:pt x="7685" y="1189"/>
                      <a:pt x="6980" y="1207"/>
                    </a:cubicBezTo>
                    <a:cubicBezTo>
                      <a:pt x="6953" y="1208"/>
                      <a:pt x="6927" y="1208"/>
                      <a:pt x="6900" y="1208"/>
                    </a:cubicBezTo>
                    <a:cubicBezTo>
                      <a:pt x="6336" y="1208"/>
                      <a:pt x="5871" y="1034"/>
                      <a:pt x="5422" y="863"/>
                    </a:cubicBezTo>
                    <a:cubicBezTo>
                      <a:pt x="5004" y="715"/>
                      <a:pt x="4586" y="554"/>
                      <a:pt x="4095" y="519"/>
                    </a:cubicBezTo>
                    <a:cubicBezTo>
                      <a:pt x="4006" y="513"/>
                      <a:pt x="3916" y="510"/>
                      <a:pt x="3826" y="510"/>
                    </a:cubicBezTo>
                    <a:cubicBezTo>
                      <a:pt x="3147" y="510"/>
                      <a:pt x="2448" y="686"/>
                      <a:pt x="1776" y="863"/>
                    </a:cubicBezTo>
                    <a:cubicBezTo>
                      <a:pt x="1197" y="1007"/>
                      <a:pt x="579" y="1172"/>
                      <a:pt x="0" y="1207"/>
                    </a:cubicBezTo>
                    <a:lnTo>
                      <a:pt x="0" y="1242"/>
                    </a:lnTo>
                    <a:cubicBezTo>
                      <a:pt x="596" y="1207"/>
                      <a:pt x="1197" y="1041"/>
                      <a:pt x="1776" y="898"/>
                    </a:cubicBezTo>
                    <a:cubicBezTo>
                      <a:pt x="2448" y="721"/>
                      <a:pt x="3147" y="544"/>
                      <a:pt x="3826" y="544"/>
                    </a:cubicBezTo>
                    <a:cubicBezTo>
                      <a:pt x="3916" y="544"/>
                      <a:pt x="4006" y="547"/>
                      <a:pt x="4095" y="554"/>
                    </a:cubicBezTo>
                    <a:cubicBezTo>
                      <a:pt x="4569" y="589"/>
                      <a:pt x="5004" y="754"/>
                      <a:pt x="5400" y="898"/>
                    </a:cubicBezTo>
                    <a:cubicBezTo>
                      <a:pt x="5857" y="1063"/>
                      <a:pt x="6327" y="1242"/>
                      <a:pt x="6888" y="1242"/>
                    </a:cubicBezTo>
                    <a:lnTo>
                      <a:pt x="6980" y="1242"/>
                    </a:lnTo>
                    <a:cubicBezTo>
                      <a:pt x="7706" y="1224"/>
                      <a:pt x="8194" y="915"/>
                      <a:pt x="8664" y="628"/>
                    </a:cubicBezTo>
                    <a:cubicBezTo>
                      <a:pt x="9064" y="371"/>
                      <a:pt x="9482" y="119"/>
                      <a:pt x="10043" y="45"/>
                    </a:cubicBezTo>
                    <a:cubicBezTo>
                      <a:pt x="10132" y="39"/>
                      <a:pt x="10218" y="35"/>
                      <a:pt x="10303" y="35"/>
                    </a:cubicBezTo>
                    <a:cubicBezTo>
                      <a:pt x="10909" y="35"/>
                      <a:pt x="11399" y="201"/>
                      <a:pt x="11766" y="537"/>
                    </a:cubicBezTo>
                    <a:cubicBezTo>
                      <a:pt x="12236" y="954"/>
                      <a:pt x="12889" y="1172"/>
                      <a:pt x="13707" y="1189"/>
                    </a:cubicBezTo>
                    <a:lnTo>
                      <a:pt x="13707" y="1150"/>
                    </a:lnTo>
                    <a:cubicBezTo>
                      <a:pt x="12906" y="1133"/>
                      <a:pt x="12253" y="915"/>
                      <a:pt x="11801" y="519"/>
                    </a:cubicBezTo>
                    <a:cubicBezTo>
                      <a:pt x="11418" y="182"/>
                      <a:pt x="10910" y="0"/>
                      <a:pt x="1029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2" name="Google Shape;3502;p65"/>
              <p:cNvSpPr/>
              <p:nvPr/>
            </p:nvSpPr>
            <p:spPr>
              <a:xfrm>
                <a:off x="5205407" y="3265253"/>
                <a:ext cx="3017717" cy="251906"/>
              </a:xfrm>
              <a:custGeom>
                <a:avLst/>
                <a:gdLst/>
                <a:ahLst/>
                <a:cxnLst/>
                <a:rect l="l" t="t" r="r" b="b"/>
                <a:pathLst>
                  <a:path w="13381" h="1117" extrusionOk="0">
                    <a:moveTo>
                      <a:pt x="10108" y="1"/>
                    </a:moveTo>
                    <a:cubicBezTo>
                      <a:pt x="9991" y="1"/>
                      <a:pt x="9874" y="10"/>
                      <a:pt x="9756" y="29"/>
                    </a:cubicBezTo>
                    <a:cubicBezTo>
                      <a:pt x="9229" y="103"/>
                      <a:pt x="8829" y="320"/>
                      <a:pt x="8450" y="538"/>
                    </a:cubicBezTo>
                    <a:cubicBezTo>
                      <a:pt x="7981" y="790"/>
                      <a:pt x="7506" y="1042"/>
                      <a:pt x="6819" y="1060"/>
                    </a:cubicBezTo>
                    <a:cubicBezTo>
                      <a:pt x="6240" y="1060"/>
                      <a:pt x="5748" y="881"/>
                      <a:pt x="5278" y="716"/>
                    </a:cubicBezTo>
                    <a:cubicBezTo>
                      <a:pt x="4878" y="573"/>
                      <a:pt x="4460" y="407"/>
                      <a:pt x="3990" y="372"/>
                    </a:cubicBezTo>
                    <a:cubicBezTo>
                      <a:pt x="3884" y="362"/>
                      <a:pt x="3778" y="358"/>
                      <a:pt x="3670" y="358"/>
                    </a:cubicBezTo>
                    <a:cubicBezTo>
                      <a:pt x="2989" y="358"/>
                      <a:pt x="2287" y="546"/>
                      <a:pt x="1615" y="734"/>
                    </a:cubicBezTo>
                    <a:cubicBezTo>
                      <a:pt x="1071" y="881"/>
                      <a:pt x="527" y="1025"/>
                      <a:pt x="0" y="1082"/>
                    </a:cubicBezTo>
                    <a:lnTo>
                      <a:pt x="0" y="1116"/>
                    </a:lnTo>
                    <a:cubicBezTo>
                      <a:pt x="527" y="1060"/>
                      <a:pt x="1088" y="916"/>
                      <a:pt x="1615" y="773"/>
                    </a:cubicBezTo>
                    <a:cubicBezTo>
                      <a:pt x="2308" y="583"/>
                      <a:pt x="3017" y="394"/>
                      <a:pt x="3692" y="394"/>
                    </a:cubicBezTo>
                    <a:cubicBezTo>
                      <a:pt x="3792" y="394"/>
                      <a:pt x="3892" y="398"/>
                      <a:pt x="3990" y="407"/>
                    </a:cubicBezTo>
                    <a:cubicBezTo>
                      <a:pt x="4460" y="446"/>
                      <a:pt x="4861" y="607"/>
                      <a:pt x="5261" y="755"/>
                    </a:cubicBezTo>
                    <a:cubicBezTo>
                      <a:pt x="5731" y="916"/>
                      <a:pt x="6218" y="1099"/>
                      <a:pt x="6819" y="1099"/>
                    </a:cubicBezTo>
                    <a:cubicBezTo>
                      <a:pt x="7506" y="1082"/>
                      <a:pt x="7998" y="808"/>
                      <a:pt x="8468" y="573"/>
                    </a:cubicBezTo>
                    <a:cubicBezTo>
                      <a:pt x="8851" y="355"/>
                      <a:pt x="9247" y="137"/>
                      <a:pt x="9756" y="63"/>
                    </a:cubicBezTo>
                    <a:cubicBezTo>
                      <a:pt x="9874" y="44"/>
                      <a:pt x="9991" y="36"/>
                      <a:pt x="10107" y="36"/>
                    </a:cubicBezTo>
                    <a:cubicBezTo>
                      <a:pt x="10759" y="36"/>
                      <a:pt x="11389" y="310"/>
                      <a:pt x="12005" y="573"/>
                    </a:cubicBezTo>
                    <a:cubicBezTo>
                      <a:pt x="12475" y="790"/>
                      <a:pt x="12928" y="973"/>
                      <a:pt x="13380" y="1060"/>
                    </a:cubicBezTo>
                    <a:lnTo>
                      <a:pt x="13380" y="1025"/>
                    </a:lnTo>
                    <a:cubicBezTo>
                      <a:pt x="12945" y="934"/>
                      <a:pt x="12493" y="755"/>
                      <a:pt x="12023" y="538"/>
                    </a:cubicBezTo>
                    <a:cubicBezTo>
                      <a:pt x="11406" y="276"/>
                      <a:pt x="10764" y="1"/>
                      <a:pt x="1010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3" name="Google Shape;3503;p65"/>
              <p:cNvSpPr/>
              <p:nvPr/>
            </p:nvSpPr>
            <p:spPr>
              <a:xfrm>
                <a:off x="5238783" y="3222179"/>
                <a:ext cx="2951864" cy="213567"/>
              </a:xfrm>
              <a:custGeom>
                <a:avLst/>
                <a:gdLst/>
                <a:ahLst/>
                <a:cxnLst/>
                <a:rect l="l" t="t" r="r" b="b"/>
                <a:pathLst>
                  <a:path w="13089" h="947" extrusionOk="0">
                    <a:moveTo>
                      <a:pt x="9908" y="0"/>
                    </a:moveTo>
                    <a:cubicBezTo>
                      <a:pt x="9767" y="0"/>
                      <a:pt x="9624" y="12"/>
                      <a:pt x="9482" y="37"/>
                    </a:cubicBezTo>
                    <a:cubicBezTo>
                      <a:pt x="9007" y="111"/>
                      <a:pt x="8629" y="272"/>
                      <a:pt x="8268" y="437"/>
                    </a:cubicBezTo>
                    <a:cubicBezTo>
                      <a:pt x="7776" y="672"/>
                      <a:pt x="7323" y="872"/>
                      <a:pt x="6671" y="872"/>
                    </a:cubicBezTo>
                    <a:cubicBezTo>
                      <a:pt x="6646" y="873"/>
                      <a:pt x="6621" y="873"/>
                      <a:pt x="6596" y="873"/>
                    </a:cubicBezTo>
                    <a:cubicBezTo>
                      <a:pt x="6067" y="873"/>
                      <a:pt x="5615" y="699"/>
                      <a:pt x="5183" y="529"/>
                    </a:cubicBezTo>
                    <a:cubicBezTo>
                      <a:pt x="4804" y="381"/>
                      <a:pt x="4386" y="237"/>
                      <a:pt x="3916" y="202"/>
                    </a:cubicBezTo>
                    <a:cubicBezTo>
                      <a:pt x="3809" y="193"/>
                      <a:pt x="3702" y="188"/>
                      <a:pt x="3595" y="188"/>
                    </a:cubicBezTo>
                    <a:cubicBezTo>
                      <a:pt x="2871" y="188"/>
                      <a:pt x="2161" y="391"/>
                      <a:pt x="1467" y="581"/>
                    </a:cubicBezTo>
                    <a:cubicBezTo>
                      <a:pt x="997" y="707"/>
                      <a:pt x="488" y="855"/>
                      <a:pt x="0" y="907"/>
                    </a:cubicBezTo>
                    <a:lnTo>
                      <a:pt x="0" y="946"/>
                    </a:lnTo>
                    <a:cubicBezTo>
                      <a:pt x="488" y="890"/>
                      <a:pt x="997" y="746"/>
                      <a:pt x="1484" y="620"/>
                    </a:cubicBezTo>
                    <a:cubicBezTo>
                      <a:pt x="2183" y="430"/>
                      <a:pt x="2892" y="223"/>
                      <a:pt x="3606" y="223"/>
                    </a:cubicBezTo>
                    <a:cubicBezTo>
                      <a:pt x="3709" y="223"/>
                      <a:pt x="3813" y="228"/>
                      <a:pt x="3916" y="237"/>
                    </a:cubicBezTo>
                    <a:cubicBezTo>
                      <a:pt x="4386" y="272"/>
                      <a:pt x="4787" y="420"/>
                      <a:pt x="5183" y="563"/>
                    </a:cubicBezTo>
                    <a:cubicBezTo>
                      <a:pt x="5618" y="746"/>
                      <a:pt x="6092" y="907"/>
                      <a:pt x="6653" y="907"/>
                    </a:cubicBezTo>
                    <a:lnTo>
                      <a:pt x="6671" y="907"/>
                    </a:lnTo>
                    <a:cubicBezTo>
                      <a:pt x="7323" y="907"/>
                      <a:pt x="7811" y="690"/>
                      <a:pt x="8285" y="472"/>
                    </a:cubicBezTo>
                    <a:cubicBezTo>
                      <a:pt x="8646" y="311"/>
                      <a:pt x="9029" y="146"/>
                      <a:pt x="9482" y="76"/>
                    </a:cubicBezTo>
                    <a:cubicBezTo>
                      <a:pt x="9627" y="50"/>
                      <a:pt x="9772" y="38"/>
                      <a:pt x="9916" y="38"/>
                    </a:cubicBezTo>
                    <a:cubicBezTo>
                      <a:pt x="10574" y="38"/>
                      <a:pt x="11211" y="286"/>
                      <a:pt x="11836" y="511"/>
                    </a:cubicBezTo>
                    <a:cubicBezTo>
                      <a:pt x="12271" y="672"/>
                      <a:pt x="12671" y="816"/>
                      <a:pt x="13089" y="890"/>
                    </a:cubicBezTo>
                    <a:lnTo>
                      <a:pt x="13089" y="855"/>
                    </a:lnTo>
                    <a:cubicBezTo>
                      <a:pt x="12689" y="781"/>
                      <a:pt x="12293" y="637"/>
                      <a:pt x="11857" y="472"/>
                    </a:cubicBezTo>
                    <a:cubicBezTo>
                      <a:pt x="11230" y="250"/>
                      <a:pt x="10575" y="0"/>
                      <a:pt x="990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4" name="Google Shape;3504;p65"/>
              <p:cNvSpPr/>
              <p:nvPr/>
            </p:nvSpPr>
            <p:spPr>
              <a:xfrm>
                <a:off x="5271033" y="3176850"/>
                <a:ext cx="2887365" cy="185152"/>
              </a:xfrm>
              <a:custGeom>
                <a:avLst/>
                <a:gdLst/>
                <a:ahLst/>
                <a:cxnLst/>
                <a:rect l="l" t="t" r="r" b="b"/>
                <a:pathLst>
                  <a:path w="12803" h="821" extrusionOk="0">
                    <a:moveTo>
                      <a:pt x="9704" y="0"/>
                    </a:moveTo>
                    <a:cubicBezTo>
                      <a:pt x="9472" y="0"/>
                      <a:pt x="9236" y="23"/>
                      <a:pt x="8995" y="77"/>
                    </a:cubicBezTo>
                    <a:cubicBezTo>
                      <a:pt x="8669" y="146"/>
                      <a:pt x="8360" y="277"/>
                      <a:pt x="8068" y="386"/>
                    </a:cubicBezTo>
                    <a:cubicBezTo>
                      <a:pt x="7581" y="564"/>
                      <a:pt x="7124" y="747"/>
                      <a:pt x="6528" y="764"/>
                    </a:cubicBezTo>
                    <a:lnTo>
                      <a:pt x="6493" y="764"/>
                    </a:lnTo>
                    <a:cubicBezTo>
                      <a:pt x="5949" y="764"/>
                      <a:pt x="5475" y="582"/>
                      <a:pt x="5040" y="403"/>
                    </a:cubicBezTo>
                    <a:cubicBezTo>
                      <a:pt x="4731" y="294"/>
                      <a:pt x="4404" y="168"/>
                      <a:pt x="4061" y="94"/>
                    </a:cubicBezTo>
                    <a:cubicBezTo>
                      <a:pt x="3863" y="59"/>
                      <a:pt x="3664" y="44"/>
                      <a:pt x="3465" y="44"/>
                    </a:cubicBezTo>
                    <a:cubicBezTo>
                      <a:pt x="2717" y="44"/>
                      <a:pt x="1964" y="260"/>
                      <a:pt x="1232" y="473"/>
                    </a:cubicBezTo>
                    <a:cubicBezTo>
                      <a:pt x="797" y="582"/>
                      <a:pt x="401" y="712"/>
                      <a:pt x="1" y="782"/>
                    </a:cubicBezTo>
                    <a:lnTo>
                      <a:pt x="1" y="821"/>
                    </a:lnTo>
                    <a:cubicBezTo>
                      <a:pt x="401" y="747"/>
                      <a:pt x="814" y="621"/>
                      <a:pt x="1250" y="512"/>
                    </a:cubicBezTo>
                    <a:cubicBezTo>
                      <a:pt x="1983" y="295"/>
                      <a:pt x="2728" y="81"/>
                      <a:pt x="3473" y="81"/>
                    </a:cubicBezTo>
                    <a:cubicBezTo>
                      <a:pt x="3669" y="81"/>
                      <a:pt x="3865" y="96"/>
                      <a:pt x="4061" y="129"/>
                    </a:cubicBezTo>
                    <a:cubicBezTo>
                      <a:pt x="4387" y="203"/>
                      <a:pt x="4713" y="312"/>
                      <a:pt x="5022" y="438"/>
                    </a:cubicBezTo>
                    <a:cubicBezTo>
                      <a:pt x="5475" y="621"/>
                      <a:pt x="5966" y="799"/>
                      <a:pt x="6528" y="799"/>
                    </a:cubicBezTo>
                    <a:cubicBezTo>
                      <a:pt x="7124" y="782"/>
                      <a:pt x="7616" y="603"/>
                      <a:pt x="8068" y="421"/>
                    </a:cubicBezTo>
                    <a:cubicBezTo>
                      <a:pt x="8377" y="294"/>
                      <a:pt x="8669" y="186"/>
                      <a:pt x="9012" y="112"/>
                    </a:cubicBezTo>
                    <a:cubicBezTo>
                      <a:pt x="9248" y="58"/>
                      <a:pt x="9479" y="36"/>
                      <a:pt x="9706" y="36"/>
                    </a:cubicBezTo>
                    <a:cubicBezTo>
                      <a:pt x="10407" y="36"/>
                      <a:pt x="11071" y="252"/>
                      <a:pt x="11714" y="455"/>
                    </a:cubicBezTo>
                    <a:cubicBezTo>
                      <a:pt x="12058" y="564"/>
                      <a:pt x="12437" y="690"/>
                      <a:pt x="12781" y="764"/>
                    </a:cubicBezTo>
                    <a:lnTo>
                      <a:pt x="12802" y="730"/>
                    </a:lnTo>
                    <a:cubicBezTo>
                      <a:pt x="12437" y="656"/>
                      <a:pt x="12076" y="529"/>
                      <a:pt x="11732" y="421"/>
                    </a:cubicBezTo>
                    <a:cubicBezTo>
                      <a:pt x="11076" y="214"/>
                      <a:pt x="10411" y="0"/>
                      <a:pt x="97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5" name="Google Shape;3505;p65"/>
              <p:cNvSpPr/>
              <p:nvPr/>
            </p:nvSpPr>
            <p:spPr>
              <a:xfrm>
                <a:off x="5303507" y="3110547"/>
                <a:ext cx="2821512" cy="177935"/>
              </a:xfrm>
              <a:custGeom>
                <a:avLst/>
                <a:gdLst/>
                <a:ahLst/>
                <a:cxnLst/>
                <a:rect l="l" t="t" r="r" b="b"/>
                <a:pathLst>
                  <a:path w="12511" h="789" extrusionOk="0">
                    <a:moveTo>
                      <a:pt x="9546" y="1"/>
                    </a:moveTo>
                    <a:cubicBezTo>
                      <a:pt x="9305" y="1"/>
                      <a:pt x="9056" y="24"/>
                      <a:pt x="8794" y="79"/>
                    </a:cubicBezTo>
                    <a:cubicBezTo>
                      <a:pt x="8468" y="153"/>
                      <a:pt x="8176" y="262"/>
                      <a:pt x="7889" y="371"/>
                    </a:cubicBezTo>
                    <a:cubicBezTo>
                      <a:pt x="7415" y="549"/>
                      <a:pt x="6962" y="732"/>
                      <a:pt x="6384" y="732"/>
                    </a:cubicBezTo>
                    <a:lnTo>
                      <a:pt x="6349" y="732"/>
                    </a:lnTo>
                    <a:cubicBezTo>
                      <a:pt x="5822" y="732"/>
                      <a:pt x="5370" y="549"/>
                      <a:pt x="4913" y="388"/>
                    </a:cubicBezTo>
                    <a:cubicBezTo>
                      <a:pt x="4626" y="262"/>
                      <a:pt x="4299" y="153"/>
                      <a:pt x="3973" y="79"/>
                    </a:cubicBezTo>
                    <a:cubicBezTo>
                      <a:pt x="3757" y="40"/>
                      <a:pt x="3542" y="22"/>
                      <a:pt x="3329" y="22"/>
                    </a:cubicBezTo>
                    <a:cubicBezTo>
                      <a:pt x="2561" y="22"/>
                      <a:pt x="1814" y="248"/>
                      <a:pt x="1088" y="462"/>
                    </a:cubicBezTo>
                    <a:cubicBezTo>
                      <a:pt x="710" y="571"/>
                      <a:pt x="366" y="680"/>
                      <a:pt x="0" y="749"/>
                    </a:cubicBezTo>
                    <a:lnTo>
                      <a:pt x="0" y="789"/>
                    </a:lnTo>
                    <a:cubicBezTo>
                      <a:pt x="366" y="715"/>
                      <a:pt x="744" y="606"/>
                      <a:pt x="1106" y="497"/>
                    </a:cubicBezTo>
                    <a:cubicBezTo>
                      <a:pt x="1833" y="282"/>
                      <a:pt x="2571" y="59"/>
                      <a:pt x="3336" y="59"/>
                    </a:cubicBezTo>
                    <a:cubicBezTo>
                      <a:pt x="3546" y="59"/>
                      <a:pt x="3758" y="76"/>
                      <a:pt x="3973" y="114"/>
                    </a:cubicBezTo>
                    <a:cubicBezTo>
                      <a:pt x="4299" y="188"/>
                      <a:pt x="4608" y="297"/>
                      <a:pt x="4913" y="423"/>
                    </a:cubicBezTo>
                    <a:cubicBezTo>
                      <a:pt x="5348" y="588"/>
                      <a:pt x="5822" y="767"/>
                      <a:pt x="6384" y="767"/>
                    </a:cubicBezTo>
                    <a:cubicBezTo>
                      <a:pt x="6962" y="767"/>
                      <a:pt x="7437" y="588"/>
                      <a:pt x="7907" y="406"/>
                    </a:cubicBezTo>
                    <a:cubicBezTo>
                      <a:pt x="8176" y="297"/>
                      <a:pt x="8468" y="188"/>
                      <a:pt x="8794" y="114"/>
                    </a:cubicBezTo>
                    <a:cubicBezTo>
                      <a:pt x="9050" y="59"/>
                      <a:pt x="9296" y="36"/>
                      <a:pt x="9536" y="36"/>
                    </a:cubicBezTo>
                    <a:cubicBezTo>
                      <a:pt x="10249" y="36"/>
                      <a:pt x="10907" y="244"/>
                      <a:pt x="11588" y="462"/>
                    </a:cubicBezTo>
                    <a:cubicBezTo>
                      <a:pt x="11875" y="549"/>
                      <a:pt x="12184" y="641"/>
                      <a:pt x="12510" y="732"/>
                    </a:cubicBezTo>
                    <a:lnTo>
                      <a:pt x="12510" y="697"/>
                    </a:lnTo>
                    <a:cubicBezTo>
                      <a:pt x="12201" y="623"/>
                      <a:pt x="11897" y="514"/>
                      <a:pt x="11588" y="423"/>
                    </a:cubicBezTo>
                    <a:cubicBezTo>
                      <a:pt x="10908" y="208"/>
                      <a:pt x="10262" y="1"/>
                      <a:pt x="954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6" name="Google Shape;3506;p65"/>
              <p:cNvSpPr/>
              <p:nvPr/>
            </p:nvSpPr>
            <p:spPr>
              <a:xfrm>
                <a:off x="5340718" y="3044470"/>
                <a:ext cx="2755885" cy="170493"/>
              </a:xfrm>
              <a:custGeom>
                <a:avLst/>
                <a:gdLst/>
                <a:ahLst/>
                <a:cxnLst/>
                <a:rect l="l" t="t" r="r" b="b"/>
                <a:pathLst>
                  <a:path w="12220" h="756" extrusionOk="0">
                    <a:moveTo>
                      <a:pt x="9426" y="1"/>
                    </a:moveTo>
                    <a:cubicBezTo>
                      <a:pt x="9154" y="1"/>
                      <a:pt x="8873" y="31"/>
                      <a:pt x="8577" y="103"/>
                    </a:cubicBezTo>
                    <a:cubicBezTo>
                      <a:pt x="8268" y="155"/>
                      <a:pt x="7994" y="264"/>
                      <a:pt x="7724" y="372"/>
                    </a:cubicBezTo>
                    <a:cubicBezTo>
                      <a:pt x="7233" y="555"/>
                      <a:pt x="6797" y="716"/>
                      <a:pt x="6219" y="716"/>
                    </a:cubicBezTo>
                    <a:lnTo>
                      <a:pt x="6201" y="716"/>
                    </a:lnTo>
                    <a:cubicBezTo>
                      <a:pt x="5657" y="716"/>
                      <a:pt x="5205" y="538"/>
                      <a:pt x="4770" y="372"/>
                    </a:cubicBezTo>
                    <a:cubicBezTo>
                      <a:pt x="4478" y="264"/>
                      <a:pt x="4169" y="155"/>
                      <a:pt x="3860" y="81"/>
                    </a:cubicBezTo>
                    <a:cubicBezTo>
                      <a:pt x="3625" y="36"/>
                      <a:pt x="3392" y="17"/>
                      <a:pt x="3164" y="17"/>
                    </a:cubicBezTo>
                    <a:cubicBezTo>
                      <a:pt x="2392" y="17"/>
                      <a:pt x="1661" y="239"/>
                      <a:pt x="962" y="464"/>
                    </a:cubicBezTo>
                    <a:cubicBezTo>
                      <a:pt x="636" y="555"/>
                      <a:pt x="327" y="646"/>
                      <a:pt x="1" y="716"/>
                    </a:cubicBezTo>
                    <a:lnTo>
                      <a:pt x="18" y="755"/>
                    </a:lnTo>
                    <a:cubicBezTo>
                      <a:pt x="327" y="681"/>
                      <a:pt x="653" y="590"/>
                      <a:pt x="962" y="499"/>
                    </a:cubicBezTo>
                    <a:cubicBezTo>
                      <a:pt x="1672" y="277"/>
                      <a:pt x="2395" y="54"/>
                      <a:pt x="3153" y="54"/>
                    </a:cubicBezTo>
                    <a:cubicBezTo>
                      <a:pt x="3380" y="54"/>
                      <a:pt x="3609" y="74"/>
                      <a:pt x="3843" y="120"/>
                    </a:cubicBezTo>
                    <a:cubicBezTo>
                      <a:pt x="4169" y="172"/>
                      <a:pt x="4461" y="298"/>
                      <a:pt x="4748" y="407"/>
                    </a:cubicBezTo>
                    <a:cubicBezTo>
                      <a:pt x="5183" y="572"/>
                      <a:pt x="5657" y="755"/>
                      <a:pt x="6201" y="755"/>
                    </a:cubicBezTo>
                    <a:lnTo>
                      <a:pt x="6219" y="755"/>
                    </a:lnTo>
                    <a:cubicBezTo>
                      <a:pt x="6797" y="755"/>
                      <a:pt x="7272" y="572"/>
                      <a:pt x="7724" y="407"/>
                    </a:cubicBezTo>
                    <a:cubicBezTo>
                      <a:pt x="7994" y="298"/>
                      <a:pt x="8286" y="190"/>
                      <a:pt x="8577" y="137"/>
                    </a:cubicBezTo>
                    <a:cubicBezTo>
                      <a:pt x="8873" y="67"/>
                      <a:pt x="9152" y="38"/>
                      <a:pt x="9421" y="38"/>
                    </a:cubicBezTo>
                    <a:cubicBezTo>
                      <a:pt x="10122" y="38"/>
                      <a:pt x="10753" y="240"/>
                      <a:pt x="11423" y="464"/>
                    </a:cubicBezTo>
                    <a:cubicBezTo>
                      <a:pt x="11675" y="538"/>
                      <a:pt x="11928" y="625"/>
                      <a:pt x="12202" y="699"/>
                    </a:cubicBezTo>
                    <a:lnTo>
                      <a:pt x="12219" y="664"/>
                    </a:lnTo>
                    <a:cubicBezTo>
                      <a:pt x="11949" y="590"/>
                      <a:pt x="11675" y="499"/>
                      <a:pt x="11423" y="429"/>
                    </a:cubicBezTo>
                    <a:cubicBezTo>
                      <a:pt x="10766" y="206"/>
                      <a:pt x="10130" y="1"/>
                      <a:pt x="94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7" name="Google Shape;3507;p65"/>
              <p:cNvSpPr/>
              <p:nvPr/>
            </p:nvSpPr>
            <p:spPr>
              <a:xfrm>
                <a:off x="5385822" y="2979295"/>
                <a:ext cx="2682139" cy="169817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753" extrusionOk="0">
                    <a:moveTo>
                      <a:pt x="9192" y="0"/>
                    </a:moveTo>
                    <a:cubicBezTo>
                      <a:pt x="8915" y="0"/>
                      <a:pt x="8627" y="30"/>
                      <a:pt x="8321" y="100"/>
                    </a:cubicBezTo>
                    <a:cubicBezTo>
                      <a:pt x="8029" y="174"/>
                      <a:pt x="7777" y="283"/>
                      <a:pt x="7507" y="370"/>
                    </a:cubicBezTo>
                    <a:cubicBezTo>
                      <a:pt x="7033" y="553"/>
                      <a:pt x="6580" y="718"/>
                      <a:pt x="6019" y="718"/>
                    </a:cubicBezTo>
                    <a:lnTo>
                      <a:pt x="6001" y="718"/>
                    </a:lnTo>
                    <a:cubicBezTo>
                      <a:pt x="5457" y="718"/>
                      <a:pt x="5005" y="535"/>
                      <a:pt x="4570" y="370"/>
                    </a:cubicBezTo>
                    <a:cubicBezTo>
                      <a:pt x="4296" y="261"/>
                      <a:pt x="4004" y="152"/>
                      <a:pt x="3699" y="100"/>
                    </a:cubicBezTo>
                    <a:cubicBezTo>
                      <a:pt x="3438" y="42"/>
                      <a:pt x="3185" y="17"/>
                      <a:pt x="2938" y="17"/>
                    </a:cubicBezTo>
                    <a:cubicBezTo>
                      <a:pt x="2188" y="17"/>
                      <a:pt x="1495" y="245"/>
                      <a:pt x="815" y="461"/>
                    </a:cubicBezTo>
                    <a:cubicBezTo>
                      <a:pt x="545" y="553"/>
                      <a:pt x="271" y="627"/>
                      <a:pt x="1" y="696"/>
                    </a:cubicBezTo>
                    <a:lnTo>
                      <a:pt x="1" y="735"/>
                    </a:lnTo>
                    <a:cubicBezTo>
                      <a:pt x="288" y="661"/>
                      <a:pt x="562" y="570"/>
                      <a:pt x="815" y="500"/>
                    </a:cubicBezTo>
                    <a:cubicBezTo>
                      <a:pt x="1522" y="269"/>
                      <a:pt x="2198" y="57"/>
                      <a:pt x="2936" y="57"/>
                    </a:cubicBezTo>
                    <a:cubicBezTo>
                      <a:pt x="3183" y="57"/>
                      <a:pt x="3436" y="80"/>
                      <a:pt x="3699" y="135"/>
                    </a:cubicBezTo>
                    <a:cubicBezTo>
                      <a:pt x="4004" y="191"/>
                      <a:pt x="4278" y="300"/>
                      <a:pt x="4570" y="409"/>
                    </a:cubicBezTo>
                    <a:cubicBezTo>
                      <a:pt x="5005" y="570"/>
                      <a:pt x="5457" y="753"/>
                      <a:pt x="6001" y="753"/>
                    </a:cubicBezTo>
                    <a:lnTo>
                      <a:pt x="6019" y="753"/>
                    </a:lnTo>
                    <a:cubicBezTo>
                      <a:pt x="6597" y="753"/>
                      <a:pt x="7072" y="570"/>
                      <a:pt x="7524" y="409"/>
                    </a:cubicBezTo>
                    <a:cubicBezTo>
                      <a:pt x="7777" y="300"/>
                      <a:pt x="8051" y="209"/>
                      <a:pt x="8321" y="135"/>
                    </a:cubicBezTo>
                    <a:cubicBezTo>
                      <a:pt x="8627" y="65"/>
                      <a:pt x="8915" y="35"/>
                      <a:pt x="9191" y="35"/>
                    </a:cubicBezTo>
                    <a:cubicBezTo>
                      <a:pt x="9911" y="35"/>
                      <a:pt x="10548" y="238"/>
                      <a:pt x="11205" y="461"/>
                    </a:cubicBezTo>
                    <a:cubicBezTo>
                      <a:pt x="11423" y="535"/>
                      <a:pt x="11658" y="609"/>
                      <a:pt x="11876" y="679"/>
                    </a:cubicBezTo>
                    <a:lnTo>
                      <a:pt x="11893" y="644"/>
                    </a:lnTo>
                    <a:cubicBezTo>
                      <a:pt x="11658" y="570"/>
                      <a:pt x="11440" y="500"/>
                      <a:pt x="11223" y="426"/>
                    </a:cubicBezTo>
                    <a:cubicBezTo>
                      <a:pt x="10553" y="203"/>
                      <a:pt x="9913" y="0"/>
                      <a:pt x="9192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8" name="Google Shape;3508;p65"/>
              <p:cNvSpPr/>
              <p:nvPr/>
            </p:nvSpPr>
            <p:spPr>
              <a:xfrm>
                <a:off x="5426190" y="2910061"/>
                <a:ext cx="2613355" cy="169366"/>
              </a:xfrm>
              <a:custGeom>
                <a:avLst/>
                <a:gdLst/>
                <a:ahLst/>
                <a:cxnLst/>
                <a:rect l="l" t="t" r="r" b="b"/>
                <a:pathLst>
                  <a:path w="11588" h="751" extrusionOk="0">
                    <a:moveTo>
                      <a:pt x="2767" y="1"/>
                    </a:moveTo>
                    <a:cubicBezTo>
                      <a:pt x="2048" y="1"/>
                      <a:pt x="1321" y="262"/>
                      <a:pt x="653" y="498"/>
                    </a:cubicBezTo>
                    <a:cubicBezTo>
                      <a:pt x="418" y="568"/>
                      <a:pt x="200" y="642"/>
                      <a:pt x="0" y="716"/>
                    </a:cubicBezTo>
                    <a:lnTo>
                      <a:pt x="18" y="751"/>
                    </a:lnTo>
                    <a:cubicBezTo>
                      <a:pt x="218" y="677"/>
                      <a:pt x="435" y="607"/>
                      <a:pt x="670" y="533"/>
                    </a:cubicBezTo>
                    <a:cubicBezTo>
                      <a:pt x="1319" y="302"/>
                      <a:pt x="2055" y="39"/>
                      <a:pt x="2759" y="39"/>
                    </a:cubicBezTo>
                    <a:cubicBezTo>
                      <a:pt x="2825" y="39"/>
                      <a:pt x="2890" y="41"/>
                      <a:pt x="2955" y="46"/>
                    </a:cubicBezTo>
                    <a:cubicBezTo>
                      <a:pt x="3464" y="81"/>
                      <a:pt x="3899" y="242"/>
                      <a:pt x="4317" y="390"/>
                    </a:cubicBezTo>
                    <a:cubicBezTo>
                      <a:pt x="4769" y="568"/>
                      <a:pt x="5261" y="733"/>
                      <a:pt x="5840" y="751"/>
                    </a:cubicBezTo>
                    <a:lnTo>
                      <a:pt x="5857" y="751"/>
                    </a:lnTo>
                    <a:cubicBezTo>
                      <a:pt x="6436" y="751"/>
                      <a:pt x="6871" y="590"/>
                      <a:pt x="7328" y="424"/>
                    </a:cubicBezTo>
                    <a:cubicBezTo>
                      <a:pt x="7632" y="316"/>
                      <a:pt x="7941" y="207"/>
                      <a:pt x="8285" y="155"/>
                    </a:cubicBezTo>
                    <a:cubicBezTo>
                      <a:pt x="8560" y="105"/>
                      <a:pt x="8815" y="83"/>
                      <a:pt x="9057" y="83"/>
                    </a:cubicBezTo>
                    <a:cubicBezTo>
                      <a:pt x="9789" y="83"/>
                      <a:pt x="10398" y="284"/>
                      <a:pt x="11079" y="516"/>
                    </a:cubicBezTo>
                    <a:cubicBezTo>
                      <a:pt x="11244" y="568"/>
                      <a:pt x="11405" y="625"/>
                      <a:pt x="11588" y="677"/>
                    </a:cubicBezTo>
                    <a:lnTo>
                      <a:pt x="11588" y="642"/>
                    </a:lnTo>
                    <a:cubicBezTo>
                      <a:pt x="11405" y="590"/>
                      <a:pt x="11244" y="533"/>
                      <a:pt x="11079" y="481"/>
                    </a:cubicBezTo>
                    <a:cubicBezTo>
                      <a:pt x="10396" y="248"/>
                      <a:pt x="9785" y="45"/>
                      <a:pt x="9050" y="45"/>
                    </a:cubicBezTo>
                    <a:cubicBezTo>
                      <a:pt x="8811" y="45"/>
                      <a:pt x="8558" y="66"/>
                      <a:pt x="8285" y="115"/>
                    </a:cubicBezTo>
                    <a:cubicBezTo>
                      <a:pt x="7924" y="172"/>
                      <a:pt x="7615" y="298"/>
                      <a:pt x="7328" y="390"/>
                    </a:cubicBezTo>
                    <a:cubicBezTo>
                      <a:pt x="6854" y="551"/>
                      <a:pt x="6418" y="716"/>
                      <a:pt x="5857" y="716"/>
                    </a:cubicBezTo>
                    <a:lnTo>
                      <a:pt x="5840" y="716"/>
                    </a:lnTo>
                    <a:cubicBezTo>
                      <a:pt x="5261" y="699"/>
                      <a:pt x="4787" y="533"/>
                      <a:pt x="4317" y="372"/>
                    </a:cubicBezTo>
                    <a:cubicBezTo>
                      <a:pt x="3899" y="207"/>
                      <a:pt x="3464" y="46"/>
                      <a:pt x="2955" y="7"/>
                    </a:cubicBezTo>
                    <a:cubicBezTo>
                      <a:pt x="2892" y="3"/>
                      <a:pt x="2829" y="1"/>
                      <a:pt x="276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09" name="Google Shape;3509;p65"/>
              <p:cNvSpPr/>
              <p:nvPr/>
            </p:nvSpPr>
            <p:spPr>
              <a:xfrm>
                <a:off x="5463400" y="2851877"/>
                <a:ext cx="2551562" cy="166659"/>
              </a:xfrm>
              <a:custGeom>
                <a:avLst/>
                <a:gdLst/>
                <a:ahLst/>
                <a:cxnLst/>
                <a:rect l="l" t="t" r="r" b="b"/>
                <a:pathLst>
                  <a:path w="11314" h="739" extrusionOk="0">
                    <a:moveTo>
                      <a:pt x="2594" y="1"/>
                    </a:moveTo>
                    <a:cubicBezTo>
                      <a:pt x="1896" y="1"/>
                      <a:pt x="1191" y="257"/>
                      <a:pt x="562" y="482"/>
                    </a:cubicBezTo>
                    <a:cubicBezTo>
                      <a:pt x="362" y="556"/>
                      <a:pt x="179" y="608"/>
                      <a:pt x="1" y="682"/>
                    </a:cubicBezTo>
                    <a:lnTo>
                      <a:pt x="18" y="700"/>
                    </a:lnTo>
                    <a:cubicBezTo>
                      <a:pt x="201" y="648"/>
                      <a:pt x="379" y="591"/>
                      <a:pt x="579" y="521"/>
                    </a:cubicBezTo>
                    <a:cubicBezTo>
                      <a:pt x="1196" y="291"/>
                      <a:pt x="1903" y="37"/>
                      <a:pt x="2604" y="37"/>
                    </a:cubicBezTo>
                    <a:cubicBezTo>
                      <a:pt x="2685" y="37"/>
                      <a:pt x="2766" y="40"/>
                      <a:pt x="2846" y="47"/>
                    </a:cubicBezTo>
                    <a:cubicBezTo>
                      <a:pt x="3334" y="86"/>
                      <a:pt x="3751" y="247"/>
                      <a:pt x="4152" y="391"/>
                    </a:cubicBezTo>
                    <a:cubicBezTo>
                      <a:pt x="4604" y="556"/>
                      <a:pt x="5096" y="739"/>
                      <a:pt x="5675" y="739"/>
                    </a:cubicBezTo>
                    <a:lnTo>
                      <a:pt x="5692" y="739"/>
                    </a:lnTo>
                    <a:cubicBezTo>
                      <a:pt x="6271" y="739"/>
                      <a:pt x="6706" y="591"/>
                      <a:pt x="7163" y="430"/>
                    </a:cubicBezTo>
                    <a:cubicBezTo>
                      <a:pt x="7450" y="321"/>
                      <a:pt x="7742" y="212"/>
                      <a:pt x="8068" y="156"/>
                    </a:cubicBezTo>
                    <a:cubicBezTo>
                      <a:pt x="8375" y="97"/>
                      <a:pt x="8653" y="72"/>
                      <a:pt x="8915" y="72"/>
                    </a:cubicBezTo>
                    <a:cubicBezTo>
                      <a:pt x="9623" y="72"/>
                      <a:pt x="10206" y="261"/>
                      <a:pt x="10896" y="500"/>
                    </a:cubicBezTo>
                    <a:cubicBezTo>
                      <a:pt x="11022" y="556"/>
                      <a:pt x="11149" y="591"/>
                      <a:pt x="11297" y="648"/>
                    </a:cubicBezTo>
                    <a:lnTo>
                      <a:pt x="11314" y="608"/>
                    </a:lnTo>
                    <a:cubicBezTo>
                      <a:pt x="11166" y="556"/>
                      <a:pt x="11022" y="521"/>
                      <a:pt x="10896" y="465"/>
                    </a:cubicBezTo>
                    <a:cubicBezTo>
                      <a:pt x="10199" y="237"/>
                      <a:pt x="9611" y="39"/>
                      <a:pt x="8892" y="39"/>
                    </a:cubicBezTo>
                    <a:cubicBezTo>
                      <a:pt x="8637" y="39"/>
                      <a:pt x="8366" y="64"/>
                      <a:pt x="8068" y="121"/>
                    </a:cubicBezTo>
                    <a:cubicBezTo>
                      <a:pt x="7724" y="173"/>
                      <a:pt x="7433" y="282"/>
                      <a:pt x="7141" y="391"/>
                    </a:cubicBezTo>
                    <a:cubicBezTo>
                      <a:pt x="6689" y="556"/>
                      <a:pt x="6253" y="700"/>
                      <a:pt x="5692" y="700"/>
                    </a:cubicBezTo>
                    <a:lnTo>
                      <a:pt x="5675" y="700"/>
                    </a:lnTo>
                    <a:cubicBezTo>
                      <a:pt x="5096" y="700"/>
                      <a:pt x="4622" y="521"/>
                      <a:pt x="4169" y="356"/>
                    </a:cubicBezTo>
                    <a:cubicBezTo>
                      <a:pt x="3751" y="212"/>
                      <a:pt x="3334" y="47"/>
                      <a:pt x="2846" y="12"/>
                    </a:cubicBezTo>
                    <a:cubicBezTo>
                      <a:pt x="2763" y="4"/>
                      <a:pt x="2678" y="1"/>
                      <a:pt x="259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0" name="Google Shape;3510;p65"/>
              <p:cNvSpPr/>
              <p:nvPr/>
            </p:nvSpPr>
            <p:spPr>
              <a:xfrm>
                <a:off x="7843075" y="2879165"/>
                <a:ext cx="813685" cy="2130487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9447" extrusionOk="0">
                    <a:moveTo>
                      <a:pt x="35" y="0"/>
                    </a:moveTo>
                    <a:lnTo>
                      <a:pt x="1" y="18"/>
                    </a:lnTo>
                    <a:cubicBezTo>
                      <a:pt x="997" y="2920"/>
                      <a:pt x="2137" y="5840"/>
                      <a:pt x="3264" y="8668"/>
                    </a:cubicBezTo>
                    <a:lnTo>
                      <a:pt x="3573" y="9447"/>
                    </a:lnTo>
                    <a:lnTo>
                      <a:pt x="3608" y="9429"/>
                    </a:lnTo>
                    <a:lnTo>
                      <a:pt x="3299" y="8646"/>
                    </a:lnTo>
                    <a:cubicBezTo>
                      <a:pt x="2176" y="5818"/>
                      <a:pt x="1032" y="2902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1" name="Google Shape;3511;p65"/>
              <p:cNvSpPr/>
              <p:nvPr/>
            </p:nvSpPr>
            <p:spPr>
              <a:xfrm>
                <a:off x="7707764" y="2837895"/>
                <a:ext cx="707690" cy="2171758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9630" extrusionOk="0">
                    <a:moveTo>
                      <a:pt x="0" y="0"/>
                    </a:moveTo>
                    <a:cubicBezTo>
                      <a:pt x="1127" y="3699"/>
                      <a:pt x="2123" y="6745"/>
                      <a:pt x="3103" y="9630"/>
                    </a:cubicBezTo>
                    <a:lnTo>
                      <a:pt x="3137" y="9630"/>
                    </a:lnTo>
                    <a:cubicBezTo>
                      <a:pt x="2158" y="6745"/>
                      <a:pt x="1162" y="3682"/>
                      <a:pt x="3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2" name="Google Shape;3512;p65"/>
              <p:cNvSpPr/>
              <p:nvPr/>
            </p:nvSpPr>
            <p:spPr>
              <a:xfrm>
                <a:off x="7569295" y="2809480"/>
                <a:ext cx="608685" cy="2200173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9756" extrusionOk="0">
                    <a:moveTo>
                      <a:pt x="35" y="0"/>
                    </a:moveTo>
                    <a:lnTo>
                      <a:pt x="1" y="18"/>
                    </a:lnTo>
                    <a:cubicBezTo>
                      <a:pt x="379" y="1340"/>
                      <a:pt x="723" y="2685"/>
                      <a:pt x="1088" y="3973"/>
                    </a:cubicBezTo>
                    <a:cubicBezTo>
                      <a:pt x="1576" y="5857"/>
                      <a:pt x="2102" y="7815"/>
                      <a:pt x="2663" y="9756"/>
                    </a:cubicBezTo>
                    <a:lnTo>
                      <a:pt x="2698" y="9756"/>
                    </a:lnTo>
                    <a:cubicBezTo>
                      <a:pt x="2137" y="7815"/>
                      <a:pt x="1610" y="5857"/>
                      <a:pt x="1106" y="3951"/>
                    </a:cubicBezTo>
                    <a:cubicBezTo>
                      <a:pt x="762" y="2668"/>
                      <a:pt x="414" y="1323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3" name="Google Shape;3513;p65"/>
              <p:cNvSpPr/>
              <p:nvPr/>
            </p:nvSpPr>
            <p:spPr>
              <a:xfrm>
                <a:off x="7433984" y="2809480"/>
                <a:ext cx="503592" cy="2138381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9482" extrusionOk="0">
                    <a:moveTo>
                      <a:pt x="0" y="0"/>
                    </a:moveTo>
                    <a:cubicBezTo>
                      <a:pt x="144" y="635"/>
                      <a:pt x="361" y="1232"/>
                      <a:pt x="579" y="1815"/>
                    </a:cubicBezTo>
                    <a:cubicBezTo>
                      <a:pt x="870" y="2611"/>
                      <a:pt x="1162" y="3429"/>
                      <a:pt x="1288" y="4260"/>
                    </a:cubicBezTo>
                    <a:cubicBezTo>
                      <a:pt x="1362" y="4660"/>
                      <a:pt x="1414" y="5061"/>
                      <a:pt x="1488" y="5457"/>
                    </a:cubicBezTo>
                    <a:cubicBezTo>
                      <a:pt x="1688" y="6819"/>
                      <a:pt x="1884" y="8124"/>
                      <a:pt x="2193" y="9482"/>
                    </a:cubicBezTo>
                    <a:lnTo>
                      <a:pt x="2232" y="9482"/>
                    </a:lnTo>
                    <a:cubicBezTo>
                      <a:pt x="1923" y="8107"/>
                      <a:pt x="1723" y="6819"/>
                      <a:pt x="1523" y="5439"/>
                    </a:cubicBezTo>
                    <a:cubicBezTo>
                      <a:pt x="1449" y="5061"/>
                      <a:pt x="1397" y="4660"/>
                      <a:pt x="1323" y="4260"/>
                    </a:cubicBezTo>
                    <a:cubicBezTo>
                      <a:pt x="1197" y="3407"/>
                      <a:pt x="905" y="2594"/>
                      <a:pt x="618" y="1815"/>
                    </a:cubicBezTo>
                    <a:cubicBezTo>
                      <a:pt x="400" y="1214"/>
                      <a:pt x="183" y="618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4" name="Google Shape;3514;p65"/>
              <p:cNvSpPr/>
              <p:nvPr/>
            </p:nvSpPr>
            <p:spPr>
              <a:xfrm>
                <a:off x="7290554" y="2822109"/>
                <a:ext cx="413383" cy="206486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9156" extrusionOk="0">
                    <a:moveTo>
                      <a:pt x="1" y="1"/>
                    </a:moveTo>
                    <a:cubicBezTo>
                      <a:pt x="127" y="614"/>
                      <a:pt x="327" y="1197"/>
                      <a:pt x="527" y="1776"/>
                    </a:cubicBezTo>
                    <a:cubicBezTo>
                      <a:pt x="780" y="2481"/>
                      <a:pt x="1054" y="3208"/>
                      <a:pt x="1145" y="3969"/>
                    </a:cubicBezTo>
                    <a:cubicBezTo>
                      <a:pt x="1215" y="4548"/>
                      <a:pt x="1289" y="5166"/>
                      <a:pt x="1345" y="5744"/>
                    </a:cubicBezTo>
                    <a:cubicBezTo>
                      <a:pt x="1471" y="6854"/>
                      <a:pt x="1580" y="8011"/>
                      <a:pt x="1798" y="9156"/>
                    </a:cubicBezTo>
                    <a:lnTo>
                      <a:pt x="1833" y="9138"/>
                    </a:lnTo>
                    <a:cubicBezTo>
                      <a:pt x="1615" y="7994"/>
                      <a:pt x="1506" y="6854"/>
                      <a:pt x="1380" y="5727"/>
                    </a:cubicBezTo>
                    <a:cubicBezTo>
                      <a:pt x="1324" y="5148"/>
                      <a:pt x="1254" y="4548"/>
                      <a:pt x="1180" y="3952"/>
                    </a:cubicBezTo>
                    <a:cubicBezTo>
                      <a:pt x="1089" y="3208"/>
                      <a:pt x="819" y="2464"/>
                      <a:pt x="562" y="1759"/>
                    </a:cubicBezTo>
                    <a:cubicBezTo>
                      <a:pt x="366" y="1176"/>
                      <a:pt x="166" y="597"/>
                      <a:pt x="4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5" name="Google Shape;3515;p65"/>
              <p:cNvSpPr/>
              <p:nvPr/>
            </p:nvSpPr>
            <p:spPr>
              <a:xfrm>
                <a:off x="7152311" y="2858417"/>
                <a:ext cx="314153" cy="2004196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8887" extrusionOk="0">
                    <a:moveTo>
                      <a:pt x="35" y="1"/>
                    </a:moveTo>
                    <a:lnTo>
                      <a:pt x="0" y="18"/>
                    </a:lnTo>
                    <a:cubicBezTo>
                      <a:pt x="87" y="619"/>
                      <a:pt x="270" y="1215"/>
                      <a:pt x="435" y="1798"/>
                    </a:cubicBezTo>
                    <a:cubicBezTo>
                      <a:pt x="631" y="2503"/>
                      <a:pt x="831" y="3212"/>
                      <a:pt x="905" y="3934"/>
                    </a:cubicBezTo>
                    <a:cubicBezTo>
                      <a:pt x="957" y="4552"/>
                      <a:pt x="1014" y="5205"/>
                      <a:pt x="1049" y="5823"/>
                    </a:cubicBezTo>
                    <a:cubicBezTo>
                      <a:pt x="1123" y="6837"/>
                      <a:pt x="1214" y="7868"/>
                      <a:pt x="1358" y="8886"/>
                    </a:cubicBezTo>
                    <a:lnTo>
                      <a:pt x="1393" y="8869"/>
                    </a:lnTo>
                    <a:cubicBezTo>
                      <a:pt x="1249" y="7868"/>
                      <a:pt x="1158" y="6819"/>
                      <a:pt x="1088" y="5823"/>
                    </a:cubicBezTo>
                    <a:cubicBezTo>
                      <a:pt x="1049" y="5205"/>
                      <a:pt x="997" y="4552"/>
                      <a:pt x="940" y="3934"/>
                    </a:cubicBezTo>
                    <a:cubicBezTo>
                      <a:pt x="870" y="3212"/>
                      <a:pt x="670" y="2485"/>
                      <a:pt x="470" y="1798"/>
                    </a:cubicBezTo>
                    <a:cubicBezTo>
                      <a:pt x="305" y="1215"/>
                      <a:pt x="126" y="601"/>
                      <a:pt x="3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6" name="Google Shape;3516;p65"/>
              <p:cNvSpPr/>
              <p:nvPr/>
            </p:nvSpPr>
            <p:spPr>
              <a:xfrm>
                <a:off x="7012940" y="2907580"/>
                <a:ext cx="216953" cy="2000137"/>
              </a:xfrm>
              <a:custGeom>
                <a:avLst/>
                <a:gdLst/>
                <a:ahLst/>
                <a:cxnLst/>
                <a:rect l="l" t="t" r="r" b="b"/>
                <a:pathLst>
                  <a:path w="962" h="8869" extrusionOk="0">
                    <a:moveTo>
                      <a:pt x="0" y="0"/>
                    </a:moveTo>
                    <a:cubicBezTo>
                      <a:pt x="53" y="562"/>
                      <a:pt x="161" y="1162"/>
                      <a:pt x="270" y="1723"/>
                    </a:cubicBezTo>
                    <a:cubicBezTo>
                      <a:pt x="418" y="2520"/>
                      <a:pt x="579" y="3355"/>
                      <a:pt x="596" y="4151"/>
                    </a:cubicBezTo>
                    <a:cubicBezTo>
                      <a:pt x="596" y="4460"/>
                      <a:pt x="579" y="4787"/>
                      <a:pt x="544" y="5096"/>
                    </a:cubicBezTo>
                    <a:cubicBezTo>
                      <a:pt x="509" y="5531"/>
                      <a:pt x="470" y="6001"/>
                      <a:pt x="544" y="6475"/>
                    </a:cubicBezTo>
                    <a:cubicBezTo>
                      <a:pt x="579" y="6710"/>
                      <a:pt x="618" y="6928"/>
                      <a:pt x="670" y="7180"/>
                    </a:cubicBezTo>
                    <a:cubicBezTo>
                      <a:pt x="762" y="7741"/>
                      <a:pt x="871" y="8324"/>
                      <a:pt x="923" y="8868"/>
                    </a:cubicBezTo>
                    <a:lnTo>
                      <a:pt x="962" y="8868"/>
                    </a:lnTo>
                    <a:cubicBezTo>
                      <a:pt x="905" y="8324"/>
                      <a:pt x="797" y="7741"/>
                      <a:pt x="688" y="7163"/>
                    </a:cubicBezTo>
                    <a:cubicBezTo>
                      <a:pt x="653" y="6928"/>
                      <a:pt x="618" y="6693"/>
                      <a:pt x="579" y="6475"/>
                    </a:cubicBezTo>
                    <a:cubicBezTo>
                      <a:pt x="509" y="6001"/>
                      <a:pt x="544" y="5531"/>
                      <a:pt x="579" y="5096"/>
                    </a:cubicBezTo>
                    <a:cubicBezTo>
                      <a:pt x="618" y="4787"/>
                      <a:pt x="636" y="4460"/>
                      <a:pt x="636" y="4151"/>
                    </a:cubicBezTo>
                    <a:cubicBezTo>
                      <a:pt x="618" y="3338"/>
                      <a:pt x="453" y="2520"/>
                      <a:pt x="309" y="1706"/>
                    </a:cubicBezTo>
                    <a:cubicBezTo>
                      <a:pt x="200" y="1145"/>
                      <a:pt x="92" y="562"/>
                      <a:pt x="35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7" name="Google Shape;3517;p65"/>
              <p:cNvSpPr/>
              <p:nvPr/>
            </p:nvSpPr>
            <p:spPr>
              <a:xfrm>
                <a:off x="6869736" y="2944791"/>
                <a:ext cx="122684" cy="2031484"/>
              </a:xfrm>
              <a:custGeom>
                <a:avLst/>
                <a:gdLst/>
                <a:ahLst/>
                <a:cxnLst/>
                <a:rect l="l" t="t" r="r" b="b"/>
                <a:pathLst>
                  <a:path w="544" h="9008" extrusionOk="0">
                    <a:moveTo>
                      <a:pt x="17" y="1"/>
                    </a:moveTo>
                    <a:cubicBezTo>
                      <a:pt x="57" y="523"/>
                      <a:pt x="109" y="1049"/>
                      <a:pt x="165" y="1576"/>
                    </a:cubicBezTo>
                    <a:cubicBezTo>
                      <a:pt x="252" y="2520"/>
                      <a:pt x="361" y="3499"/>
                      <a:pt x="309" y="4422"/>
                    </a:cubicBezTo>
                    <a:cubicBezTo>
                      <a:pt x="292" y="4713"/>
                      <a:pt x="235" y="5005"/>
                      <a:pt x="183" y="5257"/>
                    </a:cubicBezTo>
                    <a:cubicBezTo>
                      <a:pt x="91" y="5727"/>
                      <a:pt x="0" y="6179"/>
                      <a:pt x="91" y="6689"/>
                    </a:cubicBezTo>
                    <a:cubicBezTo>
                      <a:pt x="144" y="6871"/>
                      <a:pt x="183" y="7071"/>
                      <a:pt x="218" y="7250"/>
                    </a:cubicBezTo>
                    <a:cubicBezTo>
                      <a:pt x="344" y="7833"/>
                      <a:pt x="470" y="8412"/>
                      <a:pt x="509" y="9008"/>
                    </a:cubicBezTo>
                    <a:lnTo>
                      <a:pt x="544" y="9008"/>
                    </a:lnTo>
                    <a:cubicBezTo>
                      <a:pt x="509" y="8412"/>
                      <a:pt x="383" y="7811"/>
                      <a:pt x="252" y="7250"/>
                    </a:cubicBezTo>
                    <a:cubicBezTo>
                      <a:pt x="218" y="7050"/>
                      <a:pt x="183" y="6871"/>
                      <a:pt x="126" y="6671"/>
                    </a:cubicBezTo>
                    <a:cubicBezTo>
                      <a:pt x="35" y="6179"/>
                      <a:pt x="126" y="5727"/>
                      <a:pt x="218" y="5274"/>
                    </a:cubicBezTo>
                    <a:cubicBezTo>
                      <a:pt x="274" y="5005"/>
                      <a:pt x="326" y="4730"/>
                      <a:pt x="344" y="4439"/>
                    </a:cubicBezTo>
                    <a:cubicBezTo>
                      <a:pt x="400" y="3499"/>
                      <a:pt x="292" y="2520"/>
                      <a:pt x="200" y="1576"/>
                    </a:cubicBezTo>
                    <a:cubicBezTo>
                      <a:pt x="144" y="1049"/>
                      <a:pt x="91" y="505"/>
                      <a:pt x="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8" name="Google Shape;3518;p65"/>
              <p:cNvSpPr/>
              <p:nvPr/>
            </p:nvSpPr>
            <p:spPr>
              <a:xfrm>
                <a:off x="6624371" y="2956518"/>
                <a:ext cx="151326" cy="2053134"/>
              </a:xfrm>
              <a:custGeom>
                <a:avLst/>
                <a:gdLst/>
                <a:ahLst/>
                <a:cxnLst/>
                <a:rect l="l" t="t" r="r" b="b"/>
                <a:pathLst>
                  <a:path w="671" h="9104" extrusionOk="0">
                    <a:moveTo>
                      <a:pt x="492" y="1"/>
                    </a:moveTo>
                    <a:cubicBezTo>
                      <a:pt x="509" y="493"/>
                      <a:pt x="527" y="980"/>
                      <a:pt x="544" y="1472"/>
                    </a:cubicBezTo>
                    <a:cubicBezTo>
                      <a:pt x="579" y="2503"/>
                      <a:pt x="635" y="3573"/>
                      <a:pt x="509" y="4587"/>
                    </a:cubicBezTo>
                    <a:cubicBezTo>
                      <a:pt x="470" y="4844"/>
                      <a:pt x="383" y="5096"/>
                      <a:pt x="292" y="5349"/>
                    </a:cubicBezTo>
                    <a:cubicBezTo>
                      <a:pt x="144" y="5784"/>
                      <a:pt x="0" y="6236"/>
                      <a:pt x="144" y="6711"/>
                    </a:cubicBezTo>
                    <a:cubicBezTo>
                      <a:pt x="383" y="7489"/>
                      <a:pt x="527" y="8177"/>
                      <a:pt x="527" y="9104"/>
                    </a:cubicBezTo>
                    <a:lnTo>
                      <a:pt x="562" y="9104"/>
                    </a:lnTo>
                    <a:cubicBezTo>
                      <a:pt x="562" y="8177"/>
                      <a:pt x="418" y="7489"/>
                      <a:pt x="183" y="6693"/>
                    </a:cubicBezTo>
                    <a:cubicBezTo>
                      <a:pt x="35" y="6236"/>
                      <a:pt x="183" y="5801"/>
                      <a:pt x="327" y="5366"/>
                    </a:cubicBezTo>
                    <a:cubicBezTo>
                      <a:pt x="418" y="5114"/>
                      <a:pt x="509" y="4861"/>
                      <a:pt x="544" y="4587"/>
                    </a:cubicBezTo>
                    <a:cubicBezTo>
                      <a:pt x="670" y="3573"/>
                      <a:pt x="618" y="2503"/>
                      <a:pt x="579" y="1472"/>
                    </a:cubicBezTo>
                    <a:cubicBezTo>
                      <a:pt x="562" y="980"/>
                      <a:pt x="544" y="493"/>
                      <a:pt x="52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19" name="Google Shape;3519;p65"/>
              <p:cNvSpPr/>
              <p:nvPr/>
            </p:nvSpPr>
            <p:spPr>
              <a:xfrm>
                <a:off x="6440799" y="2939829"/>
                <a:ext cx="167112" cy="2032612"/>
              </a:xfrm>
              <a:custGeom>
                <a:avLst/>
                <a:gdLst/>
                <a:ahLst/>
                <a:cxnLst/>
                <a:rect l="l" t="t" r="r" b="b"/>
                <a:pathLst>
                  <a:path w="741" h="9013" extrusionOk="0">
                    <a:moveTo>
                      <a:pt x="705" y="1"/>
                    </a:moveTo>
                    <a:cubicBezTo>
                      <a:pt x="688" y="475"/>
                      <a:pt x="671" y="963"/>
                      <a:pt x="671" y="1437"/>
                    </a:cubicBezTo>
                    <a:cubicBezTo>
                      <a:pt x="671" y="2433"/>
                      <a:pt x="671" y="3465"/>
                      <a:pt x="470" y="4461"/>
                    </a:cubicBezTo>
                    <a:cubicBezTo>
                      <a:pt x="436" y="4718"/>
                      <a:pt x="362" y="4935"/>
                      <a:pt x="288" y="5170"/>
                    </a:cubicBezTo>
                    <a:cubicBezTo>
                      <a:pt x="144" y="5640"/>
                      <a:pt x="1" y="6093"/>
                      <a:pt x="127" y="6602"/>
                    </a:cubicBezTo>
                    <a:cubicBezTo>
                      <a:pt x="327" y="7472"/>
                      <a:pt x="327" y="8268"/>
                      <a:pt x="288" y="9012"/>
                    </a:cubicBezTo>
                    <a:lnTo>
                      <a:pt x="327" y="9012"/>
                    </a:lnTo>
                    <a:cubicBezTo>
                      <a:pt x="362" y="8268"/>
                      <a:pt x="362" y="7472"/>
                      <a:pt x="162" y="6602"/>
                    </a:cubicBezTo>
                    <a:cubicBezTo>
                      <a:pt x="35" y="6093"/>
                      <a:pt x="179" y="5640"/>
                      <a:pt x="327" y="5170"/>
                    </a:cubicBezTo>
                    <a:cubicBezTo>
                      <a:pt x="396" y="4953"/>
                      <a:pt x="470" y="4718"/>
                      <a:pt x="505" y="4483"/>
                    </a:cubicBezTo>
                    <a:cubicBezTo>
                      <a:pt x="705" y="3482"/>
                      <a:pt x="705" y="2433"/>
                      <a:pt x="705" y="1437"/>
                    </a:cubicBezTo>
                    <a:cubicBezTo>
                      <a:pt x="705" y="963"/>
                      <a:pt x="705" y="475"/>
                      <a:pt x="74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0" name="Google Shape;3520;p65"/>
              <p:cNvSpPr/>
              <p:nvPr/>
            </p:nvSpPr>
            <p:spPr>
              <a:xfrm>
                <a:off x="6269179" y="2903521"/>
                <a:ext cx="200264" cy="1987508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813" extrusionOk="0">
                    <a:moveTo>
                      <a:pt x="849" y="1"/>
                    </a:moveTo>
                    <a:cubicBezTo>
                      <a:pt x="814" y="379"/>
                      <a:pt x="779" y="762"/>
                      <a:pt x="762" y="1141"/>
                    </a:cubicBezTo>
                    <a:cubicBezTo>
                      <a:pt x="670" y="2159"/>
                      <a:pt x="596" y="3230"/>
                      <a:pt x="361" y="4243"/>
                    </a:cubicBezTo>
                    <a:cubicBezTo>
                      <a:pt x="144" y="5205"/>
                      <a:pt x="126" y="6184"/>
                      <a:pt x="87" y="7124"/>
                    </a:cubicBezTo>
                    <a:cubicBezTo>
                      <a:pt x="70" y="7668"/>
                      <a:pt x="52" y="8251"/>
                      <a:pt x="0" y="8812"/>
                    </a:cubicBezTo>
                    <a:lnTo>
                      <a:pt x="35" y="8812"/>
                    </a:lnTo>
                    <a:cubicBezTo>
                      <a:pt x="87" y="8251"/>
                      <a:pt x="109" y="7668"/>
                      <a:pt x="126" y="7124"/>
                    </a:cubicBezTo>
                    <a:cubicBezTo>
                      <a:pt x="161" y="6184"/>
                      <a:pt x="178" y="5222"/>
                      <a:pt x="396" y="4243"/>
                    </a:cubicBezTo>
                    <a:cubicBezTo>
                      <a:pt x="631" y="3230"/>
                      <a:pt x="705" y="2177"/>
                      <a:pt x="796" y="1141"/>
                    </a:cubicBezTo>
                    <a:cubicBezTo>
                      <a:pt x="814" y="780"/>
                      <a:pt x="849" y="379"/>
                      <a:pt x="88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1" name="Google Shape;3521;p65"/>
              <p:cNvSpPr/>
              <p:nvPr/>
            </p:nvSpPr>
            <p:spPr>
              <a:xfrm>
                <a:off x="6031708" y="2854583"/>
                <a:ext cx="298366" cy="199517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8847" extrusionOk="0">
                    <a:moveTo>
                      <a:pt x="1288" y="0"/>
                    </a:moveTo>
                    <a:cubicBezTo>
                      <a:pt x="1271" y="161"/>
                      <a:pt x="1231" y="344"/>
                      <a:pt x="1214" y="509"/>
                    </a:cubicBezTo>
                    <a:cubicBezTo>
                      <a:pt x="1031" y="1684"/>
                      <a:pt x="870" y="2920"/>
                      <a:pt x="544" y="4117"/>
                    </a:cubicBezTo>
                    <a:cubicBezTo>
                      <a:pt x="292" y="5078"/>
                      <a:pt x="235" y="6057"/>
                      <a:pt x="161" y="7015"/>
                    </a:cubicBezTo>
                    <a:cubicBezTo>
                      <a:pt x="126" y="7615"/>
                      <a:pt x="91" y="8233"/>
                      <a:pt x="0" y="8829"/>
                    </a:cubicBezTo>
                    <a:lnTo>
                      <a:pt x="35" y="8846"/>
                    </a:lnTo>
                    <a:cubicBezTo>
                      <a:pt x="126" y="8233"/>
                      <a:pt x="161" y="7615"/>
                      <a:pt x="200" y="7015"/>
                    </a:cubicBezTo>
                    <a:cubicBezTo>
                      <a:pt x="270" y="6075"/>
                      <a:pt x="326" y="5078"/>
                      <a:pt x="579" y="4117"/>
                    </a:cubicBezTo>
                    <a:cubicBezTo>
                      <a:pt x="905" y="2920"/>
                      <a:pt x="1070" y="1706"/>
                      <a:pt x="1249" y="509"/>
                    </a:cubicBezTo>
                    <a:cubicBezTo>
                      <a:pt x="1271" y="344"/>
                      <a:pt x="1305" y="183"/>
                      <a:pt x="13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2" name="Google Shape;3522;p65"/>
              <p:cNvSpPr/>
              <p:nvPr/>
            </p:nvSpPr>
            <p:spPr>
              <a:xfrm>
                <a:off x="5794011" y="2813313"/>
                <a:ext cx="396694" cy="2081550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9230" extrusionOk="0">
                    <a:moveTo>
                      <a:pt x="1724" y="1"/>
                    </a:moveTo>
                    <a:cubicBezTo>
                      <a:pt x="1180" y="2759"/>
                      <a:pt x="636" y="5675"/>
                      <a:pt x="1" y="9212"/>
                    </a:cubicBezTo>
                    <a:lnTo>
                      <a:pt x="40" y="9230"/>
                    </a:lnTo>
                    <a:cubicBezTo>
                      <a:pt x="671" y="5675"/>
                      <a:pt x="1215" y="2759"/>
                      <a:pt x="175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3" name="Google Shape;3523;p65"/>
              <p:cNvSpPr/>
              <p:nvPr/>
            </p:nvSpPr>
            <p:spPr>
              <a:xfrm>
                <a:off x="5561501" y="2797527"/>
                <a:ext cx="490962" cy="215439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9553" extrusionOk="0">
                    <a:moveTo>
                      <a:pt x="2137" y="1"/>
                    </a:moveTo>
                    <a:cubicBezTo>
                      <a:pt x="1541" y="2520"/>
                      <a:pt x="1015" y="4914"/>
                      <a:pt x="453" y="7468"/>
                    </a:cubicBezTo>
                    <a:cubicBezTo>
                      <a:pt x="310" y="8160"/>
                      <a:pt x="162" y="8847"/>
                      <a:pt x="1" y="9552"/>
                    </a:cubicBezTo>
                    <a:lnTo>
                      <a:pt x="36" y="9552"/>
                    </a:lnTo>
                    <a:cubicBezTo>
                      <a:pt x="179" y="8865"/>
                      <a:pt x="344" y="8177"/>
                      <a:pt x="488" y="7468"/>
                    </a:cubicBezTo>
                    <a:cubicBezTo>
                      <a:pt x="1049" y="4931"/>
                      <a:pt x="1576" y="2520"/>
                      <a:pt x="217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4" name="Google Shape;3524;p65"/>
              <p:cNvSpPr/>
              <p:nvPr/>
            </p:nvSpPr>
            <p:spPr>
              <a:xfrm>
                <a:off x="5324030" y="2809480"/>
                <a:ext cx="592899" cy="2196339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9739" extrusionOk="0">
                    <a:moveTo>
                      <a:pt x="2594" y="0"/>
                    </a:moveTo>
                    <a:cubicBezTo>
                      <a:pt x="2102" y="1706"/>
                      <a:pt x="1667" y="3407"/>
                      <a:pt x="1232" y="5061"/>
                    </a:cubicBezTo>
                    <a:cubicBezTo>
                      <a:pt x="854" y="6584"/>
                      <a:pt x="436" y="8159"/>
                      <a:pt x="1" y="9717"/>
                    </a:cubicBezTo>
                    <a:lnTo>
                      <a:pt x="36" y="9738"/>
                    </a:lnTo>
                    <a:cubicBezTo>
                      <a:pt x="471" y="8159"/>
                      <a:pt x="871" y="6584"/>
                      <a:pt x="1271" y="5061"/>
                    </a:cubicBezTo>
                    <a:cubicBezTo>
                      <a:pt x="1689" y="3407"/>
                      <a:pt x="2142" y="1706"/>
                      <a:pt x="2629" y="18"/>
                    </a:cubicBezTo>
                    <a:lnTo>
                      <a:pt x="2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5" name="Google Shape;3525;p65"/>
              <p:cNvSpPr/>
              <p:nvPr/>
            </p:nvSpPr>
            <p:spPr>
              <a:xfrm>
                <a:off x="5078665" y="2850524"/>
                <a:ext cx="700022" cy="2170856"/>
              </a:xfrm>
              <a:custGeom>
                <a:avLst/>
                <a:gdLst/>
                <a:ahLst/>
                <a:cxnLst/>
                <a:rect l="l" t="t" r="r" b="b"/>
                <a:pathLst>
                  <a:path w="3104" h="9626" extrusionOk="0">
                    <a:moveTo>
                      <a:pt x="3064" y="1"/>
                    </a:moveTo>
                    <a:cubicBezTo>
                      <a:pt x="2412" y="1794"/>
                      <a:pt x="1868" y="3626"/>
                      <a:pt x="1324" y="5401"/>
                    </a:cubicBezTo>
                    <a:cubicBezTo>
                      <a:pt x="906" y="6798"/>
                      <a:pt x="471" y="8212"/>
                      <a:pt x="1" y="9626"/>
                    </a:cubicBezTo>
                    <a:lnTo>
                      <a:pt x="36" y="9626"/>
                    </a:lnTo>
                    <a:cubicBezTo>
                      <a:pt x="510" y="8229"/>
                      <a:pt x="945" y="6798"/>
                      <a:pt x="1363" y="5423"/>
                    </a:cubicBezTo>
                    <a:cubicBezTo>
                      <a:pt x="1907" y="3643"/>
                      <a:pt x="2451" y="1811"/>
                      <a:pt x="310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26" name="Google Shape;3526;p65"/>
              <p:cNvSpPr/>
              <p:nvPr/>
            </p:nvSpPr>
            <p:spPr>
              <a:xfrm>
                <a:off x="4841194" y="2899687"/>
                <a:ext cx="798124" cy="2125752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9426" extrusionOk="0">
                    <a:moveTo>
                      <a:pt x="3504" y="0"/>
                    </a:moveTo>
                    <a:cubicBezTo>
                      <a:pt x="2668" y="1902"/>
                      <a:pt x="1981" y="3860"/>
                      <a:pt x="1328" y="5766"/>
                    </a:cubicBezTo>
                    <a:cubicBezTo>
                      <a:pt x="910" y="6963"/>
                      <a:pt x="475" y="8194"/>
                      <a:pt x="1" y="9408"/>
                    </a:cubicBezTo>
                    <a:lnTo>
                      <a:pt x="40" y="9425"/>
                    </a:lnTo>
                    <a:cubicBezTo>
                      <a:pt x="510" y="8211"/>
                      <a:pt x="945" y="6963"/>
                      <a:pt x="1363" y="5766"/>
                    </a:cubicBezTo>
                    <a:cubicBezTo>
                      <a:pt x="2016" y="3877"/>
                      <a:pt x="2703" y="1919"/>
                      <a:pt x="35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529" name="Google Shape;3529;p65"/>
            <p:cNvGrpSpPr/>
            <p:nvPr/>
          </p:nvGrpSpPr>
          <p:grpSpPr>
            <a:xfrm>
              <a:off x="5922618" y="1162842"/>
              <a:ext cx="623386" cy="584436"/>
              <a:chOff x="3948618" y="4004665"/>
              <a:chExt cx="623386" cy="584436"/>
            </a:xfrm>
          </p:grpSpPr>
          <p:sp>
            <p:nvSpPr>
              <p:cNvPr id="3530" name="Google Shape;3530;p65"/>
              <p:cNvSpPr/>
              <p:nvPr/>
            </p:nvSpPr>
            <p:spPr>
              <a:xfrm>
                <a:off x="3948618" y="4119997"/>
                <a:ext cx="25774" cy="35895"/>
              </a:xfrm>
              <a:custGeom>
                <a:avLst/>
                <a:gdLst/>
                <a:ahLst/>
                <a:cxnLst/>
                <a:rect l="l" t="t" r="r" b="b"/>
                <a:pathLst>
                  <a:path w="219" h="305" extrusionOk="0">
                    <a:moveTo>
                      <a:pt x="218" y="0"/>
                    </a:moveTo>
                    <a:lnTo>
                      <a:pt x="35" y="161"/>
                    </a:lnTo>
                    <a:lnTo>
                      <a:pt x="1" y="252"/>
                    </a:lnTo>
                    <a:lnTo>
                      <a:pt x="53" y="305"/>
                    </a:lnTo>
                    <a:lnTo>
                      <a:pt x="2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1" name="Google Shape;3531;p65"/>
              <p:cNvSpPr/>
              <p:nvPr/>
            </p:nvSpPr>
            <p:spPr>
              <a:xfrm>
                <a:off x="3982983" y="4008784"/>
                <a:ext cx="102506" cy="181474"/>
              </a:xfrm>
              <a:custGeom>
                <a:avLst/>
                <a:gdLst/>
                <a:ahLst/>
                <a:cxnLst/>
                <a:rect l="l" t="t" r="r" b="b"/>
                <a:pathLst>
                  <a:path w="871" h="1542" extrusionOk="0">
                    <a:moveTo>
                      <a:pt x="870" y="1"/>
                    </a:moveTo>
                    <a:lnTo>
                      <a:pt x="688" y="162"/>
                    </a:lnTo>
                    <a:lnTo>
                      <a:pt x="0" y="1489"/>
                    </a:lnTo>
                    <a:lnTo>
                      <a:pt x="52" y="1541"/>
                    </a:ln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3" name="Google Shape;3533;p65"/>
              <p:cNvSpPr/>
              <p:nvPr/>
            </p:nvSpPr>
            <p:spPr>
              <a:xfrm>
                <a:off x="3952737" y="4397031"/>
                <a:ext cx="38484" cy="62021"/>
              </a:xfrm>
              <a:custGeom>
                <a:avLst/>
                <a:gdLst/>
                <a:ahLst/>
                <a:cxnLst/>
                <a:rect l="l" t="t" r="r" b="b"/>
                <a:pathLst>
                  <a:path w="327" h="527" extrusionOk="0">
                    <a:moveTo>
                      <a:pt x="327" y="0"/>
                    </a:moveTo>
                    <a:lnTo>
                      <a:pt x="166" y="183"/>
                    </a:lnTo>
                    <a:lnTo>
                      <a:pt x="0" y="474"/>
                    </a:lnTo>
                    <a:lnTo>
                      <a:pt x="57" y="527"/>
                    </a:lnTo>
                    <a:lnTo>
                      <a:pt x="3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4" name="Google Shape;3534;p65"/>
              <p:cNvSpPr/>
              <p:nvPr/>
            </p:nvSpPr>
            <p:spPr>
              <a:xfrm>
                <a:off x="4055125" y="4023612"/>
                <a:ext cx="126161" cy="239376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34" extrusionOk="0">
                    <a:moveTo>
                      <a:pt x="1019" y="1"/>
                    </a:moveTo>
                    <a:lnTo>
                      <a:pt x="1" y="1976"/>
                    </a:lnTo>
                    <a:lnTo>
                      <a:pt x="57" y="2033"/>
                    </a:lnTo>
                    <a:lnTo>
                      <a:pt x="1071" y="58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5" name="Google Shape;3535;p65"/>
              <p:cNvSpPr/>
              <p:nvPr/>
            </p:nvSpPr>
            <p:spPr>
              <a:xfrm>
                <a:off x="3989102" y="4057977"/>
                <a:ext cx="226431" cy="435444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3700" extrusionOk="0">
                    <a:moveTo>
                      <a:pt x="1867" y="0"/>
                    </a:moveTo>
                    <a:lnTo>
                      <a:pt x="853" y="1976"/>
                    </a:lnTo>
                    <a:lnTo>
                      <a:pt x="888" y="2011"/>
                    </a:lnTo>
                    <a:lnTo>
                      <a:pt x="797" y="2120"/>
                    </a:lnTo>
                    <a:lnTo>
                      <a:pt x="0" y="3643"/>
                    </a:lnTo>
                    <a:lnTo>
                      <a:pt x="57" y="3699"/>
                    </a:lnTo>
                    <a:lnTo>
                      <a:pt x="1924" y="53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39" name="Google Shape;3539;p65"/>
              <p:cNvSpPr/>
              <p:nvPr/>
            </p:nvSpPr>
            <p:spPr>
              <a:xfrm>
                <a:off x="4151392" y="4004665"/>
                <a:ext cx="307400" cy="584436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4966" extrusionOk="0">
                    <a:moveTo>
                      <a:pt x="2555" y="1"/>
                    </a:moveTo>
                    <a:lnTo>
                      <a:pt x="1" y="4966"/>
                    </a:lnTo>
                    <a:lnTo>
                      <a:pt x="179" y="4805"/>
                    </a:lnTo>
                    <a:lnTo>
                      <a:pt x="2612" y="53"/>
                    </a:lnTo>
                    <a:lnTo>
                      <a:pt x="2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1" name="Google Shape;3541;p65"/>
              <p:cNvSpPr/>
              <p:nvPr/>
            </p:nvSpPr>
            <p:spPr>
              <a:xfrm>
                <a:off x="4302972" y="4076924"/>
                <a:ext cx="225960" cy="433325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3682" extrusionOk="0">
                    <a:moveTo>
                      <a:pt x="1867" y="0"/>
                    </a:moveTo>
                    <a:lnTo>
                      <a:pt x="1" y="3629"/>
                    </a:lnTo>
                    <a:lnTo>
                      <a:pt x="53" y="3682"/>
                    </a:lnTo>
                    <a:lnTo>
                      <a:pt x="1920" y="40"/>
                    </a:lnTo>
                    <a:lnTo>
                      <a:pt x="18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2" name="Google Shape;3542;p65"/>
              <p:cNvSpPr/>
              <p:nvPr/>
            </p:nvSpPr>
            <p:spPr>
              <a:xfrm>
                <a:off x="4484327" y="4111289"/>
                <a:ext cx="80969" cy="14499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232" extrusionOk="0">
                    <a:moveTo>
                      <a:pt x="635" y="0"/>
                    </a:moveTo>
                    <a:lnTo>
                      <a:pt x="0" y="1231"/>
                    </a:lnTo>
                    <a:lnTo>
                      <a:pt x="161" y="1070"/>
                    </a:lnTo>
                    <a:lnTo>
                      <a:pt x="688" y="52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3" name="Google Shape;3543;p65"/>
              <p:cNvSpPr/>
              <p:nvPr/>
            </p:nvSpPr>
            <p:spPr>
              <a:xfrm>
                <a:off x="4338867" y="4307354"/>
                <a:ext cx="126043" cy="239259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2033" extrusionOk="0">
                    <a:moveTo>
                      <a:pt x="1019" y="1"/>
                    </a:moveTo>
                    <a:lnTo>
                      <a:pt x="0" y="1976"/>
                    </a:lnTo>
                    <a:lnTo>
                      <a:pt x="57" y="2033"/>
                    </a:lnTo>
                    <a:lnTo>
                      <a:pt x="1071" y="57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4" name="Google Shape;3544;p65"/>
              <p:cNvSpPr/>
              <p:nvPr/>
            </p:nvSpPr>
            <p:spPr>
              <a:xfrm>
                <a:off x="4373113" y="4343719"/>
                <a:ext cx="126161" cy="237258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2016" extrusionOk="0">
                    <a:moveTo>
                      <a:pt x="1015" y="1"/>
                    </a:moveTo>
                    <a:lnTo>
                      <a:pt x="1" y="1959"/>
                    </a:lnTo>
                    <a:lnTo>
                      <a:pt x="57" y="2015"/>
                    </a:lnTo>
                    <a:lnTo>
                      <a:pt x="1071" y="57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46" name="Google Shape;3546;p65"/>
              <p:cNvSpPr/>
              <p:nvPr/>
            </p:nvSpPr>
            <p:spPr>
              <a:xfrm>
                <a:off x="4501156" y="4414331"/>
                <a:ext cx="70848" cy="121571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033" extrusionOk="0">
                    <a:moveTo>
                      <a:pt x="545" y="1"/>
                    </a:moveTo>
                    <a:lnTo>
                      <a:pt x="1" y="1032"/>
                    </a:lnTo>
                    <a:lnTo>
                      <a:pt x="183" y="871"/>
                    </a:lnTo>
                    <a:lnTo>
                      <a:pt x="601" y="53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547" name="Google Shape;3547;p65"/>
            <p:cNvGrpSpPr/>
            <p:nvPr/>
          </p:nvGrpSpPr>
          <p:grpSpPr>
            <a:xfrm>
              <a:off x="7469904" y="200458"/>
              <a:ext cx="1179125" cy="1047024"/>
              <a:chOff x="7595029" y="282856"/>
              <a:chExt cx="1179125" cy="1047024"/>
            </a:xfrm>
          </p:grpSpPr>
          <p:sp>
            <p:nvSpPr>
              <p:cNvPr id="3548" name="Google Shape;3548;p65"/>
              <p:cNvSpPr/>
              <p:nvPr/>
            </p:nvSpPr>
            <p:spPr>
              <a:xfrm>
                <a:off x="7595029" y="282856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27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1" name="Google Shape;3551;p65"/>
              <p:cNvSpPr/>
              <p:nvPr/>
            </p:nvSpPr>
            <p:spPr>
              <a:xfrm>
                <a:off x="795021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2" name="Google Shape;3552;p65"/>
              <p:cNvSpPr/>
              <p:nvPr/>
            </p:nvSpPr>
            <p:spPr>
              <a:xfrm>
                <a:off x="8303074" y="282856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854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4" name="Google Shape;3554;p65"/>
              <p:cNvSpPr/>
              <p:nvPr/>
            </p:nvSpPr>
            <p:spPr>
              <a:xfrm>
                <a:off x="865605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10" y="870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5" name="Google Shape;3555;p65"/>
              <p:cNvSpPr/>
              <p:nvPr/>
            </p:nvSpPr>
            <p:spPr>
              <a:xfrm>
                <a:off x="8656059" y="282856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70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57" name="Google Shape;3557;p65"/>
              <p:cNvSpPr/>
              <p:nvPr/>
            </p:nvSpPr>
            <p:spPr>
              <a:xfrm>
                <a:off x="7595029" y="593407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27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0" name="Google Shape;3560;p65"/>
              <p:cNvSpPr/>
              <p:nvPr/>
            </p:nvSpPr>
            <p:spPr>
              <a:xfrm>
                <a:off x="8303074" y="593407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854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1" name="Google Shape;3561;p65"/>
              <p:cNvSpPr/>
              <p:nvPr/>
            </p:nvSpPr>
            <p:spPr>
              <a:xfrm>
                <a:off x="8303074" y="593407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2" name="Google Shape;3562;p65"/>
              <p:cNvSpPr/>
              <p:nvPr/>
            </p:nvSpPr>
            <p:spPr>
              <a:xfrm>
                <a:off x="865605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7"/>
                    </a:lnTo>
                    <a:lnTo>
                      <a:pt x="871" y="905"/>
                    </a:lnTo>
                    <a:lnTo>
                      <a:pt x="910" y="853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3" name="Google Shape;3563;p65"/>
              <p:cNvSpPr/>
              <p:nvPr/>
            </p:nvSpPr>
            <p:spPr>
              <a:xfrm>
                <a:off x="8656059" y="593407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71" y="0"/>
                    </a:moveTo>
                    <a:lnTo>
                      <a:pt x="0" y="853"/>
                    </a:lnTo>
                    <a:lnTo>
                      <a:pt x="57" y="905"/>
                    </a:lnTo>
                    <a:lnTo>
                      <a:pt x="910" y="57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4" name="Google Shape;3564;p65"/>
              <p:cNvSpPr/>
              <p:nvPr/>
            </p:nvSpPr>
            <p:spPr>
              <a:xfrm>
                <a:off x="7595029" y="903959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71" y="906"/>
                    </a:lnTo>
                    <a:lnTo>
                      <a:pt x="927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5" name="Google Shape;3565;p65"/>
              <p:cNvSpPr/>
              <p:nvPr/>
            </p:nvSpPr>
            <p:spPr>
              <a:xfrm>
                <a:off x="7595029" y="903959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27" y="35"/>
                    </a:lnTo>
                    <a:lnTo>
                      <a:pt x="8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6" name="Google Shape;3566;p65"/>
              <p:cNvSpPr/>
              <p:nvPr/>
            </p:nvSpPr>
            <p:spPr>
              <a:xfrm>
                <a:off x="795021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53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7" name="Google Shape;3567;p65"/>
              <p:cNvSpPr/>
              <p:nvPr/>
            </p:nvSpPr>
            <p:spPr>
              <a:xfrm>
                <a:off x="795021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1"/>
                    </a:moveTo>
                    <a:lnTo>
                      <a:pt x="0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8" name="Google Shape;3568;p65"/>
              <p:cNvSpPr/>
              <p:nvPr/>
            </p:nvSpPr>
            <p:spPr>
              <a:xfrm>
                <a:off x="8303074" y="903959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57" y="1"/>
                    </a:moveTo>
                    <a:lnTo>
                      <a:pt x="1" y="35"/>
                    </a:lnTo>
                    <a:lnTo>
                      <a:pt x="854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69" name="Google Shape;3569;p65"/>
              <p:cNvSpPr/>
              <p:nvPr/>
            </p:nvSpPr>
            <p:spPr>
              <a:xfrm>
                <a:off x="8303074" y="903959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1"/>
                    </a:moveTo>
                    <a:lnTo>
                      <a:pt x="1" y="853"/>
                    </a:lnTo>
                    <a:lnTo>
                      <a:pt x="57" y="906"/>
                    </a:lnTo>
                    <a:lnTo>
                      <a:pt x="910" y="35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0" name="Google Shape;3570;p65"/>
              <p:cNvSpPr/>
              <p:nvPr/>
            </p:nvSpPr>
            <p:spPr>
              <a:xfrm>
                <a:off x="8656059" y="903959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1"/>
                    </a:moveTo>
                    <a:lnTo>
                      <a:pt x="0" y="35"/>
                    </a:lnTo>
                    <a:lnTo>
                      <a:pt x="871" y="906"/>
                    </a:lnTo>
                    <a:lnTo>
                      <a:pt x="910" y="853"/>
                    </a:ln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2" name="Google Shape;3572;p65"/>
              <p:cNvSpPr/>
              <p:nvPr/>
            </p:nvSpPr>
            <p:spPr>
              <a:xfrm>
                <a:off x="7595029" y="1212304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71" y="905"/>
                    </a:lnTo>
                    <a:lnTo>
                      <a:pt x="927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3" name="Google Shape;3573;p65"/>
              <p:cNvSpPr/>
              <p:nvPr/>
            </p:nvSpPr>
            <p:spPr>
              <a:xfrm>
                <a:off x="7595029" y="1212304"/>
                <a:ext cx="120431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28" h="906" extrusionOk="0">
                    <a:moveTo>
                      <a:pt x="871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27" y="53"/>
                    </a:lnTo>
                    <a:lnTo>
                      <a:pt x="87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4" name="Google Shape;3574;p65"/>
              <p:cNvSpPr/>
              <p:nvPr/>
            </p:nvSpPr>
            <p:spPr>
              <a:xfrm>
                <a:off x="795021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53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5" name="Google Shape;3575;p65"/>
              <p:cNvSpPr/>
              <p:nvPr/>
            </p:nvSpPr>
            <p:spPr>
              <a:xfrm>
                <a:off x="795021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853" y="0"/>
                    </a:moveTo>
                    <a:lnTo>
                      <a:pt x="0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7" name="Google Shape;3577;p65"/>
              <p:cNvSpPr/>
              <p:nvPr/>
            </p:nvSpPr>
            <p:spPr>
              <a:xfrm>
                <a:off x="8303074" y="1212304"/>
                <a:ext cx="11822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1" h="906" extrusionOk="0">
                    <a:moveTo>
                      <a:pt x="854" y="0"/>
                    </a:moveTo>
                    <a:lnTo>
                      <a:pt x="1" y="871"/>
                    </a:lnTo>
                    <a:lnTo>
                      <a:pt x="57" y="905"/>
                    </a:lnTo>
                    <a:lnTo>
                      <a:pt x="910" y="53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78" name="Google Shape;3578;p65"/>
              <p:cNvSpPr/>
              <p:nvPr/>
            </p:nvSpPr>
            <p:spPr>
              <a:xfrm>
                <a:off x="8656059" y="1212304"/>
                <a:ext cx="118095" cy="117576"/>
              </a:xfrm>
              <a:custGeom>
                <a:avLst/>
                <a:gdLst/>
                <a:ahLst/>
                <a:cxnLst/>
                <a:rect l="l" t="t" r="r" b="b"/>
                <a:pathLst>
                  <a:path w="910" h="906" extrusionOk="0">
                    <a:moveTo>
                      <a:pt x="57" y="0"/>
                    </a:moveTo>
                    <a:lnTo>
                      <a:pt x="0" y="53"/>
                    </a:lnTo>
                    <a:lnTo>
                      <a:pt x="871" y="905"/>
                    </a:lnTo>
                    <a:lnTo>
                      <a:pt x="910" y="87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587" name="Google Shape;3587;p65">
            <a:hlinkClick r:id="" action="ppaction://hlinkshowjump?jump=previousslide"/>
          </p:cNvPr>
          <p:cNvSpPr/>
          <p:nvPr/>
        </p:nvSpPr>
        <p:spPr>
          <a:xfrm rot="-2700000">
            <a:off x="4358322" y="4770499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88" name="Google Shape;3588;p65">
            <a:hlinkClick r:id="rId3" action="ppaction://hlinksldjump"/>
          </p:cNvPr>
          <p:cNvSpPr/>
          <p:nvPr/>
        </p:nvSpPr>
        <p:spPr>
          <a:xfrm>
            <a:off x="4623648" y="4705506"/>
            <a:ext cx="335100" cy="342600"/>
          </a:xfrm>
          <a:prstGeom prst="frame">
            <a:avLst>
              <a:gd name="adj1" fmla="val 685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25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590" name="Google Shape;3590;p65">
            <a:hlinkClick r:id="" action="ppaction://hlinkshowjump?jump=nextslide"/>
          </p:cNvPr>
          <p:cNvSpPr/>
          <p:nvPr/>
        </p:nvSpPr>
        <p:spPr>
          <a:xfrm rot="8100000">
            <a:off x="4958059" y="4762197"/>
            <a:ext cx="233770" cy="233770"/>
          </a:xfrm>
          <a:prstGeom prst="halfFrame">
            <a:avLst>
              <a:gd name="adj1" fmla="val 11354"/>
              <a:gd name="adj2" fmla="val 107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399</Words>
  <Application>Microsoft Office PowerPoint</Application>
  <PresentationFormat>On-screen Show (16:9)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Proxima Nova Semibold</vt:lpstr>
      <vt:lpstr>Krona One</vt:lpstr>
      <vt:lpstr>Proxima Nova</vt:lpstr>
      <vt:lpstr>Bebas Neue</vt:lpstr>
      <vt:lpstr>Patrick Hand</vt:lpstr>
      <vt:lpstr>Roboto</vt:lpstr>
      <vt:lpstr>Arial</vt:lpstr>
      <vt:lpstr>Lato</vt:lpstr>
      <vt:lpstr>Roboto Condensed Light</vt:lpstr>
      <vt:lpstr>Arial Unicode MS</vt:lpstr>
      <vt:lpstr>Slidesgo Final Pages</vt:lpstr>
      <vt:lpstr>Alzheimer Prediction Using Machine Learning</vt:lpstr>
      <vt:lpstr>Problem: Alzheimer’s disease is a neurodegenerative disorder  leading to cognitive decline. Early detection is crucial for  better management.  Objective: Build a machine learning model to predict  whether a patient has Alzheimer’s based on health data. </vt:lpstr>
      <vt:lpstr>Data Collection &amp; Preprocessing</vt:lpstr>
      <vt:lpstr>Feature Selection</vt:lpstr>
      <vt:lpstr>Model Selection &amp; Training</vt:lpstr>
      <vt:lpstr>Model Evaluation   </vt:lpstr>
      <vt:lpstr>Web User Interface with Streamlit</vt:lpstr>
      <vt:lpstr>Future Work &amp; Improvements</vt:lpstr>
      <vt:lpstr>Conclusion</vt:lpstr>
      <vt:lpstr>“Any questions?”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Ahmvd aziz</dc:creator>
  <cp:lastModifiedBy>Ahmvd aziz</cp:lastModifiedBy>
  <cp:revision>2</cp:revision>
  <dcterms:modified xsi:type="dcterms:W3CDTF">2024-12-21T18:18:50Z</dcterms:modified>
</cp:coreProperties>
</file>