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.drugban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CD4E9-4359-BAF7-07B6-152B3D9BE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CARACTERIZAÇÃO DA biblioteca </a:t>
            </a:r>
            <a:r>
              <a:rPr lang="pt-BR" dirty="0" err="1"/>
              <a:t>Drugbank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11F80-1778-49C0-1EED-4C83FF33D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Trabalho pratico da disciplina de introdução a r para data Science</a:t>
            </a:r>
          </a:p>
          <a:p>
            <a:r>
              <a:rPr lang="pt-BR" dirty="0"/>
              <a:t>Alunos:  Gabriel </a:t>
            </a:r>
            <a:r>
              <a:rPr lang="pt-BR" dirty="0" err="1"/>
              <a:t>assis</a:t>
            </a:r>
            <a:r>
              <a:rPr lang="pt-BR" dirty="0"/>
              <a:t> de Paula ;Yasmin </a:t>
            </a:r>
            <a:r>
              <a:rPr lang="pt-BR" dirty="0" err="1"/>
              <a:t>taube</a:t>
            </a:r>
            <a:r>
              <a:rPr lang="pt-BR" dirty="0"/>
              <a:t> dos santos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12049-9B79-B20F-132F-29C09B8DC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75" y="0"/>
            <a:ext cx="79576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626E8-9118-B410-F52C-E31D4E23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BIBLIOTECA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8818B-8DFA-0A30-604E-84EBD476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presente trabalho tem como objetivo caracterizar uma biblioteca de compostos químicos utilizando a linguagem de programação R.</a:t>
            </a:r>
          </a:p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biblioteca escolhida para a análise foi a disponibilizada pelo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DrugBank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através da sua plataforma online oficial, &lt;</a:t>
            </a:r>
            <a:r>
              <a:rPr lang="pt-BR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https://go.drugbank.com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&gt;.</a:t>
            </a: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E42F02-6CCB-622F-482A-AAF26F31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43" y="4680487"/>
            <a:ext cx="6172112" cy="11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7242D-09F3-B7C6-A6BB-56EDD8CC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BIBLIOTECA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0F5A9-18BD-0A6D-E6E5-C814D83E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</a:t>
            </a:r>
            <a:r>
              <a:rPr lang="pt-B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DrugBank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(mantido e atualizado pela Universidade de Alberta, em Edmonton, Canadá) é um banco de dados iniciado em 2006 que apresenta informações detalhadas sobre milhares de compostos químicos e farmacológicos de medicamentos, sendo referência para profissionais da área da química, saúde, estudantes e para o público em geral. </a:t>
            </a:r>
          </a:p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versão 5.1.9 empregada nesta análise, dispõe de 15.085 compostos e é também a mais recente, até o momento, lançada no dia 03 de Janeiro de 2022.</a:t>
            </a:r>
            <a:endParaRPr lang="pt-BR" b="0" dirty="0">
              <a:effectLst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1E2831-2A9D-022C-922F-E19A73A9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43" y="4977532"/>
            <a:ext cx="6172112" cy="11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736-1FBF-66DE-BCB5-486AD9CA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4D1018C-9190-08DE-89FA-F75241A86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034" y="2031050"/>
            <a:ext cx="2969301" cy="21329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72AE99-E388-2F50-7161-6CB09317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54" y="4511312"/>
            <a:ext cx="2715599" cy="19507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6B7BA2D-3D3A-6E47-DE36-53515346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650" y="4313769"/>
            <a:ext cx="2967482" cy="2131680"/>
          </a:xfrm>
          <a:prstGeom prst="rect">
            <a:avLst/>
          </a:prstGeom>
        </p:spPr>
      </p:pic>
      <p:pic>
        <p:nvPicPr>
          <p:cNvPr id="14" name="Espaço Reservado para Conteúdo 9">
            <a:extLst>
              <a:ext uri="{FF2B5EF4-FFF2-40B4-BE49-F238E27FC236}">
                <a16:creationId xmlns:a16="http://schemas.microsoft.com/office/drawing/2014/main" id="{2761CE49-7FBC-FBE3-1D34-9CDBD2BF9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667" y="1914045"/>
            <a:ext cx="3118464" cy="22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C298A-78E8-5277-014E-FD93A314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8403B5CB-6B19-CF96-2D2C-CE096DC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449" y="2392618"/>
            <a:ext cx="2885466" cy="2072764"/>
          </a:xfr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7D9572B-4324-22ED-4EF7-6757D83E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42" y="2217382"/>
            <a:ext cx="3129409" cy="2248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9223F27-131B-6D03-96B0-48A738FC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14" y="4465382"/>
            <a:ext cx="3286077" cy="236054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4341166-D0C0-5BCF-A6E0-35AED0094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117" y="4497458"/>
            <a:ext cx="3286077" cy="23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F341-659A-DA67-175E-7379B04B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5E28C0-5BBF-6551-4B9A-066C2895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896" y="4210590"/>
            <a:ext cx="3209290" cy="230538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357B51-DED0-6278-46E3-1121DCB3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00" y="1937192"/>
            <a:ext cx="2856786" cy="20521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19CE24-C070-FADB-1FFA-80B206722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365" y="1905207"/>
            <a:ext cx="3209291" cy="23053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8022D9-0336-24F1-A5AD-B1B4728AE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11" y="4210588"/>
            <a:ext cx="3209293" cy="23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F922C-C1C5-5330-7265-E58A48A0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805F83-3C68-6FD2-155D-F38AE74A3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726" y="2766523"/>
            <a:ext cx="3686689" cy="264832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B0A648-2D11-FE1F-6435-B7EF1098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15" y="2766523"/>
            <a:ext cx="368668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5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01D1-20C4-A309-33F5-4AE43BBE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005612-4763-085E-4F6F-7528B4FF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690" y="2181225"/>
            <a:ext cx="5488620" cy="3678238"/>
          </a:xfrm>
        </p:spPr>
      </p:pic>
    </p:spTree>
    <p:extLst>
      <p:ext uri="{BB962C8B-B14F-4D97-AF65-F5344CB8AC3E}">
        <p14:creationId xmlns:p14="http://schemas.microsoft.com/office/powerpoint/2010/main" val="61463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DD89-A7A8-E055-F8BD-A63CC05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3287FF-FEAD-3254-FEC2-CCD8552B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EA4A22-5356-42EF-AB8E-FD3CC607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17" y="2477086"/>
            <a:ext cx="2877763" cy="2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44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64</TotalTime>
  <Words>168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Gill Sans MT</vt:lpstr>
      <vt:lpstr>Times New Roman</vt:lpstr>
      <vt:lpstr>Wingdings 2</vt:lpstr>
      <vt:lpstr>Dividendo</vt:lpstr>
      <vt:lpstr>CARACTERIZAÇÃO DA biblioteca Drugbank</vt:lpstr>
      <vt:lpstr>APRESENTAÇÃO DA BIBLIOTECA</vt:lpstr>
      <vt:lpstr>APRESENTAÇÃO DA BIBLIOTECA</vt:lpstr>
      <vt:lpstr>Gráficos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CARACTERIZAÇÃO DA biblioteca Drugbank</dc:title>
  <dc:creator>Yasmin Taube</dc:creator>
  <cp:lastModifiedBy>Yasmin Taube</cp:lastModifiedBy>
  <cp:revision>3</cp:revision>
  <dcterms:created xsi:type="dcterms:W3CDTF">2022-12-01T02:03:28Z</dcterms:created>
  <dcterms:modified xsi:type="dcterms:W3CDTF">2022-12-01T03:10:45Z</dcterms:modified>
</cp:coreProperties>
</file>