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3" r:id="rId9"/>
    <p:sldId id="271" r:id="rId10"/>
    <p:sldId id="27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o.drugban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9CD4E9-4359-BAF7-07B6-152B3D9BEA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CARACTERIZAÇÃO DA biblioteca </a:t>
            </a:r>
            <a:r>
              <a:rPr lang="pt-BR" dirty="0" err="1"/>
              <a:t>Drugbank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E511F80-1778-49C0-1EED-4C83FF33DC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Trabalho pratico da disciplina de introdução a r para data Science</a:t>
            </a:r>
          </a:p>
          <a:p>
            <a:r>
              <a:rPr lang="pt-BR" dirty="0"/>
              <a:t>Alunos:  Gabriel </a:t>
            </a:r>
            <a:r>
              <a:rPr lang="pt-BR" dirty="0" err="1"/>
              <a:t>assis</a:t>
            </a:r>
            <a:r>
              <a:rPr lang="pt-BR" dirty="0"/>
              <a:t> de </a:t>
            </a:r>
            <a:r>
              <a:rPr lang="pt-BR"/>
              <a:t>Paula ; Yasmin </a:t>
            </a:r>
            <a:r>
              <a:rPr lang="pt-BR" dirty="0" err="1"/>
              <a:t>taube</a:t>
            </a:r>
            <a:r>
              <a:rPr lang="pt-BR" dirty="0"/>
              <a:t> dos santos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DB12049-9B79-B20F-132F-29C09B8DC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375" y="0"/>
            <a:ext cx="7957625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70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3FDD89-A7A8-E055-F8BD-A63CC0576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3287FF-FEAD-3254-FEC2-CCD8552BA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9EA4A22-5356-42EF-AB8E-FD3CC6073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117" y="2477086"/>
            <a:ext cx="2877763" cy="287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084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C626E8-9118-B410-F52C-E31D4E23E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APRESENTAÇÃO DA BIBLIOTECA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38818B-8DFA-0A30-604E-84EBD4765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rtl="0">
              <a:spcBef>
                <a:spcPts val="1200"/>
              </a:spcBef>
              <a:spcAft>
                <a:spcPts val="0"/>
              </a:spcAft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 presente trabalho tem como objetivo caracterizar uma biblioteca de compostos químicos utilizando a linguagem de programação R.</a:t>
            </a:r>
          </a:p>
          <a:p>
            <a:pPr algn="just" rtl="0">
              <a:spcBef>
                <a:spcPts val="1200"/>
              </a:spcBef>
              <a:spcAft>
                <a:spcPts val="0"/>
              </a:spcAft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 biblioteca escolhida para a análise foi a disponibilizada pelo </a:t>
            </a:r>
            <a:r>
              <a:rPr lang="pt-B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DrugBank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através da sua plataforma online oficial, &lt;</a:t>
            </a:r>
            <a:r>
              <a:rPr lang="pt-BR" sz="1800" b="0" i="0" u="sng" strike="noStrike" dirty="0">
                <a:solidFill>
                  <a:srgbClr val="1155CC"/>
                </a:solidFill>
                <a:effectLst/>
                <a:latin typeface="Times New Roman" panose="02020603050405020304" pitchFamily="18" charset="0"/>
                <a:hlinkClick r:id="rId2"/>
              </a:rPr>
              <a:t>https://go.drugbank.com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&gt;.</a:t>
            </a:r>
            <a:endParaRPr lang="pt-BR" b="0" dirty="0">
              <a:effectLst/>
            </a:endParaRPr>
          </a:p>
          <a:p>
            <a:pPr marL="0" indent="0">
              <a:buNone/>
            </a:pPr>
            <a:br>
              <a:rPr lang="pt-BR" dirty="0"/>
            </a:b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DE42F02-6CCB-622F-482A-AAF26F31E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943" y="4680487"/>
            <a:ext cx="6172112" cy="117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884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F7242D-09F3-B7C6-A6BB-56EDD8CC7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APRESENTAÇÃO DA BIBLIOTECA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50F5A9-18BD-0A6D-E6E5-C814D83E4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rtl="0">
              <a:spcBef>
                <a:spcPts val="1200"/>
              </a:spcBef>
              <a:spcAft>
                <a:spcPts val="0"/>
              </a:spcAft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 </a:t>
            </a:r>
            <a:r>
              <a:rPr lang="pt-B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DrugBank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(mantido e atualizado pela Universidade de Alberta, em Edmonton, Canadá) é um banco de dados iniciado em 2006 que apresenta informações detalhadas sobre milhares de compostos químicos e farmacológicos de medicamentos, sendo referência para profissionais da área da química, saúde, estudantes e para o público em geral. </a:t>
            </a:r>
          </a:p>
          <a:p>
            <a:pPr algn="just" rtl="0">
              <a:spcBef>
                <a:spcPts val="1200"/>
              </a:spcBef>
              <a:spcAft>
                <a:spcPts val="0"/>
              </a:spcAft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 versão 5.1.9 empregada nesta análise, dispõe de 15.085 compostos e é também a mais recente, até o momento, lançada no dia 03 de Janeiro de 2022.</a:t>
            </a:r>
            <a:endParaRPr lang="pt-BR" b="0" dirty="0">
              <a:effectLst/>
            </a:endParaRP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11E2831-2A9D-022C-922F-E19A73A98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943" y="4977532"/>
            <a:ext cx="6172112" cy="117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23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8F2736-1FBF-66DE-BCB5-486AD9CA7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Gráficos 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94D1018C-9190-08DE-89FA-F75241A869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3034" y="2031050"/>
            <a:ext cx="2969301" cy="213298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072AE99-E388-2F50-7161-6CB093173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5754" y="4511312"/>
            <a:ext cx="2715599" cy="195074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C6B7BA2D-3D3A-6E47-DE36-53515346E9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0650" y="4313769"/>
            <a:ext cx="2967482" cy="2131680"/>
          </a:xfrm>
          <a:prstGeom prst="rect">
            <a:avLst/>
          </a:prstGeom>
        </p:spPr>
      </p:pic>
      <p:pic>
        <p:nvPicPr>
          <p:cNvPr id="14" name="Espaço Reservado para Conteúdo 9">
            <a:extLst>
              <a:ext uri="{FF2B5EF4-FFF2-40B4-BE49-F238E27FC236}">
                <a16:creationId xmlns:a16="http://schemas.microsoft.com/office/drawing/2014/main" id="{2761CE49-7FBC-FBE3-1D34-9CDBD2BF92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9667" y="1914045"/>
            <a:ext cx="3118464" cy="224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703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5C298A-78E8-5277-014E-FD93A314F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4" name="Espaço Reservado para Conteúdo 13">
            <a:extLst>
              <a:ext uri="{FF2B5EF4-FFF2-40B4-BE49-F238E27FC236}">
                <a16:creationId xmlns:a16="http://schemas.microsoft.com/office/drawing/2014/main" id="{8403B5CB-6B19-CF96-2D2C-CE096DCB54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9449" y="2079798"/>
            <a:ext cx="2885466" cy="2072764"/>
          </a:xfr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37D9572B-4324-22ED-4EF7-6757D83EC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142" y="2079798"/>
            <a:ext cx="3129409" cy="22480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B9223F27-131B-6D03-96B0-48A738FC3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7214" y="4327798"/>
            <a:ext cx="3286077" cy="2360542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E4341166-D0C0-5BCF-A6E0-35AED00947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8838" y="4280544"/>
            <a:ext cx="3286077" cy="236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887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9BF341-659A-DA67-175E-7379B04B7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75E28C0-5BBF-6551-4B9A-066C2895DA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9896" y="4210590"/>
            <a:ext cx="3209290" cy="2305382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2357B51-DED0-6278-46E3-1121DCB36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400" y="1937192"/>
            <a:ext cx="2856786" cy="205216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E19CE24-C070-FADB-1FFA-80B2067221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6365" y="1905207"/>
            <a:ext cx="3209291" cy="230538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38022D9-0336-24F1-A5AD-B1B4728AE4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2811" y="4210588"/>
            <a:ext cx="3209293" cy="230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473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5F922C-C1C5-5330-7265-E58A48A0C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1805F83-3C68-6FD2-155D-F38AE74A3B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5726" y="2766523"/>
            <a:ext cx="3686689" cy="264832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0B0A648-2D11-FE1F-6435-B7EF10985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215" y="2766523"/>
            <a:ext cx="3686689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459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0D1EC6-8B17-0B5B-9C21-A112AD594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Grupos </a:t>
            </a:r>
            <a:r>
              <a:rPr lang="pt-BR" dirty="0" err="1"/>
              <a:t>drugbank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15374B-BC42-F208-D509-8019B3135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FC76789-9CFE-9A54-9FFA-9BE9B93FF488}"/>
              </a:ext>
            </a:extLst>
          </p:cNvPr>
          <p:cNvSpPr txBox="1"/>
          <p:nvPr/>
        </p:nvSpPr>
        <p:spPr>
          <a:xfrm>
            <a:off x="581191" y="1715956"/>
            <a:ext cx="11029615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br>
              <a:rPr lang="pt-BR" b="0" dirty="0">
                <a:effectLst/>
              </a:rPr>
            </a:br>
            <a:br>
              <a:rPr lang="pt-BR" sz="1800" b="0" i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pt-BR" sz="1800" b="0" i="1" u="sng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approved</a:t>
            </a:r>
            <a:endParaRPr lang="pt-BR" sz="1800" b="0" i="1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457200" algn="just" rtl="0">
              <a:spcBef>
                <a:spcPts val="0"/>
              </a:spcBef>
              <a:spcAft>
                <a:spcPts val="0"/>
              </a:spcAft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oficialmente aprovados para serem comercializados (pode variar com a legislação do país)</a:t>
            </a:r>
            <a:endParaRPr lang="pt-BR" b="0" dirty="0">
              <a:effectLst/>
            </a:endParaRPr>
          </a:p>
          <a:p>
            <a:pPr marL="45720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b="0" i="1" u="sng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vet_approved</a:t>
            </a:r>
            <a:endParaRPr lang="pt-BR" sz="1800" b="0" i="1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 composto aprovado para uso em animais.</a:t>
            </a:r>
            <a:endParaRPr lang="pt-BR" b="0" dirty="0">
              <a:effectLst/>
            </a:endParaRPr>
          </a:p>
          <a:p>
            <a:pPr marL="45720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b="0" i="1" u="sng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pt-BR" sz="1800" b="0" i="1" u="sng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illicit</a:t>
            </a:r>
            <a:endParaRPr lang="pt-BR" sz="1800" b="0" i="1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914400" algn="just" rtl="0">
              <a:spcBef>
                <a:spcPts val="0"/>
              </a:spcBef>
              <a:spcAft>
                <a:spcPts val="0"/>
              </a:spcAft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drogas ilícitas (pode variar com a legislação do país).</a:t>
            </a:r>
            <a:endParaRPr lang="pt-BR" b="0" dirty="0">
              <a:effectLst/>
            </a:endParaRPr>
          </a:p>
          <a:p>
            <a:pPr marL="45720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</a:t>
            </a:r>
            <a:r>
              <a:rPr lang="pt-BR" sz="1800" b="0" i="1" u="sng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experimental</a:t>
            </a:r>
            <a:endParaRPr lang="pt-BR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droga experimental em fase de descobrimento ou </a:t>
            </a:r>
            <a:r>
              <a:rPr lang="pt-B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pré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- descobrimento.</a:t>
            </a:r>
            <a:endParaRPr lang="pt-BR" b="0" dirty="0">
              <a:effectLst/>
            </a:endParaRPr>
          </a:p>
          <a:p>
            <a:pPr marL="45720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pt-BR" sz="1800" b="0" i="1" u="sng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pt-BR" sz="1800" b="0" i="1" u="sng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investigational</a:t>
            </a:r>
            <a:endParaRPr lang="pt-BR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914400" algn="just" rtl="0">
              <a:spcBef>
                <a:spcPts val="0"/>
              </a:spcBef>
              <a:spcAft>
                <a:spcPts val="0"/>
              </a:spcAft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droga em fase de desenvolvimento e triagem científica.</a:t>
            </a:r>
            <a:endParaRPr lang="pt-BR" b="0" dirty="0">
              <a:effectLst/>
            </a:endParaRPr>
          </a:p>
          <a:p>
            <a:pPr marL="45720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</a:t>
            </a:r>
            <a:r>
              <a:rPr lang="pt-BR" sz="1800" b="0" i="1" u="sng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withdrawn</a:t>
            </a:r>
            <a:endParaRPr lang="pt-BR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914400" algn="just" rtl="0">
              <a:spcBef>
                <a:spcPts val="0"/>
              </a:spcBef>
              <a:spcAft>
                <a:spcPts val="0"/>
              </a:spcAft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costumava ser comercializada mas foi descontinuada ou proibida (pode variar com a legislação do país).</a:t>
            </a:r>
            <a:endParaRPr lang="pt-BR" b="0" dirty="0">
              <a:effectLst/>
            </a:endParaRPr>
          </a:p>
          <a:p>
            <a:pPr marL="45720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</a:t>
            </a:r>
            <a:r>
              <a:rPr lang="pt-BR" sz="1800" b="0" i="1" u="sng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neutraceutical</a:t>
            </a:r>
            <a:endParaRPr lang="pt-BR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914400" algn="just" rtl="0">
              <a:spcBef>
                <a:spcPts val="0"/>
              </a:spcBef>
              <a:spcAft>
                <a:spcPts val="0"/>
              </a:spcAft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composto regulado a nível farmacêutico e possui efeito nutricional.</a:t>
            </a:r>
            <a:endParaRPr lang="pt-BR" b="0" dirty="0">
              <a:effectLst/>
            </a:endParaRPr>
          </a:p>
          <a:p>
            <a:br>
              <a:rPr lang="pt-BR" dirty="0"/>
            </a:b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5502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F101D1-20C4-A309-33F5-4AE43BBEF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2005612-4763-085E-4F6F-7528B4FF62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1690" y="2181225"/>
            <a:ext cx="5488620" cy="3678238"/>
          </a:xfrm>
        </p:spPr>
      </p:pic>
    </p:spTree>
    <p:extLst>
      <p:ext uri="{BB962C8B-B14F-4D97-AF65-F5344CB8AC3E}">
        <p14:creationId xmlns:p14="http://schemas.microsoft.com/office/powerpoint/2010/main" val="61463391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67</TotalTime>
  <Words>267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Gill Sans MT</vt:lpstr>
      <vt:lpstr>Times New Roman</vt:lpstr>
      <vt:lpstr>Wingdings 2</vt:lpstr>
      <vt:lpstr>Dividendo</vt:lpstr>
      <vt:lpstr>CARACTERIZAÇÃO DA biblioteca Drugbank</vt:lpstr>
      <vt:lpstr>APRESENTAÇÃO DA BIBLIOTECA</vt:lpstr>
      <vt:lpstr>APRESENTAÇÃO DA BIBLIOTECA</vt:lpstr>
      <vt:lpstr>Gráficos </vt:lpstr>
      <vt:lpstr>Apresentação do PowerPoint</vt:lpstr>
      <vt:lpstr>Apresentação do PowerPoint</vt:lpstr>
      <vt:lpstr>Apresentação do PowerPoint</vt:lpstr>
      <vt:lpstr>Grupos drugbank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CARACTERIZAÇÃO DA biblioteca Drugbank</dc:title>
  <dc:creator>Yasmin Taube</dc:creator>
  <cp:lastModifiedBy>Yasmin Taube</cp:lastModifiedBy>
  <cp:revision>5</cp:revision>
  <dcterms:created xsi:type="dcterms:W3CDTF">2022-12-01T02:03:28Z</dcterms:created>
  <dcterms:modified xsi:type="dcterms:W3CDTF">2022-12-01T03:14:45Z</dcterms:modified>
</cp:coreProperties>
</file>