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60" r:id="rId7"/>
    <p:sldId id="259" r:id="rId8"/>
    <p:sldId id="261" r:id="rId9"/>
    <p:sldId id="263" r:id="rId10"/>
    <p:sldId id="262" r:id="rId11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nector (Width + Color)" id="{FD7A1EE6-B850-4C15-B0AC-246255C79F95}">
          <p14:sldIdLst>
            <p14:sldId id="256"/>
          </p14:sldIdLst>
        </p14:section>
        <p14:section name="Connector (Width + Opacity)" id="{A3097CFF-7FBF-4983-8E25-13C100C54693}">
          <p14:sldIdLst>
            <p14:sldId id="258"/>
          </p14:sldIdLst>
        </p14:section>
        <p14:section name="Node (Clickable)" id="{8DD00769-87A8-41F6-866F-22D1AC46A8DB}">
          <p14:sldIdLst>
            <p14:sldId id="260"/>
            <p14:sldId id="259"/>
            <p14:sldId id="261"/>
            <p14:sldId id="263"/>
          </p14:sldIdLst>
        </p14:section>
        <p14:section name="Strategy Document Draft Graphic" id="{2CD26A9A-4335-42B0-8A3F-C66A31C3D50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B6D"/>
    <a:srgbClr val="00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FEF8E-CF2F-4CEF-BC05-07244FBE22BE}" v="112" dt="2019-12-19T14:51:06.404"/>
    <p1510:client id="{4E7EE604-540D-4B9B-95A1-EA5CBDEBFF1D}" v="60" dt="2019-12-18T22:33:32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astillas, Glenn (NIH/NCI) [C]" userId="5dbe876f-e518-4503-a614-a4ab13eda5f0" providerId="ADAL" clId="{C25B3A9A-3AC9-41CB-9273-32E801ABBC24}"/>
    <pc:docChg chg="undo redo custSel addSld delSld modSld modNotesMaster">
      <pc:chgData name="Abastillas, Glenn (NIH/NCI) [C]" userId="5dbe876f-e518-4503-a614-a4ab13eda5f0" providerId="ADAL" clId="{C25B3A9A-3AC9-41CB-9273-32E801ABBC24}" dt="2019-12-05T20:28:26.622" v="1149"/>
      <pc:docMkLst>
        <pc:docMk/>
      </pc:docMkLst>
      <pc:sldChg chg="addSp delSp modSp">
        <pc:chgData name="Abastillas, Glenn (NIH/NCI) [C]" userId="5dbe876f-e518-4503-a614-a4ab13eda5f0" providerId="ADAL" clId="{C25B3A9A-3AC9-41CB-9273-32E801ABBC24}" dt="2019-12-05T20:21:20.284" v="977"/>
        <pc:sldMkLst>
          <pc:docMk/>
          <pc:sldMk cId="1311469584" sldId="256"/>
        </pc:sldMkLst>
        <pc:spChg chg="add">
          <ac:chgData name="Abastillas, Glenn (NIH/NCI) [C]" userId="5dbe876f-e518-4503-a614-a4ab13eda5f0" providerId="ADAL" clId="{C25B3A9A-3AC9-41CB-9273-32E801ABBC24}" dt="2019-12-05T20:03:17.966" v="470"/>
          <ac:spMkLst>
            <pc:docMk/>
            <pc:sldMk cId="1311469584" sldId="256"/>
            <ac:spMk id="63" creationId="{AEA2C9CD-709D-4870-9B0C-F642D7284006}"/>
          </ac:spMkLst>
        </pc:spChg>
        <pc:spChg chg="add mod">
          <ac:chgData name="Abastillas, Glenn (NIH/NCI) [C]" userId="5dbe876f-e518-4503-a614-a4ab13eda5f0" providerId="ADAL" clId="{C25B3A9A-3AC9-41CB-9273-32E801ABBC24}" dt="2019-12-05T20:18:29.441" v="962" actId="1076"/>
          <ac:spMkLst>
            <pc:docMk/>
            <pc:sldMk cId="1311469584" sldId="256"/>
            <ac:spMk id="64" creationId="{3BAF0BE7-1DDA-4F73-B949-BDEEB000F704}"/>
          </ac:spMkLst>
        </pc:spChg>
        <pc:spChg chg="add mod">
          <ac:chgData name="Abastillas, Glenn (NIH/NCI) [C]" userId="5dbe876f-e518-4503-a614-a4ab13eda5f0" providerId="ADAL" clId="{C25B3A9A-3AC9-41CB-9273-32E801ABBC24}" dt="2019-12-05T20:18:31.605" v="964"/>
          <ac:spMkLst>
            <pc:docMk/>
            <pc:sldMk cId="1311469584" sldId="256"/>
            <ac:spMk id="65" creationId="{5BC611AE-898F-45C3-867E-26895738053B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68" creationId="{9BA995B6-2659-4265-B698-10BA4E4C905D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69" creationId="{1F3E0472-7420-4124-A01F-8E499370B5A9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1" creationId="{81E37FAB-9006-4AE8-91DB-BF4CAFE68C77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2" creationId="{B8921E1D-8258-42C4-9535-BA7EC37BCD39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3" creationId="{193890DB-4AC3-4D10-BDCF-D7C43809F4F5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4" creationId="{BDDDC187-B862-42C3-9EB4-014122F2EB47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5" creationId="{4D853CAE-DD97-4F50-B93B-4F56F239284A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6" creationId="{CA6ED701-92B8-469E-8CA0-9263E5548B24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7" creationId="{FBDF1325-30BC-4AFE-95C1-A08D88E6D0EC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8" creationId="{3805B899-A760-4B1A-A971-DE6F71678CC8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99" creationId="{7C1C79AF-B44B-44A7-B5D7-47985432698F}"/>
          </ac:spMkLst>
        </pc:spChg>
        <pc:spChg chg="mod">
          <ac:chgData name="Abastillas, Glenn (NIH/NCI) [C]" userId="5dbe876f-e518-4503-a614-a4ab13eda5f0" providerId="ADAL" clId="{C25B3A9A-3AC9-41CB-9273-32E801ABBC24}" dt="2019-12-05T20:03:09.512" v="467" actId="164"/>
          <ac:spMkLst>
            <pc:docMk/>
            <pc:sldMk cId="1311469584" sldId="256"/>
            <ac:spMk id="179" creationId="{69AFBE1E-FDE5-48ED-84D5-1DB8A29B4319}"/>
          </ac:spMkLst>
        </pc:spChg>
        <pc:grpChg chg="add mod">
          <ac:chgData name="Abastillas, Glenn (NIH/NCI) [C]" userId="5dbe876f-e518-4503-a614-a4ab13eda5f0" providerId="ADAL" clId="{C25B3A9A-3AC9-41CB-9273-32E801ABBC24}" dt="2019-12-05T20:03:14.163" v="469" actId="1076"/>
          <ac:grpSpMkLst>
            <pc:docMk/>
            <pc:sldMk cId="1311469584" sldId="256"/>
            <ac:grpSpMk id="2" creationId="{34E82443-6404-42F1-A393-405EC37E1D56}"/>
          </ac:grpSpMkLst>
        </pc:grpChg>
        <pc:grpChg chg="add del mod">
          <ac:chgData name="Abastillas, Glenn (NIH/NCI) [C]" userId="5dbe876f-e518-4503-a614-a4ab13eda5f0" providerId="ADAL" clId="{C25B3A9A-3AC9-41CB-9273-32E801ABBC24}" dt="2019-12-05T20:21:20.284" v="977"/>
          <ac:grpSpMkLst>
            <pc:docMk/>
            <pc:sldMk cId="1311469584" sldId="256"/>
            <ac:grpSpMk id="70" creationId="{4E91586E-7AC0-4AE8-B078-A0FE56522513}"/>
          </ac:grpSpMkLst>
        </pc:grpChg>
        <pc:cxnChg chg="add mod">
          <ac:chgData name="Abastillas, Glenn (NIH/NCI) [C]" userId="5dbe876f-e518-4503-a614-a4ab13eda5f0" providerId="ADAL" clId="{C25B3A9A-3AC9-41CB-9273-32E801ABBC24}" dt="2019-12-05T20:19:00.201" v="971" actId="208"/>
          <ac:cxnSpMkLst>
            <pc:docMk/>
            <pc:sldMk cId="1311469584" sldId="256"/>
            <ac:cxnSpMk id="66" creationId="{8ABD68B0-7DBA-4DFE-9697-66D898873427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78" creationId="{A9A42800-4C92-4F82-8B60-F032CFE3A274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79" creationId="{12B23864-0918-4C7B-9445-184DA9116584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80" creationId="{E9DEE42A-9B69-486B-90D7-D50FB0766288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86" creationId="{D831CC2D-FCD4-4900-970C-B3F915FD0CD7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87" creationId="{88F61316-A288-4954-A015-A6E3B81A39A6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88" creationId="{6B3CCD81-826C-4A22-AACE-FE81D36B8264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89" creationId="{FAE48A18-8B64-4675-AACB-50A861849F6F}"/>
          </ac:cxnSpMkLst>
        </pc:cxnChg>
        <pc:cxnChg chg="mod">
          <ac:chgData name="Abastillas, Glenn (NIH/NCI) [C]" userId="5dbe876f-e518-4503-a614-a4ab13eda5f0" providerId="ADAL" clId="{C25B3A9A-3AC9-41CB-9273-32E801ABBC24}" dt="2019-12-05T20:03:09.512" v="467" actId="164"/>
          <ac:cxnSpMkLst>
            <pc:docMk/>
            <pc:sldMk cId="1311469584" sldId="256"/>
            <ac:cxnSpMk id="90" creationId="{49DD5E19-7279-4D71-9055-38D903AE954E}"/>
          </ac:cxnSpMkLst>
        </pc:cxnChg>
        <pc:cxnChg chg="mod">
          <ac:chgData name="Abastillas, Glenn (NIH/NCI) [C]" userId="5dbe876f-e518-4503-a614-a4ab13eda5f0" providerId="ADAL" clId="{C25B3A9A-3AC9-41CB-9273-32E801ABBC24}" dt="2019-12-05T20:03:35.608" v="476"/>
          <ac:cxnSpMkLst>
            <pc:docMk/>
            <pc:sldMk cId="1311469584" sldId="256"/>
            <ac:cxnSpMk id="148" creationId="{828D5ADB-CD66-4468-BE65-DE3428152052}"/>
          </ac:cxnSpMkLst>
        </pc:cxnChg>
      </pc:sldChg>
      <pc:sldChg chg="addSp delSp modSp add">
        <pc:chgData name="Abastillas, Glenn (NIH/NCI) [C]" userId="5dbe876f-e518-4503-a614-a4ab13eda5f0" providerId="ADAL" clId="{C25B3A9A-3AC9-41CB-9273-32E801ABBC24}" dt="2019-12-04T21:30:50.107" v="374" actId="692"/>
        <pc:sldMkLst>
          <pc:docMk/>
          <pc:sldMk cId="4168769177" sldId="258"/>
        </pc:sldMkLst>
        <pc:spChg chg="mod topLvl">
          <ac:chgData name="Abastillas, Glenn (NIH/NCI) [C]" userId="5dbe876f-e518-4503-a614-a4ab13eda5f0" providerId="ADAL" clId="{C25B3A9A-3AC9-41CB-9273-32E801ABBC24}" dt="2019-12-04T20:54:01.135" v="238" actId="1076"/>
          <ac:spMkLst>
            <pc:docMk/>
            <pc:sldMk cId="4168769177" sldId="258"/>
            <ac:spMk id="63" creationId="{C0097C37-FE7A-44A7-8F00-E8527AC1DEA2}"/>
          </ac:spMkLst>
        </pc:spChg>
        <pc:spChg chg="add mod">
          <ac:chgData name="Abastillas, Glenn (NIH/NCI) [C]" userId="5dbe876f-e518-4503-a614-a4ab13eda5f0" providerId="ADAL" clId="{C25B3A9A-3AC9-41CB-9273-32E801ABBC24}" dt="2019-12-04T20:53:44.384" v="233" actId="6549"/>
          <ac:spMkLst>
            <pc:docMk/>
            <pc:sldMk cId="4168769177" sldId="258"/>
            <ac:spMk id="64" creationId="{64222C74-C820-4670-8DBC-D3DCA38BD433}"/>
          </ac:spMkLst>
        </pc:spChg>
        <pc:spChg chg="mod topLvl">
          <ac:chgData name="Abastillas, Glenn (NIH/NCI) [C]" userId="5dbe876f-e518-4503-a614-a4ab13eda5f0" providerId="ADAL" clId="{C25B3A9A-3AC9-41CB-9273-32E801ABBC24}" dt="2019-12-04T20:53:51.740" v="234" actId="165"/>
          <ac:spMkLst>
            <pc:docMk/>
            <pc:sldMk cId="4168769177" sldId="258"/>
            <ac:spMk id="68" creationId="{9BA995B6-2659-4265-B698-10BA4E4C905D}"/>
          </ac:spMkLst>
        </pc:spChg>
        <pc:spChg chg="mod topLvl">
          <ac:chgData name="Abastillas, Glenn (NIH/NCI) [C]" userId="5dbe876f-e518-4503-a614-a4ab13eda5f0" providerId="ADAL" clId="{C25B3A9A-3AC9-41CB-9273-32E801ABBC24}" dt="2019-12-04T20:54:28.911" v="246" actId="1076"/>
          <ac:spMkLst>
            <pc:docMk/>
            <pc:sldMk cId="4168769177" sldId="258"/>
            <ac:spMk id="69" creationId="{1F3E0472-7420-4124-A01F-8E499370B5A9}"/>
          </ac:spMkLst>
        </pc:spChg>
        <pc:spChg chg="add mod">
          <ac:chgData name="Abastillas, Glenn (NIH/NCI) [C]" userId="5dbe876f-e518-4503-a614-a4ab13eda5f0" providerId="ADAL" clId="{C25B3A9A-3AC9-41CB-9273-32E801ABBC24}" dt="2019-12-04T20:57:02.371" v="316" actId="20577"/>
          <ac:spMkLst>
            <pc:docMk/>
            <pc:sldMk cId="4168769177" sldId="258"/>
            <ac:spMk id="72" creationId="{643A6149-FF04-47CB-9DC2-C21741C16358}"/>
          </ac:spMkLst>
        </pc:spChg>
        <pc:spChg chg="add mod">
          <ac:chgData name="Abastillas, Glenn (NIH/NCI) [C]" userId="5dbe876f-e518-4503-a614-a4ab13eda5f0" providerId="ADAL" clId="{C25B3A9A-3AC9-41CB-9273-32E801ABBC24}" dt="2019-12-04T20:59:35.361" v="339" actId="20577"/>
          <ac:spMkLst>
            <pc:docMk/>
            <pc:sldMk cId="4168769177" sldId="258"/>
            <ac:spMk id="73" creationId="{EB48DFD4-E1D9-4680-BE88-7FC10EDE1A77}"/>
          </ac:spMkLst>
        </pc:spChg>
        <pc:spChg chg="add mod">
          <ac:chgData name="Abastillas, Glenn (NIH/NCI) [C]" userId="5dbe876f-e518-4503-a614-a4ab13eda5f0" providerId="ADAL" clId="{C25B3A9A-3AC9-41CB-9273-32E801ABBC24}" dt="2019-12-04T20:57:12.847" v="318" actId="121"/>
          <ac:spMkLst>
            <pc:docMk/>
            <pc:sldMk cId="4168769177" sldId="258"/>
            <ac:spMk id="74" creationId="{B5069CC3-28A1-4775-8C52-31D8D0C88C92}"/>
          </ac:spMkLst>
        </pc:spChg>
        <pc:spChg chg="add mod">
          <ac:chgData name="Abastillas, Glenn (NIH/NCI) [C]" userId="5dbe876f-e518-4503-a614-a4ab13eda5f0" providerId="ADAL" clId="{C25B3A9A-3AC9-41CB-9273-32E801ABBC24}" dt="2019-12-04T20:57:12.847" v="318" actId="121"/>
          <ac:spMkLst>
            <pc:docMk/>
            <pc:sldMk cId="4168769177" sldId="258"/>
            <ac:spMk id="75" creationId="{03E549D0-0B1A-4ADB-9FB5-BB47BD970C05}"/>
          </ac:spMkLst>
        </pc:spChg>
        <pc:spChg chg="add mod">
          <ac:chgData name="Abastillas, Glenn (NIH/NCI) [C]" userId="5dbe876f-e518-4503-a614-a4ab13eda5f0" providerId="ADAL" clId="{C25B3A9A-3AC9-41CB-9273-32E801ABBC24}" dt="2019-12-04T20:57:12.847" v="318" actId="121"/>
          <ac:spMkLst>
            <pc:docMk/>
            <pc:sldMk cId="4168769177" sldId="258"/>
            <ac:spMk id="76" creationId="{4283BDBB-174C-4206-9399-691F3E080421}"/>
          </ac:spMkLst>
        </pc:spChg>
        <pc:spChg chg="mod topLvl">
          <ac:chgData name="Abastillas, Glenn (NIH/NCI) [C]" userId="5dbe876f-e518-4503-a614-a4ab13eda5f0" providerId="ADAL" clId="{C25B3A9A-3AC9-41CB-9273-32E801ABBC24}" dt="2019-12-04T20:55:13.932" v="251" actId="20577"/>
          <ac:spMkLst>
            <pc:docMk/>
            <pc:sldMk cId="4168769177" sldId="258"/>
            <ac:spMk id="91" creationId="{81E37FAB-9006-4AE8-91DB-BF4CAFE68C77}"/>
          </ac:spMkLst>
        </pc:spChg>
        <pc:spChg chg="mod topLvl">
          <ac:chgData name="Abastillas, Glenn (NIH/NCI) [C]" userId="5dbe876f-e518-4503-a614-a4ab13eda5f0" providerId="ADAL" clId="{C25B3A9A-3AC9-41CB-9273-32E801ABBC24}" dt="2019-12-04T20:54:28.911" v="246" actId="1076"/>
          <ac:spMkLst>
            <pc:docMk/>
            <pc:sldMk cId="4168769177" sldId="258"/>
            <ac:spMk id="92" creationId="{B8921E1D-8258-42C4-9535-BA7EC37BCD39}"/>
          </ac:spMkLst>
        </pc:spChg>
        <pc:spChg chg="mod topLvl">
          <ac:chgData name="Abastillas, Glenn (NIH/NCI) [C]" userId="5dbe876f-e518-4503-a614-a4ab13eda5f0" providerId="ADAL" clId="{C25B3A9A-3AC9-41CB-9273-32E801ABBC24}" dt="2019-12-04T20:54:28.911" v="246" actId="1076"/>
          <ac:spMkLst>
            <pc:docMk/>
            <pc:sldMk cId="4168769177" sldId="258"/>
            <ac:spMk id="93" creationId="{193890DB-4AC3-4D10-BDCF-D7C43809F4F5}"/>
          </ac:spMkLst>
        </pc:spChg>
        <pc:spChg chg="mod topLvl">
          <ac:chgData name="Abastillas, Glenn (NIH/NCI) [C]" userId="5dbe876f-e518-4503-a614-a4ab13eda5f0" providerId="ADAL" clId="{C25B3A9A-3AC9-41CB-9273-32E801ABBC24}" dt="2019-12-04T20:54:28.911" v="246" actId="1076"/>
          <ac:spMkLst>
            <pc:docMk/>
            <pc:sldMk cId="4168769177" sldId="258"/>
            <ac:spMk id="94" creationId="{BDDDC187-B862-42C3-9EB4-014122F2EB47}"/>
          </ac:spMkLst>
        </pc:spChg>
        <pc:spChg chg="mod topLvl">
          <ac:chgData name="Abastillas, Glenn (NIH/NCI) [C]" userId="5dbe876f-e518-4503-a614-a4ab13eda5f0" providerId="ADAL" clId="{C25B3A9A-3AC9-41CB-9273-32E801ABBC24}" dt="2019-12-04T20:53:51.740" v="234" actId="165"/>
          <ac:spMkLst>
            <pc:docMk/>
            <pc:sldMk cId="4168769177" sldId="258"/>
            <ac:spMk id="95" creationId="{4D853CAE-DD97-4F50-B93B-4F56F239284A}"/>
          </ac:spMkLst>
        </pc:spChg>
        <pc:spChg chg="mod topLvl">
          <ac:chgData name="Abastillas, Glenn (NIH/NCI) [C]" userId="5dbe876f-e518-4503-a614-a4ab13eda5f0" providerId="ADAL" clId="{C25B3A9A-3AC9-41CB-9273-32E801ABBC24}" dt="2019-12-04T20:53:51.740" v="234" actId="165"/>
          <ac:spMkLst>
            <pc:docMk/>
            <pc:sldMk cId="4168769177" sldId="258"/>
            <ac:spMk id="96" creationId="{CA6ED701-92B8-469E-8CA0-9263E5548B24}"/>
          </ac:spMkLst>
        </pc:spChg>
        <pc:spChg chg="mod topLvl">
          <ac:chgData name="Abastillas, Glenn (NIH/NCI) [C]" userId="5dbe876f-e518-4503-a614-a4ab13eda5f0" providerId="ADAL" clId="{C25B3A9A-3AC9-41CB-9273-32E801ABBC24}" dt="2019-12-04T20:53:51.740" v="234" actId="165"/>
          <ac:spMkLst>
            <pc:docMk/>
            <pc:sldMk cId="4168769177" sldId="258"/>
            <ac:spMk id="97" creationId="{FBDF1325-30BC-4AFE-95C1-A08D88E6D0EC}"/>
          </ac:spMkLst>
        </pc:spChg>
        <pc:spChg chg="mod topLvl">
          <ac:chgData name="Abastillas, Glenn (NIH/NCI) [C]" userId="5dbe876f-e518-4503-a614-a4ab13eda5f0" providerId="ADAL" clId="{C25B3A9A-3AC9-41CB-9273-32E801ABBC24}" dt="2019-12-04T20:53:51.740" v="234" actId="165"/>
          <ac:spMkLst>
            <pc:docMk/>
            <pc:sldMk cId="4168769177" sldId="258"/>
            <ac:spMk id="98" creationId="{3805B899-A760-4B1A-A971-DE6F71678CC8}"/>
          </ac:spMkLst>
        </pc:spChg>
        <pc:spChg chg="mod topLvl">
          <ac:chgData name="Abastillas, Glenn (NIH/NCI) [C]" userId="5dbe876f-e518-4503-a614-a4ab13eda5f0" providerId="ADAL" clId="{C25B3A9A-3AC9-41CB-9273-32E801ABBC24}" dt="2019-12-04T20:53:58.629" v="237" actId="1076"/>
          <ac:spMkLst>
            <pc:docMk/>
            <pc:sldMk cId="4168769177" sldId="258"/>
            <ac:spMk id="99" creationId="{7C1C79AF-B44B-44A7-B5D7-47985432698F}"/>
          </ac:spMkLst>
        </pc:spChg>
        <pc:grpChg chg="del">
          <ac:chgData name="Abastillas, Glenn (NIH/NCI) [C]" userId="5dbe876f-e518-4503-a614-a4ab13eda5f0" providerId="ADAL" clId="{C25B3A9A-3AC9-41CB-9273-32E801ABBC24}" dt="2019-12-04T20:53:51.740" v="234" actId="165"/>
          <ac:grpSpMkLst>
            <pc:docMk/>
            <pc:sldMk cId="4168769177" sldId="258"/>
            <ac:grpSpMk id="3" creationId="{5A927D43-3842-40A2-9E18-C89E8D2A42C2}"/>
          </ac:grpSpMkLst>
        </pc:grpChg>
        <pc:picChg chg="add del">
          <ac:chgData name="Abastillas, Glenn (NIH/NCI) [C]" userId="5dbe876f-e518-4503-a614-a4ab13eda5f0" providerId="ADAL" clId="{C25B3A9A-3AC9-41CB-9273-32E801ABBC24}" dt="2019-12-04T20:59:20.673" v="324" actId="478"/>
          <ac:picMkLst>
            <pc:docMk/>
            <pc:sldMk cId="4168769177" sldId="258"/>
            <ac:picMk id="2" creationId="{ACFC149F-3288-4665-83CE-3A0A5F88AD36}"/>
          </ac:picMkLst>
        </pc:picChg>
        <pc:picChg chg="add del mod">
          <ac:chgData name="Abastillas, Glenn (NIH/NCI) [C]" userId="5dbe876f-e518-4503-a614-a4ab13eda5f0" providerId="ADAL" clId="{C25B3A9A-3AC9-41CB-9273-32E801ABBC24}" dt="2019-12-04T20:59:46.237" v="340" actId="478"/>
          <ac:picMkLst>
            <pc:docMk/>
            <pc:sldMk cId="4168769177" sldId="258"/>
            <ac:picMk id="7" creationId="{9392A84B-5D17-4156-898E-7D6CEF080142}"/>
          </ac:picMkLst>
        </pc:picChg>
        <pc:cxnChg chg="mod">
          <ac:chgData name="Abastillas, Glenn (NIH/NCI) [C]" userId="5dbe876f-e518-4503-a614-a4ab13eda5f0" providerId="ADAL" clId="{C25B3A9A-3AC9-41CB-9273-32E801ABBC24}" dt="2019-12-04T21:30:34.998" v="369" actId="692"/>
          <ac:cxnSpMkLst>
            <pc:docMk/>
            <pc:sldMk cId="4168769177" sldId="258"/>
            <ac:cxnSpMk id="8" creationId="{30EBB1B1-8A83-456D-B1E8-AF60CB06524E}"/>
          </ac:cxnSpMkLst>
        </pc:cxnChg>
        <pc:cxnChg chg="mod">
          <ac:chgData name="Abastillas, Glenn (NIH/NCI) [C]" userId="5dbe876f-e518-4503-a614-a4ab13eda5f0" providerId="ADAL" clId="{C25B3A9A-3AC9-41CB-9273-32E801ABBC24}" dt="2019-12-04T21:30:50.107" v="374" actId="692"/>
          <ac:cxnSpMkLst>
            <pc:docMk/>
            <pc:sldMk cId="4168769177" sldId="258"/>
            <ac:cxnSpMk id="20" creationId="{87537412-FCA6-456F-88B0-4E1B9DC2C36D}"/>
          </ac:cxnSpMkLst>
        </pc:cxnChg>
        <pc:cxnChg chg="add mod">
          <ac:chgData name="Abastillas, Glenn (NIH/NCI) [C]" userId="5dbe876f-e518-4503-a614-a4ab13eda5f0" providerId="ADAL" clId="{C25B3A9A-3AC9-41CB-9273-32E801ABBC24}" dt="2019-12-04T21:30:00.304" v="365" actId="692"/>
          <ac:cxnSpMkLst>
            <pc:docMk/>
            <pc:sldMk cId="4168769177" sldId="258"/>
            <ac:cxnSpMk id="65" creationId="{B600F60F-3F71-486C-BAEE-ECE605C44709}"/>
          </ac:cxnSpMkLst>
        </pc:cxnChg>
        <pc:cxnChg chg="add mod">
          <ac:chgData name="Abastillas, Glenn (NIH/NCI) [C]" userId="5dbe876f-e518-4503-a614-a4ab13eda5f0" providerId="ADAL" clId="{C25B3A9A-3AC9-41CB-9273-32E801ABBC24}" dt="2019-12-04T21:29:37.522" v="343" actId="692"/>
          <ac:cxnSpMkLst>
            <pc:docMk/>
            <pc:sldMk cId="4168769177" sldId="258"/>
            <ac:cxnSpMk id="66" creationId="{2B3ADCE3-B85B-45A1-8DDB-F6C1CFE4A329}"/>
          </ac:cxnSpMkLst>
        </pc:cxnChg>
        <pc:cxnChg chg="add mod">
          <ac:chgData name="Abastillas, Glenn (NIH/NCI) [C]" userId="5dbe876f-e518-4503-a614-a4ab13eda5f0" providerId="ADAL" clId="{C25B3A9A-3AC9-41CB-9273-32E801ABBC24}" dt="2019-12-04T21:30:05.558" v="366" actId="692"/>
          <ac:cxnSpMkLst>
            <pc:docMk/>
            <pc:sldMk cId="4168769177" sldId="258"/>
            <ac:cxnSpMk id="70" creationId="{1211E87F-F7C2-4C71-85B0-5F672E512D42}"/>
          </ac:cxnSpMkLst>
        </pc:cxnChg>
        <pc:cxnChg chg="add mod">
          <ac:chgData name="Abastillas, Glenn (NIH/NCI) [C]" userId="5dbe876f-e518-4503-a614-a4ab13eda5f0" providerId="ADAL" clId="{C25B3A9A-3AC9-41CB-9273-32E801ABBC24}" dt="2019-12-04T20:56:20.874" v="272" actId="571"/>
          <ac:cxnSpMkLst>
            <pc:docMk/>
            <pc:sldMk cId="4168769177" sldId="258"/>
            <ac:cxnSpMk id="71" creationId="{9373FAE6-E881-40E8-8712-B4232176BE60}"/>
          </ac:cxnSpMkLst>
        </pc:cxnChg>
        <pc:cxnChg chg="add del mod topLvl">
          <ac:chgData name="Abastillas, Glenn (NIH/NCI) [C]" userId="5dbe876f-e518-4503-a614-a4ab13eda5f0" providerId="ADAL" clId="{C25B3A9A-3AC9-41CB-9273-32E801ABBC24}" dt="2019-12-04T20:53:51.740" v="234" actId="165"/>
          <ac:cxnSpMkLst>
            <pc:docMk/>
            <pc:sldMk cId="4168769177" sldId="258"/>
            <ac:cxnSpMk id="78" creationId="{A9A42800-4C92-4F82-8B60-F032CFE3A274}"/>
          </ac:cxnSpMkLst>
        </pc:cxnChg>
        <pc:cxnChg chg="add del mod topLvl">
          <ac:chgData name="Abastillas, Glenn (NIH/NCI) [C]" userId="5dbe876f-e518-4503-a614-a4ab13eda5f0" providerId="ADAL" clId="{C25B3A9A-3AC9-41CB-9273-32E801ABBC24}" dt="2019-12-04T20:53:51.740" v="234" actId="165"/>
          <ac:cxnSpMkLst>
            <pc:docMk/>
            <pc:sldMk cId="4168769177" sldId="258"/>
            <ac:cxnSpMk id="79" creationId="{12B23864-0918-4C7B-9445-184DA9116584}"/>
          </ac:cxnSpMkLst>
        </pc:cxnChg>
        <pc:cxnChg chg="add del mod topLvl">
          <ac:chgData name="Abastillas, Glenn (NIH/NCI) [C]" userId="5dbe876f-e518-4503-a614-a4ab13eda5f0" providerId="ADAL" clId="{C25B3A9A-3AC9-41CB-9273-32E801ABBC24}" dt="2019-12-04T20:53:51.740" v="234" actId="165"/>
          <ac:cxnSpMkLst>
            <pc:docMk/>
            <pc:sldMk cId="4168769177" sldId="258"/>
            <ac:cxnSpMk id="80" creationId="{E9DEE42A-9B69-486B-90D7-D50FB0766288}"/>
          </ac:cxnSpMkLst>
        </pc:cxnChg>
        <pc:cxnChg chg="mod topLvl">
          <ac:chgData name="Abastillas, Glenn (NIH/NCI) [C]" userId="5dbe876f-e518-4503-a614-a4ab13eda5f0" providerId="ADAL" clId="{C25B3A9A-3AC9-41CB-9273-32E801ABBC24}" dt="2019-12-04T20:55:49.910" v="268" actId="692"/>
          <ac:cxnSpMkLst>
            <pc:docMk/>
            <pc:sldMk cId="4168769177" sldId="258"/>
            <ac:cxnSpMk id="86" creationId="{D831CC2D-FCD4-4900-970C-B3F915FD0CD7}"/>
          </ac:cxnSpMkLst>
        </pc:cxnChg>
        <pc:cxnChg chg="mod topLvl">
          <ac:chgData name="Abastillas, Glenn (NIH/NCI) [C]" userId="5dbe876f-e518-4503-a614-a4ab13eda5f0" providerId="ADAL" clId="{C25B3A9A-3AC9-41CB-9273-32E801ABBC24}" dt="2019-12-04T20:55:54.541" v="270" actId="692"/>
          <ac:cxnSpMkLst>
            <pc:docMk/>
            <pc:sldMk cId="4168769177" sldId="258"/>
            <ac:cxnSpMk id="87" creationId="{88F61316-A288-4954-A015-A6E3B81A39A6}"/>
          </ac:cxnSpMkLst>
        </pc:cxnChg>
        <pc:cxnChg chg="mod topLvl">
          <ac:chgData name="Abastillas, Glenn (NIH/NCI) [C]" userId="5dbe876f-e518-4503-a614-a4ab13eda5f0" providerId="ADAL" clId="{C25B3A9A-3AC9-41CB-9273-32E801ABBC24}" dt="2019-12-04T20:55:44.587" v="266" actId="692"/>
          <ac:cxnSpMkLst>
            <pc:docMk/>
            <pc:sldMk cId="4168769177" sldId="258"/>
            <ac:cxnSpMk id="88" creationId="{6B3CCD81-826C-4A22-AACE-FE81D36B8264}"/>
          </ac:cxnSpMkLst>
        </pc:cxnChg>
        <pc:cxnChg chg="mod topLvl">
          <ac:chgData name="Abastillas, Glenn (NIH/NCI) [C]" userId="5dbe876f-e518-4503-a614-a4ab13eda5f0" providerId="ADAL" clId="{C25B3A9A-3AC9-41CB-9273-32E801ABBC24}" dt="2019-12-04T20:56:07.687" v="271" actId="692"/>
          <ac:cxnSpMkLst>
            <pc:docMk/>
            <pc:sldMk cId="4168769177" sldId="258"/>
            <ac:cxnSpMk id="89" creationId="{FAE48A18-8B64-4675-AACB-50A861849F6F}"/>
          </ac:cxnSpMkLst>
        </pc:cxnChg>
        <pc:cxnChg chg="add del mod topLvl">
          <ac:chgData name="Abastillas, Glenn (NIH/NCI) [C]" userId="5dbe876f-e518-4503-a614-a4ab13eda5f0" providerId="ADAL" clId="{C25B3A9A-3AC9-41CB-9273-32E801ABBC24}" dt="2019-12-04T20:53:51.740" v="234" actId="165"/>
          <ac:cxnSpMkLst>
            <pc:docMk/>
            <pc:sldMk cId="4168769177" sldId="258"/>
            <ac:cxnSpMk id="90" creationId="{49DD5E19-7279-4D71-9055-38D903AE954E}"/>
          </ac:cxnSpMkLst>
        </pc:cxnChg>
      </pc:sldChg>
      <pc:sldChg chg="addSp delSp modSp add">
        <pc:chgData name="Abastillas, Glenn (NIH/NCI) [C]" userId="5dbe876f-e518-4503-a614-a4ab13eda5f0" providerId="ADAL" clId="{C25B3A9A-3AC9-41CB-9273-32E801ABBC24}" dt="2019-12-05T20:17:58.642" v="960" actId="1076"/>
        <pc:sldMkLst>
          <pc:docMk/>
          <pc:sldMk cId="3010911429" sldId="259"/>
        </pc:sldMkLst>
        <pc:spChg chg="del mod">
          <ac:chgData name="Abastillas, Glenn (NIH/NCI) [C]" userId="5dbe876f-e518-4503-a614-a4ab13eda5f0" providerId="ADAL" clId="{C25B3A9A-3AC9-41CB-9273-32E801ABBC24}" dt="2019-12-05T19:28:17.887" v="377" actId="478"/>
          <ac:spMkLst>
            <pc:docMk/>
            <pc:sldMk cId="3010911429" sldId="259"/>
            <ac:spMk id="2" creationId="{A80C774F-2883-48F3-A4D9-31744402B2AE}"/>
          </ac:spMkLst>
        </pc:spChg>
        <pc:spChg chg="del">
          <ac:chgData name="Abastillas, Glenn (NIH/NCI) [C]" userId="5dbe876f-e518-4503-a614-a4ab13eda5f0" providerId="ADAL" clId="{C25B3A9A-3AC9-41CB-9273-32E801ABBC24}" dt="2019-12-05T19:28:18.944" v="378" actId="478"/>
          <ac:spMkLst>
            <pc:docMk/>
            <pc:sldMk cId="3010911429" sldId="259"/>
            <ac:spMk id="3" creationId="{3ABD856C-B65F-4636-8C4E-FBE813E4F622}"/>
          </ac:spMkLst>
        </pc:spChg>
        <pc:spChg chg="add mod">
          <ac:chgData name="Abastillas, Glenn (NIH/NCI) [C]" userId="5dbe876f-e518-4503-a614-a4ab13eda5f0" providerId="ADAL" clId="{C25B3A9A-3AC9-41CB-9273-32E801ABBC24}" dt="2019-12-05T20:16:37.435" v="834" actId="14100"/>
          <ac:spMkLst>
            <pc:docMk/>
            <pc:sldMk cId="3010911429" sldId="259"/>
            <ac:spMk id="4" creationId="{1B81E031-80E3-4073-B155-AF102411998A}"/>
          </ac:spMkLst>
        </pc:spChg>
        <pc:spChg chg="add mod">
          <ac:chgData name="Abastillas, Glenn (NIH/NCI) [C]" userId="5dbe876f-e518-4503-a614-a4ab13eda5f0" providerId="ADAL" clId="{C25B3A9A-3AC9-41CB-9273-32E801ABBC24}" dt="2019-12-05T20:16:08.378" v="826" actId="403"/>
          <ac:spMkLst>
            <pc:docMk/>
            <pc:sldMk cId="3010911429" sldId="259"/>
            <ac:spMk id="5" creationId="{49C2DF6D-3FDC-434A-9AD2-F737529CABCC}"/>
          </ac:spMkLst>
        </pc:spChg>
        <pc:spChg chg="add mod">
          <ac:chgData name="Abastillas, Glenn (NIH/NCI) [C]" userId="5dbe876f-e518-4503-a614-a4ab13eda5f0" providerId="ADAL" clId="{C25B3A9A-3AC9-41CB-9273-32E801ABBC24}" dt="2019-12-05T20:16:08.378" v="826" actId="403"/>
          <ac:spMkLst>
            <pc:docMk/>
            <pc:sldMk cId="3010911429" sldId="259"/>
            <ac:spMk id="6" creationId="{0CA65BD7-8C76-4569-8482-0434BDAE3C97}"/>
          </ac:spMkLst>
        </pc:spChg>
        <pc:spChg chg="add mod">
          <ac:chgData name="Abastillas, Glenn (NIH/NCI) [C]" userId="5dbe876f-e518-4503-a614-a4ab13eda5f0" providerId="ADAL" clId="{C25B3A9A-3AC9-41CB-9273-32E801ABBC24}" dt="2019-12-05T20:16:08.378" v="826" actId="403"/>
          <ac:spMkLst>
            <pc:docMk/>
            <pc:sldMk cId="3010911429" sldId="259"/>
            <ac:spMk id="7" creationId="{AC878283-A484-4141-9696-3162E534D56E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8" creationId="{A3CDC995-F0BA-4A08-9D03-36032CE8B445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9" creationId="{132ACA23-BDBF-46A0-81A5-D863F96480CE}"/>
          </ac:spMkLst>
        </pc:spChg>
        <pc:spChg chg="add mod">
          <ac:chgData name="Abastillas, Glenn (NIH/NCI) [C]" userId="5dbe876f-e518-4503-a614-a4ab13eda5f0" providerId="ADAL" clId="{C25B3A9A-3AC9-41CB-9273-32E801ABBC24}" dt="2019-12-05T20:15:42.693" v="818" actId="555"/>
          <ac:spMkLst>
            <pc:docMk/>
            <pc:sldMk cId="3010911429" sldId="259"/>
            <ac:spMk id="10" creationId="{5BA89DFC-A7D2-40B8-AF7F-B9CA4C47F9CC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11" creationId="{7764DAD2-F297-491E-9AF5-FC8D21C38EBF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12" creationId="{5112A731-DECE-4910-92ED-B2DF3A521C9F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13" creationId="{5A9B7CED-AE0A-45C3-A877-A452FBB48BDF}"/>
          </ac:spMkLst>
        </pc:spChg>
        <pc:spChg chg="add mod">
          <ac:chgData name="Abastillas, Glenn (NIH/NCI) [C]" userId="5dbe876f-e518-4503-a614-a4ab13eda5f0" providerId="ADAL" clId="{C25B3A9A-3AC9-41CB-9273-32E801ABBC24}" dt="2019-12-05T20:15:52.852" v="820" actId="555"/>
          <ac:spMkLst>
            <pc:docMk/>
            <pc:sldMk cId="3010911429" sldId="259"/>
            <ac:spMk id="14" creationId="{8BC4A8D7-6636-44D2-89DC-CB02DF4562E0}"/>
          </ac:spMkLst>
        </pc:spChg>
        <pc:spChg chg="add mod">
          <ac:chgData name="Abastillas, Glenn (NIH/NCI) [C]" userId="5dbe876f-e518-4503-a614-a4ab13eda5f0" providerId="ADAL" clId="{C25B3A9A-3AC9-41CB-9273-32E801ABBC24}" dt="2019-12-05T20:15:58.271" v="821" actId="1076"/>
          <ac:spMkLst>
            <pc:docMk/>
            <pc:sldMk cId="3010911429" sldId="259"/>
            <ac:spMk id="15" creationId="{5A1E72A8-0D99-460C-831E-16C43604EF3E}"/>
          </ac:spMkLst>
        </pc:spChg>
        <pc:spChg chg="add mod">
          <ac:chgData name="Abastillas, Glenn (NIH/NCI) [C]" userId="5dbe876f-e518-4503-a614-a4ab13eda5f0" providerId="ADAL" clId="{C25B3A9A-3AC9-41CB-9273-32E801ABBC24}" dt="2019-12-05T20:15:58.271" v="821" actId="1076"/>
          <ac:spMkLst>
            <pc:docMk/>
            <pc:sldMk cId="3010911429" sldId="259"/>
            <ac:spMk id="16" creationId="{D4CAB537-21BA-466F-AA10-9BD74B2B6622}"/>
          </ac:spMkLst>
        </pc:spChg>
        <pc:spChg chg="add mod">
          <ac:chgData name="Abastillas, Glenn (NIH/NCI) [C]" userId="5dbe876f-e518-4503-a614-a4ab13eda5f0" providerId="ADAL" clId="{C25B3A9A-3AC9-41CB-9273-32E801ABBC24}" dt="2019-12-05T20:15:42.693" v="818" actId="555"/>
          <ac:spMkLst>
            <pc:docMk/>
            <pc:sldMk cId="3010911429" sldId="259"/>
            <ac:spMk id="17" creationId="{E699B017-A52E-4974-923C-E8F74E2DFFAE}"/>
          </ac:spMkLst>
        </pc:spChg>
        <pc:spChg chg="add mod">
          <ac:chgData name="Abastillas, Glenn (NIH/NCI) [C]" userId="5dbe876f-e518-4503-a614-a4ab13eda5f0" providerId="ADAL" clId="{C25B3A9A-3AC9-41CB-9273-32E801ABBC24}" dt="2019-12-05T20:15:42.693" v="818" actId="555"/>
          <ac:spMkLst>
            <pc:docMk/>
            <pc:sldMk cId="3010911429" sldId="259"/>
            <ac:spMk id="18" creationId="{9B9E3616-2F86-497B-8BA5-89187EE73390}"/>
          </ac:spMkLst>
        </pc:spChg>
        <pc:spChg chg="add mod">
          <ac:chgData name="Abastillas, Glenn (NIH/NCI) [C]" userId="5dbe876f-e518-4503-a614-a4ab13eda5f0" providerId="ADAL" clId="{C25B3A9A-3AC9-41CB-9273-32E801ABBC24}" dt="2019-12-05T20:17:46.259" v="951" actId="20577"/>
          <ac:spMkLst>
            <pc:docMk/>
            <pc:sldMk cId="3010911429" sldId="259"/>
            <ac:spMk id="19" creationId="{0FD9B09E-B2E9-4CCE-93FB-2F0B9C5C7356}"/>
          </ac:spMkLst>
        </pc:spChg>
        <pc:spChg chg="add mod">
          <ac:chgData name="Abastillas, Glenn (NIH/NCI) [C]" userId="5dbe876f-e518-4503-a614-a4ab13eda5f0" providerId="ADAL" clId="{C25B3A9A-3AC9-41CB-9273-32E801ABBC24}" dt="2019-12-05T20:17:58.642" v="960" actId="1076"/>
          <ac:spMkLst>
            <pc:docMk/>
            <pc:sldMk cId="3010911429" sldId="259"/>
            <ac:spMk id="20" creationId="{BE26E129-110D-4D37-8EC2-F976A87832E1}"/>
          </ac:spMkLst>
        </pc:spChg>
      </pc:sldChg>
      <pc:sldChg chg="addSp delSp modSp add modAnim">
        <pc:chgData name="Abastillas, Glenn (NIH/NCI) [C]" userId="5dbe876f-e518-4503-a614-a4ab13eda5f0" providerId="ADAL" clId="{C25B3A9A-3AC9-41CB-9273-32E801ABBC24}" dt="2019-12-05T20:28:26.622" v="1149"/>
        <pc:sldMkLst>
          <pc:docMk/>
          <pc:sldMk cId="1341554856" sldId="260"/>
        </pc:sldMkLst>
        <pc:spChg chg="add mod">
          <ac:chgData name="Abastillas, Glenn (NIH/NCI) [C]" userId="5dbe876f-e518-4503-a614-a4ab13eda5f0" providerId="ADAL" clId="{C25B3A9A-3AC9-41CB-9273-32E801ABBC24}" dt="2019-12-05T20:21:56.781" v="986" actId="1076"/>
          <ac:spMkLst>
            <pc:docMk/>
            <pc:sldMk cId="1341554856" sldId="260"/>
            <ac:spMk id="2" creationId="{DC3869B7-B5F2-43E3-9B7D-19AFBAE606E8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63" creationId="{C0097C37-FE7A-44A7-8F00-E8527AC1DEA2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68" creationId="{9BA995B6-2659-4265-B698-10BA4E4C905D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69" creationId="{1F3E0472-7420-4124-A01F-8E499370B5A9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72" creationId="{643A6149-FF04-47CB-9DC2-C21741C16358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73" creationId="{EB48DFD4-E1D9-4680-BE88-7FC10EDE1A77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74" creationId="{B5069CC3-28A1-4775-8C52-31D8D0C88C92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75" creationId="{03E549D0-0B1A-4ADB-9FB5-BB47BD970C05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76" creationId="{4283BDBB-174C-4206-9399-691F3E080421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1" creationId="{81E37FAB-9006-4AE8-91DB-BF4CAFE68C77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2" creationId="{B8921E1D-8258-42C4-9535-BA7EC37BCD39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3" creationId="{193890DB-4AC3-4D10-BDCF-D7C43809F4F5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4" creationId="{BDDDC187-B862-42C3-9EB4-014122F2EB47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5" creationId="{4D853CAE-DD97-4F50-B93B-4F56F239284A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6" creationId="{CA6ED701-92B8-469E-8CA0-9263E5548B24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7" creationId="{FBDF1325-30BC-4AFE-95C1-A08D88E6D0EC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8" creationId="{3805B899-A760-4B1A-A971-DE6F71678CC8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99" creationId="{7C1C79AF-B44B-44A7-B5D7-47985432698F}"/>
          </ac:spMkLst>
        </pc:spChg>
        <pc:spChg chg="add mod ord">
          <ac:chgData name="Abastillas, Glenn (NIH/NCI) [C]" userId="5dbe876f-e518-4503-a614-a4ab13eda5f0" providerId="ADAL" clId="{C25B3A9A-3AC9-41CB-9273-32E801ABBC24}" dt="2019-12-05T20:27:31.202" v="1133" actId="166"/>
          <ac:spMkLst>
            <pc:docMk/>
            <pc:sldMk cId="1341554856" sldId="260"/>
            <ac:spMk id="121" creationId="{CCFE577B-9F98-412E-8E02-241B30EAAA33}"/>
          </ac:spMkLst>
        </pc:spChg>
        <pc:spChg chg="add del mod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22" creationId="{55174FAC-3A01-4D18-9137-9078D1DA3391}"/>
          </ac:spMkLst>
        </pc:spChg>
        <pc:spChg chg="add mod ord">
          <ac:chgData name="Abastillas, Glenn (NIH/NCI) [C]" userId="5dbe876f-e518-4503-a614-a4ab13eda5f0" providerId="ADAL" clId="{C25B3A9A-3AC9-41CB-9273-32E801ABBC24}" dt="2019-12-05T20:27:31.202" v="1133" actId="166"/>
          <ac:spMkLst>
            <pc:docMk/>
            <pc:sldMk cId="1341554856" sldId="260"/>
            <ac:spMk id="123" creationId="{BC34731C-06A3-42F2-AF0F-A41FDB8789B2}"/>
          </ac:spMkLst>
        </pc:spChg>
        <pc:spChg chg="mod ord topLvl">
          <ac:chgData name="Abastillas, Glenn (NIH/NCI) [C]" userId="5dbe876f-e518-4503-a614-a4ab13eda5f0" providerId="ADAL" clId="{C25B3A9A-3AC9-41CB-9273-32E801ABBC24}" dt="2019-12-05T20:24:42.036" v="1058" actId="164"/>
          <ac:spMkLst>
            <pc:docMk/>
            <pc:sldMk cId="1341554856" sldId="260"/>
            <ac:spMk id="125" creationId="{BFE9AFE2-BA5F-413E-84E5-D5594FED333F}"/>
          </ac:spMkLst>
        </pc:spChg>
        <pc:spChg chg="del">
          <ac:chgData name="Abastillas, Glenn (NIH/NCI) [C]" userId="5dbe876f-e518-4503-a614-a4ab13eda5f0" providerId="ADAL" clId="{C25B3A9A-3AC9-41CB-9273-32E801ABBC24}" dt="2019-12-05T20:22:27.460" v="999" actId="478"/>
          <ac:spMkLst>
            <pc:docMk/>
            <pc:sldMk cId="1341554856" sldId="260"/>
            <ac:spMk id="126" creationId="{ECBF1EA8-2FFE-4C4F-8E83-B39D37BE43EF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27" creationId="{35A40FD7-2402-4C46-8B49-0A39A49339A8}"/>
          </ac:spMkLst>
        </pc:spChg>
        <pc:spChg chg="del">
          <ac:chgData name="Abastillas, Glenn (NIH/NCI) [C]" userId="5dbe876f-e518-4503-a614-a4ab13eda5f0" providerId="ADAL" clId="{C25B3A9A-3AC9-41CB-9273-32E801ABBC24}" dt="2019-12-05T20:22:27.460" v="999" actId="478"/>
          <ac:spMkLst>
            <pc:docMk/>
            <pc:sldMk cId="1341554856" sldId="260"/>
            <ac:spMk id="136" creationId="{340F6C2D-F649-4685-B2D5-7B48FD2ECC66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37" creationId="{480F9E3D-C8A7-4630-97A7-28E7D8FFF60C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39" creationId="{F17792E6-A027-4FBD-A8C6-D9CACF04053E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40" creationId="{8F9A9BC8-8356-4CDA-BE18-D335E8674DCC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41" creationId="{B3B635AD-0825-4342-9E8F-02EE92058D3B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49" creationId="{CB3CCDBB-A7FB-41BD-BCE6-69606A3B1A40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50" creationId="{DA792F05-780D-4658-A267-E8FA2C230322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51" creationId="{54EBC513-CFDF-44BB-AEF7-5CF47E4F54E4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52" creationId="{81AF3672-1F85-48AB-A91A-3A548B7C3796}"/>
          </ac:spMkLst>
        </pc:spChg>
        <pc:spChg chg="del">
          <ac:chgData name="Abastillas, Glenn (NIH/NCI) [C]" userId="5dbe876f-e518-4503-a614-a4ab13eda5f0" providerId="ADAL" clId="{C25B3A9A-3AC9-41CB-9273-32E801ABBC24}" dt="2019-12-05T20:21:15.400" v="975" actId="478"/>
          <ac:spMkLst>
            <pc:docMk/>
            <pc:sldMk cId="1341554856" sldId="260"/>
            <ac:spMk id="153" creationId="{3FBA1F07-2F77-4A87-8DFF-DD1774334FA1}"/>
          </ac:spMkLst>
        </pc:spChg>
        <pc:spChg chg="del">
          <ac:chgData name="Abastillas, Glenn (NIH/NCI) [C]" userId="5dbe876f-e518-4503-a614-a4ab13eda5f0" providerId="ADAL" clId="{C25B3A9A-3AC9-41CB-9273-32E801ABBC24}" dt="2019-12-05T20:21:15.400" v="975" actId="478"/>
          <ac:spMkLst>
            <pc:docMk/>
            <pc:sldMk cId="1341554856" sldId="260"/>
            <ac:spMk id="154" creationId="{321C34D6-E177-4C59-BCF0-7FDA41BCD7BE}"/>
          </ac:spMkLst>
        </pc:spChg>
        <pc:spChg chg="del">
          <ac:chgData name="Abastillas, Glenn (NIH/NCI) [C]" userId="5dbe876f-e518-4503-a614-a4ab13eda5f0" providerId="ADAL" clId="{C25B3A9A-3AC9-41CB-9273-32E801ABBC24}" dt="2019-12-05T20:21:15.400" v="975" actId="478"/>
          <ac:spMkLst>
            <pc:docMk/>
            <pc:sldMk cId="1341554856" sldId="260"/>
            <ac:spMk id="155" creationId="{77F8D23B-4234-43DB-8290-FD77E8FF32E9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56" creationId="{F015D6C5-DB76-4D37-8EB7-0F87A34E6D0E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57" creationId="{237BB6D7-F686-43AF-98A1-6B78988A850A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58" creationId="{812EF185-D943-46D0-B735-C5105576F87E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59" creationId="{E6873AD8-7C50-4796-BEF3-2137F2451C04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60" creationId="{D1008289-62BC-4A02-B0FC-CC44382B5791}"/>
          </ac:spMkLst>
        </pc:spChg>
        <pc:spChg chg="del mod topLvl">
          <ac:chgData name="Abastillas, Glenn (NIH/NCI) [C]" userId="5dbe876f-e518-4503-a614-a4ab13eda5f0" providerId="ADAL" clId="{C25B3A9A-3AC9-41CB-9273-32E801ABBC24}" dt="2019-12-05T20:22:32.214" v="1001" actId="478"/>
          <ac:spMkLst>
            <pc:docMk/>
            <pc:sldMk cId="1341554856" sldId="260"/>
            <ac:spMk id="161" creationId="{68FDFB4F-AE92-4D83-9045-667D0F37B538}"/>
          </ac:spMkLst>
        </pc:spChg>
        <pc:spChg chg="del mod">
          <ac:chgData name="Abastillas, Glenn (NIH/NCI) [C]" userId="5dbe876f-e518-4503-a614-a4ab13eda5f0" providerId="ADAL" clId="{C25B3A9A-3AC9-41CB-9273-32E801ABBC24}" dt="2019-12-05T20:22:27.460" v="999" actId="478"/>
          <ac:spMkLst>
            <pc:docMk/>
            <pc:sldMk cId="1341554856" sldId="260"/>
            <ac:spMk id="162" creationId="{FB4E92D9-D307-4A5E-9B78-74F60194A11D}"/>
          </ac:spMkLst>
        </pc:spChg>
        <pc:spChg chg="del">
          <ac:chgData name="Abastillas, Glenn (NIH/NCI) [C]" userId="5dbe876f-e518-4503-a614-a4ab13eda5f0" providerId="ADAL" clId="{C25B3A9A-3AC9-41CB-9273-32E801ABBC24}" dt="2019-12-05T20:21:12.360" v="974" actId="478"/>
          <ac:spMkLst>
            <pc:docMk/>
            <pc:sldMk cId="1341554856" sldId="260"/>
            <ac:spMk id="163" creationId="{F74418C2-1E30-4188-A231-DC8D76013987}"/>
          </ac:spMkLst>
        </pc:spChg>
        <pc:spChg chg="add mod ord">
          <ac:chgData name="Abastillas, Glenn (NIH/NCI) [C]" userId="5dbe876f-e518-4503-a614-a4ab13eda5f0" providerId="ADAL" clId="{C25B3A9A-3AC9-41CB-9273-32E801ABBC24}" dt="2019-12-05T20:27:31.202" v="1133" actId="166"/>
          <ac:spMkLst>
            <pc:docMk/>
            <pc:sldMk cId="1341554856" sldId="260"/>
            <ac:spMk id="164" creationId="{B6F1474A-1771-4325-8A65-ADEF91F42182}"/>
          </ac:spMkLst>
        </pc:spChg>
        <pc:spChg chg="add mod">
          <ac:chgData name="Abastillas, Glenn (NIH/NCI) [C]" userId="5dbe876f-e518-4503-a614-a4ab13eda5f0" providerId="ADAL" clId="{C25B3A9A-3AC9-41CB-9273-32E801ABBC24}" dt="2019-12-05T20:24:42.036" v="1058" actId="164"/>
          <ac:spMkLst>
            <pc:docMk/>
            <pc:sldMk cId="1341554856" sldId="260"/>
            <ac:spMk id="171" creationId="{7C125148-439A-41CA-8D79-6A3CC4053ECA}"/>
          </ac:spMkLst>
        </pc:spChg>
        <pc:spChg chg="add mod">
          <ac:chgData name="Abastillas, Glenn (NIH/NCI) [C]" userId="5dbe876f-e518-4503-a614-a4ab13eda5f0" providerId="ADAL" clId="{C25B3A9A-3AC9-41CB-9273-32E801ABBC24}" dt="2019-12-05T20:25:50.467" v="1120" actId="164"/>
          <ac:spMkLst>
            <pc:docMk/>
            <pc:sldMk cId="1341554856" sldId="260"/>
            <ac:spMk id="172" creationId="{80350787-B194-4B58-A56F-E8BA6F07A3CF}"/>
          </ac:spMkLst>
        </pc:spChg>
        <pc:spChg chg="add mod">
          <ac:chgData name="Abastillas, Glenn (NIH/NCI) [C]" userId="5dbe876f-e518-4503-a614-a4ab13eda5f0" providerId="ADAL" clId="{C25B3A9A-3AC9-41CB-9273-32E801ABBC24}" dt="2019-12-05T20:25:50.467" v="1120" actId="164"/>
          <ac:spMkLst>
            <pc:docMk/>
            <pc:sldMk cId="1341554856" sldId="260"/>
            <ac:spMk id="173" creationId="{E88549DE-B04D-4B11-8B52-D4F64ECD0AFF}"/>
          </ac:spMkLst>
        </pc:spChg>
        <pc:spChg chg="add mod">
          <ac:chgData name="Abastillas, Glenn (NIH/NCI) [C]" userId="5dbe876f-e518-4503-a614-a4ab13eda5f0" providerId="ADAL" clId="{C25B3A9A-3AC9-41CB-9273-32E801ABBC24}" dt="2019-12-05T20:25:50.467" v="1120" actId="164"/>
          <ac:spMkLst>
            <pc:docMk/>
            <pc:sldMk cId="1341554856" sldId="260"/>
            <ac:spMk id="174" creationId="{17C3FA3C-6685-4264-AA10-14A818CA1281}"/>
          </ac:spMkLst>
        </pc:spChg>
        <pc:spChg chg="add mod">
          <ac:chgData name="Abastillas, Glenn (NIH/NCI) [C]" userId="5dbe876f-e518-4503-a614-a4ab13eda5f0" providerId="ADAL" clId="{C25B3A9A-3AC9-41CB-9273-32E801ABBC24}" dt="2019-12-05T20:27:47.634" v="1140" actId="1076"/>
          <ac:spMkLst>
            <pc:docMk/>
            <pc:sldMk cId="1341554856" sldId="260"/>
            <ac:spMk id="176" creationId="{10FD91DC-E6DB-42BC-BB98-1AE0CF0807CB}"/>
          </ac:spMkLst>
        </pc:spChg>
        <pc:spChg chg="ord">
          <ac:chgData name="Abastillas, Glenn (NIH/NCI) [C]" userId="5dbe876f-e518-4503-a614-a4ab13eda5f0" providerId="ADAL" clId="{C25B3A9A-3AC9-41CB-9273-32E801ABBC24}" dt="2019-12-05T20:22:46.929" v="1005" actId="167"/>
          <ac:spMkLst>
            <pc:docMk/>
            <pc:sldMk cId="1341554856" sldId="260"/>
            <ac:spMk id="180" creationId="{2796B1E7-C4C7-4E48-B3AB-5E604C521861}"/>
          </ac:spMkLst>
        </pc:spChg>
        <pc:spChg chg="ord">
          <ac:chgData name="Abastillas, Glenn (NIH/NCI) [C]" userId="5dbe876f-e518-4503-a614-a4ab13eda5f0" providerId="ADAL" clId="{C25B3A9A-3AC9-41CB-9273-32E801ABBC24}" dt="2019-12-05T20:22:48.446" v="1006" actId="167"/>
          <ac:spMkLst>
            <pc:docMk/>
            <pc:sldMk cId="1341554856" sldId="260"/>
            <ac:spMk id="181" creationId="{F4DCE13C-A8C4-4637-B9A5-47FA5A51A04A}"/>
          </ac:spMkLst>
        </pc:spChg>
        <pc:grpChg chg="add mod">
          <ac:chgData name="Abastillas, Glenn (NIH/NCI) [C]" userId="5dbe876f-e518-4503-a614-a4ab13eda5f0" providerId="ADAL" clId="{C25B3A9A-3AC9-41CB-9273-32E801ABBC24}" dt="2019-12-05T20:25:50.467" v="1120" actId="164"/>
          <ac:grpSpMkLst>
            <pc:docMk/>
            <pc:sldMk cId="1341554856" sldId="260"/>
            <ac:grpSpMk id="37" creationId="{E9F05E57-2D0E-4C83-B16D-197CBE88705A}"/>
          </ac:grpSpMkLst>
        </pc:grpChg>
        <pc:grpChg chg="add mod ord">
          <ac:chgData name="Abastillas, Glenn (NIH/NCI) [C]" userId="5dbe876f-e518-4503-a614-a4ab13eda5f0" providerId="ADAL" clId="{C25B3A9A-3AC9-41CB-9273-32E801ABBC24}" dt="2019-12-05T20:27:51.007" v="1141" actId="166"/>
          <ac:grpSpMkLst>
            <pc:docMk/>
            <pc:sldMk cId="1341554856" sldId="260"/>
            <ac:grpSpMk id="38" creationId="{51265865-5FE8-4B25-8FAD-0E5C25168E93}"/>
          </ac:grpSpMkLst>
        </pc:grpChg>
        <pc:grpChg chg="add mod">
          <ac:chgData name="Abastillas, Glenn (NIH/NCI) [C]" userId="5dbe876f-e518-4503-a614-a4ab13eda5f0" providerId="ADAL" clId="{C25B3A9A-3AC9-41CB-9273-32E801ABBC24}" dt="2019-12-05T20:27:28.369" v="1131"/>
          <ac:grpSpMkLst>
            <pc:docMk/>
            <pc:sldMk cId="1341554856" sldId="260"/>
            <ac:grpSpMk id="77" creationId="{8FF3A858-1358-4EED-897A-8045ED154CEF}"/>
          </ac:grpSpMkLst>
        </pc:grpChg>
        <pc:grpChg chg="add del mod">
          <ac:chgData name="Abastillas, Glenn (NIH/NCI) [C]" userId="5dbe876f-e518-4503-a614-a4ab13eda5f0" providerId="ADAL" clId="{C25B3A9A-3AC9-41CB-9273-32E801ABBC24}" dt="2019-12-05T20:22:29.361" v="1000" actId="165"/>
          <ac:grpSpMkLst>
            <pc:docMk/>
            <pc:sldMk cId="1341554856" sldId="260"/>
            <ac:grpSpMk id="124" creationId="{0018DBBD-A0F6-493B-8B90-EC660B4D1645}"/>
          </ac:grpSpMkLst>
        </pc:grp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65" creationId="{B600F60F-3F71-486C-BAEE-ECE605C44709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66" creationId="{2B3ADCE3-B85B-45A1-8DDB-F6C1CFE4A329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70" creationId="{1211E87F-F7C2-4C71-85B0-5F672E512D42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71" creationId="{9373FAE6-E881-40E8-8712-B4232176BE60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78" creationId="{A9A42800-4C92-4F82-8B60-F032CFE3A274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79" creationId="{12B23864-0918-4C7B-9445-184DA9116584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80" creationId="{E9DEE42A-9B69-486B-90D7-D50FB0766288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86" creationId="{D831CC2D-FCD4-4900-970C-B3F915FD0CD7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87" creationId="{88F61316-A288-4954-A015-A6E3B81A39A6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88" creationId="{6B3CCD81-826C-4A22-AACE-FE81D36B8264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89" creationId="{FAE48A18-8B64-4675-AACB-50A861849F6F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90" creationId="{49DD5E19-7279-4D71-9055-38D903AE954E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28" creationId="{81D805BC-DFB6-432A-AA1E-4978E846FCD1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29" creationId="{5DAFB131-A8A5-4EFA-8FE0-28F3840D53F8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0" creationId="{EC80C9B2-32E2-494D-8335-9B5F4734204E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1" creationId="{B4457597-7471-4B3E-A346-3ED1A509FF75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2" creationId="{0E82877F-FAA6-490F-B7FC-FC9E18DE6EA1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3" creationId="{553314BB-3E0C-4C95-8105-B38DC1D43BD8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4" creationId="{ED589583-AD06-46D4-B7AE-F721C941EADA}"/>
          </ac:cxnSpMkLst>
        </pc:cxnChg>
        <pc:cxnChg chg="del mod topLvl">
          <ac:chgData name="Abastillas, Glenn (NIH/NCI) [C]" userId="5dbe876f-e518-4503-a614-a4ab13eda5f0" providerId="ADAL" clId="{C25B3A9A-3AC9-41CB-9273-32E801ABBC24}" dt="2019-12-05T20:22:32.214" v="1001" actId="478"/>
          <ac:cxnSpMkLst>
            <pc:docMk/>
            <pc:sldMk cId="1341554856" sldId="260"/>
            <ac:cxnSpMk id="135" creationId="{320FF60F-16CE-46DF-803A-FC00B640349B}"/>
          </ac:cxnSpMkLst>
        </pc:cxnChg>
        <pc:cxnChg chg="del mod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2" creationId="{33589243-5D8B-404E-A301-417FC04B905F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3" creationId="{6E3DCE31-6C7C-4EEF-8F8E-89A1E93EAF6B}"/>
          </ac:cxnSpMkLst>
        </pc:cxnChg>
        <pc:cxnChg chg="del mod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4" creationId="{EC81ABEC-0859-4F49-8668-59DE70BFDD37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5" creationId="{3FFBCDCD-36BD-4A1D-B457-4DAC93B6D691}"/>
          </ac:cxnSpMkLst>
        </pc:cxnChg>
        <pc:cxnChg chg="del mod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6" creationId="{F5F3FC1F-BAEC-4872-9FD0-584C5E5CB3DE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7" creationId="{EED590F6-6F02-4313-A846-62A441B9C17C}"/>
          </ac:cxnSpMkLst>
        </pc:cxnChg>
        <pc:cxnChg chg="del mod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48" creationId="{828D5ADB-CD66-4468-BE65-DE3428152052}"/>
          </ac:cxnSpMkLst>
        </pc:cxnChg>
        <pc:cxnChg chg="add mod">
          <ac:chgData name="Abastillas, Glenn (NIH/NCI) [C]" userId="5dbe876f-e518-4503-a614-a4ab13eda5f0" providerId="ADAL" clId="{C25B3A9A-3AC9-41CB-9273-32E801ABBC24}" dt="2019-12-05T20:24:42.036" v="1058" actId="164"/>
          <ac:cxnSpMkLst>
            <pc:docMk/>
            <pc:sldMk cId="1341554856" sldId="260"/>
            <ac:cxnSpMk id="165" creationId="{F297B61B-4BD8-490E-9A9C-C1D309EB0180}"/>
          </ac:cxnSpMkLst>
        </pc:cxnChg>
        <pc:cxnChg chg="add mod">
          <ac:chgData name="Abastillas, Glenn (NIH/NCI) [C]" userId="5dbe876f-e518-4503-a614-a4ab13eda5f0" providerId="ADAL" clId="{C25B3A9A-3AC9-41CB-9273-32E801ABBC24}" dt="2019-12-05T20:24:42.036" v="1058" actId="164"/>
          <ac:cxnSpMkLst>
            <pc:docMk/>
            <pc:sldMk cId="1341554856" sldId="260"/>
            <ac:cxnSpMk id="166" creationId="{3BFAA041-E5F0-4C9D-8C57-548AEF32E301}"/>
          </ac:cxnSpMkLst>
        </pc:cxnChg>
        <pc:cxnChg chg="add mod">
          <ac:chgData name="Abastillas, Glenn (NIH/NCI) [C]" userId="5dbe876f-e518-4503-a614-a4ab13eda5f0" providerId="ADAL" clId="{C25B3A9A-3AC9-41CB-9273-32E801ABBC24}" dt="2019-12-05T20:23:18.409" v="1021"/>
          <ac:cxnSpMkLst>
            <pc:docMk/>
            <pc:sldMk cId="1341554856" sldId="260"/>
            <ac:cxnSpMk id="167" creationId="{EEBCED2C-A635-4CB7-B12C-67C7CC7C8453}"/>
          </ac:cxnSpMkLst>
        </pc:cxnChg>
        <pc:cxnChg chg="del">
          <ac:chgData name="Abastillas, Glenn (NIH/NCI) [C]" userId="5dbe876f-e518-4503-a614-a4ab13eda5f0" providerId="ADAL" clId="{C25B3A9A-3AC9-41CB-9273-32E801ABBC24}" dt="2019-12-05T20:21:12.360" v="974" actId="478"/>
          <ac:cxnSpMkLst>
            <pc:docMk/>
            <pc:sldMk cId="1341554856" sldId="260"/>
            <ac:cxnSpMk id="168" creationId="{148DF0DF-C63A-4878-9387-97940E7F2E96}"/>
          </ac:cxnSpMkLst>
        </pc:cxnChg>
        <pc:cxnChg chg="add mod">
          <ac:chgData name="Abastillas, Glenn (NIH/NCI) [C]" userId="5dbe876f-e518-4503-a614-a4ab13eda5f0" providerId="ADAL" clId="{C25B3A9A-3AC9-41CB-9273-32E801ABBC24}" dt="2019-12-05T20:24:42.036" v="1058" actId="164"/>
          <ac:cxnSpMkLst>
            <pc:docMk/>
            <pc:sldMk cId="1341554856" sldId="260"/>
            <ac:cxnSpMk id="169" creationId="{A4C2AF17-1C16-4757-A147-3F3896A02991}"/>
          </ac:cxnSpMkLst>
        </pc:cxnChg>
        <pc:cxnChg chg="add mod">
          <ac:chgData name="Abastillas, Glenn (NIH/NCI) [C]" userId="5dbe876f-e518-4503-a614-a4ab13eda5f0" providerId="ADAL" clId="{C25B3A9A-3AC9-41CB-9273-32E801ABBC24}" dt="2019-12-05T20:24:42.036" v="1058" actId="164"/>
          <ac:cxnSpMkLst>
            <pc:docMk/>
            <pc:sldMk cId="1341554856" sldId="260"/>
            <ac:cxnSpMk id="170" creationId="{24272A62-3E0A-4668-A33A-2D46124A968E}"/>
          </ac:cxnSpMkLst>
        </pc:cxnChg>
        <pc:cxnChg chg="add mod">
          <ac:chgData name="Abastillas, Glenn (NIH/NCI) [C]" userId="5dbe876f-e518-4503-a614-a4ab13eda5f0" providerId="ADAL" clId="{C25B3A9A-3AC9-41CB-9273-32E801ABBC24}" dt="2019-12-05T20:27:28.369" v="1131"/>
          <ac:cxnSpMkLst>
            <pc:docMk/>
            <pc:sldMk cId="1341554856" sldId="260"/>
            <ac:cxnSpMk id="175" creationId="{3E3A52F7-B183-481A-B5D2-292A9378ED39}"/>
          </ac:cxnSpMkLst>
        </pc:cxnChg>
      </pc:sldChg>
    </pc:docChg>
  </pc:docChgLst>
  <pc:docChgLst>
    <pc:chgData name="Abastillas, Glenn (NIH/NCI) [C]" userId="5dbe876f-e518-4503-a614-a4ab13eda5f0" providerId="ADAL" clId="{4E7EE604-540D-4B9B-95A1-EA5CBDEBFF1D}"/>
    <pc:docChg chg="undo custSel addSld delSld modSld sldOrd modSection">
      <pc:chgData name="Abastillas, Glenn (NIH/NCI) [C]" userId="5dbe876f-e518-4503-a614-a4ab13eda5f0" providerId="ADAL" clId="{4E7EE604-540D-4B9B-95A1-EA5CBDEBFF1D}" dt="2019-12-18T22:35:29.070" v="1614" actId="1076"/>
      <pc:docMkLst>
        <pc:docMk/>
      </pc:docMkLst>
      <pc:sldChg chg="addSp delSp modSp">
        <pc:chgData name="Abastillas, Glenn (NIH/NCI) [C]" userId="5dbe876f-e518-4503-a614-a4ab13eda5f0" providerId="ADAL" clId="{4E7EE604-540D-4B9B-95A1-EA5CBDEBFF1D}" dt="2019-12-03T21:21:04.038" v="844" actId="1076"/>
        <pc:sldMkLst>
          <pc:docMk/>
          <pc:sldMk cId="1311469584" sldId="256"/>
        </pc:sldMkLst>
        <pc:spChg chg="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4" creationId="{001F08D2-66E9-459C-843F-7A917BAA332E}"/>
          </ac:spMkLst>
        </pc:spChg>
        <pc:spChg chg="mod">
          <ac:chgData name="Abastillas, Glenn (NIH/NCI) [C]" userId="5dbe876f-e518-4503-a614-a4ab13eda5f0" providerId="ADAL" clId="{4E7EE604-540D-4B9B-95A1-EA5CBDEBFF1D}" dt="2019-12-03T21:12:19.235" v="505" actId="1076"/>
          <ac:spMkLst>
            <pc:docMk/>
            <pc:sldMk cId="1311469584" sldId="256"/>
            <ac:spMk id="40" creationId="{CC4332F8-51BC-4A7A-A055-8188A6D34E3D}"/>
          </ac:spMkLst>
        </pc:spChg>
        <pc:spChg chg="del">
          <ac:chgData name="Abastillas, Glenn (NIH/NCI) [C]" userId="5dbe876f-e518-4503-a614-a4ab13eda5f0" providerId="ADAL" clId="{4E7EE604-540D-4B9B-95A1-EA5CBDEBFF1D}" dt="2019-12-03T20:43:25.590" v="290" actId="478"/>
          <ac:spMkLst>
            <pc:docMk/>
            <pc:sldMk cId="1311469584" sldId="256"/>
            <ac:spMk id="41" creationId="{07830956-4EC9-4CDB-B2B8-FAD22F8B389E}"/>
          </ac:spMkLst>
        </pc:spChg>
        <pc:spChg chg="mod">
          <ac:chgData name="Abastillas, Glenn (NIH/NCI) [C]" userId="5dbe876f-e518-4503-a614-a4ab13eda5f0" providerId="ADAL" clId="{4E7EE604-540D-4B9B-95A1-EA5CBDEBFF1D}" dt="2019-12-03T21:19:46.795" v="823" actId="1076"/>
          <ac:spMkLst>
            <pc:docMk/>
            <pc:sldMk cId="1311469584" sldId="256"/>
            <ac:spMk id="42" creationId="{2036180D-CE3F-4848-9CFF-9A7DFB2F9262}"/>
          </ac:spMkLst>
        </pc:spChg>
        <pc:spChg chg="del mod">
          <ac:chgData name="Abastillas, Glenn (NIH/NCI) [C]" userId="5dbe876f-e518-4503-a614-a4ab13eda5f0" providerId="ADAL" clId="{4E7EE604-540D-4B9B-95A1-EA5CBDEBFF1D}" dt="2019-12-03T21:14:11.930" v="528" actId="478"/>
          <ac:spMkLst>
            <pc:docMk/>
            <pc:sldMk cId="1311469584" sldId="256"/>
            <ac:spMk id="43" creationId="{1899E4E1-5987-45D9-88AB-086C87372A59}"/>
          </ac:spMkLst>
        </pc:spChg>
        <pc:spChg chg="mod">
          <ac:chgData name="Abastillas, Glenn (NIH/NCI) [C]" userId="5dbe876f-e518-4503-a614-a4ab13eda5f0" providerId="ADAL" clId="{4E7EE604-540D-4B9B-95A1-EA5CBDEBFF1D}" dt="2019-12-03T21:21:04.038" v="844" actId="1076"/>
          <ac:spMkLst>
            <pc:docMk/>
            <pc:sldMk cId="1311469584" sldId="256"/>
            <ac:spMk id="53" creationId="{BDFCDE06-C951-428D-AA20-14B4C44A959D}"/>
          </ac:spMkLst>
        </pc:spChg>
        <pc:spChg chg="add 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67" creationId="{41D74A67-4D8C-4048-9984-BC87B28ABB28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68" creationId="{9BA995B6-2659-4265-B698-10BA4E4C905D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69" creationId="{1F3E0472-7420-4124-A01F-8E499370B5A9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1" creationId="{81E37FAB-9006-4AE8-91DB-BF4CAFE68C77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2" creationId="{B8921E1D-8258-42C4-9535-BA7EC37BCD39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3" creationId="{193890DB-4AC3-4D10-BDCF-D7C43809F4F5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4" creationId="{BDDDC187-B862-42C3-9EB4-014122F2EB47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5" creationId="{4D853CAE-DD97-4F50-B93B-4F56F239284A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6" creationId="{CA6ED701-92B8-469E-8CA0-9263E5548B24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7" creationId="{FBDF1325-30BC-4AFE-95C1-A08D88E6D0EC}"/>
          </ac:spMkLst>
        </pc:spChg>
        <pc:spChg chg="add mod">
          <ac:chgData name="Abastillas, Glenn (NIH/NCI) [C]" userId="5dbe876f-e518-4503-a614-a4ab13eda5f0" providerId="ADAL" clId="{4E7EE604-540D-4B9B-95A1-EA5CBDEBFF1D}" dt="2019-12-03T21:18:31.778" v="599" actId="1076"/>
          <ac:spMkLst>
            <pc:docMk/>
            <pc:sldMk cId="1311469584" sldId="256"/>
            <ac:spMk id="98" creationId="{3805B899-A760-4B1A-A971-DE6F71678CC8}"/>
          </ac:spMkLst>
        </pc:spChg>
        <pc:spChg chg="add mod ord">
          <ac:chgData name="Abastillas, Glenn (NIH/NCI) [C]" userId="5dbe876f-e518-4503-a614-a4ab13eda5f0" providerId="ADAL" clId="{4E7EE604-540D-4B9B-95A1-EA5CBDEBFF1D}" dt="2019-12-03T21:15:04.004" v="539" actId="14100"/>
          <ac:spMkLst>
            <pc:docMk/>
            <pc:sldMk cId="1311469584" sldId="256"/>
            <ac:spMk id="99" creationId="{7C1C79AF-B44B-44A7-B5D7-47985432698F}"/>
          </ac:spMkLst>
        </pc:spChg>
        <pc:spChg chg="add del mod">
          <ac:chgData name="Abastillas, Glenn (NIH/NCI) [C]" userId="5dbe876f-e518-4503-a614-a4ab13eda5f0" providerId="ADAL" clId="{4E7EE604-540D-4B9B-95A1-EA5CBDEBFF1D}" dt="2019-12-03T20:43:18.764" v="289" actId="478"/>
          <ac:spMkLst>
            <pc:docMk/>
            <pc:sldMk cId="1311469584" sldId="256"/>
            <ac:spMk id="100" creationId="{60C97339-592B-4B99-8997-E9E7D6B797F1}"/>
          </ac:spMkLst>
        </pc:spChg>
        <pc:spChg chg="add mod">
          <ac:chgData name="Abastillas, Glenn (NIH/NCI) [C]" userId="5dbe876f-e518-4503-a614-a4ab13eda5f0" providerId="ADAL" clId="{4E7EE604-540D-4B9B-95A1-EA5CBDEBFF1D}" dt="2019-12-03T20:45:12.816" v="354" actId="1076"/>
          <ac:spMkLst>
            <pc:docMk/>
            <pc:sldMk cId="1311469584" sldId="256"/>
            <ac:spMk id="101" creationId="{A32E721E-3AEE-42EE-B3A4-ECF6F79B0960}"/>
          </ac:spMkLst>
        </pc:spChg>
        <pc:spChg chg="add mod">
          <ac:chgData name="Abastillas, Glenn (NIH/NCI) [C]" userId="5dbe876f-e518-4503-a614-a4ab13eda5f0" providerId="ADAL" clId="{4E7EE604-540D-4B9B-95A1-EA5CBDEBFF1D}" dt="2019-12-03T20:44:58.472" v="348" actId="1076"/>
          <ac:spMkLst>
            <pc:docMk/>
            <pc:sldMk cId="1311469584" sldId="256"/>
            <ac:spMk id="102" creationId="{900AD750-4671-4EB4-9E3B-2ABA412AFD64}"/>
          </ac:spMkLst>
        </pc:spChg>
        <pc:spChg chg="add del mod">
          <ac:chgData name="Abastillas, Glenn (NIH/NCI) [C]" userId="5dbe876f-e518-4503-a614-a4ab13eda5f0" providerId="ADAL" clId="{4E7EE604-540D-4B9B-95A1-EA5CBDEBFF1D}" dt="2019-12-03T20:48:03.946" v="418" actId="478"/>
          <ac:spMkLst>
            <pc:docMk/>
            <pc:sldMk cId="1311469584" sldId="256"/>
            <ac:spMk id="116" creationId="{A0DB8A20-C65C-45A0-B186-E721757FFE8C}"/>
          </ac:spMkLst>
        </pc:spChg>
        <pc:spChg chg="add mod">
          <ac:chgData name="Abastillas, Glenn (NIH/NCI) [C]" userId="5dbe876f-e518-4503-a614-a4ab13eda5f0" providerId="ADAL" clId="{4E7EE604-540D-4B9B-95A1-EA5CBDEBFF1D}" dt="2019-12-03T20:46:45.657" v="373"/>
          <ac:spMkLst>
            <pc:docMk/>
            <pc:sldMk cId="1311469584" sldId="256"/>
            <ac:spMk id="119" creationId="{73B1439D-272A-4EC1-BEB1-133779BD042B}"/>
          </ac:spMkLst>
        </pc:spChg>
        <pc:spChg chg="add mod">
          <ac:chgData name="Abastillas, Glenn (NIH/NCI) [C]" userId="5dbe876f-e518-4503-a614-a4ab13eda5f0" providerId="ADAL" clId="{4E7EE604-540D-4B9B-95A1-EA5CBDEBFF1D}" dt="2019-12-03T20:50:40.148" v="501" actId="20577"/>
          <ac:spMkLst>
            <pc:docMk/>
            <pc:sldMk cId="1311469584" sldId="256"/>
            <ac:spMk id="120" creationId="{1F4232B5-77D5-4770-ABCC-B3F4A15508FC}"/>
          </ac:spMkLst>
        </pc:spChg>
        <pc:spChg chg="add del mod">
          <ac:chgData name="Abastillas, Glenn (NIH/NCI) [C]" userId="5dbe876f-e518-4503-a614-a4ab13eda5f0" providerId="ADAL" clId="{4E7EE604-540D-4B9B-95A1-EA5CBDEBFF1D}" dt="2019-12-03T20:48:01.547" v="417" actId="478"/>
          <ac:spMkLst>
            <pc:docMk/>
            <pc:sldMk cId="1311469584" sldId="256"/>
            <ac:spMk id="123" creationId="{795A0C9C-53EF-407A-BC1E-D1455858BFA4}"/>
          </ac:spMkLst>
        </pc:spChg>
        <pc:spChg chg="add del mod">
          <ac:chgData name="Abastillas, Glenn (NIH/NCI) [C]" userId="5dbe876f-e518-4503-a614-a4ab13eda5f0" providerId="ADAL" clId="{4E7EE604-540D-4B9B-95A1-EA5CBDEBFF1D}" dt="2019-12-03T20:50:12.164" v="449" actId="478"/>
          <ac:spMkLst>
            <pc:docMk/>
            <pc:sldMk cId="1311469584" sldId="256"/>
            <ac:spMk id="124" creationId="{478F38ED-BBC4-43BC-80D6-BABF80286EF6}"/>
          </ac:spMkLst>
        </pc:spChg>
        <pc:spChg chg="add mod">
          <ac:chgData name="Abastillas, Glenn (NIH/NCI) [C]" userId="5dbe876f-e518-4503-a614-a4ab13eda5f0" providerId="ADAL" clId="{4E7EE604-540D-4B9B-95A1-EA5CBDEBFF1D}" dt="2019-12-03T20:50:33.465" v="487" actId="20577"/>
          <ac:spMkLst>
            <pc:docMk/>
            <pc:sldMk cId="1311469584" sldId="256"/>
            <ac:spMk id="138" creationId="{88F5DF7E-9AE1-40BB-ADA7-6A06369989AB}"/>
          </ac:spMkLst>
        </pc:spChg>
        <pc:spChg chg="add 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149" creationId="{CB3CCDBB-A7FB-41BD-BCE6-69606A3B1A40}"/>
          </ac:spMkLst>
        </pc:spChg>
        <pc:spChg chg="add mod">
          <ac:chgData name="Abastillas, Glenn (NIH/NCI) [C]" userId="5dbe876f-e518-4503-a614-a4ab13eda5f0" providerId="ADAL" clId="{4E7EE604-540D-4B9B-95A1-EA5CBDEBFF1D}" dt="2019-12-03T21:13:06.096" v="509" actId="948"/>
          <ac:spMkLst>
            <pc:docMk/>
            <pc:sldMk cId="1311469584" sldId="256"/>
            <ac:spMk id="150" creationId="{DA792F05-780D-4658-A267-E8FA2C230322}"/>
          </ac:spMkLst>
        </pc:spChg>
        <pc:spChg chg="add mod">
          <ac:chgData name="Abastillas, Glenn (NIH/NCI) [C]" userId="5dbe876f-e518-4503-a614-a4ab13eda5f0" providerId="ADAL" clId="{4E7EE604-540D-4B9B-95A1-EA5CBDEBFF1D}" dt="2019-12-03T21:13:06.096" v="509" actId="948"/>
          <ac:spMkLst>
            <pc:docMk/>
            <pc:sldMk cId="1311469584" sldId="256"/>
            <ac:spMk id="151" creationId="{54EBC513-CFDF-44BB-AEF7-5CF47E4F54E4}"/>
          </ac:spMkLst>
        </pc:spChg>
        <pc:spChg chg="add mod">
          <ac:chgData name="Abastillas, Glenn (NIH/NCI) [C]" userId="5dbe876f-e518-4503-a614-a4ab13eda5f0" providerId="ADAL" clId="{4E7EE604-540D-4B9B-95A1-EA5CBDEBFF1D}" dt="2019-12-03T21:13:27.938" v="525" actId="1076"/>
          <ac:spMkLst>
            <pc:docMk/>
            <pc:sldMk cId="1311469584" sldId="256"/>
            <ac:spMk id="152" creationId="{81AF3672-1F85-48AB-A91A-3A548B7C3796}"/>
          </ac:spMkLst>
        </pc:spChg>
        <pc:spChg chg="add 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153" creationId="{3FBA1F07-2F77-4A87-8DFF-DD1774334FA1}"/>
          </ac:spMkLst>
        </pc:spChg>
        <pc:spChg chg="add mod">
          <ac:chgData name="Abastillas, Glenn (NIH/NCI) [C]" userId="5dbe876f-e518-4503-a614-a4ab13eda5f0" providerId="ADAL" clId="{4E7EE604-540D-4B9B-95A1-EA5CBDEBFF1D}" dt="2019-12-03T21:13:06.096" v="509" actId="948"/>
          <ac:spMkLst>
            <pc:docMk/>
            <pc:sldMk cId="1311469584" sldId="256"/>
            <ac:spMk id="154" creationId="{321C34D6-E177-4C59-BCF0-7FDA41BCD7BE}"/>
          </ac:spMkLst>
        </pc:spChg>
        <pc:spChg chg="add mod">
          <ac:chgData name="Abastillas, Glenn (NIH/NCI) [C]" userId="5dbe876f-e518-4503-a614-a4ab13eda5f0" providerId="ADAL" clId="{4E7EE604-540D-4B9B-95A1-EA5CBDEBFF1D}" dt="2019-12-03T21:13:06.096" v="509" actId="948"/>
          <ac:spMkLst>
            <pc:docMk/>
            <pc:sldMk cId="1311469584" sldId="256"/>
            <ac:spMk id="155" creationId="{77F8D23B-4234-43DB-8290-FD77E8FF32E9}"/>
          </ac:spMkLst>
        </pc:spChg>
        <pc:spChg chg="add mod">
          <ac:chgData name="Abastillas, Glenn (NIH/NCI) [C]" userId="5dbe876f-e518-4503-a614-a4ab13eda5f0" providerId="ADAL" clId="{4E7EE604-540D-4B9B-95A1-EA5CBDEBFF1D}" dt="2019-12-03T21:16:57.135" v="561" actId="1076"/>
          <ac:spMkLst>
            <pc:docMk/>
            <pc:sldMk cId="1311469584" sldId="256"/>
            <ac:spMk id="156" creationId="{F015D6C5-DB76-4D37-8EB7-0F87A34E6D0E}"/>
          </ac:spMkLst>
        </pc:spChg>
        <pc:spChg chg="add mod">
          <ac:chgData name="Abastillas, Glenn (NIH/NCI) [C]" userId="5dbe876f-e518-4503-a614-a4ab13eda5f0" providerId="ADAL" clId="{4E7EE604-540D-4B9B-95A1-EA5CBDEBFF1D}" dt="2019-12-03T21:18:04.819" v="594" actId="1076"/>
          <ac:spMkLst>
            <pc:docMk/>
            <pc:sldMk cId="1311469584" sldId="256"/>
            <ac:spMk id="157" creationId="{237BB6D7-F686-43AF-98A1-6B78988A850A}"/>
          </ac:spMkLst>
        </pc:spChg>
        <pc:spChg chg="add 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160" creationId="{D1008289-62BC-4A02-B0FC-CC44382B5791}"/>
          </ac:spMkLst>
        </pc:spChg>
        <pc:spChg chg="add mod">
          <ac:chgData name="Abastillas, Glenn (NIH/NCI) [C]" userId="5dbe876f-e518-4503-a614-a4ab13eda5f0" providerId="ADAL" clId="{4E7EE604-540D-4B9B-95A1-EA5CBDEBFF1D}" dt="2019-12-03T21:17:48.408" v="590" actId="12788"/>
          <ac:spMkLst>
            <pc:docMk/>
            <pc:sldMk cId="1311469584" sldId="256"/>
            <ac:spMk id="163" creationId="{F74418C2-1E30-4188-A231-DC8D76013987}"/>
          </ac:spMkLst>
        </pc:spChg>
        <pc:spChg chg="add mod">
          <ac:chgData name="Abastillas, Glenn (NIH/NCI) [C]" userId="5dbe876f-e518-4503-a614-a4ab13eda5f0" providerId="ADAL" clId="{4E7EE604-540D-4B9B-95A1-EA5CBDEBFF1D}" dt="2019-12-03T21:17:13.267" v="569"/>
          <ac:spMkLst>
            <pc:docMk/>
            <pc:sldMk cId="1311469584" sldId="256"/>
            <ac:spMk id="165" creationId="{1FCB3CE3-D8E2-4D1F-9C1B-87FBF26B09AA}"/>
          </ac:spMkLst>
        </pc:spChg>
        <pc:spChg chg="add mod">
          <ac:chgData name="Abastillas, Glenn (NIH/NCI) [C]" userId="5dbe876f-e518-4503-a614-a4ab13eda5f0" providerId="ADAL" clId="{4E7EE604-540D-4B9B-95A1-EA5CBDEBFF1D}" dt="2019-12-03T21:18:25.539" v="598"/>
          <ac:spMkLst>
            <pc:docMk/>
            <pc:sldMk cId="1311469584" sldId="256"/>
            <ac:spMk id="178" creationId="{434B7C0B-0A9E-4E98-81F7-1AFEED833B5B}"/>
          </ac:spMkLst>
        </pc:spChg>
        <pc:spChg chg="add mod">
          <ac:chgData name="Abastillas, Glenn (NIH/NCI) [C]" userId="5dbe876f-e518-4503-a614-a4ab13eda5f0" providerId="ADAL" clId="{4E7EE604-540D-4B9B-95A1-EA5CBDEBFF1D}" dt="2019-12-03T21:19:33.740" v="804" actId="20577"/>
          <ac:spMkLst>
            <pc:docMk/>
            <pc:sldMk cId="1311469584" sldId="256"/>
            <ac:spMk id="179" creationId="{69AFBE1E-FDE5-48ED-84D5-1DB8A29B4319}"/>
          </ac:spMkLst>
        </pc:spChg>
        <pc:spChg chg="add mod ord">
          <ac:chgData name="Abastillas, Glenn (NIH/NCI) [C]" userId="5dbe876f-e518-4503-a614-a4ab13eda5f0" providerId="ADAL" clId="{4E7EE604-540D-4B9B-95A1-EA5CBDEBFF1D}" dt="2019-12-03T21:20:50.099" v="842" actId="14100"/>
          <ac:spMkLst>
            <pc:docMk/>
            <pc:sldMk cId="1311469584" sldId="256"/>
            <ac:spMk id="180" creationId="{2796B1E7-C4C7-4E48-B3AB-5E604C521861}"/>
          </ac:spMkLst>
        </pc:spChg>
        <pc:spChg chg="add mod ord">
          <ac:chgData name="Abastillas, Glenn (NIH/NCI) [C]" userId="5dbe876f-e518-4503-a614-a4ab13eda5f0" providerId="ADAL" clId="{4E7EE604-540D-4B9B-95A1-EA5CBDEBFF1D}" dt="2019-12-03T21:20:54.831" v="843" actId="14100"/>
          <ac:spMkLst>
            <pc:docMk/>
            <pc:sldMk cId="1311469584" sldId="256"/>
            <ac:spMk id="181" creationId="{F4DCE13C-A8C4-4637-B9A5-47FA5A51A04A}"/>
          </ac:spMkLst>
        </pc:spChg>
        <pc:cxnChg chg="mo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8" creationId="{30EBB1B1-8A83-456D-B1E8-AF60CB06524E}"/>
          </ac:cxnSpMkLst>
        </pc:cxnChg>
        <pc:cxnChg chg="mod">
          <ac:chgData name="Abastillas, Glenn (NIH/NCI) [C]" userId="5dbe876f-e518-4503-a614-a4ab13eda5f0" providerId="ADAL" clId="{4E7EE604-540D-4B9B-95A1-EA5CBDEBFF1D}" dt="2019-12-03T21:16:27.713" v="555" actId="208"/>
          <ac:cxnSpMkLst>
            <pc:docMk/>
            <pc:sldMk cId="1311469584" sldId="256"/>
            <ac:cxnSpMk id="9" creationId="{343B04AB-D74E-462F-B4EB-D99C2E23D1BB}"/>
          </ac:cxnSpMkLst>
        </pc:cxnChg>
        <pc:cxnChg chg="mo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20" creationId="{87537412-FCA6-456F-88B0-4E1B9DC2C36D}"/>
          </ac:cxnSpMkLst>
        </pc:cxnChg>
        <pc:cxnChg chg="mod ord">
          <ac:chgData name="Abastillas, Glenn (NIH/NCI) [C]" userId="5dbe876f-e518-4503-a614-a4ab13eda5f0" providerId="ADAL" clId="{4E7EE604-540D-4B9B-95A1-EA5CBDEBFF1D}" dt="2019-12-03T21:18:18.484" v="596" actId="14100"/>
          <ac:cxnSpMkLst>
            <pc:docMk/>
            <pc:sldMk cId="1311469584" sldId="256"/>
            <ac:cxnSpMk id="62" creationId="{1EA8928B-C609-42F7-80CF-11C094529985}"/>
          </ac:cxnSpMkLst>
        </pc:cxnChg>
        <pc:cxnChg chg="add del mod">
          <ac:chgData name="Abastillas, Glenn (NIH/NCI) [C]" userId="5dbe876f-e518-4503-a614-a4ab13eda5f0" providerId="ADAL" clId="{4E7EE604-540D-4B9B-95A1-EA5CBDEBFF1D}" dt="2019-12-03T20:41:08.001" v="251" actId="478"/>
          <ac:cxnSpMkLst>
            <pc:docMk/>
            <pc:sldMk cId="1311469584" sldId="256"/>
            <ac:cxnSpMk id="71" creationId="{D97EA71B-7166-4B7A-826E-9E4668E77557}"/>
          </ac:cxnSpMkLst>
        </pc:cxnChg>
        <pc:cxnChg chg="add del mod">
          <ac:chgData name="Abastillas, Glenn (NIH/NCI) [C]" userId="5dbe876f-e518-4503-a614-a4ab13eda5f0" providerId="ADAL" clId="{4E7EE604-540D-4B9B-95A1-EA5CBDEBFF1D}" dt="2019-12-03T20:39:42.764" v="130" actId="478"/>
          <ac:cxnSpMkLst>
            <pc:docMk/>
            <pc:sldMk cId="1311469584" sldId="256"/>
            <ac:cxnSpMk id="72" creationId="{1DCC09A7-31AE-42E1-B9C6-34C4B1E30A15}"/>
          </ac:cxnSpMkLst>
        </pc:cxnChg>
        <pc:cxnChg chg="add del mod">
          <ac:chgData name="Abastillas, Glenn (NIH/NCI) [C]" userId="5dbe876f-e518-4503-a614-a4ab13eda5f0" providerId="ADAL" clId="{4E7EE604-540D-4B9B-95A1-EA5CBDEBFF1D}" dt="2019-12-03T20:36:46.978" v="88" actId="478"/>
          <ac:cxnSpMkLst>
            <pc:docMk/>
            <pc:sldMk cId="1311469584" sldId="256"/>
            <ac:cxnSpMk id="77" creationId="{01CDD5F0-B811-48C9-98B6-D5EBB9BFF52C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78" creationId="{A9A42800-4C92-4F82-8B60-F032CFE3A274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79" creationId="{12B23864-0918-4C7B-9445-184DA9116584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80" creationId="{E9DEE42A-9B69-486B-90D7-D50FB0766288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86" creationId="{D831CC2D-FCD4-4900-970C-B3F915FD0CD7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87" creationId="{88F61316-A288-4954-A015-A6E3B81A39A6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88" creationId="{6B3CCD81-826C-4A22-AACE-FE81D36B8264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89" creationId="{FAE48A18-8B64-4675-AACB-50A861849F6F}"/>
          </ac:cxnSpMkLst>
        </pc:cxnChg>
        <pc:cxnChg chg="add mod">
          <ac:chgData name="Abastillas, Glenn (NIH/NCI) [C]" userId="5dbe876f-e518-4503-a614-a4ab13eda5f0" providerId="ADAL" clId="{4E7EE604-540D-4B9B-95A1-EA5CBDEBFF1D}" dt="2019-12-03T21:18:31.778" v="599" actId="1076"/>
          <ac:cxnSpMkLst>
            <pc:docMk/>
            <pc:sldMk cId="1311469584" sldId="256"/>
            <ac:cxnSpMk id="90" creationId="{49DD5E19-7279-4D71-9055-38D903AE954E}"/>
          </ac:cxnSpMkLst>
        </pc:cxnChg>
        <pc:cxnChg chg="add mod ord">
          <ac:chgData name="Abastillas, Glenn (NIH/NCI) [C]" userId="5dbe876f-e518-4503-a614-a4ab13eda5f0" providerId="ADAL" clId="{4E7EE604-540D-4B9B-95A1-EA5CBDEBFF1D}" dt="2019-12-03T20:45:04.799" v="349" actId="167"/>
          <ac:cxnSpMkLst>
            <pc:docMk/>
            <pc:sldMk cId="1311469584" sldId="256"/>
            <ac:cxnSpMk id="103" creationId="{7A7B5677-ABBD-4EA6-8FCE-4984E403DD27}"/>
          </ac:cxnSpMkLst>
        </pc:cxnChg>
        <pc:cxnChg chg="add mod ord">
          <ac:chgData name="Abastillas, Glenn (NIH/NCI) [C]" userId="5dbe876f-e518-4503-a614-a4ab13eda5f0" providerId="ADAL" clId="{4E7EE604-540D-4B9B-95A1-EA5CBDEBFF1D}" dt="2019-12-03T20:45:25.947" v="359" actId="167"/>
          <ac:cxnSpMkLst>
            <pc:docMk/>
            <pc:sldMk cId="1311469584" sldId="256"/>
            <ac:cxnSpMk id="108" creationId="{A39ABBA8-178A-4C42-9DDE-85B7DD99A1B6}"/>
          </ac:cxnSpMkLst>
        </pc:cxnChg>
        <pc:cxnChg chg="add mod or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112" creationId="{8B66C15D-AB3B-4F8B-BB6C-914B786AF544}"/>
          </ac:cxnSpMkLst>
        </pc:cxnChg>
        <pc:cxnChg chg="add del mod">
          <ac:chgData name="Abastillas, Glenn (NIH/NCI) [C]" userId="5dbe876f-e518-4503-a614-a4ab13eda5f0" providerId="ADAL" clId="{4E7EE604-540D-4B9B-95A1-EA5CBDEBFF1D}" dt="2019-12-03T20:49:59.772" v="444" actId="478"/>
          <ac:cxnSpMkLst>
            <pc:docMk/>
            <pc:sldMk cId="1311469584" sldId="256"/>
            <ac:cxnSpMk id="115" creationId="{81E77D8D-386B-4967-AAB8-94215363D046}"/>
          </ac:cxnSpMkLst>
        </pc:cxnChg>
        <pc:cxnChg chg="add del mod">
          <ac:chgData name="Abastillas, Glenn (NIH/NCI) [C]" userId="5dbe876f-e518-4503-a614-a4ab13eda5f0" providerId="ADAL" clId="{4E7EE604-540D-4B9B-95A1-EA5CBDEBFF1D}" dt="2019-12-03T20:49:03.972" v="425" actId="478"/>
          <ac:cxnSpMkLst>
            <pc:docMk/>
            <pc:sldMk cId="1311469584" sldId="256"/>
            <ac:cxnSpMk id="122" creationId="{AEDD38DF-AF05-4C69-A732-E8A241CDB696}"/>
          </ac:cxnSpMkLst>
        </pc:cxnChg>
        <pc:cxnChg chg="add mod">
          <ac:chgData name="Abastillas, Glenn (NIH/NCI) [C]" userId="5dbe876f-e518-4503-a614-a4ab13eda5f0" providerId="ADAL" clId="{4E7EE604-540D-4B9B-95A1-EA5CBDEBFF1D}" dt="2019-12-03T21:13:05.766" v="508" actId="571"/>
          <ac:cxnSpMkLst>
            <pc:docMk/>
            <pc:sldMk cId="1311469584" sldId="256"/>
            <ac:cxnSpMk id="142" creationId="{33589243-5D8B-404E-A301-417FC04B905F}"/>
          </ac:cxnSpMkLst>
        </pc:cxnChg>
        <pc:cxnChg chg="add mo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143" creationId="{6E3DCE31-6C7C-4EEF-8F8E-89A1E93EAF6B}"/>
          </ac:cxnSpMkLst>
        </pc:cxnChg>
        <pc:cxnChg chg="add mod">
          <ac:chgData name="Abastillas, Glenn (NIH/NCI) [C]" userId="5dbe876f-e518-4503-a614-a4ab13eda5f0" providerId="ADAL" clId="{4E7EE604-540D-4B9B-95A1-EA5CBDEBFF1D}" dt="2019-12-03T21:13:05.766" v="508" actId="571"/>
          <ac:cxnSpMkLst>
            <pc:docMk/>
            <pc:sldMk cId="1311469584" sldId="256"/>
            <ac:cxnSpMk id="144" creationId="{EC81ABEC-0859-4F49-8668-59DE70BFDD37}"/>
          </ac:cxnSpMkLst>
        </pc:cxnChg>
        <pc:cxnChg chg="add mod ord">
          <ac:chgData name="Abastillas, Glenn (NIH/NCI) [C]" userId="5dbe876f-e518-4503-a614-a4ab13eda5f0" providerId="ADAL" clId="{4E7EE604-540D-4B9B-95A1-EA5CBDEBFF1D}" dt="2019-12-03T21:18:18.484" v="596" actId="14100"/>
          <ac:cxnSpMkLst>
            <pc:docMk/>
            <pc:sldMk cId="1311469584" sldId="256"/>
            <ac:cxnSpMk id="145" creationId="{3FFBCDCD-36BD-4A1D-B457-4DAC93B6D691}"/>
          </ac:cxnSpMkLst>
        </pc:cxnChg>
        <pc:cxnChg chg="add mod">
          <ac:chgData name="Abastillas, Glenn (NIH/NCI) [C]" userId="5dbe876f-e518-4503-a614-a4ab13eda5f0" providerId="ADAL" clId="{4E7EE604-540D-4B9B-95A1-EA5CBDEBFF1D}" dt="2019-12-03T21:18:01.568" v="593" actId="14100"/>
          <ac:cxnSpMkLst>
            <pc:docMk/>
            <pc:sldMk cId="1311469584" sldId="256"/>
            <ac:cxnSpMk id="146" creationId="{F5F3FC1F-BAEC-4872-9FD0-584C5E5CB3DE}"/>
          </ac:cxnSpMkLst>
        </pc:cxnChg>
        <pc:cxnChg chg="add mod">
          <ac:chgData name="Abastillas, Glenn (NIH/NCI) [C]" userId="5dbe876f-e518-4503-a614-a4ab13eda5f0" providerId="ADAL" clId="{4E7EE604-540D-4B9B-95A1-EA5CBDEBFF1D}" dt="2019-12-03T21:16:10.017" v="552" actId="208"/>
          <ac:cxnSpMkLst>
            <pc:docMk/>
            <pc:sldMk cId="1311469584" sldId="256"/>
            <ac:cxnSpMk id="147" creationId="{EED590F6-6F02-4313-A846-62A441B9C17C}"/>
          </ac:cxnSpMkLst>
        </pc:cxnChg>
        <pc:cxnChg chg="add mo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148" creationId="{828D5ADB-CD66-4468-BE65-DE3428152052}"/>
          </ac:cxnSpMkLst>
        </pc:cxnChg>
        <pc:cxnChg chg="add mod">
          <ac:chgData name="Abastillas, Glenn (NIH/NCI) [C]" userId="5dbe876f-e518-4503-a614-a4ab13eda5f0" providerId="ADAL" clId="{4E7EE604-540D-4B9B-95A1-EA5CBDEBFF1D}" dt="2019-12-03T21:17:15.380" v="571"/>
          <ac:cxnSpMkLst>
            <pc:docMk/>
            <pc:sldMk cId="1311469584" sldId="256"/>
            <ac:cxnSpMk id="166" creationId="{E6A882B6-8697-4174-9855-10A42F4E9732}"/>
          </ac:cxnSpMkLst>
        </pc:cxnChg>
        <pc:cxnChg chg="add mod">
          <ac:chgData name="Abastillas, Glenn (NIH/NCI) [C]" userId="5dbe876f-e518-4503-a614-a4ab13eda5f0" providerId="ADAL" clId="{4E7EE604-540D-4B9B-95A1-EA5CBDEBFF1D}" dt="2019-12-03T21:17:17.689" v="573"/>
          <ac:cxnSpMkLst>
            <pc:docMk/>
            <pc:sldMk cId="1311469584" sldId="256"/>
            <ac:cxnSpMk id="167" creationId="{485817D9-C209-45F9-85D6-2C61CB5E96E7}"/>
          </ac:cxnSpMkLst>
        </pc:cxnChg>
        <pc:cxnChg chg="add mod">
          <ac:chgData name="Abastillas, Glenn (NIH/NCI) [C]" userId="5dbe876f-e518-4503-a614-a4ab13eda5f0" providerId="ADAL" clId="{4E7EE604-540D-4B9B-95A1-EA5CBDEBFF1D}" dt="2019-12-03T21:17:48.408" v="590" actId="12788"/>
          <ac:cxnSpMkLst>
            <pc:docMk/>
            <pc:sldMk cId="1311469584" sldId="256"/>
            <ac:cxnSpMk id="168" creationId="{148DF0DF-C63A-4878-9387-97940E7F2E96}"/>
          </ac:cxnSpMkLst>
        </pc:cxnChg>
      </pc:sldChg>
      <pc:sldChg chg="ord">
        <pc:chgData name="Abastillas, Glenn (NIH/NCI) [C]" userId="5dbe876f-e518-4503-a614-a4ab13eda5f0" providerId="ADAL" clId="{4E7EE604-540D-4B9B-95A1-EA5CBDEBFF1D}" dt="2019-12-18T22:08:14.708" v="845"/>
        <pc:sldMkLst>
          <pc:docMk/>
          <pc:sldMk cId="3010911429" sldId="259"/>
        </pc:sldMkLst>
      </pc:sldChg>
      <pc:sldChg chg="add del">
        <pc:chgData name="Abastillas, Glenn (NIH/NCI) [C]" userId="5dbe876f-e518-4503-a614-a4ab13eda5f0" providerId="ADAL" clId="{4E7EE604-540D-4B9B-95A1-EA5CBDEBFF1D}" dt="2019-12-18T22:08:24.598" v="848" actId="2696"/>
        <pc:sldMkLst>
          <pc:docMk/>
          <pc:sldMk cId="458561010" sldId="261"/>
        </pc:sldMkLst>
      </pc:sldChg>
      <pc:sldChg chg="addSp delSp modSp add">
        <pc:chgData name="Abastillas, Glenn (NIH/NCI) [C]" userId="5dbe876f-e518-4503-a614-a4ab13eda5f0" providerId="ADAL" clId="{4E7EE604-540D-4B9B-95A1-EA5CBDEBFF1D}" dt="2019-12-18T22:35:29.070" v="1614" actId="1076"/>
        <pc:sldMkLst>
          <pc:docMk/>
          <pc:sldMk cId="314946312" sldId="262"/>
        </pc:sldMkLst>
        <pc:spChg chg="mod">
          <ac:chgData name="Abastillas, Glenn (NIH/NCI) [C]" userId="5dbe876f-e518-4503-a614-a4ab13eda5f0" providerId="ADAL" clId="{4E7EE604-540D-4B9B-95A1-EA5CBDEBFF1D}" dt="2019-12-18T22:10:43.761" v="1014" actId="20577"/>
          <ac:spMkLst>
            <pc:docMk/>
            <pc:sldMk cId="314946312" sldId="262"/>
            <ac:spMk id="4" creationId="{1B81E031-80E3-4073-B155-AF102411998A}"/>
          </ac:spMkLst>
        </pc:spChg>
        <pc:spChg chg="del mod">
          <ac:chgData name="Abastillas, Glenn (NIH/NCI) [C]" userId="5dbe876f-e518-4503-a614-a4ab13eda5f0" providerId="ADAL" clId="{4E7EE604-540D-4B9B-95A1-EA5CBDEBFF1D}" dt="2019-12-18T22:14:58.672" v="1202" actId="478"/>
          <ac:spMkLst>
            <pc:docMk/>
            <pc:sldMk cId="314946312" sldId="262"/>
            <ac:spMk id="5" creationId="{49C2DF6D-3FDC-434A-9AD2-F737529CABCC}"/>
          </ac:spMkLst>
        </pc:spChg>
        <pc:spChg chg="del mod">
          <ac:chgData name="Abastillas, Glenn (NIH/NCI) [C]" userId="5dbe876f-e518-4503-a614-a4ab13eda5f0" providerId="ADAL" clId="{4E7EE604-540D-4B9B-95A1-EA5CBDEBFF1D}" dt="2019-12-18T22:15:00.170" v="1203" actId="478"/>
          <ac:spMkLst>
            <pc:docMk/>
            <pc:sldMk cId="314946312" sldId="262"/>
            <ac:spMk id="6" creationId="{0CA65BD7-8C76-4569-8482-0434BDAE3C97}"/>
          </ac:spMkLst>
        </pc:spChg>
        <pc:spChg chg="del mod">
          <ac:chgData name="Abastillas, Glenn (NIH/NCI) [C]" userId="5dbe876f-e518-4503-a614-a4ab13eda5f0" providerId="ADAL" clId="{4E7EE604-540D-4B9B-95A1-EA5CBDEBFF1D}" dt="2019-12-18T22:14:57.723" v="1201" actId="478"/>
          <ac:spMkLst>
            <pc:docMk/>
            <pc:sldMk cId="314946312" sldId="262"/>
            <ac:spMk id="7" creationId="{AC878283-A484-4141-9696-3162E534D56E}"/>
          </ac:spMkLst>
        </pc:spChg>
        <pc:spChg chg="mod">
          <ac:chgData name="Abastillas, Glenn (NIH/NCI) [C]" userId="5dbe876f-e518-4503-a614-a4ab13eda5f0" providerId="ADAL" clId="{4E7EE604-540D-4B9B-95A1-EA5CBDEBFF1D}" dt="2019-12-18T22:14:36.650" v="1166" actId="948"/>
          <ac:spMkLst>
            <pc:docMk/>
            <pc:sldMk cId="314946312" sldId="262"/>
            <ac:spMk id="8" creationId="{A3CDC995-F0BA-4A08-9D03-36032CE8B445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9" creationId="{132ACA23-BDBF-46A0-81A5-D863F96480CE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0" creationId="{5BA89DFC-A7D2-40B8-AF7F-B9CA4C47F9CC}"/>
          </ac:spMkLst>
        </pc:spChg>
        <pc:spChg chg="mod ord">
          <ac:chgData name="Abastillas, Glenn (NIH/NCI) [C]" userId="5dbe876f-e518-4503-a614-a4ab13eda5f0" providerId="ADAL" clId="{4E7EE604-540D-4B9B-95A1-EA5CBDEBFF1D}" dt="2019-12-18T22:33:46.260" v="1595" actId="166"/>
          <ac:spMkLst>
            <pc:docMk/>
            <pc:sldMk cId="314946312" sldId="262"/>
            <ac:spMk id="11" creationId="{7764DAD2-F297-491E-9AF5-FC8D21C38EBF}"/>
          </ac:spMkLst>
        </pc:spChg>
        <pc:spChg chg="del mod">
          <ac:chgData name="Abastillas, Glenn (NIH/NCI) [C]" userId="5dbe876f-e518-4503-a614-a4ab13eda5f0" providerId="ADAL" clId="{4E7EE604-540D-4B9B-95A1-EA5CBDEBFF1D}" dt="2019-12-18T22:14:33.008" v="1165" actId="478"/>
          <ac:spMkLst>
            <pc:docMk/>
            <pc:sldMk cId="314946312" sldId="262"/>
            <ac:spMk id="12" creationId="{5112A731-DECE-4910-92ED-B2DF3A521C9F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3" creationId="{5A9B7CED-AE0A-45C3-A877-A452FBB48BDF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4" creationId="{8BC4A8D7-6636-44D2-89DC-CB02DF4562E0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5" creationId="{5A1E72A8-0D99-460C-831E-16C43604EF3E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6" creationId="{D4CAB537-21BA-466F-AA10-9BD74B2B6622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7" creationId="{E699B017-A52E-4974-923C-E8F74E2DFFAE}"/>
          </ac:spMkLst>
        </pc:spChg>
        <pc:spChg chg="del mod">
          <ac:chgData name="Abastillas, Glenn (NIH/NCI) [C]" userId="5dbe876f-e518-4503-a614-a4ab13eda5f0" providerId="ADAL" clId="{4E7EE604-540D-4B9B-95A1-EA5CBDEBFF1D}" dt="2019-12-18T22:10:32.736" v="1012" actId="478"/>
          <ac:spMkLst>
            <pc:docMk/>
            <pc:sldMk cId="314946312" sldId="262"/>
            <ac:spMk id="18" creationId="{9B9E3616-2F86-497B-8BA5-89187EE73390}"/>
          </ac:spMkLst>
        </pc:spChg>
        <pc:spChg chg="del">
          <ac:chgData name="Abastillas, Glenn (NIH/NCI) [C]" userId="5dbe876f-e518-4503-a614-a4ab13eda5f0" providerId="ADAL" clId="{4E7EE604-540D-4B9B-95A1-EA5CBDEBFF1D}" dt="2019-12-18T22:08:58.012" v="955" actId="478"/>
          <ac:spMkLst>
            <pc:docMk/>
            <pc:sldMk cId="314946312" sldId="262"/>
            <ac:spMk id="19" creationId="{0FD9B09E-B2E9-4CCE-93FB-2F0B9C5C7356}"/>
          </ac:spMkLst>
        </pc:spChg>
        <pc:spChg chg="del">
          <ac:chgData name="Abastillas, Glenn (NIH/NCI) [C]" userId="5dbe876f-e518-4503-a614-a4ab13eda5f0" providerId="ADAL" clId="{4E7EE604-540D-4B9B-95A1-EA5CBDEBFF1D}" dt="2019-12-18T22:08:58.012" v="955" actId="478"/>
          <ac:spMkLst>
            <pc:docMk/>
            <pc:sldMk cId="314946312" sldId="262"/>
            <ac:spMk id="20" creationId="{BE26E129-110D-4D37-8EC2-F976A87832E1}"/>
          </ac:spMkLst>
        </pc:spChg>
        <pc:spChg chg="add del mod">
          <ac:chgData name="Abastillas, Glenn (NIH/NCI) [C]" userId="5dbe876f-e518-4503-a614-a4ab13eda5f0" providerId="ADAL" clId="{4E7EE604-540D-4B9B-95A1-EA5CBDEBFF1D}" dt="2019-12-18T22:09:52.358" v="972" actId="478"/>
          <ac:spMkLst>
            <pc:docMk/>
            <pc:sldMk cId="314946312" sldId="262"/>
            <ac:spMk id="21" creationId="{9C43F9F5-9836-4172-86EF-EE7A0C71507F}"/>
          </ac:spMkLst>
        </pc:spChg>
        <pc:spChg chg="add mod">
          <ac:chgData name="Abastillas, Glenn (NIH/NCI) [C]" userId="5dbe876f-e518-4503-a614-a4ab13eda5f0" providerId="ADAL" clId="{4E7EE604-540D-4B9B-95A1-EA5CBDEBFF1D}" dt="2019-12-18T22:16:47.209" v="1255" actId="20577"/>
          <ac:spMkLst>
            <pc:docMk/>
            <pc:sldMk cId="314946312" sldId="262"/>
            <ac:spMk id="22" creationId="{CD6107A0-A94D-406F-8CA6-D4C5E1E51885}"/>
          </ac:spMkLst>
        </pc:spChg>
        <pc:spChg chg="mod">
          <ac:chgData name="Abastillas, Glenn (NIH/NCI) [C]" userId="5dbe876f-e518-4503-a614-a4ab13eda5f0" providerId="ADAL" clId="{4E7EE604-540D-4B9B-95A1-EA5CBDEBFF1D}" dt="2019-12-18T22:11:29.870" v="1079" actId="20577"/>
          <ac:spMkLst>
            <pc:docMk/>
            <pc:sldMk cId="314946312" sldId="262"/>
            <ac:spMk id="25" creationId="{3763D06C-700A-45D8-86D6-CC970B91280D}"/>
          </ac:spMkLst>
        </pc:spChg>
        <pc:spChg chg="mod">
          <ac:chgData name="Abastillas, Glenn (NIH/NCI) [C]" userId="5dbe876f-e518-4503-a614-a4ab13eda5f0" providerId="ADAL" clId="{4E7EE604-540D-4B9B-95A1-EA5CBDEBFF1D}" dt="2019-12-18T22:11:08.308" v="1048" actId="20577"/>
          <ac:spMkLst>
            <pc:docMk/>
            <pc:sldMk cId="314946312" sldId="262"/>
            <ac:spMk id="28" creationId="{8116F9B1-F085-40DB-A9C4-2B5F74D2D9B4}"/>
          </ac:spMkLst>
        </pc:spChg>
        <pc:spChg chg="mod">
          <ac:chgData name="Abastillas, Glenn (NIH/NCI) [C]" userId="5dbe876f-e518-4503-a614-a4ab13eda5f0" providerId="ADAL" clId="{4E7EE604-540D-4B9B-95A1-EA5CBDEBFF1D}" dt="2019-12-18T22:11:16.135" v="1056" actId="20577"/>
          <ac:spMkLst>
            <pc:docMk/>
            <pc:sldMk cId="314946312" sldId="262"/>
            <ac:spMk id="31" creationId="{AD4926CF-CE59-448D-AF8E-1D99DE5CC856}"/>
          </ac:spMkLst>
        </pc:spChg>
        <pc:spChg chg="mod">
          <ac:chgData name="Abastillas, Glenn (NIH/NCI) [C]" userId="5dbe876f-e518-4503-a614-a4ab13eda5f0" providerId="ADAL" clId="{4E7EE604-540D-4B9B-95A1-EA5CBDEBFF1D}" dt="2019-12-18T22:11:23.636" v="1072" actId="20577"/>
          <ac:spMkLst>
            <pc:docMk/>
            <pc:sldMk cId="314946312" sldId="262"/>
            <ac:spMk id="34" creationId="{716B9307-47EB-474D-82C9-18FD155CA2A1}"/>
          </ac:spMkLst>
        </pc:spChg>
        <pc:spChg chg="add mod">
          <ac:chgData name="Abastillas, Glenn (NIH/NCI) [C]" userId="5dbe876f-e518-4503-a614-a4ab13eda5f0" providerId="ADAL" clId="{4E7EE604-540D-4B9B-95A1-EA5CBDEBFF1D}" dt="2019-12-18T22:12:44.671" v="1099" actId="164"/>
          <ac:spMkLst>
            <pc:docMk/>
            <pc:sldMk cId="314946312" sldId="262"/>
            <ac:spMk id="35" creationId="{5F300262-C9D8-477D-9AD8-49921F306C8B}"/>
          </ac:spMkLst>
        </pc:spChg>
        <pc:spChg chg="del mod topLvl">
          <ac:chgData name="Abastillas, Glenn (NIH/NCI) [C]" userId="5dbe876f-e518-4503-a614-a4ab13eda5f0" providerId="ADAL" clId="{4E7EE604-540D-4B9B-95A1-EA5CBDEBFF1D}" dt="2019-12-18T22:12:42.322" v="1098" actId="478"/>
          <ac:spMkLst>
            <pc:docMk/>
            <pc:sldMk cId="314946312" sldId="262"/>
            <ac:spMk id="37" creationId="{01B8855E-DD6F-4C0E-9C74-5FEBE5B0824B}"/>
          </ac:spMkLst>
        </pc:spChg>
        <pc:spChg chg="mod topLvl">
          <ac:chgData name="Abastillas, Glenn (NIH/NCI) [C]" userId="5dbe876f-e518-4503-a614-a4ab13eda5f0" providerId="ADAL" clId="{4E7EE604-540D-4B9B-95A1-EA5CBDEBFF1D}" dt="2019-12-18T22:12:49.611" v="1112" actId="20577"/>
          <ac:spMkLst>
            <pc:docMk/>
            <pc:sldMk cId="314946312" sldId="262"/>
            <ac:spMk id="38" creationId="{CF45672E-5570-4A75-8647-C80F2ACF6C66}"/>
          </ac:spMkLst>
        </pc:spChg>
        <pc:spChg chg="del mod ord topLvl">
          <ac:chgData name="Abastillas, Glenn (NIH/NCI) [C]" userId="5dbe876f-e518-4503-a614-a4ab13eda5f0" providerId="ADAL" clId="{4E7EE604-540D-4B9B-95A1-EA5CBDEBFF1D}" dt="2019-12-18T22:33:08.836" v="1583" actId="478"/>
          <ac:spMkLst>
            <pc:docMk/>
            <pc:sldMk cId="314946312" sldId="262"/>
            <ac:spMk id="40" creationId="{3A518B3B-5A2B-4DA0-B62B-E5A3EC14F108}"/>
          </ac:spMkLst>
        </pc:spChg>
        <pc:spChg chg="del mod topLvl">
          <ac:chgData name="Abastillas, Glenn (NIH/NCI) [C]" userId="5dbe876f-e518-4503-a614-a4ab13eda5f0" providerId="ADAL" clId="{4E7EE604-540D-4B9B-95A1-EA5CBDEBFF1D}" dt="2019-12-18T22:32:58.338" v="1580" actId="478"/>
          <ac:spMkLst>
            <pc:docMk/>
            <pc:sldMk cId="314946312" sldId="262"/>
            <ac:spMk id="41" creationId="{92F6A49B-ADCD-418A-BE75-2E80F828BE98}"/>
          </ac:spMkLst>
        </pc:spChg>
        <pc:spChg chg="mod">
          <ac:chgData name="Abastillas, Glenn (NIH/NCI) [C]" userId="5dbe876f-e518-4503-a614-a4ab13eda5f0" providerId="ADAL" clId="{4E7EE604-540D-4B9B-95A1-EA5CBDEBFF1D}" dt="2019-12-18T22:14:17.922" v="1159" actId="20577"/>
          <ac:spMkLst>
            <pc:docMk/>
            <pc:sldMk cId="314946312" sldId="262"/>
            <ac:spMk id="44" creationId="{7FDF6B97-0BAB-417C-AB8A-FC97C491EC23}"/>
          </ac:spMkLst>
        </pc:spChg>
        <pc:spChg chg="add del">
          <ac:chgData name="Abastillas, Glenn (NIH/NCI) [C]" userId="5dbe876f-e518-4503-a614-a4ab13eda5f0" providerId="ADAL" clId="{4E7EE604-540D-4B9B-95A1-EA5CBDEBFF1D}" dt="2019-12-18T22:14:28.222" v="1162"/>
          <ac:spMkLst>
            <pc:docMk/>
            <pc:sldMk cId="314946312" sldId="262"/>
            <ac:spMk id="45" creationId="{5D45628B-9DB9-46DF-A20A-2A12FD43C3F8}"/>
          </ac:spMkLst>
        </pc:spChg>
        <pc:spChg chg="ord">
          <ac:chgData name="Abastillas, Glenn (NIH/NCI) [C]" userId="5dbe876f-e518-4503-a614-a4ab13eda5f0" providerId="ADAL" clId="{4E7EE604-540D-4B9B-95A1-EA5CBDEBFF1D}" dt="2019-12-18T22:20:56.731" v="1276" actId="166"/>
          <ac:spMkLst>
            <pc:docMk/>
            <pc:sldMk cId="314946312" sldId="262"/>
            <ac:spMk id="47" creationId="{1F958904-F030-4AD8-A3DB-B9A6AE7D906B}"/>
          </ac:spMkLst>
        </pc:spChg>
        <pc:spChg chg="mod">
          <ac:chgData name="Abastillas, Glenn (NIH/NCI) [C]" userId="5dbe876f-e518-4503-a614-a4ab13eda5f0" providerId="ADAL" clId="{4E7EE604-540D-4B9B-95A1-EA5CBDEBFF1D}" dt="2019-12-18T22:22:34.709" v="1303" actId="1076"/>
          <ac:spMkLst>
            <pc:docMk/>
            <pc:sldMk cId="314946312" sldId="262"/>
            <ac:spMk id="48" creationId="{1E72124E-2959-432C-82FE-27934C1F392A}"/>
          </ac:spMkLst>
        </pc:spChg>
        <pc:spChg chg="del mod topLvl">
          <ac:chgData name="Abastillas, Glenn (NIH/NCI) [C]" userId="5dbe876f-e518-4503-a614-a4ab13eda5f0" providerId="ADAL" clId="{4E7EE604-540D-4B9B-95A1-EA5CBDEBFF1D}" dt="2019-12-18T22:15:21.659" v="1212" actId="478"/>
          <ac:spMkLst>
            <pc:docMk/>
            <pc:sldMk cId="314946312" sldId="262"/>
            <ac:spMk id="50" creationId="{571C4727-A675-480C-8164-394942018328}"/>
          </ac:spMkLst>
        </pc:spChg>
        <pc:spChg chg="mod topLvl">
          <ac:chgData name="Abastillas, Glenn (NIH/NCI) [C]" userId="5dbe876f-e518-4503-a614-a4ab13eda5f0" providerId="ADAL" clId="{4E7EE604-540D-4B9B-95A1-EA5CBDEBFF1D}" dt="2019-12-18T22:15:36.212" v="1229" actId="12788"/>
          <ac:spMkLst>
            <pc:docMk/>
            <pc:sldMk cId="314946312" sldId="262"/>
            <ac:spMk id="51" creationId="{24F51898-165F-4B15-8E4F-B61EF6E4ADC9}"/>
          </ac:spMkLst>
        </pc:spChg>
        <pc:spChg chg="add del mod">
          <ac:chgData name="Abastillas, Glenn (NIH/NCI) [C]" userId="5dbe876f-e518-4503-a614-a4ab13eda5f0" providerId="ADAL" clId="{4E7EE604-540D-4B9B-95A1-EA5CBDEBFF1D}" dt="2019-12-18T22:15:50.816" v="1233" actId="478"/>
          <ac:spMkLst>
            <pc:docMk/>
            <pc:sldMk cId="314946312" sldId="262"/>
            <ac:spMk id="53" creationId="{3823E3A7-21CB-4CC0-BB58-3988F516DFB7}"/>
          </ac:spMkLst>
        </pc:spChg>
        <pc:spChg chg="mod">
          <ac:chgData name="Abastillas, Glenn (NIH/NCI) [C]" userId="5dbe876f-e518-4503-a614-a4ab13eda5f0" providerId="ADAL" clId="{4E7EE604-540D-4B9B-95A1-EA5CBDEBFF1D}" dt="2019-12-18T22:19:51.663" v="1262" actId="20577"/>
          <ac:spMkLst>
            <pc:docMk/>
            <pc:sldMk cId="314946312" sldId="262"/>
            <ac:spMk id="73" creationId="{01CDE5F3-D899-4DEA-BCCD-B1ABFB39D41F}"/>
          </ac:spMkLst>
        </pc:spChg>
        <pc:spChg chg="add mod">
          <ac:chgData name="Abastillas, Glenn (NIH/NCI) [C]" userId="5dbe876f-e518-4503-a614-a4ab13eda5f0" providerId="ADAL" clId="{4E7EE604-540D-4B9B-95A1-EA5CBDEBFF1D}" dt="2019-12-18T22:35:11.521" v="1610" actId="1076"/>
          <ac:spMkLst>
            <pc:docMk/>
            <pc:sldMk cId="314946312" sldId="262"/>
            <ac:spMk id="80" creationId="{DB67AC6F-B35B-4ADE-8793-4CF0B0C85673}"/>
          </ac:spMkLst>
        </pc:spChg>
        <pc:spChg chg="add mod">
          <ac:chgData name="Abastillas, Glenn (NIH/NCI) [C]" userId="5dbe876f-e518-4503-a614-a4ab13eda5f0" providerId="ADAL" clId="{4E7EE604-540D-4B9B-95A1-EA5CBDEBFF1D}" dt="2019-12-18T22:35:11.521" v="1610" actId="1076"/>
          <ac:spMkLst>
            <pc:docMk/>
            <pc:sldMk cId="314946312" sldId="262"/>
            <ac:spMk id="81" creationId="{A14D93CD-B1EA-4619-B248-AEF220242A30}"/>
          </ac:spMkLst>
        </pc:spChg>
        <pc:spChg chg="add mod">
          <ac:chgData name="Abastillas, Glenn (NIH/NCI) [C]" userId="5dbe876f-e518-4503-a614-a4ab13eda5f0" providerId="ADAL" clId="{4E7EE604-540D-4B9B-95A1-EA5CBDEBFF1D}" dt="2019-12-18T22:35:11.521" v="1610" actId="1076"/>
          <ac:spMkLst>
            <pc:docMk/>
            <pc:sldMk cId="314946312" sldId="262"/>
            <ac:spMk id="82" creationId="{62D300C9-456D-4B96-9452-21B6B3AD3646}"/>
          </ac:spMkLst>
        </pc:spChg>
        <pc:spChg chg="add mod">
          <ac:chgData name="Abastillas, Glenn (NIH/NCI) [C]" userId="5dbe876f-e518-4503-a614-a4ab13eda5f0" providerId="ADAL" clId="{4E7EE604-540D-4B9B-95A1-EA5CBDEBFF1D}" dt="2019-12-18T22:35:11.521" v="1610" actId="1076"/>
          <ac:spMkLst>
            <pc:docMk/>
            <pc:sldMk cId="314946312" sldId="262"/>
            <ac:spMk id="83" creationId="{73243D90-5D18-4AD3-9212-C17F63433C1B}"/>
          </ac:spMkLst>
        </pc:spChg>
        <pc:spChg chg="add mod">
          <ac:chgData name="Abastillas, Glenn (NIH/NCI) [C]" userId="5dbe876f-e518-4503-a614-a4ab13eda5f0" providerId="ADAL" clId="{4E7EE604-540D-4B9B-95A1-EA5CBDEBFF1D}" dt="2019-12-18T22:28:25.562" v="1476"/>
          <ac:spMkLst>
            <pc:docMk/>
            <pc:sldMk cId="314946312" sldId="262"/>
            <ac:spMk id="84" creationId="{933F21A1-AA34-49D9-AD49-33340B8B74C7}"/>
          </ac:spMkLst>
        </pc:spChg>
        <pc:spChg chg="add mod">
          <ac:chgData name="Abastillas, Glenn (NIH/NCI) [C]" userId="5dbe876f-e518-4503-a614-a4ab13eda5f0" providerId="ADAL" clId="{4E7EE604-540D-4B9B-95A1-EA5CBDEBFF1D}" dt="2019-12-18T22:35:11.521" v="1610" actId="1076"/>
          <ac:spMkLst>
            <pc:docMk/>
            <pc:sldMk cId="314946312" sldId="262"/>
            <ac:spMk id="85" creationId="{A12256AD-696D-425D-A3F6-4163439DA6D7}"/>
          </ac:spMkLst>
        </pc:spChg>
        <pc:spChg chg="add mod">
          <ac:chgData name="Abastillas, Glenn (NIH/NCI) [C]" userId="5dbe876f-e518-4503-a614-a4ab13eda5f0" providerId="ADAL" clId="{4E7EE604-540D-4B9B-95A1-EA5CBDEBFF1D}" dt="2019-12-18T22:35:29.070" v="1614" actId="1076"/>
          <ac:spMkLst>
            <pc:docMk/>
            <pc:sldMk cId="314946312" sldId="262"/>
            <ac:spMk id="86" creationId="{7A4BA21F-DEFE-4C2D-81C1-B540AB9A198A}"/>
          </ac:spMkLst>
        </pc:s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2" creationId="{EEB488D1-1D9D-4FC5-A52B-445C53DE76EB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33:21.838" v="1586" actId="478"/>
          <ac:grpSpMkLst>
            <pc:docMk/>
            <pc:sldMk cId="314946312" sldId="262"/>
            <ac:grpSpMk id="3" creationId="{5F7B6636-5D3A-41E4-9395-0FE2796716A4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23" creationId="{3EB37B22-6E45-4802-AA66-519B18BFE301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26" creationId="{A1954A5A-F4B7-46E3-BD3A-E3224736E2EB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29" creationId="{853AC086-31C1-44F4-A4C8-3AA8F84E8253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32" creationId="{5F78423B-0E4A-4EAD-B0A6-1F4ED715E35E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12:34.822" v="1095" actId="165"/>
          <ac:grpSpMkLst>
            <pc:docMk/>
            <pc:sldMk cId="314946312" sldId="262"/>
            <ac:grpSpMk id="36" creationId="{E521090C-DC73-4744-8658-611A8DAA1C76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32:55.776" v="1579" actId="165"/>
          <ac:grpSpMkLst>
            <pc:docMk/>
            <pc:sldMk cId="314946312" sldId="262"/>
            <ac:grpSpMk id="39" creationId="{CC734811-56E8-43DB-8BE6-F8F8BD98BB94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14:23.484" v="1160" actId="478"/>
          <ac:grpSpMkLst>
            <pc:docMk/>
            <pc:sldMk cId="314946312" sldId="262"/>
            <ac:grpSpMk id="42" creationId="{6AEC411C-E567-456B-B603-C6891D45541F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46" creationId="{E83922BE-FAE5-4DC3-A9DF-4393E3AC8C7F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15:15.009" v="1209" actId="165"/>
          <ac:grpSpMkLst>
            <pc:docMk/>
            <pc:sldMk cId="314946312" sldId="262"/>
            <ac:grpSpMk id="49" creationId="{D585D497-EC58-49FF-834E-FBC21863B7D5}"/>
          </ac:grpSpMkLst>
        </pc:grpChg>
        <pc:grpChg chg="add mod">
          <ac:chgData name="Abastillas, Glenn (NIH/NCI) [C]" userId="5dbe876f-e518-4503-a614-a4ab13eda5f0" providerId="ADAL" clId="{4E7EE604-540D-4B9B-95A1-EA5CBDEBFF1D}" dt="2019-12-18T22:35:11.521" v="1610" actId="1076"/>
          <ac:grpSpMkLst>
            <pc:docMk/>
            <pc:sldMk cId="314946312" sldId="262"/>
            <ac:grpSpMk id="52" creationId="{3FC32EF9-F4C1-4063-A9E9-3C053361F183}"/>
          </ac:grpSpMkLst>
        </pc:grpChg>
        <pc:grpChg chg="add del mod">
          <ac:chgData name="Abastillas, Glenn (NIH/NCI) [C]" userId="5dbe876f-e518-4503-a614-a4ab13eda5f0" providerId="ADAL" clId="{4E7EE604-540D-4B9B-95A1-EA5CBDEBFF1D}" dt="2019-12-18T22:19:54.695" v="1263" actId="478"/>
          <ac:grpSpMkLst>
            <pc:docMk/>
            <pc:sldMk cId="314946312" sldId="262"/>
            <ac:grpSpMk id="71" creationId="{033EBAE5-FF9E-4CBB-A9AB-237755CE8314}"/>
          </ac:grpSpMkLst>
        </pc:grp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55" creationId="{9B275D01-6FE7-43D5-9498-FBFFE64BD0AC}"/>
          </ac:cxnSpMkLst>
        </pc:cxn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56" creationId="{8E2A9CBF-A371-498C-AEA3-4E174CE94B0F}"/>
          </ac:cxnSpMkLst>
        </pc:cxn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59" creationId="{E2E5CA22-6291-4B4A-9B4E-995F26F3C8E5}"/>
          </ac:cxnSpMkLst>
        </pc:cxn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63" creationId="{356092EA-589B-472B-9641-14F5203F8F7D}"/>
          </ac:cxnSpMkLst>
        </pc:cxn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66" creationId="{7297DB12-6317-4A49-B3A8-36AAE16FE1BB}"/>
          </ac:cxnSpMkLst>
        </pc:cxnChg>
        <pc:cxnChg chg="add mod ord">
          <ac:chgData name="Abastillas, Glenn (NIH/NCI) [C]" userId="5dbe876f-e518-4503-a614-a4ab13eda5f0" providerId="ADAL" clId="{4E7EE604-540D-4B9B-95A1-EA5CBDEBFF1D}" dt="2019-12-18T22:35:11.521" v="1610" actId="1076"/>
          <ac:cxnSpMkLst>
            <pc:docMk/>
            <pc:sldMk cId="314946312" sldId="262"/>
            <ac:cxnSpMk id="88" creationId="{9D4BF6FF-862C-43E2-BFD0-1EDBB1AFEC05}"/>
          </ac:cxnSpMkLst>
        </pc:cxnChg>
      </pc:sldChg>
    </pc:docChg>
  </pc:docChgLst>
  <pc:docChgLst>
    <pc:chgData name="Abastillas, Glenn (NIH/NCI) [C]" userId="5dbe876f-e518-4503-a614-a4ab13eda5f0" providerId="ADAL" clId="{3CAFEF8E-CF2F-4CEF-BC05-07244FBE22BE}"/>
    <pc:docChg chg="undo custSel addSld modSld">
      <pc:chgData name="Abastillas, Glenn (NIH/NCI) [C]" userId="5dbe876f-e518-4503-a614-a4ab13eda5f0" providerId="ADAL" clId="{3CAFEF8E-CF2F-4CEF-BC05-07244FBE22BE}" dt="2019-12-19T14:51:06.403" v="1304" actId="164"/>
      <pc:docMkLst>
        <pc:docMk/>
      </pc:docMkLst>
      <pc:sldChg chg="addSp delSp modSp add">
        <pc:chgData name="Abastillas, Glenn (NIH/NCI) [C]" userId="5dbe876f-e518-4503-a614-a4ab13eda5f0" providerId="ADAL" clId="{3CAFEF8E-CF2F-4CEF-BC05-07244FBE22BE}" dt="2019-12-19T14:51:06.403" v="1304" actId="164"/>
        <pc:sldMkLst>
          <pc:docMk/>
          <pc:sldMk cId="955320337" sldId="261"/>
        </pc:sldMkLst>
        <pc:spChg chg="mod">
          <ac:chgData name="Abastillas, Glenn (NIH/NCI) [C]" userId="5dbe876f-e518-4503-a614-a4ab13eda5f0" providerId="ADAL" clId="{3CAFEF8E-CF2F-4CEF-BC05-07244FBE22BE}" dt="2019-12-19T04:48:25.090" v="8" actId="20577"/>
          <ac:spMkLst>
            <pc:docMk/>
            <pc:sldMk cId="955320337" sldId="261"/>
            <ac:spMk id="4" creationId="{1B81E031-80E3-4073-B155-AF102411998A}"/>
          </ac:spMkLst>
        </pc:spChg>
        <pc:spChg chg="mod">
          <ac:chgData name="Abastillas, Glenn (NIH/NCI) [C]" userId="5dbe876f-e518-4503-a614-a4ab13eda5f0" providerId="ADAL" clId="{3CAFEF8E-CF2F-4CEF-BC05-07244FBE22BE}" dt="2019-12-19T04:49:13.551" v="25" actId="164"/>
          <ac:spMkLst>
            <pc:docMk/>
            <pc:sldMk cId="955320337" sldId="261"/>
            <ac:spMk id="5" creationId="{49C2DF6D-3FDC-434A-9AD2-F737529CABCC}"/>
          </ac:spMkLst>
        </pc:spChg>
        <pc:spChg chg="del mod">
          <ac:chgData name="Abastillas, Glenn (NIH/NCI) [C]" userId="5dbe876f-e518-4503-a614-a4ab13eda5f0" providerId="ADAL" clId="{3CAFEF8E-CF2F-4CEF-BC05-07244FBE22BE}" dt="2019-12-19T04:50:52.810" v="70" actId="478"/>
          <ac:spMkLst>
            <pc:docMk/>
            <pc:sldMk cId="955320337" sldId="261"/>
            <ac:spMk id="6" creationId="{0CA65BD7-8C76-4569-8482-0434BDAE3C97}"/>
          </ac:spMkLst>
        </pc:spChg>
        <pc:spChg chg="del mod">
          <ac:chgData name="Abastillas, Glenn (NIH/NCI) [C]" userId="5dbe876f-e518-4503-a614-a4ab13eda5f0" providerId="ADAL" clId="{3CAFEF8E-CF2F-4CEF-BC05-07244FBE22BE}" dt="2019-12-19T04:50:52.810" v="70" actId="478"/>
          <ac:spMkLst>
            <pc:docMk/>
            <pc:sldMk cId="955320337" sldId="261"/>
            <ac:spMk id="7" creationId="{AC878283-A484-4141-9696-3162E534D56E}"/>
          </ac:spMkLst>
        </pc:spChg>
        <pc:spChg chg="mod">
          <ac:chgData name="Abastillas, Glenn (NIH/NCI) [C]" userId="5dbe876f-e518-4503-a614-a4ab13eda5f0" providerId="ADAL" clId="{3CAFEF8E-CF2F-4CEF-BC05-07244FBE22BE}" dt="2019-12-19T04:49:13.551" v="25" actId="164"/>
          <ac:spMkLst>
            <pc:docMk/>
            <pc:sldMk cId="955320337" sldId="261"/>
            <ac:spMk id="8" creationId="{A3CDC995-F0BA-4A08-9D03-36032CE8B445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9" creationId="{132ACA23-BDBF-46A0-81A5-D863F96480CE}"/>
          </ac:spMkLst>
        </pc:spChg>
        <pc:spChg chg="mod">
          <ac:chgData name="Abastillas, Glenn (NIH/NCI) [C]" userId="5dbe876f-e518-4503-a614-a4ab13eda5f0" providerId="ADAL" clId="{3CAFEF8E-CF2F-4CEF-BC05-07244FBE22BE}" dt="2019-12-19T14:44:14.956" v="1093" actId="12788"/>
          <ac:spMkLst>
            <pc:docMk/>
            <pc:sldMk cId="955320337" sldId="261"/>
            <ac:spMk id="10" creationId="{5BA89DFC-A7D2-40B8-AF7F-B9CA4C47F9CC}"/>
          </ac:spMkLst>
        </pc:spChg>
        <pc:spChg chg="mod">
          <ac:chgData name="Abastillas, Glenn (NIH/NCI) [C]" userId="5dbe876f-e518-4503-a614-a4ab13eda5f0" providerId="ADAL" clId="{3CAFEF8E-CF2F-4CEF-BC05-07244FBE22BE}" dt="2019-12-19T04:50:50.530" v="69" actId="164"/>
          <ac:spMkLst>
            <pc:docMk/>
            <pc:sldMk cId="955320337" sldId="261"/>
            <ac:spMk id="11" creationId="{7764DAD2-F297-491E-9AF5-FC8D21C38EBF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2" creationId="{5112A731-DECE-4910-92ED-B2DF3A521C9F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3" creationId="{5A9B7CED-AE0A-45C3-A877-A452FBB48BDF}"/>
          </ac:spMkLst>
        </pc:spChg>
        <pc:spChg chg="del">
          <ac:chgData name="Abastillas, Glenn (NIH/NCI) [C]" userId="5dbe876f-e518-4503-a614-a4ab13eda5f0" providerId="ADAL" clId="{3CAFEF8E-CF2F-4CEF-BC05-07244FBE22BE}" dt="2019-12-19T04:50:52.810" v="70" actId="478"/>
          <ac:spMkLst>
            <pc:docMk/>
            <pc:sldMk cId="955320337" sldId="261"/>
            <ac:spMk id="14" creationId="{8BC4A8D7-6636-44D2-89DC-CB02DF4562E0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5" creationId="{5A1E72A8-0D99-460C-831E-16C43604EF3E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6" creationId="{D4CAB537-21BA-466F-AA10-9BD74B2B6622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7" creationId="{E699B017-A52E-4974-923C-E8F74E2DFFAE}"/>
          </ac:spMkLst>
        </pc:spChg>
        <pc:spChg chg="del">
          <ac:chgData name="Abastillas, Glenn (NIH/NCI) [C]" userId="5dbe876f-e518-4503-a614-a4ab13eda5f0" providerId="ADAL" clId="{3CAFEF8E-CF2F-4CEF-BC05-07244FBE22BE}" dt="2019-12-19T04:48:51.681" v="15" actId="478"/>
          <ac:spMkLst>
            <pc:docMk/>
            <pc:sldMk cId="955320337" sldId="261"/>
            <ac:spMk id="18" creationId="{9B9E3616-2F86-497B-8BA5-89187EE73390}"/>
          </ac:spMkLst>
        </pc:spChg>
        <pc:spChg chg="del">
          <ac:chgData name="Abastillas, Glenn (NIH/NCI) [C]" userId="5dbe876f-e518-4503-a614-a4ab13eda5f0" providerId="ADAL" clId="{3CAFEF8E-CF2F-4CEF-BC05-07244FBE22BE}" dt="2019-12-19T04:48:28.769" v="9" actId="478"/>
          <ac:spMkLst>
            <pc:docMk/>
            <pc:sldMk cId="955320337" sldId="261"/>
            <ac:spMk id="19" creationId="{0FD9B09E-B2E9-4CCE-93FB-2F0B9C5C7356}"/>
          </ac:spMkLst>
        </pc:spChg>
        <pc:spChg chg="del">
          <ac:chgData name="Abastillas, Glenn (NIH/NCI) [C]" userId="5dbe876f-e518-4503-a614-a4ab13eda5f0" providerId="ADAL" clId="{3CAFEF8E-CF2F-4CEF-BC05-07244FBE22BE}" dt="2019-12-19T04:48:28.769" v="9" actId="478"/>
          <ac:spMkLst>
            <pc:docMk/>
            <pc:sldMk cId="955320337" sldId="261"/>
            <ac:spMk id="20" creationId="{BE26E129-110D-4D37-8EC2-F976A87832E1}"/>
          </ac:spMkLst>
        </pc:spChg>
        <pc:spChg chg="add del mod">
          <ac:chgData name="Abastillas, Glenn (NIH/NCI) [C]" userId="5dbe876f-e518-4503-a614-a4ab13eda5f0" providerId="ADAL" clId="{3CAFEF8E-CF2F-4CEF-BC05-07244FBE22BE}" dt="2019-12-19T04:49:02.231" v="18" actId="478"/>
          <ac:spMkLst>
            <pc:docMk/>
            <pc:sldMk cId="955320337" sldId="261"/>
            <ac:spMk id="21" creationId="{46C2331D-7530-4308-A02F-70521F423577}"/>
          </ac:spMkLst>
        </pc:spChg>
        <pc:spChg chg="add del mod">
          <ac:chgData name="Abastillas, Glenn (NIH/NCI) [C]" userId="5dbe876f-e518-4503-a614-a4ab13eda5f0" providerId="ADAL" clId="{3CAFEF8E-CF2F-4CEF-BC05-07244FBE22BE}" dt="2019-12-19T04:49:02.231" v="18" actId="478"/>
          <ac:spMkLst>
            <pc:docMk/>
            <pc:sldMk cId="955320337" sldId="261"/>
            <ac:spMk id="22" creationId="{486853F4-35BE-4F36-9978-95DDE6B05097}"/>
          </ac:spMkLst>
        </pc:spChg>
        <pc:spChg chg="mod topLvl">
          <ac:chgData name="Abastillas, Glenn (NIH/NCI) [C]" userId="5dbe876f-e518-4503-a614-a4ab13eda5f0" providerId="ADAL" clId="{3CAFEF8E-CF2F-4CEF-BC05-07244FBE22BE}" dt="2019-12-19T14:44:23.922" v="1096" actId="1076"/>
          <ac:spMkLst>
            <pc:docMk/>
            <pc:sldMk cId="955320337" sldId="261"/>
            <ac:spMk id="30" creationId="{7615A8A3-B1B2-4933-933F-8CDC89204831}"/>
          </ac:spMkLst>
        </pc:spChg>
        <pc:spChg chg="del mod topLvl">
          <ac:chgData name="Abastillas, Glenn (NIH/NCI) [C]" userId="5dbe876f-e518-4503-a614-a4ab13eda5f0" providerId="ADAL" clId="{3CAFEF8E-CF2F-4CEF-BC05-07244FBE22BE}" dt="2019-12-19T04:49:46.262" v="38" actId="478"/>
          <ac:spMkLst>
            <pc:docMk/>
            <pc:sldMk cId="955320337" sldId="261"/>
            <ac:spMk id="31" creationId="{EE42AD01-383D-4287-BA8A-A96B88741900}"/>
          </ac:spMkLst>
        </pc:spChg>
        <pc:spChg chg="mod">
          <ac:chgData name="Abastillas, Glenn (NIH/NCI) [C]" userId="5dbe876f-e518-4503-a614-a4ab13eda5f0" providerId="ADAL" clId="{3CAFEF8E-CF2F-4CEF-BC05-07244FBE22BE}" dt="2019-12-19T04:50:14.948" v="56" actId="12788"/>
          <ac:spMkLst>
            <pc:docMk/>
            <pc:sldMk cId="955320337" sldId="261"/>
            <ac:spMk id="33" creationId="{BC75203F-FCB2-46C3-863B-4FAE144AAB74}"/>
          </ac:spMkLst>
        </pc:spChg>
        <pc:spChg chg="mod">
          <ac:chgData name="Abastillas, Glenn (NIH/NCI) [C]" userId="5dbe876f-e518-4503-a614-a4ab13eda5f0" providerId="ADAL" clId="{3CAFEF8E-CF2F-4CEF-BC05-07244FBE22BE}" dt="2019-12-19T14:44:32.281" v="1098" actId="20577"/>
          <ac:spMkLst>
            <pc:docMk/>
            <pc:sldMk cId="955320337" sldId="261"/>
            <ac:spMk id="34" creationId="{370FD417-A50C-4AE0-93E6-B616EF5CB839}"/>
          </ac:spMkLst>
        </pc:spChg>
        <pc:spChg chg="del mod topLvl">
          <ac:chgData name="Abastillas, Glenn (NIH/NCI) [C]" userId="5dbe876f-e518-4503-a614-a4ab13eda5f0" providerId="ADAL" clId="{3CAFEF8E-CF2F-4CEF-BC05-07244FBE22BE}" dt="2019-12-19T04:50:45.319" v="65" actId="478"/>
          <ac:spMkLst>
            <pc:docMk/>
            <pc:sldMk cId="955320337" sldId="261"/>
            <ac:spMk id="36" creationId="{F162F11C-1C77-47E7-A935-007F80A7AE52}"/>
          </ac:spMkLst>
        </pc:spChg>
        <pc:spChg chg="mod topLvl">
          <ac:chgData name="Abastillas, Glenn (NIH/NCI) [C]" userId="5dbe876f-e518-4503-a614-a4ab13eda5f0" providerId="ADAL" clId="{3CAFEF8E-CF2F-4CEF-BC05-07244FBE22BE}" dt="2019-12-19T04:50:50.530" v="69" actId="164"/>
          <ac:spMkLst>
            <pc:docMk/>
            <pc:sldMk cId="955320337" sldId="261"/>
            <ac:spMk id="37" creationId="{6D5B78D1-0967-4A5A-B61A-442DC1B37D5F}"/>
          </ac:spMkLst>
        </pc:spChg>
        <pc:spChg chg="add del mod">
          <ac:chgData name="Abastillas, Glenn (NIH/NCI) [C]" userId="5dbe876f-e518-4503-a614-a4ab13eda5f0" providerId="ADAL" clId="{3CAFEF8E-CF2F-4CEF-BC05-07244FBE22BE}" dt="2019-12-19T04:51:24.792" v="75" actId="478"/>
          <ac:spMkLst>
            <pc:docMk/>
            <pc:sldMk cId="955320337" sldId="261"/>
            <ac:spMk id="39" creationId="{3D17EE0A-D762-4381-9E12-2BD31DC632C9}"/>
          </ac:spMkLst>
        </pc:spChg>
        <pc:spChg chg="add del mod">
          <ac:chgData name="Abastillas, Glenn (NIH/NCI) [C]" userId="5dbe876f-e518-4503-a614-a4ab13eda5f0" providerId="ADAL" clId="{3CAFEF8E-CF2F-4CEF-BC05-07244FBE22BE}" dt="2019-12-19T04:51:37.761" v="77" actId="478"/>
          <ac:spMkLst>
            <pc:docMk/>
            <pc:sldMk cId="955320337" sldId="261"/>
            <ac:spMk id="40" creationId="{14982D6D-3EFD-413C-8E68-5C270FAAEC4E}"/>
          </ac:spMkLst>
        </pc:spChg>
        <pc:spChg chg="add del mod">
          <ac:chgData name="Abastillas, Glenn (NIH/NCI) [C]" userId="5dbe876f-e518-4503-a614-a4ab13eda5f0" providerId="ADAL" clId="{3CAFEF8E-CF2F-4CEF-BC05-07244FBE22BE}" dt="2019-12-19T04:51:56.422" v="79" actId="478"/>
          <ac:spMkLst>
            <pc:docMk/>
            <pc:sldMk cId="955320337" sldId="261"/>
            <ac:spMk id="41" creationId="{A2BB9F22-BC37-46EF-AA88-7D0549497D0C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72" creationId="{D0CAE999-AF7E-4471-947F-C4B700C3518F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73" creationId="{6DBF5ABE-0029-4791-BE86-2355D147AEB9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74" creationId="{7B145A68-6B8A-4BCC-91F2-2CBDB2D4DB67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99" creationId="{6078167A-E32D-49DA-A7C8-C5C386C04CDF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02" creationId="{EA51C6F8-D713-4E16-B182-DE36F1465C01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03" creationId="{B97A380B-8424-4131-A613-06DC7FBBFEAD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04" creationId="{1F9E9F60-AA2B-4C7E-B723-975637856D8E}"/>
          </ac:spMkLst>
        </pc:spChg>
        <pc:spChg chg="del mod topLvl">
          <ac:chgData name="Abastillas, Glenn (NIH/NCI) [C]" userId="5dbe876f-e518-4503-a614-a4ab13eda5f0" providerId="ADAL" clId="{3CAFEF8E-CF2F-4CEF-BC05-07244FBE22BE}" dt="2019-12-19T05:17:15.112" v="515" actId="478"/>
          <ac:spMkLst>
            <pc:docMk/>
            <pc:sldMk cId="955320337" sldId="261"/>
            <ac:spMk id="106" creationId="{2DEAB697-57F4-4BA1-B0A6-3B142CF3D116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07" creationId="{0B6227AF-F586-43DB-984A-C69FBB0F3967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08" creationId="{F5D4AFD5-51CB-4438-9021-EC0206419195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17" creationId="{88349001-E6A6-45DC-9354-BF3E6153B23A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18" creationId="{C95AFE25-B9F1-402B-992D-69CCFC38620B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19" creationId="{164F4B26-17C3-4136-8EFF-4D9B05C21C39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0" creationId="{7E5AA8AE-C312-4E1C-A078-E9F4032C52D3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1" creationId="{899F377C-C856-42F1-AD1C-F37C5C17BA2F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2" creationId="{20BE298D-883D-4892-A4AF-16E8702F252B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3" creationId="{D3C1DC16-F25E-4E79-8B36-078B4EAEE6BC}"/>
          </ac:spMkLst>
        </pc:spChg>
        <pc:spChg chg="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4" creationId="{7B9B664A-81CB-4EC5-97B2-BA1CB663EEED}"/>
          </ac:spMkLst>
        </pc:spChg>
        <pc:spChg chg="del">
          <ac:chgData name="Abastillas, Glenn (NIH/NCI) [C]" userId="5dbe876f-e518-4503-a614-a4ab13eda5f0" providerId="ADAL" clId="{3CAFEF8E-CF2F-4CEF-BC05-07244FBE22BE}" dt="2019-12-19T05:16:13.582" v="496" actId="478"/>
          <ac:spMkLst>
            <pc:docMk/>
            <pc:sldMk cId="955320337" sldId="261"/>
            <ac:spMk id="125" creationId="{719E8A06-B3B1-407E-9AAB-E02B4365F531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27" creationId="{5C595A66-DF0B-48CB-8220-2F690987ABF4}"/>
          </ac:spMkLst>
        </pc:spChg>
        <pc:spChg chg="add mod">
          <ac:chgData name="Abastillas, Glenn (NIH/NCI) [C]" userId="5dbe876f-e518-4503-a614-a4ab13eda5f0" providerId="ADAL" clId="{3CAFEF8E-CF2F-4CEF-BC05-07244FBE22BE}" dt="2019-12-19T05:26:33.664" v="878"/>
          <ac:spMkLst>
            <pc:docMk/>
            <pc:sldMk cId="955320337" sldId="261"/>
            <ac:spMk id="129" creationId="{D4D3853F-E801-45B0-90EA-4108A189BF88}"/>
          </ac:spMkLst>
        </pc:spChg>
        <pc:spChg chg="add mod topLvl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30" creationId="{7185C0A3-4D1A-4B44-A0F3-DE7F3BD7D970}"/>
          </ac:spMkLst>
        </pc:spChg>
        <pc:spChg chg="add mod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42" creationId="{E4FE0B84-89AD-4BCB-826A-599E42830A9F}"/>
          </ac:spMkLst>
        </pc:spChg>
        <pc:spChg chg="add mod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43" creationId="{4BFFFA7F-3F17-4A5F-9AF3-A6398C7680A9}"/>
          </ac:spMkLst>
        </pc:spChg>
        <pc:spChg chg="add mod">
          <ac:chgData name="Abastillas, Glenn (NIH/NCI) [C]" userId="5dbe876f-e518-4503-a614-a4ab13eda5f0" providerId="ADAL" clId="{3CAFEF8E-CF2F-4CEF-BC05-07244FBE22BE}" dt="2019-12-19T14:51:06.403" v="1304" actId="164"/>
          <ac:spMkLst>
            <pc:docMk/>
            <pc:sldMk cId="955320337" sldId="261"/>
            <ac:spMk id="144" creationId="{A8B696F8-1DE4-4FAA-B05E-5ADD6592C484}"/>
          </ac:spMkLst>
        </pc:s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2" creationId="{071B226B-6C67-47F3-818E-866CF1B9FC8A}"/>
          </ac:grpSpMkLst>
        </pc:gr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3" creationId="{8429B999-6A9B-403A-9EE8-D1A33DC5D468}"/>
          </ac:grpSpMkLst>
        </pc:gr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23" creationId="{20B99F5E-F6DC-4A50-9877-EF26C452B783}"/>
          </ac:grpSpMkLst>
        </pc:gr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26" creationId="{7763650C-3444-4342-82BC-CE2F13B08EF4}"/>
          </ac:grpSpMkLst>
        </pc:grpChg>
        <pc:grpChg chg="add del mod">
          <ac:chgData name="Abastillas, Glenn (NIH/NCI) [C]" userId="5dbe876f-e518-4503-a614-a4ab13eda5f0" providerId="ADAL" clId="{3CAFEF8E-CF2F-4CEF-BC05-07244FBE22BE}" dt="2019-12-19T04:49:39.759" v="35" actId="165"/>
          <ac:grpSpMkLst>
            <pc:docMk/>
            <pc:sldMk cId="955320337" sldId="261"/>
            <ac:grpSpMk id="29" creationId="{F7042358-AB7E-4BBF-8473-CB3706EC3865}"/>
          </ac:grpSpMkLst>
        </pc:grpChg>
        <pc:grpChg chg="add del mod topLvl">
          <ac:chgData name="Abastillas, Glenn (NIH/NCI) [C]" userId="5dbe876f-e518-4503-a614-a4ab13eda5f0" providerId="ADAL" clId="{3CAFEF8E-CF2F-4CEF-BC05-07244FBE22BE}" dt="2019-12-19T14:44:34.296" v="1099" actId="478"/>
          <ac:grpSpMkLst>
            <pc:docMk/>
            <pc:sldMk cId="955320337" sldId="261"/>
            <ac:grpSpMk id="32" creationId="{C05AFC8A-C093-4174-B6CE-C2FC78C2F8BA}"/>
          </ac:grpSpMkLst>
        </pc:grpChg>
        <pc:grpChg chg="add del mod">
          <ac:chgData name="Abastillas, Glenn (NIH/NCI) [C]" userId="5dbe876f-e518-4503-a614-a4ab13eda5f0" providerId="ADAL" clId="{3CAFEF8E-CF2F-4CEF-BC05-07244FBE22BE}" dt="2019-12-19T04:50:37.287" v="62" actId="165"/>
          <ac:grpSpMkLst>
            <pc:docMk/>
            <pc:sldMk cId="955320337" sldId="261"/>
            <ac:grpSpMk id="35" creationId="{4094B59D-E20F-4B26-B57B-C8644DA94BE3}"/>
          </ac:grpSpMkLst>
        </pc:gr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38" creationId="{6789971B-B372-4350-831B-75714171F1ED}"/>
          </ac:grpSpMkLst>
        </pc:grpChg>
        <pc:grpChg chg="add mod topLvl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79" creationId="{EB868F2A-2D62-4999-8B5E-37061531CE19}"/>
          </ac:grpSpMkLst>
        </pc:grpChg>
        <pc:grpChg chg="add del mod">
          <ac:chgData name="Abastillas, Glenn (NIH/NCI) [C]" userId="5dbe876f-e518-4503-a614-a4ab13eda5f0" providerId="ADAL" clId="{3CAFEF8E-CF2F-4CEF-BC05-07244FBE22BE}" dt="2019-12-19T05:16:21.335" v="500" actId="165"/>
          <ac:grpSpMkLst>
            <pc:docMk/>
            <pc:sldMk cId="955320337" sldId="261"/>
            <ac:grpSpMk id="105" creationId="{376AF2F0-7F34-4D9D-89A5-E958CE0E4875}"/>
          </ac:grpSpMkLst>
        </pc:grpChg>
        <pc:grpChg chg="add del mod">
          <ac:chgData name="Abastillas, Glenn (NIH/NCI) [C]" userId="5dbe876f-e518-4503-a614-a4ab13eda5f0" providerId="ADAL" clId="{3CAFEF8E-CF2F-4CEF-BC05-07244FBE22BE}" dt="2019-12-19T05:17:12.307" v="514" actId="165"/>
          <ac:grpSpMkLst>
            <pc:docMk/>
            <pc:sldMk cId="955320337" sldId="261"/>
            <ac:grpSpMk id="126" creationId="{0FC7A08E-93EB-405D-9812-D46D5CB507EC}"/>
          </ac:grpSpMkLst>
        </pc:grpChg>
        <pc:grpChg chg="add mod">
          <ac:chgData name="Abastillas, Glenn (NIH/NCI) [C]" userId="5dbe876f-e518-4503-a614-a4ab13eda5f0" providerId="ADAL" clId="{3CAFEF8E-CF2F-4CEF-BC05-07244FBE22BE}" dt="2019-12-19T05:26:34.334" v="879" actId="164"/>
          <ac:grpSpMkLst>
            <pc:docMk/>
            <pc:sldMk cId="955320337" sldId="261"/>
            <ac:grpSpMk id="128" creationId="{4280C243-C925-460F-8413-3ED974113C1B}"/>
          </ac:grpSpMkLst>
        </pc:grpChg>
        <pc:grpChg chg="add del mod">
          <ac:chgData name="Abastillas, Glenn (NIH/NCI) [C]" userId="5dbe876f-e518-4503-a614-a4ab13eda5f0" providerId="ADAL" clId="{3CAFEF8E-CF2F-4CEF-BC05-07244FBE22BE}" dt="2019-12-19T14:44:27.127" v="1097" actId="165"/>
          <ac:grpSpMkLst>
            <pc:docMk/>
            <pc:sldMk cId="955320337" sldId="261"/>
            <ac:grpSpMk id="131" creationId="{BFEDDE80-B25C-41E9-BDB4-8D8FE476F607}"/>
          </ac:grpSpMkLst>
        </pc:grpChg>
        <pc:grpChg chg="add mod">
          <ac:chgData name="Abastillas, Glenn (NIH/NCI) [C]" userId="5dbe876f-e518-4503-a614-a4ab13eda5f0" providerId="ADAL" clId="{3CAFEF8E-CF2F-4CEF-BC05-07244FBE22BE}" dt="2019-12-19T14:49:59.265" v="1271" actId="164"/>
          <ac:grpSpMkLst>
            <pc:docMk/>
            <pc:sldMk cId="955320337" sldId="261"/>
            <ac:grpSpMk id="152" creationId="{F00BF9EA-F1C1-4F08-9A1A-7F2682C6E6B5}"/>
          </ac:grpSpMkLst>
        </pc:grpChg>
        <pc:grpChg chg="add mod">
          <ac:chgData name="Abastillas, Glenn (NIH/NCI) [C]" userId="5dbe876f-e518-4503-a614-a4ab13eda5f0" providerId="ADAL" clId="{3CAFEF8E-CF2F-4CEF-BC05-07244FBE22BE}" dt="2019-12-19T14:51:06.403" v="1304" actId="164"/>
          <ac:grpSpMkLst>
            <pc:docMk/>
            <pc:sldMk cId="955320337" sldId="261"/>
            <ac:grpSpMk id="153" creationId="{82365E62-61A6-4018-998B-D4FD151E37B7}"/>
          </ac:grpSpMkLst>
        </pc:grpChg>
        <pc:cxnChg chg="add mod or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43" creationId="{B5714F80-A1CA-4F88-840A-8B049FEBC588}"/>
          </ac:cxnSpMkLst>
        </pc:cxnChg>
        <pc:cxnChg chg="add mod or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46" creationId="{3D78A00F-C149-4845-B3C4-5AC390CFA590}"/>
          </ac:cxnSpMkLst>
        </pc:cxnChg>
        <pc:cxnChg chg="add mod or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47" creationId="{3AF0AA8C-16AF-491A-A232-036A897E9F8C}"/>
          </ac:cxnSpMkLst>
        </pc:cxnChg>
        <pc:cxnChg chg="add mod">
          <ac:chgData name="Abastillas, Glenn (NIH/NCI) [C]" userId="5dbe876f-e518-4503-a614-a4ab13eda5f0" providerId="ADAL" clId="{3CAFEF8E-CF2F-4CEF-BC05-07244FBE22BE}" dt="2019-12-19T04:52:54.906" v="99" actId="571"/>
          <ac:cxnSpMkLst>
            <pc:docMk/>
            <pc:sldMk cId="955320337" sldId="261"/>
            <ac:cxnSpMk id="52" creationId="{A4B9B7BA-9A99-4184-8060-ADF14CE84660}"/>
          </ac:cxnSpMkLst>
        </pc:cxnChg>
        <pc:cxnChg chg="add mod">
          <ac:chgData name="Abastillas, Glenn (NIH/NCI) [C]" userId="5dbe876f-e518-4503-a614-a4ab13eda5f0" providerId="ADAL" clId="{3CAFEF8E-CF2F-4CEF-BC05-07244FBE22BE}" dt="2019-12-19T04:52:54.906" v="99" actId="571"/>
          <ac:cxnSpMkLst>
            <pc:docMk/>
            <pc:sldMk cId="955320337" sldId="261"/>
            <ac:cxnSpMk id="53" creationId="{74C39733-06A8-4400-BD74-B29D393A1CAE}"/>
          </ac:cxnSpMkLst>
        </pc:cxnChg>
        <pc:cxnChg chg="add del mod">
          <ac:chgData name="Abastillas, Glenn (NIH/NCI) [C]" userId="5dbe876f-e518-4503-a614-a4ab13eda5f0" providerId="ADAL" clId="{3CAFEF8E-CF2F-4CEF-BC05-07244FBE22BE}" dt="2019-12-19T04:53:43.548" v="105" actId="478"/>
          <ac:cxnSpMkLst>
            <pc:docMk/>
            <pc:sldMk cId="955320337" sldId="261"/>
            <ac:cxnSpMk id="55" creationId="{C29AFDA3-E417-4109-8A52-801117000A28}"/>
          </ac:cxnSpMkLst>
        </pc:cxnChg>
        <pc:cxnChg chg="add mod or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56" creationId="{CB0F490D-D623-418A-B01D-4AD14A21E664}"/>
          </ac:cxnSpMkLst>
        </pc:cxnChg>
        <pc:cxnChg chg="add mod or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85" creationId="{69BF3B16-629B-4332-910E-B66248FE81C3}"/>
          </ac:cxnSpMkLst>
        </pc:cxnChg>
        <pc:cxnChg chg="add del mod ord topLvl">
          <ac:chgData name="Abastillas, Glenn (NIH/NCI) [C]" userId="5dbe876f-e518-4503-a614-a4ab13eda5f0" providerId="ADAL" clId="{3CAFEF8E-CF2F-4CEF-BC05-07244FBE22BE}" dt="2019-12-19T14:44:34.296" v="1099" actId="478"/>
          <ac:cxnSpMkLst>
            <pc:docMk/>
            <pc:sldMk cId="955320337" sldId="261"/>
            <ac:cxnSpMk id="101" creationId="{6BE220D5-9474-452F-A4AB-E0BEB7B0E84A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09" creationId="{8D01C6FE-804C-4356-BCD7-794C2885D5C4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0" creationId="{E02D6320-BD24-494B-A1E2-63A61ED699E3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1" creationId="{91C080CA-1E19-4B4D-94E0-5784D9796EB2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2" creationId="{3811AE83-64B9-4DEF-815E-1FA8CAE9211F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3" creationId="{3C63CFA3-52CB-4ED9-A0D9-AABA258F326B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4" creationId="{E469A654-9343-47E2-B255-B30D62A47E5A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5" creationId="{79E0F0BF-FBC8-4FCA-9A69-7694FFD1E60C}"/>
          </ac:cxnSpMkLst>
        </pc:cxnChg>
        <pc:cxnChg chg="mod topLvl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16" creationId="{43DF00B9-691C-4722-A994-FC75C8C83B60}"/>
          </ac:cxnSpMkLst>
        </pc:cxnChg>
        <pc:cxnChg chg="add mod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46" creationId="{1B2AFB60-6F87-48EE-A5DA-F2F5D7E45E53}"/>
          </ac:cxnSpMkLst>
        </pc:cxnChg>
        <pc:cxnChg chg="add mod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47" creationId="{EAFB5965-101C-453D-9879-6491BE4F247A}"/>
          </ac:cxnSpMkLst>
        </pc:cxnChg>
        <pc:cxnChg chg="add mod">
          <ac:chgData name="Abastillas, Glenn (NIH/NCI) [C]" userId="5dbe876f-e518-4503-a614-a4ab13eda5f0" providerId="ADAL" clId="{3CAFEF8E-CF2F-4CEF-BC05-07244FBE22BE}" dt="2019-12-19T14:51:06.403" v="1304" actId="164"/>
          <ac:cxnSpMkLst>
            <pc:docMk/>
            <pc:sldMk cId="955320337" sldId="261"/>
            <ac:cxnSpMk id="150" creationId="{726C50A9-33D9-48DF-9321-655062552856}"/>
          </ac:cxnSpMkLst>
        </pc:cxnChg>
      </pc:sldChg>
      <pc:sldChg chg="addSp delSp modSp add">
        <pc:chgData name="Abastillas, Glenn (NIH/NCI) [C]" userId="5dbe876f-e518-4503-a614-a4ab13eda5f0" providerId="ADAL" clId="{3CAFEF8E-CF2F-4CEF-BC05-07244FBE22BE}" dt="2019-12-19T05:25:35.214" v="875" actId="164"/>
        <pc:sldMkLst>
          <pc:docMk/>
          <pc:sldMk cId="2005107724" sldId="262"/>
        </pc:sldMkLst>
        <pc:spChg chg="mod">
          <ac:chgData name="Abastillas, Glenn (NIH/NCI) [C]" userId="5dbe876f-e518-4503-a614-a4ab13eda5f0" providerId="ADAL" clId="{3CAFEF8E-CF2F-4CEF-BC05-07244FBE22BE}" dt="2019-12-19T05:25:29.287" v="874" actId="1076"/>
          <ac:spMkLst>
            <pc:docMk/>
            <pc:sldMk cId="2005107724" sldId="262"/>
            <ac:spMk id="4" creationId="{1B81E031-80E3-4073-B155-AF102411998A}"/>
          </ac:spMkLst>
        </pc:spChg>
        <pc:spChg chg="del mod topLvl">
          <ac:chgData name="Abastillas, Glenn (NIH/NCI) [C]" userId="5dbe876f-e518-4503-a614-a4ab13eda5f0" providerId="ADAL" clId="{3CAFEF8E-CF2F-4CEF-BC05-07244FBE22BE}" dt="2019-12-19T05:19:47.005" v="567" actId="478"/>
          <ac:spMkLst>
            <pc:docMk/>
            <pc:sldMk cId="2005107724" sldId="262"/>
            <ac:spMk id="5" creationId="{49C2DF6D-3FDC-434A-9AD2-F737529CABCC}"/>
          </ac:spMkLst>
        </pc:spChg>
        <pc:spChg chg="del mod topLvl">
          <ac:chgData name="Abastillas, Glenn (NIH/NCI) [C]" userId="5dbe876f-e518-4503-a614-a4ab13eda5f0" providerId="ADAL" clId="{3CAFEF8E-CF2F-4CEF-BC05-07244FBE22BE}" dt="2019-12-19T05:19:55.101" v="572" actId="478"/>
          <ac:spMkLst>
            <pc:docMk/>
            <pc:sldMk cId="2005107724" sldId="262"/>
            <ac:spMk id="8" creationId="{A3CDC995-F0BA-4A08-9D03-36032CE8B445}"/>
          </ac:spMkLst>
        </pc:spChg>
        <pc:spChg chg="mod">
          <ac:chgData name="Abastillas, Glenn (NIH/NCI) [C]" userId="5dbe876f-e518-4503-a614-a4ab13eda5f0" providerId="ADAL" clId="{3CAFEF8E-CF2F-4CEF-BC05-07244FBE22BE}" dt="2019-12-19T05:17:53.948" v="536" actId="20577"/>
          <ac:spMkLst>
            <pc:docMk/>
            <pc:sldMk cId="2005107724" sldId="262"/>
            <ac:spMk id="30" creationId="{7615A8A3-B1B2-4933-933F-8CDC89204831}"/>
          </ac:spMkLst>
        </pc:spChg>
        <pc:spChg chg="mod topLvl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33" creationId="{BC75203F-FCB2-46C3-863B-4FAE144AAB74}"/>
          </ac:spMkLst>
        </pc:spChg>
        <pc:spChg chg="mod topLvl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34" creationId="{370FD417-A50C-4AE0-93E6-B616EF5CB839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63" creationId="{E177A375-1BDE-4AC5-AC69-93D8C69FEE1B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64" creationId="{3C33BEB9-80B9-4C68-8EA2-4C5C4BD6E587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68" creationId="{128BC1F2-4B26-45D5-9684-53D611D311C5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69" creationId="{F69BD3F8-A499-4B35-AC3A-DFBDFB17E620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70" creationId="{E59C7027-4828-48F6-8B1B-0C9F71C988DF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71" creationId="{92384CFB-3A37-4530-BBDC-7EEA3C10F1D1}"/>
          </ac:spMkLst>
        </pc:spChg>
        <pc:spChg chg="del mod">
          <ac:chgData name="Abastillas, Glenn (NIH/NCI) [C]" userId="5dbe876f-e518-4503-a614-a4ab13eda5f0" providerId="ADAL" clId="{3CAFEF8E-CF2F-4CEF-BC05-07244FBE22BE}" dt="2019-12-19T05:18:22.202" v="544" actId="478"/>
          <ac:spMkLst>
            <pc:docMk/>
            <pc:sldMk cId="2005107724" sldId="262"/>
            <ac:spMk id="72" creationId="{D0CAE999-AF7E-4471-947F-C4B700C3518F}"/>
          </ac:spMkLst>
        </pc:spChg>
        <pc:spChg chg="del mod">
          <ac:chgData name="Abastillas, Glenn (NIH/NCI) [C]" userId="5dbe876f-e518-4503-a614-a4ab13eda5f0" providerId="ADAL" clId="{3CAFEF8E-CF2F-4CEF-BC05-07244FBE22BE}" dt="2019-12-19T05:18:22.202" v="544" actId="478"/>
          <ac:spMkLst>
            <pc:docMk/>
            <pc:sldMk cId="2005107724" sldId="262"/>
            <ac:spMk id="73" creationId="{6DBF5ABE-0029-4791-BE86-2355D147AEB9}"/>
          </ac:spMkLst>
        </pc:spChg>
        <pc:spChg chg="del">
          <ac:chgData name="Abastillas, Glenn (NIH/NCI) [C]" userId="5dbe876f-e518-4503-a614-a4ab13eda5f0" providerId="ADAL" clId="{3CAFEF8E-CF2F-4CEF-BC05-07244FBE22BE}" dt="2019-12-19T05:17:47.795" v="527" actId="478"/>
          <ac:spMkLst>
            <pc:docMk/>
            <pc:sldMk cId="2005107724" sldId="262"/>
            <ac:spMk id="74" creationId="{7B145A68-6B8A-4BCC-91F2-2CBDB2D4DB67}"/>
          </ac:spMkLst>
        </pc:spChg>
        <pc:spChg chg="add 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75" creationId="{F99E4AA0-D5F4-4D98-944F-00929EA9E288}"/>
          </ac:spMkLst>
        </pc:spChg>
        <pc:spChg chg="del">
          <ac:chgData name="Abastillas, Glenn (NIH/NCI) [C]" userId="5dbe876f-e518-4503-a614-a4ab13eda5f0" providerId="ADAL" clId="{3CAFEF8E-CF2F-4CEF-BC05-07244FBE22BE}" dt="2019-12-19T05:17:47.795" v="527" actId="478"/>
          <ac:spMkLst>
            <pc:docMk/>
            <pc:sldMk cId="2005107724" sldId="262"/>
            <ac:spMk id="99" creationId="{6078167A-E32D-49DA-A7C8-C5C386C04CDF}"/>
          </ac:spMkLst>
        </pc:spChg>
        <pc:spChg chg="mod">
          <ac:chgData name="Abastillas, Glenn (NIH/NCI) [C]" userId="5dbe876f-e518-4503-a614-a4ab13eda5f0" providerId="ADAL" clId="{3CAFEF8E-CF2F-4CEF-BC05-07244FBE22BE}" dt="2019-12-19T05:25:35.214" v="875" actId="164"/>
          <ac:spMkLst>
            <pc:docMk/>
            <pc:sldMk cId="2005107724" sldId="262"/>
            <ac:spMk id="102" creationId="{EA51C6F8-D713-4E16-B182-DE36F1465C01}"/>
          </ac:spMkLst>
        </pc:spChg>
        <pc:spChg chg="del">
          <ac:chgData name="Abastillas, Glenn (NIH/NCI) [C]" userId="5dbe876f-e518-4503-a614-a4ab13eda5f0" providerId="ADAL" clId="{3CAFEF8E-CF2F-4CEF-BC05-07244FBE22BE}" dt="2019-12-19T05:24:46.297" v="809" actId="478"/>
          <ac:spMkLst>
            <pc:docMk/>
            <pc:sldMk cId="2005107724" sldId="262"/>
            <ac:spMk id="103" creationId="{B97A380B-8424-4131-A613-06DC7FBBFEAD}"/>
          </ac:spMkLst>
        </pc:spChg>
        <pc:spChg chg="del">
          <ac:chgData name="Abastillas, Glenn (NIH/NCI) [C]" userId="5dbe876f-e518-4503-a614-a4ab13eda5f0" providerId="ADAL" clId="{3CAFEF8E-CF2F-4CEF-BC05-07244FBE22BE}" dt="2019-12-19T05:18:09.337" v="541" actId="478"/>
          <ac:spMkLst>
            <pc:docMk/>
            <pc:sldMk cId="2005107724" sldId="262"/>
            <ac:spMk id="104" creationId="{1F9E9F60-AA2B-4C7E-B723-975637856D8E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07" creationId="{0B6227AF-F586-43DB-984A-C69FBB0F3967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08" creationId="{F5D4AFD5-51CB-4438-9021-EC0206419195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17" creationId="{88349001-E6A6-45DC-9354-BF3E6153B23A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18" creationId="{C95AFE25-B9F1-402B-992D-69CCFC38620B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19" creationId="{164F4B26-17C3-4136-8EFF-4D9B05C21C39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0" creationId="{7E5AA8AE-C312-4E1C-A078-E9F4032C52D3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1" creationId="{899F377C-C856-42F1-AD1C-F37C5C17BA2F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2" creationId="{20BE298D-883D-4892-A4AF-16E8702F252B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3" creationId="{D3C1DC16-F25E-4E79-8B36-078B4EAEE6BC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4" creationId="{7B9B664A-81CB-4EC5-97B2-BA1CB663EEED}"/>
          </ac:spMkLst>
        </pc:spChg>
        <pc:spChg chg="del">
          <ac:chgData name="Abastillas, Glenn (NIH/NCI) [C]" userId="5dbe876f-e518-4503-a614-a4ab13eda5f0" providerId="ADAL" clId="{3CAFEF8E-CF2F-4CEF-BC05-07244FBE22BE}" dt="2019-12-19T05:21:02.704" v="596" actId="478"/>
          <ac:spMkLst>
            <pc:docMk/>
            <pc:sldMk cId="2005107724" sldId="262"/>
            <ac:spMk id="127" creationId="{5C595A66-DF0B-48CB-8220-2F690987ABF4}"/>
          </ac:spMkLst>
        </pc:spChg>
        <pc:grpChg chg="del mod">
          <ac:chgData name="Abastillas, Glenn (NIH/NCI) [C]" userId="5dbe876f-e518-4503-a614-a4ab13eda5f0" providerId="ADAL" clId="{3CAFEF8E-CF2F-4CEF-BC05-07244FBE22BE}" dt="2019-12-19T05:19:44.912" v="566" actId="165"/>
          <ac:grpSpMkLst>
            <pc:docMk/>
            <pc:sldMk cId="2005107724" sldId="262"/>
            <ac:grpSpMk id="2" creationId="{071B226B-6C67-47F3-818E-866CF1B9FC8A}"/>
          </ac:grpSpMkLst>
        </pc:grpChg>
        <pc:grpChg chg="del">
          <ac:chgData name="Abastillas, Glenn (NIH/NCI) [C]" userId="5dbe876f-e518-4503-a614-a4ab13eda5f0" providerId="ADAL" clId="{3CAFEF8E-CF2F-4CEF-BC05-07244FBE22BE}" dt="2019-12-19T05:17:57.908" v="537" actId="478"/>
          <ac:grpSpMkLst>
            <pc:docMk/>
            <pc:sldMk cId="2005107724" sldId="262"/>
            <ac:grpSpMk id="3" creationId="{8429B999-6A9B-403A-9EE8-D1A33DC5D468}"/>
          </ac:grpSpMkLst>
        </pc:grpChg>
        <pc:grpChg chg="add mod">
          <ac:chgData name="Abastillas, Glenn (NIH/NCI) [C]" userId="5dbe876f-e518-4503-a614-a4ab13eda5f0" providerId="ADAL" clId="{3CAFEF8E-CF2F-4CEF-BC05-07244FBE22BE}" dt="2019-12-19T05:25:35.214" v="875" actId="164"/>
          <ac:grpSpMkLst>
            <pc:docMk/>
            <pc:sldMk cId="2005107724" sldId="262"/>
            <ac:grpSpMk id="19" creationId="{B5C7CCD2-B052-4A5F-AF0E-4CB7FC246112}"/>
          </ac:grpSpMkLst>
        </pc:grpChg>
        <pc:grpChg chg="del mod">
          <ac:chgData name="Abastillas, Glenn (NIH/NCI) [C]" userId="5dbe876f-e518-4503-a614-a4ab13eda5f0" providerId="ADAL" clId="{3CAFEF8E-CF2F-4CEF-BC05-07244FBE22BE}" dt="2019-12-19T05:20:07.884" v="576" actId="478"/>
          <ac:grpSpMkLst>
            <pc:docMk/>
            <pc:sldMk cId="2005107724" sldId="262"/>
            <ac:grpSpMk id="23" creationId="{20B99F5E-F6DC-4A50-9877-EF26C452B783}"/>
          </ac:grpSpMkLst>
        </pc:grpChg>
        <pc:grpChg chg="del">
          <ac:chgData name="Abastillas, Glenn (NIH/NCI) [C]" userId="5dbe876f-e518-4503-a614-a4ab13eda5f0" providerId="ADAL" clId="{3CAFEF8E-CF2F-4CEF-BC05-07244FBE22BE}" dt="2019-12-19T05:17:47.795" v="527" actId="478"/>
          <ac:grpSpMkLst>
            <pc:docMk/>
            <pc:sldMk cId="2005107724" sldId="262"/>
            <ac:grpSpMk id="26" creationId="{7763650C-3444-4342-82BC-CE2F13B08EF4}"/>
          </ac:grpSpMkLst>
        </pc:grpChg>
        <pc:grpChg chg="del mod">
          <ac:chgData name="Abastillas, Glenn (NIH/NCI) [C]" userId="5dbe876f-e518-4503-a614-a4ab13eda5f0" providerId="ADAL" clId="{3CAFEF8E-CF2F-4CEF-BC05-07244FBE22BE}" dt="2019-12-19T05:19:09.701" v="558" actId="165"/>
          <ac:grpSpMkLst>
            <pc:docMk/>
            <pc:sldMk cId="2005107724" sldId="262"/>
            <ac:grpSpMk id="32" creationId="{C05AFC8A-C093-4174-B6CE-C2FC78C2F8BA}"/>
          </ac:grpSpMkLst>
        </pc:grpChg>
        <pc:grpChg chg="del">
          <ac:chgData name="Abastillas, Glenn (NIH/NCI) [C]" userId="5dbe876f-e518-4503-a614-a4ab13eda5f0" providerId="ADAL" clId="{3CAFEF8E-CF2F-4CEF-BC05-07244FBE22BE}" dt="2019-12-19T05:18:06.522" v="540" actId="478"/>
          <ac:grpSpMkLst>
            <pc:docMk/>
            <pc:sldMk cId="2005107724" sldId="262"/>
            <ac:grpSpMk id="38" creationId="{6789971B-B372-4350-831B-75714171F1ED}"/>
          </ac:grpSpMkLst>
        </pc:grpChg>
        <pc:grpChg chg="del">
          <ac:chgData name="Abastillas, Glenn (NIH/NCI) [C]" userId="5dbe876f-e518-4503-a614-a4ab13eda5f0" providerId="ADAL" clId="{3CAFEF8E-CF2F-4CEF-BC05-07244FBE22BE}" dt="2019-12-19T05:17:47.795" v="527" actId="478"/>
          <ac:grpSpMkLst>
            <pc:docMk/>
            <pc:sldMk cId="2005107724" sldId="262"/>
            <ac:grpSpMk id="79" creationId="{EB868F2A-2D62-4999-8B5E-37061531CE19}"/>
          </ac:grpSpMkLst>
        </pc:grpChg>
        <pc:cxnChg chg="add del mod">
          <ac:chgData name="Abastillas, Glenn (NIH/NCI) [C]" userId="5dbe876f-e518-4503-a614-a4ab13eda5f0" providerId="ADAL" clId="{3CAFEF8E-CF2F-4CEF-BC05-07244FBE22BE}" dt="2019-12-19T05:18:37.821" v="548" actId="11529"/>
          <ac:cxnSpMkLst>
            <pc:docMk/>
            <pc:sldMk cId="2005107724" sldId="262"/>
            <ac:cxnSpMk id="7" creationId="{461409F9-D77D-4CD3-85F8-F798B859D5C5}"/>
          </ac:cxnSpMkLst>
        </pc:cxnChg>
        <pc:cxnChg chg="mod">
          <ac:chgData name="Abastillas, Glenn (NIH/NCI) [C]" userId="5dbe876f-e518-4503-a614-a4ab13eda5f0" providerId="ADAL" clId="{3CAFEF8E-CF2F-4CEF-BC05-07244FBE22BE}" dt="2019-12-19T05:25:35.214" v="875" actId="164"/>
          <ac:cxnSpMkLst>
            <pc:docMk/>
            <pc:sldMk cId="2005107724" sldId="262"/>
            <ac:cxnSpMk id="43" creationId="{B5714F80-A1CA-4F88-840A-8B049FEBC588}"/>
          </ac:cxnSpMkLst>
        </pc:cxnChg>
        <pc:cxnChg chg="mod">
          <ac:chgData name="Abastillas, Glenn (NIH/NCI) [C]" userId="5dbe876f-e518-4503-a614-a4ab13eda5f0" providerId="ADAL" clId="{3CAFEF8E-CF2F-4CEF-BC05-07244FBE22BE}" dt="2019-12-19T05:25:35.214" v="875" actId="164"/>
          <ac:cxnSpMkLst>
            <pc:docMk/>
            <pc:sldMk cId="2005107724" sldId="262"/>
            <ac:cxnSpMk id="46" creationId="{3D78A00F-C149-4845-B3C4-5AC390CFA590}"/>
          </ac:cxnSpMkLst>
        </pc:cxnChg>
        <pc:cxnChg chg="del">
          <ac:chgData name="Abastillas, Glenn (NIH/NCI) [C]" userId="5dbe876f-e518-4503-a614-a4ab13eda5f0" providerId="ADAL" clId="{3CAFEF8E-CF2F-4CEF-BC05-07244FBE22BE}" dt="2019-12-19T05:17:50.586" v="528" actId="478"/>
          <ac:cxnSpMkLst>
            <pc:docMk/>
            <pc:sldMk cId="2005107724" sldId="262"/>
            <ac:cxnSpMk id="47" creationId="{3AF0AA8C-16AF-491A-A232-036A897E9F8C}"/>
          </ac:cxnSpMkLst>
        </pc:cxnChg>
        <pc:cxnChg chg="del">
          <ac:chgData name="Abastillas, Glenn (NIH/NCI) [C]" userId="5dbe876f-e518-4503-a614-a4ab13eda5f0" providerId="ADAL" clId="{3CAFEF8E-CF2F-4CEF-BC05-07244FBE22BE}" dt="2019-12-19T05:18:06.522" v="540" actId="478"/>
          <ac:cxnSpMkLst>
            <pc:docMk/>
            <pc:sldMk cId="2005107724" sldId="262"/>
            <ac:cxnSpMk id="56" creationId="{CB0F490D-D623-418A-B01D-4AD14A21E664}"/>
          </ac:cxnSpMkLst>
        </pc:cxnChg>
        <pc:cxnChg chg="del">
          <ac:chgData name="Abastillas, Glenn (NIH/NCI) [C]" userId="5dbe876f-e518-4503-a614-a4ab13eda5f0" providerId="ADAL" clId="{3CAFEF8E-CF2F-4CEF-BC05-07244FBE22BE}" dt="2019-12-19T05:17:50.586" v="528" actId="478"/>
          <ac:cxnSpMkLst>
            <pc:docMk/>
            <pc:sldMk cId="2005107724" sldId="262"/>
            <ac:cxnSpMk id="85" creationId="{69BF3B16-629B-4332-910E-B66248FE81C3}"/>
          </ac:cxnSpMkLst>
        </pc:cxnChg>
        <pc:cxnChg chg="del mod">
          <ac:chgData name="Abastillas, Glenn (NIH/NCI) [C]" userId="5dbe876f-e518-4503-a614-a4ab13eda5f0" providerId="ADAL" clId="{3CAFEF8E-CF2F-4CEF-BC05-07244FBE22BE}" dt="2019-12-19T05:17:59.747" v="538" actId="478"/>
          <ac:cxnSpMkLst>
            <pc:docMk/>
            <pc:sldMk cId="2005107724" sldId="262"/>
            <ac:cxnSpMk id="101" creationId="{6BE220D5-9474-452F-A4AB-E0BEB7B0E84A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09" creationId="{8D01C6FE-804C-4356-BCD7-794C2885D5C4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0" creationId="{E02D6320-BD24-494B-A1E2-63A61ED699E3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1" creationId="{91C080CA-1E19-4B4D-94E0-5784D9796EB2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2" creationId="{3811AE83-64B9-4DEF-815E-1FA8CAE9211F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3" creationId="{3C63CFA3-52CB-4ED9-A0D9-AABA258F326B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4" creationId="{E469A654-9343-47E2-B255-B30D62A47E5A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5" creationId="{79E0F0BF-FBC8-4FCA-9A69-7694FFD1E60C}"/>
          </ac:cxnSpMkLst>
        </pc:cxnChg>
        <pc:cxnChg chg="del">
          <ac:chgData name="Abastillas, Glenn (NIH/NCI) [C]" userId="5dbe876f-e518-4503-a614-a4ab13eda5f0" providerId="ADAL" clId="{3CAFEF8E-CF2F-4CEF-BC05-07244FBE22BE}" dt="2019-12-19T05:21:02.704" v="596" actId="478"/>
          <ac:cxnSpMkLst>
            <pc:docMk/>
            <pc:sldMk cId="2005107724" sldId="262"/>
            <ac:cxnSpMk id="116" creationId="{43DF00B9-691C-4722-A994-FC75C8C83B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26776780-44AE-4928-A3C9-F2BB2E399B2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74" tIns="70537" rIns="141074" bIns="705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7"/>
            <a:ext cx="7680960" cy="5940743"/>
          </a:xfrm>
          <a:prstGeom prst="rect">
            <a:avLst/>
          </a:prstGeom>
        </p:spPr>
        <p:txBody>
          <a:bodyPr vert="horz" lIns="141074" tIns="70537" rIns="141074" bIns="70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F8FCDA63-A22F-4F54-92A7-69905DF0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F8C9-8817-4569-9EC5-B9938458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4841-5B37-4D7A-BB75-6560611A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D441-0484-46C4-A47E-FB59ED58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0CF5-8ECE-43BB-A00E-4481B31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2985-81BB-4C2B-A584-D448AB4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3C81-0D92-4D88-8818-CE90F9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7AB12-27EF-4EBD-8F4D-A79BA316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B885-EB63-4B51-8B08-143F304F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B3E7-1BBC-4602-B33C-537686E7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35A4-D4FD-466E-9981-FB1432CA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C6E12-E866-41D0-AB16-FE763E56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1A02-47FA-4C78-9AFF-BE22AE94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8C83-5E4A-4A98-8103-8FCC5FA6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8E98-ABFD-4320-97CF-E3FFA55F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9AF7-C904-45D9-90B2-2C796A97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6286-A5F7-4B27-AAF3-AA06D70C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CAD2-C25A-4B04-8279-B2C12D7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1F8A-469A-4EEF-87FD-684BB627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6598-15C6-4650-AA1D-EA26AB3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6799-512D-461B-B8CE-91C22C4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4DBE-3A6B-4378-BC02-E76E0001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B46D-9853-45FC-AC4C-8B88975E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B172-6B95-4FFD-B1A8-DAC1439C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0287-CEA3-4FF3-A5DD-E688E8DE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D2B4-B61B-41C6-852A-389BA9EE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D27-4988-4DF3-AA2F-9795028E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14A2-F1B9-4408-80BB-24D50954E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13D48-03C4-4346-9267-E8912B01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E614-5FA3-45C4-870E-A7B330E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D286-0FDC-43B2-B7F6-D3E129E4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4C1E7-03AF-49CA-BAF8-CB24C08D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70C3-D792-4D09-9737-C3640EFF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6406-A9D7-4E78-848D-A2F486A9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50CA0-7308-470B-BA46-67982BA5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7F723-D219-46A1-9EB0-08FC15C55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67350-07E5-4878-B270-6D57797A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C4771-F121-470C-AAB2-87C9BAE8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AA614-ABC9-48B8-975C-6616DCD4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D989E-735E-4E08-B464-63022827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963-D32F-4668-8A33-89D3070E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7A26-27D0-44B7-9388-5FD29E7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D608-623B-4E71-B762-720706D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E1980-9601-4778-92E5-95A7A67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97BE-D983-45BD-AA2A-61C6CB5F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84981-94DB-4956-8903-495192F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1938-0FD1-4973-A794-E5CF042B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B0F7-A3AE-44D3-B629-8FA1591A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B2CC-48AF-4A9E-826E-D369311B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3D525-EFED-4D0E-B065-B29641C3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03C1-EA60-4364-9096-100EFF93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8040-B24D-4940-AF17-61F721B7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0202-1922-4D35-8883-DFB5A925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48C6-6E87-49EF-8577-628EA525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3FFA8-ED45-4D84-9FB0-3A2249FF3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A3490-9FB3-4E94-926C-C04365E8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0A32-252D-4567-A39E-AD01F3E4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D2C1-A411-4D1F-9FCA-E1093E12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C2EB9-1E5F-45F1-8EDB-F28CD735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B77C-EDC1-4BAC-A8FF-96BD2E30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3FAA-1EB3-4CC6-BD6D-F82FDED7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C489-108F-407B-824F-88FD47E7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B4B3-F9F5-4BE7-9E00-EA0B4884CDC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BC3-6EC2-4455-BB6C-2B07826C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43EC-4A23-4805-A43A-1B2CAB5A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D03B-E5CA-4D93-B0E7-C11874C5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F4DCE13C-A8C4-4637-B9A5-47FA5A51A04A}"/>
              </a:ext>
            </a:extLst>
          </p:cNvPr>
          <p:cNvSpPr/>
          <p:nvPr/>
        </p:nvSpPr>
        <p:spPr>
          <a:xfrm>
            <a:off x="3573503" y="-172816"/>
            <a:ext cx="4031910" cy="720363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96B1E7-C4C7-4E48-B3AB-5E604C521861}"/>
              </a:ext>
            </a:extLst>
          </p:cNvPr>
          <p:cNvSpPr/>
          <p:nvPr/>
        </p:nvSpPr>
        <p:spPr>
          <a:xfrm>
            <a:off x="1889254" y="-187014"/>
            <a:ext cx="1662789" cy="72036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onnector: Curved 8">
            <a:extLst>
              <a:ext uri="{FF2B5EF4-FFF2-40B4-BE49-F238E27FC236}">
                <a16:creationId xmlns:a16="http://schemas.microsoft.com/office/drawing/2014/main" id="{3FFBCDCD-36BD-4A1D-B457-4DAC93B6D691}"/>
              </a:ext>
            </a:extLst>
          </p:cNvPr>
          <p:cNvCxnSpPr>
            <a:cxnSpLocks/>
          </p:cNvCxnSpPr>
          <p:nvPr/>
        </p:nvCxnSpPr>
        <p:spPr>
          <a:xfrm>
            <a:off x="6909693" y="4139511"/>
            <a:ext cx="5901238" cy="0"/>
          </a:xfrm>
          <a:prstGeom prst="straightConnector1">
            <a:avLst/>
          </a:prstGeom>
          <a:ln w="177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8">
            <a:extLst>
              <a:ext uri="{FF2B5EF4-FFF2-40B4-BE49-F238E27FC236}">
                <a16:creationId xmlns:a16="http://schemas.microsoft.com/office/drawing/2014/main" id="{1EA8928B-C609-42F7-80CF-11C094529985}"/>
              </a:ext>
            </a:extLst>
          </p:cNvPr>
          <p:cNvCxnSpPr>
            <a:cxnSpLocks/>
          </p:cNvCxnSpPr>
          <p:nvPr/>
        </p:nvCxnSpPr>
        <p:spPr>
          <a:xfrm>
            <a:off x="6909693" y="2310051"/>
            <a:ext cx="6339776" cy="0"/>
          </a:xfrm>
          <a:prstGeom prst="straightConnector1">
            <a:avLst/>
          </a:prstGeom>
          <a:ln w="330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8">
            <a:extLst>
              <a:ext uri="{FF2B5EF4-FFF2-40B4-BE49-F238E27FC236}">
                <a16:creationId xmlns:a16="http://schemas.microsoft.com/office/drawing/2014/main" id="{A39ABBA8-178A-4C42-9DDE-85B7DD99A1B6}"/>
              </a:ext>
            </a:extLst>
          </p:cNvPr>
          <p:cNvCxnSpPr>
            <a:cxnSpLocks/>
            <a:stCxn id="101" idx="2"/>
            <a:endCxn id="5" idx="0"/>
          </p:cNvCxnSpPr>
          <p:nvPr/>
        </p:nvCxnSpPr>
        <p:spPr>
          <a:xfrm>
            <a:off x="4642290" y="165693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8">
            <a:extLst>
              <a:ext uri="{FF2B5EF4-FFF2-40B4-BE49-F238E27FC236}">
                <a16:creationId xmlns:a16="http://schemas.microsoft.com/office/drawing/2014/main" id="{8B66C15D-AB3B-4F8B-BB6C-914B786AF544}"/>
              </a:ext>
            </a:extLst>
          </p:cNvPr>
          <p:cNvCxnSpPr>
            <a:cxnSpLocks/>
          </p:cNvCxnSpPr>
          <p:nvPr/>
        </p:nvCxnSpPr>
        <p:spPr>
          <a:xfrm>
            <a:off x="2509657" y="1656931"/>
            <a:ext cx="8834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8">
            <a:extLst>
              <a:ext uri="{FF2B5EF4-FFF2-40B4-BE49-F238E27FC236}">
                <a16:creationId xmlns:a16="http://schemas.microsoft.com/office/drawing/2014/main" id="{7A7B5677-ABBD-4EA6-8FCE-4984E403DD27}"/>
              </a:ext>
            </a:extLst>
          </p:cNvPr>
          <p:cNvCxnSpPr>
            <a:cxnSpLocks/>
            <a:stCxn id="102" idx="2"/>
            <a:endCxn id="6" idx="0"/>
          </p:cNvCxnSpPr>
          <p:nvPr/>
        </p:nvCxnSpPr>
        <p:spPr>
          <a:xfrm>
            <a:off x="6909693" y="1656930"/>
            <a:ext cx="1" cy="401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EBB1B1-8A83-456D-B1E8-AF60CB06524E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3578182" y="994274"/>
            <a:ext cx="12700" cy="2128215"/>
          </a:xfrm>
          <a:prstGeom prst="bentConnector3">
            <a:avLst>
              <a:gd name="adj1" fmla="val 1800000"/>
            </a:avLst>
          </a:prstGeom>
          <a:ln w="2286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43B04AB-D74E-462F-B4EB-D99C2E23D1BB}"/>
              </a:ext>
            </a:extLst>
          </p:cNvPr>
          <p:cNvCxnSpPr>
            <a:cxnSpLocks/>
          </p:cNvCxnSpPr>
          <p:nvPr/>
        </p:nvCxnSpPr>
        <p:spPr>
          <a:xfrm>
            <a:off x="4642289" y="2310051"/>
            <a:ext cx="2267404" cy="0"/>
          </a:xfrm>
          <a:prstGeom prst="straightConnector1">
            <a:avLst/>
          </a:prstGeom>
          <a:ln w="330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7537412-FCA6-456F-88B0-4E1B9DC2C36D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3578182" y="1497612"/>
            <a:ext cx="12700" cy="2128215"/>
          </a:xfrm>
          <a:prstGeom prst="bentConnector3">
            <a:avLst>
              <a:gd name="adj1" fmla="val 1800000"/>
            </a:avLst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1F08D2-66E9-459C-843F-7A917BAA332E}"/>
              </a:ext>
            </a:extLst>
          </p:cNvPr>
          <p:cNvSpPr/>
          <p:nvPr/>
        </p:nvSpPr>
        <p:spPr>
          <a:xfrm>
            <a:off x="2262405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70BAE6-DCF4-4B9D-9275-3138D3870174}"/>
              </a:ext>
            </a:extLst>
          </p:cNvPr>
          <p:cNvSpPr/>
          <p:nvPr/>
        </p:nvSpPr>
        <p:spPr>
          <a:xfrm>
            <a:off x="4390620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16057-D3F3-4C57-AFD5-442BABAE6097}"/>
              </a:ext>
            </a:extLst>
          </p:cNvPr>
          <p:cNvSpPr/>
          <p:nvPr/>
        </p:nvSpPr>
        <p:spPr>
          <a:xfrm>
            <a:off x="6658024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332F8-51BC-4A7A-A055-8188A6D34E3D}"/>
              </a:ext>
            </a:extLst>
          </p:cNvPr>
          <p:cNvSpPr txBox="1"/>
          <p:nvPr/>
        </p:nvSpPr>
        <p:spPr>
          <a:xfrm>
            <a:off x="2146041" y="26514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6180D-CE3F-4848-9CFF-9A7DFB2F9262}"/>
              </a:ext>
            </a:extLst>
          </p:cNvPr>
          <p:cNvSpPr txBox="1"/>
          <p:nvPr/>
        </p:nvSpPr>
        <p:spPr>
          <a:xfrm>
            <a:off x="4767790" y="265148"/>
            <a:ext cx="20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 and Endpoints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CDE06-C951-428D-AA20-14B4C44A959D}"/>
              </a:ext>
            </a:extLst>
          </p:cNvPr>
          <p:cNvSpPr txBox="1"/>
          <p:nvPr/>
        </p:nvSpPr>
        <p:spPr>
          <a:xfrm>
            <a:off x="452340" y="2125384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Hawai’i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D74A67-4D8C-4048-9984-BC87B28ABB28}"/>
              </a:ext>
            </a:extLst>
          </p:cNvPr>
          <p:cNvSpPr txBox="1"/>
          <p:nvPr/>
        </p:nvSpPr>
        <p:spPr>
          <a:xfrm>
            <a:off x="1895603" y="1318377"/>
            <a:ext cx="12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Lab/Hospital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2E721E-3AEE-42EE-B3A4-ECF6F79B0960}"/>
              </a:ext>
            </a:extLst>
          </p:cNvPr>
          <p:cNvSpPr txBox="1"/>
          <p:nvPr/>
        </p:nvSpPr>
        <p:spPr>
          <a:xfrm>
            <a:off x="3894232" y="1318377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Registry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0AD750-4671-4EB4-9E3B-2ABA412AFD64}"/>
              </a:ext>
            </a:extLst>
          </p:cNvPr>
          <p:cNvSpPr txBox="1"/>
          <p:nvPr/>
        </p:nvSpPr>
        <p:spPr>
          <a:xfrm>
            <a:off x="6363710" y="1318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SEER*DMS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4232B5-77D5-4770-ABCC-B3F4A15508FC}"/>
              </a:ext>
            </a:extLst>
          </p:cNvPr>
          <p:cNvSpPr txBox="1"/>
          <p:nvPr/>
        </p:nvSpPr>
        <p:spPr>
          <a:xfrm>
            <a:off x="2899773" y="2568070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PHINMS | X,XXX | XX%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F5DF7E-9AE1-40BB-ADA7-6A06369989AB}"/>
              </a:ext>
            </a:extLst>
          </p:cNvPr>
          <p:cNvSpPr txBox="1"/>
          <p:nvPr/>
        </p:nvSpPr>
        <p:spPr>
          <a:xfrm>
            <a:off x="2871506" y="1561910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  <a:r>
              <a:rPr lang="en-US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Transmed</a:t>
            </a:r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X,XXXX | XX%</a:t>
            </a:r>
          </a:p>
        </p:txBody>
      </p:sp>
      <p:cxnSp>
        <p:nvCxnSpPr>
          <p:cNvPr id="142" name="Connector: Curved 8">
            <a:extLst>
              <a:ext uri="{FF2B5EF4-FFF2-40B4-BE49-F238E27FC236}">
                <a16:creationId xmlns:a16="http://schemas.microsoft.com/office/drawing/2014/main" id="{33589243-5D8B-404E-A301-417FC04B905F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>
            <a:off x="4642290" y="348639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8">
            <a:extLst>
              <a:ext uri="{FF2B5EF4-FFF2-40B4-BE49-F238E27FC236}">
                <a16:creationId xmlns:a16="http://schemas.microsoft.com/office/drawing/2014/main" id="{6E3DCE31-6C7C-4EEF-8F8E-89A1E93EAF6B}"/>
              </a:ext>
            </a:extLst>
          </p:cNvPr>
          <p:cNvCxnSpPr>
            <a:cxnSpLocks/>
          </p:cNvCxnSpPr>
          <p:nvPr/>
        </p:nvCxnSpPr>
        <p:spPr>
          <a:xfrm>
            <a:off x="2514074" y="348639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8">
            <a:extLst>
              <a:ext uri="{FF2B5EF4-FFF2-40B4-BE49-F238E27FC236}">
                <a16:creationId xmlns:a16="http://schemas.microsoft.com/office/drawing/2014/main" id="{EC81ABEC-0859-4F49-8668-59DE70BFDD37}"/>
              </a:ext>
            </a:extLst>
          </p:cNvPr>
          <p:cNvCxnSpPr>
            <a:cxnSpLocks/>
            <a:stCxn id="155" idx="2"/>
            <a:endCxn id="151" idx="0"/>
          </p:cNvCxnSpPr>
          <p:nvPr/>
        </p:nvCxnSpPr>
        <p:spPr>
          <a:xfrm>
            <a:off x="6909693" y="3486390"/>
            <a:ext cx="1" cy="401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7">
            <a:extLst>
              <a:ext uri="{FF2B5EF4-FFF2-40B4-BE49-F238E27FC236}">
                <a16:creationId xmlns:a16="http://schemas.microsoft.com/office/drawing/2014/main" id="{F5F3FC1F-BAEC-4872-9FD0-584C5E5CB3DE}"/>
              </a:ext>
            </a:extLst>
          </p:cNvPr>
          <p:cNvCxnSpPr>
            <a:cxnSpLocks/>
            <a:stCxn id="149" idx="6"/>
            <a:endCxn id="150" idx="2"/>
          </p:cNvCxnSpPr>
          <p:nvPr/>
        </p:nvCxnSpPr>
        <p:spPr>
          <a:xfrm>
            <a:off x="2765744" y="4139511"/>
            <a:ext cx="1624876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8">
            <a:extLst>
              <a:ext uri="{FF2B5EF4-FFF2-40B4-BE49-F238E27FC236}">
                <a16:creationId xmlns:a16="http://schemas.microsoft.com/office/drawing/2014/main" id="{EED590F6-6F02-4313-A846-62A441B9C17C}"/>
              </a:ext>
            </a:extLst>
          </p:cNvPr>
          <p:cNvCxnSpPr>
            <a:cxnSpLocks/>
          </p:cNvCxnSpPr>
          <p:nvPr/>
        </p:nvCxnSpPr>
        <p:spPr>
          <a:xfrm>
            <a:off x="4642289" y="4139511"/>
            <a:ext cx="2267404" cy="0"/>
          </a:xfrm>
          <a:prstGeom prst="straightConnector1">
            <a:avLst/>
          </a:prstGeom>
          <a:ln w="177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9">
            <a:extLst>
              <a:ext uri="{FF2B5EF4-FFF2-40B4-BE49-F238E27FC236}">
                <a16:creationId xmlns:a16="http://schemas.microsoft.com/office/drawing/2014/main" id="{828D5ADB-CD66-4468-BE65-DE3428152052}"/>
              </a:ext>
            </a:extLst>
          </p:cNvPr>
          <p:cNvCxnSpPr>
            <a:cxnSpLocks/>
            <a:stCxn id="160" idx="6"/>
            <a:endCxn id="150" idx="4"/>
          </p:cNvCxnSpPr>
          <p:nvPr/>
        </p:nvCxnSpPr>
        <p:spPr>
          <a:xfrm flipV="1">
            <a:off x="2765744" y="4391180"/>
            <a:ext cx="1876546" cy="1400113"/>
          </a:xfrm>
          <a:prstGeom prst="bentConnector2">
            <a:avLst/>
          </a:prstGeom>
          <a:ln w="152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CB3CCDBB-A7FB-41BD-BCE6-69606A3B1A40}"/>
              </a:ext>
            </a:extLst>
          </p:cNvPr>
          <p:cNvSpPr/>
          <p:nvPr/>
        </p:nvSpPr>
        <p:spPr>
          <a:xfrm>
            <a:off x="2262405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A792F05-780D-4658-A267-E8FA2C230322}"/>
              </a:ext>
            </a:extLst>
          </p:cNvPr>
          <p:cNvSpPr/>
          <p:nvPr/>
        </p:nvSpPr>
        <p:spPr>
          <a:xfrm>
            <a:off x="4390620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4EBC513-CFDF-44BB-AEF7-5CF47E4F54E4}"/>
              </a:ext>
            </a:extLst>
          </p:cNvPr>
          <p:cNvSpPr/>
          <p:nvPr/>
        </p:nvSpPr>
        <p:spPr>
          <a:xfrm>
            <a:off x="6658024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AF3672-1F85-48AB-A91A-3A548B7C3796}"/>
              </a:ext>
            </a:extLst>
          </p:cNvPr>
          <p:cNvSpPr txBox="1"/>
          <p:nvPr/>
        </p:nvSpPr>
        <p:spPr>
          <a:xfrm>
            <a:off x="190692" y="39548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Connecticut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FBA1F07-2F77-4A87-8DFF-DD1774334FA1}"/>
              </a:ext>
            </a:extLst>
          </p:cNvPr>
          <p:cNvSpPr txBox="1"/>
          <p:nvPr/>
        </p:nvSpPr>
        <p:spPr>
          <a:xfrm>
            <a:off x="2276669" y="3147837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1C34D6-E177-4C59-BCF0-7FDA41BCD7BE}"/>
              </a:ext>
            </a:extLst>
          </p:cNvPr>
          <p:cNvSpPr txBox="1"/>
          <p:nvPr/>
        </p:nvSpPr>
        <p:spPr>
          <a:xfrm>
            <a:off x="3894232" y="3147837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Registry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7F8D23B-4234-43DB-8290-FD77E8FF32E9}"/>
              </a:ext>
            </a:extLst>
          </p:cNvPr>
          <p:cNvSpPr txBox="1"/>
          <p:nvPr/>
        </p:nvSpPr>
        <p:spPr>
          <a:xfrm>
            <a:off x="6363710" y="314783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SEER*DMS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15D6C5-DB76-4D37-8EB7-0F87A34E6D0E}"/>
              </a:ext>
            </a:extLst>
          </p:cNvPr>
          <p:cNvSpPr txBox="1"/>
          <p:nvPr/>
        </p:nvSpPr>
        <p:spPr>
          <a:xfrm>
            <a:off x="2899773" y="5539623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PHINMS | X,XXX | XX%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7BB6D7-F686-43AF-98A1-6B78988A850A}"/>
              </a:ext>
            </a:extLst>
          </p:cNvPr>
          <p:cNvSpPr txBox="1"/>
          <p:nvPr/>
        </p:nvSpPr>
        <p:spPr>
          <a:xfrm>
            <a:off x="2871506" y="3926543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  <a:r>
              <a:rPr lang="en-US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Transmed</a:t>
            </a:r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X,XXXX | XX%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1008289-62BC-4A02-B0FC-CC44382B5791}"/>
              </a:ext>
            </a:extLst>
          </p:cNvPr>
          <p:cNvSpPr/>
          <p:nvPr/>
        </p:nvSpPr>
        <p:spPr>
          <a:xfrm>
            <a:off x="2262405" y="5539623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74418C2-1E30-4188-A231-DC8D76013987}"/>
              </a:ext>
            </a:extLst>
          </p:cNvPr>
          <p:cNvSpPr txBox="1"/>
          <p:nvPr/>
        </p:nvSpPr>
        <p:spPr>
          <a:xfrm>
            <a:off x="2085816" y="5048521"/>
            <a:ext cx="85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Hospital</a:t>
            </a:r>
          </a:p>
        </p:txBody>
      </p:sp>
      <p:cxnSp>
        <p:nvCxnSpPr>
          <p:cNvPr id="168" name="Connector: Curved 8">
            <a:extLst>
              <a:ext uri="{FF2B5EF4-FFF2-40B4-BE49-F238E27FC236}">
                <a16:creationId xmlns:a16="http://schemas.microsoft.com/office/drawing/2014/main" id="{148DF0DF-C63A-4878-9387-97940E7F2E96}"/>
              </a:ext>
            </a:extLst>
          </p:cNvPr>
          <p:cNvCxnSpPr>
            <a:cxnSpLocks/>
          </p:cNvCxnSpPr>
          <p:nvPr/>
        </p:nvCxnSpPr>
        <p:spPr>
          <a:xfrm>
            <a:off x="2514074" y="5387075"/>
            <a:ext cx="0" cy="1525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4E82443-6404-42F1-A393-405EC37E1D56}"/>
              </a:ext>
            </a:extLst>
          </p:cNvPr>
          <p:cNvGrpSpPr/>
          <p:nvPr/>
        </p:nvGrpSpPr>
        <p:grpSpPr>
          <a:xfrm>
            <a:off x="8237836" y="1906721"/>
            <a:ext cx="3383517" cy="3044556"/>
            <a:chOff x="8429039" y="3147836"/>
            <a:chExt cx="3383517" cy="3044556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1C79AF-B44B-44A7-B5D7-47985432698F}"/>
                </a:ext>
              </a:extLst>
            </p:cNvPr>
            <p:cNvSpPr/>
            <p:nvPr/>
          </p:nvSpPr>
          <p:spPr>
            <a:xfrm>
              <a:off x="8429039" y="3147836"/>
              <a:ext cx="3383516" cy="30445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A995B6-2659-4265-B698-10BA4E4C905D}"/>
                </a:ext>
              </a:extLst>
            </p:cNvPr>
            <p:cNvSpPr txBox="1"/>
            <p:nvPr/>
          </p:nvSpPr>
          <p:spPr>
            <a:xfrm>
              <a:off x="10370857" y="4602621"/>
              <a:ext cx="10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Reportability</a:t>
              </a:r>
            </a:p>
            <a:p>
              <a:pPr algn="ctr"/>
              <a:r>
                <a:rPr lang="en-US" sz="1200" dirty="0"/>
                <a:t>(Color)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3E0472-7420-4124-A01F-8E499370B5A9}"/>
                </a:ext>
              </a:extLst>
            </p:cNvPr>
            <p:cNvSpPr txBox="1"/>
            <p:nvPr/>
          </p:nvSpPr>
          <p:spPr>
            <a:xfrm>
              <a:off x="8676399" y="5143617"/>
              <a:ext cx="8531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High Volume</a:t>
              </a:r>
            </a:p>
          </p:txBody>
        </p:sp>
        <p:cxnSp>
          <p:nvCxnSpPr>
            <p:cNvPr id="78" name="Connector: Curved 8">
              <a:extLst>
                <a:ext uri="{FF2B5EF4-FFF2-40B4-BE49-F238E27FC236}">
                  <a16:creationId xmlns:a16="http://schemas.microsoft.com/office/drawing/2014/main" id="{A9A42800-4C92-4F82-8B60-F032CFE3A274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282116"/>
              <a:ext cx="733077" cy="0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8">
              <a:extLst>
                <a:ext uri="{FF2B5EF4-FFF2-40B4-BE49-F238E27FC236}">
                  <a16:creationId xmlns:a16="http://schemas.microsoft.com/office/drawing/2014/main" id="{12B23864-0918-4C7B-9445-184DA9116584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466277"/>
              <a:ext cx="733077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8">
              <a:extLst>
                <a:ext uri="{FF2B5EF4-FFF2-40B4-BE49-F238E27FC236}">
                  <a16:creationId xmlns:a16="http://schemas.microsoft.com/office/drawing/2014/main" id="{E9DEE42A-9B69-486B-90D7-D50FB0766288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646670"/>
              <a:ext cx="733077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">
              <a:extLst>
                <a:ext uri="{FF2B5EF4-FFF2-40B4-BE49-F238E27FC236}">
                  <a16:creationId xmlns:a16="http://schemas.microsoft.com/office/drawing/2014/main" id="{D831CC2D-FCD4-4900-970C-B3F915FD0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282116"/>
              <a:ext cx="733077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">
              <a:extLst>
                <a:ext uri="{FF2B5EF4-FFF2-40B4-BE49-F238E27FC236}">
                  <a16:creationId xmlns:a16="http://schemas.microsoft.com/office/drawing/2014/main" id="{88F61316-A288-4954-A015-A6E3B81A39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466277"/>
              <a:ext cx="733077" cy="0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Curved 8">
              <a:extLst>
                <a:ext uri="{FF2B5EF4-FFF2-40B4-BE49-F238E27FC236}">
                  <a16:creationId xmlns:a16="http://schemas.microsoft.com/office/drawing/2014/main" id="{6B3CCD81-826C-4A22-AACE-FE81D36B8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646670"/>
              <a:ext cx="733077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Curved 8">
              <a:extLst>
                <a:ext uri="{FF2B5EF4-FFF2-40B4-BE49-F238E27FC236}">
                  <a16:creationId xmlns:a16="http://schemas.microsoft.com/office/drawing/2014/main" id="{FAE48A18-8B64-4675-AACB-50A861849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836393"/>
              <a:ext cx="733077" cy="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">
              <a:extLst>
                <a:ext uri="{FF2B5EF4-FFF2-40B4-BE49-F238E27FC236}">
                  <a16:creationId xmlns:a16="http://schemas.microsoft.com/office/drawing/2014/main" id="{49DD5E19-7279-4D71-9055-38D903AE954E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836393"/>
              <a:ext cx="733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E37FAB-9006-4AE8-91DB-BF4CAFE68C77}"/>
                </a:ext>
              </a:extLst>
            </p:cNvPr>
            <p:cNvSpPr txBox="1"/>
            <p:nvPr/>
          </p:nvSpPr>
          <p:spPr>
            <a:xfrm>
              <a:off x="9661837" y="4602622"/>
              <a:ext cx="676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Volume</a:t>
              </a:r>
            </a:p>
            <a:p>
              <a:pPr algn="ctr"/>
              <a:r>
                <a:rPr lang="en-US" sz="1200" dirty="0"/>
                <a:t>(Width)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921E1D-8258-42C4-9535-BA7EC37BCD39}"/>
                </a:ext>
              </a:extLst>
            </p:cNvPr>
            <p:cNvSpPr txBox="1"/>
            <p:nvPr/>
          </p:nvSpPr>
          <p:spPr>
            <a:xfrm>
              <a:off x="8453581" y="5343444"/>
              <a:ext cx="10550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Medium Volume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93890DB-4AC3-4D10-BDCF-D7C43809F4F5}"/>
                </a:ext>
              </a:extLst>
            </p:cNvPr>
            <p:cNvSpPr txBox="1"/>
            <p:nvPr/>
          </p:nvSpPr>
          <p:spPr>
            <a:xfrm>
              <a:off x="8702336" y="552066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Low Volume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DDC187-B862-42C3-9EB4-014122F2EB47}"/>
                </a:ext>
              </a:extLst>
            </p:cNvPr>
            <p:cNvSpPr txBox="1"/>
            <p:nvPr/>
          </p:nvSpPr>
          <p:spPr>
            <a:xfrm>
              <a:off x="8711922" y="5697893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Volume N/A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D853CAE-DD97-4F50-B93B-4F56F239284A}"/>
                </a:ext>
              </a:extLst>
            </p:cNvPr>
            <p:cNvSpPr txBox="1"/>
            <p:nvPr/>
          </p:nvSpPr>
          <p:spPr>
            <a:xfrm>
              <a:off x="11247582" y="5143616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100%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6ED701-92B8-469E-8CA0-9263E5548B24}"/>
                </a:ext>
              </a:extLst>
            </p:cNvPr>
            <p:cNvSpPr txBox="1"/>
            <p:nvPr/>
          </p:nvSpPr>
          <p:spPr>
            <a:xfrm>
              <a:off x="11241170" y="5343443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50%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DF1325-30BC-4AFE-95C1-A08D88E6D0EC}"/>
                </a:ext>
              </a:extLst>
            </p:cNvPr>
            <p:cNvSpPr txBox="1"/>
            <p:nvPr/>
          </p:nvSpPr>
          <p:spPr>
            <a:xfrm>
              <a:off x="11234758" y="5520668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0%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805B899-A760-4B1A-A971-DE6F71678CC8}"/>
                </a:ext>
              </a:extLst>
            </p:cNvPr>
            <p:cNvSpPr txBox="1"/>
            <p:nvPr/>
          </p:nvSpPr>
          <p:spPr>
            <a:xfrm>
              <a:off x="11236906" y="5697892"/>
              <a:ext cx="391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N/A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9AFBE1E-FDE5-48ED-84D5-1DB8A29B4319}"/>
                </a:ext>
              </a:extLst>
            </p:cNvPr>
            <p:cNvSpPr txBox="1"/>
            <p:nvPr/>
          </p:nvSpPr>
          <p:spPr>
            <a:xfrm>
              <a:off x="8453582" y="3414801"/>
              <a:ext cx="3358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Data Flow Diagram Revamped</a:t>
              </a:r>
            </a:p>
            <a:p>
              <a:pPr algn="ctr"/>
              <a:endParaRPr lang="en-US" sz="1200" b="1" dirty="0"/>
            </a:p>
            <a:p>
              <a:r>
                <a:rPr lang="en-US" sz="1200" dirty="0"/>
                <a:t>Purpose of this data flow diagram is to show data origin, destination, volume, and reportability of the reports flowing throughout the system.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EA2C9CD-709D-4870-9B0C-F642D7284006}"/>
              </a:ext>
            </a:extLst>
          </p:cNvPr>
          <p:cNvSpPr txBox="1"/>
          <p:nvPr/>
        </p:nvSpPr>
        <p:spPr>
          <a:xfrm>
            <a:off x="8195301" y="139324"/>
            <a:ext cx="352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and Reportability as Width and Color</a:t>
            </a:r>
          </a:p>
          <a:p>
            <a:endParaRPr lang="en-US" sz="2400" b="1" dirty="0"/>
          </a:p>
          <a:p>
            <a:r>
              <a:rPr lang="en-US" sz="2400" b="1" dirty="0"/>
              <a:t>Transport Type as Label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AF0BE7-1DDA-4F73-B949-BDEEB000F704}"/>
              </a:ext>
            </a:extLst>
          </p:cNvPr>
          <p:cNvSpPr txBox="1"/>
          <p:nvPr/>
        </p:nvSpPr>
        <p:spPr>
          <a:xfrm>
            <a:off x="8353471" y="3430509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cxnSp>
        <p:nvCxnSpPr>
          <p:cNvPr id="66" name="Connector: Curved 8">
            <a:extLst>
              <a:ext uri="{FF2B5EF4-FFF2-40B4-BE49-F238E27FC236}">
                <a16:creationId xmlns:a16="http://schemas.microsoft.com/office/drawing/2014/main" id="{8ABD68B0-7DBA-4DFE-9697-66D898873427}"/>
              </a:ext>
            </a:extLst>
          </p:cNvPr>
          <p:cNvCxnSpPr>
            <a:cxnSpLocks/>
          </p:cNvCxnSpPr>
          <p:nvPr/>
        </p:nvCxnSpPr>
        <p:spPr>
          <a:xfrm>
            <a:off x="8828024" y="3317113"/>
            <a:ext cx="2267404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F4DCE13C-A8C4-4637-B9A5-47FA5A51A04A}"/>
              </a:ext>
            </a:extLst>
          </p:cNvPr>
          <p:cNvSpPr/>
          <p:nvPr/>
        </p:nvSpPr>
        <p:spPr>
          <a:xfrm>
            <a:off x="3573503" y="-172816"/>
            <a:ext cx="4031910" cy="720363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96B1E7-C4C7-4E48-B3AB-5E604C521861}"/>
              </a:ext>
            </a:extLst>
          </p:cNvPr>
          <p:cNvSpPr/>
          <p:nvPr/>
        </p:nvSpPr>
        <p:spPr>
          <a:xfrm>
            <a:off x="1889254" y="-187014"/>
            <a:ext cx="1662789" cy="72036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onnector: Curved 8">
            <a:extLst>
              <a:ext uri="{FF2B5EF4-FFF2-40B4-BE49-F238E27FC236}">
                <a16:creationId xmlns:a16="http://schemas.microsoft.com/office/drawing/2014/main" id="{3FFBCDCD-36BD-4A1D-B457-4DAC93B6D691}"/>
              </a:ext>
            </a:extLst>
          </p:cNvPr>
          <p:cNvCxnSpPr>
            <a:cxnSpLocks/>
          </p:cNvCxnSpPr>
          <p:nvPr/>
        </p:nvCxnSpPr>
        <p:spPr>
          <a:xfrm>
            <a:off x="6909693" y="4139511"/>
            <a:ext cx="5901238" cy="0"/>
          </a:xfrm>
          <a:prstGeom prst="straightConnector1">
            <a:avLst/>
          </a:prstGeom>
          <a:ln w="177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8">
            <a:extLst>
              <a:ext uri="{FF2B5EF4-FFF2-40B4-BE49-F238E27FC236}">
                <a16:creationId xmlns:a16="http://schemas.microsoft.com/office/drawing/2014/main" id="{1EA8928B-C609-42F7-80CF-11C094529985}"/>
              </a:ext>
            </a:extLst>
          </p:cNvPr>
          <p:cNvCxnSpPr>
            <a:cxnSpLocks/>
          </p:cNvCxnSpPr>
          <p:nvPr/>
        </p:nvCxnSpPr>
        <p:spPr>
          <a:xfrm>
            <a:off x="6909693" y="2310051"/>
            <a:ext cx="6339776" cy="0"/>
          </a:xfrm>
          <a:prstGeom prst="straightConnector1">
            <a:avLst/>
          </a:prstGeom>
          <a:ln w="330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8">
            <a:extLst>
              <a:ext uri="{FF2B5EF4-FFF2-40B4-BE49-F238E27FC236}">
                <a16:creationId xmlns:a16="http://schemas.microsoft.com/office/drawing/2014/main" id="{A39ABBA8-178A-4C42-9DDE-85B7DD99A1B6}"/>
              </a:ext>
            </a:extLst>
          </p:cNvPr>
          <p:cNvCxnSpPr>
            <a:cxnSpLocks/>
            <a:stCxn id="101" idx="2"/>
            <a:endCxn id="5" idx="0"/>
          </p:cNvCxnSpPr>
          <p:nvPr/>
        </p:nvCxnSpPr>
        <p:spPr>
          <a:xfrm>
            <a:off x="4642290" y="165693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8">
            <a:extLst>
              <a:ext uri="{FF2B5EF4-FFF2-40B4-BE49-F238E27FC236}">
                <a16:creationId xmlns:a16="http://schemas.microsoft.com/office/drawing/2014/main" id="{8B66C15D-AB3B-4F8B-BB6C-914B786AF544}"/>
              </a:ext>
            </a:extLst>
          </p:cNvPr>
          <p:cNvCxnSpPr>
            <a:cxnSpLocks/>
          </p:cNvCxnSpPr>
          <p:nvPr/>
        </p:nvCxnSpPr>
        <p:spPr>
          <a:xfrm>
            <a:off x="2509657" y="1656931"/>
            <a:ext cx="8834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8">
            <a:extLst>
              <a:ext uri="{FF2B5EF4-FFF2-40B4-BE49-F238E27FC236}">
                <a16:creationId xmlns:a16="http://schemas.microsoft.com/office/drawing/2014/main" id="{7A7B5677-ABBD-4EA6-8FCE-4984E403DD27}"/>
              </a:ext>
            </a:extLst>
          </p:cNvPr>
          <p:cNvCxnSpPr>
            <a:cxnSpLocks/>
            <a:stCxn id="102" idx="2"/>
            <a:endCxn id="6" idx="0"/>
          </p:cNvCxnSpPr>
          <p:nvPr/>
        </p:nvCxnSpPr>
        <p:spPr>
          <a:xfrm>
            <a:off x="6909693" y="1656930"/>
            <a:ext cx="1" cy="401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EBB1B1-8A83-456D-B1E8-AF60CB06524E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3578182" y="994274"/>
            <a:ext cx="12700" cy="2128215"/>
          </a:xfrm>
          <a:prstGeom prst="bentConnector3">
            <a:avLst>
              <a:gd name="adj1" fmla="val 1800000"/>
            </a:avLst>
          </a:prstGeom>
          <a:ln w="228600">
            <a:solidFill>
              <a:schemeClr val="accent5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43B04AB-D74E-462F-B4EB-D99C2E23D1BB}"/>
              </a:ext>
            </a:extLst>
          </p:cNvPr>
          <p:cNvCxnSpPr>
            <a:cxnSpLocks/>
          </p:cNvCxnSpPr>
          <p:nvPr/>
        </p:nvCxnSpPr>
        <p:spPr>
          <a:xfrm>
            <a:off x="4642289" y="2310051"/>
            <a:ext cx="2267404" cy="0"/>
          </a:xfrm>
          <a:prstGeom prst="straightConnector1">
            <a:avLst/>
          </a:prstGeom>
          <a:ln w="330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7537412-FCA6-456F-88B0-4E1B9DC2C36D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3578182" y="1497612"/>
            <a:ext cx="12700" cy="2128215"/>
          </a:xfrm>
          <a:prstGeom prst="bentConnector3">
            <a:avLst>
              <a:gd name="adj1" fmla="val 1800000"/>
            </a:avLst>
          </a:prstGeom>
          <a:ln w="101600">
            <a:solidFill>
              <a:schemeClr val="accent6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1F08D2-66E9-459C-843F-7A917BAA332E}"/>
              </a:ext>
            </a:extLst>
          </p:cNvPr>
          <p:cNvSpPr/>
          <p:nvPr/>
        </p:nvSpPr>
        <p:spPr>
          <a:xfrm>
            <a:off x="2262405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70BAE6-DCF4-4B9D-9275-3138D3870174}"/>
              </a:ext>
            </a:extLst>
          </p:cNvPr>
          <p:cNvSpPr/>
          <p:nvPr/>
        </p:nvSpPr>
        <p:spPr>
          <a:xfrm>
            <a:off x="4390620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16057-D3F3-4C57-AFD5-442BABAE6097}"/>
              </a:ext>
            </a:extLst>
          </p:cNvPr>
          <p:cNvSpPr/>
          <p:nvPr/>
        </p:nvSpPr>
        <p:spPr>
          <a:xfrm>
            <a:off x="6658024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332F8-51BC-4A7A-A055-8188A6D34E3D}"/>
              </a:ext>
            </a:extLst>
          </p:cNvPr>
          <p:cNvSpPr txBox="1"/>
          <p:nvPr/>
        </p:nvSpPr>
        <p:spPr>
          <a:xfrm>
            <a:off x="2146041" y="26514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6180D-CE3F-4848-9CFF-9A7DFB2F9262}"/>
              </a:ext>
            </a:extLst>
          </p:cNvPr>
          <p:cNvSpPr txBox="1"/>
          <p:nvPr/>
        </p:nvSpPr>
        <p:spPr>
          <a:xfrm>
            <a:off x="4767790" y="265148"/>
            <a:ext cx="20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 and Endpoints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CDE06-C951-428D-AA20-14B4C44A959D}"/>
              </a:ext>
            </a:extLst>
          </p:cNvPr>
          <p:cNvSpPr txBox="1"/>
          <p:nvPr/>
        </p:nvSpPr>
        <p:spPr>
          <a:xfrm>
            <a:off x="452340" y="2125384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Hawai’i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D74A67-4D8C-4048-9984-BC87B28ABB28}"/>
              </a:ext>
            </a:extLst>
          </p:cNvPr>
          <p:cNvSpPr txBox="1"/>
          <p:nvPr/>
        </p:nvSpPr>
        <p:spPr>
          <a:xfrm>
            <a:off x="1895603" y="1318377"/>
            <a:ext cx="12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Lab/Hospital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2E721E-3AEE-42EE-B3A4-ECF6F79B0960}"/>
              </a:ext>
            </a:extLst>
          </p:cNvPr>
          <p:cNvSpPr txBox="1"/>
          <p:nvPr/>
        </p:nvSpPr>
        <p:spPr>
          <a:xfrm>
            <a:off x="3894232" y="1318377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Registry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0AD750-4671-4EB4-9E3B-2ABA412AFD64}"/>
              </a:ext>
            </a:extLst>
          </p:cNvPr>
          <p:cNvSpPr txBox="1"/>
          <p:nvPr/>
        </p:nvSpPr>
        <p:spPr>
          <a:xfrm>
            <a:off x="6363710" y="1318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SEER*DMS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4232B5-77D5-4770-ABCC-B3F4A15508FC}"/>
              </a:ext>
            </a:extLst>
          </p:cNvPr>
          <p:cNvSpPr txBox="1"/>
          <p:nvPr/>
        </p:nvSpPr>
        <p:spPr>
          <a:xfrm>
            <a:off x="2899773" y="2568070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PHINMS | X,XXX | XX%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F5DF7E-9AE1-40BB-ADA7-6A06369989AB}"/>
              </a:ext>
            </a:extLst>
          </p:cNvPr>
          <p:cNvSpPr txBox="1"/>
          <p:nvPr/>
        </p:nvSpPr>
        <p:spPr>
          <a:xfrm>
            <a:off x="2871506" y="1561910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  <a:r>
              <a:rPr lang="en-US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Transmed</a:t>
            </a:r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X,XXXX | XX%</a:t>
            </a:r>
          </a:p>
        </p:txBody>
      </p:sp>
      <p:cxnSp>
        <p:nvCxnSpPr>
          <p:cNvPr id="142" name="Connector: Curved 8">
            <a:extLst>
              <a:ext uri="{FF2B5EF4-FFF2-40B4-BE49-F238E27FC236}">
                <a16:creationId xmlns:a16="http://schemas.microsoft.com/office/drawing/2014/main" id="{33589243-5D8B-404E-A301-417FC04B905F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>
            <a:off x="4642290" y="348639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8">
            <a:extLst>
              <a:ext uri="{FF2B5EF4-FFF2-40B4-BE49-F238E27FC236}">
                <a16:creationId xmlns:a16="http://schemas.microsoft.com/office/drawing/2014/main" id="{6E3DCE31-6C7C-4EEF-8F8E-89A1E93EAF6B}"/>
              </a:ext>
            </a:extLst>
          </p:cNvPr>
          <p:cNvCxnSpPr>
            <a:cxnSpLocks/>
          </p:cNvCxnSpPr>
          <p:nvPr/>
        </p:nvCxnSpPr>
        <p:spPr>
          <a:xfrm>
            <a:off x="2514074" y="348639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8">
            <a:extLst>
              <a:ext uri="{FF2B5EF4-FFF2-40B4-BE49-F238E27FC236}">
                <a16:creationId xmlns:a16="http://schemas.microsoft.com/office/drawing/2014/main" id="{EC81ABEC-0859-4F49-8668-59DE70BFDD37}"/>
              </a:ext>
            </a:extLst>
          </p:cNvPr>
          <p:cNvCxnSpPr>
            <a:cxnSpLocks/>
            <a:stCxn id="155" idx="2"/>
            <a:endCxn id="151" idx="0"/>
          </p:cNvCxnSpPr>
          <p:nvPr/>
        </p:nvCxnSpPr>
        <p:spPr>
          <a:xfrm>
            <a:off x="6909693" y="3486390"/>
            <a:ext cx="1" cy="401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7">
            <a:extLst>
              <a:ext uri="{FF2B5EF4-FFF2-40B4-BE49-F238E27FC236}">
                <a16:creationId xmlns:a16="http://schemas.microsoft.com/office/drawing/2014/main" id="{F5F3FC1F-BAEC-4872-9FD0-584C5E5CB3DE}"/>
              </a:ext>
            </a:extLst>
          </p:cNvPr>
          <p:cNvCxnSpPr>
            <a:cxnSpLocks/>
            <a:stCxn id="149" idx="6"/>
            <a:endCxn id="150" idx="2"/>
          </p:cNvCxnSpPr>
          <p:nvPr/>
        </p:nvCxnSpPr>
        <p:spPr>
          <a:xfrm>
            <a:off x="2765744" y="4139511"/>
            <a:ext cx="1624876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8">
            <a:extLst>
              <a:ext uri="{FF2B5EF4-FFF2-40B4-BE49-F238E27FC236}">
                <a16:creationId xmlns:a16="http://schemas.microsoft.com/office/drawing/2014/main" id="{EED590F6-6F02-4313-A846-62A441B9C17C}"/>
              </a:ext>
            </a:extLst>
          </p:cNvPr>
          <p:cNvCxnSpPr>
            <a:cxnSpLocks/>
          </p:cNvCxnSpPr>
          <p:nvPr/>
        </p:nvCxnSpPr>
        <p:spPr>
          <a:xfrm>
            <a:off x="4642289" y="4139511"/>
            <a:ext cx="2267404" cy="0"/>
          </a:xfrm>
          <a:prstGeom prst="straightConnector1">
            <a:avLst/>
          </a:prstGeom>
          <a:ln w="177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9">
            <a:extLst>
              <a:ext uri="{FF2B5EF4-FFF2-40B4-BE49-F238E27FC236}">
                <a16:creationId xmlns:a16="http://schemas.microsoft.com/office/drawing/2014/main" id="{828D5ADB-CD66-4468-BE65-DE3428152052}"/>
              </a:ext>
            </a:extLst>
          </p:cNvPr>
          <p:cNvCxnSpPr>
            <a:cxnSpLocks/>
            <a:stCxn id="160" idx="6"/>
            <a:endCxn id="150" idx="4"/>
          </p:cNvCxnSpPr>
          <p:nvPr/>
        </p:nvCxnSpPr>
        <p:spPr>
          <a:xfrm flipV="1">
            <a:off x="2765744" y="4391180"/>
            <a:ext cx="1876546" cy="1400113"/>
          </a:xfrm>
          <a:prstGeom prst="bentConnector2">
            <a:avLst/>
          </a:prstGeom>
          <a:ln w="152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CB3CCDBB-A7FB-41BD-BCE6-69606A3B1A40}"/>
              </a:ext>
            </a:extLst>
          </p:cNvPr>
          <p:cNvSpPr/>
          <p:nvPr/>
        </p:nvSpPr>
        <p:spPr>
          <a:xfrm>
            <a:off x="2262405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A792F05-780D-4658-A267-E8FA2C230322}"/>
              </a:ext>
            </a:extLst>
          </p:cNvPr>
          <p:cNvSpPr/>
          <p:nvPr/>
        </p:nvSpPr>
        <p:spPr>
          <a:xfrm>
            <a:off x="4390620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4EBC513-CFDF-44BB-AEF7-5CF47E4F54E4}"/>
              </a:ext>
            </a:extLst>
          </p:cNvPr>
          <p:cNvSpPr/>
          <p:nvPr/>
        </p:nvSpPr>
        <p:spPr>
          <a:xfrm>
            <a:off x="6658024" y="388784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AF3672-1F85-48AB-A91A-3A548B7C3796}"/>
              </a:ext>
            </a:extLst>
          </p:cNvPr>
          <p:cNvSpPr txBox="1"/>
          <p:nvPr/>
        </p:nvSpPr>
        <p:spPr>
          <a:xfrm>
            <a:off x="190692" y="39548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Connecticut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FBA1F07-2F77-4A87-8DFF-DD1774334FA1}"/>
              </a:ext>
            </a:extLst>
          </p:cNvPr>
          <p:cNvSpPr txBox="1"/>
          <p:nvPr/>
        </p:nvSpPr>
        <p:spPr>
          <a:xfrm>
            <a:off x="2276669" y="3147837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1C34D6-E177-4C59-BCF0-7FDA41BCD7BE}"/>
              </a:ext>
            </a:extLst>
          </p:cNvPr>
          <p:cNvSpPr txBox="1"/>
          <p:nvPr/>
        </p:nvSpPr>
        <p:spPr>
          <a:xfrm>
            <a:off x="3894232" y="3147837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Registry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7F8D23B-4234-43DB-8290-FD77E8FF32E9}"/>
              </a:ext>
            </a:extLst>
          </p:cNvPr>
          <p:cNvSpPr txBox="1"/>
          <p:nvPr/>
        </p:nvSpPr>
        <p:spPr>
          <a:xfrm>
            <a:off x="6363710" y="314783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SEER*DMS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15D6C5-DB76-4D37-8EB7-0F87A34E6D0E}"/>
              </a:ext>
            </a:extLst>
          </p:cNvPr>
          <p:cNvSpPr txBox="1"/>
          <p:nvPr/>
        </p:nvSpPr>
        <p:spPr>
          <a:xfrm>
            <a:off x="2899773" y="5539623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PHINMS | X,XXX | XX%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7BB6D7-F686-43AF-98A1-6B78988A850A}"/>
              </a:ext>
            </a:extLst>
          </p:cNvPr>
          <p:cNvSpPr txBox="1"/>
          <p:nvPr/>
        </p:nvSpPr>
        <p:spPr>
          <a:xfrm>
            <a:off x="2871506" y="3926543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  <a:r>
              <a:rPr lang="en-US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Transmed</a:t>
            </a:r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X,XXXX | XX%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1008289-62BC-4A02-B0FC-CC44382B5791}"/>
              </a:ext>
            </a:extLst>
          </p:cNvPr>
          <p:cNvSpPr/>
          <p:nvPr/>
        </p:nvSpPr>
        <p:spPr>
          <a:xfrm>
            <a:off x="2262405" y="5539623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74418C2-1E30-4188-A231-DC8D76013987}"/>
              </a:ext>
            </a:extLst>
          </p:cNvPr>
          <p:cNvSpPr txBox="1"/>
          <p:nvPr/>
        </p:nvSpPr>
        <p:spPr>
          <a:xfrm>
            <a:off x="2085816" y="5048521"/>
            <a:ext cx="85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Hospital</a:t>
            </a:r>
          </a:p>
        </p:txBody>
      </p:sp>
      <p:cxnSp>
        <p:nvCxnSpPr>
          <p:cNvPr id="168" name="Connector: Curved 8">
            <a:extLst>
              <a:ext uri="{FF2B5EF4-FFF2-40B4-BE49-F238E27FC236}">
                <a16:creationId xmlns:a16="http://schemas.microsoft.com/office/drawing/2014/main" id="{148DF0DF-C63A-4878-9387-97940E7F2E96}"/>
              </a:ext>
            </a:extLst>
          </p:cNvPr>
          <p:cNvCxnSpPr>
            <a:cxnSpLocks/>
          </p:cNvCxnSpPr>
          <p:nvPr/>
        </p:nvCxnSpPr>
        <p:spPr>
          <a:xfrm>
            <a:off x="2514074" y="5387075"/>
            <a:ext cx="0" cy="1525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C1C79AF-B44B-44A7-B5D7-47985432698F}"/>
              </a:ext>
            </a:extLst>
          </p:cNvPr>
          <p:cNvSpPr/>
          <p:nvPr/>
        </p:nvSpPr>
        <p:spPr>
          <a:xfrm>
            <a:off x="6909693" y="4467225"/>
            <a:ext cx="4902862" cy="1725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95B6-2659-4265-B698-10BA4E4C905D}"/>
              </a:ext>
            </a:extLst>
          </p:cNvPr>
          <p:cNvSpPr txBox="1"/>
          <p:nvPr/>
        </p:nvSpPr>
        <p:spPr>
          <a:xfrm>
            <a:off x="10370857" y="4602621"/>
            <a:ext cx="10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Reportability</a:t>
            </a:r>
          </a:p>
          <a:p>
            <a:pPr algn="ctr"/>
            <a:r>
              <a:rPr lang="en-US" sz="1200" dirty="0"/>
              <a:t>(Opacity)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3E0472-7420-4124-A01F-8E499370B5A9}"/>
              </a:ext>
            </a:extLst>
          </p:cNvPr>
          <p:cNvSpPr txBox="1"/>
          <p:nvPr/>
        </p:nvSpPr>
        <p:spPr>
          <a:xfrm>
            <a:off x="9185972" y="514361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High</a:t>
            </a:r>
          </a:p>
        </p:txBody>
      </p:sp>
      <p:cxnSp>
        <p:nvCxnSpPr>
          <p:cNvPr id="78" name="Connector: Curved 8">
            <a:extLst>
              <a:ext uri="{FF2B5EF4-FFF2-40B4-BE49-F238E27FC236}">
                <a16:creationId xmlns:a16="http://schemas.microsoft.com/office/drawing/2014/main" id="{A9A42800-4C92-4F82-8B60-F032CFE3A274}"/>
              </a:ext>
            </a:extLst>
          </p:cNvPr>
          <p:cNvCxnSpPr>
            <a:cxnSpLocks/>
          </p:cNvCxnSpPr>
          <p:nvPr/>
        </p:nvCxnSpPr>
        <p:spPr>
          <a:xfrm>
            <a:off x="9614793" y="5282116"/>
            <a:ext cx="733077" cy="0"/>
          </a:xfrm>
          <a:prstGeom prst="straightConnector1">
            <a:avLst/>
          </a:prstGeom>
          <a:ln w="152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8">
            <a:extLst>
              <a:ext uri="{FF2B5EF4-FFF2-40B4-BE49-F238E27FC236}">
                <a16:creationId xmlns:a16="http://schemas.microsoft.com/office/drawing/2014/main" id="{12B23864-0918-4C7B-9445-184DA9116584}"/>
              </a:ext>
            </a:extLst>
          </p:cNvPr>
          <p:cNvCxnSpPr>
            <a:cxnSpLocks/>
          </p:cNvCxnSpPr>
          <p:nvPr/>
        </p:nvCxnSpPr>
        <p:spPr>
          <a:xfrm>
            <a:off x="9614793" y="5466277"/>
            <a:ext cx="73307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8">
            <a:extLst>
              <a:ext uri="{FF2B5EF4-FFF2-40B4-BE49-F238E27FC236}">
                <a16:creationId xmlns:a16="http://schemas.microsoft.com/office/drawing/2014/main" id="{E9DEE42A-9B69-486B-90D7-D50FB0766288}"/>
              </a:ext>
            </a:extLst>
          </p:cNvPr>
          <p:cNvCxnSpPr>
            <a:cxnSpLocks/>
          </p:cNvCxnSpPr>
          <p:nvPr/>
        </p:nvCxnSpPr>
        <p:spPr>
          <a:xfrm>
            <a:off x="9614793" y="5646670"/>
            <a:ext cx="73307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">
            <a:extLst>
              <a:ext uri="{FF2B5EF4-FFF2-40B4-BE49-F238E27FC236}">
                <a16:creationId xmlns:a16="http://schemas.microsoft.com/office/drawing/2014/main" id="{D831CC2D-FCD4-4900-970C-B3F915FD0CD7}"/>
              </a:ext>
            </a:extLst>
          </p:cNvPr>
          <p:cNvCxnSpPr>
            <a:cxnSpLocks/>
          </p:cNvCxnSpPr>
          <p:nvPr/>
        </p:nvCxnSpPr>
        <p:spPr>
          <a:xfrm>
            <a:off x="10485651" y="5282116"/>
            <a:ext cx="73307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">
            <a:extLst>
              <a:ext uri="{FF2B5EF4-FFF2-40B4-BE49-F238E27FC236}">
                <a16:creationId xmlns:a16="http://schemas.microsoft.com/office/drawing/2014/main" id="{88F61316-A288-4954-A015-A6E3B81A39A6}"/>
              </a:ext>
            </a:extLst>
          </p:cNvPr>
          <p:cNvCxnSpPr>
            <a:cxnSpLocks/>
          </p:cNvCxnSpPr>
          <p:nvPr/>
        </p:nvCxnSpPr>
        <p:spPr>
          <a:xfrm>
            <a:off x="10485651" y="5466277"/>
            <a:ext cx="733077" cy="0"/>
          </a:xfrm>
          <a:prstGeom prst="straightConnector1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">
            <a:extLst>
              <a:ext uri="{FF2B5EF4-FFF2-40B4-BE49-F238E27FC236}">
                <a16:creationId xmlns:a16="http://schemas.microsoft.com/office/drawing/2014/main" id="{6B3CCD81-826C-4A22-AACE-FE81D36B8264}"/>
              </a:ext>
            </a:extLst>
          </p:cNvPr>
          <p:cNvCxnSpPr>
            <a:cxnSpLocks/>
          </p:cNvCxnSpPr>
          <p:nvPr/>
        </p:nvCxnSpPr>
        <p:spPr>
          <a:xfrm>
            <a:off x="10485651" y="5646670"/>
            <a:ext cx="733077" cy="0"/>
          </a:xfrm>
          <a:prstGeom prst="straightConnector1">
            <a:avLst/>
          </a:prstGeom>
          <a:ln w="76200">
            <a:solidFill>
              <a:schemeClr val="accent6">
                <a:lumMod val="7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">
            <a:extLst>
              <a:ext uri="{FF2B5EF4-FFF2-40B4-BE49-F238E27FC236}">
                <a16:creationId xmlns:a16="http://schemas.microsoft.com/office/drawing/2014/main" id="{FAE48A18-8B64-4675-AACB-50A861849F6F}"/>
              </a:ext>
            </a:extLst>
          </p:cNvPr>
          <p:cNvCxnSpPr>
            <a:cxnSpLocks/>
          </p:cNvCxnSpPr>
          <p:nvPr/>
        </p:nvCxnSpPr>
        <p:spPr>
          <a:xfrm>
            <a:off x="10485651" y="5836393"/>
            <a:ext cx="733077" cy="0"/>
          </a:xfrm>
          <a:prstGeom prst="straightConnector1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">
            <a:extLst>
              <a:ext uri="{FF2B5EF4-FFF2-40B4-BE49-F238E27FC236}">
                <a16:creationId xmlns:a16="http://schemas.microsoft.com/office/drawing/2014/main" id="{49DD5E19-7279-4D71-9055-38D903AE954E}"/>
              </a:ext>
            </a:extLst>
          </p:cNvPr>
          <p:cNvCxnSpPr>
            <a:cxnSpLocks/>
          </p:cNvCxnSpPr>
          <p:nvPr/>
        </p:nvCxnSpPr>
        <p:spPr>
          <a:xfrm>
            <a:off x="9614793" y="5836393"/>
            <a:ext cx="73307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1E37FAB-9006-4AE8-91DB-BF4CAFE68C77}"/>
              </a:ext>
            </a:extLst>
          </p:cNvPr>
          <p:cNvSpPr txBox="1"/>
          <p:nvPr/>
        </p:nvSpPr>
        <p:spPr>
          <a:xfrm>
            <a:off x="9661837" y="4602622"/>
            <a:ext cx="67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Volume</a:t>
            </a:r>
          </a:p>
          <a:p>
            <a:pPr algn="ctr"/>
            <a:r>
              <a:rPr lang="en-US" sz="1200" dirty="0"/>
              <a:t>(Width)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921E1D-8258-42C4-9535-BA7EC37BCD39}"/>
              </a:ext>
            </a:extLst>
          </p:cNvPr>
          <p:cNvSpPr txBox="1"/>
          <p:nvPr/>
        </p:nvSpPr>
        <p:spPr>
          <a:xfrm>
            <a:off x="8983993" y="5343444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Medium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3890DB-4AC3-4D10-BDCF-D7C43809F4F5}"/>
              </a:ext>
            </a:extLst>
          </p:cNvPr>
          <p:cNvSpPr txBox="1"/>
          <p:nvPr/>
        </p:nvSpPr>
        <p:spPr>
          <a:xfrm>
            <a:off x="9210017" y="5520669"/>
            <a:ext cx="397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Low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DDC187-B862-42C3-9EB4-014122F2EB47}"/>
              </a:ext>
            </a:extLst>
          </p:cNvPr>
          <p:cNvSpPr txBox="1"/>
          <p:nvPr/>
        </p:nvSpPr>
        <p:spPr>
          <a:xfrm>
            <a:off x="9216429" y="5697893"/>
            <a:ext cx="391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N/A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853CAE-DD97-4F50-B93B-4F56F239284A}"/>
              </a:ext>
            </a:extLst>
          </p:cNvPr>
          <p:cNvSpPr txBox="1"/>
          <p:nvPr/>
        </p:nvSpPr>
        <p:spPr>
          <a:xfrm>
            <a:off x="11247582" y="5143616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6ED701-92B8-469E-8CA0-9263E5548B24}"/>
              </a:ext>
            </a:extLst>
          </p:cNvPr>
          <p:cNvSpPr txBox="1"/>
          <p:nvPr/>
        </p:nvSpPr>
        <p:spPr>
          <a:xfrm>
            <a:off x="11241170" y="534344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50%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DF1325-30BC-4AFE-95C1-A08D88E6D0EC}"/>
              </a:ext>
            </a:extLst>
          </p:cNvPr>
          <p:cNvSpPr txBox="1"/>
          <p:nvPr/>
        </p:nvSpPr>
        <p:spPr>
          <a:xfrm>
            <a:off x="11234758" y="552066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05B899-A760-4B1A-A971-DE6F71678CC8}"/>
              </a:ext>
            </a:extLst>
          </p:cNvPr>
          <p:cNvSpPr txBox="1"/>
          <p:nvPr/>
        </p:nvSpPr>
        <p:spPr>
          <a:xfrm>
            <a:off x="11236906" y="5697892"/>
            <a:ext cx="391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N/A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097C37-FE7A-44A7-8F00-E8527AC1DEA2}"/>
              </a:ext>
            </a:extLst>
          </p:cNvPr>
          <p:cNvSpPr txBox="1"/>
          <p:nvPr/>
        </p:nvSpPr>
        <p:spPr>
          <a:xfrm>
            <a:off x="7080391" y="4602622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22C74-C820-4670-8DBC-D3DCA38BD433}"/>
              </a:ext>
            </a:extLst>
          </p:cNvPr>
          <p:cNvSpPr txBox="1"/>
          <p:nvPr/>
        </p:nvSpPr>
        <p:spPr>
          <a:xfrm>
            <a:off x="8195301" y="139324"/>
            <a:ext cx="3525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and Reportability as Width and Opacity</a:t>
            </a:r>
          </a:p>
          <a:p>
            <a:endParaRPr lang="en-US" sz="2400" b="1" dirty="0"/>
          </a:p>
          <a:p>
            <a:r>
              <a:rPr lang="en-US" sz="2400" b="1" dirty="0"/>
              <a:t>Transport Type as Label and Color</a:t>
            </a:r>
          </a:p>
        </p:txBody>
      </p:sp>
      <p:cxnSp>
        <p:nvCxnSpPr>
          <p:cNvPr id="65" name="Connector: Curved 8">
            <a:extLst>
              <a:ext uri="{FF2B5EF4-FFF2-40B4-BE49-F238E27FC236}">
                <a16:creationId xmlns:a16="http://schemas.microsoft.com/office/drawing/2014/main" id="{B600F60F-3F71-486C-BAEE-ECE605C44709}"/>
              </a:ext>
            </a:extLst>
          </p:cNvPr>
          <p:cNvCxnSpPr>
            <a:cxnSpLocks/>
          </p:cNvCxnSpPr>
          <p:nvPr/>
        </p:nvCxnSpPr>
        <p:spPr>
          <a:xfrm>
            <a:off x="8250916" y="5282116"/>
            <a:ext cx="73307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8">
            <a:extLst>
              <a:ext uri="{FF2B5EF4-FFF2-40B4-BE49-F238E27FC236}">
                <a16:creationId xmlns:a16="http://schemas.microsoft.com/office/drawing/2014/main" id="{2B3ADCE3-B85B-45A1-8DDB-F6C1CFE4A329}"/>
              </a:ext>
            </a:extLst>
          </p:cNvPr>
          <p:cNvCxnSpPr>
            <a:cxnSpLocks/>
          </p:cNvCxnSpPr>
          <p:nvPr/>
        </p:nvCxnSpPr>
        <p:spPr>
          <a:xfrm>
            <a:off x="8250916" y="5466277"/>
            <a:ext cx="733077" cy="0"/>
          </a:xfrm>
          <a:prstGeom prst="straightConnector1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8">
            <a:extLst>
              <a:ext uri="{FF2B5EF4-FFF2-40B4-BE49-F238E27FC236}">
                <a16:creationId xmlns:a16="http://schemas.microsoft.com/office/drawing/2014/main" id="{1211E87F-F7C2-4C71-85B0-5F672E512D42}"/>
              </a:ext>
            </a:extLst>
          </p:cNvPr>
          <p:cNvCxnSpPr>
            <a:cxnSpLocks/>
          </p:cNvCxnSpPr>
          <p:nvPr/>
        </p:nvCxnSpPr>
        <p:spPr>
          <a:xfrm>
            <a:off x="8250916" y="5646670"/>
            <a:ext cx="733077" cy="0"/>
          </a:xfrm>
          <a:prstGeom prst="straightConnector1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8">
            <a:extLst>
              <a:ext uri="{FF2B5EF4-FFF2-40B4-BE49-F238E27FC236}">
                <a16:creationId xmlns:a16="http://schemas.microsoft.com/office/drawing/2014/main" id="{9373FAE6-E881-40E8-8712-B4232176BE60}"/>
              </a:ext>
            </a:extLst>
          </p:cNvPr>
          <p:cNvCxnSpPr>
            <a:cxnSpLocks/>
          </p:cNvCxnSpPr>
          <p:nvPr/>
        </p:nvCxnSpPr>
        <p:spPr>
          <a:xfrm>
            <a:off x="8250916" y="5836393"/>
            <a:ext cx="733077" cy="0"/>
          </a:xfrm>
          <a:prstGeom prst="straightConnector1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3A6149-FF04-47CB-9DC2-C21741C16358}"/>
              </a:ext>
            </a:extLst>
          </p:cNvPr>
          <p:cNvSpPr txBox="1"/>
          <p:nvPr/>
        </p:nvSpPr>
        <p:spPr>
          <a:xfrm>
            <a:off x="8218179" y="4602622"/>
            <a:ext cx="79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Transport</a:t>
            </a:r>
          </a:p>
          <a:p>
            <a:pPr algn="ctr"/>
            <a:r>
              <a:rPr lang="en-US" sz="1200" dirty="0"/>
              <a:t>(Color)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8DFD4-E1D9-4680-BE88-7FC10EDE1A77}"/>
              </a:ext>
            </a:extLst>
          </p:cNvPr>
          <p:cNvSpPr txBox="1"/>
          <p:nvPr/>
        </p:nvSpPr>
        <p:spPr>
          <a:xfrm>
            <a:off x="7239976" y="5143617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AIM/</a:t>
            </a:r>
            <a:r>
              <a:rPr lang="en-US" sz="1000" dirty="0" err="1"/>
              <a:t>Inspirata</a:t>
            </a:r>
            <a:endParaRPr 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069CC3-28A1-4775-8C52-31D8D0C88C92}"/>
              </a:ext>
            </a:extLst>
          </p:cNvPr>
          <p:cNvSpPr txBox="1"/>
          <p:nvPr/>
        </p:nvSpPr>
        <p:spPr>
          <a:xfrm>
            <a:off x="7536530" y="5343444"/>
            <a:ext cx="614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PHINMS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E549D0-0B1A-4ADB-9FB5-BB47BD970C05}"/>
              </a:ext>
            </a:extLst>
          </p:cNvPr>
          <p:cNvSpPr txBox="1"/>
          <p:nvPr/>
        </p:nvSpPr>
        <p:spPr>
          <a:xfrm>
            <a:off x="7745723" y="5520669"/>
            <a:ext cx="421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/>
              <a:t>sFTP</a:t>
            </a:r>
            <a:endParaRPr 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83BDBB-174C-4206-9399-691F3E080421}"/>
              </a:ext>
            </a:extLst>
          </p:cNvPr>
          <p:cNvSpPr txBox="1"/>
          <p:nvPr/>
        </p:nvSpPr>
        <p:spPr>
          <a:xfrm>
            <a:off x="7764159" y="56978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41687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F4DCE13C-A8C4-4637-B9A5-47FA5A51A04A}"/>
              </a:ext>
            </a:extLst>
          </p:cNvPr>
          <p:cNvSpPr/>
          <p:nvPr/>
        </p:nvSpPr>
        <p:spPr>
          <a:xfrm>
            <a:off x="3573503" y="-172816"/>
            <a:ext cx="4031910" cy="720363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96B1E7-C4C7-4E48-B3AB-5E604C521861}"/>
              </a:ext>
            </a:extLst>
          </p:cNvPr>
          <p:cNvSpPr/>
          <p:nvPr/>
        </p:nvSpPr>
        <p:spPr>
          <a:xfrm>
            <a:off x="1889254" y="-187014"/>
            <a:ext cx="1662789" cy="72036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Curved 8">
            <a:extLst>
              <a:ext uri="{FF2B5EF4-FFF2-40B4-BE49-F238E27FC236}">
                <a16:creationId xmlns:a16="http://schemas.microsoft.com/office/drawing/2014/main" id="{1EA8928B-C609-42F7-80CF-11C094529985}"/>
              </a:ext>
            </a:extLst>
          </p:cNvPr>
          <p:cNvCxnSpPr>
            <a:cxnSpLocks/>
          </p:cNvCxnSpPr>
          <p:nvPr/>
        </p:nvCxnSpPr>
        <p:spPr>
          <a:xfrm>
            <a:off x="6909693" y="2310051"/>
            <a:ext cx="6339776" cy="0"/>
          </a:xfrm>
          <a:prstGeom prst="straightConnector1">
            <a:avLst/>
          </a:prstGeom>
          <a:ln w="330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8">
            <a:extLst>
              <a:ext uri="{FF2B5EF4-FFF2-40B4-BE49-F238E27FC236}">
                <a16:creationId xmlns:a16="http://schemas.microsoft.com/office/drawing/2014/main" id="{A39ABBA8-178A-4C42-9DDE-85B7DD99A1B6}"/>
              </a:ext>
            </a:extLst>
          </p:cNvPr>
          <p:cNvCxnSpPr>
            <a:cxnSpLocks/>
            <a:stCxn id="101" idx="2"/>
            <a:endCxn id="5" idx="0"/>
          </p:cNvCxnSpPr>
          <p:nvPr/>
        </p:nvCxnSpPr>
        <p:spPr>
          <a:xfrm>
            <a:off x="4642290" y="1656931"/>
            <a:ext cx="0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8">
            <a:extLst>
              <a:ext uri="{FF2B5EF4-FFF2-40B4-BE49-F238E27FC236}">
                <a16:creationId xmlns:a16="http://schemas.microsoft.com/office/drawing/2014/main" id="{8B66C15D-AB3B-4F8B-BB6C-914B786AF544}"/>
              </a:ext>
            </a:extLst>
          </p:cNvPr>
          <p:cNvCxnSpPr>
            <a:cxnSpLocks/>
          </p:cNvCxnSpPr>
          <p:nvPr/>
        </p:nvCxnSpPr>
        <p:spPr>
          <a:xfrm>
            <a:off x="2509657" y="1656931"/>
            <a:ext cx="8834" cy="401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8">
            <a:extLst>
              <a:ext uri="{FF2B5EF4-FFF2-40B4-BE49-F238E27FC236}">
                <a16:creationId xmlns:a16="http://schemas.microsoft.com/office/drawing/2014/main" id="{7A7B5677-ABBD-4EA6-8FCE-4984E403DD27}"/>
              </a:ext>
            </a:extLst>
          </p:cNvPr>
          <p:cNvCxnSpPr>
            <a:cxnSpLocks/>
            <a:stCxn id="102" idx="2"/>
            <a:endCxn id="6" idx="0"/>
          </p:cNvCxnSpPr>
          <p:nvPr/>
        </p:nvCxnSpPr>
        <p:spPr>
          <a:xfrm>
            <a:off x="6909693" y="1656930"/>
            <a:ext cx="1" cy="401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EBB1B1-8A83-456D-B1E8-AF60CB06524E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3578182" y="994274"/>
            <a:ext cx="12700" cy="2128215"/>
          </a:xfrm>
          <a:prstGeom prst="bentConnector3">
            <a:avLst>
              <a:gd name="adj1" fmla="val 1800000"/>
            </a:avLst>
          </a:prstGeom>
          <a:ln w="228600">
            <a:solidFill>
              <a:schemeClr val="accent5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43B04AB-D74E-462F-B4EB-D99C2E23D1BB}"/>
              </a:ext>
            </a:extLst>
          </p:cNvPr>
          <p:cNvCxnSpPr>
            <a:cxnSpLocks/>
          </p:cNvCxnSpPr>
          <p:nvPr/>
        </p:nvCxnSpPr>
        <p:spPr>
          <a:xfrm>
            <a:off x="4642289" y="2310051"/>
            <a:ext cx="2267404" cy="0"/>
          </a:xfrm>
          <a:prstGeom prst="straightConnector1">
            <a:avLst/>
          </a:prstGeom>
          <a:ln w="330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7537412-FCA6-456F-88B0-4E1B9DC2C36D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3578182" y="1497612"/>
            <a:ext cx="12700" cy="2128215"/>
          </a:xfrm>
          <a:prstGeom prst="bentConnector3">
            <a:avLst>
              <a:gd name="adj1" fmla="val 1800000"/>
            </a:avLst>
          </a:prstGeom>
          <a:ln w="101600">
            <a:solidFill>
              <a:schemeClr val="accent6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1F08D2-66E9-459C-843F-7A917BAA332E}"/>
              </a:ext>
            </a:extLst>
          </p:cNvPr>
          <p:cNvSpPr/>
          <p:nvPr/>
        </p:nvSpPr>
        <p:spPr>
          <a:xfrm>
            <a:off x="2262405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70BAE6-DCF4-4B9D-9275-3138D3870174}"/>
              </a:ext>
            </a:extLst>
          </p:cNvPr>
          <p:cNvSpPr/>
          <p:nvPr/>
        </p:nvSpPr>
        <p:spPr>
          <a:xfrm>
            <a:off x="4390620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16057-D3F3-4C57-AFD5-442BABAE6097}"/>
              </a:ext>
            </a:extLst>
          </p:cNvPr>
          <p:cNvSpPr/>
          <p:nvPr/>
        </p:nvSpPr>
        <p:spPr>
          <a:xfrm>
            <a:off x="6658024" y="2058381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332F8-51BC-4A7A-A055-8188A6D34E3D}"/>
              </a:ext>
            </a:extLst>
          </p:cNvPr>
          <p:cNvSpPr txBox="1"/>
          <p:nvPr/>
        </p:nvSpPr>
        <p:spPr>
          <a:xfrm>
            <a:off x="2146041" y="26514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6180D-CE3F-4848-9CFF-9A7DFB2F9262}"/>
              </a:ext>
            </a:extLst>
          </p:cNvPr>
          <p:cNvSpPr txBox="1"/>
          <p:nvPr/>
        </p:nvSpPr>
        <p:spPr>
          <a:xfrm>
            <a:off x="4767790" y="265148"/>
            <a:ext cx="20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 and Endpoints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CDE06-C951-428D-AA20-14B4C44A959D}"/>
              </a:ext>
            </a:extLst>
          </p:cNvPr>
          <p:cNvSpPr txBox="1"/>
          <p:nvPr/>
        </p:nvSpPr>
        <p:spPr>
          <a:xfrm>
            <a:off x="452340" y="2125384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Hawai’i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D74A67-4D8C-4048-9984-BC87B28ABB28}"/>
              </a:ext>
            </a:extLst>
          </p:cNvPr>
          <p:cNvSpPr txBox="1"/>
          <p:nvPr/>
        </p:nvSpPr>
        <p:spPr>
          <a:xfrm>
            <a:off x="1895603" y="1318377"/>
            <a:ext cx="12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Lab/Hospital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2E721E-3AEE-42EE-B3A4-ECF6F79B0960}"/>
              </a:ext>
            </a:extLst>
          </p:cNvPr>
          <p:cNvSpPr txBox="1"/>
          <p:nvPr/>
        </p:nvSpPr>
        <p:spPr>
          <a:xfrm>
            <a:off x="3894232" y="1318377"/>
            <a:ext cx="14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Registry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0AD750-4671-4EB4-9E3B-2ABA412AFD64}"/>
              </a:ext>
            </a:extLst>
          </p:cNvPr>
          <p:cNvSpPr txBox="1"/>
          <p:nvPr/>
        </p:nvSpPr>
        <p:spPr>
          <a:xfrm>
            <a:off x="6363710" y="1318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SEER*DMS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4232B5-77D5-4770-ABCC-B3F4A15508FC}"/>
              </a:ext>
            </a:extLst>
          </p:cNvPr>
          <p:cNvSpPr txBox="1"/>
          <p:nvPr/>
        </p:nvSpPr>
        <p:spPr>
          <a:xfrm>
            <a:off x="2899773" y="2568070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PHINMS | X,XXX | XX%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F5DF7E-9AE1-40BB-ADA7-6A06369989AB}"/>
              </a:ext>
            </a:extLst>
          </p:cNvPr>
          <p:cNvSpPr txBox="1"/>
          <p:nvPr/>
        </p:nvSpPr>
        <p:spPr>
          <a:xfrm>
            <a:off x="2871506" y="1561910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  <a:r>
              <a:rPr lang="en-US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Transmed</a:t>
            </a:r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X,XXXX | XX%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22C74-C820-4670-8DBC-D3DCA38BD433}"/>
              </a:ext>
            </a:extLst>
          </p:cNvPr>
          <p:cNvSpPr txBox="1"/>
          <p:nvPr/>
        </p:nvSpPr>
        <p:spPr>
          <a:xfrm>
            <a:off x="8195301" y="139324"/>
            <a:ext cx="3525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and Reportability as Width and Opacity</a:t>
            </a:r>
          </a:p>
          <a:p>
            <a:endParaRPr lang="en-US" sz="2400" b="1" dirty="0"/>
          </a:p>
          <a:p>
            <a:r>
              <a:rPr lang="en-US" sz="2400" b="1" dirty="0"/>
              <a:t>Transport Type as Label and Color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FF3A858-1358-4EED-897A-8045ED154CEF}"/>
              </a:ext>
            </a:extLst>
          </p:cNvPr>
          <p:cNvGrpSpPr/>
          <p:nvPr/>
        </p:nvGrpSpPr>
        <p:grpSpPr>
          <a:xfrm>
            <a:off x="8390236" y="3270641"/>
            <a:ext cx="3383517" cy="3044556"/>
            <a:chOff x="8429039" y="3147836"/>
            <a:chExt cx="3383517" cy="304455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AEE6394D-B111-4A60-A8E6-1B40A0338204}"/>
                </a:ext>
              </a:extLst>
            </p:cNvPr>
            <p:cNvSpPr/>
            <p:nvPr/>
          </p:nvSpPr>
          <p:spPr>
            <a:xfrm>
              <a:off x="8429039" y="3147836"/>
              <a:ext cx="3383516" cy="30445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8006F8-D0D3-4995-8DD7-3977116876EC}"/>
                </a:ext>
              </a:extLst>
            </p:cNvPr>
            <p:cNvSpPr txBox="1"/>
            <p:nvPr/>
          </p:nvSpPr>
          <p:spPr>
            <a:xfrm>
              <a:off x="10370857" y="4602621"/>
              <a:ext cx="10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Reportability</a:t>
              </a:r>
            </a:p>
            <a:p>
              <a:pPr algn="ctr"/>
              <a:r>
                <a:rPr lang="en-US" sz="1200" dirty="0"/>
                <a:t>(Color)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39ADCB-498D-4F87-898B-066496989407}"/>
                </a:ext>
              </a:extLst>
            </p:cNvPr>
            <p:cNvSpPr txBox="1"/>
            <p:nvPr/>
          </p:nvSpPr>
          <p:spPr>
            <a:xfrm>
              <a:off x="8676399" y="5143617"/>
              <a:ext cx="8531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High Volume</a:t>
              </a:r>
            </a:p>
          </p:txBody>
        </p:sp>
        <p:cxnSp>
          <p:nvCxnSpPr>
            <p:cNvPr id="84" name="Connector: Curved 8">
              <a:extLst>
                <a:ext uri="{FF2B5EF4-FFF2-40B4-BE49-F238E27FC236}">
                  <a16:creationId xmlns:a16="http://schemas.microsoft.com/office/drawing/2014/main" id="{818D8D99-13CC-47BD-AA0A-A886B4458A00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282116"/>
              <a:ext cx="733077" cy="0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Curved 8">
              <a:extLst>
                <a:ext uri="{FF2B5EF4-FFF2-40B4-BE49-F238E27FC236}">
                  <a16:creationId xmlns:a16="http://schemas.microsoft.com/office/drawing/2014/main" id="{1650A1AF-2BCA-4E0D-AFE8-79BC246EB704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466277"/>
              <a:ext cx="733077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8">
              <a:extLst>
                <a:ext uri="{FF2B5EF4-FFF2-40B4-BE49-F238E27FC236}">
                  <a16:creationId xmlns:a16="http://schemas.microsoft.com/office/drawing/2014/main" id="{0C8CA2F9-B76F-4F96-B1D6-97E03FC11593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646670"/>
              <a:ext cx="733077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8">
              <a:extLst>
                <a:ext uri="{FF2B5EF4-FFF2-40B4-BE49-F238E27FC236}">
                  <a16:creationId xmlns:a16="http://schemas.microsoft.com/office/drawing/2014/main" id="{2429AFD8-A95C-451B-B493-F60D3A41313F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282116"/>
              <a:ext cx="733077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Curved 8">
              <a:extLst>
                <a:ext uri="{FF2B5EF4-FFF2-40B4-BE49-F238E27FC236}">
                  <a16:creationId xmlns:a16="http://schemas.microsoft.com/office/drawing/2014/main" id="{7064B3CE-6D06-4531-B8D9-50EEF458E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466277"/>
              <a:ext cx="733077" cy="0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8">
              <a:extLst>
                <a:ext uri="{FF2B5EF4-FFF2-40B4-BE49-F238E27FC236}">
                  <a16:creationId xmlns:a16="http://schemas.microsoft.com/office/drawing/2014/main" id="{94F21CAD-A889-4DA0-97FA-6D9D70118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646670"/>
              <a:ext cx="733077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8">
              <a:extLst>
                <a:ext uri="{FF2B5EF4-FFF2-40B4-BE49-F238E27FC236}">
                  <a16:creationId xmlns:a16="http://schemas.microsoft.com/office/drawing/2014/main" id="{E68786CB-12AF-4144-AB9D-476581C4B208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51" y="5836393"/>
              <a:ext cx="733077" cy="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Curved 8">
              <a:extLst>
                <a:ext uri="{FF2B5EF4-FFF2-40B4-BE49-F238E27FC236}">
                  <a16:creationId xmlns:a16="http://schemas.microsoft.com/office/drawing/2014/main" id="{5DAE4604-3B84-44E9-A019-98CF5E2CCBD7}"/>
                </a:ext>
              </a:extLst>
            </p:cNvPr>
            <p:cNvCxnSpPr>
              <a:cxnSpLocks/>
            </p:cNvCxnSpPr>
            <p:nvPr/>
          </p:nvCxnSpPr>
          <p:spPr>
            <a:xfrm>
              <a:off x="9614793" y="5836393"/>
              <a:ext cx="733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746132-9146-4C1C-AEA2-D7A7FDBF93EB}"/>
                </a:ext>
              </a:extLst>
            </p:cNvPr>
            <p:cNvSpPr txBox="1"/>
            <p:nvPr/>
          </p:nvSpPr>
          <p:spPr>
            <a:xfrm>
              <a:off x="9661837" y="4602622"/>
              <a:ext cx="676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Volume</a:t>
              </a:r>
            </a:p>
            <a:p>
              <a:pPr algn="ctr"/>
              <a:r>
                <a:rPr lang="en-US" sz="1200" dirty="0"/>
                <a:t>(Width)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7822C0-9279-4E1B-B5FF-AABCDD9F74FB}"/>
                </a:ext>
              </a:extLst>
            </p:cNvPr>
            <p:cNvSpPr txBox="1"/>
            <p:nvPr/>
          </p:nvSpPr>
          <p:spPr>
            <a:xfrm>
              <a:off x="8453581" y="5343444"/>
              <a:ext cx="10550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Medium Volume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64472B-8E91-4BE4-96DD-61E97F532AEB}"/>
                </a:ext>
              </a:extLst>
            </p:cNvPr>
            <p:cNvSpPr txBox="1"/>
            <p:nvPr/>
          </p:nvSpPr>
          <p:spPr>
            <a:xfrm>
              <a:off x="8702336" y="552066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Low Volume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993ED7A-4875-47F0-892F-ED2A61EF7A45}"/>
                </a:ext>
              </a:extLst>
            </p:cNvPr>
            <p:cNvSpPr txBox="1"/>
            <p:nvPr/>
          </p:nvSpPr>
          <p:spPr>
            <a:xfrm>
              <a:off x="8711922" y="5697893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Volume N/A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63D791-E384-4F4F-9480-09E7A27B87FE}"/>
                </a:ext>
              </a:extLst>
            </p:cNvPr>
            <p:cNvSpPr txBox="1"/>
            <p:nvPr/>
          </p:nvSpPr>
          <p:spPr>
            <a:xfrm>
              <a:off x="11247582" y="5143616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100%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AC87F92-ADB6-4624-BDFC-97F5050D2476}"/>
                </a:ext>
              </a:extLst>
            </p:cNvPr>
            <p:cNvSpPr txBox="1"/>
            <p:nvPr/>
          </p:nvSpPr>
          <p:spPr>
            <a:xfrm>
              <a:off x="11241170" y="5343443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50%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A4C66F4-030C-4402-B5ED-030875C5C80B}"/>
                </a:ext>
              </a:extLst>
            </p:cNvPr>
            <p:cNvSpPr txBox="1"/>
            <p:nvPr/>
          </p:nvSpPr>
          <p:spPr>
            <a:xfrm>
              <a:off x="11234758" y="5520668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3CA116-C61F-4E53-8788-F7BBFC5D3473}"/>
                </a:ext>
              </a:extLst>
            </p:cNvPr>
            <p:cNvSpPr txBox="1"/>
            <p:nvPr/>
          </p:nvSpPr>
          <p:spPr>
            <a:xfrm>
              <a:off x="11236906" y="5697892"/>
              <a:ext cx="391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N/A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E24608-4F74-4E65-8E68-2753D7672560}"/>
                </a:ext>
              </a:extLst>
            </p:cNvPr>
            <p:cNvSpPr txBox="1"/>
            <p:nvPr/>
          </p:nvSpPr>
          <p:spPr>
            <a:xfrm>
              <a:off x="8453582" y="3414801"/>
              <a:ext cx="3358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Data Flow Diagram Revamped</a:t>
              </a:r>
            </a:p>
            <a:p>
              <a:pPr algn="ctr"/>
              <a:endParaRPr lang="en-US" sz="1200" b="1" dirty="0"/>
            </a:p>
            <a:p>
              <a:r>
                <a:rPr lang="en-US" sz="1200" dirty="0"/>
                <a:t>Purpose of this data flow diagram is to show data origin, destination, volume, and reportability of the reports flowing throughout the system.</a:t>
              </a:r>
            </a:p>
          </p:txBody>
        </p:sp>
      </p:grpSp>
      <p:sp>
        <p:nvSpPr>
          <p:cNvPr id="2" name="Arrow: Up 1">
            <a:extLst>
              <a:ext uri="{FF2B5EF4-FFF2-40B4-BE49-F238E27FC236}">
                <a16:creationId xmlns:a16="http://schemas.microsoft.com/office/drawing/2014/main" id="{DC3869B7-B5F2-43E3-9B7D-19AFBAE606E8}"/>
              </a:ext>
            </a:extLst>
          </p:cNvPr>
          <p:cNvSpPr/>
          <p:nvPr/>
        </p:nvSpPr>
        <p:spPr>
          <a:xfrm rot="13751645">
            <a:off x="3621459" y="588607"/>
            <a:ext cx="718267" cy="112737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0FD91DC-E6DB-42BC-BB98-1AE0CF0807CB}"/>
              </a:ext>
            </a:extLst>
          </p:cNvPr>
          <p:cNvSpPr/>
          <p:nvPr/>
        </p:nvSpPr>
        <p:spPr>
          <a:xfrm rot="19890574">
            <a:off x="3944093" y="1711584"/>
            <a:ext cx="146589" cy="17693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265865-5FE8-4B25-8FAD-0E5C25168E93}"/>
              </a:ext>
            </a:extLst>
          </p:cNvPr>
          <p:cNvGrpSpPr/>
          <p:nvPr/>
        </p:nvGrpSpPr>
        <p:grpSpPr>
          <a:xfrm>
            <a:off x="3118877" y="3384886"/>
            <a:ext cx="3383517" cy="3044556"/>
            <a:chOff x="3118877" y="3384886"/>
            <a:chExt cx="3383517" cy="304455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F05E57-2D0E-4C83-B16D-197CBE88705A}"/>
                </a:ext>
              </a:extLst>
            </p:cNvPr>
            <p:cNvGrpSpPr/>
            <p:nvPr/>
          </p:nvGrpSpPr>
          <p:grpSpPr>
            <a:xfrm>
              <a:off x="3118877" y="3384886"/>
              <a:ext cx="3383517" cy="3044556"/>
              <a:chOff x="2644510" y="3058707"/>
              <a:chExt cx="3383517" cy="3044556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BFE9AFE2-BA5F-413E-84E5-D5594FED333F}"/>
                  </a:ext>
                </a:extLst>
              </p:cNvPr>
              <p:cNvSpPr/>
              <p:nvPr/>
            </p:nvSpPr>
            <p:spPr>
              <a:xfrm>
                <a:off x="2644511" y="3058707"/>
                <a:ext cx="3383516" cy="30445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Connector: Curved 19">
                <a:extLst>
                  <a:ext uri="{FF2B5EF4-FFF2-40B4-BE49-F238E27FC236}">
                    <a16:creationId xmlns:a16="http://schemas.microsoft.com/office/drawing/2014/main" id="{F297B61B-4BD8-490E-9A9C-C1D309EB0180}"/>
                  </a:ext>
                </a:extLst>
              </p:cNvPr>
              <p:cNvCxnSpPr>
                <a:cxnSpLocks/>
                <a:stCxn id="121" idx="4"/>
                <a:endCxn id="164" idx="2"/>
              </p:cNvCxnSpPr>
              <p:nvPr/>
            </p:nvCxnSpPr>
            <p:spPr>
              <a:xfrm rot="16200000" flipH="1">
                <a:off x="3858363" y="4720672"/>
                <a:ext cx="620084" cy="844050"/>
              </a:xfrm>
              <a:prstGeom prst="curvedConnector2">
                <a:avLst/>
              </a:prstGeom>
              <a:ln w="101600">
                <a:solidFill>
                  <a:schemeClr val="accent6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Curved 19">
                <a:extLst>
                  <a:ext uri="{FF2B5EF4-FFF2-40B4-BE49-F238E27FC236}">
                    <a16:creationId xmlns:a16="http://schemas.microsoft.com/office/drawing/2014/main" id="{3BFAA041-E5F0-4C9D-8C57-548AEF32E301}"/>
                  </a:ext>
                </a:extLst>
              </p:cNvPr>
              <p:cNvCxnSpPr>
                <a:cxnSpLocks/>
                <a:stCxn id="164" idx="6"/>
                <a:endCxn id="123" idx="6"/>
              </p:cNvCxnSpPr>
              <p:nvPr/>
            </p:nvCxnSpPr>
            <p:spPr>
              <a:xfrm flipV="1">
                <a:off x="5093769" y="3785667"/>
                <a:ext cx="12700" cy="1667072"/>
              </a:xfrm>
              <a:prstGeom prst="curvedConnector3">
                <a:avLst>
                  <a:gd name="adj1" fmla="val 4575000"/>
                </a:avLst>
              </a:prstGeom>
              <a:ln w="101600">
                <a:solidFill>
                  <a:schemeClr val="accent6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or: Curved 19">
                <a:extLst>
                  <a:ext uri="{FF2B5EF4-FFF2-40B4-BE49-F238E27FC236}">
                    <a16:creationId xmlns:a16="http://schemas.microsoft.com/office/drawing/2014/main" id="{A4C2AF17-1C16-4757-A147-3F3896A02991}"/>
                  </a:ext>
                </a:extLst>
              </p:cNvPr>
              <p:cNvCxnSpPr>
                <a:cxnSpLocks/>
                <a:stCxn id="123" idx="2"/>
                <a:endCxn id="125" idx="0"/>
              </p:cNvCxnSpPr>
              <p:nvPr/>
            </p:nvCxnSpPr>
            <p:spPr>
              <a:xfrm rot="10800000">
                <a:off x="4336270" y="3058707"/>
                <a:ext cx="254161" cy="726960"/>
              </a:xfrm>
              <a:prstGeom prst="curvedConnector4">
                <a:avLst>
                  <a:gd name="adj1" fmla="val 98547"/>
                  <a:gd name="adj2" fmla="val 42349"/>
                </a:avLst>
              </a:prstGeom>
              <a:ln w="101600">
                <a:solidFill>
                  <a:schemeClr val="accent6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or: Curved 19">
                <a:extLst>
                  <a:ext uri="{FF2B5EF4-FFF2-40B4-BE49-F238E27FC236}">
                    <a16:creationId xmlns:a16="http://schemas.microsoft.com/office/drawing/2014/main" id="{24272A62-3E0A-4668-A33A-2D46124A968E}"/>
                  </a:ext>
                </a:extLst>
              </p:cNvPr>
              <p:cNvCxnSpPr>
                <a:cxnSpLocks/>
                <a:stCxn id="125" idx="1"/>
                <a:endCxn id="121" idx="2"/>
              </p:cNvCxnSpPr>
              <p:nvPr/>
            </p:nvCxnSpPr>
            <p:spPr>
              <a:xfrm rot="10800000" flipH="1" flipV="1">
                <a:off x="2644510" y="4580984"/>
                <a:ext cx="850199" cy="1"/>
              </a:xfrm>
              <a:prstGeom prst="curvedConnector3">
                <a:avLst>
                  <a:gd name="adj1" fmla="val 63858"/>
                </a:avLst>
              </a:prstGeom>
              <a:ln w="101600">
                <a:solidFill>
                  <a:schemeClr val="accent6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125148-439A-41CA-8D79-6A3CC4053ECA}"/>
                  </a:ext>
                </a:extLst>
              </p:cNvPr>
              <p:cNvSpPr txBox="1"/>
              <p:nvPr/>
            </p:nvSpPr>
            <p:spPr>
              <a:xfrm>
                <a:off x="2802266" y="3280501"/>
                <a:ext cx="1337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cs typeface="Calibri Light" panose="020F0302020204030204" pitchFamily="34" charset="0"/>
                  </a:rPr>
                  <a:t>SEER*DMS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CFE577B-9F98-412E-8E02-241B30EAAA33}"/>
                  </a:ext>
                </a:extLst>
              </p:cNvPr>
              <p:cNvSpPr/>
              <p:nvPr/>
            </p:nvSpPr>
            <p:spPr>
              <a:xfrm>
                <a:off x="3494710" y="4329316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34731C-06A3-42F2-AF0F-A41FDB8789B2}"/>
                  </a:ext>
                </a:extLst>
              </p:cNvPr>
              <p:cNvSpPr/>
              <p:nvPr/>
            </p:nvSpPr>
            <p:spPr>
              <a:xfrm>
                <a:off x="4590430" y="3533997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6F1474A-1771-4325-8A65-ADEF91F42182}"/>
                  </a:ext>
                </a:extLst>
              </p:cNvPr>
              <p:cNvSpPr/>
              <p:nvPr/>
            </p:nvSpPr>
            <p:spPr>
              <a:xfrm>
                <a:off x="4590430" y="5201069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350787-B194-4B58-A56F-E8BA6F07A3CF}"/>
                </a:ext>
              </a:extLst>
            </p:cNvPr>
            <p:cNvSpPr txBox="1"/>
            <p:nvPr/>
          </p:nvSpPr>
          <p:spPr>
            <a:xfrm>
              <a:off x="3723364" y="4334763"/>
              <a:ext cx="10583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cs typeface="Calibri Light" panose="020F0302020204030204" pitchFamily="34" charset="0"/>
                </a:rPr>
                <a:t>E-Path Monitor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8549DE-B04D-4B11-8B52-D4F64ECD0AFF}"/>
                </a:ext>
              </a:extLst>
            </p:cNvPr>
            <p:cNvSpPr txBox="1"/>
            <p:nvPr/>
          </p:nvSpPr>
          <p:spPr>
            <a:xfrm>
              <a:off x="4826986" y="5158832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cs typeface="Calibri Light" panose="020F0302020204030204" pitchFamily="34" charset="0"/>
                </a:rPr>
                <a:t>CNS Imaging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7C3FA3C-6685-4264-AA10-14A818CA1281}"/>
                </a:ext>
              </a:extLst>
            </p:cNvPr>
            <p:cNvSpPr txBox="1"/>
            <p:nvPr/>
          </p:nvSpPr>
          <p:spPr>
            <a:xfrm>
              <a:off x="5104893" y="3524671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cs typeface="Calibri Light" panose="020F0302020204030204" pitchFamily="34" charset="0"/>
                </a:rPr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5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1E031-80E3-4073-B155-AF102411998A}"/>
              </a:ext>
            </a:extLst>
          </p:cNvPr>
          <p:cNvSpPr txBox="1"/>
          <p:nvPr/>
        </p:nvSpPr>
        <p:spPr>
          <a:xfrm>
            <a:off x="266572" y="190500"/>
            <a:ext cx="25678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Shapes</a:t>
            </a:r>
          </a:p>
          <a:p>
            <a:endParaRPr lang="en-US" sz="2000" dirty="0"/>
          </a:p>
          <a:p>
            <a:r>
              <a:rPr lang="en-US" sz="2000" dirty="0"/>
              <a:t>Ideas for representing nodes with shapes to convey certain information.</a:t>
            </a:r>
          </a:p>
          <a:p>
            <a:endParaRPr lang="en-US" sz="2000" dirty="0"/>
          </a:p>
          <a:p>
            <a:r>
              <a:rPr lang="en-US" sz="2000" dirty="0"/>
              <a:t>For example, a midpoint node (registry) could be a circle, while an origin node (data source) could be a piece of that circle.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DF6D-3FDC-434A-9AD2-F737529CABCC}"/>
              </a:ext>
            </a:extLst>
          </p:cNvPr>
          <p:cNvSpPr txBox="1"/>
          <p:nvPr/>
        </p:nvSpPr>
        <p:spPr>
          <a:xfrm>
            <a:off x="3113212" y="140368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65BD7-8C76-4569-8482-0434BDAE3C97}"/>
              </a:ext>
            </a:extLst>
          </p:cNvPr>
          <p:cNvSpPr txBox="1"/>
          <p:nvPr/>
        </p:nvSpPr>
        <p:spPr>
          <a:xfrm>
            <a:off x="9401129" y="140368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78283-A484-4141-9696-3162E534D56E}"/>
              </a:ext>
            </a:extLst>
          </p:cNvPr>
          <p:cNvSpPr txBox="1"/>
          <p:nvPr/>
        </p:nvSpPr>
        <p:spPr>
          <a:xfrm>
            <a:off x="6257171" y="140368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Registry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DC995-F0BA-4A08-9D03-36032CE8B445}"/>
              </a:ext>
            </a:extLst>
          </p:cNvPr>
          <p:cNvSpPr/>
          <p:nvPr/>
        </p:nvSpPr>
        <p:spPr>
          <a:xfrm>
            <a:off x="3245515" y="2376765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132ACA23-BDBF-46A0-81A5-D863F96480CE}"/>
              </a:ext>
            </a:extLst>
          </p:cNvPr>
          <p:cNvSpPr/>
          <p:nvPr/>
        </p:nvSpPr>
        <p:spPr>
          <a:xfrm>
            <a:off x="4027612" y="1899029"/>
            <a:ext cx="981075" cy="981075"/>
          </a:xfrm>
          <a:prstGeom prst="pie">
            <a:avLst>
              <a:gd name="adj1" fmla="val 0"/>
              <a:gd name="adj2" fmla="val 4826394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A89DFC-A7D2-40B8-AF7F-B9CA4C47F9CC}"/>
              </a:ext>
            </a:extLst>
          </p:cNvPr>
          <p:cNvSpPr/>
          <p:nvPr/>
        </p:nvSpPr>
        <p:spPr>
          <a:xfrm>
            <a:off x="6519381" y="3372911"/>
            <a:ext cx="503339" cy="503339"/>
          </a:xfrm>
          <a:prstGeom prst="roundRect">
            <a:avLst>
              <a:gd name="adj" fmla="val 22708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764DAD2-F297-491E-9AF5-FC8D21C38EBF}"/>
              </a:ext>
            </a:extLst>
          </p:cNvPr>
          <p:cNvSpPr/>
          <p:nvPr/>
        </p:nvSpPr>
        <p:spPr>
          <a:xfrm>
            <a:off x="7478589" y="2376765"/>
            <a:ext cx="503339" cy="503339"/>
          </a:xfrm>
          <a:prstGeom prst="can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12A731-DECE-4910-92ED-B2DF3A521C9F}"/>
              </a:ext>
            </a:extLst>
          </p:cNvPr>
          <p:cNvSpPr/>
          <p:nvPr/>
        </p:nvSpPr>
        <p:spPr>
          <a:xfrm>
            <a:off x="6519381" y="2376765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B7CED-AE0A-45C3-A877-A452FBB48BDF}"/>
              </a:ext>
            </a:extLst>
          </p:cNvPr>
          <p:cNvSpPr/>
          <p:nvPr/>
        </p:nvSpPr>
        <p:spPr>
          <a:xfrm>
            <a:off x="9608889" y="2376765"/>
            <a:ext cx="503339" cy="5033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8BC4A8D7-6636-44D2-89DC-CB02DF4562E0}"/>
              </a:ext>
            </a:extLst>
          </p:cNvPr>
          <p:cNvSpPr/>
          <p:nvPr/>
        </p:nvSpPr>
        <p:spPr>
          <a:xfrm>
            <a:off x="10726591" y="2376765"/>
            <a:ext cx="503339" cy="503339"/>
          </a:xfrm>
          <a:prstGeom prst="can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5A1E72A8-0D99-460C-831E-16C43604EF3E}"/>
              </a:ext>
            </a:extLst>
          </p:cNvPr>
          <p:cNvSpPr/>
          <p:nvPr/>
        </p:nvSpPr>
        <p:spPr>
          <a:xfrm rot="16200000">
            <a:off x="7478589" y="4369057"/>
            <a:ext cx="503339" cy="503339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4CAB537-21BA-466F-AA10-9BD74B2B6622}"/>
              </a:ext>
            </a:extLst>
          </p:cNvPr>
          <p:cNvSpPr/>
          <p:nvPr/>
        </p:nvSpPr>
        <p:spPr>
          <a:xfrm rot="16200000">
            <a:off x="6519381" y="4369057"/>
            <a:ext cx="503339" cy="503339"/>
          </a:xfrm>
          <a:prstGeom prst="homePlate">
            <a:avLst>
              <a:gd name="adj" fmla="val 19722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E699B017-A52E-4974-923C-E8F74E2DFFAE}"/>
              </a:ext>
            </a:extLst>
          </p:cNvPr>
          <p:cNvSpPr/>
          <p:nvPr/>
        </p:nvSpPr>
        <p:spPr>
          <a:xfrm>
            <a:off x="9608888" y="3372911"/>
            <a:ext cx="503339" cy="503339"/>
          </a:xfrm>
          <a:prstGeom prst="octagon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9B9E3616-2F86-497B-8BA5-89187EE73390}"/>
              </a:ext>
            </a:extLst>
          </p:cNvPr>
          <p:cNvSpPr/>
          <p:nvPr/>
        </p:nvSpPr>
        <p:spPr>
          <a:xfrm>
            <a:off x="10726591" y="3372911"/>
            <a:ext cx="503339" cy="503339"/>
          </a:xfrm>
          <a:prstGeom prst="pentagon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B09E-B2E9-4CCE-93FB-2F0B9C5C7356}"/>
              </a:ext>
            </a:extLst>
          </p:cNvPr>
          <p:cNvSpPr txBox="1"/>
          <p:nvPr/>
        </p:nvSpPr>
        <p:spPr>
          <a:xfrm>
            <a:off x="2774933" y="3183245"/>
            <a:ext cx="144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CIRCLE </a:t>
            </a:r>
            <a:r>
              <a:rPr lang="en-US" sz="1400" dirty="0"/>
              <a:t>Convey origin as a singular point.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6E129-110D-4D37-8EC2-F976A87832E1}"/>
              </a:ext>
            </a:extLst>
          </p:cNvPr>
          <p:cNvSpPr txBox="1"/>
          <p:nvPr/>
        </p:nvSpPr>
        <p:spPr>
          <a:xfrm>
            <a:off x="4111547" y="3183245"/>
            <a:ext cx="144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SLICE </a:t>
            </a:r>
            <a:r>
              <a:rPr lang="en-US" sz="1400" dirty="0"/>
              <a:t>Convey origin as a being part of a whole.</a:t>
            </a:r>
          </a:p>
        </p:txBody>
      </p:sp>
    </p:spTree>
    <p:extLst>
      <p:ext uri="{BB962C8B-B14F-4D97-AF65-F5344CB8AC3E}">
        <p14:creationId xmlns:p14="http://schemas.microsoft.com/office/powerpoint/2010/main" val="30109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1E031-80E3-4073-B155-AF102411998A}"/>
              </a:ext>
            </a:extLst>
          </p:cNvPr>
          <p:cNvSpPr txBox="1"/>
          <p:nvPr/>
        </p:nvSpPr>
        <p:spPr>
          <a:xfrm>
            <a:off x="266572" y="190500"/>
            <a:ext cx="256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2365E62-61A6-4018-998B-D4FD151E37B7}"/>
              </a:ext>
            </a:extLst>
          </p:cNvPr>
          <p:cNvGrpSpPr/>
          <p:nvPr/>
        </p:nvGrpSpPr>
        <p:grpSpPr>
          <a:xfrm>
            <a:off x="2510906" y="375164"/>
            <a:ext cx="8675055" cy="6190401"/>
            <a:chOff x="2510906" y="375164"/>
            <a:chExt cx="8675055" cy="6190401"/>
          </a:xfrm>
        </p:grpSpPr>
        <p:cxnSp>
          <p:nvCxnSpPr>
            <p:cNvPr id="85" name="Connector: Curved 46">
              <a:extLst>
                <a:ext uri="{FF2B5EF4-FFF2-40B4-BE49-F238E27FC236}">
                  <a16:creationId xmlns:a16="http://schemas.microsoft.com/office/drawing/2014/main" id="{69BF3B16-629B-4332-910E-B66248FE8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3985" y="3731253"/>
              <a:ext cx="2782780" cy="2203704"/>
            </a:xfrm>
            <a:prstGeom prst="bentConnector3">
              <a:avLst>
                <a:gd name="adj1" fmla="val 47262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B5714F80-A1CA-4F88-840A-8B049FEBC588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3813985" y="1689146"/>
              <a:ext cx="2782780" cy="1874520"/>
            </a:xfrm>
            <a:prstGeom prst="bentConnector3">
              <a:avLst>
                <a:gd name="adj1" fmla="val 50000"/>
              </a:avLst>
            </a:prstGeom>
            <a:ln w="19177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3D78A00F-C149-4845-B3C4-5AC390CFA590}"/>
                </a:ext>
              </a:extLst>
            </p:cNvPr>
            <p:cNvCxnSpPr>
              <a:cxnSpLocks/>
              <a:stCxn id="25" idx="6"/>
              <a:endCxn id="10" idx="1"/>
            </p:cNvCxnSpPr>
            <p:nvPr/>
          </p:nvCxnSpPr>
          <p:spPr>
            <a:xfrm>
              <a:off x="3813985" y="3087750"/>
              <a:ext cx="2782780" cy="564128"/>
            </a:xfrm>
            <a:prstGeom prst="bentConnector3">
              <a:avLst>
                <a:gd name="adj1" fmla="val 46007"/>
              </a:avLst>
            </a:prstGeom>
            <a:ln w="444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3AF0AA8C-16AF-491A-A232-036A897E9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3985" y="3689978"/>
              <a:ext cx="2782780" cy="832104"/>
            </a:xfrm>
            <a:prstGeom prst="bentConnector3">
              <a:avLst>
                <a:gd name="adj1" fmla="val 45665"/>
              </a:avLst>
            </a:prstGeom>
            <a:ln w="2413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42">
              <a:extLst>
                <a:ext uri="{FF2B5EF4-FFF2-40B4-BE49-F238E27FC236}">
                  <a16:creationId xmlns:a16="http://schemas.microsoft.com/office/drawing/2014/main" id="{CB0F490D-D623-418A-B01D-4AD14A21E664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>
              <a:off x="7100104" y="3651878"/>
              <a:ext cx="2863582" cy="2214"/>
            </a:xfrm>
            <a:prstGeom prst="bentConnector3">
              <a:avLst/>
            </a:prstGeom>
            <a:ln w="317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1B226B-6C67-47F3-818E-866CF1B9FC8A}"/>
                </a:ext>
              </a:extLst>
            </p:cNvPr>
            <p:cNvGrpSpPr/>
            <p:nvPr/>
          </p:nvGrpSpPr>
          <p:grpSpPr>
            <a:xfrm>
              <a:off x="3142661" y="932563"/>
              <a:ext cx="839309" cy="1008252"/>
              <a:chOff x="958744" y="1355976"/>
              <a:chExt cx="839309" cy="10082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C2DF6D-3FDC-434A-9AD2-F737529CABCC}"/>
                  </a:ext>
                </a:extLst>
              </p:cNvPr>
              <p:cNvSpPr txBox="1"/>
              <p:nvPr/>
            </p:nvSpPr>
            <p:spPr>
              <a:xfrm>
                <a:off x="958744" y="1355976"/>
                <a:ext cx="83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CDC995-F0BA-4A08-9D03-36032CE8B445}"/>
                  </a:ext>
                </a:extLst>
              </p:cNvPr>
              <p:cNvSpPr/>
              <p:nvPr/>
            </p:nvSpPr>
            <p:spPr>
              <a:xfrm>
                <a:off x="1126729" y="1860889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B99F5E-F6DC-4A50-9877-EF26C452B783}"/>
                </a:ext>
              </a:extLst>
            </p:cNvPr>
            <p:cNvGrpSpPr/>
            <p:nvPr/>
          </p:nvGrpSpPr>
          <p:grpSpPr>
            <a:xfrm>
              <a:off x="3142661" y="2331167"/>
              <a:ext cx="839309" cy="1008252"/>
              <a:chOff x="958744" y="1355976"/>
              <a:chExt cx="839309" cy="100825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52824A-D1D6-4768-B24A-1C2633638B10}"/>
                  </a:ext>
                </a:extLst>
              </p:cNvPr>
              <p:cNvSpPr txBox="1"/>
              <p:nvPr/>
            </p:nvSpPr>
            <p:spPr>
              <a:xfrm>
                <a:off x="958744" y="1355976"/>
                <a:ext cx="83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CA3C440-C963-4F8B-B468-B4A8ED6143AE}"/>
                  </a:ext>
                </a:extLst>
              </p:cNvPr>
              <p:cNvSpPr/>
              <p:nvPr/>
            </p:nvSpPr>
            <p:spPr>
              <a:xfrm>
                <a:off x="1126729" y="1860889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63650C-3444-4342-82BC-CE2F13B08EF4}"/>
                </a:ext>
              </a:extLst>
            </p:cNvPr>
            <p:cNvGrpSpPr/>
            <p:nvPr/>
          </p:nvGrpSpPr>
          <p:grpSpPr>
            <a:xfrm>
              <a:off x="3142661" y="3729771"/>
              <a:ext cx="839309" cy="1008252"/>
              <a:chOff x="958744" y="1355976"/>
              <a:chExt cx="839309" cy="100825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46BEB5-C97D-4473-9876-DFCE80A9AE70}"/>
                  </a:ext>
                </a:extLst>
              </p:cNvPr>
              <p:cNvSpPr txBox="1"/>
              <p:nvPr/>
            </p:nvSpPr>
            <p:spPr>
              <a:xfrm>
                <a:off x="958744" y="1355976"/>
                <a:ext cx="83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EF681DE-228C-43CD-BA66-F430BBB36DDF}"/>
                  </a:ext>
                </a:extLst>
              </p:cNvPr>
              <p:cNvSpPr/>
              <p:nvPr/>
            </p:nvSpPr>
            <p:spPr>
              <a:xfrm>
                <a:off x="1126729" y="1860889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29B999-6A9B-403A-9EE8-D1A33DC5D468}"/>
                </a:ext>
              </a:extLst>
            </p:cNvPr>
            <p:cNvGrpSpPr/>
            <p:nvPr/>
          </p:nvGrpSpPr>
          <p:grpSpPr>
            <a:xfrm>
              <a:off x="5804913" y="2885751"/>
              <a:ext cx="2180964" cy="1017796"/>
              <a:chOff x="2970808" y="1809643"/>
              <a:chExt cx="2180964" cy="101779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BA89DFC-A7D2-40B8-AF7F-B9CA4C47F9CC}"/>
                  </a:ext>
                </a:extLst>
              </p:cNvPr>
              <p:cNvSpPr/>
              <p:nvPr/>
            </p:nvSpPr>
            <p:spPr>
              <a:xfrm>
                <a:off x="3762660" y="2324100"/>
                <a:ext cx="503339" cy="503339"/>
              </a:xfrm>
              <a:prstGeom prst="roundRect">
                <a:avLst>
                  <a:gd name="adj" fmla="val 22708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15A8A3-B1B2-4933-933F-8CDC89204831}"/>
                  </a:ext>
                </a:extLst>
              </p:cNvPr>
              <p:cNvSpPr txBox="1"/>
              <p:nvPr/>
            </p:nvSpPr>
            <p:spPr>
              <a:xfrm>
                <a:off x="2970808" y="1809643"/>
                <a:ext cx="21809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DOH / Registry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89971B-B372-4350-831B-75714171F1ED}"/>
                </a:ext>
              </a:extLst>
            </p:cNvPr>
            <p:cNvGrpSpPr/>
            <p:nvPr/>
          </p:nvGrpSpPr>
          <p:grpSpPr>
            <a:xfrm>
              <a:off x="9795701" y="2897509"/>
              <a:ext cx="839309" cy="1008252"/>
              <a:chOff x="7455334" y="3606298"/>
              <a:chExt cx="839309" cy="100825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7764DAD2-F297-491E-9AF5-FC8D21C38EBF}"/>
                  </a:ext>
                </a:extLst>
              </p:cNvPr>
              <p:cNvSpPr/>
              <p:nvPr/>
            </p:nvSpPr>
            <p:spPr>
              <a:xfrm>
                <a:off x="7623319" y="4111211"/>
                <a:ext cx="503339" cy="503339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5B78D1-0967-4A5A-B61A-442DC1B37D5F}"/>
                  </a:ext>
                </a:extLst>
              </p:cNvPr>
              <p:cNvSpPr txBox="1"/>
              <p:nvPr/>
            </p:nvSpPr>
            <p:spPr>
              <a:xfrm>
                <a:off x="7455334" y="3606298"/>
                <a:ext cx="83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NCI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CAE999-AF7E-4471-947F-C4B700C3518F}"/>
                </a:ext>
              </a:extLst>
            </p:cNvPr>
            <p:cNvSpPr txBox="1"/>
            <p:nvPr/>
          </p:nvSpPr>
          <p:spPr>
            <a:xfrm>
              <a:off x="3770610" y="1328831"/>
              <a:ext cx="1533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AIM | 91% | 74K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F5ABE-0029-4791-BE86-2355D147AEB9}"/>
                </a:ext>
              </a:extLst>
            </p:cNvPr>
            <p:cNvSpPr txBox="1"/>
            <p:nvPr/>
          </p:nvSpPr>
          <p:spPr>
            <a:xfrm>
              <a:off x="3770610" y="2808779"/>
              <a:ext cx="1433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HL7 | 75% | 17K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145A68-6B8A-4BCC-91F2-2CBDB2D4DB67}"/>
                </a:ext>
              </a:extLst>
            </p:cNvPr>
            <p:cNvSpPr txBox="1"/>
            <p:nvPr/>
          </p:nvSpPr>
          <p:spPr>
            <a:xfrm>
              <a:off x="3774963" y="4248112"/>
              <a:ext cx="1533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Web | 86% | 9K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B868F2A-2D62-4999-8B5E-37061531CE19}"/>
                </a:ext>
              </a:extLst>
            </p:cNvPr>
            <p:cNvGrpSpPr/>
            <p:nvPr/>
          </p:nvGrpSpPr>
          <p:grpSpPr>
            <a:xfrm>
              <a:off x="3142661" y="5128374"/>
              <a:ext cx="839309" cy="1008252"/>
              <a:chOff x="958744" y="1355976"/>
              <a:chExt cx="839309" cy="100825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1AFDCA-7F82-4337-BA2B-8E6B6B497CB0}"/>
                  </a:ext>
                </a:extLst>
              </p:cNvPr>
              <p:cNvSpPr txBox="1"/>
              <p:nvPr/>
            </p:nvSpPr>
            <p:spPr>
              <a:xfrm>
                <a:off x="958744" y="1355976"/>
                <a:ext cx="8393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Lab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AE51AA8-D04F-4F93-81B5-FD9A52EE0600}"/>
                  </a:ext>
                </a:extLst>
              </p:cNvPr>
              <p:cNvSpPr/>
              <p:nvPr/>
            </p:nvSpPr>
            <p:spPr>
              <a:xfrm>
                <a:off x="1126729" y="1860889"/>
                <a:ext cx="503339" cy="5033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078167A-E32D-49DA-A7C8-C5C386C04CDF}"/>
                </a:ext>
              </a:extLst>
            </p:cNvPr>
            <p:cNvSpPr txBox="1"/>
            <p:nvPr/>
          </p:nvSpPr>
          <p:spPr>
            <a:xfrm>
              <a:off x="3774963" y="5646457"/>
              <a:ext cx="1533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Manual | 37% | 21K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51C6F8-D713-4E16-B182-DE36F1465C01}"/>
                </a:ext>
              </a:extLst>
            </p:cNvPr>
            <p:cNvSpPr txBox="1"/>
            <p:nvPr/>
          </p:nvSpPr>
          <p:spPr>
            <a:xfrm>
              <a:off x="2510906" y="375166"/>
              <a:ext cx="210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Sources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7A380B-8424-4131-A613-06DC7FBBFEAD}"/>
                </a:ext>
              </a:extLst>
            </p:cNvPr>
            <p:cNvSpPr txBox="1"/>
            <p:nvPr/>
          </p:nvSpPr>
          <p:spPr>
            <a:xfrm>
              <a:off x="5797025" y="375165"/>
              <a:ext cx="210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Midpoints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9E9F60-AA2B-4C7E-B723-975637856D8E}"/>
                </a:ext>
              </a:extLst>
            </p:cNvPr>
            <p:cNvSpPr txBox="1"/>
            <p:nvPr/>
          </p:nvSpPr>
          <p:spPr>
            <a:xfrm>
              <a:off x="9083144" y="375164"/>
              <a:ext cx="210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Endpoints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6227AF-F586-43DB-984A-C69FBB0F3967}"/>
                </a:ext>
              </a:extLst>
            </p:cNvPr>
            <p:cNvSpPr txBox="1"/>
            <p:nvPr/>
          </p:nvSpPr>
          <p:spPr>
            <a:xfrm>
              <a:off x="9631422" y="4743661"/>
              <a:ext cx="950618" cy="380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Reportability</a:t>
              </a:r>
            </a:p>
            <a:p>
              <a:pPr algn="ctr"/>
              <a:r>
                <a:rPr lang="en-US" sz="1200" dirty="0"/>
                <a:t>(Color)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5D4AFD5-51CB-4438-9021-EC0206419195}"/>
                </a:ext>
              </a:extLst>
            </p:cNvPr>
            <p:cNvSpPr txBox="1"/>
            <p:nvPr/>
          </p:nvSpPr>
          <p:spPr>
            <a:xfrm>
              <a:off x="8048680" y="5189780"/>
              <a:ext cx="796872" cy="203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High Volume</a:t>
              </a:r>
            </a:p>
          </p:txBody>
        </p:sp>
        <p:cxnSp>
          <p:nvCxnSpPr>
            <p:cNvPr id="109" name="Connector: Curved 8">
              <a:extLst>
                <a:ext uri="{FF2B5EF4-FFF2-40B4-BE49-F238E27FC236}">
                  <a16:creationId xmlns:a16="http://schemas.microsoft.com/office/drawing/2014/main" id="{8D01C6FE-804C-4356-BCD7-794C2885D5C4}"/>
                </a:ext>
              </a:extLst>
            </p:cNvPr>
            <p:cNvCxnSpPr>
              <a:cxnSpLocks/>
            </p:cNvCxnSpPr>
            <p:nvPr/>
          </p:nvCxnSpPr>
          <p:spPr>
            <a:xfrm>
              <a:off x="8925206" y="5303989"/>
              <a:ext cx="684745" cy="0"/>
            </a:xfrm>
            <a:prstGeom prst="straightConnector1">
              <a:avLst/>
            </a:prstGeom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8">
              <a:extLst>
                <a:ext uri="{FF2B5EF4-FFF2-40B4-BE49-F238E27FC236}">
                  <a16:creationId xmlns:a16="http://schemas.microsoft.com/office/drawing/2014/main" id="{E02D6320-BD24-494B-A1E2-63A61ED699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5206" y="5455853"/>
              <a:ext cx="684745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8">
              <a:extLst>
                <a:ext uri="{FF2B5EF4-FFF2-40B4-BE49-F238E27FC236}">
                  <a16:creationId xmlns:a16="http://schemas.microsoft.com/office/drawing/2014/main" id="{91C080CA-1E19-4B4D-94E0-5784D9796EB2}"/>
                </a:ext>
              </a:extLst>
            </p:cNvPr>
            <p:cNvCxnSpPr>
              <a:cxnSpLocks/>
            </p:cNvCxnSpPr>
            <p:nvPr/>
          </p:nvCxnSpPr>
          <p:spPr>
            <a:xfrm>
              <a:off x="8925206" y="5604610"/>
              <a:ext cx="68474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8">
              <a:extLst>
                <a:ext uri="{FF2B5EF4-FFF2-40B4-BE49-F238E27FC236}">
                  <a16:creationId xmlns:a16="http://schemas.microsoft.com/office/drawing/2014/main" id="{3811AE83-64B9-4DEF-815E-1FA8CAE9211F}"/>
                </a:ext>
              </a:extLst>
            </p:cNvPr>
            <p:cNvCxnSpPr>
              <a:cxnSpLocks/>
            </p:cNvCxnSpPr>
            <p:nvPr/>
          </p:nvCxnSpPr>
          <p:spPr>
            <a:xfrm>
              <a:off x="9738648" y="5303989"/>
              <a:ext cx="684745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8">
              <a:extLst>
                <a:ext uri="{FF2B5EF4-FFF2-40B4-BE49-F238E27FC236}">
                  <a16:creationId xmlns:a16="http://schemas.microsoft.com/office/drawing/2014/main" id="{3C63CFA3-52CB-4ED9-A0D9-AABA258F326B}"/>
                </a:ext>
              </a:extLst>
            </p:cNvPr>
            <p:cNvCxnSpPr>
              <a:cxnSpLocks/>
            </p:cNvCxnSpPr>
            <p:nvPr/>
          </p:nvCxnSpPr>
          <p:spPr>
            <a:xfrm>
              <a:off x="9738648" y="5455853"/>
              <a:ext cx="684745" cy="0"/>
            </a:xfrm>
            <a:prstGeom prst="straightConnector1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8">
              <a:extLst>
                <a:ext uri="{FF2B5EF4-FFF2-40B4-BE49-F238E27FC236}">
                  <a16:creationId xmlns:a16="http://schemas.microsoft.com/office/drawing/2014/main" id="{E469A654-9343-47E2-B255-B30D62A47E5A}"/>
                </a:ext>
              </a:extLst>
            </p:cNvPr>
            <p:cNvCxnSpPr>
              <a:cxnSpLocks/>
            </p:cNvCxnSpPr>
            <p:nvPr/>
          </p:nvCxnSpPr>
          <p:spPr>
            <a:xfrm>
              <a:off x="9738648" y="5604610"/>
              <a:ext cx="684745" cy="0"/>
            </a:xfrm>
            <a:prstGeom prst="straightConnector1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8">
              <a:extLst>
                <a:ext uri="{FF2B5EF4-FFF2-40B4-BE49-F238E27FC236}">
                  <a16:creationId xmlns:a16="http://schemas.microsoft.com/office/drawing/2014/main" id="{79E0F0BF-FBC8-4FCA-9A69-7694FFD1E60C}"/>
                </a:ext>
              </a:extLst>
            </p:cNvPr>
            <p:cNvCxnSpPr>
              <a:cxnSpLocks/>
            </p:cNvCxnSpPr>
            <p:nvPr/>
          </p:nvCxnSpPr>
          <p:spPr>
            <a:xfrm>
              <a:off x="9738648" y="5761060"/>
              <a:ext cx="684745" cy="0"/>
            </a:xfrm>
            <a:prstGeom prst="straightConnector1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8">
              <a:extLst>
                <a:ext uri="{FF2B5EF4-FFF2-40B4-BE49-F238E27FC236}">
                  <a16:creationId xmlns:a16="http://schemas.microsoft.com/office/drawing/2014/main" id="{43DF00B9-691C-4722-A994-FC75C8C83B60}"/>
                </a:ext>
              </a:extLst>
            </p:cNvPr>
            <p:cNvCxnSpPr>
              <a:cxnSpLocks/>
            </p:cNvCxnSpPr>
            <p:nvPr/>
          </p:nvCxnSpPr>
          <p:spPr>
            <a:xfrm>
              <a:off x="8925206" y="5761060"/>
              <a:ext cx="6847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349001-E6A6-45DC-9354-BF3E6153B23A}"/>
                </a:ext>
              </a:extLst>
            </p:cNvPr>
            <p:cNvSpPr txBox="1"/>
            <p:nvPr/>
          </p:nvSpPr>
          <p:spPr>
            <a:xfrm>
              <a:off x="8969148" y="4743661"/>
              <a:ext cx="631510" cy="380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Volume</a:t>
              </a:r>
            </a:p>
            <a:p>
              <a:pPr algn="ctr"/>
              <a:r>
                <a:rPr lang="en-US" sz="1200" dirty="0"/>
                <a:t>(Width)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95AFE25-B9F1-402B-992D-69CCFC38620B}"/>
                </a:ext>
              </a:extLst>
            </p:cNvPr>
            <p:cNvSpPr txBox="1"/>
            <p:nvPr/>
          </p:nvSpPr>
          <p:spPr>
            <a:xfrm>
              <a:off x="7840553" y="5354562"/>
              <a:ext cx="985534" cy="203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Medium Volume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64F4B26-17C3-4136-8EFF-4D9B05C21C39}"/>
                </a:ext>
              </a:extLst>
            </p:cNvPr>
            <p:cNvSpPr txBox="1"/>
            <p:nvPr/>
          </p:nvSpPr>
          <p:spPr>
            <a:xfrm>
              <a:off x="8072907" y="5500706"/>
              <a:ext cx="774412" cy="203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Low Volume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E5AA8AE-C312-4E1C-A078-E9F4032C52D3}"/>
                </a:ext>
              </a:extLst>
            </p:cNvPr>
            <p:cNvSpPr txBox="1"/>
            <p:nvPr/>
          </p:nvSpPr>
          <p:spPr>
            <a:xfrm>
              <a:off x="8081861" y="5646850"/>
              <a:ext cx="768423" cy="203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Volume N/A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9F377C-C856-42F1-AD1C-F37C5C17BA2F}"/>
                </a:ext>
              </a:extLst>
            </p:cNvPr>
            <p:cNvSpPr txBox="1"/>
            <p:nvPr/>
          </p:nvSpPr>
          <p:spPr>
            <a:xfrm>
              <a:off x="10420341" y="5172847"/>
              <a:ext cx="461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High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0BE298D-883D-4892-A4AF-16E8702F252B}"/>
                </a:ext>
              </a:extLst>
            </p:cNvPr>
            <p:cNvSpPr txBox="1"/>
            <p:nvPr/>
          </p:nvSpPr>
          <p:spPr>
            <a:xfrm>
              <a:off x="10422108" y="5337629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Medium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C1DC16-F25E-4E79-8B36-078B4EAEE6BC}"/>
                </a:ext>
              </a:extLst>
            </p:cNvPr>
            <p:cNvSpPr txBox="1"/>
            <p:nvPr/>
          </p:nvSpPr>
          <p:spPr>
            <a:xfrm>
              <a:off x="10423392" y="5488006"/>
              <a:ext cx="498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9B664A-81CB-4EC5-97B2-BA1CB663EEED}"/>
                </a:ext>
              </a:extLst>
            </p:cNvPr>
            <p:cNvSpPr txBox="1"/>
            <p:nvPr/>
          </p:nvSpPr>
          <p:spPr>
            <a:xfrm>
              <a:off x="10440373" y="5646849"/>
              <a:ext cx="365644" cy="203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N/A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595A66-DF0B-48CB-8220-2F690987ABF4}"/>
                </a:ext>
              </a:extLst>
            </p:cNvPr>
            <p:cNvSpPr txBox="1"/>
            <p:nvPr/>
          </p:nvSpPr>
          <p:spPr>
            <a:xfrm>
              <a:off x="9211560" y="4153559"/>
              <a:ext cx="796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75000"/>
                    </a:schemeClr>
                  </a:solidFill>
                </a:rPr>
                <a:t>Key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85C0A3-4D1A-4B44-A0F3-DE7F3BD7D970}"/>
                </a:ext>
              </a:extLst>
            </p:cNvPr>
            <p:cNvSpPr txBox="1"/>
            <p:nvPr/>
          </p:nvSpPr>
          <p:spPr>
            <a:xfrm>
              <a:off x="3724495" y="6303955"/>
              <a:ext cx="63418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design of this data flow diagram is a draft and may not be the final form at the end of iterative sessions.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FE0B84-89AD-4BCB-826A-599E42830A9F}"/>
                </a:ext>
              </a:extLst>
            </p:cNvPr>
            <p:cNvSpPr txBox="1"/>
            <p:nvPr/>
          </p:nvSpPr>
          <p:spPr>
            <a:xfrm>
              <a:off x="3981970" y="660899"/>
              <a:ext cx="15339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Transmission method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BFFFA7F-3F17-4A5F-9AF3-A6398C7680A9}"/>
                </a:ext>
              </a:extLst>
            </p:cNvPr>
            <p:cNvSpPr txBox="1"/>
            <p:nvPr/>
          </p:nvSpPr>
          <p:spPr>
            <a:xfrm>
              <a:off x="4939582" y="892778"/>
              <a:ext cx="102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Reportability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8B696F8-1DE4-4FAA-B05E-5ADD6592C484}"/>
                </a:ext>
              </a:extLst>
            </p:cNvPr>
            <p:cNvSpPr txBox="1"/>
            <p:nvPr/>
          </p:nvSpPr>
          <p:spPr>
            <a:xfrm>
              <a:off x="5376015" y="1146694"/>
              <a:ext cx="766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B2AFB60-6F87-48EE-A5DA-F2F5D7E45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756" y="898038"/>
              <a:ext cx="245273" cy="450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AFB5965-101C-453D-9879-6491BE4F247A}"/>
                </a:ext>
              </a:extLst>
            </p:cNvPr>
            <p:cNvCxnSpPr>
              <a:cxnSpLocks/>
              <a:stCxn id="143" idx="1"/>
            </p:cNvCxnSpPr>
            <p:nvPr/>
          </p:nvCxnSpPr>
          <p:spPr>
            <a:xfrm flipH="1">
              <a:off x="4353452" y="1019736"/>
              <a:ext cx="586130" cy="328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26C50A9-33D9-48DF-9321-655062552856}"/>
                </a:ext>
              </a:extLst>
            </p:cNvPr>
            <p:cNvCxnSpPr>
              <a:cxnSpLocks/>
              <a:stCxn id="144" idx="1"/>
            </p:cNvCxnSpPr>
            <p:nvPr/>
          </p:nvCxnSpPr>
          <p:spPr>
            <a:xfrm flipH="1">
              <a:off x="4871579" y="1273652"/>
              <a:ext cx="504436" cy="168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3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1E031-80E3-4073-B155-AF102411998A}"/>
              </a:ext>
            </a:extLst>
          </p:cNvPr>
          <p:cNvSpPr txBox="1"/>
          <p:nvPr/>
        </p:nvSpPr>
        <p:spPr>
          <a:xfrm>
            <a:off x="266572" y="190500"/>
            <a:ext cx="256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Sankey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7CCD2-B052-4A5F-AF0E-4CB7FC246112}"/>
              </a:ext>
            </a:extLst>
          </p:cNvPr>
          <p:cNvGrpSpPr/>
          <p:nvPr/>
        </p:nvGrpSpPr>
        <p:grpSpPr>
          <a:xfrm>
            <a:off x="2834454" y="939571"/>
            <a:ext cx="4531764" cy="3892791"/>
            <a:chOff x="2834454" y="939571"/>
            <a:chExt cx="4531764" cy="3892791"/>
          </a:xfrm>
        </p:grpSpPr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B5714F80-A1CA-4F88-840A-8B049FEBC588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3671151" y="2832009"/>
              <a:ext cx="2833798" cy="419107"/>
            </a:xfrm>
            <a:prstGeom prst="curvedConnector3">
              <a:avLst/>
            </a:prstGeom>
            <a:ln w="1016000">
              <a:solidFill>
                <a:srgbClr val="92D05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3D78A00F-C149-4845-B3C4-5AC390CFA590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3671151" y="3883631"/>
              <a:ext cx="2833798" cy="269928"/>
            </a:xfrm>
            <a:prstGeom prst="curvedConnector3">
              <a:avLst/>
            </a:prstGeom>
            <a:ln w="254000">
              <a:solidFill>
                <a:schemeClr val="accent4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75203F-FCB2-46C3-863B-4FAE144AAB74}"/>
                </a:ext>
              </a:extLst>
            </p:cNvPr>
            <p:cNvSpPr/>
            <p:nvPr/>
          </p:nvSpPr>
          <p:spPr>
            <a:xfrm>
              <a:off x="6504949" y="2729269"/>
              <a:ext cx="503339" cy="1321550"/>
            </a:xfrm>
            <a:prstGeom prst="roundRect">
              <a:avLst>
                <a:gd name="adj" fmla="val 22708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0FD417-A50C-4AE0-93E6-B616EF5CB839}"/>
                </a:ext>
              </a:extLst>
            </p:cNvPr>
            <p:cNvSpPr txBox="1"/>
            <p:nvPr/>
          </p:nvSpPr>
          <p:spPr>
            <a:xfrm>
              <a:off x="6147018" y="1784258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Registry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51C6F8-D713-4E16-B182-DE36F1465C01}"/>
                </a:ext>
              </a:extLst>
            </p:cNvPr>
            <p:cNvSpPr txBox="1"/>
            <p:nvPr/>
          </p:nvSpPr>
          <p:spPr>
            <a:xfrm>
              <a:off x="3167811" y="939571"/>
              <a:ext cx="4054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Transmission Modes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177A375-1BDE-4AC5-AC69-93D8C69FEE1B}"/>
                </a:ext>
              </a:extLst>
            </p:cNvPr>
            <p:cNvSpPr/>
            <p:nvPr/>
          </p:nvSpPr>
          <p:spPr>
            <a:xfrm>
              <a:off x="3167812" y="2314642"/>
              <a:ext cx="503339" cy="1034734"/>
            </a:xfrm>
            <a:prstGeom prst="roundRect">
              <a:avLst>
                <a:gd name="adj" fmla="val 22708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C33BEB9-80B9-4C68-8EA2-4C5C4BD6E587}"/>
                </a:ext>
              </a:extLst>
            </p:cNvPr>
            <p:cNvSpPr/>
            <p:nvPr/>
          </p:nvSpPr>
          <p:spPr>
            <a:xfrm>
              <a:off x="3167812" y="4001068"/>
              <a:ext cx="503339" cy="304982"/>
            </a:xfrm>
            <a:prstGeom prst="roundRect">
              <a:avLst>
                <a:gd name="adj" fmla="val 22708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28BC1F2-4B26-45D5-9684-53D611D311C5}"/>
                </a:ext>
              </a:extLst>
            </p:cNvPr>
            <p:cNvSpPr txBox="1"/>
            <p:nvPr/>
          </p:nvSpPr>
          <p:spPr>
            <a:xfrm>
              <a:off x="2834454" y="1784258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Labs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BD3F8-A499-4B35-AC3A-DFBDFB17E620}"/>
                </a:ext>
              </a:extLst>
            </p:cNvPr>
            <p:cNvSpPr txBox="1"/>
            <p:nvPr/>
          </p:nvSpPr>
          <p:spPr>
            <a:xfrm>
              <a:off x="3891876" y="2662127"/>
              <a:ext cx="797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9C7027-4828-48F6-8B1B-0C9F71C988DF}"/>
                </a:ext>
              </a:extLst>
            </p:cNvPr>
            <p:cNvSpPr txBox="1"/>
            <p:nvPr/>
          </p:nvSpPr>
          <p:spPr>
            <a:xfrm>
              <a:off x="3891876" y="3968300"/>
              <a:ext cx="797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2384CFB-3A37-4530-BBDC-7EEA3C10F1D1}"/>
                </a:ext>
              </a:extLst>
            </p:cNvPr>
            <p:cNvSpPr txBox="1"/>
            <p:nvPr/>
          </p:nvSpPr>
          <p:spPr>
            <a:xfrm>
              <a:off x="4044200" y="1795098"/>
              <a:ext cx="2102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reported using real-time electronic methods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9E4AA0-D5F4-4D98-944F-00929EA9E288}"/>
                </a:ext>
              </a:extLst>
            </p:cNvPr>
            <p:cNvSpPr txBox="1"/>
            <p:nvPr/>
          </p:nvSpPr>
          <p:spPr>
            <a:xfrm>
              <a:off x="4044200" y="4370697"/>
              <a:ext cx="2102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reported using other methods (e.g., mail)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10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D4BF6FF-862C-43E2-BFD0-1EDBB1AFEC05}"/>
              </a:ext>
            </a:extLst>
          </p:cNvPr>
          <p:cNvCxnSpPr>
            <a:cxnSpLocks/>
            <a:stCxn id="47" idx="6"/>
            <a:endCxn id="11" idx="2"/>
          </p:cNvCxnSpPr>
          <p:nvPr/>
        </p:nvCxnSpPr>
        <p:spPr>
          <a:xfrm>
            <a:off x="8942682" y="3732583"/>
            <a:ext cx="708382" cy="803"/>
          </a:xfrm>
          <a:prstGeom prst="straightConnector1">
            <a:avLst/>
          </a:prstGeom>
          <a:ln w="317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B275D01-6FE7-43D5-9498-FBFFE64BD0AC}"/>
              </a:ext>
            </a:extLst>
          </p:cNvPr>
          <p:cNvCxnSpPr>
            <a:cxnSpLocks/>
            <a:stCxn id="8" idx="6"/>
            <a:endCxn id="47" idx="0"/>
          </p:cNvCxnSpPr>
          <p:nvPr/>
        </p:nvCxnSpPr>
        <p:spPr>
          <a:xfrm>
            <a:off x="4925172" y="1954155"/>
            <a:ext cx="3765841" cy="1526758"/>
          </a:xfrm>
          <a:prstGeom prst="curvedConnector2">
            <a:avLst/>
          </a:prstGeom>
          <a:ln w="177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E2A9CBF-A371-498C-AEA3-4E174CE94B0F}"/>
              </a:ext>
            </a:extLst>
          </p:cNvPr>
          <p:cNvCxnSpPr>
            <a:cxnSpLocks/>
          </p:cNvCxnSpPr>
          <p:nvPr/>
        </p:nvCxnSpPr>
        <p:spPr>
          <a:xfrm>
            <a:off x="4831862" y="2959303"/>
            <a:ext cx="3765841" cy="521610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E2E5CA22-6291-4B4A-9B4E-995F26F3C8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7510" y="2143553"/>
            <a:ext cx="158156" cy="3839553"/>
          </a:xfrm>
          <a:prstGeom prst="curvedConnector3">
            <a:avLst>
              <a:gd name="adj1" fmla="val -191148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356092EA-589B-472B-9641-14F5203F8F7D}"/>
              </a:ext>
            </a:extLst>
          </p:cNvPr>
          <p:cNvCxnSpPr>
            <a:cxnSpLocks/>
          </p:cNvCxnSpPr>
          <p:nvPr/>
        </p:nvCxnSpPr>
        <p:spPr>
          <a:xfrm flipV="1">
            <a:off x="4887848" y="3984252"/>
            <a:ext cx="3765841" cy="985347"/>
          </a:xfrm>
          <a:prstGeom prst="curvedConnector2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297DB12-6317-4A49-B3A8-36AAE16FE1BB}"/>
              </a:ext>
            </a:extLst>
          </p:cNvPr>
          <p:cNvCxnSpPr>
            <a:cxnSpLocks/>
            <a:stCxn id="33" idx="6"/>
            <a:endCxn id="47" idx="4"/>
          </p:cNvCxnSpPr>
          <p:nvPr/>
        </p:nvCxnSpPr>
        <p:spPr>
          <a:xfrm flipV="1">
            <a:off x="4925172" y="3984252"/>
            <a:ext cx="3765841" cy="1990497"/>
          </a:xfrm>
          <a:prstGeom prst="curvedConnector2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81E031-80E3-4073-B155-AF102411998A}"/>
              </a:ext>
            </a:extLst>
          </p:cNvPr>
          <p:cNvSpPr txBox="1"/>
          <p:nvPr/>
        </p:nvSpPr>
        <p:spPr>
          <a:xfrm>
            <a:off x="266572" y="190500"/>
            <a:ext cx="256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 Graphic (NY)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B488D1-1D9D-4FC5-A52B-445C53DE76EB}"/>
              </a:ext>
            </a:extLst>
          </p:cNvPr>
          <p:cNvGrpSpPr/>
          <p:nvPr/>
        </p:nvGrpSpPr>
        <p:grpSpPr>
          <a:xfrm>
            <a:off x="3645851" y="1390829"/>
            <a:ext cx="2055303" cy="814995"/>
            <a:chOff x="1686187" y="2929711"/>
            <a:chExt cx="2055303" cy="8149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DC995-F0BA-4A08-9D03-36032CE8B445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107A0-A94D-406F-8CA6-D4C5E1E51885}"/>
                </a:ext>
              </a:extLst>
            </p:cNvPr>
            <p:cNvSpPr txBox="1"/>
            <p:nvPr/>
          </p:nvSpPr>
          <p:spPr>
            <a:xfrm>
              <a:off x="1686187" y="2929711"/>
              <a:ext cx="205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AIM Labs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B37B22-6E45-4802-AA66-519B18BFE301}"/>
              </a:ext>
            </a:extLst>
          </p:cNvPr>
          <p:cNvGrpSpPr/>
          <p:nvPr/>
        </p:nvGrpSpPr>
        <p:grpSpPr>
          <a:xfrm>
            <a:off x="3645851" y="2395977"/>
            <a:ext cx="2055303" cy="814995"/>
            <a:chOff x="1686187" y="2929711"/>
            <a:chExt cx="2055303" cy="81499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0272A6-52AE-4C85-A269-547E32380E58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63D06C-700A-45D8-86D6-CC970B91280D}"/>
                </a:ext>
              </a:extLst>
            </p:cNvPr>
            <p:cNvSpPr txBox="1"/>
            <p:nvPr/>
          </p:nvSpPr>
          <p:spPr>
            <a:xfrm>
              <a:off x="1686187" y="2929711"/>
              <a:ext cx="205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Other Labs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954A5A-F4B7-46E3-BD3A-E3224736E2EB}"/>
              </a:ext>
            </a:extLst>
          </p:cNvPr>
          <p:cNvGrpSpPr/>
          <p:nvPr/>
        </p:nvGrpSpPr>
        <p:grpSpPr>
          <a:xfrm>
            <a:off x="3645851" y="3401125"/>
            <a:ext cx="2055303" cy="814995"/>
            <a:chOff x="1686187" y="2929711"/>
            <a:chExt cx="2055303" cy="81499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C29F57-F4B4-4C11-920A-E1C133FB2CD1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16F9B1-F085-40DB-A9C4-2B5F74D2D9B4}"/>
                </a:ext>
              </a:extLst>
            </p:cNvPr>
            <p:cNvSpPr txBox="1"/>
            <p:nvPr/>
          </p:nvSpPr>
          <p:spPr>
            <a:xfrm>
              <a:off x="1686187" y="2929711"/>
              <a:ext cx="205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Web Labs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3AC086-31C1-44F4-A4C8-3AA8F84E8253}"/>
              </a:ext>
            </a:extLst>
          </p:cNvPr>
          <p:cNvGrpSpPr/>
          <p:nvPr/>
        </p:nvGrpSpPr>
        <p:grpSpPr>
          <a:xfrm>
            <a:off x="3645851" y="4406273"/>
            <a:ext cx="2055303" cy="814995"/>
            <a:chOff x="1686187" y="2929711"/>
            <a:chExt cx="2055303" cy="81499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772743-313E-4B8D-B7E9-56AE68C375B3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4926CF-CE59-448D-AF8E-1D99DE5CC856}"/>
                </a:ext>
              </a:extLst>
            </p:cNvPr>
            <p:cNvSpPr txBox="1"/>
            <p:nvPr/>
          </p:nvSpPr>
          <p:spPr>
            <a:xfrm>
              <a:off x="1686187" y="2929711"/>
              <a:ext cx="205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HL7 Labs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78423B-0E4A-4EAD-B0A6-1F4ED715E35E}"/>
              </a:ext>
            </a:extLst>
          </p:cNvPr>
          <p:cNvGrpSpPr/>
          <p:nvPr/>
        </p:nvGrpSpPr>
        <p:grpSpPr>
          <a:xfrm>
            <a:off x="3645851" y="5411423"/>
            <a:ext cx="2055303" cy="814995"/>
            <a:chOff x="1686187" y="2929711"/>
            <a:chExt cx="2055303" cy="81499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5F04DA6-FCFD-420F-A2DF-C903DC69F488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6B9307-47EB-474D-82C9-18FD155CA2A1}"/>
                </a:ext>
              </a:extLst>
            </p:cNvPr>
            <p:cNvSpPr txBox="1"/>
            <p:nvPr/>
          </p:nvSpPr>
          <p:spPr>
            <a:xfrm>
              <a:off x="1686187" y="2929711"/>
              <a:ext cx="205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ASCII Labs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3922BE-FAE5-4DC3-A9DF-4393E3AC8C7F}"/>
              </a:ext>
            </a:extLst>
          </p:cNvPr>
          <p:cNvGrpSpPr/>
          <p:nvPr/>
        </p:nvGrpSpPr>
        <p:grpSpPr>
          <a:xfrm>
            <a:off x="6668940" y="3468965"/>
            <a:ext cx="2273742" cy="515287"/>
            <a:chOff x="691766" y="3229419"/>
            <a:chExt cx="2273742" cy="5152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72124E-2959-432C-82FE-27934C1F392A}"/>
                </a:ext>
              </a:extLst>
            </p:cNvPr>
            <p:cNvSpPr txBox="1"/>
            <p:nvPr/>
          </p:nvSpPr>
          <p:spPr>
            <a:xfrm>
              <a:off x="691766" y="3229419"/>
              <a:ext cx="205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NYS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DoH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Health Commerce System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F958904-F030-4AD8-A3DB-B9A6AE7D906B}"/>
                </a:ext>
              </a:extLst>
            </p:cNvPr>
            <p:cNvSpPr/>
            <p:nvPr/>
          </p:nvSpPr>
          <p:spPr>
            <a:xfrm>
              <a:off x="2462169" y="3241367"/>
              <a:ext cx="503339" cy="5033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C32EF9-F4C1-4063-A9E9-3C053361F183}"/>
              </a:ext>
            </a:extLst>
          </p:cNvPr>
          <p:cNvGrpSpPr/>
          <p:nvPr/>
        </p:nvGrpSpPr>
        <p:grpSpPr>
          <a:xfrm>
            <a:off x="9514742" y="3170060"/>
            <a:ext cx="775982" cy="814995"/>
            <a:chOff x="8907475" y="1345806"/>
            <a:chExt cx="775982" cy="81499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F51898-165F-4B15-8E4F-B61EF6E4ADC9}"/>
                </a:ext>
              </a:extLst>
            </p:cNvPr>
            <p:cNvSpPr txBox="1"/>
            <p:nvPr/>
          </p:nvSpPr>
          <p:spPr>
            <a:xfrm>
              <a:off x="8907475" y="1345806"/>
              <a:ext cx="77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NCI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7764DAD2-F297-491E-9AF5-FC8D21C38EBF}"/>
                </a:ext>
              </a:extLst>
            </p:cNvPr>
            <p:cNvSpPr/>
            <p:nvPr/>
          </p:nvSpPr>
          <p:spPr>
            <a:xfrm>
              <a:off x="9043797" y="1657462"/>
              <a:ext cx="503339" cy="503339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B67AC6F-B35B-4ADE-8793-4CF0B0C85673}"/>
              </a:ext>
            </a:extLst>
          </p:cNvPr>
          <p:cNvSpPr txBox="1"/>
          <p:nvPr/>
        </p:nvSpPr>
        <p:spPr>
          <a:xfrm>
            <a:off x="4962496" y="1704054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| 90% | 74K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4D93CD-B1EA-4619-B248-AEF220242A30}"/>
              </a:ext>
            </a:extLst>
          </p:cNvPr>
          <p:cNvSpPr txBox="1"/>
          <p:nvPr/>
        </p:nvSpPr>
        <p:spPr>
          <a:xfrm>
            <a:off x="4962496" y="2725746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HL7 | 74%| 17K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D300C9-456D-4B96-9452-21B6B3AD3646}"/>
              </a:ext>
            </a:extLst>
          </p:cNvPr>
          <p:cNvSpPr txBox="1"/>
          <p:nvPr/>
        </p:nvSpPr>
        <p:spPr>
          <a:xfrm>
            <a:off x="4962496" y="4028967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Entry | 85%| 9K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243D90-5D18-4AD3-9212-C17F63433C1B}"/>
              </a:ext>
            </a:extLst>
          </p:cNvPr>
          <p:cNvSpPr txBox="1"/>
          <p:nvPr/>
        </p:nvSpPr>
        <p:spPr>
          <a:xfrm>
            <a:off x="4962496" y="4975067"/>
            <a:ext cx="153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Upload | 37%| 21K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2256AD-696D-425D-A3F6-4163439DA6D7}"/>
              </a:ext>
            </a:extLst>
          </p:cNvPr>
          <p:cNvSpPr txBox="1"/>
          <p:nvPr/>
        </p:nvSpPr>
        <p:spPr>
          <a:xfrm>
            <a:off x="4962496" y="6004086"/>
            <a:ext cx="1531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Upload | 88%| 7K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4BA21F-DEFE-4C2D-81C1-B540AB9A198A}"/>
              </a:ext>
            </a:extLst>
          </p:cNvPr>
          <p:cNvSpPr txBox="1"/>
          <p:nvPr/>
        </p:nvSpPr>
        <p:spPr>
          <a:xfrm>
            <a:off x="236082" y="1450816"/>
            <a:ext cx="4693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Label Format: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Method | % Reportability | N Pathology Reports</a:t>
            </a:r>
          </a:p>
        </p:txBody>
      </p:sp>
    </p:spTree>
    <p:extLst>
      <p:ext uri="{BB962C8B-B14F-4D97-AF65-F5344CB8AC3E}">
        <p14:creationId xmlns:p14="http://schemas.microsoft.com/office/powerpoint/2010/main" val="31494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0963BAC133D4AABD825F72E484A70" ma:contentTypeVersion="11" ma:contentTypeDescription="Create a new document." ma:contentTypeScope="" ma:versionID="93a994cfc5570d92d74efd6af4db1a54">
  <xsd:schema xmlns:xsd="http://www.w3.org/2001/XMLSchema" xmlns:xs="http://www.w3.org/2001/XMLSchema" xmlns:p="http://schemas.microsoft.com/office/2006/metadata/properties" xmlns:ns3="4ac2c6d8-8844-4bf7-8927-080ac2258913" xmlns:ns4="c5f007d3-5028-4e76-a185-07a0359b5bb7" targetNamespace="http://schemas.microsoft.com/office/2006/metadata/properties" ma:root="true" ma:fieldsID="8254b07c6d993ec210b06b83777e0b85" ns3:_="" ns4:_="">
    <xsd:import namespace="4ac2c6d8-8844-4bf7-8927-080ac2258913"/>
    <xsd:import namespace="c5f007d3-5028-4e76-a185-07a0359b5b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2c6d8-8844-4bf7-8927-080ac2258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007d3-5028-4e76-a185-07a0359b5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65367D-19CA-48F3-B536-C244B04F4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c2c6d8-8844-4bf7-8927-080ac2258913"/>
    <ds:schemaRef ds:uri="c5f007d3-5028-4e76-a185-07a0359b5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878FC-C628-40A5-941E-9DF265FBE99B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ac2c6d8-8844-4bf7-8927-080ac2258913"/>
    <ds:schemaRef ds:uri="c5f007d3-5028-4e76-a185-07a0359b5b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773182-E39C-4F11-B3B5-92F7A87FE6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579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Abastillas, Glenn (NIH/NCI) [C]</dc:creator>
  <cp:lastModifiedBy>Abastillas, Glenn (NIH/NCI) [C]</cp:lastModifiedBy>
  <cp:revision>2</cp:revision>
  <cp:lastPrinted>2019-12-05T20:04:40Z</cp:lastPrinted>
  <dcterms:created xsi:type="dcterms:W3CDTF">2019-12-03T20:24:38Z</dcterms:created>
  <dcterms:modified xsi:type="dcterms:W3CDTF">2019-12-19T14:51:15Z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0x010100EF20963BAC133D4AABD825F72E484A70</vt:lpwstr>
  </property>
</Properties>
</file>