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4" r:id="rId1"/>
  </p:sldMasterIdLst>
  <p:sldIdLst>
    <p:sldId id="256" r:id="rId2"/>
    <p:sldId id="274" r:id="rId3"/>
    <p:sldId id="289" r:id="rId4"/>
    <p:sldId id="275" r:id="rId5"/>
    <p:sldId id="276" r:id="rId6"/>
    <p:sldId id="277" r:id="rId7"/>
    <p:sldId id="278" r:id="rId8"/>
    <p:sldId id="279" r:id="rId9"/>
    <p:sldId id="296" r:id="rId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3C97EB-7BDA-4FB0-95AF-3154A9AB3D64}" type="doc">
      <dgm:prSet loTypeId="urn:microsoft.com/office/officeart/2005/8/layout/cycle2" loCatId="cycle" qsTypeId="urn:microsoft.com/office/officeart/2005/8/quickstyle/simple2" qsCatId="simple" csTypeId="urn:microsoft.com/office/officeart/2005/8/colors/accent1_2" csCatId="accent1" phldr="1"/>
      <dgm:spPr/>
      <dgm:t>
        <a:bodyPr/>
        <a:lstStyle/>
        <a:p>
          <a:endParaRPr lang="fr-CA"/>
        </a:p>
      </dgm:t>
    </dgm:pt>
    <dgm:pt modelId="{CD27D6C9-EB4A-4288-AB52-A9CE632AD43A}">
      <dgm:prSet phldrT="[Texte]"/>
      <dgm:spPr/>
      <dgm:t>
        <a:bodyPr/>
        <a:lstStyle/>
        <a:p>
          <a:r>
            <a:rPr lang="fr-CA" b="1" dirty="0"/>
            <a:t>Dessiner</a:t>
          </a:r>
        </a:p>
      </dgm:t>
    </dgm:pt>
    <dgm:pt modelId="{1280DF71-C4A0-486A-AA07-F7D132A66436}" type="parTrans" cxnId="{2438BA6F-A430-4B3E-921A-F4F3750BBDBA}">
      <dgm:prSet/>
      <dgm:spPr/>
      <dgm:t>
        <a:bodyPr/>
        <a:lstStyle/>
        <a:p>
          <a:endParaRPr lang="fr-CA"/>
        </a:p>
      </dgm:t>
    </dgm:pt>
    <dgm:pt modelId="{573F2FBD-A6C1-43F5-BB97-946D98DC1CE7}" type="sibTrans" cxnId="{2438BA6F-A430-4B3E-921A-F4F3750BBDBA}">
      <dgm:prSet/>
      <dgm:spPr/>
      <dgm:t>
        <a:bodyPr/>
        <a:lstStyle/>
        <a:p>
          <a:endParaRPr lang="fr-CA"/>
        </a:p>
      </dgm:t>
    </dgm:pt>
    <dgm:pt modelId="{50D34AE6-F853-494C-8931-850D1D43B123}">
      <dgm:prSet phldrT="[Texte]"/>
      <dgm:spPr/>
      <dgm:t>
        <a:bodyPr/>
        <a:lstStyle/>
        <a:p>
          <a:r>
            <a:rPr lang="fr-CA" b="1"/>
            <a:t>Effacer le dessin</a:t>
          </a:r>
        </a:p>
      </dgm:t>
    </dgm:pt>
    <dgm:pt modelId="{A417F40D-0B72-4856-92B1-F9D3033A7E5F}" type="parTrans" cxnId="{488EF493-C94A-473D-9953-5396B072DDA4}">
      <dgm:prSet/>
      <dgm:spPr/>
      <dgm:t>
        <a:bodyPr/>
        <a:lstStyle/>
        <a:p>
          <a:endParaRPr lang="fr-CA"/>
        </a:p>
      </dgm:t>
    </dgm:pt>
    <dgm:pt modelId="{D6274DD8-3C82-4985-98B1-719F1B947662}" type="sibTrans" cxnId="{488EF493-C94A-473D-9953-5396B072DDA4}">
      <dgm:prSet/>
      <dgm:spPr/>
      <dgm:t>
        <a:bodyPr/>
        <a:lstStyle/>
        <a:p>
          <a:endParaRPr lang="fr-CA"/>
        </a:p>
      </dgm:t>
    </dgm:pt>
    <dgm:pt modelId="{A9CFE016-0017-4CFE-9E2D-04C03BCEEDB9}">
      <dgm:prSet phldrT="[Texte]"/>
      <dgm:spPr/>
      <dgm:t>
        <a:bodyPr/>
        <a:lstStyle/>
        <a:p>
          <a:r>
            <a:rPr lang="fr-CA" b="1" dirty="0"/>
            <a:t>Mettre à jour l’animation</a:t>
          </a:r>
        </a:p>
      </dgm:t>
    </dgm:pt>
    <dgm:pt modelId="{404E6A97-073D-43B4-AEC5-3EBB12D4AF34}" type="parTrans" cxnId="{04C0930F-F24D-493A-AC70-26DB1B9FECA7}">
      <dgm:prSet/>
      <dgm:spPr/>
      <dgm:t>
        <a:bodyPr/>
        <a:lstStyle/>
        <a:p>
          <a:endParaRPr lang="fr-CA"/>
        </a:p>
      </dgm:t>
    </dgm:pt>
    <dgm:pt modelId="{CC98C9DB-723F-4D98-B009-F9CF3E726814}" type="sibTrans" cxnId="{04C0930F-F24D-493A-AC70-26DB1B9FECA7}">
      <dgm:prSet/>
      <dgm:spPr/>
      <dgm:t>
        <a:bodyPr/>
        <a:lstStyle/>
        <a:p>
          <a:endParaRPr lang="fr-CA"/>
        </a:p>
      </dgm:t>
    </dgm:pt>
    <dgm:pt modelId="{25230A78-7D16-47DB-BF92-44C1EE9CDF78}" type="pres">
      <dgm:prSet presAssocID="{953C97EB-7BDA-4FB0-95AF-3154A9AB3D64}" presName="cycle" presStyleCnt="0">
        <dgm:presLayoutVars>
          <dgm:dir/>
          <dgm:resizeHandles val="exact"/>
        </dgm:presLayoutVars>
      </dgm:prSet>
      <dgm:spPr/>
    </dgm:pt>
    <dgm:pt modelId="{DB3AB5CA-B23B-4AE5-A978-AF3F78CFA7F0}" type="pres">
      <dgm:prSet presAssocID="{CD27D6C9-EB4A-4288-AB52-A9CE632AD43A}" presName="node" presStyleLbl="node1" presStyleIdx="0" presStyleCnt="3">
        <dgm:presLayoutVars>
          <dgm:bulletEnabled val="1"/>
        </dgm:presLayoutVars>
      </dgm:prSet>
      <dgm:spPr/>
    </dgm:pt>
    <dgm:pt modelId="{AA77A0CB-1B2F-4D63-A9E1-6D33F4A51BAF}" type="pres">
      <dgm:prSet presAssocID="{573F2FBD-A6C1-43F5-BB97-946D98DC1CE7}" presName="sibTrans" presStyleLbl="sibTrans2D1" presStyleIdx="0" presStyleCnt="3"/>
      <dgm:spPr/>
    </dgm:pt>
    <dgm:pt modelId="{B565814A-C830-4A9F-A185-5AA60E87B425}" type="pres">
      <dgm:prSet presAssocID="{573F2FBD-A6C1-43F5-BB97-946D98DC1CE7}" presName="connectorText" presStyleLbl="sibTrans2D1" presStyleIdx="0" presStyleCnt="3"/>
      <dgm:spPr/>
    </dgm:pt>
    <dgm:pt modelId="{B6CD34A3-4E67-4290-A62F-F985ABCAE2E2}" type="pres">
      <dgm:prSet presAssocID="{50D34AE6-F853-494C-8931-850D1D43B123}" presName="node" presStyleLbl="node1" presStyleIdx="1" presStyleCnt="3">
        <dgm:presLayoutVars>
          <dgm:bulletEnabled val="1"/>
        </dgm:presLayoutVars>
      </dgm:prSet>
      <dgm:spPr/>
    </dgm:pt>
    <dgm:pt modelId="{73FE1E2D-734F-4072-B0AF-3C03A8720C77}" type="pres">
      <dgm:prSet presAssocID="{D6274DD8-3C82-4985-98B1-719F1B947662}" presName="sibTrans" presStyleLbl="sibTrans2D1" presStyleIdx="1" presStyleCnt="3"/>
      <dgm:spPr/>
    </dgm:pt>
    <dgm:pt modelId="{3F787BEF-8C4A-4E50-AFFF-9250D555249E}" type="pres">
      <dgm:prSet presAssocID="{D6274DD8-3C82-4985-98B1-719F1B947662}" presName="connectorText" presStyleLbl="sibTrans2D1" presStyleIdx="1" presStyleCnt="3"/>
      <dgm:spPr/>
    </dgm:pt>
    <dgm:pt modelId="{FAE82C0A-1656-45B1-977A-B22140B83318}" type="pres">
      <dgm:prSet presAssocID="{A9CFE016-0017-4CFE-9E2D-04C03BCEEDB9}" presName="node" presStyleLbl="node1" presStyleIdx="2" presStyleCnt="3">
        <dgm:presLayoutVars>
          <dgm:bulletEnabled val="1"/>
        </dgm:presLayoutVars>
      </dgm:prSet>
      <dgm:spPr/>
    </dgm:pt>
    <dgm:pt modelId="{C7AF65EA-89E5-49DA-A893-C211F653756E}" type="pres">
      <dgm:prSet presAssocID="{CC98C9DB-723F-4D98-B009-F9CF3E726814}" presName="sibTrans" presStyleLbl="sibTrans2D1" presStyleIdx="2" presStyleCnt="3"/>
      <dgm:spPr/>
    </dgm:pt>
    <dgm:pt modelId="{DCC43343-5D8C-4737-8BF4-FF173A0CFC14}" type="pres">
      <dgm:prSet presAssocID="{CC98C9DB-723F-4D98-B009-F9CF3E726814}" presName="connectorText" presStyleLbl="sibTrans2D1" presStyleIdx="2" presStyleCnt="3"/>
      <dgm:spPr/>
    </dgm:pt>
  </dgm:ptLst>
  <dgm:cxnLst>
    <dgm:cxn modelId="{04C0930F-F24D-493A-AC70-26DB1B9FECA7}" srcId="{953C97EB-7BDA-4FB0-95AF-3154A9AB3D64}" destId="{A9CFE016-0017-4CFE-9E2D-04C03BCEEDB9}" srcOrd="2" destOrd="0" parTransId="{404E6A97-073D-43B4-AEC5-3EBB12D4AF34}" sibTransId="{CC98C9DB-723F-4D98-B009-F9CF3E726814}"/>
    <dgm:cxn modelId="{856ABE1F-5106-46B3-97DC-D4698B18A175}" type="presOf" srcId="{573F2FBD-A6C1-43F5-BB97-946D98DC1CE7}" destId="{AA77A0CB-1B2F-4D63-A9E1-6D33F4A51BAF}" srcOrd="0" destOrd="0" presId="urn:microsoft.com/office/officeart/2005/8/layout/cycle2"/>
    <dgm:cxn modelId="{7A5BB140-B335-429F-9729-2FF7EFA69E77}" type="presOf" srcId="{CD27D6C9-EB4A-4288-AB52-A9CE632AD43A}" destId="{DB3AB5CA-B23B-4AE5-A978-AF3F78CFA7F0}" srcOrd="0" destOrd="0" presId="urn:microsoft.com/office/officeart/2005/8/layout/cycle2"/>
    <dgm:cxn modelId="{92F2BC63-9C77-488A-B635-32A5A1F3B468}" type="presOf" srcId="{D6274DD8-3C82-4985-98B1-719F1B947662}" destId="{3F787BEF-8C4A-4E50-AFFF-9250D555249E}" srcOrd="1" destOrd="0" presId="urn:microsoft.com/office/officeart/2005/8/layout/cycle2"/>
    <dgm:cxn modelId="{2438BA6F-A430-4B3E-921A-F4F3750BBDBA}" srcId="{953C97EB-7BDA-4FB0-95AF-3154A9AB3D64}" destId="{CD27D6C9-EB4A-4288-AB52-A9CE632AD43A}" srcOrd="0" destOrd="0" parTransId="{1280DF71-C4A0-486A-AA07-F7D132A66436}" sibTransId="{573F2FBD-A6C1-43F5-BB97-946D98DC1CE7}"/>
    <dgm:cxn modelId="{22E8607E-076F-4EA7-BBE6-56C1249E8A41}" type="presOf" srcId="{573F2FBD-A6C1-43F5-BB97-946D98DC1CE7}" destId="{B565814A-C830-4A9F-A185-5AA60E87B425}" srcOrd="1" destOrd="0" presId="urn:microsoft.com/office/officeart/2005/8/layout/cycle2"/>
    <dgm:cxn modelId="{488EF493-C94A-473D-9953-5396B072DDA4}" srcId="{953C97EB-7BDA-4FB0-95AF-3154A9AB3D64}" destId="{50D34AE6-F853-494C-8931-850D1D43B123}" srcOrd="1" destOrd="0" parTransId="{A417F40D-0B72-4856-92B1-F9D3033A7E5F}" sibTransId="{D6274DD8-3C82-4985-98B1-719F1B947662}"/>
    <dgm:cxn modelId="{049AB696-BB1C-4526-BEB2-068FDF403E8D}" type="presOf" srcId="{CC98C9DB-723F-4D98-B009-F9CF3E726814}" destId="{DCC43343-5D8C-4737-8BF4-FF173A0CFC14}" srcOrd="1" destOrd="0" presId="urn:microsoft.com/office/officeart/2005/8/layout/cycle2"/>
    <dgm:cxn modelId="{1BA51EA0-4C28-4D99-9BAD-B9EA2E9FDB79}" type="presOf" srcId="{D6274DD8-3C82-4985-98B1-719F1B947662}" destId="{73FE1E2D-734F-4072-B0AF-3C03A8720C77}" srcOrd="0" destOrd="0" presId="urn:microsoft.com/office/officeart/2005/8/layout/cycle2"/>
    <dgm:cxn modelId="{6190F9AA-A3D2-43F4-A072-C7B191646C3C}" type="presOf" srcId="{A9CFE016-0017-4CFE-9E2D-04C03BCEEDB9}" destId="{FAE82C0A-1656-45B1-977A-B22140B83318}" srcOrd="0" destOrd="0" presId="urn:microsoft.com/office/officeart/2005/8/layout/cycle2"/>
    <dgm:cxn modelId="{0684B0BA-4F55-426B-A68C-1135EBC9F47B}" type="presOf" srcId="{CC98C9DB-723F-4D98-B009-F9CF3E726814}" destId="{C7AF65EA-89E5-49DA-A893-C211F653756E}" srcOrd="0" destOrd="0" presId="urn:microsoft.com/office/officeart/2005/8/layout/cycle2"/>
    <dgm:cxn modelId="{7466BAD4-E762-4B33-8C8B-EF023E96D48C}" type="presOf" srcId="{50D34AE6-F853-494C-8931-850D1D43B123}" destId="{B6CD34A3-4E67-4290-A62F-F985ABCAE2E2}" srcOrd="0" destOrd="0" presId="urn:microsoft.com/office/officeart/2005/8/layout/cycle2"/>
    <dgm:cxn modelId="{A672D5E3-85C6-49C2-8D3A-65EA17AFBC0D}" type="presOf" srcId="{953C97EB-7BDA-4FB0-95AF-3154A9AB3D64}" destId="{25230A78-7D16-47DB-BF92-44C1EE9CDF78}" srcOrd="0" destOrd="0" presId="urn:microsoft.com/office/officeart/2005/8/layout/cycle2"/>
    <dgm:cxn modelId="{CC752688-0F63-4D68-9B0D-A66CF89C8CAD}" type="presParOf" srcId="{25230A78-7D16-47DB-BF92-44C1EE9CDF78}" destId="{DB3AB5CA-B23B-4AE5-A978-AF3F78CFA7F0}" srcOrd="0" destOrd="0" presId="urn:microsoft.com/office/officeart/2005/8/layout/cycle2"/>
    <dgm:cxn modelId="{B24C10A2-125B-4995-9E10-1ADB09857ED7}" type="presParOf" srcId="{25230A78-7D16-47DB-BF92-44C1EE9CDF78}" destId="{AA77A0CB-1B2F-4D63-A9E1-6D33F4A51BAF}" srcOrd="1" destOrd="0" presId="urn:microsoft.com/office/officeart/2005/8/layout/cycle2"/>
    <dgm:cxn modelId="{E05A116F-892C-4E4F-A132-48B391C0D888}" type="presParOf" srcId="{AA77A0CB-1B2F-4D63-A9E1-6D33F4A51BAF}" destId="{B565814A-C830-4A9F-A185-5AA60E87B425}" srcOrd="0" destOrd="0" presId="urn:microsoft.com/office/officeart/2005/8/layout/cycle2"/>
    <dgm:cxn modelId="{860F41B8-F9C0-4AEA-9389-9FF4E06ABDCA}" type="presParOf" srcId="{25230A78-7D16-47DB-BF92-44C1EE9CDF78}" destId="{B6CD34A3-4E67-4290-A62F-F985ABCAE2E2}" srcOrd="2" destOrd="0" presId="urn:microsoft.com/office/officeart/2005/8/layout/cycle2"/>
    <dgm:cxn modelId="{C7B53D06-9774-42CD-AB75-35A134659F81}" type="presParOf" srcId="{25230A78-7D16-47DB-BF92-44C1EE9CDF78}" destId="{73FE1E2D-734F-4072-B0AF-3C03A8720C77}" srcOrd="3" destOrd="0" presId="urn:microsoft.com/office/officeart/2005/8/layout/cycle2"/>
    <dgm:cxn modelId="{755B6157-384C-4FB5-AB44-495C8A6F7931}" type="presParOf" srcId="{73FE1E2D-734F-4072-B0AF-3C03A8720C77}" destId="{3F787BEF-8C4A-4E50-AFFF-9250D555249E}" srcOrd="0" destOrd="0" presId="urn:microsoft.com/office/officeart/2005/8/layout/cycle2"/>
    <dgm:cxn modelId="{25F45456-B625-4B26-B4D8-1BBA054A15A6}" type="presParOf" srcId="{25230A78-7D16-47DB-BF92-44C1EE9CDF78}" destId="{FAE82C0A-1656-45B1-977A-B22140B83318}" srcOrd="4" destOrd="0" presId="urn:microsoft.com/office/officeart/2005/8/layout/cycle2"/>
    <dgm:cxn modelId="{8F336571-5971-4506-A3DE-4EAA2DEF8354}" type="presParOf" srcId="{25230A78-7D16-47DB-BF92-44C1EE9CDF78}" destId="{C7AF65EA-89E5-49DA-A893-C211F653756E}" srcOrd="5" destOrd="0" presId="urn:microsoft.com/office/officeart/2005/8/layout/cycle2"/>
    <dgm:cxn modelId="{C3F4CBF1-B734-4BAB-B75E-1668DED12466}" type="presParOf" srcId="{C7AF65EA-89E5-49DA-A893-C211F653756E}" destId="{DCC43343-5D8C-4737-8BF4-FF173A0CFC1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3C97EB-7BDA-4FB0-95AF-3154A9AB3D64}" type="doc">
      <dgm:prSet loTypeId="urn:microsoft.com/office/officeart/2005/8/layout/cycle2" loCatId="cycle" qsTypeId="urn:microsoft.com/office/officeart/2005/8/quickstyle/simple2" qsCatId="simple" csTypeId="urn:microsoft.com/office/officeart/2005/8/colors/accent1_2" csCatId="accent1" phldr="1"/>
      <dgm:spPr/>
      <dgm:t>
        <a:bodyPr/>
        <a:lstStyle/>
        <a:p>
          <a:endParaRPr lang="fr-CA"/>
        </a:p>
      </dgm:t>
    </dgm:pt>
    <dgm:pt modelId="{CD27D6C9-EB4A-4288-AB52-A9CE632AD43A}">
      <dgm:prSet phldrT="[Texte]"/>
      <dgm:spPr/>
      <dgm:t>
        <a:bodyPr/>
        <a:lstStyle/>
        <a:p>
          <a:r>
            <a:rPr lang="fr-CA" b="1" dirty="0"/>
            <a:t>Dessiner</a:t>
          </a:r>
        </a:p>
      </dgm:t>
    </dgm:pt>
    <dgm:pt modelId="{1280DF71-C4A0-486A-AA07-F7D132A66436}" type="parTrans" cxnId="{2438BA6F-A430-4B3E-921A-F4F3750BBDBA}">
      <dgm:prSet/>
      <dgm:spPr/>
      <dgm:t>
        <a:bodyPr/>
        <a:lstStyle/>
        <a:p>
          <a:endParaRPr lang="fr-CA"/>
        </a:p>
      </dgm:t>
    </dgm:pt>
    <dgm:pt modelId="{573F2FBD-A6C1-43F5-BB97-946D98DC1CE7}" type="sibTrans" cxnId="{2438BA6F-A430-4B3E-921A-F4F3750BBDBA}">
      <dgm:prSet/>
      <dgm:spPr/>
      <dgm:t>
        <a:bodyPr/>
        <a:lstStyle/>
        <a:p>
          <a:endParaRPr lang="fr-CA"/>
        </a:p>
      </dgm:t>
    </dgm:pt>
    <dgm:pt modelId="{50D34AE6-F853-494C-8931-850D1D43B123}">
      <dgm:prSet phldrT="[Texte]"/>
      <dgm:spPr/>
      <dgm:t>
        <a:bodyPr/>
        <a:lstStyle/>
        <a:p>
          <a:r>
            <a:rPr lang="fr-CA" b="1" dirty="0"/>
            <a:t>Effacer le dessin</a:t>
          </a:r>
        </a:p>
      </dgm:t>
    </dgm:pt>
    <dgm:pt modelId="{A417F40D-0B72-4856-92B1-F9D3033A7E5F}" type="parTrans" cxnId="{488EF493-C94A-473D-9953-5396B072DDA4}">
      <dgm:prSet/>
      <dgm:spPr/>
      <dgm:t>
        <a:bodyPr/>
        <a:lstStyle/>
        <a:p>
          <a:endParaRPr lang="fr-CA"/>
        </a:p>
      </dgm:t>
    </dgm:pt>
    <dgm:pt modelId="{D6274DD8-3C82-4985-98B1-719F1B947662}" type="sibTrans" cxnId="{488EF493-C94A-473D-9953-5396B072DDA4}">
      <dgm:prSet/>
      <dgm:spPr/>
      <dgm:t>
        <a:bodyPr/>
        <a:lstStyle/>
        <a:p>
          <a:endParaRPr lang="fr-CA"/>
        </a:p>
      </dgm:t>
    </dgm:pt>
    <dgm:pt modelId="{A9CFE016-0017-4CFE-9E2D-04C03BCEEDB9}">
      <dgm:prSet phldrT="[Texte]"/>
      <dgm:spPr/>
      <dgm:t>
        <a:bodyPr/>
        <a:lstStyle/>
        <a:p>
          <a:r>
            <a:rPr lang="fr-CA" b="1" dirty="0"/>
            <a:t>Mettre à jour l’animation</a:t>
          </a:r>
        </a:p>
      </dgm:t>
    </dgm:pt>
    <dgm:pt modelId="{404E6A97-073D-43B4-AEC5-3EBB12D4AF34}" type="parTrans" cxnId="{04C0930F-F24D-493A-AC70-26DB1B9FECA7}">
      <dgm:prSet/>
      <dgm:spPr/>
      <dgm:t>
        <a:bodyPr/>
        <a:lstStyle/>
        <a:p>
          <a:endParaRPr lang="fr-CA"/>
        </a:p>
      </dgm:t>
    </dgm:pt>
    <dgm:pt modelId="{CC98C9DB-723F-4D98-B009-F9CF3E726814}" type="sibTrans" cxnId="{04C0930F-F24D-493A-AC70-26DB1B9FECA7}">
      <dgm:prSet/>
      <dgm:spPr/>
      <dgm:t>
        <a:bodyPr/>
        <a:lstStyle/>
        <a:p>
          <a:endParaRPr lang="fr-CA"/>
        </a:p>
      </dgm:t>
    </dgm:pt>
    <dgm:pt modelId="{25230A78-7D16-47DB-BF92-44C1EE9CDF78}" type="pres">
      <dgm:prSet presAssocID="{953C97EB-7BDA-4FB0-95AF-3154A9AB3D64}" presName="cycle" presStyleCnt="0">
        <dgm:presLayoutVars>
          <dgm:dir/>
          <dgm:resizeHandles val="exact"/>
        </dgm:presLayoutVars>
      </dgm:prSet>
      <dgm:spPr/>
    </dgm:pt>
    <dgm:pt modelId="{DB3AB5CA-B23B-4AE5-A978-AF3F78CFA7F0}" type="pres">
      <dgm:prSet presAssocID="{CD27D6C9-EB4A-4288-AB52-A9CE632AD43A}" presName="node" presStyleLbl="node1" presStyleIdx="0" presStyleCnt="3">
        <dgm:presLayoutVars>
          <dgm:bulletEnabled val="1"/>
        </dgm:presLayoutVars>
      </dgm:prSet>
      <dgm:spPr/>
    </dgm:pt>
    <dgm:pt modelId="{AA77A0CB-1B2F-4D63-A9E1-6D33F4A51BAF}" type="pres">
      <dgm:prSet presAssocID="{573F2FBD-A6C1-43F5-BB97-946D98DC1CE7}" presName="sibTrans" presStyleLbl="sibTrans2D1" presStyleIdx="0" presStyleCnt="3"/>
      <dgm:spPr/>
    </dgm:pt>
    <dgm:pt modelId="{B565814A-C830-4A9F-A185-5AA60E87B425}" type="pres">
      <dgm:prSet presAssocID="{573F2FBD-A6C1-43F5-BB97-946D98DC1CE7}" presName="connectorText" presStyleLbl="sibTrans2D1" presStyleIdx="0" presStyleCnt="3"/>
      <dgm:spPr/>
    </dgm:pt>
    <dgm:pt modelId="{B6CD34A3-4E67-4290-A62F-F985ABCAE2E2}" type="pres">
      <dgm:prSet presAssocID="{50D34AE6-F853-494C-8931-850D1D43B123}" presName="node" presStyleLbl="node1" presStyleIdx="1" presStyleCnt="3">
        <dgm:presLayoutVars>
          <dgm:bulletEnabled val="1"/>
        </dgm:presLayoutVars>
      </dgm:prSet>
      <dgm:spPr/>
    </dgm:pt>
    <dgm:pt modelId="{73FE1E2D-734F-4072-B0AF-3C03A8720C77}" type="pres">
      <dgm:prSet presAssocID="{D6274DD8-3C82-4985-98B1-719F1B947662}" presName="sibTrans" presStyleLbl="sibTrans2D1" presStyleIdx="1" presStyleCnt="3"/>
      <dgm:spPr/>
    </dgm:pt>
    <dgm:pt modelId="{3F787BEF-8C4A-4E50-AFFF-9250D555249E}" type="pres">
      <dgm:prSet presAssocID="{D6274DD8-3C82-4985-98B1-719F1B947662}" presName="connectorText" presStyleLbl="sibTrans2D1" presStyleIdx="1" presStyleCnt="3"/>
      <dgm:spPr/>
    </dgm:pt>
    <dgm:pt modelId="{FAE82C0A-1656-45B1-977A-B22140B83318}" type="pres">
      <dgm:prSet presAssocID="{A9CFE016-0017-4CFE-9E2D-04C03BCEEDB9}" presName="node" presStyleLbl="node1" presStyleIdx="2" presStyleCnt="3">
        <dgm:presLayoutVars>
          <dgm:bulletEnabled val="1"/>
        </dgm:presLayoutVars>
      </dgm:prSet>
      <dgm:spPr/>
    </dgm:pt>
    <dgm:pt modelId="{C7AF65EA-89E5-49DA-A893-C211F653756E}" type="pres">
      <dgm:prSet presAssocID="{CC98C9DB-723F-4D98-B009-F9CF3E726814}" presName="sibTrans" presStyleLbl="sibTrans2D1" presStyleIdx="2" presStyleCnt="3"/>
      <dgm:spPr/>
    </dgm:pt>
    <dgm:pt modelId="{DCC43343-5D8C-4737-8BF4-FF173A0CFC14}" type="pres">
      <dgm:prSet presAssocID="{CC98C9DB-723F-4D98-B009-F9CF3E726814}" presName="connectorText" presStyleLbl="sibTrans2D1" presStyleIdx="2" presStyleCnt="3"/>
      <dgm:spPr/>
    </dgm:pt>
  </dgm:ptLst>
  <dgm:cxnLst>
    <dgm:cxn modelId="{2D208008-9EA3-4971-8CBE-758BB823BDBD}" type="presOf" srcId="{50D34AE6-F853-494C-8931-850D1D43B123}" destId="{B6CD34A3-4E67-4290-A62F-F985ABCAE2E2}" srcOrd="0" destOrd="0" presId="urn:microsoft.com/office/officeart/2005/8/layout/cycle2"/>
    <dgm:cxn modelId="{04C0930F-F24D-493A-AC70-26DB1B9FECA7}" srcId="{953C97EB-7BDA-4FB0-95AF-3154A9AB3D64}" destId="{A9CFE016-0017-4CFE-9E2D-04C03BCEEDB9}" srcOrd="2" destOrd="0" parTransId="{404E6A97-073D-43B4-AEC5-3EBB12D4AF34}" sibTransId="{CC98C9DB-723F-4D98-B009-F9CF3E726814}"/>
    <dgm:cxn modelId="{5C08475C-687B-479B-AA85-9B5E50D49D50}" type="presOf" srcId="{CC98C9DB-723F-4D98-B009-F9CF3E726814}" destId="{C7AF65EA-89E5-49DA-A893-C211F653756E}" srcOrd="0" destOrd="0" presId="urn:microsoft.com/office/officeart/2005/8/layout/cycle2"/>
    <dgm:cxn modelId="{474AEA43-8D37-49D6-A5CB-0BCC38AE8888}" type="presOf" srcId="{CC98C9DB-723F-4D98-B009-F9CF3E726814}" destId="{DCC43343-5D8C-4737-8BF4-FF173A0CFC14}" srcOrd="1" destOrd="0" presId="urn:microsoft.com/office/officeart/2005/8/layout/cycle2"/>
    <dgm:cxn modelId="{2438BA6F-A430-4B3E-921A-F4F3750BBDBA}" srcId="{953C97EB-7BDA-4FB0-95AF-3154A9AB3D64}" destId="{CD27D6C9-EB4A-4288-AB52-A9CE632AD43A}" srcOrd="0" destOrd="0" parTransId="{1280DF71-C4A0-486A-AA07-F7D132A66436}" sibTransId="{573F2FBD-A6C1-43F5-BB97-946D98DC1CE7}"/>
    <dgm:cxn modelId="{43FD9880-8EDC-47C4-BFA5-9ECBB813210A}" type="presOf" srcId="{D6274DD8-3C82-4985-98B1-719F1B947662}" destId="{73FE1E2D-734F-4072-B0AF-3C03A8720C77}" srcOrd="0" destOrd="0" presId="urn:microsoft.com/office/officeart/2005/8/layout/cycle2"/>
    <dgm:cxn modelId="{32F1E185-BC61-4277-B718-F0221DB850B5}" type="presOf" srcId="{D6274DD8-3C82-4985-98B1-719F1B947662}" destId="{3F787BEF-8C4A-4E50-AFFF-9250D555249E}" srcOrd="1" destOrd="0" presId="urn:microsoft.com/office/officeart/2005/8/layout/cycle2"/>
    <dgm:cxn modelId="{488EF493-C94A-473D-9953-5396B072DDA4}" srcId="{953C97EB-7BDA-4FB0-95AF-3154A9AB3D64}" destId="{50D34AE6-F853-494C-8931-850D1D43B123}" srcOrd="1" destOrd="0" parTransId="{A417F40D-0B72-4856-92B1-F9D3033A7E5F}" sibTransId="{D6274DD8-3C82-4985-98B1-719F1B947662}"/>
    <dgm:cxn modelId="{342DA3A4-6845-4D8A-8AD8-E62AE2C240EB}" type="presOf" srcId="{CD27D6C9-EB4A-4288-AB52-A9CE632AD43A}" destId="{DB3AB5CA-B23B-4AE5-A978-AF3F78CFA7F0}" srcOrd="0" destOrd="0" presId="urn:microsoft.com/office/officeart/2005/8/layout/cycle2"/>
    <dgm:cxn modelId="{52AB8CC3-44A2-41A8-A127-02B144A86AA4}" type="presOf" srcId="{573F2FBD-A6C1-43F5-BB97-946D98DC1CE7}" destId="{B565814A-C830-4A9F-A185-5AA60E87B425}" srcOrd="1" destOrd="0" presId="urn:microsoft.com/office/officeart/2005/8/layout/cycle2"/>
    <dgm:cxn modelId="{E55A88CF-4DB5-469D-AD41-AD0EAA219602}" type="presOf" srcId="{573F2FBD-A6C1-43F5-BB97-946D98DC1CE7}" destId="{AA77A0CB-1B2F-4D63-A9E1-6D33F4A51BAF}" srcOrd="0" destOrd="0" presId="urn:microsoft.com/office/officeart/2005/8/layout/cycle2"/>
    <dgm:cxn modelId="{647579EE-320C-4EBD-8B6C-8F2034594570}" type="presOf" srcId="{A9CFE016-0017-4CFE-9E2D-04C03BCEEDB9}" destId="{FAE82C0A-1656-45B1-977A-B22140B83318}" srcOrd="0" destOrd="0" presId="urn:microsoft.com/office/officeart/2005/8/layout/cycle2"/>
    <dgm:cxn modelId="{0EFE47F9-2E92-4F53-ABF7-2D73671C8A22}" type="presOf" srcId="{953C97EB-7BDA-4FB0-95AF-3154A9AB3D64}" destId="{25230A78-7D16-47DB-BF92-44C1EE9CDF78}" srcOrd="0" destOrd="0" presId="urn:microsoft.com/office/officeart/2005/8/layout/cycle2"/>
    <dgm:cxn modelId="{256026E2-74B4-4CA0-9A5A-2868CBA34DFF}" type="presParOf" srcId="{25230A78-7D16-47DB-BF92-44C1EE9CDF78}" destId="{DB3AB5CA-B23B-4AE5-A978-AF3F78CFA7F0}" srcOrd="0" destOrd="0" presId="urn:microsoft.com/office/officeart/2005/8/layout/cycle2"/>
    <dgm:cxn modelId="{EB0A3694-EBFE-4E35-A9CD-801F6D8C1426}" type="presParOf" srcId="{25230A78-7D16-47DB-BF92-44C1EE9CDF78}" destId="{AA77A0CB-1B2F-4D63-A9E1-6D33F4A51BAF}" srcOrd="1" destOrd="0" presId="urn:microsoft.com/office/officeart/2005/8/layout/cycle2"/>
    <dgm:cxn modelId="{79E3D018-D4CC-4F0A-B7F5-4B9AF5D28E19}" type="presParOf" srcId="{AA77A0CB-1B2F-4D63-A9E1-6D33F4A51BAF}" destId="{B565814A-C830-4A9F-A185-5AA60E87B425}" srcOrd="0" destOrd="0" presId="urn:microsoft.com/office/officeart/2005/8/layout/cycle2"/>
    <dgm:cxn modelId="{40594431-0D83-438B-B27C-E0961FDAA032}" type="presParOf" srcId="{25230A78-7D16-47DB-BF92-44C1EE9CDF78}" destId="{B6CD34A3-4E67-4290-A62F-F985ABCAE2E2}" srcOrd="2" destOrd="0" presId="urn:microsoft.com/office/officeart/2005/8/layout/cycle2"/>
    <dgm:cxn modelId="{E9B55D22-9EF8-40E2-845B-F60B2605E5E9}" type="presParOf" srcId="{25230A78-7D16-47DB-BF92-44C1EE9CDF78}" destId="{73FE1E2D-734F-4072-B0AF-3C03A8720C77}" srcOrd="3" destOrd="0" presId="urn:microsoft.com/office/officeart/2005/8/layout/cycle2"/>
    <dgm:cxn modelId="{58A4B722-AC44-4D5A-B29F-2040B7DA2A76}" type="presParOf" srcId="{73FE1E2D-734F-4072-B0AF-3C03A8720C77}" destId="{3F787BEF-8C4A-4E50-AFFF-9250D555249E}" srcOrd="0" destOrd="0" presId="urn:microsoft.com/office/officeart/2005/8/layout/cycle2"/>
    <dgm:cxn modelId="{C92120AE-126D-4471-AAE5-A487E96DA3D2}" type="presParOf" srcId="{25230A78-7D16-47DB-BF92-44C1EE9CDF78}" destId="{FAE82C0A-1656-45B1-977A-B22140B83318}" srcOrd="4" destOrd="0" presId="urn:microsoft.com/office/officeart/2005/8/layout/cycle2"/>
    <dgm:cxn modelId="{741FAE69-1860-4651-9587-B754948693BA}" type="presParOf" srcId="{25230A78-7D16-47DB-BF92-44C1EE9CDF78}" destId="{C7AF65EA-89E5-49DA-A893-C211F653756E}" srcOrd="5" destOrd="0" presId="urn:microsoft.com/office/officeart/2005/8/layout/cycle2"/>
    <dgm:cxn modelId="{7AB6CDDD-51FF-46C1-A7DC-E568E5213ECF}" type="presParOf" srcId="{C7AF65EA-89E5-49DA-A893-C211F653756E}" destId="{DCC43343-5D8C-4737-8BF4-FF173A0CFC1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AB5CA-B23B-4AE5-A978-AF3F78CFA7F0}">
      <dsp:nvSpPr>
        <dsp:cNvPr id="0" name=""/>
        <dsp:cNvSpPr/>
      </dsp:nvSpPr>
      <dsp:spPr>
        <a:xfrm>
          <a:off x="973070" y="666610"/>
          <a:ext cx="1294263" cy="1294263"/>
        </a:xfrm>
        <a:prstGeom prst="ellipse">
          <a:avLst/>
        </a:prstGeom>
        <a:solidFill>
          <a:schemeClr val="accent1">
            <a:hueOff val="0"/>
            <a:satOff val="0"/>
            <a:lumOff val="0"/>
            <a:alphaOff val="0"/>
          </a:schemeClr>
        </a:solidFill>
        <a:ln w="1524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fr-CA" sz="1500" b="1" kern="1200" dirty="0"/>
            <a:t>Dessiner</a:t>
          </a:r>
        </a:p>
      </dsp:txBody>
      <dsp:txXfrm>
        <a:off x="1162610" y="856150"/>
        <a:ext cx="915183" cy="915183"/>
      </dsp:txXfrm>
    </dsp:sp>
    <dsp:sp modelId="{AA77A0CB-1B2F-4D63-A9E1-6D33F4A51BAF}">
      <dsp:nvSpPr>
        <dsp:cNvPr id="0" name=""/>
        <dsp:cNvSpPr/>
      </dsp:nvSpPr>
      <dsp:spPr>
        <a:xfrm rot="3600000">
          <a:off x="1929133" y="1928968"/>
          <a:ext cx="344735" cy="436813"/>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CA" sz="1200" kern="1200"/>
        </a:p>
      </dsp:txBody>
      <dsp:txXfrm>
        <a:off x="1954988" y="1971549"/>
        <a:ext cx="241315" cy="262087"/>
      </dsp:txXfrm>
    </dsp:sp>
    <dsp:sp modelId="{B6CD34A3-4E67-4290-A62F-F985ABCAE2E2}">
      <dsp:nvSpPr>
        <dsp:cNvPr id="0" name=""/>
        <dsp:cNvSpPr/>
      </dsp:nvSpPr>
      <dsp:spPr>
        <a:xfrm>
          <a:off x="1945424" y="2350776"/>
          <a:ext cx="1294263" cy="1294263"/>
        </a:xfrm>
        <a:prstGeom prst="ellipse">
          <a:avLst/>
        </a:prstGeom>
        <a:solidFill>
          <a:schemeClr val="accent1">
            <a:hueOff val="0"/>
            <a:satOff val="0"/>
            <a:lumOff val="0"/>
            <a:alphaOff val="0"/>
          </a:schemeClr>
        </a:solidFill>
        <a:ln w="1524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fr-CA" sz="1500" b="1" kern="1200"/>
            <a:t>Effacer le dessin</a:t>
          </a:r>
        </a:p>
      </dsp:txBody>
      <dsp:txXfrm>
        <a:off x="2134964" y="2540316"/>
        <a:ext cx="915183" cy="915183"/>
      </dsp:txXfrm>
    </dsp:sp>
    <dsp:sp modelId="{73FE1E2D-734F-4072-B0AF-3C03A8720C77}">
      <dsp:nvSpPr>
        <dsp:cNvPr id="0" name=""/>
        <dsp:cNvSpPr/>
      </dsp:nvSpPr>
      <dsp:spPr>
        <a:xfrm rot="10800000">
          <a:off x="1457591" y="2779501"/>
          <a:ext cx="344735" cy="436813"/>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CA" sz="1200" kern="1200"/>
        </a:p>
      </dsp:txBody>
      <dsp:txXfrm rot="10800000">
        <a:off x="1561011" y="2866864"/>
        <a:ext cx="241315" cy="262087"/>
      </dsp:txXfrm>
    </dsp:sp>
    <dsp:sp modelId="{FAE82C0A-1656-45B1-977A-B22140B83318}">
      <dsp:nvSpPr>
        <dsp:cNvPr id="0" name=""/>
        <dsp:cNvSpPr/>
      </dsp:nvSpPr>
      <dsp:spPr>
        <a:xfrm>
          <a:off x="717" y="2350776"/>
          <a:ext cx="1294263" cy="1294263"/>
        </a:xfrm>
        <a:prstGeom prst="ellipse">
          <a:avLst/>
        </a:prstGeom>
        <a:solidFill>
          <a:schemeClr val="accent1">
            <a:hueOff val="0"/>
            <a:satOff val="0"/>
            <a:lumOff val="0"/>
            <a:alphaOff val="0"/>
          </a:schemeClr>
        </a:solidFill>
        <a:ln w="1524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fr-CA" sz="1500" b="1" kern="1200" dirty="0"/>
            <a:t>Mettre à jour l’animation</a:t>
          </a:r>
        </a:p>
      </dsp:txBody>
      <dsp:txXfrm>
        <a:off x="190257" y="2540316"/>
        <a:ext cx="915183" cy="915183"/>
      </dsp:txXfrm>
    </dsp:sp>
    <dsp:sp modelId="{C7AF65EA-89E5-49DA-A893-C211F653756E}">
      <dsp:nvSpPr>
        <dsp:cNvPr id="0" name=""/>
        <dsp:cNvSpPr/>
      </dsp:nvSpPr>
      <dsp:spPr>
        <a:xfrm rot="18000000">
          <a:off x="956779" y="1945867"/>
          <a:ext cx="344735" cy="436813"/>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CA" sz="1200" kern="1200"/>
        </a:p>
      </dsp:txBody>
      <dsp:txXfrm>
        <a:off x="982634" y="2078012"/>
        <a:ext cx="241315" cy="2620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AB5CA-B23B-4AE5-A978-AF3F78CFA7F0}">
      <dsp:nvSpPr>
        <dsp:cNvPr id="0" name=""/>
        <dsp:cNvSpPr/>
      </dsp:nvSpPr>
      <dsp:spPr>
        <a:xfrm>
          <a:off x="973070" y="666610"/>
          <a:ext cx="1294263" cy="1294263"/>
        </a:xfrm>
        <a:prstGeom prst="ellipse">
          <a:avLst/>
        </a:prstGeom>
        <a:solidFill>
          <a:schemeClr val="accent1">
            <a:hueOff val="0"/>
            <a:satOff val="0"/>
            <a:lumOff val="0"/>
            <a:alphaOff val="0"/>
          </a:schemeClr>
        </a:solidFill>
        <a:ln w="1524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fr-CA" sz="1500" b="1" kern="1200" dirty="0"/>
            <a:t>Dessiner</a:t>
          </a:r>
        </a:p>
      </dsp:txBody>
      <dsp:txXfrm>
        <a:off x="1162610" y="856150"/>
        <a:ext cx="915183" cy="915183"/>
      </dsp:txXfrm>
    </dsp:sp>
    <dsp:sp modelId="{AA77A0CB-1B2F-4D63-A9E1-6D33F4A51BAF}">
      <dsp:nvSpPr>
        <dsp:cNvPr id="0" name=""/>
        <dsp:cNvSpPr/>
      </dsp:nvSpPr>
      <dsp:spPr>
        <a:xfrm rot="3600000">
          <a:off x="1929133" y="1928968"/>
          <a:ext cx="344735" cy="436813"/>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CA" sz="1200" kern="1200"/>
        </a:p>
      </dsp:txBody>
      <dsp:txXfrm>
        <a:off x="1954988" y="1971549"/>
        <a:ext cx="241315" cy="262087"/>
      </dsp:txXfrm>
    </dsp:sp>
    <dsp:sp modelId="{B6CD34A3-4E67-4290-A62F-F985ABCAE2E2}">
      <dsp:nvSpPr>
        <dsp:cNvPr id="0" name=""/>
        <dsp:cNvSpPr/>
      </dsp:nvSpPr>
      <dsp:spPr>
        <a:xfrm>
          <a:off x="1945424" y="2350776"/>
          <a:ext cx="1294263" cy="1294263"/>
        </a:xfrm>
        <a:prstGeom prst="ellipse">
          <a:avLst/>
        </a:prstGeom>
        <a:solidFill>
          <a:schemeClr val="accent1">
            <a:hueOff val="0"/>
            <a:satOff val="0"/>
            <a:lumOff val="0"/>
            <a:alphaOff val="0"/>
          </a:schemeClr>
        </a:solidFill>
        <a:ln w="1524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fr-CA" sz="1500" b="1" kern="1200" dirty="0"/>
            <a:t>Effacer le dessin</a:t>
          </a:r>
        </a:p>
      </dsp:txBody>
      <dsp:txXfrm>
        <a:off x="2134964" y="2540316"/>
        <a:ext cx="915183" cy="915183"/>
      </dsp:txXfrm>
    </dsp:sp>
    <dsp:sp modelId="{73FE1E2D-734F-4072-B0AF-3C03A8720C77}">
      <dsp:nvSpPr>
        <dsp:cNvPr id="0" name=""/>
        <dsp:cNvSpPr/>
      </dsp:nvSpPr>
      <dsp:spPr>
        <a:xfrm rot="10800000">
          <a:off x="1457591" y="2779501"/>
          <a:ext cx="344735" cy="436813"/>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CA" sz="1200" kern="1200"/>
        </a:p>
      </dsp:txBody>
      <dsp:txXfrm rot="10800000">
        <a:off x="1561011" y="2866864"/>
        <a:ext cx="241315" cy="262087"/>
      </dsp:txXfrm>
    </dsp:sp>
    <dsp:sp modelId="{FAE82C0A-1656-45B1-977A-B22140B83318}">
      <dsp:nvSpPr>
        <dsp:cNvPr id="0" name=""/>
        <dsp:cNvSpPr/>
      </dsp:nvSpPr>
      <dsp:spPr>
        <a:xfrm>
          <a:off x="717" y="2350776"/>
          <a:ext cx="1294263" cy="1294263"/>
        </a:xfrm>
        <a:prstGeom prst="ellipse">
          <a:avLst/>
        </a:prstGeom>
        <a:solidFill>
          <a:schemeClr val="accent1">
            <a:hueOff val="0"/>
            <a:satOff val="0"/>
            <a:lumOff val="0"/>
            <a:alphaOff val="0"/>
          </a:schemeClr>
        </a:solidFill>
        <a:ln w="1524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fr-CA" sz="1500" b="1" kern="1200" dirty="0"/>
            <a:t>Mettre à jour l’animation</a:t>
          </a:r>
        </a:p>
      </dsp:txBody>
      <dsp:txXfrm>
        <a:off x="190257" y="2540316"/>
        <a:ext cx="915183" cy="915183"/>
      </dsp:txXfrm>
    </dsp:sp>
    <dsp:sp modelId="{C7AF65EA-89E5-49DA-A893-C211F653756E}">
      <dsp:nvSpPr>
        <dsp:cNvPr id="0" name=""/>
        <dsp:cNvSpPr/>
      </dsp:nvSpPr>
      <dsp:spPr>
        <a:xfrm rot="18000000">
          <a:off x="956779" y="1945867"/>
          <a:ext cx="344735" cy="436813"/>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CA" sz="1200" kern="1200"/>
        </a:p>
      </dsp:txBody>
      <dsp:txXfrm>
        <a:off x="982634" y="2078012"/>
        <a:ext cx="241315" cy="26208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AA309A6D-C09C-4548-B29A-6CF363A7E532}" type="datetimeFigureOut">
              <a:rPr lang="fr-FR" smtClean="0"/>
              <a:pPr/>
              <a:t>09/01/2020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fr-FR"/>
              <a:t>Modifiez le style du titre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pPr/>
              <a:t>09/01/2020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pPr/>
              <a:t>09/01/2020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fr-FR"/>
              <a:t>Modifiez le style du titre</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pPr/>
              <a:t>09/01/2020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
        <p:nvSpPr>
          <p:cNvPr id="8" name="Content Placeholder 7"/>
          <p:cNvSpPr>
            <a:spLocks noGrp="1"/>
          </p:cNvSpPr>
          <p:nvPr>
            <p:ph sz="quarter" idx="13"/>
          </p:nvPr>
        </p:nvSpPr>
        <p:spPr>
          <a:xfrm>
            <a:off x="609600" y="1600200"/>
            <a:ext cx="7924800" cy="41148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fr-FR"/>
              <a:t>Modifiez le style du titre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pPr/>
              <a:t>09/01/2020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Title 1"/>
          <p:cNvSpPr>
            <a:spLocks noGrp="1"/>
          </p:cNvSpPr>
          <p:nvPr>
            <p:ph type="title"/>
          </p:nvPr>
        </p:nvSpPr>
        <p:spPr>
          <a:xfrm>
            <a:off x="609600" y="274638"/>
            <a:ext cx="7924800" cy="1143000"/>
          </a:xfrm>
        </p:spPr>
        <p:txBody>
          <a:bodyPr/>
          <a:lstStyle/>
          <a:p>
            <a:r>
              <a:rPr lang="fr-FR"/>
              <a:t>Modifiez le style du titre</a:t>
            </a:r>
            <a:endParaRPr lang="en-US" dirty="0"/>
          </a:p>
        </p:txBody>
      </p:sp>
      <p:sp>
        <p:nvSpPr>
          <p:cNvPr id="5" name="Date Placeholder 4"/>
          <p:cNvSpPr>
            <a:spLocks noGrp="1"/>
          </p:cNvSpPr>
          <p:nvPr>
            <p:ph type="dt" sz="half" idx="10"/>
          </p:nvPr>
        </p:nvSpPr>
        <p:spPr/>
        <p:txBody>
          <a:bodyPr/>
          <a:lstStyle/>
          <a:p>
            <a:fld id="{AA309A6D-C09C-4548-B29A-6CF363A7E532}" type="datetimeFigureOut">
              <a:rPr lang="fr-FR" smtClean="0"/>
              <a:pPr/>
              <a:t>09/01/2020</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7" name="Date Placeholder 6"/>
          <p:cNvSpPr>
            <a:spLocks noGrp="1"/>
          </p:cNvSpPr>
          <p:nvPr>
            <p:ph type="dt" sz="half" idx="10"/>
          </p:nvPr>
        </p:nvSpPr>
        <p:spPr/>
        <p:txBody>
          <a:bodyPr/>
          <a:lstStyle/>
          <a:p>
            <a:fld id="{AA309A6D-C09C-4548-B29A-6CF363A7E532}" type="datetimeFigureOut">
              <a:rPr lang="fr-FR" smtClean="0"/>
              <a:pPr/>
              <a:t>09/01/2020</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A309A6D-C09C-4548-B29A-6CF363A7E532}" type="datetimeFigureOut">
              <a:rPr lang="fr-FR" smtClean="0"/>
              <a:pPr/>
              <a:t>09/01/2020</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09A6D-C09C-4548-B29A-6CF363A7E532}" type="datetimeFigureOut">
              <a:rPr lang="fr-FR" smtClean="0"/>
              <a:pPr/>
              <a:t>09/01/2020</a:t>
            </a:fld>
            <a:endParaRPr lang="fr-BE"/>
          </a:p>
        </p:txBody>
      </p:sp>
      <p:sp>
        <p:nvSpPr>
          <p:cNvPr id="3" name="Footer Placeholder 2"/>
          <p:cNvSpPr>
            <a:spLocks noGrp="1"/>
          </p:cNvSpPr>
          <p:nvPr>
            <p:ph type="ftr" sz="quarter" idx="11"/>
          </p:nvPr>
        </p:nvSpPr>
        <p:spPr/>
        <p:txBody>
          <a:bodyPr/>
          <a:lstStyle/>
          <a:p>
            <a:endParaRPr lang="fr-BE"/>
          </a:p>
        </p:txBody>
      </p:sp>
      <p:sp>
        <p:nvSpPr>
          <p:cNvPr id="4" name="Slide Number Placeholder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fr-FR"/>
              <a:t>Modifiez le style du titre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09/01/2020</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fr-FR"/>
              <a:t>Modifiez le style du titre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09/01/2020</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fr-FR"/>
              <a:t>Modifiez le style du titre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AA309A6D-C09C-4548-B29A-6CF363A7E532}" type="datetimeFigureOut">
              <a:rPr lang="fr-FR" smtClean="0"/>
              <a:pPr/>
              <a:t>09/01/2020</a:t>
            </a:fld>
            <a:endParaRPr lang="fr-BE"/>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fr-BE"/>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CF4668DC-857F-487D-BFFA-8C0CA5037977}" type="slidenum">
              <a:rPr lang="fr-BE" smtClean="0"/>
              <a:pPr/>
              <a:t>‹N°›</a:t>
            </a:fld>
            <a:endParaRPr lang="fr-BE"/>
          </a:p>
        </p:txBody>
      </p:sp>
    </p:spTree>
  </p:cSld>
  <p:clrMap bg1="dk1" tx1="lt1" bg2="dk2" tx2="lt2" accent1="accent1" accent2="accent2" accent3="accent3" accent4="accent4" accent5="accent5" accent6="accent6" hlink="hlink" folHlink="folHlink"/>
  <p:sldLayoutIdLst>
    <p:sldLayoutId id="2147484645" r:id="rId1"/>
    <p:sldLayoutId id="2147484646" r:id="rId2"/>
    <p:sldLayoutId id="2147484647" r:id="rId3"/>
    <p:sldLayoutId id="2147484648" r:id="rId4"/>
    <p:sldLayoutId id="2147484649" r:id="rId5"/>
    <p:sldLayoutId id="2147484650" r:id="rId6"/>
    <p:sldLayoutId id="2147484651" r:id="rId7"/>
    <p:sldLayoutId id="2147484652" r:id="rId8"/>
    <p:sldLayoutId id="2147484653" r:id="rId9"/>
    <p:sldLayoutId id="2147484654" r:id="rId10"/>
    <p:sldLayoutId id="214748465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Th&#233;orie%207A-1.ht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normAutofit/>
          </a:bodyPr>
          <a:lstStyle/>
          <a:p>
            <a:r>
              <a:rPr lang="fr-CA" sz="2400" dirty="0"/>
              <a:t>Présenté par Ronald Jean-Julien</a:t>
            </a:r>
          </a:p>
          <a:p>
            <a:r>
              <a:rPr lang="fr-CA" sz="2400" dirty="0"/>
              <a:t>420-P46: Programmation 3D </a:t>
            </a:r>
          </a:p>
          <a:p>
            <a:r>
              <a:rPr lang="fr-CA" sz="2400" dirty="0"/>
              <a:t>Hiver 2020</a:t>
            </a:r>
          </a:p>
        </p:txBody>
      </p:sp>
      <p:sp>
        <p:nvSpPr>
          <p:cNvPr id="2" name="Titre 1"/>
          <p:cNvSpPr>
            <a:spLocks noGrp="1"/>
          </p:cNvSpPr>
          <p:nvPr>
            <p:ph type="ctrTitle"/>
          </p:nvPr>
        </p:nvSpPr>
        <p:spPr/>
        <p:txBody>
          <a:bodyPr/>
          <a:lstStyle/>
          <a:p>
            <a:r>
              <a:rPr lang="fr-CA" dirty="0"/>
              <a:t>4A- L’Animation</a:t>
            </a:r>
          </a:p>
        </p:txBody>
      </p:sp>
    </p:spTree>
    <p:extLst>
      <p:ext uri="{BB962C8B-B14F-4D97-AF65-F5344CB8AC3E}">
        <p14:creationId xmlns:p14="http://schemas.microsoft.com/office/powerpoint/2010/main" val="586157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LE cycle d’animation (1)</a:t>
            </a:r>
          </a:p>
        </p:txBody>
      </p:sp>
      <p:sp>
        <p:nvSpPr>
          <p:cNvPr id="3" name="Espace réservé du contenu 2"/>
          <p:cNvSpPr>
            <a:spLocks noGrp="1"/>
          </p:cNvSpPr>
          <p:nvPr>
            <p:ph sz="quarter" idx="13"/>
          </p:nvPr>
        </p:nvSpPr>
        <p:spPr>
          <a:xfrm>
            <a:off x="609600" y="1600200"/>
            <a:ext cx="4322440" cy="4114800"/>
          </a:xfrm>
        </p:spPr>
        <p:txBody>
          <a:bodyPr>
            <a:normAutofit/>
          </a:bodyPr>
          <a:lstStyle/>
          <a:p>
            <a:r>
              <a:rPr lang="fr-CA" dirty="0"/>
              <a:t>Le cycle d’animation est illustré dans l’image ci-contre.</a:t>
            </a:r>
          </a:p>
          <a:p>
            <a:r>
              <a:rPr lang="fr-CA" dirty="0"/>
              <a:t>Plus l’intervalle de temps entre chaque cycle est petit, plus la cadence d’animation est rapide; plus l’intervalle de temps entre chaque cycle est grand, plus la cadence d’animation est lente.</a:t>
            </a:r>
          </a:p>
          <a:p>
            <a:r>
              <a:rPr lang="fr-CA" dirty="0"/>
              <a:t>Sur un écran, on estime qu’une bonne cadence d’animation est de 60 cycles (60 images) par seconde. À 60 cycles par seconde, l’animation est habituellement fluide. Par conséquent, l’intervalle de temps entre chaque cycle doit être à peu près de 17 millièmes de secondes. </a:t>
            </a:r>
          </a:p>
        </p:txBody>
      </p:sp>
      <p:graphicFrame>
        <p:nvGraphicFramePr>
          <p:cNvPr id="4" name="Diagramme 3"/>
          <p:cNvGraphicFramePr/>
          <p:nvPr/>
        </p:nvGraphicFramePr>
        <p:xfrm>
          <a:off x="5292080" y="1340768"/>
          <a:ext cx="3240405" cy="4311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LE cycle d’animation (2)</a:t>
            </a:r>
          </a:p>
        </p:txBody>
      </p:sp>
      <p:sp>
        <p:nvSpPr>
          <p:cNvPr id="3" name="Espace réservé du contenu 2"/>
          <p:cNvSpPr>
            <a:spLocks noGrp="1"/>
          </p:cNvSpPr>
          <p:nvPr>
            <p:ph sz="quarter" idx="13"/>
          </p:nvPr>
        </p:nvSpPr>
        <p:spPr>
          <a:xfrm>
            <a:off x="609600" y="1600200"/>
            <a:ext cx="4322440" cy="4114800"/>
          </a:xfrm>
        </p:spPr>
        <p:txBody>
          <a:bodyPr>
            <a:normAutofit/>
          </a:bodyPr>
          <a:lstStyle/>
          <a:p>
            <a:r>
              <a:rPr lang="fr-CA" dirty="0"/>
              <a:t>Si la cadence d’animation est trop rapide, il peut y avoir un effet de surimpression (comme si les dessins se dessinaient les uns par-dessus les autres). </a:t>
            </a:r>
            <a:endParaRPr lang="fr-CA"/>
          </a:p>
          <a:p>
            <a:r>
              <a:rPr lang="fr-CA" dirty="0"/>
              <a:t>Si la cadence d’animation est trop lente, l’animation est saccadée. On n’a pas l’impression que c’est une animation.</a:t>
            </a:r>
          </a:p>
        </p:txBody>
      </p:sp>
      <p:graphicFrame>
        <p:nvGraphicFramePr>
          <p:cNvPr id="4" name="Diagramme 3"/>
          <p:cNvGraphicFramePr/>
          <p:nvPr/>
        </p:nvGraphicFramePr>
        <p:xfrm>
          <a:off x="5292080" y="1340768"/>
          <a:ext cx="3240405" cy="4311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Animation à L’aide d’une minuterie (1)</a:t>
            </a:r>
          </a:p>
        </p:txBody>
      </p:sp>
      <p:sp>
        <p:nvSpPr>
          <p:cNvPr id="3" name="Espace réservé du contenu 2"/>
          <p:cNvSpPr>
            <a:spLocks noGrp="1"/>
          </p:cNvSpPr>
          <p:nvPr>
            <p:ph sz="quarter" idx="13"/>
          </p:nvPr>
        </p:nvSpPr>
        <p:spPr>
          <a:xfrm>
            <a:off x="609600" y="1600200"/>
            <a:ext cx="7274768" cy="4114800"/>
          </a:xfrm>
        </p:spPr>
        <p:txBody>
          <a:bodyPr>
            <a:normAutofit/>
          </a:bodyPr>
          <a:lstStyle/>
          <a:p>
            <a:r>
              <a:rPr lang="fr-CA" dirty="0"/>
              <a:t>Démo : </a:t>
            </a:r>
            <a:r>
              <a:rPr lang="fr-CA" dirty="0">
                <a:hlinkClick r:id="rId2" action="ppaction://hlinkfile"/>
              </a:rPr>
              <a:t>Théorie 4A-1.htm</a:t>
            </a:r>
            <a:endParaRPr lang="fr-CA" dirty="0"/>
          </a:p>
          <a:p>
            <a:pPr>
              <a:buNone/>
            </a:pPr>
            <a:endParaRPr lang="fr-CA" dirty="0"/>
          </a:p>
          <a:p>
            <a:pPr>
              <a:buNone/>
            </a:pPr>
            <a:endParaRPr lang="fr-CA" dirty="0"/>
          </a:p>
        </p:txBody>
      </p:sp>
      <p:pic>
        <p:nvPicPr>
          <p:cNvPr id="5" name="Image 4"/>
          <p:cNvPicPr/>
          <p:nvPr/>
        </p:nvPicPr>
        <p:blipFill>
          <a:blip r:embed="rId3" cstate="print"/>
          <a:stretch>
            <a:fillRect/>
          </a:stretch>
        </p:blipFill>
        <p:spPr>
          <a:xfrm>
            <a:off x="1043608" y="2060848"/>
            <a:ext cx="4502195" cy="1353312"/>
          </a:xfrm>
          <a:prstGeom prst="rect">
            <a:avLst/>
          </a:prstGeom>
        </p:spPr>
      </p:pic>
      <p:pic>
        <p:nvPicPr>
          <p:cNvPr id="6" name="Image 5"/>
          <p:cNvPicPr/>
          <p:nvPr/>
        </p:nvPicPr>
        <p:blipFill>
          <a:blip r:embed="rId4" cstate="print">
            <a:extLst>
              <a:ext uri="{28A0092B-C50C-407E-A947-70E740481C1C}">
                <a14:useLocalDpi xmlns:a14="http://schemas.microsoft.com/office/drawing/2010/main" val="0"/>
              </a:ext>
            </a:extLst>
          </a:blip>
          <a:stretch>
            <a:fillRect/>
          </a:stretch>
        </p:blipFill>
        <p:spPr>
          <a:xfrm>
            <a:off x="971600" y="3789040"/>
            <a:ext cx="4718050" cy="13652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Animation à L’aide d’une minuterie (2)</a:t>
            </a:r>
          </a:p>
        </p:txBody>
      </p:sp>
      <p:pic>
        <p:nvPicPr>
          <p:cNvPr id="7" name="Espace réservé du contenu 6"/>
          <p:cNvPicPr>
            <a:picLocks noGrp="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899592" y="1628800"/>
            <a:ext cx="5410200" cy="914400"/>
          </a:xfrm>
          <a:prstGeom prst="rect">
            <a:avLst/>
          </a:prstGeom>
        </p:spPr>
      </p:pic>
      <p:pic>
        <p:nvPicPr>
          <p:cNvPr id="8" name="Image 7"/>
          <p:cNvPicPr/>
          <p:nvPr/>
        </p:nvPicPr>
        <p:blipFill>
          <a:blip r:embed="rId3" cstate="print">
            <a:extLst>
              <a:ext uri="{28A0092B-C50C-407E-A947-70E740481C1C}">
                <a14:useLocalDpi xmlns:a14="http://schemas.microsoft.com/office/drawing/2010/main" val="0"/>
              </a:ext>
            </a:extLst>
          </a:blip>
          <a:stretch>
            <a:fillRect/>
          </a:stretch>
        </p:blipFill>
        <p:spPr>
          <a:xfrm>
            <a:off x="899592" y="2780928"/>
            <a:ext cx="2279650" cy="412750"/>
          </a:xfrm>
          <a:prstGeom prst="rect">
            <a:avLst/>
          </a:prstGeom>
        </p:spPr>
      </p:pic>
      <p:pic>
        <p:nvPicPr>
          <p:cNvPr id="9" name="Image 8"/>
          <p:cNvPicPr/>
          <p:nvPr/>
        </p:nvPicPr>
        <p:blipFill>
          <a:blip r:embed="rId4" cstate="print">
            <a:extLst>
              <a:ext uri="{28A0092B-C50C-407E-A947-70E740481C1C}">
                <a14:useLocalDpi xmlns:a14="http://schemas.microsoft.com/office/drawing/2010/main" val="0"/>
              </a:ext>
            </a:extLst>
          </a:blip>
          <a:stretch>
            <a:fillRect/>
          </a:stretch>
        </p:blipFill>
        <p:spPr>
          <a:xfrm>
            <a:off x="3419872" y="2780928"/>
            <a:ext cx="3556000" cy="965200"/>
          </a:xfrm>
          <a:prstGeom prst="rect">
            <a:avLst/>
          </a:prstGeom>
        </p:spPr>
      </p:pic>
      <p:pic>
        <p:nvPicPr>
          <p:cNvPr id="10" name="Image 9"/>
          <p:cNvPicPr/>
          <p:nvPr/>
        </p:nvPicPr>
        <p:blipFill>
          <a:blip r:embed="rId5" cstate="print">
            <a:extLst>
              <a:ext uri="{28A0092B-C50C-407E-A947-70E740481C1C}">
                <a14:useLocalDpi xmlns:a14="http://schemas.microsoft.com/office/drawing/2010/main" val="0"/>
              </a:ext>
            </a:extLst>
          </a:blip>
          <a:stretch>
            <a:fillRect/>
          </a:stretch>
        </p:blipFill>
        <p:spPr>
          <a:xfrm>
            <a:off x="971600" y="4221088"/>
            <a:ext cx="4445000" cy="1066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Animation à L’aide d’une minuterie  Répétitive</a:t>
            </a:r>
          </a:p>
        </p:txBody>
      </p:sp>
      <p:sp>
        <p:nvSpPr>
          <p:cNvPr id="3" name="Espace réservé du contenu 2"/>
          <p:cNvSpPr>
            <a:spLocks noGrp="1"/>
          </p:cNvSpPr>
          <p:nvPr>
            <p:ph sz="quarter" idx="13"/>
          </p:nvPr>
        </p:nvSpPr>
        <p:spPr>
          <a:xfrm>
            <a:off x="609600" y="1600200"/>
            <a:ext cx="7274768" cy="4114800"/>
          </a:xfrm>
        </p:spPr>
        <p:txBody>
          <a:bodyPr>
            <a:normAutofit/>
          </a:bodyPr>
          <a:lstStyle/>
          <a:p>
            <a:pPr>
              <a:buNone/>
            </a:pPr>
            <a:endParaRPr lang="fr-CA" dirty="0"/>
          </a:p>
          <a:p>
            <a:pPr>
              <a:buNone/>
            </a:pPr>
            <a:endParaRPr lang="fr-CA" dirty="0"/>
          </a:p>
        </p:txBody>
      </p:sp>
      <p:pic>
        <p:nvPicPr>
          <p:cNvPr id="7" name="Image 6"/>
          <p:cNvPicPr/>
          <p:nvPr/>
        </p:nvPicPr>
        <p:blipFill>
          <a:blip r:embed="rId2" cstate="print">
            <a:extLst>
              <a:ext uri="{28A0092B-C50C-407E-A947-70E740481C1C}">
                <a14:useLocalDpi xmlns:a14="http://schemas.microsoft.com/office/drawing/2010/main" val="0"/>
              </a:ext>
            </a:extLst>
          </a:blip>
          <a:stretch>
            <a:fillRect/>
          </a:stretch>
        </p:blipFill>
        <p:spPr>
          <a:xfrm>
            <a:off x="899592" y="1700808"/>
            <a:ext cx="5040560" cy="29523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Inconvénients de </a:t>
            </a:r>
            <a:r>
              <a:rPr lang="fr-CA"/>
              <a:t>la minuterie</a:t>
            </a:r>
            <a:endParaRPr lang="fr-CA" dirty="0"/>
          </a:p>
        </p:txBody>
      </p:sp>
      <p:sp>
        <p:nvSpPr>
          <p:cNvPr id="3" name="Espace réservé du contenu 2"/>
          <p:cNvSpPr>
            <a:spLocks noGrp="1"/>
          </p:cNvSpPr>
          <p:nvPr>
            <p:ph sz="quarter" idx="13"/>
          </p:nvPr>
        </p:nvSpPr>
        <p:spPr>
          <a:xfrm>
            <a:off x="609600" y="1600200"/>
            <a:ext cx="7634808" cy="4114800"/>
          </a:xfrm>
        </p:spPr>
        <p:txBody>
          <a:bodyPr>
            <a:normAutofit/>
          </a:bodyPr>
          <a:lstStyle/>
          <a:p>
            <a:r>
              <a:rPr lang="fr-CA" dirty="0"/>
              <a:t>C’est le programmeur qui doit déterminer la durée du cycle d’animation. Mais en réalité, la durée du cycle doit dépendre du taux de rafraîchissement de l’écran. Par conséquent, il est possible, pour certaines cartes graphiques, que l’animation ne soit pas fluide à 1/60</a:t>
            </a:r>
            <a:r>
              <a:rPr lang="fr-CA" baseline="30000" dirty="0"/>
              <a:t>ième</a:t>
            </a:r>
            <a:r>
              <a:rPr lang="fr-CA" dirty="0"/>
              <a:t> de seconde exactement. Pour certaines cartes graphiques non performantes, l’animation peut scintiller (</a:t>
            </a:r>
            <a:r>
              <a:rPr lang="fr-CA" b="1" dirty="0"/>
              <a:t>effet </a:t>
            </a:r>
            <a:r>
              <a:rPr lang="fr-CA" b="1" i="1" dirty="0" err="1"/>
              <a:t>flicker</a:t>
            </a:r>
            <a:r>
              <a:rPr lang="fr-CA" dirty="0"/>
              <a:t>).</a:t>
            </a:r>
          </a:p>
          <a:p>
            <a:r>
              <a:rPr lang="fr-CA" dirty="0"/>
              <a:t>L’animation continue de jouer même si la fenêtre est réduite. Sur un mobile, la batterie va s’épuiser plus rapidement.</a:t>
            </a:r>
          </a:p>
          <a:p>
            <a:r>
              <a:rPr lang="fr-CA" dirty="0"/>
              <a:t>Si un dessin prend plus que 1/60</a:t>
            </a:r>
            <a:r>
              <a:rPr lang="fr-CA" baseline="30000" dirty="0"/>
              <a:t>ième</a:t>
            </a:r>
            <a:r>
              <a:rPr lang="fr-CA" dirty="0"/>
              <a:t> de seconde pour se dessiner, le navigateur risque de « caler ». Cela est </a:t>
            </a:r>
            <a:r>
              <a:rPr lang="fr-CA"/>
              <a:t>dû au </a:t>
            </a:r>
            <a:r>
              <a:rPr lang="fr-CA" dirty="0"/>
              <a:t>fait que la minuterie stocke la programmation de chaque dessin dans une file d’attente et le dessin « s’exécute » lorsque l’intervalle de temps est écoulé. Si le dessin prend trop de temps à se dessiner, la file d’attente devient longue et le navigateur risque de « bloquer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Animation à l’aide d’une requête (1)</a:t>
            </a:r>
            <a:endParaRPr lang="fr-CA" cap="none" dirty="0"/>
          </a:p>
        </p:txBody>
      </p:sp>
      <p:sp>
        <p:nvSpPr>
          <p:cNvPr id="3" name="Espace réservé du contenu 2"/>
          <p:cNvSpPr>
            <a:spLocks noGrp="1"/>
          </p:cNvSpPr>
          <p:nvPr>
            <p:ph sz="quarter" idx="13"/>
          </p:nvPr>
        </p:nvSpPr>
        <p:spPr>
          <a:xfrm>
            <a:off x="609600" y="1600200"/>
            <a:ext cx="3890392" cy="3989040"/>
          </a:xfrm>
        </p:spPr>
        <p:txBody>
          <a:bodyPr>
            <a:normAutofit/>
          </a:bodyPr>
          <a:lstStyle/>
          <a:p>
            <a:r>
              <a:rPr lang="fr-CA" dirty="0"/>
              <a:t>Ici, on utilise la fonction </a:t>
            </a:r>
            <a:r>
              <a:rPr lang="fr-CA" dirty="0" err="1">
                <a:solidFill>
                  <a:srgbClr val="FFC000"/>
                </a:solidFill>
              </a:rPr>
              <a:t>requestAnimationFrame</a:t>
            </a:r>
            <a:r>
              <a:rPr lang="fr-CA" dirty="0"/>
              <a:t> pour animer. Cette fonction fait une requête au système d’exploitation pour exécuter un cycle d’animation. Le système va l’exécuter lorsque celui-ci va être prêt à le faire. </a:t>
            </a:r>
          </a:p>
          <a:p>
            <a:r>
              <a:rPr lang="fr-CA" dirty="0"/>
              <a:t>Il n’y a aucune file d’attente. Le cycle d’animation ne s’exécute pas stupidement. Il ne s’exécute que si le navigateur est prêt à l’exécuter. Si le système est trop occupé, le cycle d’animation ne sera pas exécuté tout de suite.</a:t>
            </a:r>
          </a:p>
        </p:txBody>
      </p:sp>
      <p:pic>
        <p:nvPicPr>
          <p:cNvPr id="6" name="Image 5"/>
          <p:cNvPicPr/>
          <p:nvPr/>
        </p:nvPicPr>
        <p:blipFill>
          <a:blip r:embed="rId2" cstate="print"/>
          <a:srcRect/>
          <a:stretch>
            <a:fillRect/>
          </a:stretch>
        </p:blipFill>
        <p:spPr bwMode="auto">
          <a:xfrm>
            <a:off x="4644008" y="1700808"/>
            <a:ext cx="3672473" cy="244827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Animation à l’aide d’une requête (2)</a:t>
            </a:r>
            <a:endParaRPr lang="fr-CA" cap="none" dirty="0"/>
          </a:p>
        </p:txBody>
      </p:sp>
      <p:sp>
        <p:nvSpPr>
          <p:cNvPr id="3" name="Espace réservé du contenu 2"/>
          <p:cNvSpPr>
            <a:spLocks noGrp="1"/>
          </p:cNvSpPr>
          <p:nvPr>
            <p:ph sz="quarter" idx="13"/>
          </p:nvPr>
        </p:nvSpPr>
        <p:spPr>
          <a:xfrm>
            <a:off x="609600" y="1600200"/>
            <a:ext cx="7634808" cy="4114800"/>
          </a:xfrm>
        </p:spPr>
        <p:txBody>
          <a:bodyPr>
            <a:normAutofit/>
          </a:bodyPr>
          <a:lstStyle/>
          <a:p>
            <a:r>
              <a:rPr lang="fr-CA" dirty="0"/>
              <a:t>La cadence du cycle d’animation est déterminée automatiquement par cette fonction (elle se synchronise sur le taux de rafraîchissement de l’écran).</a:t>
            </a:r>
          </a:p>
          <a:p>
            <a:r>
              <a:rPr lang="fr-CA" dirty="0"/>
              <a:t>Le cycle d’animation s’exécute seulement lorsque la page Web est visible. Elle ne s’exécute pas si la page Web est réduite ou cachée.</a:t>
            </a:r>
          </a:p>
          <a:p>
            <a:r>
              <a:rPr lang="fr-CA" dirty="0"/>
              <a:t>Cela a comme conséquence qu’il est possible qu’il y ait des variations au niveau de </a:t>
            </a:r>
            <a:br>
              <a:rPr lang="fr-CA" dirty="0"/>
            </a:br>
            <a:r>
              <a:rPr lang="fr-CA" dirty="0"/>
              <a:t>la cadence d’animation.</a:t>
            </a:r>
          </a:p>
          <a:p>
            <a:pPr>
              <a:buNone/>
            </a:pPr>
            <a:endParaRPr lang="fr-CA" dirty="0"/>
          </a:p>
        </p:txBody>
      </p:sp>
    </p:spTree>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1604</TotalTime>
  <Words>468</Words>
  <Application>Microsoft Office PowerPoint</Application>
  <PresentationFormat>Affichage à l'écran (4:3)</PresentationFormat>
  <Paragraphs>32</Paragraphs>
  <Slides>9</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9</vt:i4>
      </vt:variant>
    </vt:vector>
  </HeadingPairs>
  <TitlesOfParts>
    <vt:vector size="12" baseType="lpstr">
      <vt:lpstr>Arial</vt:lpstr>
      <vt:lpstr>Arial Narrow</vt:lpstr>
      <vt:lpstr>Horizon</vt:lpstr>
      <vt:lpstr>4A- L’Animation</vt:lpstr>
      <vt:lpstr>LE cycle d’animation (1)</vt:lpstr>
      <vt:lpstr>LE cycle d’animation (2)</vt:lpstr>
      <vt:lpstr>Animation à L’aide d’une minuterie (1)</vt:lpstr>
      <vt:lpstr>Animation à L’aide d’une minuterie (2)</vt:lpstr>
      <vt:lpstr>Animation à L’aide d’une minuterie  Répétitive</vt:lpstr>
      <vt:lpstr>Inconvénients de la minuterie</vt:lpstr>
      <vt:lpstr>Animation à l’aide d’une requête (1)</vt:lpstr>
      <vt:lpstr>Animation à l’aide d’une requête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Alain</dc:creator>
  <cp:lastModifiedBy>Ronald Jean-Julien</cp:lastModifiedBy>
  <cp:revision>336</cp:revision>
  <dcterms:created xsi:type="dcterms:W3CDTF">2013-01-17T15:51:46Z</dcterms:created>
  <dcterms:modified xsi:type="dcterms:W3CDTF">2020-01-09T06:44:33Z</dcterms:modified>
</cp:coreProperties>
</file>