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i="1" dirty="0" smtClean="0"/>
              <a:t>Big Data Paper Summary: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The </a:t>
            </a:r>
            <a:r>
              <a:rPr lang="en-US" sz="4000" i="1" dirty="0"/>
              <a:t>Google File System </a:t>
            </a:r>
            <a:r>
              <a:rPr lang="en-US" sz="4000" i="1" dirty="0" smtClean="0"/>
              <a:t> </a:t>
            </a:r>
            <a:r>
              <a:rPr lang="en-US" sz="4000" i="1" dirty="0" smtClean="0"/>
              <a:t>(by: Sanjay </a:t>
            </a:r>
            <a:r>
              <a:rPr lang="en-US" sz="4000" i="1" dirty="0" err="1"/>
              <a:t>Ghemawat</a:t>
            </a:r>
            <a:r>
              <a:rPr lang="en-US" sz="4000" i="1" dirty="0"/>
              <a:t>, Howard </a:t>
            </a:r>
            <a:r>
              <a:rPr lang="en-US" sz="4000" i="1" dirty="0" err="1"/>
              <a:t>Gobioff</a:t>
            </a:r>
            <a:r>
              <a:rPr lang="en-US" sz="4000" i="1" dirty="0"/>
              <a:t>, and Shun-</a:t>
            </a:r>
            <a:r>
              <a:rPr lang="en-US" sz="4000" i="1" dirty="0" err="1"/>
              <a:t>Tak</a:t>
            </a:r>
            <a:r>
              <a:rPr lang="en-US" sz="4000" i="1" dirty="0"/>
              <a:t> </a:t>
            </a:r>
            <a:r>
              <a:rPr lang="en-US" sz="4000" i="1" dirty="0" smtClean="0"/>
              <a:t>Leung)</a:t>
            </a:r>
            <a:br>
              <a:rPr lang="en-US" sz="4000" i="1" dirty="0" smtClean="0"/>
            </a:br>
            <a:r>
              <a:rPr lang="en-US" sz="4000" b="1" dirty="0" smtClean="0"/>
              <a:t>AND </a:t>
            </a:r>
            <a:br>
              <a:rPr lang="en-US" sz="4000" b="1" dirty="0" smtClean="0"/>
            </a:br>
            <a:r>
              <a:rPr lang="en-US" sz="4000" i="1" dirty="0" smtClean="0"/>
              <a:t>A </a:t>
            </a:r>
            <a:r>
              <a:rPr lang="en-US" sz="4000" i="1" dirty="0" smtClean="0"/>
              <a:t>Comparison of Approaches to Large-Scale Data Analysis </a:t>
            </a:r>
            <a:br>
              <a:rPr lang="en-US" sz="4000" i="1" dirty="0" smtClean="0"/>
            </a:b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Gregory Abbene					  Professor </a:t>
            </a:r>
            <a:r>
              <a:rPr lang="en-US" dirty="0" err="1" smtClean="0"/>
              <a:t>Labouseur</a:t>
            </a:r>
            <a:endParaRPr lang="en-US" dirty="0" smtClean="0"/>
          </a:p>
          <a:p>
            <a:r>
              <a:rPr lang="en-US" dirty="0" smtClean="0"/>
              <a:t>CMPt-308 Spring 2014				         Due: May 2</a:t>
            </a:r>
            <a:r>
              <a:rPr lang="en-US" baseline="30000" dirty="0" smtClean="0"/>
              <a:t>nd</a:t>
            </a:r>
            <a:r>
              <a:rPr lang="en-US" dirty="0" smtClean="0"/>
              <a:t> 2014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2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</a:rPr>
              <a:t>Main Idea:</a:t>
            </a:r>
            <a:endParaRPr lang="en-US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511" y="1845734"/>
            <a:ext cx="11405937" cy="4194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(GFS) is a “scalable distribution file system for large distributed data-intensive applications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2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it is a Big Data platform/system with the goal of optimization of aggregate performance at a cost efficient hardware and software level.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GFS is able to cluster hundreds of terabytes of storage across thousands of disks and machines that are accessible by hundreds of clients.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GFS utilizes an agile architecture to help report metrics for “micro-benchmarks” and real world uses (providing metadata), while attempting to optimize the balance between performance, scalability, reliability, and availability.  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9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</a:rPr>
              <a:t>Implementation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3511" y="1785257"/>
            <a:ext cx="11405937" cy="42545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32169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GFS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overall architecture to store all metadata (similar to 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PostgreSQL’s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Catalog, but on a much larger scale) into one master that handles clustered data from chunked locations in its memory.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single master, multiple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chunkservers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with a globally unique “64 bit chunk handle” stores local fixed-size files on local disks, holding up to 64 MB of block size for the file system to map to memory—this is much larger than the standard 4-8 KB.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“chunk locations” are hosted on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cost-efficient hardware with a Linux-based OS, and they are monitored by “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HeartBeat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messages to communicate with the host and maintain data consistency.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“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checksumming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the 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chunkservers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detect corrupt data storage to assure data integrity, based on a precise replications of crucial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at the disk or IDE subsystem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 of “lazy space allocation” utilizes internal fragmentation to assure no space is wasted within these relatively large chunk sizes.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master hosts a vast logging mechanic, that consistently tracks all files and chunks. Routine checkpoints are set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maintain the size of the log that compact the given B-Tree directly into memory. 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3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</a:rPr>
              <a:t>Analysis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3511" y="1785257"/>
            <a:ext cx="11405937" cy="42545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79" y="1845734"/>
            <a:ext cx="107321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think that the GFS uses a very scalable system, starting with the use of their master system to monitor the sometimes thousands of disks and machines. 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efficient use of hardware systems imbedded with Linux is a valuable asset to this system, as it provides more flexible real-world use cases. Many of these big data systems are built for large enterprise systems, however I think that GFS makes the use of Big Data more accessible and realistic to use.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this isn’t particularly sold, as it is used as in-house for Google, it is a valuable model for other systems.</a:t>
            </a:r>
          </a:p>
          <a:p>
            <a:pPr marL="201168" lvl="1" indent="0">
              <a:buNone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GFS seems to have successful autonomic computing principles, meaning it’s ability to monitor and self-diagnose problems, and this is a massive appeal. </a:t>
            </a:r>
          </a:p>
        </p:txBody>
      </p:sp>
    </p:spTree>
    <p:extLst>
      <p:ext uri="{BB962C8B-B14F-4D97-AF65-F5344CB8AC3E}">
        <p14:creationId xmlns:p14="http://schemas.microsoft.com/office/powerpoint/2010/main" val="17028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Comparison with </a:t>
            </a:r>
            <a:r>
              <a:rPr lang="en-US" i="1" dirty="0"/>
              <a:t>A Comparison of Approaches to Large-Scale Data </a:t>
            </a:r>
            <a:r>
              <a:rPr lang="en-US" i="1" dirty="0" smtClean="0"/>
              <a:t>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3511" y="1785257"/>
            <a:ext cx="11405937" cy="42545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79" y="1845734"/>
            <a:ext cx="10732169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“cluster computing” is exactly correspondent to GFS…as large number of “low-end servers” are utilized. This can be congruent to the use of “cheap” hardware with Linux OS that are used in GFS.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partitioning local data into a shared system, is similar to GFSs 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clusterservers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replicate and parallel onto the main server.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being said instead of a File system,  the use of parallel relational DBMSs (such as Microsoft SQL Server) are much more advanced then architecture of GFS.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systems also boast fault tolerance and benchmarking capabilities that help produce meaningful metadata.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4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83" y="1785257"/>
            <a:ext cx="5702968" cy="42545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78880" y="1785257"/>
            <a:ext cx="5702968" cy="4254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Advantages and Disadvantages: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0870" y="2582334"/>
            <a:ext cx="5554981" cy="337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 utilization of cluster computing for cost efficient scalability</a:t>
            </a:r>
            <a:endParaRPr lang="en-US" sz="19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is stored and accessible through a single master, as opposed to parallel DBMS’s MR model</a:t>
            </a:r>
            <a:endParaRPr lang="en-US" sz="19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B-tree indexing and “Heartbeat” messaging for storage efficient log filing, replication decisions, and data integrity checks.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single master system provides for a strict monitoring of </a:t>
            </a:r>
            <a:r>
              <a:rPr lang="en-US" sz="19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chuckservers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checksums and metadata </a:t>
            </a:r>
            <a:endParaRPr lang="en-US" sz="19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44088" y="1807028"/>
            <a:ext cx="4937760" cy="736282"/>
          </a:xfrm>
        </p:spPr>
        <p:txBody>
          <a:bodyPr/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417128" y="2582334"/>
            <a:ext cx="5564719" cy="337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parallel SQL DBMS has the ability to run has querying capabilities </a:t>
            </a:r>
            <a:endParaRPr lang="en-US" sz="19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using complex data architecture and models that make more useful for programming.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overall constraints of data distribution, that limits network connections of the nodes to the given cluster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flexibility of data use that is used by the parallel DBMS. </a:t>
            </a:r>
          </a:p>
          <a:p>
            <a:pPr marL="0" indent="0">
              <a:buNone/>
            </a:pPr>
            <a:endParaRPr lang="en-US" sz="19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080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4364</TotalTime>
  <Words>732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Big Data Paper Summary:   The Google File System  (by: Sanjay Ghemawat, Howard Gobioff, and Shun-Tak Leung) AND  A Comparison of Approaches to Large-Scale Data Analysis  </vt:lpstr>
      <vt:lpstr>Main Idea:</vt:lpstr>
      <vt:lpstr>Implementation:</vt:lpstr>
      <vt:lpstr>Analysis:</vt:lpstr>
      <vt:lpstr>Comparison with A Comparison of Approaches to Large-Scale Data Analysis:</vt:lpstr>
      <vt:lpstr>Advantages and Disadvantages: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Paper Summary:  A Comparison of Approaches to Large-Scale Data Analysis AND  The Google File System</dc:title>
  <dc:creator>Gregory Abbene</dc:creator>
  <cp:lastModifiedBy>Greg</cp:lastModifiedBy>
  <cp:revision>47</cp:revision>
  <dcterms:created xsi:type="dcterms:W3CDTF">2014-04-28T20:55:19Z</dcterms:created>
  <dcterms:modified xsi:type="dcterms:W3CDTF">2014-05-10T22:00:25Z</dcterms:modified>
</cp:coreProperties>
</file>