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Big Data Paper Summary: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The </a:t>
            </a:r>
            <a:r>
              <a:rPr lang="en-US" sz="4000" i="1" dirty="0"/>
              <a:t>Google File System </a:t>
            </a:r>
            <a:r>
              <a:rPr lang="en-US" sz="4000" i="1" dirty="0" smtClean="0"/>
              <a:t> </a:t>
            </a:r>
            <a:r>
              <a:rPr lang="en-US" sz="4000" b="1" dirty="0" smtClean="0"/>
              <a:t>AND </a:t>
            </a:r>
            <a:r>
              <a:rPr lang="en-US" sz="4000" i="1" dirty="0" smtClean="0"/>
              <a:t>A Comparison of Approaches to Large-Scale Data Analysis The Google File System  </a:t>
            </a:r>
            <a:br>
              <a:rPr lang="en-US" sz="4000" i="1" dirty="0" smtClean="0"/>
            </a:b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Gregory Abbene					  Professor </a:t>
            </a:r>
            <a:r>
              <a:rPr lang="en-US" dirty="0" err="1" smtClean="0"/>
              <a:t>Labouseur</a:t>
            </a:r>
            <a:endParaRPr lang="en-US" dirty="0" smtClean="0"/>
          </a:p>
          <a:p>
            <a:r>
              <a:rPr lang="en-US" dirty="0" smtClean="0"/>
              <a:t>CMPt-308 Spring 2014				         Due: May 2</a:t>
            </a:r>
            <a:r>
              <a:rPr lang="en-US" baseline="30000" dirty="0" smtClean="0"/>
              <a:t>nd</a:t>
            </a:r>
            <a:r>
              <a:rPr lang="en-US" dirty="0" smtClean="0"/>
              <a:t> 2014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2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4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Big Data Paper Summary:   The Google File System  AND A Comparison of Approaches to Large-Scale Data Analysis The Google File System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Paper Summary:  A Comparison of Approaches to Large-Scale Data Analysis AND  The Google File System   </dc:title>
  <dc:creator>Gregory Abbene</dc:creator>
  <cp:lastModifiedBy>Gregory Abbene</cp:lastModifiedBy>
  <cp:revision>2</cp:revision>
  <dcterms:created xsi:type="dcterms:W3CDTF">2014-04-28T20:55:19Z</dcterms:created>
  <dcterms:modified xsi:type="dcterms:W3CDTF">2014-04-28T21:04:01Z</dcterms:modified>
</cp:coreProperties>
</file>