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anchez" charset="1" panose="02000000000000000000"/>
      <p:regular r:id="rId10"/>
    </p:embeddedFont>
    <p:embeddedFont>
      <p:font typeface="Sanchez Italics" charset="1" panose="00000000000000000000"/>
      <p:regular r:id="rId11"/>
    </p:embeddedFont>
    <p:embeddedFont>
      <p:font typeface="League Spartan" charset="1" panose="00000800000000000000"/>
      <p:regular r:id="rId12"/>
    </p:embeddedFont>
    <p:embeddedFont>
      <p:font typeface="Space Mono" charset="1" panose="02000509040000020004"/>
      <p:regular r:id="rId13"/>
    </p:embeddedFont>
    <p:embeddedFont>
      <p:font typeface="Space Mono Bold" charset="1" panose="02000809030000020004"/>
      <p:regular r:id="rId14"/>
    </p:embeddedFont>
    <p:embeddedFont>
      <p:font typeface="Space Mono Italics" charset="1" panose="02000509090000090004"/>
      <p:regular r:id="rId15"/>
    </p:embeddedFont>
    <p:embeddedFont>
      <p:font typeface="Space Mono Bold Italics" charset="1" panose="0200080904000009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4932" y="2678377"/>
            <a:ext cx="4534275" cy="3933709"/>
          </a:xfrm>
          <a:custGeom>
            <a:avLst/>
            <a:gdLst/>
            <a:ahLst/>
            <a:cxnLst/>
            <a:rect r="r" b="b" t="t" l="l"/>
            <a:pathLst>
              <a:path h="3933709" w="4534275">
                <a:moveTo>
                  <a:pt x="0" y="0"/>
                </a:moveTo>
                <a:lnTo>
                  <a:pt x="4534275" y="0"/>
                </a:lnTo>
                <a:lnTo>
                  <a:pt x="4534275" y="3933709"/>
                </a:lnTo>
                <a:lnTo>
                  <a:pt x="0" y="3933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07921">
            <a:off x="3990144" y="5409058"/>
            <a:ext cx="2066565" cy="1549924"/>
          </a:xfrm>
          <a:custGeom>
            <a:avLst/>
            <a:gdLst/>
            <a:ahLst/>
            <a:cxnLst/>
            <a:rect r="r" b="b" t="t" l="l"/>
            <a:pathLst>
              <a:path h="1549924" w="2066565">
                <a:moveTo>
                  <a:pt x="0" y="0"/>
                </a:moveTo>
                <a:lnTo>
                  <a:pt x="2066565" y="0"/>
                </a:lnTo>
                <a:lnTo>
                  <a:pt x="2066565" y="1549924"/>
                </a:lnTo>
                <a:lnTo>
                  <a:pt x="0" y="15499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09826" y="3339747"/>
            <a:ext cx="6119828" cy="2610969"/>
          </a:xfrm>
          <a:custGeom>
            <a:avLst/>
            <a:gdLst/>
            <a:ahLst/>
            <a:cxnLst/>
            <a:rect r="r" b="b" t="t" l="l"/>
            <a:pathLst>
              <a:path h="2610969" w="6119828">
                <a:moveTo>
                  <a:pt x="0" y="0"/>
                </a:moveTo>
                <a:lnTo>
                  <a:pt x="6119828" y="0"/>
                </a:lnTo>
                <a:lnTo>
                  <a:pt x="6119828" y="2610969"/>
                </a:lnTo>
                <a:lnTo>
                  <a:pt x="0" y="2610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56824" y="456560"/>
            <a:ext cx="3851916" cy="6767980"/>
          </a:xfrm>
          <a:custGeom>
            <a:avLst/>
            <a:gdLst/>
            <a:ahLst/>
            <a:cxnLst/>
            <a:rect r="r" b="b" t="t" l="l"/>
            <a:pathLst>
              <a:path h="6767980" w="3851916">
                <a:moveTo>
                  <a:pt x="0" y="0"/>
                </a:moveTo>
                <a:lnTo>
                  <a:pt x="3851916" y="0"/>
                </a:lnTo>
                <a:lnTo>
                  <a:pt x="3851916" y="6767980"/>
                </a:lnTo>
                <a:lnTo>
                  <a:pt x="0" y="67679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39888" y="5609741"/>
            <a:ext cx="1192134" cy="1352776"/>
          </a:xfrm>
          <a:custGeom>
            <a:avLst/>
            <a:gdLst/>
            <a:ahLst/>
            <a:cxnLst/>
            <a:rect r="r" b="b" t="t" l="l"/>
            <a:pathLst>
              <a:path h="1352776" w="1192134">
                <a:moveTo>
                  <a:pt x="0" y="0"/>
                </a:moveTo>
                <a:lnTo>
                  <a:pt x="1192134" y="0"/>
                </a:lnTo>
                <a:lnTo>
                  <a:pt x="1192134" y="1352776"/>
                </a:lnTo>
                <a:lnTo>
                  <a:pt x="0" y="1352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21166" y="7167390"/>
            <a:ext cx="3802261" cy="587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2"/>
              </a:lnSpc>
              <a:spcBef>
                <a:spcPct val="0"/>
              </a:spcBef>
            </a:pPr>
            <a:r>
              <a:rPr lang="en-US" sz="3494">
                <a:solidFill>
                  <a:srgbClr val="FFFFFF"/>
                </a:solidFill>
                <a:latin typeface="Space Mono"/>
              </a:rPr>
              <a:t>UC Santa Cruz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29654" y="7167390"/>
            <a:ext cx="5506255" cy="2371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Space Mono"/>
              </a:rPr>
              <a:t>Star Wars Fan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Space Mono"/>
              </a:rPr>
              <a:t>Currently watching the Ahsoka Series on Disney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2746" y="7487923"/>
            <a:ext cx="4182508" cy="177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5"/>
              </a:lnSpc>
              <a:spcBef>
                <a:spcPct val="0"/>
              </a:spcBef>
            </a:pPr>
            <a:r>
              <a:rPr lang="en-US" sz="3425">
                <a:solidFill>
                  <a:srgbClr val="FFFFFF"/>
                </a:solidFill>
                <a:latin typeface="Space Mono"/>
              </a:rPr>
              <a:t>Associate Product Manager at Epson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06702" y="629989"/>
            <a:ext cx="16852598" cy="2303790"/>
            <a:chOff x="0" y="0"/>
            <a:chExt cx="22470131" cy="30717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228600"/>
              <a:ext cx="22470131" cy="1714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129"/>
                </a:lnSpc>
              </a:pPr>
              <a:r>
                <a:rPr lang="en-US" sz="9610" spc="-480">
                  <a:solidFill>
                    <a:srgbClr val="FFFFFF"/>
                  </a:solidFill>
                  <a:latin typeface="League Spartan"/>
                </a:rPr>
                <a:t>gabbie de los angeles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270643"/>
              <a:ext cx="22470131" cy="801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82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7857522"/>
            <a:ext cx="3761075" cy="182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2"/>
              </a:lnSpc>
              <a:spcBef>
                <a:spcPct val="0"/>
              </a:spcBef>
            </a:pPr>
            <a:r>
              <a:rPr lang="en-US" sz="3494">
                <a:solidFill>
                  <a:srgbClr val="FFFFFF"/>
                </a:solidFill>
                <a:latin typeface="Space Mono"/>
              </a:rPr>
              <a:t>BA in </a:t>
            </a:r>
            <a:r>
              <a:rPr lang="en-US" sz="3494">
                <a:solidFill>
                  <a:srgbClr val="FFFFFF"/>
                </a:solidFill>
                <a:latin typeface="Space Mono"/>
              </a:rPr>
              <a:t>Film and Digital Media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DAFtneesyaA</dc:identifier>
  <dcterms:modified xsi:type="dcterms:W3CDTF">2011-08-01T06:04:30Z</dcterms:modified>
  <cp:revision>1</cp:revision>
  <dc:title>1. Gabbie De Los Angeles, UC Santa Cruz, Film and Digital Media 2. Epson - Associate Product Manager 3. Engaging Hobbies/Interests/Fun Facts</dc:title>
</cp:coreProperties>
</file>