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Baseline Model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mAP@0.5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68</c:v>
                </c:pt>
                <c:pt idx="2">
                  <c:v>69</c:v>
                </c:pt>
                <c:pt idx="3">
                  <c:v>72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Final Model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Precision</c:v>
                </c:pt>
                <c:pt idx="1">
                  <c:v>Recall</c:v>
                </c:pt>
                <c:pt idx="2">
                  <c:v>F1-Score</c:v>
                </c:pt>
                <c:pt idx="3">
                  <c:v>mAP@0.5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91</c:v>
                </c:pt>
                <c:pt idx="1">
                  <c:v>88</c:v>
                </c:pt>
                <c:pt idx="2">
                  <c:v>90</c:v>
                </c:pt>
                <c:pt idx="3">
                  <c:v>93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HackWithHyderabad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Duality AI Challenge: Safety Object Detection</a:t>
            </a:r>
          </a:p>
          <a:p>
            <a:r>
              <a:t>Team Name &amp; Members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achievements</a:t>
            </a:r>
          </a:p>
          <a:p>
            <a:r>
              <a:t>Future work</a:t>
            </a:r>
          </a:p>
          <a:p>
            <a:r>
              <a:t>Thank you!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Comparison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Need for astronaut safety in space stations</a:t>
            </a:r>
          </a:p>
          <a:p>
            <a:r>
              <a:t>Detect objects (helmets, tools, hazards, etc.)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provided dataset</a:t>
            </a:r>
          </a:p>
          <a:p>
            <a:r>
              <a:t>Number of classes &amp; images</a:t>
            </a:r>
          </a:p>
          <a:p>
            <a:r>
              <a:t>Train/Val/Test split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selected (YOLOv8 / Faster R-CNN)</a:t>
            </a:r>
          </a:p>
          <a:p>
            <a:r>
              <a:t>Why chosen (speed + accuracy)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Framework, hardware, hyperparameters</a:t>
            </a:r>
          </a:p>
          <a:p>
            <a:r>
              <a:t>Data augmentation methods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(Metrics)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Precision, Recall, F1, mAP</a:t>
            </a:r>
          </a:p>
          <a:p>
            <a:r>
              <a:t>Table comparing baseline vs. optimized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(Visuals)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Detection examples with bounding boxes</a:t>
            </a:r>
          </a:p>
          <a:p>
            <a:r>
              <a:t>Confusion matrix &amp; PR curve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Strengths: good detection on main classes</a:t>
            </a:r>
          </a:p>
          <a:p>
            <a:r>
              <a:t>Weaknesses: misclassification of small objects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Use Case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Astronaut Safety Monitoring System</a:t>
            </a:r>
          </a:p>
          <a:p>
            <a:r>
              <a:t>Real-time detection → Alerts for missing gear/hazards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