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0" r:id="rId2"/>
    <p:sldId id="298" r:id="rId3"/>
    <p:sldId id="278" r:id="rId4"/>
    <p:sldId id="294" r:id="rId5"/>
    <p:sldId id="296" r:id="rId6"/>
    <p:sldId id="299" r:id="rId7"/>
    <p:sldId id="300" r:id="rId8"/>
    <p:sldId id="301" r:id="rId9"/>
    <p:sldId id="302" r:id="rId10"/>
    <p:sldId id="303" r:id="rId11"/>
    <p:sldId id="304" r:id="rId12"/>
  </p:sldIdLst>
  <p:sldSz cx="12192000" cy="6858000"/>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A9F568-B304-4B37-9BF5-26CC85EB16F9}" v="26" dt="2025-02-04T14:55:41.2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777" autoAdjust="0"/>
  </p:normalViewPr>
  <p:slideViewPr>
    <p:cSldViewPr snapToGrid="0">
      <p:cViewPr varScale="1">
        <p:scale>
          <a:sx n="88" d="100"/>
          <a:sy n="88" d="100"/>
        </p:scale>
        <p:origin x="738"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le Baniqued" userId="b7b29740-ab9b-4aa9-bebc-9458da6d998b" providerId="ADAL" clId="{15A9F568-B304-4B37-9BF5-26CC85EB16F9}"/>
    <pc:docChg chg="undo custSel addSld delSld modSld sldOrd">
      <pc:chgData name="Gabrielle Baniqued" userId="b7b29740-ab9b-4aa9-bebc-9458da6d998b" providerId="ADAL" clId="{15A9F568-B304-4B37-9BF5-26CC85EB16F9}" dt="2025-02-04T14:58:24.311" v="2213" actId="207"/>
      <pc:docMkLst>
        <pc:docMk/>
      </pc:docMkLst>
      <pc:sldChg chg="modSp mod">
        <pc:chgData name="Gabrielle Baniqued" userId="b7b29740-ab9b-4aa9-bebc-9458da6d998b" providerId="ADAL" clId="{15A9F568-B304-4B37-9BF5-26CC85EB16F9}" dt="2025-02-04T14:21:59.762" v="6" actId="20577"/>
        <pc:sldMkLst>
          <pc:docMk/>
          <pc:sldMk cId="1478494389" sldId="260"/>
        </pc:sldMkLst>
        <pc:spChg chg="mod">
          <ac:chgData name="Gabrielle Baniqued" userId="b7b29740-ab9b-4aa9-bebc-9458da6d998b" providerId="ADAL" clId="{15A9F568-B304-4B37-9BF5-26CC85EB16F9}" dt="2025-02-04T14:21:59.762" v="6" actId="20577"/>
          <ac:spMkLst>
            <pc:docMk/>
            <pc:sldMk cId="1478494389" sldId="260"/>
            <ac:spMk id="6" creationId="{94D358F0-48C5-17E4-D233-46359AB3075C}"/>
          </ac:spMkLst>
        </pc:spChg>
      </pc:sldChg>
      <pc:sldChg chg="addSp delSp modSp mod">
        <pc:chgData name="Gabrielle Baniqued" userId="b7b29740-ab9b-4aa9-bebc-9458da6d998b" providerId="ADAL" clId="{15A9F568-B304-4B37-9BF5-26CC85EB16F9}" dt="2025-02-04T14:31:43.753" v="1541" actId="113"/>
        <pc:sldMkLst>
          <pc:docMk/>
          <pc:sldMk cId="3304434824" sldId="278"/>
        </pc:sldMkLst>
        <pc:spChg chg="mod">
          <ac:chgData name="Gabrielle Baniqued" userId="b7b29740-ab9b-4aa9-bebc-9458da6d998b" providerId="ADAL" clId="{15A9F568-B304-4B37-9BF5-26CC85EB16F9}" dt="2025-02-04T14:31:41.099" v="1540" actId="14100"/>
          <ac:spMkLst>
            <pc:docMk/>
            <pc:sldMk cId="3304434824" sldId="278"/>
            <ac:spMk id="2" creationId="{F2439067-AF06-2E6F-1722-85529E78FA99}"/>
          </ac:spMkLst>
        </pc:spChg>
        <pc:spChg chg="mod">
          <ac:chgData name="Gabrielle Baniqued" userId="b7b29740-ab9b-4aa9-bebc-9458da6d998b" providerId="ADAL" clId="{15A9F568-B304-4B37-9BF5-26CC85EB16F9}" dt="2025-02-04T14:31:43.753" v="1541" actId="113"/>
          <ac:spMkLst>
            <pc:docMk/>
            <pc:sldMk cId="3304434824" sldId="278"/>
            <ac:spMk id="3" creationId="{DCA72EBE-056B-9700-3F8C-8CF813218F0E}"/>
          </ac:spMkLst>
        </pc:spChg>
        <pc:spChg chg="mod">
          <ac:chgData name="Gabrielle Baniqued" userId="b7b29740-ab9b-4aa9-bebc-9458da6d998b" providerId="ADAL" clId="{15A9F568-B304-4B37-9BF5-26CC85EB16F9}" dt="2025-02-04T14:26:15.864" v="717" actId="14100"/>
          <ac:spMkLst>
            <pc:docMk/>
            <pc:sldMk cId="3304434824" sldId="278"/>
            <ac:spMk id="7" creationId="{EF3B4DB5-DDA6-CF72-42A9-A94D474A5B0C}"/>
          </ac:spMkLst>
        </pc:spChg>
        <pc:spChg chg="mod">
          <ac:chgData name="Gabrielle Baniqued" userId="b7b29740-ab9b-4aa9-bebc-9458da6d998b" providerId="ADAL" clId="{15A9F568-B304-4B37-9BF5-26CC85EB16F9}" dt="2025-02-04T14:27:34.037" v="1194" actId="27636"/>
          <ac:spMkLst>
            <pc:docMk/>
            <pc:sldMk cId="3304434824" sldId="278"/>
            <ac:spMk id="9" creationId="{A9F14AD2-F164-65A3-EB7B-2F458A59DFAC}"/>
          </ac:spMkLst>
        </pc:spChg>
        <pc:picChg chg="add mod modCrop">
          <ac:chgData name="Gabrielle Baniqued" userId="b7b29740-ab9b-4aa9-bebc-9458da6d998b" providerId="ADAL" clId="{15A9F568-B304-4B37-9BF5-26CC85EB16F9}" dt="2025-02-04T14:26:11.620" v="715" actId="14100"/>
          <ac:picMkLst>
            <pc:docMk/>
            <pc:sldMk cId="3304434824" sldId="278"/>
            <ac:picMk id="5" creationId="{A2D9726D-A2CD-F3EF-AAE1-30941FA9406F}"/>
          </ac:picMkLst>
        </pc:picChg>
        <pc:picChg chg="del">
          <ac:chgData name="Gabrielle Baniqued" userId="b7b29740-ab9b-4aa9-bebc-9458da6d998b" providerId="ADAL" clId="{15A9F568-B304-4B37-9BF5-26CC85EB16F9}" dt="2025-02-04T14:25:42.776" v="706" actId="478"/>
          <ac:picMkLst>
            <pc:docMk/>
            <pc:sldMk cId="3304434824" sldId="278"/>
            <ac:picMk id="6" creationId="{9535FAE7-7D2C-55E1-A3DE-F1CC7B90E73D}"/>
          </ac:picMkLst>
        </pc:picChg>
      </pc:sldChg>
      <pc:sldChg chg="addSp delSp modSp mod delAnim">
        <pc:chgData name="Gabrielle Baniqued" userId="b7b29740-ab9b-4aa9-bebc-9458da6d998b" providerId="ADAL" clId="{15A9F568-B304-4B37-9BF5-26CC85EB16F9}" dt="2025-02-04T14:45:07.428" v="1703" actId="1076"/>
        <pc:sldMkLst>
          <pc:docMk/>
          <pc:sldMk cId="4278147353" sldId="294"/>
        </pc:sldMkLst>
        <pc:spChg chg="mod">
          <ac:chgData name="Gabrielle Baniqued" userId="b7b29740-ab9b-4aa9-bebc-9458da6d998b" providerId="ADAL" clId="{15A9F568-B304-4B37-9BF5-26CC85EB16F9}" dt="2025-02-04T14:45:07.428" v="1703" actId="1076"/>
          <ac:spMkLst>
            <pc:docMk/>
            <pc:sldMk cId="4278147353" sldId="294"/>
            <ac:spMk id="2" creationId="{B619F26E-3050-4749-D289-FC05AFF19C94}"/>
          </ac:spMkLst>
        </pc:spChg>
        <pc:spChg chg="del">
          <ac:chgData name="Gabrielle Baniqued" userId="b7b29740-ab9b-4aa9-bebc-9458da6d998b" providerId="ADAL" clId="{15A9F568-B304-4B37-9BF5-26CC85EB16F9}" dt="2025-02-04T14:36:18.356" v="1624" actId="478"/>
          <ac:spMkLst>
            <pc:docMk/>
            <pc:sldMk cId="4278147353" sldId="294"/>
            <ac:spMk id="3" creationId="{FA73D38A-DE46-A93E-C70F-19E1A90DAE8C}"/>
          </ac:spMkLst>
        </pc:spChg>
        <pc:spChg chg="add del mod">
          <ac:chgData name="Gabrielle Baniqued" userId="b7b29740-ab9b-4aa9-bebc-9458da6d998b" providerId="ADAL" clId="{15A9F568-B304-4B37-9BF5-26CC85EB16F9}" dt="2025-02-04T14:36:20.430" v="1625" actId="478"/>
          <ac:spMkLst>
            <pc:docMk/>
            <pc:sldMk cId="4278147353" sldId="294"/>
            <ac:spMk id="7" creationId="{B55DEBA9-E5DA-E38B-6170-810C764D2CBD}"/>
          </ac:spMkLst>
        </pc:spChg>
        <pc:spChg chg="del mod">
          <ac:chgData name="Gabrielle Baniqued" userId="b7b29740-ab9b-4aa9-bebc-9458da6d998b" providerId="ADAL" clId="{15A9F568-B304-4B37-9BF5-26CC85EB16F9}" dt="2025-02-04T14:36:26.464" v="1630" actId="478"/>
          <ac:spMkLst>
            <pc:docMk/>
            <pc:sldMk cId="4278147353" sldId="294"/>
            <ac:spMk id="10" creationId="{8EE16620-5409-5F60-4651-AC09A9D1D83E}"/>
          </ac:spMkLst>
        </pc:spChg>
        <pc:spChg chg="del">
          <ac:chgData name="Gabrielle Baniqued" userId="b7b29740-ab9b-4aa9-bebc-9458da6d998b" providerId="ADAL" clId="{15A9F568-B304-4B37-9BF5-26CC85EB16F9}" dt="2025-02-04T14:36:23.769" v="1629" actId="478"/>
          <ac:spMkLst>
            <pc:docMk/>
            <pc:sldMk cId="4278147353" sldId="294"/>
            <ac:spMk id="11" creationId="{35FCFC05-1118-7A7E-8F51-16985893499A}"/>
          </ac:spMkLst>
        </pc:spChg>
        <pc:graphicFrameChg chg="del">
          <ac:chgData name="Gabrielle Baniqued" userId="b7b29740-ab9b-4aa9-bebc-9458da6d998b" providerId="ADAL" clId="{15A9F568-B304-4B37-9BF5-26CC85EB16F9}" dt="2025-02-04T14:36:27.786" v="1631" actId="478"/>
          <ac:graphicFrameMkLst>
            <pc:docMk/>
            <pc:sldMk cId="4278147353" sldId="294"/>
            <ac:graphicFrameMk id="8" creationId="{DC5CAD21-CFD7-29BD-5DC3-5B056C84F820}"/>
          </ac:graphicFrameMkLst>
        </pc:graphicFrameChg>
        <pc:picChg chg="del">
          <ac:chgData name="Gabrielle Baniqued" userId="b7b29740-ab9b-4aa9-bebc-9458da6d998b" providerId="ADAL" clId="{15A9F568-B304-4B37-9BF5-26CC85EB16F9}" dt="2025-02-04T14:36:21.839" v="1627" actId="478"/>
          <ac:picMkLst>
            <pc:docMk/>
            <pc:sldMk cId="4278147353" sldId="294"/>
            <ac:picMk id="5" creationId="{516D3B44-1B57-1A78-152E-420BA6D1E35F}"/>
          </ac:picMkLst>
        </pc:picChg>
        <pc:picChg chg="add mod">
          <ac:chgData name="Gabrielle Baniqued" userId="b7b29740-ab9b-4aa9-bebc-9458da6d998b" providerId="ADAL" clId="{15A9F568-B304-4B37-9BF5-26CC85EB16F9}" dt="2025-02-04T14:37:11.180" v="1647" actId="1076"/>
          <ac:picMkLst>
            <pc:docMk/>
            <pc:sldMk cId="4278147353" sldId="294"/>
            <ac:picMk id="12" creationId="{2BE93513-5998-4D0A-BD1F-91E98B87394E}"/>
          </ac:picMkLst>
        </pc:picChg>
        <pc:inkChg chg="del">
          <ac:chgData name="Gabrielle Baniqued" userId="b7b29740-ab9b-4aa9-bebc-9458da6d998b" providerId="ADAL" clId="{15A9F568-B304-4B37-9BF5-26CC85EB16F9}" dt="2025-02-04T14:36:21.226" v="1626" actId="478"/>
          <ac:inkMkLst>
            <pc:docMk/>
            <pc:sldMk cId="4278147353" sldId="294"/>
            <ac:inkMk id="4" creationId="{5D4A0B4C-E1A4-3896-64D7-3872607A19FF}"/>
          </ac:inkMkLst>
        </pc:inkChg>
      </pc:sldChg>
      <pc:sldChg chg="del">
        <pc:chgData name="Gabrielle Baniqued" userId="b7b29740-ab9b-4aa9-bebc-9458da6d998b" providerId="ADAL" clId="{15A9F568-B304-4B37-9BF5-26CC85EB16F9}" dt="2025-02-04T14:41:46.975" v="1649" actId="47"/>
        <pc:sldMkLst>
          <pc:docMk/>
          <pc:sldMk cId="1237858129" sldId="295"/>
        </pc:sldMkLst>
      </pc:sldChg>
      <pc:sldChg chg="addSp delSp modSp add del mod">
        <pc:chgData name="Gabrielle Baniqued" userId="b7b29740-ab9b-4aa9-bebc-9458da6d998b" providerId="ADAL" clId="{15A9F568-B304-4B37-9BF5-26CC85EB16F9}" dt="2025-02-04T14:48:12.421" v="1802" actId="27636"/>
        <pc:sldMkLst>
          <pc:docMk/>
          <pc:sldMk cId="3568752586" sldId="296"/>
        </pc:sldMkLst>
        <pc:spChg chg="mod">
          <ac:chgData name="Gabrielle Baniqued" userId="b7b29740-ab9b-4aa9-bebc-9458da6d998b" providerId="ADAL" clId="{15A9F568-B304-4B37-9BF5-26CC85EB16F9}" dt="2025-02-04T14:46:07.522" v="1776" actId="14100"/>
          <ac:spMkLst>
            <pc:docMk/>
            <pc:sldMk cId="3568752586" sldId="296"/>
            <ac:spMk id="2" creationId="{EB8A8380-717F-6B50-3073-CBDEF1878F87}"/>
          </ac:spMkLst>
        </pc:spChg>
        <pc:spChg chg="mod">
          <ac:chgData name="Gabrielle Baniqued" userId="b7b29740-ab9b-4aa9-bebc-9458da6d998b" providerId="ADAL" clId="{15A9F568-B304-4B37-9BF5-26CC85EB16F9}" dt="2025-02-04T14:48:12.421" v="1802" actId="27636"/>
          <ac:spMkLst>
            <pc:docMk/>
            <pc:sldMk cId="3568752586" sldId="296"/>
            <ac:spMk id="3" creationId="{A6AEBADC-C54D-6A8D-E6A7-A884B77C104D}"/>
          </ac:spMkLst>
        </pc:spChg>
        <pc:spChg chg="del">
          <ac:chgData name="Gabrielle Baniqued" userId="b7b29740-ab9b-4aa9-bebc-9458da6d998b" providerId="ADAL" clId="{15A9F568-B304-4B37-9BF5-26CC85EB16F9}" dt="2025-02-04T14:46:03.033" v="1774" actId="478"/>
          <ac:spMkLst>
            <pc:docMk/>
            <pc:sldMk cId="3568752586" sldId="296"/>
            <ac:spMk id="4" creationId="{C9375603-FCD1-02B8-70A3-5891B1A37901}"/>
          </ac:spMkLst>
        </pc:spChg>
        <pc:spChg chg="del">
          <ac:chgData name="Gabrielle Baniqued" userId="b7b29740-ab9b-4aa9-bebc-9458da6d998b" providerId="ADAL" clId="{15A9F568-B304-4B37-9BF5-26CC85EB16F9}" dt="2025-02-04T14:47:21.946" v="1780" actId="478"/>
          <ac:spMkLst>
            <pc:docMk/>
            <pc:sldMk cId="3568752586" sldId="296"/>
            <ac:spMk id="5" creationId="{BEAEF41B-C9CB-6CB0-6921-354697591C83}"/>
          </ac:spMkLst>
        </pc:spChg>
        <pc:picChg chg="add mod ord">
          <ac:chgData name="Gabrielle Baniqued" userId="b7b29740-ab9b-4aa9-bebc-9458da6d998b" providerId="ADAL" clId="{15A9F568-B304-4B37-9BF5-26CC85EB16F9}" dt="2025-02-04T14:47:53.894" v="1790" actId="166"/>
          <ac:picMkLst>
            <pc:docMk/>
            <pc:sldMk cId="3568752586" sldId="296"/>
            <ac:picMk id="8" creationId="{F6E2B353-123F-5F58-B0DC-122898E00D29}"/>
          </ac:picMkLst>
        </pc:picChg>
        <pc:picChg chg="add mod">
          <ac:chgData name="Gabrielle Baniqued" userId="b7b29740-ab9b-4aa9-bebc-9458da6d998b" providerId="ADAL" clId="{15A9F568-B304-4B37-9BF5-26CC85EB16F9}" dt="2025-02-04T14:47:51.249" v="1789" actId="1076"/>
          <ac:picMkLst>
            <pc:docMk/>
            <pc:sldMk cId="3568752586" sldId="296"/>
            <ac:picMk id="10" creationId="{4843AE09-91EF-7577-DC29-26973EAC803A}"/>
          </ac:picMkLst>
        </pc:picChg>
        <pc:inkChg chg="del">
          <ac:chgData name="Gabrielle Baniqued" userId="b7b29740-ab9b-4aa9-bebc-9458da6d998b" providerId="ADAL" clId="{15A9F568-B304-4B37-9BF5-26CC85EB16F9}" dt="2025-02-04T14:45:39.427" v="1773" actId="478"/>
          <ac:inkMkLst>
            <pc:docMk/>
            <pc:sldMk cId="3568752586" sldId="296"/>
            <ac:inkMk id="6" creationId="{0CB3D55D-F9C3-18DA-3BD5-EC0AB6FEE63D}"/>
          </ac:inkMkLst>
        </pc:inkChg>
      </pc:sldChg>
      <pc:sldChg chg="del">
        <pc:chgData name="Gabrielle Baniqued" userId="b7b29740-ab9b-4aa9-bebc-9458da6d998b" providerId="ADAL" clId="{15A9F568-B304-4B37-9BF5-26CC85EB16F9}" dt="2025-02-04T14:41:46.975" v="1649" actId="47"/>
        <pc:sldMkLst>
          <pc:docMk/>
          <pc:sldMk cId="1762596322" sldId="297"/>
        </pc:sldMkLst>
      </pc:sldChg>
      <pc:sldChg chg="addSp delSp modSp add mod delAnim">
        <pc:chgData name="Gabrielle Baniqued" userId="b7b29740-ab9b-4aa9-bebc-9458da6d998b" providerId="ADAL" clId="{15A9F568-B304-4B37-9BF5-26CC85EB16F9}" dt="2025-02-04T14:29:50.779" v="1360" actId="20577"/>
        <pc:sldMkLst>
          <pc:docMk/>
          <pc:sldMk cId="2322613814" sldId="298"/>
        </pc:sldMkLst>
        <pc:spChg chg="mod">
          <ac:chgData name="Gabrielle Baniqued" userId="b7b29740-ab9b-4aa9-bebc-9458da6d998b" providerId="ADAL" clId="{15A9F568-B304-4B37-9BF5-26CC85EB16F9}" dt="2025-02-04T14:27:48.576" v="1205" actId="20577"/>
          <ac:spMkLst>
            <pc:docMk/>
            <pc:sldMk cId="2322613814" sldId="298"/>
            <ac:spMk id="2" creationId="{3EB8C0FF-6A43-37F1-EBD7-D1693DC66A76}"/>
          </ac:spMkLst>
        </pc:spChg>
        <pc:spChg chg="del">
          <ac:chgData name="Gabrielle Baniqued" userId="b7b29740-ab9b-4aa9-bebc-9458da6d998b" providerId="ADAL" clId="{15A9F568-B304-4B37-9BF5-26CC85EB16F9}" dt="2025-02-04T14:27:50.579" v="1206" actId="478"/>
          <ac:spMkLst>
            <pc:docMk/>
            <pc:sldMk cId="2322613814" sldId="298"/>
            <ac:spMk id="3" creationId="{0DC14350-4FAE-6C5F-07AE-78CA75A4B59A}"/>
          </ac:spMkLst>
        </pc:spChg>
        <pc:spChg chg="del">
          <ac:chgData name="Gabrielle Baniqued" userId="b7b29740-ab9b-4aa9-bebc-9458da6d998b" providerId="ADAL" clId="{15A9F568-B304-4B37-9BF5-26CC85EB16F9}" dt="2025-02-04T14:27:50.579" v="1206" actId="478"/>
          <ac:spMkLst>
            <pc:docMk/>
            <pc:sldMk cId="2322613814" sldId="298"/>
            <ac:spMk id="4" creationId="{099B6F0D-E59C-AB18-50C1-EFC5710B48E8}"/>
          </ac:spMkLst>
        </pc:spChg>
        <pc:spChg chg="del">
          <ac:chgData name="Gabrielle Baniqued" userId="b7b29740-ab9b-4aa9-bebc-9458da6d998b" providerId="ADAL" clId="{15A9F568-B304-4B37-9BF5-26CC85EB16F9}" dt="2025-02-04T14:27:50.579" v="1206" actId="478"/>
          <ac:spMkLst>
            <pc:docMk/>
            <pc:sldMk cId="2322613814" sldId="298"/>
            <ac:spMk id="5" creationId="{08072902-BA7F-5509-61EF-40EABD976777}"/>
          </ac:spMkLst>
        </pc:spChg>
        <pc:spChg chg="add mod">
          <ac:chgData name="Gabrielle Baniqued" userId="b7b29740-ab9b-4aa9-bebc-9458da6d998b" providerId="ADAL" clId="{15A9F568-B304-4B37-9BF5-26CC85EB16F9}" dt="2025-02-04T14:29:50.779" v="1360" actId="20577"/>
          <ac:spMkLst>
            <pc:docMk/>
            <pc:sldMk cId="2322613814" sldId="298"/>
            <ac:spMk id="8" creationId="{F2C0A8B8-F228-3DC3-189D-51471B292B31}"/>
          </ac:spMkLst>
        </pc:spChg>
        <pc:inkChg chg="del">
          <ac:chgData name="Gabrielle Baniqued" userId="b7b29740-ab9b-4aa9-bebc-9458da6d998b" providerId="ADAL" clId="{15A9F568-B304-4B37-9BF5-26CC85EB16F9}" dt="2025-02-04T14:27:56.506" v="1208" actId="478"/>
          <ac:inkMkLst>
            <pc:docMk/>
            <pc:sldMk cId="2322613814" sldId="298"/>
            <ac:inkMk id="6" creationId="{4839CC80-1D5E-15FC-6DAA-B6D3B7BCFDF2}"/>
          </ac:inkMkLst>
        </pc:inkChg>
      </pc:sldChg>
      <pc:sldChg chg="del">
        <pc:chgData name="Gabrielle Baniqued" userId="b7b29740-ab9b-4aa9-bebc-9458da6d998b" providerId="ADAL" clId="{15A9F568-B304-4B37-9BF5-26CC85EB16F9}" dt="2025-02-04T14:22:14.618" v="7" actId="47"/>
        <pc:sldMkLst>
          <pc:docMk/>
          <pc:sldMk cId="2492993874" sldId="298"/>
        </pc:sldMkLst>
      </pc:sldChg>
      <pc:sldChg chg="addSp delSp modSp add mod">
        <pc:chgData name="Gabrielle Baniqued" userId="b7b29740-ab9b-4aa9-bebc-9458da6d998b" providerId="ADAL" clId="{15A9F568-B304-4B37-9BF5-26CC85EB16F9}" dt="2025-02-04T14:48:58.764" v="1816" actId="14100"/>
        <pc:sldMkLst>
          <pc:docMk/>
          <pc:sldMk cId="1147759253" sldId="299"/>
        </pc:sldMkLst>
        <pc:spChg chg="del">
          <ac:chgData name="Gabrielle Baniqued" userId="b7b29740-ab9b-4aa9-bebc-9458da6d998b" providerId="ADAL" clId="{15A9F568-B304-4B37-9BF5-26CC85EB16F9}" dt="2025-02-04T14:48:26.233" v="1804" actId="478"/>
          <ac:spMkLst>
            <pc:docMk/>
            <pc:sldMk cId="1147759253" sldId="299"/>
            <ac:spMk id="3" creationId="{F936E2F8-7E85-42A8-C961-B6980991570C}"/>
          </ac:spMkLst>
        </pc:spChg>
        <pc:spChg chg="add del mod">
          <ac:chgData name="Gabrielle Baniqued" userId="b7b29740-ab9b-4aa9-bebc-9458da6d998b" providerId="ADAL" clId="{15A9F568-B304-4B37-9BF5-26CC85EB16F9}" dt="2025-02-04T14:48:33.549" v="1805" actId="478"/>
          <ac:spMkLst>
            <pc:docMk/>
            <pc:sldMk cId="1147759253" sldId="299"/>
            <ac:spMk id="5" creationId="{5EFB7C1E-E45D-928A-02BF-C213BA0CADC8}"/>
          </ac:spMkLst>
        </pc:spChg>
        <pc:picChg chg="add mod">
          <ac:chgData name="Gabrielle Baniqued" userId="b7b29740-ab9b-4aa9-bebc-9458da6d998b" providerId="ADAL" clId="{15A9F568-B304-4B37-9BF5-26CC85EB16F9}" dt="2025-02-04T14:48:52.364" v="1814" actId="1076"/>
          <ac:picMkLst>
            <pc:docMk/>
            <pc:sldMk cId="1147759253" sldId="299"/>
            <ac:picMk id="7" creationId="{3F9A88C1-6040-0D8C-C146-99F8617E4AAC}"/>
          </ac:picMkLst>
        </pc:picChg>
        <pc:picChg chg="del">
          <ac:chgData name="Gabrielle Baniqued" userId="b7b29740-ab9b-4aa9-bebc-9458da6d998b" providerId="ADAL" clId="{15A9F568-B304-4B37-9BF5-26CC85EB16F9}" dt="2025-02-04T14:48:26.233" v="1804" actId="478"/>
          <ac:picMkLst>
            <pc:docMk/>
            <pc:sldMk cId="1147759253" sldId="299"/>
            <ac:picMk id="8" creationId="{2F269157-BEED-F030-A2BA-63961CC098B9}"/>
          </ac:picMkLst>
        </pc:picChg>
        <pc:picChg chg="del">
          <ac:chgData name="Gabrielle Baniqued" userId="b7b29740-ab9b-4aa9-bebc-9458da6d998b" providerId="ADAL" clId="{15A9F568-B304-4B37-9BF5-26CC85EB16F9}" dt="2025-02-04T14:48:26.233" v="1804" actId="478"/>
          <ac:picMkLst>
            <pc:docMk/>
            <pc:sldMk cId="1147759253" sldId="299"/>
            <ac:picMk id="10" creationId="{61E09CA6-BF9A-D993-7069-892748A2F2AF}"/>
          </ac:picMkLst>
        </pc:picChg>
        <pc:picChg chg="add mod">
          <ac:chgData name="Gabrielle Baniqued" userId="b7b29740-ab9b-4aa9-bebc-9458da6d998b" providerId="ADAL" clId="{15A9F568-B304-4B37-9BF5-26CC85EB16F9}" dt="2025-02-04T14:48:58.764" v="1816" actId="14100"/>
          <ac:picMkLst>
            <pc:docMk/>
            <pc:sldMk cId="1147759253" sldId="299"/>
            <ac:picMk id="11" creationId="{39A1DEDD-A84E-88AE-7705-29BF0432CD54}"/>
          </ac:picMkLst>
        </pc:picChg>
      </pc:sldChg>
      <pc:sldChg chg="modSp add del mod">
        <pc:chgData name="Gabrielle Baniqued" userId="b7b29740-ab9b-4aa9-bebc-9458da6d998b" providerId="ADAL" clId="{15A9F568-B304-4B37-9BF5-26CC85EB16F9}" dt="2025-02-04T14:32:27.126" v="1610" actId="47"/>
        <pc:sldMkLst>
          <pc:docMk/>
          <pc:sldMk cId="1306950411" sldId="299"/>
        </pc:sldMkLst>
        <pc:spChg chg="mod">
          <ac:chgData name="Gabrielle Baniqued" userId="b7b29740-ab9b-4aa9-bebc-9458da6d998b" providerId="ADAL" clId="{15A9F568-B304-4B37-9BF5-26CC85EB16F9}" dt="2025-02-04T14:32:15.845" v="1609" actId="20577"/>
          <ac:spMkLst>
            <pc:docMk/>
            <pc:sldMk cId="1306950411" sldId="299"/>
            <ac:spMk id="3" creationId="{90474F94-FB27-EDE2-52C2-DF658C71527D}"/>
          </ac:spMkLst>
        </pc:spChg>
      </pc:sldChg>
      <pc:sldChg chg="modSp add del mod">
        <pc:chgData name="Gabrielle Baniqued" userId="b7b29740-ab9b-4aa9-bebc-9458da6d998b" providerId="ADAL" clId="{15A9F568-B304-4B37-9BF5-26CC85EB16F9}" dt="2025-02-04T14:43:34.316" v="1699" actId="47"/>
        <pc:sldMkLst>
          <pc:docMk/>
          <pc:sldMk cId="1342975070" sldId="299"/>
        </pc:sldMkLst>
        <pc:spChg chg="mod">
          <ac:chgData name="Gabrielle Baniqued" userId="b7b29740-ab9b-4aa9-bebc-9458da6d998b" providerId="ADAL" clId="{15A9F568-B304-4B37-9BF5-26CC85EB16F9}" dt="2025-02-04T14:43:14.187" v="1698" actId="20577"/>
          <ac:spMkLst>
            <pc:docMk/>
            <pc:sldMk cId="1342975070" sldId="299"/>
            <ac:spMk id="2" creationId="{487A02D4-1606-F3DB-28B3-6F8EDAB2BA44}"/>
          </ac:spMkLst>
        </pc:spChg>
      </pc:sldChg>
      <pc:sldChg chg="addSp delSp modSp add del mod">
        <pc:chgData name="Gabrielle Baniqued" userId="b7b29740-ab9b-4aa9-bebc-9458da6d998b" providerId="ADAL" clId="{15A9F568-B304-4B37-9BF5-26CC85EB16F9}" dt="2025-02-04T14:43:10.178" v="1687" actId="47"/>
        <pc:sldMkLst>
          <pc:docMk/>
          <pc:sldMk cId="1849527984" sldId="299"/>
        </pc:sldMkLst>
        <pc:spChg chg="mod">
          <ac:chgData name="Gabrielle Baniqued" userId="b7b29740-ab9b-4aa9-bebc-9458da6d998b" providerId="ADAL" clId="{15A9F568-B304-4B37-9BF5-26CC85EB16F9}" dt="2025-02-04T14:43:00.441" v="1683" actId="1076"/>
          <ac:spMkLst>
            <pc:docMk/>
            <pc:sldMk cId="1849527984" sldId="299"/>
            <ac:spMk id="2" creationId="{B0F3695E-11F0-4EB6-2797-1FAAC64E9297}"/>
          </ac:spMkLst>
        </pc:spChg>
        <pc:graphicFrameChg chg="add mod modGraphic">
          <ac:chgData name="Gabrielle Baniqued" userId="b7b29740-ab9b-4aa9-bebc-9458da6d998b" providerId="ADAL" clId="{15A9F568-B304-4B37-9BF5-26CC85EB16F9}" dt="2025-02-04T14:43:07.072" v="1686" actId="14100"/>
          <ac:graphicFrameMkLst>
            <pc:docMk/>
            <pc:sldMk cId="1849527984" sldId="299"/>
            <ac:graphicFrameMk id="3" creationId="{6764E77B-AA41-0C65-6261-EAB1E1F2C6BA}"/>
          </ac:graphicFrameMkLst>
        </pc:graphicFrameChg>
        <pc:picChg chg="del">
          <ac:chgData name="Gabrielle Baniqued" userId="b7b29740-ab9b-4aa9-bebc-9458da6d998b" providerId="ADAL" clId="{15A9F568-B304-4B37-9BF5-26CC85EB16F9}" dt="2025-02-04T14:42:19.351" v="1657" actId="478"/>
          <ac:picMkLst>
            <pc:docMk/>
            <pc:sldMk cId="1849527984" sldId="299"/>
            <ac:picMk id="12" creationId="{88ECCB6B-17E6-B95E-5DE8-A3495553CD62}"/>
          </ac:picMkLst>
        </pc:picChg>
      </pc:sldChg>
      <pc:sldChg chg="modSp add del mod">
        <pc:chgData name="Gabrielle Baniqued" userId="b7b29740-ab9b-4aa9-bebc-9458da6d998b" providerId="ADAL" clId="{15A9F568-B304-4B37-9BF5-26CC85EB16F9}" dt="2025-02-04T14:29:08.437" v="1277" actId="47"/>
        <pc:sldMkLst>
          <pc:docMk/>
          <pc:sldMk cId="1854172908" sldId="299"/>
        </pc:sldMkLst>
        <pc:spChg chg="mod">
          <ac:chgData name="Gabrielle Baniqued" userId="b7b29740-ab9b-4aa9-bebc-9458da6d998b" providerId="ADAL" clId="{15A9F568-B304-4B37-9BF5-26CC85EB16F9}" dt="2025-02-04T14:28:45.279" v="1273" actId="5793"/>
          <ac:spMkLst>
            <pc:docMk/>
            <pc:sldMk cId="1854172908" sldId="299"/>
            <ac:spMk id="8" creationId="{68C3FA29-770B-A34F-0F41-39FC6DA565C4}"/>
          </ac:spMkLst>
        </pc:spChg>
      </pc:sldChg>
      <pc:sldChg chg="add del ord">
        <pc:chgData name="Gabrielle Baniqued" userId="b7b29740-ab9b-4aa9-bebc-9458da6d998b" providerId="ADAL" clId="{15A9F568-B304-4B37-9BF5-26CC85EB16F9}" dt="2025-02-04T14:42:02.512" v="1653" actId="47"/>
        <pc:sldMkLst>
          <pc:docMk/>
          <pc:sldMk cId="1883981151" sldId="299"/>
        </pc:sldMkLst>
      </pc:sldChg>
      <pc:sldChg chg="add del">
        <pc:chgData name="Gabrielle Baniqued" userId="b7b29740-ab9b-4aa9-bebc-9458da6d998b" providerId="ADAL" clId="{15A9F568-B304-4B37-9BF5-26CC85EB16F9}" dt="2025-02-04T14:42:10.282" v="1655"/>
        <pc:sldMkLst>
          <pc:docMk/>
          <pc:sldMk cId="2692072435" sldId="299"/>
        </pc:sldMkLst>
      </pc:sldChg>
      <pc:sldChg chg="del">
        <pc:chgData name="Gabrielle Baniqued" userId="b7b29740-ab9b-4aa9-bebc-9458da6d998b" providerId="ADAL" clId="{15A9F568-B304-4B37-9BF5-26CC85EB16F9}" dt="2025-02-04T14:22:14.618" v="7" actId="47"/>
        <pc:sldMkLst>
          <pc:docMk/>
          <pc:sldMk cId="3196014476" sldId="299"/>
        </pc:sldMkLst>
      </pc:sldChg>
      <pc:sldChg chg="modSp add del mod">
        <pc:chgData name="Gabrielle Baniqued" userId="b7b29740-ab9b-4aa9-bebc-9458da6d998b" providerId="ADAL" clId="{15A9F568-B304-4B37-9BF5-26CC85EB16F9}" dt="2025-02-04T14:31:28.950" v="1530" actId="47"/>
        <pc:sldMkLst>
          <pc:docMk/>
          <pc:sldMk cId="42955460" sldId="300"/>
        </pc:sldMkLst>
        <pc:spChg chg="mod">
          <ac:chgData name="Gabrielle Baniqued" userId="b7b29740-ab9b-4aa9-bebc-9458da6d998b" providerId="ADAL" clId="{15A9F568-B304-4B37-9BF5-26CC85EB16F9}" dt="2025-02-04T14:29:36.599" v="1354" actId="20577"/>
          <ac:spMkLst>
            <pc:docMk/>
            <pc:sldMk cId="42955460" sldId="300"/>
            <ac:spMk id="8" creationId="{90CCFDF7-47D3-557F-65D7-5006F5F6F511}"/>
          </ac:spMkLst>
        </pc:spChg>
      </pc:sldChg>
      <pc:sldChg chg="addSp delSp modSp add mod">
        <pc:chgData name="Gabrielle Baniqued" userId="b7b29740-ab9b-4aa9-bebc-9458da6d998b" providerId="ADAL" clId="{15A9F568-B304-4B37-9BF5-26CC85EB16F9}" dt="2025-02-04T14:51:29.808" v="1869" actId="14100"/>
        <pc:sldMkLst>
          <pc:docMk/>
          <pc:sldMk cId="3228680004" sldId="300"/>
        </pc:sldMkLst>
        <pc:spChg chg="add mod">
          <ac:chgData name="Gabrielle Baniqued" userId="b7b29740-ab9b-4aa9-bebc-9458da6d998b" providerId="ADAL" clId="{15A9F568-B304-4B37-9BF5-26CC85EB16F9}" dt="2025-02-04T14:50:19.773" v="1845" actId="14100"/>
          <ac:spMkLst>
            <pc:docMk/>
            <pc:sldMk cId="3228680004" sldId="300"/>
            <ac:spMk id="5" creationId="{0FAD603B-8126-BE55-EA57-C1DEF3BC139D}"/>
          </ac:spMkLst>
        </pc:spChg>
        <pc:picChg chg="add mod">
          <ac:chgData name="Gabrielle Baniqued" userId="b7b29740-ab9b-4aa9-bebc-9458da6d998b" providerId="ADAL" clId="{15A9F568-B304-4B37-9BF5-26CC85EB16F9}" dt="2025-02-04T14:51:29.808" v="1869" actId="14100"/>
          <ac:picMkLst>
            <pc:docMk/>
            <pc:sldMk cId="3228680004" sldId="300"/>
            <ac:picMk id="4" creationId="{69923D37-C5C8-F759-0A9E-C5AEEAD0BFE1}"/>
          </ac:picMkLst>
        </pc:picChg>
        <pc:picChg chg="add mod">
          <ac:chgData name="Gabrielle Baniqued" userId="b7b29740-ab9b-4aa9-bebc-9458da6d998b" providerId="ADAL" clId="{15A9F568-B304-4B37-9BF5-26CC85EB16F9}" dt="2025-02-04T14:50:58.279" v="1857" actId="14100"/>
          <ac:picMkLst>
            <pc:docMk/>
            <pc:sldMk cId="3228680004" sldId="300"/>
            <ac:picMk id="8" creationId="{DE88263A-546B-D3C5-7EAC-F501C7BF1A3B}"/>
          </ac:picMkLst>
        </pc:picChg>
        <pc:picChg chg="del">
          <ac:chgData name="Gabrielle Baniqued" userId="b7b29740-ab9b-4aa9-bebc-9458da6d998b" providerId="ADAL" clId="{15A9F568-B304-4B37-9BF5-26CC85EB16F9}" dt="2025-02-04T14:49:02.696" v="1818" actId="478"/>
          <ac:picMkLst>
            <pc:docMk/>
            <pc:sldMk cId="3228680004" sldId="300"/>
            <ac:picMk id="11" creationId="{78998005-96FF-E29C-5763-76E2FA056DB9}"/>
          </ac:picMkLst>
        </pc:picChg>
      </pc:sldChg>
      <pc:sldChg chg="del">
        <pc:chgData name="Gabrielle Baniqued" userId="b7b29740-ab9b-4aa9-bebc-9458da6d998b" providerId="ADAL" clId="{15A9F568-B304-4B37-9BF5-26CC85EB16F9}" dt="2025-02-04T14:22:14.618" v="7" actId="47"/>
        <pc:sldMkLst>
          <pc:docMk/>
          <pc:sldMk cId="3300438558" sldId="300"/>
        </pc:sldMkLst>
      </pc:sldChg>
      <pc:sldChg chg="add del">
        <pc:chgData name="Gabrielle Baniqued" userId="b7b29740-ab9b-4aa9-bebc-9458da6d998b" providerId="ADAL" clId="{15A9F568-B304-4B37-9BF5-26CC85EB16F9}" dt="2025-02-04T14:30:01.397" v="1362" actId="47"/>
        <pc:sldMkLst>
          <pc:docMk/>
          <pc:sldMk cId="617760674" sldId="301"/>
        </pc:sldMkLst>
      </pc:sldChg>
      <pc:sldChg chg="del">
        <pc:chgData name="Gabrielle Baniqued" userId="b7b29740-ab9b-4aa9-bebc-9458da6d998b" providerId="ADAL" clId="{15A9F568-B304-4B37-9BF5-26CC85EB16F9}" dt="2025-02-04T14:22:14.618" v="7" actId="47"/>
        <pc:sldMkLst>
          <pc:docMk/>
          <pc:sldMk cId="1354533050" sldId="301"/>
        </pc:sldMkLst>
      </pc:sldChg>
      <pc:sldChg chg="addSp delSp modSp add mod">
        <pc:chgData name="Gabrielle Baniqued" userId="b7b29740-ab9b-4aa9-bebc-9458da6d998b" providerId="ADAL" clId="{15A9F568-B304-4B37-9BF5-26CC85EB16F9}" dt="2025-02-04T14:51:19.392" v="1866" actId="478"/>
        <pc:sldMkLst>
          <pc:docMk/>
          <pc:sldMk cId="2071797873" sldId="301"/>
        </pc:sldMkLst>
        <pc:spChg chg="add del mod">
          <ac:chgData name="Gabrielle Baniqued" userId="b7b29740-ab9b-4aa9-bebc-9458da6d998b" providerId="ADAL" clId="{15A9F568-B304-4B37-9BF5-26CC85EB16F9}" dt="2025-02-04T14:51:19.392" v="1866" actId="478"/>
          <ac:spMkLst>
            <pc:docMk/>
            <pc:sldMk cId="2071797873" sldId="301"/>
            <ac:spMk id="6" creationId="{77A0371F-859C-CCD6-3497-FBB8BEBE48FE}"/>
          </ac:spMkLst>
        </pc:spChg>
        <pc:picChg chg="del">
          <ac:chgData name="Gabrielle Baniqued" userId="b7b29740-ab9b-4aa9-bebc-9458da6d998b" providerId="ADAL" clId="{15A9F568-B304-4B37-9BF5-26CC85EB16F9}" dt="2025-02-04T14:49:28.564" v="1826" actId="478"/>
          <ac:picMkLst>
            <pc:docMk/>
            <pc:sldMk cId="2071797873" sldId="301"/>
            <ac:picMk id="4" creationId="{871523EA-70A3-19A8-316A-73E22E0B7129}"/>
          </ac:picMkLst>
        </pc:picChg>
        <pc:picChg chg="add mod">
          <ac:chgData name="Gabrielle Baniqued" userId="b7b29740-ab9b-4aa9-bebc-9458da6d998b" providerId="ADAL" clId="{15A9F568-B304-4B37-9BF5-26CC85EB16F9}" dt="2025-02-04T14:49:40.419" v="1833" actId="1076"/>
          <ac:picMkLst>
            <pc:docMk/>
            <pc:sldMk cId="2071797873" sldId="301"/>
            <ac:picMk id="5" creationId="{640BAD67-2CDD-1479-8646-DC0DCBC7862A}"/>
          </ac:picMkLst>
        </pc:picChg>
        <pc:picChg chg="mod">
          <ac:chgData name="Gabrielle Baniqued" userId="b7b29740-ab9b-4aa9-bebc-9458da6d998b" providerId="ADAL" clId="{15A9F568-B304-4B37-9BF5-26CC85EB16F9}" dt="2025-02-04T14:51:16.042" v="1865" actId="1076"/>
          <ac:picMkLst>
            <pc:docMk/>
            <pc:sldMk cId="2071797873" sldId="301"/>
            <ac:picMk id="7" creationId="{DDD62FB5-DC6A-F0C7-0D56-428EA9F5DFE7}"/>
          </ac:picMkLst>
        </pc:picChg>
        <pc:picChg chg="add mod">
          <ac:chgData name="Gabrielle Baniqued" userId="b7b29740-ab9b-4aa9-bebc-9458da6d998b" providerId="ADAL" clId="{15A9F568-B304-4B37-9BF5-26CC85EB16F9}" dt="2025-02-04T14:51:12.220" v="1862" actId="14100"/>
          <ac:picMkLst>
            <pc:docMk/>
            <pc:sldMk cId="2071797873" sldId="301"/>
            <ac:picMk id="9" creationId="{E2F775E2-978D-65B6-85F8-6DDD057065F1}"/>
          </ac:picMkLst>
        </pc:picChg>
      </pc:sldChg>
      <pc:sldChg chg="modSp add del mod modNotesTx">
        <pc:chgData name="Gabrielle Baniqued" userId="b7b29740-ab9b-4aa9-bebc-9458da6d998b" providerId="ADAL" clId="{15A9F568-B304-4B37-9BF5-26CC85EB16F9}" dt="2025-02-04T14:31:25.522" v="1529" actId="47"/>
        <pc:sldMkLst>
          <pc:docMk/>
          <pc:sldMk cId="3580578767" sldId="301"/>
        </pc:sldMkLst>
        <pc:spChg chg="mod">
          <ac:chgData name="Gabrielle Baniqued" userId="b7b29740-ab9b-4aa9-bebc-9458da6d998b" providerId="ADAL" clId="{15A9F568-B304-4B37-9BF5-26CC85EB16F9}" dt="2025-02-04T14:30:49.240" v="1508" actId="20577"/>
          <ac:spMkLst>
            <pc:docMk/>
            <pc:sldMk cId="3580578767" sldId="301"/>
            <ac:spMk id="8" creationId="{D04C3EE0-3223-7606-CD60-E6A0838FEC1F}"/>
          </ac:spMkLst>
        </pc:spChg>
      </pc:sldChg>
      <pc:sldChg chg="addSp delSp modSp add mod">
        <pc:chgData name="Gabrielle Baniqued" userId="b7b29740-ab9b-4aa9-bebc-9458da6d998b" providerId="ADAL" clId="{15A9F568-B304-4B37-9BF5-26CC85EB16F9}" dt="2025-02-04T14:56:45.389" v="2204" actId="478"/>
        <pc:sldMkLst>
          <pc:docMk/>
          <pc:sldMk cId="124436412" sldId="302"/>
        </pc:sldMkLst>
        <pc:spChg chg="mod">
          <ac:chgData name="Gabrielle Baniqued" userId="b7b29740-ab9b-4aa9-bebc-9458da6d998b" providerId="ADAL" clId="{15A9F568-B304-4B37-9BF5-26CC85EB16F9}" dt="2025-02-04T14:52:01.148" v="1907" actId="20577"/>
          <ac:spMkLst>
            <pc:docMk/>
            <pc:sldMk cId="124436412" sldId="302"/>
            <ac:spMk id="2" creationId="{DDCC7E18-B1B5-755B-DEFC-2FA2B6060A3F}"/>
          </ac:spMkLst>
        </pc:spChg>
        <pc:spChg chg="add del mod">
          <ac:chgData name="Gabrielle Baniqued" userId="b7b29740-ab9b-4aa9-bebc-9458da6d998b" providerId="ADAL" clId="{15A9F568-B304-4B37-9BF5-26CC85EB16F9}" dt="2025-02-04T14:52:34.093" v="1913" actId="478"/>
          <ac:spMkLst>
            <pc:docMk/>
            <pc:sldMk cId="124436412" sldId="302"/>
            <ac:spMk id="3" creationId="{3EC6C567-53E4-399C-B908-84B3BABCE26A}"/>
          </ac:spMkLst>
        </pc:spChg>
        <pc:spChg chg="add del mod">
          <ac:chgData name="Gabrielle Baniqued" userId="b7b29740-ab9b-4aa9-bebc-9458da6d998b" providerId="ADAL" clId="{15A9F568-B304-4B37-9BF5-26CC85EB16F9}" dt="2025-02-04T14:56:45.389" v="2204" actId="478"/>
          <ac:spMkLst>
            <pc:docMk/>
            <pc:sldMk cId="124436412" sldId="302"/>
            <ac:spMk id="11" creationId="{108773C5-B566-62AC-70D0-869C435E2A77}"/>
          </ac:spMkLst>
        </pc:spChg>
        <pc:picChg chg="del">
          <ac:chgData name="Gabrielle Baniqued" userId="b7b29740-ab9b-4aa9-bebc-9458da6d998b" providerId="ADAL" clId="{15A9F568-B304-4B37-9BF5-26CC85EB16F9}" dt="2025-02-04T14:52:04.212" v="1908" actId="478"/>
          <ac:picMkLst>
            <pc:docMk/>
            <pc:sldMk cId="124436412" sldId="302"/>
            <ac:picMk id="5" creationId="{EB3853D8-AE56-EA0D-62C7-E8C6192C6F31}"/>
          </ac:picMkLst>
        </pc:picChg>
        <pc:picChg chg="add mod">
          <ac:chgData name="Gabrielle Baniqued" userId="b7b29740-ab9b-4aa9-bebc-9458da6d998b" providerId="ADAL" clId="{15A9F568-B304-4B37-9BF5-26CC85EB16F9}" dt="2025-02-04T14:53:24.268" v="1933" actId="1036"/>
          <ac:picMkLst>
            <pc:docMk/>
            <pc:sldMk cId="124436412" sldId="302"/>
            <ac:picMk id="6" creationId="{DCFD832F-B429-9D03-9873-49F6466D118E}"/>
          </ac:picMkLst>
        </pc:picChg>
        <pc:picChg chg="del">
          <ac:chgData name="Gabrielle Baniqued" userId="b7b29740-ab9b-4aa9-bebc-9458da6d998b" providerId="ADAL" clId="{15A9F568-B304-4B37-9BF5-26CC85EB16F9}" dt="2025-02-04T14:52:04.212" v="1908" actId="478"/>
          <ac:picMkLst>
            <pc:docMk/>
            <pc:sldMk cId="124436412" sldId="302"/>
            <ac:picMk id="7" creationId="{322EE33E-5E18-AD94-0A37-7BBFD411F646}"/>
          </ac:picMkLst>
        </pc:picChg>
        <pc:picChg chg="del">
          <ac:chgData name="Gabrielle Baniqued" userId="b7b29740-ab9b-4aa9-bebc-9458da6d998b" providerId="ADAL" clId="{15A9F568-B304-4B37-9BF5-26CC85EB16F9}" dt="2025-02-04T14:52:04.212" v="1908" actId="478"/>
          <ac:picMkLst>
            <pc:docMk/>
            <pc:sldMk cId="124436412" sldId="302"/>
            <ac:picMk id="9" creationId="{32F50380-4D2E-1C4B-ACBB-E9A00B848E6B}"/>
          </ac:picMkLst>
        </pc:picChg>
        <pc:picChg chg="add mod">
          <ac:chgData name="Gabrielle Baniqued" userId="b7b29740-ab9b-4aa9-bebc-9458da6d998b" providerId="ADAL" clId="{15A9F568-B304-4B37-9BF5-26CC85EB16F9}" dt="2025-02-04T14:53:24.268" v="1933" actId="1036"/>
          <ac:picMkLst>
            <pc:docMk/>
            <pc:sldMk cId="124436412" sldId="302"/>
            <ac:picMk id="10" creationId="{DA29E9F3-D795-C768-E099-5FD3406FFC98}"/>
          </ac:picMkLst>
        </pc:picChg>
      </pc:sldChg>
      <pc:sldChg chg="del">
        <pc:chgData name="Gabrielle Baniqued" userId="b7b29740-ab9b-4aa9-bebc-9458da6d998b" providerId="ADAL" clId="{15A9F568-B304-4B37-9BF5-26CC85EB16F9}" dt="2025-02-04T14:22:14.618" v="7" actId="47"/>
        <pc:sldMkLst>
          <pc:docMk/>
          <pc:sldMk cId="2171799506" sldId="302"/>
        </pc:sldMkLst>
      </pc:sldChg>
      <pc:sldChg chg="addSp delSp modSp add mod">
        <pc:chgData name="Gabrielle Baniqued" userId="b7b29740-ab9b-4aa9-bebc-9458da6d998b" providerId="ADAL" clId="{15A9F568-B304-4B37-9BF5-26CC85EB16F9}" dt="2025-02-04T14:56:52.982" v="2205" actId="2711"/>
        <pc:sldMkLst>
          <pc:docMk/>
          <pc:sldMk cId="3338963993" sldId="303"/>
        </pc:sldMkLst>
        <pc:spChg chg="mod">
          <ac:chgData name="Gabrielle Baniqued" userId="b7b29740-ab9b-4aa9-bebc-9458da6d998b" providerId="ADAL" clId="{15A9F568-B304-4B37-9BF5-26CC85EB16F9}" dt="2025-02-04T14:56:52.982" v="2205" actId="2711"/>
          <ac:spMkLst>
            <pc:docMk/>
            <pc:sldMk cId="3338963993" sldId="303"/>
            <ac:spMk id="2" creationId="{13162542-7B67-F65C-BEA9-15A3B0245A03}"/>
          </ac:spMkLst>
        </pc:spChg>
        <pc:spChg chg="del">
          <ac:chgData name="Gabrielle Baniqued" userId="b7b29740-ab9b-4aa9-bebc-9458da6d998b" providerId="ADAL" clId="{15A9F568-B304-4B37-9BF5-26CC85EB16F9}" dt="2025-02-04T14:54:43.233" v="2174" actId="478"/>
          <ac:spMkLst>
            <pc:docMk/>
            <pc:sldMk cId="3338963993" sldId="303"/>
            <ac:spMk id="3" creationId="{AD0AF2B6-A630-2018-7C84-82D73865BFD3}"/>
          </ac:spMkLst>
        </pc:spChg>
        <pc:spChg chg="add del mod">
          <ac:chgData name="Gabrielle Baniqued" userId="b7b29740-ab9b-4aa9-bebc-9458da6d998b" providerId="ADAL" clId="{15A9F568-B304-4B37-9BF5-26CC85EB16F9}" dt="2025-02-04T14:54:50.380" v="2175" actId="478"/>
          <ac:spMkLst>
            <pc:docMk/>
            <pc:sldMk cId="3338963993" sldId="303"/>
            <ac:spMk id="5" creationId="{312C86D6-DD37-1DCF-16FC-46ADD03E94C8}"/>
          </ac:spMkLst>
        </pc:spChg>
        <pc:picChg chg="add mod">
          <ac:chgData name="Gabrielle Baniqued" userId="b7b29740-ab9b-4aa9-bebc-9458da6d998b" providerId="ADAL" clId="{15A9F568-B304-4B37-9BF5-26CC85EB16F9}" dt="2025-02-04T14:54:54.761" v="2179" actId="14100"/>
          <ac:picMkLst>
            <pc:docMk/>
            <pc:sldMk cId="3338963993" sldId="303"/>
            <ac:picMk id="7" creationId="{C604F1CF-DAA4-CBA4-9951-7B36D6F506A9}"/>
          </ac:picMkLst>
        </pc:picChg>
        <pc:picChg chg="del">
          <ac:chgData name="Gabrielle Baniqued" userId="b7b29740-ab9b-4aa9-bebc-9458da6d998b" providerId="ADAL" clId="{15A9F568-B304-4B37-9BF5-26CC85EB16F9}" dt="2025-02-04T14:54:43.233" v="2174" actId="478"/>
          <ac:picMkLst>
            <pc:docMk/>
            <pc:sldMk cId="3338963993" sldId="303"/>
            <ac:picMk id="8" creationId="{5E0437FE-2FDE-D2C7-3272-6E6DAEF3970A}"/>
          </ac:picMkLst>
        </pc:picChg>
        <pc:picChg chg="del">
          <ac:chgData name="Gabrielle Baniqued" userId="b7b29740-ab9b-4aa9-bebc-9458da6d998b" providerId="ADAL" clId="{15A9F568-B304-4B37-9BF5-26CC85EB16F9}" dt="2025-02-04T14:54:43.233" v="2174" actId="478"/>
          <ac:picMkLst>
            <pc:docMk/>
            <pc:sldMk cId="3338963993" sldId="303"/>
            <ac:picMk id="10" creationId="{2C462272-E780-750D-9137-05FFBB257E76}"/>
          </ac:picMkLst>
        </pc:picChg>
      </pc:sldChg>
      <pc:sldChg chg="del">
        <pc:chgData name="Gabrielle Baniqued" userId="b7b29740-ab9b-4aa9-bebc-9458da6d998b" providerId="ADAL" clId="{15A9F568-B304-4B37-9BF5-26CC85EB16F9}" dt="2025-02-04T14:22:14.618" v="7" actId="47"/>
        <pc:sldMkLst>
          <pc:docMk/>
          <pc:sldMk cId="3974512199" sldId="303"/>
        </pc:sldMkLst>
      </pc:sldChg>
      <pc:sldChg chg="addSp delSp modSp add mod">
        <pc:chgData name="Gabrielle Baniqued" userId="b7b29740-ab9b-4aa9-bebc-9458da6d998b" providerId="ADAL" clId="{15A9F568-B304-4B37-9BF5-26CC85EB16F9}" dt="2025-02-04T14:58:24.311" v="2213" actId="207"/>
        <pc:sldMkLst>
          <pc:docMk/>
          <pc:sldMk cId="992273526" sldId="304"/>
        </pc:sldMkLst>
        <pc:spChg chg="mod">
          <ac:chgData name="Gabrielle Baniqued" userId="b7b29740-ab9b-4aa9-bebc-9458da6d998b" providerId="ADAL" clId="{15A9F568-B304-4B37-9BF5-26CC85EB16F9}" dt="2025-02-04T14:56:57.449" v="2206" actId="2711"/>
          <ac:spMkLst>
            <pc:docMk/>
            <pc:sldMk cId="992273526" sldId="304"/>
            <ac:spMk id="2" creationId="{D20BBD82-7ECE-9C7A-8A01-B473D1D389C9}"/>
          </ac:spMkLst>
        </pc:spChg>
        <pc:spChg chg="add mod">
          <ac:chgData name="Gabrielle Baniqued" userId="b7b29740-ab9b-4aa9-bebc-9458da6d998b" providerId="ADAL" clId="{15A9F568-B304-4B37-9BF5-26CC85EB16F9}" dt="2025-02-04T14:58:24.311" v="2213" actId="207"/>
          <ac:spMkLst>
            <pc:docMk/>
            <pc:sldMk cId="992273526" sldId="304"/>
            <ac:spMk id="8" creationId="{74418AA5-27FE-1253-52BF-3E9419F3C7AA}"/>
          </ac:spMkLst>
        </pc:spChg>
        <pc:picChg chg="add del mod">
          <ac:chgData name="Gabrielle Baniqued" userId="b7b29740-ab9b-4aa9-bebc-9458da6d998b" providerId="ADAL" clId="{15A9F568-B304-4B37-9BF5-26CC85EB16F9}" dt="2025-02-04T14:55:19.859" v="2195" actId="22"/>
          <ac:picMkLst>
            <pc:docMk/>
            <pc:sldMk cId="992273526" sldId="304"/>
            <ac:picMk id="4" creationId="{FB65360B-4DC5-DF71-9E36-372A5FB21B40}"/>
          </ac:picMkLst>
        </pc:picChg>
        <pc:picChg chg="add mod">
          <ac:chgData name="Gabrielle Baniqued" userId="b7b29740-ab9b-4aa9-bebc-9458da6d998b" providerId="ADAL" clId="{15A9F568-B304-4B37-9BF5-26CC85EB16F9}" dt="2025-02-04T14:55:28.834" v="2198" actId="14100"/>
          <ac:picMkLst>
            <pc:docMk/>
            <pc:sldMk cId="992273526" sldId="304"/>
            <ac:picMk id="6" creationId="{5BCC67AC-9D53-82D1-DFEB-919EB5B6D2F2}"/>
          </ac:picMkLst>
        </pc:picChg>
        <pc:picChg chg="del">
          <ac:chgData name="Gabrielle Baniqued" userId="b7b29740-ab9b-4aa9-bebc-9458da6d998b" providerId="ADAL" clId="{15A9F568-B304-4B37-9BF5-26CC85EB16F9}" dt="2025-02-04T14:55:05.615" v="2191" actId="478"/>
          <ac:picMkLst>
            <pc:docMk/>
            <pc:sldMk cId="992273526" sldId="304"/>
            <ac:picMk id="7" creationId="{8A2EF004-2AC5-0AAA-2DDA-3CE44E858FA4}"/>
          </ac:picMkLst>
        </pc:picChg>
      </pc:sldChg>
      <pc:sldChg chg="del">
        <pc:chgData name="Gabrielle Baniqued" userId="b7b29740-ab9b-4aa9-bebc-9458da6d998b" providerId="ADAL" clId="{15A9F568-B304-4B37-9BF5-26CC85EB16F9}" dt="2025-02-04T14:22:14.618" v="7" actId="47"/>
        <pc:sldMkLst>
          <pc:docMk/>
          <pc:sldMk cId="1292808029" sldId="304"/>
        </pc:sldMkLst>
      </pc:sldChg>
      <pc:sldChg chg="del">
        <pc:chgData name="Gabrielle Baniqued" userId="b7b29740-ab9b-4aa9-bebc-9458da6d998b" providerId="ADAL" clId="{15A9F568-B304-4B37-9BF5-26CC85EB16F9}" dt="2025-02-04T14:22:14.618" v="7" actId="47"/>
        <pc:sldMkLst>
          <pc:docMk/>
          <pc:sldMk cId="3306374354" sldId="305"/>
        </pc:sldMkLst>
      </pc:sldChg>
      <pc:sldChg chg="del">
        <pc:chgData name="Gabrielle Baniqued" userId="b7b29740-ab9b-4aa9-bebc-9458da6d998b" providerId="ADAL" clId="{15A9F568-B304-4B37-9BF5-26CC85EB16F9}" dt="2025-02-04T14:22:14.618" v="7" actId="47"/>
        <pc:sldMkLst>
          <pc:docMk/>
          <pc:sldMk cId="683166579" sldId="306"/>
        </pc:sldMkLst>
      </pc:sldChg>
      <pc:sldChg chg="del">
        <pc:chgData name="Gabrielle Baniqued" userId="b7b29740-ab9b-4aa9-bebc-9458da6d998b" providerId="ADAL" clId="{15A9F568-B304-4B37-9BF5-26CC85EB16F9}" dt="2025-02-04T14:22:14.618" v="7" actId="47"/>
        <pc:sldMkLst>
          <pc:docMk/>
          <pc:sldMk cId="3587281289" sldId="30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5797"/>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5797"/>
          </a:xfrm>
          <a:prstGeom prst="rect">
            <a:avLst/>
          </a:prstGeom>
        </p:spPr>
        <p:txBody>
          <a:bodyPr vert="horz" lIns="92958" tIns="46479" rIns="92958" bIns="46479" rtlCol="0"/>
          <a:lstStyle>
            <a:lvl1pPr algn="r">
              <a:defRPr sz="1200"/>
            </a:lvl1pPr>
          </a:lstStyle>
          <a:p>
            <a:fld id="{7A03E1E2-7FC7-4A0A-8F12-5EAC63B1D00C}" type="datetimeFigureOut">
              <a:rPr lang="en-US" smtClean="0"/>
              <a:t>2/4/2025</a:t>
            </a:fld>
            <a:endParaRPr lang="en-US"/>
          </a:p>
        </p:txBody>
      </p:sp>
      <p:sp>
        <p:nvSpPr>
          <p:cNvPr id="4" name="Slide Image Placeholder 3"/>
          <p:cNvSpPr>
            <a:spLocks noGrp="1" noRot="1" noChangeAspect="1"/>
          </p:cNvSpPr>
          <p:nvPr>
            <p:ph type="sldImg" idx="2"/>
          </p:nvPr>
        </p:nvSpPr>
        <p:spPr>
          <a:xfrm>
            <a:off x="706438" y="1160463"/>
            <a:ext cx="5572125" cy="3133725"/>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67781"/>
            <a:ext cx="5588000" cy="3655457"/>
          </a:xfrm>
          <a:prstGeom prst="rect">
            <a:avLst/>
          </a:prstGeom>
        </p:spPr>
        <p:txBody>
          <a:bodyPr vert="horz" lIns="92958" tIns="46479" rIns="92958" bIns="4647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5796"/>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5796"/>
          </a:xfrm>
          <a:prstGeom prst="rect">
            <a:avLst/>
          </a:prstGeom>
        </p:spPr>
        <p:txBody>
          <a:bodyPr vert="horz" lIns="92958" tIns="46479" rIns="92958" bIns="46479" rtlCol="0" anchor="b"/>
          <a:lstStyle>
            <a:lvl1pPr algn="r">
              <a:defRPr sz="1200"/>
            </a:lvl1pPr>
          </a:lstStyle>
          <a:p>
            <a:fld id="{F09B814A-E6F7-4B17-93F5-5DCD3E3634FD}" type="slidenum">
              <a:rPr lang="en-US" smtClean="0"/>
              <a:t>‹#›</a:t>
            </a:fld>
            <a:endParaRPr lang="en-US"/>
          </a:p>
        </p:txBody>
      </p:sp>
    </p:spTree>
    <p:extLst>
      <p:ext uri="{BB962C8B-B14F-4D97-AF65-F5344CB8AC3E}">
        <p14:creationId xmlns:p14="http://schemas.microsoft.com/office/powerpoint/2010/main" val="4287823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B814A-E6F7-4B17-93F5-5DCD3E3634FD}" type="slidenum">
              <a:rPr lang="en-US" smtClean="0"/>
              <a:t>4</a:t>
            </a:fld>
            <a:endParaRPr lang="en-US"/>
          </a:p>
        </p:txBody>
      </p:sp>
    </p:spTree>
    <p:extLst>
      <p:ext uri="{BB962C8B-B14F-4D97-AF65-F5344CB8AC3E}">
        <p14:creationId xmlns:p14="http://schemas.microsoft.com/office/powerpoint/2010/main" val="538679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9B814A-E6F7-4B17-93F5-5DCD3E3634FD}" type="slidenum">
              <a:rPr lang="en-US" smtClean="0"/>
              <a:t>8</a:t>
            </a:fld>
            <a:endParaRPr lang="en-US"/>
          </a:p>
        </p:txBody>
      </p:sp>
    </p:spTree>
    <p:extLst>
      <p:ext uri="{BB962C8B-B14F-4D97-AF65-F5344CB8AC3E}">
        <p14:creationId xmlns:p14="http://schemas.microsoft.com/office/powerpoint/2010/main" val="1325128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466D5-4303-65E9-1EAF-2440B5AF2A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9A7C6-F8A5-83DA-1DA9-CAF28B6D80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4ED0C5-4C6A-8385-DFED-99D97CF705C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43642E-81D1-7C1E-3031-2CA35F88EF06}"/>
              </a:ext>
            </a:extLst>
          </p:cNvPr>
          <p:cNvSpPr>
            <a:spLocks noGrp="1"/>
          </p:cNvSpPr>
          <p:nvPr>
            <p:ph type="sldNum" sz="quarter" idx="5"/>
          </p:nvPr>
        </p:nvSpPr>
        <p:spPr/>
        <p:txBody>
          <a:bodyPr/>
          <a:lstStyle/>
          <a:p>
            <a:fld id="{F09B814A-E6F7-4B17-93F5-5DCD3E3634FD}" type="slidenum">
              <a:rPr lang="en-US" smtClean="0"/>
              <a:t>9</a:t>
            </a:fld>
            <a:endParaRPr lang="en-US"/>
          </a:p>
        </p:txBody>
      </p:sp>
    </p:spTree>
    <p:extLst>
      <p:ext uri="{BB962C8B-B14F-4D97-AF65-F5344CB8AC3E}">
        <p14:creationId xmlns:p14="http://schemas.microsoft.com/office/powerpoint/2010/main" val="18959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B1DF6-F274-7F72-C14C-75B6EBBC7D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3638C6-14C0-8332-9F33-73237C9444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DF182D-7330-60F4-6082-1F0458144E2E}"/>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5" name="Footer Placeholder 4">
            <a:extLst>
              <a:ext uri="{FF2B5EF4-FFF2-40B4-BE49-F238E27FC236}">
                <a16:creationId xmlns:a16="http://schemas.microsoft.com/office/drawing/2014/main" id="{C3C97241-5775-2314-4E26-11F5CF658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45D485-7A5C-3985-FD48-E1AC6F52B31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32815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55EC0-B68D-6577-F58F-3BA8E70B2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ECD84E-40DF-5C8C-D545-24A2E6E80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05F09-441D-BCEC-3AED-A46708BF2217}"/>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5" name="Footer Placeholder 4">
            <a:extLst>
              <a:ext uri="{FF2B5EF4-FFF2-40B4-BE49-F238E27FC236}">
                <a16:creationId xmlns:a16="http://schemas.microsoft.com/office/drawing/2014/main" id="{9B509E7C-03E9-F373-E9F2-48F2D26E7B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AD823-4244-AAFB-2E77-3D65E2209B1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03484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B158B0-3EEB-A978-3395-F4221A6ADC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B72E9E-659B-6584-B025-09A6C9674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838B0E-A264-ADAF-374B-0E3CFA689FEB}"/>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5" name="Footer Placeholder 4">
            <a:extLst>
              <a:ext uri="{FF2B5EF4-FFF2-40B4-BE49-F238E27FC236}">
                <a16:creationId xmlns:a16="http://schemas.microsoft.com/office/drawing/2014/main" id="{6098F9CF-45D5-FED8-24AB-B5E7BF0845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79ADEF-2714-D1DF-9E55-A2B44B6C799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417379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E7083-6EE2-EC8A-2286-8A965C2CF0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6E7E0E-8D81-6399-505F-7A8C2F6C01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D7B8B-5CC3-EAB9-C52A-B69784EF66BF}"/>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5" name="Footer Placeholder 4">
            <a:extLst>
              <a:ext uri="{FF2B5EF4-FFF2-40B4-BE49-F238E27FC236}">
                <a16:creationId xmlns:a16="http://schemas.microsoft.com/office/drawing/2014/main" id="{5646A0D5-959C-7C4D-25A7-826F3C905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6697F2-9E70-B670-F08A-118488D33C2B}"/>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141267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7358D-D18D-01E4-B9A9-FFAEE0EA8F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95167E-6420-61BF-F110-8BD001D0FB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EAE40A-9F7B-7C93-629E-F100AA5034D4}"/>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5" name="Footer Placeholder 4">
            <a:extLst>
              <a:ext uri="{FF2B5EF4-FFF2-40B4-BE49-F238E27FC236}">
                <a16:creationId xmlns:a16="http://schemas.microsoft.com/office/drawing/2014/main" id="{F7BC01BE-8A69-390D-E74C-5882A3D314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92321A-8103-E2A0-4C4E-2FE7A3437A6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24963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18D60-3E07-9F62-376D-A508EBE493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16B08A-9ABF-4CD2-6E83-13918FFC5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294DEE-71CA-E626-4198-CA0A30BA8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B581C4-9BA8-BDA0-B461-E85BF733CBC0}"/>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6" name="Footer Placeholder 5">
            <a:extLst>
              <a:ext uri="{FF2B5EF4-FFF2-40B4-BE49-F238E27FC236}">
                <a16:creationId xmlns:a16="http://schemas.microsoft.com/office/drawing/2014/main" id="{571C74D0-6C9D-C6C4-8DE5-D31F751B7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E1E53-C4AB-65CA-72B7-B6A105D22A3F}"/>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1856258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B1A7A-B2AA-64D2-23FA-A591CF8205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25FCE4D-68E6-48E7-D5B9-84A4CCCFF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583BE6-1966-9B14-0CF2-6DE64F871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31AB41-D4C5-690C-2D7B-1263AD5934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C4F4B7-8C48-2C66-10F0-3EB0050C0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D77A4DC-0352-5A80-1C48-DEEAE02AB0A6}"/>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8" name="Footer Placeholder 7">
            <a:extLst>
              <a:ext uri="{FF2B5EF4-FFF2-40B4-BE49-F238E27FC236}">
                <a16:creationId xmlns:a16="http://schemas.microsoft.com/office/drawing/2014/main" id="{3A29A9B0-C939-E2F8-FF56-AC759C3A4E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9AF230-10CD-C137-981C-5160C2A410B0}"/>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49265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7F608-472E-F00B-4B5B-D230FF607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F7D6E3-BB2A-A2B7-43DB-4796FB7FFE54}"/>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4" name="Footer Placeholder 3">
            <a:extLst>
              <a:ext uri="{FF2B5EF4-FFF2-40B4-BE49-F238E27FC236}">
                <a16:creationId xmlns:a16="http://schemas.microsoft.com/office/drawing/2014/main" id="{11751CF5-E9AB-5747-BFDC-EFA27398E7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8678C6-ADB4-F274-B535-9E78A8906E05}"/>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70152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811155-7599-03D8-1AB2-45E2AE9316A5}"/>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3" name="Footer Placeholder 2">
            <a:extLst>
              <a:ext uri="{FF2B5EF4-FFF2-40B4-BE49-F238E27FC236}">
                <a16:creationId xmlns:a16="http://schemas.microsoft.com/office/drawing/2014/main" id="{F0360D78-3D68-8189-285B-3F81F2698D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1C33EF1-A74E-5430-91EF-699AC354865C}"/>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873125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8EAE-212C-59CE-32A3-C93EDA0F8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CDB5B9-523E-2AA5-3A79-5D34CCDF9C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F0795A-1EE9-ACA9-65F8-C9FF30B915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9102F9-DE04-AD4B-5FF4-F326547F80C8}"/>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6" name="Footer Placeholder 5">
            <a:extLst>
              <a:ext uri="{FF2B5EF4-FFF2-40B4-BE49-F238E27FC236}">
                <a16:creationId xmlns:a16="http://schemas.microsoft.com/office/drawing/2014/main" id="{E0057911-F183-2967-7A86-31862D9FB1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4D0CB-0CC5-A68F-1E27-8EBCBCF77D8A}"/>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3108700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66B02-9D47-8440-F6C6-84CE771014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13158B-3BE9-CF63-4EE7-7BCC7016A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1508D2-34E7-DB69-F932-D48D94058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27161-8584-1875-00F5-09B3CF0B00BF}"/>
              </a:ext>
            </a:extLst>
          </p:cNvPr>
          <p:cNvSpPr>
            <a:spLocks noGrp="1"/>
          </p:cNvSpPr>
          <p:nvPr>
            <p:ph type="dt" sz="half" idx="10"/>
          </p:nvPr>
        </p:nvSpPr>
        <p:spPr/>
        <p:txBody>
          <a:bodyPr/>
          <a:lstStyle/>
          <a:p>
            <a:fld id="{21B04472-560D-4849-A58D-4C2415D4DAF7}" type="datetimeFigureOut">
              <a:rPr lang="en-US" smtClean="0"/>
              <a:t>2/4/2025</a:t>
            </a:fld>
            <a:endParaRPr lang="en-US"/>
          </a:p>
        </p:txBody>
      </p:sp>
      <p:sp>
        <p:nvSpPr>
          <p:cNvPr id="6" name="Footer Placeholder 5">
            <a:extLst>
              <a:ext uri="{FF2B5EF4-FFF2-40B4-BE49-F238E27FC236}">
                <a16:creationId xmlns:a16="http://schemas.microsoft.com/office/drawing/2014/main" id="{D3495A1A-3B8A-6B87-133B-1A48A07034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698650-EFF7-606F-AA53-56E929BFAA9E}"/>
              </a:ext>
            </a:extLst>
          </p:cNvPr>
          <p:cNvSpPr>
            <a:spLocks noGrp="1"/>
          </p:cNvSpPr>
          <p:nvPr>
            <p:ph type="sldNum" sz="quarter" idx="12"/>
          </p:nvPr>
        </p:nvSpPr>
        <p:spPr/>
        <p:txBody>
          <a:bodyPr/>
          <a:lstStyle/>
          <a:p>
            <a:fld id="{6269C0E6-B288-4D01-9228-4C6A7F3E3410}" type="slidenum">
              <a:rPr lang="en-US" smtClean="0"/>
              <a:t>‹#›</a:t>
            </a:fld>
            <a:endParaRPr lang="en-US"/>
          </a:p>
        </p:txBody>
      </p:sp>
    </p:spTree>
    <p:extLst>
      <p:ext uri="{BB962C8B-B14F-4D97-AF65-F5344CB8AC3E}">
        <p14:creationId xmlns:p14="http://schemas.microsoft.com/office/powerpoint/2010/main" val="255403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E657F1-4E2E-43CE-A46D-7C2AC5269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D332FD-15D9-FD17-EB1D-71204E4157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021825-D876-FA9B-D803-BC3EDB74E6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B04472-560D-4849-A58D-4C2415D4DAF7}" type="datetimeFigureOut">
              <a:rPr lang="en-US" smtClean="0"/>
              <a:t>2/4/2025</a:t>
            </a:fld>
            <a:endParaRPr lang="en-US"/>
          </a:p>
        </p:txBody>
      </p:sp>
      <p:sp>
        <p:nvSpPr>
          <p:cNvPr id="5" name="Footer Placeholder 4">
            <a:extLst>
              <a:ext uri="{FF2B5EF4-FFF2-40B4-BE49-F238E27FC236}">
                <a16:creationId xmlns:a16="http://schemas.microsoft.com/office/drawing/2014/main" id="{2F4DF696-CE7A-301B-8543-7C2B4998A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C2FA894-E1DF-B66D-69CA-657582FD6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69C0E6-B288-4D01-9228-4C6A7F3E3410}" type="slidenum">
              <a:rPr lang="en-US" smtClean="0"/>
              <a:t>‹#›</a:t>
            </a:fld>
            <a:endParaRPr lang="en-US"/>
          </a:p>
        </p:txBody>
      </p:sp>
    </p:spTree>
    <p:extLst>
      <p:ext uri="{BB962C8B-B14F-4D97-AF65-F5344CB8AC3E}">
        <p14:creationId xmlns:p14="http://schemas.microsoft.com/office/powerpoint/2010/main" val="50340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docs.oracle.com/javase/8/docs/api/"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4D358F0-48C5-17E4-D233-46359AB3075C}"/>
              </a:ext>
            </a:extLst>
          </p:cNvPr>
          <p:cNvSpPr/>
          <p:nvPr/>
        </p:nvSpPr>
        <p:spPr>
          <a:xfrm>
            <a:off x="1012479" y="2679826"/>
            <a:ext cx="10167042" cy="398352"/>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chemeClr val="tx1"/>
                </a:solidFill>
              </a:rPr>
              <a:t>Unit 7: </a:t>
            </a:r>
            <a:r>
              <a:rPr lang="en-US" b="1" dirty="0" err="1">
                <a:solidFill>
                  <a:schemeClr val="tx1"/>
                </a:solidFill>
              </a:rPr>
              <a:t>ArrayList</a:t>
            </a:r>
            <a:endParaRPr lang="en-US" b="1" dirty="0">
              <a:solidFill>
                <a:schemeClr val="tx1"/>
              </a:solidFill>
            </a:endParaRPr>
          </a:p>
        </p:txBody>
      </p:sp>
      <p:sp>
        <p:nvSpPr>
          <p:cNvPr id="11" name="Text Box 34">
            <a:extLst>
              <a:ext uri="{FF2B5EF4-FFF2-40B4-BE49-F238E27FC236}">
                <a16:creationId xmlns:a16="http://schemas.microsoft.com/office/drawing/2014/main" id="{9883180C-015E-DA1F-2E54-929D4A8D6265}"/>
              </a:ext>
            </a:extLst>
          </p:cNvPr>
          <p:cNvSpPr txBox="1">
            <a:spLocks noChangeArrowheads="1"/>
          </p:cNvSpPr>
          <p:nvPr/>
        </p:nvSpPr>
        <p:spPr bwMode="auto">
          <a:xfrm>
            <a:off x="5800085" y="3005914"/>
            <a:ext cx="591830" cy="846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200"/>
              <a:t> </a:t>
            </a:r>
            <a:r>
              <a:rPr lang="en-US" altLang="en-US" sz="3600">
                <a:sym typeface="Wingdings" panose="05000000000000000000" pitchFamily="2" charset="2"/>
              </a:rPr>
              <a:t></a:t>
            </a:r>
            <a:endParaRPr lang="en-US" altLang="en-US"/>
          </a:p>
        </p:txBody>
      </p:sp>
      <p:sp>
        <p:nvSpPr>
          <p:cNvPr id="14" name="TextBox 13">
            <a:extLst>
              <a:ext uri="{FF2B5EF4-FFF2-40B4-BE49-F238E27FC236}">
                <a16:creationId xmlns:a16="http://schemas.microsoft.com/office/drawing/2014/main" id="{D79B9139-3E60-7CB7-9396-6C42BF8A9AB9}"/>
              </a:ext>
            </a:extLst>
          </p:cNvPr>
          <p:cNvSpPr txBox="1"/>
          <p:nvPr/>
        </p:nvSpPr>
        <p:spPr>
          <a:xfrm>
            <a:off x="294407" y="5980744"/>
            <a:ext cx="1461965" cy="523220"/>
          </a:xfrm>
          <a:prstGeom prst="rect">
            <a:avLst/>
          </a:prstGeom>
          <a:noFill/>
        </p:spPr>
        <p:txBody>
          <a:bodyPr wrap="square">
            <a:spAutoFit/>
          </a:bodyPr>
          <a:lstStyle/>
          <a:p>
            <a:r>
              <a:rPr lang="en-US" sz="1400">
                <a:solidFill>
                  <a:schemeClr val="tx1"/>
                </a:solidFill>
              </a:rPr>
              <a:t>AP CS A</a:t>
            </a:r>
          </a:p>
          <a:p>
            <a:r>
              <a:rPr lang="en-US" sz="1400"/>
              <a:t>Ms. Baniqued</a:t>
            </a:r>
            <a:endParaRPr lang="en-US" sz="1400">
              <a:solidFill>
                <a:schemeClr val="tx1"/>
              </a:solidFill>
            </a:endParaRPr>
          </a:p>
        </p:txBody>
      </p:sp>
    </p:spTree>
    <p:extLst>
      <p:ext uri="{BB962C8B-B14F-4D97-AF65-F5344CB8AC3E}">
        <p14:creationId xmlns:p14="http://schemas.microsoft.com/office/powerpoint/2010/main" val="1478494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A4AFC-6BFE-243A-D8F6-EAB23E1F37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162542-7B67-F65C-BEA9-15A3B0245A03}"/>
              </a:ext>
            </a:extLst>
          </p:cNvPr>
          <p:cNvSpPr>
            <a:spLocks noGrp="1"/>
          </p:cNvSpPr>
          <p:nvPr>
            <p:ph type="title"/>
          </p:nvPr>
        </p:nvSpPr>
        <p:spPr>
          <a:xfrm>
            <a:off x="838200" y="365125"/>
            <a:ext cx="10515600" cy="995589"/>
          </a:xfrm>
        </p:spPr>
        <p:txBody>
          <a:bodyPr/>
          <a:lstStyle/>
          <a:p>
            <a:pPr algn="just"/>
            <a:r>
              <a:rPr lang="en-US" dirty="0"/>
              <a:t>Removing </a:t>
            </a:r>
            <a:r>
              <a:rPr lang="en-US" dirty="0" err="1">
                <a:latin typeface="Courier New" panose="02070309020205020404" pitchFamily="49" charset="0"/>
                <a:cs typeface="Courier New" panose="02070309020205020404" pitchFamily="49" charset="0"/>
              </a:rPr>
              <a:t>ArrayList</a:t>
            </a:r>
            <a:r>
              <a:rPr lang="en-US" dirty="0"/>
              <a:t> elements: Solution 1</a:t>
            </a:r>
            <a:endParaRPr lang="en-US"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C604F1CF-DAA4-CBA4-9951-7B36D6F506A9}"/>
              </a:ext>
            </a:extLst>
          </p:cNvPr>
          <p:cNvPicPr>
            <a:picLocks noChangeAspect="1"/>
          </p:cNvPicPr>
          <p:nvPr/>
        </p:nvPicPr>
        <p:blipFill>
          <a:blip r:embed="rId2"/>
          <a:stretch>
            <a:fillRect/>
          </a:stretch>
        </p:blipFill>
        <p:spPr>
          <a:xfrm>
            <a:off x="1025465" y="1283595"/>
            <a:ext cx="9810280" cy="4562034"/>
          </a:xfrm>
          <a:prstGeom prst="rect">
            <a:avLst/>
          </a:prstGeom>
        </p:spPr>
      </p:pic>
    </p:spTree>
    <p:extLst>
      <p:ext uri="{BB962C8B-B14F-4D97-AF65-F5344CB8AC3E}">
        <p14:creationId xmlns:p14="http://schemas.microsoft.com/office/powerpoint/2010/main" val="333896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19366-10BE-C845-54C5-0F2EBB4E71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BBD82-7ECE-9C7A-8A01-B473D1D389C9}"/>
              </a:ext>
            </a:extLst>
          </p:cNvPr>
          <p:cNvSpPr>
            <a:spLocks noGrp="1"/>
          </p:cNvSpPr>
          <p:nvPr>
            <p:ph type="title"/>
          </p:nvPr>
        </p:nvSpPr>
        <p:spPr>
          <a:xfrm>
            <a:off x="838200" y="365125"/>
            <a:ext cx="10515600" cy="995589"/>
          </a:xfrm>
        </p:spPr>
        <p:txBody>
          <a:bodyPr/>
          <a:lstStyle/>
          <a:p>
            <a:pPr algn="just"/>
            <a:r>
              <a:rPr lang="en-US" dirty="0"/>
              <a:t>Removing </a:t>
            </a:r>
            <a:r>
              <a:rPr lang="en-US" dirty="0" err="1">
                <a:latin typeface="Courier New" panose="02070309020205020404" pitchFamily="49" charset="0"/>
                <a:cs typeface="Courier New" panose="02070309020205020404" pitchFamily="49" charset="0"/>
              </a:rPr>
              <a:t>ArrayList</a:t>
            </a:r>
            <a:r>
              <a:rPr lang="en-US" dirty="0"/>
              <a:t> elements: Solution 2</a:t>
            </a:r>
            <a:endParaRPr lang="en-US"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5BCC67AC-9D53-82D1-DFEB-919EB5B6D2F2}"/>
              </a:ext>
            </a:extLst>
          </p:cNvPr>
          <p:cNvPicPr>
            <a:picLocks noChangeAspect="1"/>
          </p:cNvPicPr>
          <p:nvPr/>
        </p:nvPicPr>
        <p:blipFill>
          <a:blip r:embed="rId2"/>
          <a:stretch>
            <a:fillRect/>
          </a:stretch>
        </p:blipFill>
        <p:spPr>
          <a:xfrm>
            <a:off x="838200" y="1360714"/>
            <a:ext cx="7837714" cy="4958342"/>
          </a:xfrm>
          <a:prstGeom prst="rect">
            <a:avLst/>
          </a:prstGeom>
        </p:spPr>
      </p:pic>
      <p:sp>
        <p:nvSpPr>
          <p:cNvPr id="8" name="TextBox 7">
            <a:extLst>
              <a:ext uri="{FF2B5EF4-FFF2-40B4-BE49-F238E27FC236}">
                <a16:creationId xmlns:a16="http://schemas.microsoft.com/office/drawing/2014/main" id="{74418AA5-27FE-1253-52BF-3E9419F3C7AA}"/>
              </a:ext>
            </a:extLst>
          </p:cNvPr>
          <p:cNvSpPr txBox="1"/>
          <p:nvPr/>
        </p:nvSpPr>
        <p:spPr>
          <a:xfrm>
            <a:off x="9089571" y="1360714"/>
            <a:ext cx="2601687" cy="3693319"/>
          </a:xfrm>
          <a:prstGeom prst="rect">
            <a:avLst/>
          </a:prstGeom>
          <a:solidFill>
            <a:schemeClr val="accent4">
              <a:lumMod val="20000"/>
              <a:lumOff val="80000"/>
            </a:schemeClr>
          </a:solidFill>
        </p:spPr>
        <p:txBody>
          <a:bodyPr wrap="square" rtlCol="0">
            <a:spAutoFit/>
          </a:bodyPr>
          <a:lstStyle/>
          <a:p>
            <a:pPr algn="just"/>
            <a:r>
              <a:rPr lang="en-US" dirty="0"/>
              <a:t>This approach uses a while loop starting at the first element and only increments index if the remove method is not called. When an element is removed from the list, index doesn’t change, allowing the shifted element to be checked in the next iteration of the loop. </a:t>
            </a:r>
          </a:p>
        </p:txBody>
      </p:sp>
    </p:spTree>
    <p:extLst>
      <p:ext uri="{BB962C8B-B14F-4D97-AF65-F5344CB8AC3E}">
        <p14:creationId xmlns:p14="http://schemas.microsoft.com/office/powerpoint/2010/main" val="99227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591CC-B4C1-5B47-E340-338479AEAE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8C0FF-6A43-37F1-EBD7-D1693DC66A76}"/>
              </a:ext>
            </a:extLst>
          </p:cNvPr>
          <p:cNvSpPr>
            <a:spLocks noGrp="1"/>
          </p:cNvSpPr>
          <p:nvPr>
            <p:ph type="title"/>
          </p:nvPr>
        </p:nvSpPr>
        <p:spPr>
          <a:xfrm>
            <a:off x="838198" y="1099996"/>
            <a:ext cx="4439970" cy="835136"/>
          </a:xfrm>
        </p:spPr>
        <p:txBody>
          <a:bodyPr/>
          <a:lstStyle/>
          <a:p>
            <a:pPr algn="just"/>
            <a:r>
              <a:rPr lang="en-US" dirty="0"/>
              <a:t>Review</a:t>
            </a:r>
            <a:endParaRPr lang="en-US" dirty="0">
              <a:latin typeface="Courier New" panose="02070309020205020404" pitchFamily="49" charset="0"/>
              <a:cs typeface="Courier New" panose="02070309020205020404" pitchFamily="49" charset="0"/>
            </a:endParaRPr>
          </a:p>
        </p:txBody>
      </p:sp>
      <p:sp>
        <p:nvSpPr>
          <p:cNvPr id="8" name="Content Placeholder 7">
            <a:extLst>
              <a:ext uri="{FF2B5EF4-FFF2-40B4-BE49-F238E27FC236}">
                <a16:creationId xmlns:a16="http://schemas.microsoft.com/office/drawing/2014/main" id="{F2C0A8B8-F228-3DC3-189D-51471B292B31}"/>
              </a:ext>
            </a:extLst>
          </p:cNvPr>
          <p:cNvSpPr>
            <a:spLocks noGrp="1"/>
          </p:cNvSpPr>
          <p:nvPr>
            <p:ph idx="1"/>
          </p:nvPr>
        </p:nvSpPr>
        <p:spPr>
          <a:xfrm>
            <a:off x="838200" y="1825625"/>
            <a:ext cx="10369990" cy="4351338"/>
          </a:xfrm>
          <a:solidFill>
            <a:schemeClr val="accent2">
              <a:lumMod val="20000"/>
              <a:lumOff val="80000"/>
            </a:schemeClr>
          </a:solidFill>
        </p:spPr>
        <p:txBody>
          <a:bodyPr>
            <a:normAutofit/>
          </a:bodyPr>
          <a:lstStyle/>
          <a:p>
            <a:pPr marL="0" indent="0" algn="ctr">
              <a:buNone/>
            </a:pPr>
            <a:endParaRPr lang="en-US" sz="3500" dirty="0"/>
          </a:p>
          <a:p>
            <a:pPr marL="0" indent="0" algn="ctr">
              <a:buNone/>
            </a:pPr>
            <a:endParaRPr lang="en-US" sz="3500" dirty="0"/>
          </a:p>
          <a:p>
            <a:pPr marL="0" indent="0" algn="ctr">
              <a:buNone/>
            </a:pPr>
            <a:r>
              <a:rPr lang="en-US" sz="3500" dirty="0"/>
              <a:t>List as many </a:t>
            </a:r>
            <a:r>
              <a:rPr lang="en-US" sz="3500" dirty="0" err="1"/>
              <a:t>ArrayList</a:t>
            </a:r>
            <a:r>
              <a:rPr lang="en-US" sz="3500" dirty="0"/>
              <a:t> methods as you can from memory.</a:t>
            </a:r>
          </a:p>
        </p:txBody>
      </p:sp>
    </p:spTree>
    <p:extLst>
      <p:ext uri="{BB962C8B-B14F-4D97-AF65-F5344CB8AC3E}">
        <p14:creationId xmlns:p14="http://schemas.microsoft.com/office/powerpoint/2010/main" val="232261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E620F4-A582-9528-1CA3-906DDFF5FF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A72EBE-056B-9700-3F8C-8CF813218F0E}"/>
              </a:ext>
            </a:extLst>
          </p:cNvPr>
          <p:cNvSpPr>
            <a:spLocks noGrp="1"/>
          </p:cNvSpPr>
          <p:nvPr>
            <p:ph idx="1"/>
          </p:nvPr>
        </p:nvSpPr>
        <p:spPr>
          <a:xfrm>
            <a:off x="838201" y="1532876"/>
            <a:ext cx="5526386" cy="4858870"/>
          </a:xfrm>
        </p:spPr>
        <p:txBody>
          <a:bodyPr>
            <a:normAutofit/>
          </a:bodyPr>
          <a:lstStyle/>
          <a:p>
            <a:pPr marL="0" indent="0" algn="just">
              <a:buNone/>
            </a:pPr>
            <a:r>
              <a:rPr lang="en-US" sz="2000" dirty="0"/>
              <a:t>An </a:t>
            </a:r>
            <a:r>
              <a:rPr lang="en-US" sz="2000" dirty="0" err="1"/>
              <a:t>ArrayList</a:t>
            </a:r>
            <a:r>
              <a:rPr lang="en-US" sz="2000" dirty="0"/>
              <a:t> is a </a:t>
            </a:r>
            <a:r>
              <a:rPr lang="en-US" sz="2000" b="1" dirty="0">
                <a:hlinkClick r:id="rId2"/>
              </a:rPr>
              <a:t>Java Collections Framework </a:t>
            </a:r>
            <a:r>
              <a:rPr lang="en-US" sz="2000" dirty="0"/>
              <a:t>data structure that allows the programmer to instantiate and store related object reference data. </a:t>
            </a:r>
          </a:p>
          <a:p>
            <a:pPr marL="0" indent="0" algn="just">
              <a:buNone/>
            </a:pPr>
            <a:r>
              <a:rPr lang="en-US" sz="2000" dirty="0"/>
              <a:t>Unlike the array, the </a:t>
            </a:r>
            <a:r>
              <a:rPr lang="en-US" sz="2000" dirty="0" err="1"/>
              <a:t>ArrayList</a:t>
            </a:r>
            <a:r>
              <a:rPr lang="en-US" sz="2000" dirty="0"/>
              <a:t> is a resizable data structure. References can be added and removed at any time, and the size of the </a:t>
            </a:r>
            <a:r>
              <a:rPr lang="en-US" sz="2000" dirty="0" err="1"/>
              <a:t>ArrayList</a:t>
            </a:r>
            <a:r>
              <a:rPr lang="en-US" sz="2000" dirty="0"/>
              <a:t> will be adjusted.</a:t>
            </a:r>
          </a:p>
          <a:p>
            <a:pPr marL="0" indent="0" algn="just">
              <a:buNone/>
            </a:pPr>
            <a:r>
              <a:rPr lang="en-US" sz="2000" dirty="0"/>
              <a:t>Like the array, the programmer creates one variable and has access to many variables, called </a:t>
            </a:r>
            <a:r>
              <a:rPr lang="en-US" sz="2000" b="1" dirty="0"/>
              <a:t>elements</a:t>
            </a:r>
            <a:r>
              <a:rPr lang="en-US" sz="2000" dirty="0"/>
              <a:t> of the </a:t>
            </a:r>
            <a:r>
              <a:rPr lang="en-US" sz="2000" dirty="0" err="1"/>
              <a:t>ArrayList</a:t>
            </a:r>
            <a:r>
              <a:rPr lang="en-US" sz="2000" dirty="0"/>
              <a:t>, through that one named reference variable. Using an </a:t>
            </a:r>
            <a:r>
              <a:rPr lang="en-US" sz="2000" dirty="0" err="1"/>
              <a:t>ArrayList</a:t>
            </a:r>
            <a:r>
              <a:rPr lang="en-US" sz="2000" dirty="0"/>
              <a:t> with its methods provides a convenient way to store, access, and maintain information for a group of related same-type reference variables.</a:t>
            </a:r>
          </a:p>
        </p:txBody>
      </p:sp>
      <p:sp>
        <p:nvSpPr>
          <p:cNvPr id="2" name="Title 1">
            <a:extLst>
              <a:ext uri="{FF2B5EF4-FFF2-40B4-BE49-F238E27FC236}">
                <a16:creationId xmlns:a16="http://schemas.microsoft.com/office/drawing/2014/main" id="{F2439067-AF06-2E6F-1722-85529E78FA99}"/>
              </a:ext>
            </a:extLst>
          </p:cNvPr>
          <p:cNvSpPr>
            <a:spLocks noGrp="1"/>
          </p:cNvSpPr>
          <p:nvPr>
            <p:ph type="title"/>
          </p:nvPr>
        </p:nvSpPr>
        <p:spPr>
          <a:xfrm>
            <a:off x="838200" y="365126"/>
            <a:ext cx="10515600" cy="975470"/>
          </a:xfrm>
        </p:spPr>
        <p:txBody>
          <a:bodyPr/>
          <a:lstStyle/>
          <a:p>
            <a:pPr algn="just"/>
            <a:r>
              <a:rPr lang="en-US" dirty="0"/>
              <a:t>Introduction to </a:t>
            </a:r>
            <a:r>
              <a:rPr lang="en-US" dirty="0" err="1"/>
              <a:t>ArrayList</a:t>
            </a:r>
            <a:endParaRPr lang="en-US" dirty="0"/>
          </a:p>
        </p:txBody>
      </p:sp>
      <p:sp>
        <p:nvSpPr>
          <p:cNvPr id="7" name="Content Placeholder 2">
            <a:extLst>
              <a:ext uri="{FF2B5EF4-FFF2-40B4-BE49-F238E27FC236}">
                <a16:creationId xmlns:a16="http://schemas.microsoft.com/office/drawing/2014/main" id="{EF3B4DB5-DDA6-CF72-42A9-A94D474A5B0C}"/>
              </a:ext>
            </a:extLst>
          </p:cNvPr>
          <p:cNvSpPr txBox="1">
            <a:spLocks/>
          </p:cNvSpPr>
          <p:nvPr/>
        </p:nvSpPr>
        <p:spPr>
          <a:xfrm>
            <a:off x="6799152" y="1532876"/>
            <a:ext cx="4481468" cy="431726"/>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b="1" dirty="0"/>
              <a:t>Declaring and Instantiating an </a:t>
            </a:r>
            <a:r>
              <a:rPr lang="en-US" sz="2000" b="1" dirty="0" err="1"/>
              <a:t>ArrayList</a:t>
            </a:r>
            <a:endParaRPr lang="en-US" sz="2000" b="1" dirty="0"/>
          </a:p>
        </p:txBody>
      </p:sp>
      <p:sp>
        <p:nvSpPr>
          <p:cNvPr id="9" name="Content Placeholder 2">
            <a:extLst>
              <a:ext uri="{FF2B5EF4-FFF2-40B4-BE49-F238E27FC236}">
                <a16:creationId xmlns:a16="http://schemas.microsoft.com/office/drawing/2014/main" id="{A9F14AD2-F164-65A3-EB7B-2F458A59DFAC}"/>
              </a:ext>
            </a:extLst>
          </p:cNvPr>
          <p:cNvSpPr txBox="1">
            <a:spLocks/>
          </p:cNvSpPr>
          <p:nvPr/>
        </p:nvSpPr>
        <p:spPr>
          <a:xfrm>
            <a:off x="6920564" y="2901442"/>
            <a:ext cx="4433235" cy="311911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sz="2000" dirty="0"/>
              <a:t>Declare the </a:t>
            </a:r>
            <a:r>
              <a:rPr lang="en-US" sz="2000" dirty="0" err="1"/>
              <a:t>ArrayList</a:t>
            </a:r>
            <a:r>
              <a:rPr lang="en-US" sz="2000" dirty="0"/>
              <a:t> variable using the type </a:t>
            </a:r>
            <a:r>
              <a:rPr lang="en-US" sz="2000" dirty="0" err="1"/>
              <a:t>ArrayList</a:t>
            </a:r>
            <a:r>
              <a:rPr lang="en-US" sz="2000" dirty="0"/>
              <a:t> with the element type (generic type) enclosed in &lt;&gt;. E is a placeholder for some object type.</a:t>
            </a:r>
          </a:p>
          <a:p>
            <a:pPr marL="457200" indent="-457200" algn="just">
              <a:buFont typeface="+mj-lt"/>
              <a:buAutoNum type="arabicPeriod"/>
            </a:pPr>
            <a:r>
              <a:rPr lang="en-US" sz="2000" dirty="0"/>
              <a:t>Name the variable.</a:t>
            </a:r>
          </a:p>
          <a:p>
            <a:pPr marL="457200" indent="-457200" algn="just">
              <a:buFont typeface="+mj-lt"/>
              <a:buAutoNum type="arabicPeriod"/>
            </a:pPr>
            <a:r>
              <a:rPr lang="en-US" sz="2000" dirty="0"/>
              <a:t>Use the new keyword to instantiate the </a:t>
            </a:r>
            <a:r>
              <a:rPr lang="en-US" sz="2000" dirty="0" err="1"/>
              <a:t>ArrayList</a:t>
            </a:r>
            <a:r>
              <a:rPr lang="en-US" sz="2000" dirty="0"/>
              <a:t> object.</a:t>
            </a:r>
          </a:p>
          <a:p>
            <a:pPr marL="457200" indent="-457200" algn="just">
              <a:buFont typeface="+mj-lt"/>
              <a:buAutoNum type="arabicPeriod"/>
            </a:pPr>
            <a:r>
              <a:rPr lang="en-US" sz="2000" dirty="0"/>
              <a:t>Repeat the </a:t>
            </a:r>
            <a:r>
              <a:rPr lang="en-US" sz="2000" dirty="0" err="1"/>
              <a:t>ArrayList</a:t>
            </a:r>
            <a:r>
              <a:rPr lang="en-US" sz="2000" dirty="0"/>
              <a:t> with the </a:t>
            </a:r>
            <a:r>
              <a:rPr lang="en-US" sz="2000" dirty="0" err="1"/>
              <a:t>genertic</a:t>
            </a:r>
            <a:r>
              <a:rPr lang="en-US" sz="2000" dirty="0"/>
              <a:t> type used in the variable declaration.</a:t>
            </a:r>
          </a:p>
          <a:p>
            <a:pPr marL="457200" indent="-457200" algn="just">
              <a:buFont typeface="+mj-lt"/>
              <a:buAutoNum type="arabicPeriod"/>
            </a:pPr>
            <a:r>
              <a:rPr lang="en-US" sz="2000" dirty="0"/>
              <a:t>Follow with () because this is a call to the </a:t>
            </a:r>
            <a:r>
              <a:rPr lang="en-US" sz="2000" dirty="0" err="1"/>
              <a:t>ArrayList</a:t>
            </a:r>
            <a:r>
              <a:rPr lang="en-US" sz="2000" dirty="0"/>
              <a:t> constructor.</a:t>
            </a:r>
          </a:p>
        </p:txBody>
      </p:sp>
      <p:pic>
        <p:nvPicPr>
          <p:cNvPr id="5" name="Picture 4">
            <a:extLst>
              <a:ext uri="{FF2B5EF4-FFF2-40B4-BE49-F238E27FC236}">
                <a16:creationId xmlns:a16="http://schemas.microsoft.com/office/drawing/2014/main" id="{A2D9726D-A2CD-F3EF-AAE1-30941FA9406F}"/>
              </a:ext>
            </a:extLst>
          </p:cNvPr>
          <p:cNvPicPr>
            <a:picLocks noChangeAspect="1"/>
          </p:cNvPicPr>
          <p:nvPr/>
        </p:nvPicPr>
        <p:blipFill>
          <a:blip r:embed="rId3"/>
          <a:srcRect l="4656" r="3005"/>
          <a:stretch/>
        </p:blipFill>
        <p:spPr>
          <a:xfrm>
            <a:off x="6920564" y="2045280"/>
            <a:ext cx="4685979" cy="663881"/>
          </a:xfrm>
          <a:prstGeom prst="rect">
            <a:avLst/>
          </a:prstGeom>
          <a:ln>
            <a:solidFill>
              <a:schemeClr val="tx1"/>
            </a:solidFill>
          </a:ln>
        </p:spPr>
      </p:pic>
    </p:spTree>
    <p:extLst>
      <p:ext uri="{BB962C8B-B14F-4D97-AF65-F5344CB8AC3E}">
        <p14:creationId xmlns:p14="http://schemas.microsoft.com/office/powerpoint/2010/main" val="3304434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A24CE-75D1-C758-B3A9-92A1D6786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9F26E-3050-4749-D289-FC05AFF19C94}"/>
              </a:ext>
            </a:extLst>
          </p:cNvPr>
          <p:cNvSpPr>
            <a:spLocks noGrp="1"/>
          </p:cNvSpPr>
          <p:nvPr>
            <p:ph type="title"/>
          </p:nvPr>
        </p:nvSpPr>
        <p:spPr>
          <a:xfrm>
            <a:off x="664031" y="2989629"/>
            <a:ext cx="1905000" cy="878742"/>
          </a:xfrm>
        </p:spPr>
        <p:txBody>
          <a:bodyPr>
            <a:normAutofit fontScale="90000"/>
          </a:bodyPr>
          <a:lstStyle/>
          <a:p>
            <a:pPr algn="just"/>
            <a:r>
              <a:rPr lang="en-US" sz="4000" dirty="0" err="1"/>
              <a:t>ArrayList</a:t>
            </a:r>
            <a:r>
              <a:rPr lang="en-US" sz="4000" dirty="0"/>
              <a:t> Methods</a:t>
            </a:r>
            <a:endParaRPr lang="en-US" sz="4000" b="1" dirty="0">
              <a:latin typeface="Courier New" panose="02070309020205020404" pitchFamily="49" charset="0"/>
              <a:cs typeface="Courier New" panose="02070309020205020404" pitchFamily="49" charset="0"/>
            </a:endParaRPr>
          </a:p>
        </p:txBody>
      </p:sp>
      <p:pic>
        <p:nvPicPr>
          <p:cNvPr id="12" name="Picture 11">
            <a:extLst>
              <a:ext uri="{FF2B5EF4-FFF2-40B4-BE49-F238E27FC236}">
                <a16:creationId xmlns:a16="http://schemas.microsoft.com/office/drawing/2014/main" id="{2BE93513-5998-4D0A-BD1F-91E98B87394E}"/>
              </a:ext>
            </a:extLst>
          </p:cNvPr>
          <p:cNvPicPr>
            <a:picLocks noChangeAspect="1"/>
          </p:cNvPicPr>
          <p:nvPr/>
        </p:nvPicPr>
        <p:blipFill>
          <a:blip r:embed="rId3"/>
          <a:stretch>
            <a:fillRect/>
          </a:stretch>
        </p:blipFill>
        <p:spPr>
          <a:xfrm>
            <a:off x="3276600" y="308596"/>
            <a:ext cx="8630663" cy="6240808"/>
          </a:xfrm>
          <a:prstGeom prst="rect">
            <a:avLst/>
          </a:prstGeom>
        </p:spPr>
      </p:pic>
    </p:spTree>
    <p:extLst>
      <p:ext uri="{BB962C8B-B14F-4D97-AF65-F5344CB8AC3E}">
        <p14:creationId xmlns:p14="http://schemas.microsoft.com/office/powerpoint/2010/main" val="4278147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E43D1-A7C2-8F96-4D2B-0011B9EFF9F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EBADC-C54D-6A8D-E6A7-A884B77C104D}"/>
              </a:ext>
            </a:extLst>
          </p:cNvPr>
          <p:cNvSpPr>
            <a:spLocks noGrp="1"/>
          </p:cNvSpPr>
          <p:nvPr>
            <p:ph idx="1"/>
          </p:nvPr>
        </p:nvSpPr>
        <p:spPr>
          <a:xfrm>
            <a:off x="838199" y="2236114"/>
            <a:ext cx="4223657" cy="995589"/>
          </a:xfrm>
        </p:spPr>
        <p:txBody>
          <a:bodyPr>
            <a:normAutofit/>
          </a:bodyPr>
          <a:lstStyle/>
          <a:p>
            <a:pPr marL="0" indent="0" algn="just">
              <a:buNone/>
            </a:pPr>
            <a:r>
              <a:rPr lang="en-US" sz="2000" dirty="0"/>
              <a:t>Assume that the </a:t>
            </a:r>
            <a:r>
              <a:rPr lang="en-US" sz="2000" dirty="0">
                <a:latin typeface="Courier New" panose="02070309020205020404" pitchFamily="49" charset="0"/>
                <a:cs typeface="Courier New" panose="02070309020205020404" pitchFamily="49" charset="0"/>
              </a:rPr>
              <a:t>pets </a:t>
            </a:r>
            <a:r>
              <a:rPr lang="en-US" sz="2000" dirty="0" err="1">
                <a:latin typeface="Courier New" panose="02070309020205020404" pitchFamily="49" charset="0"/>
                <a:cs typeface="Courier New" panose="02070309020205020404" pitchFamily="49" charset="0"/>
              </a:rPr>
              <a:t>ArrayList</a:t>
            </a:r>
            <a:r>
              <a:rPr lang="en-US" sz="2000" dirty="0">
                <a:latin typeface="Courier New" panose="02070309020205020404" pitchFamily="49" charset="0"/>
                <a:cs typeface="Courier New" panose="02070309020205020404" pitchFamily="49" charset="0"/>
              </a:rPr>
              <a:t> </a:t>
            </a:r>
            <a:r>
              <a:rPr lang="en-US" sz="2000" dirty="0"/>
              <a:t>has been instantiated and contains the following items:</a:t>
            </a:r>
          </a:p>
        </p:txBody>
      </p:sp>
      <p:sp>
        <p:nvSpPr>
          <p:cNvPr id="2" name="Title 1">
            <a:extLst>
              <a:ext uri="{FF2B5EF4-FFF2-40B4-BE49-F238E27FC236}">
                <a16:creationId xmlns:a16="http://schemas.microsoft.com/office/drawing/2014/main" id="{EB8A8380-717F-6B50-3073-CBDEF1878F87}"/>
              </a:ext>
            </a:extLst>
          </p:cNvPr>
          <p:cNvSpPr>
            <a:spLocks noGrp="1"/>
          </p:cNvSpPr>
          <p:nvPr>
            <p:ph type="title"/>
          </p:nvPr>
        </p:nvSpPr>
        <p:spPr>
          <a:xfrm>
            <a:off x="838200" y="365125"/>
            <a:ext cx="10515600" cy="995589"/>
          </a:xfrm>
        </p:spPr>
        <p:txBody>
          <a:bodyPr/>
          <a:lstStyle/>
          <a:p>
            <a:pPr algn="just"/>
            <a:r>
              <a:rPr lang="en-US" dirty="0"/>
              <a:t>Removing </a:t>
            </a:r>
            <a:r>
              <a:rPr lang="en-US" dirty="0" err="1"/>
              <a:t>ArrayList</a:t>
            </a:r>
            <a:r>
              <a:rPr lang="en-US" dirty="0"/>
              <a:t> elements</a:t>
            </a:r>
            <a:endParaRPr lang="en-US" dirty="0">
              <a:latin typeface="Courier New" panose="02070309020205020404" pitchFamily="49" charset="0"/>
              <a:cs typeface="Courier New" panose="02070309020205020404" pitchFamily="49" charset="0"/>
            </a:endParaRPr>
          </a:p>
        </p:txBody>
      </p:sp>
      <p:pic>
        <p:nvPicPr>
          <p:cNvPr id="10" name="Picture 9">
            <a:extLst>
              <a:ext uri="{FF2B5EF4-FFF2-40B4-BE49-F238E27FC236}">
                <a16:creationId xmlns:a16="http://schemas.microsoft.com/office/drawing/2014/main" id="{4843AE09-91EF-7577-DC29-26973EAC803A}"/>
              </a:ext>
            </a:extLst>
          </p:cNvPr>
          <p:cNvPicPr>
            <a:picLocks noChangeAspect="1"/>
          </p:cNvPicPr>
          <p:nvPr/>
        </p:nvPicPr>
        <p:blipFill>
          <a:blip r:embed="rId2"/>
          <a:stretch>
            <a:fillRect/>
          </a:stretch>
        </p:blipFill>
        <p:spPr>
          <a:xfrm>
            <a:off x="985066" y="3654520"/>
            <a:ext cx="8605248" cy="2273710"/>
          </a:xfrm>
          <a:prstGeom prst="rect">
            <a:avLst/>
          </a:prstGeom>
        </p:spPr>
      </p:pic>
      <p:pic>
        <p:nvPicPr>
          <p:cNvPr id="8" name="Picture 7">
            <a:extLst>
              <a:ext uri="{FF2B5EF4-FFF2-40B4-BE49-F238E27FC236}">
                <a16:creationId xmlns:a16="http://schemas.microsoft.com/office/drawing/2014/main" id="{F6E2B353-123F-5F58-B0DC-122898E00D29}"/>
              </a:ext>
            </a:extLst>
          </p:cNvPr>
          <p:cNvPicPr>
            <a:picLocks noChangeAspect="1"/>
          </p:cNvPicPr>
          <p:nvPr/>
        </p:nvPicPr>
        <p:blipFill>
          <a:blip r:embed="rId3"/>
          <a:stretch>
            <a:fillRect/>
          </a:stretch>
        </p:blipFill>
        <p:spPr>
          <a:xfrm>
            <a:off x="6096000" y="1813296"/>
            <a:ext cx="4896533" cy="2219635"/>
          </a:xfrm>
          <a:prstGeom prst="rect">
            <a:avLst/>
          </a:prstGeom>
        </p:spPr>
      </p:pic>
    </p:spTree>
    <p:extLst>
      <p:ext uri="{BB962C8B-B14F-4D97-AF65-F5344CB8AC3E}">
        <p14:creationId xmlns:p14="http://schemas.microsoft.com/office/powerpoint/2010/main" val="356875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F7DEA-73E5-95AC-0FE2-C8F692D824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CABCE7-4528-5E2D-9D1B-D63F88896255}"/>
              </a:ext>
            </a:extLst>
          </p:cNvPr>
          <p:cNvSpPr>
            <a:spLocks noGrp="1"/>
          </p:cNvSpPr>
          <p:nvPr>
            <p:ph type="title"/>
          </p:nvPr>
        </p:nvSpPr>
        <p:spPr>
          <a:xfrm>
            <a:off x="838200" y="365125"/>
            <a:ext cx="10515600" cy="995589"/>
          </a:xfrm>
        </p:spPr>
        <p:txBody>
          <a:bodyPr/>
          <a:lstStyle/>
          <a:p>
            <a:pPr algn="just"/>
            <a:r>
              <a:rPr lang="en-US" dirty="0"/>
              <a:t>Removing </a:t>
            </a:r>
            <a:r>
              <a:rPr lang="en-US" dirty="0" err="1"/>
              <a:t>ArrayList</a:t>
            </a:r>
            <a:r>
              <a:rPr lang="en-US" dirty="0"/>
              <a:t> elements</a:t>
            </a:r>
            <a:endParaRPr lang="en-US"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3F9A88C1-6040-0D8C-C146-99F8617E4AAC}"/>
              </a:ext>
            </a:extLst>
          </p:cNvPr>
          <p:cNvPicPr>
            <a:picLocks noChangeAspect="1"/>
          </p:cNvPicPr>
          <p:nvPr/>
        </p:nvPicPr>
        <p:blipFill>
          <a:blip r:embed="rId2"/>
          <a:stretch>
            <a:fillRect/>
          </a:stretch>
        </p:blipFill>
        <p:spPr>
          <a:xfrm>
            <a:off x="2028462" y="1360714"/>
            <a:ext cx="8335072" cy="1705264"/>
          </a:xfrm>
          <a:prstGeom prst="rect">
            <a:avLst/>
          </a:prstGeom>
        </p:spPr>
      </p:pic>
      <p:pic>
        <p:nvPicPr>
          <p:cNvPr id="11" name="Picture 10">
            <a:extLst>
              <a:ext uri="{FF2B5EF4-FFF2-40B4-BE49-F238E27FC236}">
                <a16:creationId xmlns:a16="http://schemas.microsoft.com/office/drawing/2014/main" id="{39A1DEDD-A84E-88AE-7705-29BF0432CD54}"/>
              </a:ext>
            </a:extLst>
          </p:cNvPr>
          <p:cNvPicPr>
            <a:picLocks noChangeAspect="1"/>
          </p:cNvPicPr>
          <p:nvPr/>
        </p:nvPicPr>
        <p:blipFill>
          <a:blip r:embed="rId3"/>
          <a:stretch>
            <a:fillRect/>
          </a:stretch>
        </p:blipFill>
        <p:spPr>
          <a:xfrm>
            <a:off x="2028462" y="3169007"/>
            <a:ext cx="8335072" cy="2874163"/>
          </a:xfrm>
          <a:prstGeom prst="rect">
            <a:avLst/>
          </a:prstGeom>
        </p:spPr>
      </p:pic>
    </p:spTree>
    <p:extLst>
      <p:ext uri="{BB962C8B-B14F-4D97-AF65-F5344CB8AC3E}">
        <p14:creationId xmlns:p14="http://schemas.microsoft.com/office/powerpoint/2010/main" val="114775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BB559-820A-0C29-7F3D-9CDE1B8CAF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14A05C-E855-F56D-8C35-4F1068CA8E36}"/>
              </a:ext>
            </a:extLst>
          </p:cNvPr>
          <p:cNvSpPr>
            <a:spLocks noGrp="1"/>
          </p:cNvSpPr>
          <p:nvPr>
            <p:ph type="title"/>
          </p:nvPr>
        </p:nvSpPr>
        <p:spPr>
          <a:xfrm>
            <a:off x="838200" y="365125"/>
            <a:ext cx="10515600" cy="995589"/>
          </a:xfrm>
        </p:spPr>
        <p:txBody>
          <a:bodyPr/>
          <a:lstStyle/>
          <a:p>
            <a:pPr algn="just"/>
            <a:r>
              <a:rPr lang="en-US" dirty="0"/>
              <a:t>Removing </a:t>
            </a:r>
            <a:r>
              <a:rPr lang="en-US" dirty="0" err="1"/>
              <a:t>ArrayList</a:t>
            </a:r>
            <a:r>
              <a:rPr lang="en-US" dirty="0"/>
              <a:t> elements</a:t>
            </a:r>
            <a:endParaRPr lang="en-US"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02DC1F07-7F83-DDB6-4BE6-DD8CC2326704}"/>
              </a:ext>
            </a:extLst>
          </p:cNvPr>
          <p:cNvPicPr>
            <a:picLocks noChangeAspect="1"/>
          </p:cNvPicPr>
          <p:nvPr/>
        </p:nvPicPr>
        <p:blipFill>
          <a:blip r:embed="rId2"/>
          <a:stretch>
            <a:fillRect/>
          </a:stretch>
        </p:blipFill>
        <p:spPr>
          <a:xfrm>
            <a:off x="2028462" y="1360714"/>
            <a:ext cx="8335072" cy="1705264"/>
          </a:xfrm>
          <a:prstGeom prst="rect">
            <a:avLst/>
          </a:prstGeom>
        </p:spPr>
      </p:pic>
      <p:pic>
        <p:nvPicPr>
          <p:cNvPr id="4" name="Picture 3">
            <a:extLst>
              <a:ext uri="{FF2B5EF4-FFF2-40B4-BE49-F238E27FC236}">
                <a16:creationId xmlns:a16="http://schemas.microsoft.com/office/drawing/2014/main" id="{69923D37-C5C8-F759-0A9E-C5AEEAD0BFE1}"/>
              </a:ext>
            </a:extLst>
          </p:cNvPr>
          <p:cNvPicPr>
            <a:picLocks noChangeAspect="1"/>
          </p:cNvPicPr>
          <p:nvPr/>
        </p:nvPicPr>
        <p:blipFill>
          <a:blip r:embed="rId3"/>
          <a:stretch>
            <a:fillRect/>
          </a:stretch>
        </p:blipFill>
        <p:spPr>
          <a:xfrm>
            <a:off x="1983947" y="3550302"/>
            <a:ext cx="8414757" cy="2676327"/>
          </a:xfrm>
          <a:prstGeom prst="rect">
            <a:avLst/>
          </a:prstGeom>
        </p:spPr>
      </p:pic>
      <p:sp>
        <p:nvSpPr>
          <p:cNvPr id="5" name="TextBox 4">
            <a:extLst>
              <a:ext uri="{FF2B5EF4-FFF2-40B4-BE49-F238E27FC236}">
                <a16:creationId xmlns:a16="http://schemas.microsoft.com/office/drawing/2014/main" id="{0FAD603B-8126-BE55-EA57-C1DEF3BC139D}"/>
              </a:ext>
            </a:extLst>
          </p:cNvPr>
          <p:cNvSpPr txBox="1"/>
          <p:nvPr/>
        </p:nvSpPr>
        <p:spPr>
          <a:xfrm>
            <a:off x="2028462" y="3287486"/>
            <a:ext cx="551119" cy="246221"/>
          </a:xfrm>
          <a:prstGeom prst="rect">
            <a:avLst/>
          </a:prstGeom>
          <a:noFill/>
        </p:spPr>
        <p:txBody>
          <a:bodyPr wrap="square" rtlCol="0">
            <a:spAutoFit/>
          </a:bodyPr>
          <a:lstStyle/>
          <a:p>
            <a:r>
              <a:rPr lang="en-US" sz="1000" dirty="0" err="1">
                <a:latin typeface="Courier New" panose="02070309020205020404" pitchFamily="49" charset="0"/>
                <a:cs typeface="Courier New" panose="02070309020205020404" pitchFamily="49" charset="0"/>
              </a:rPr>
              <a:t>i</a:t>
            </a:r>
            <a:r>
              <a:rPr lang="en-US" sz="1000" dirty="0">
                <a:latin typeface="Courier New" panose="02070309020205020404" pitchFamily="49" charset="0"/>
                <a:cs typeface="Courier New" panose="02070309020205020404" pitchFamily="49" charset="0"/>
              </a:rPr>
              <a:t> = </a:t>
            </a:r>
          </a:p>
        </p:txBody>
      </p:sp>
      <p:pic>
        <p:nvPicPr>
          <p:cNvPr id="8" name="Picture 7">
            <a:extLst>
              <a:ext uri="{FF2B5EF4-FFF2-40B4-BE49-F238E27FC236}">
                <a16:creationId xmlns:a16="http://schemas.microsoft.com/office/drawing/2014/main" id="{DE88263A-546B-D3C5-7EAC-F501C7BF1A3B}"/>
              </a:ext>
            </a:extLst>
          </p:cNvPr>
          <p:cNvPicPr>
            <a:picLocks noChangeAspect="1"/>
          </p:cNvPicPr>
          <p:nvPr/>
        </p:nvPicPr>
        <p:blipFill>
          <a:blip r:embed="rId4"/>
          <a:stretch>
            <a:fillRect/>
          </a:stretch>
        </p:blipFill>
        <p:spPr>
          <a:xfrm>
            <a:off x="2028462" y="3178978"/>
            <a:ext cx="8432709" cy="499399"/>
          </a:xfrm>
          <a:prstGeom prst="rect">
            <a:avLst/>
          </a:prstGeom>
        </p:spPr>
      </p:pic>
    </p:spTree>
    <p:extLst>
      <p:ext uri="{BB962C8B-B14F-4D97-AF65-F5344CB8AC3E}">
        <p14:creationId xmlns:p14="http://schemas.microsoft.com/office/powerpoint/2010/main" val="322868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B4AE2-4727-8323-4A4F-928C30069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071D54-8A25-4342-7642-916DB65DFD94}"/>
              </a:ext>
            </a:extLst>
          </p:cNvPr>
          <p:cNvSpPr>
            <a:spLocks noGrp="1"/>
          </p:cNvSpPr>
          <p:nvPr>
            <p:ph type="title"/>
          </p:nvPr>
        </p:nvSpPr>
        <p:spPr>
          <a:xfrm>
            <a:off x="838200" y="365125"/>
            <a:ext cx="10515600" cy="995589"/>
          </a:xfrm>
        </p:spPr>
        <p:txBody>
          <a:bodyPr/>
          <a:lstStyle/>
          <a:p>
            <a:pPr algn="just"/>
            <a:r>
              <a:rPr lang="en-US" dirty="0"/>
              <a:t>Removing </a:t>
            </a:r>
            <a:r>
              <a:rPr lang="en-US" dirty="0" err="1"/>
              <a:t>ArrayList</a:t>
            </a:r>
            <a:r>
              <a:rPr lang="en-US" dirty="0"/>
              <a:t> elements</a:t>
            </a:r>
            <a:endParaRPr lang="en-US"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DDD62FB5-DC6A-F0C7-0D56-428EA9F5DFE7}"/>
              </a:ext>
            </a:extLst>
          </p:cNvPr>
          <p:cNvPicPr>
            <a:picLocks noChangeAspect="1"/>
          </p:cNvPicPr>
          <p:nvPr/>
        </p:nvPicPr>
        <p:blipFill>
          <a:blip r:embed="rId3"/>
          <a:stretch>
            <a:fillRect/>
          </a:stretch>
        </p:blipFill>
        <p:spPr>
          <a:xfrm>
            <a:off x="2493758" y="1188798"/>
            <a:ext cx="7204483" cy="1473958"/>
          </a:xfrm>
          <a:prstGeom prst="rect">
            <a:avLst/>
          </a:prstGeom>
        </p:spPr>
      </p:pic>
      <p:pic>
        <p:nvPicPr>
          <p:cNvPr id="5" name="Picture 4">
            <a:extLst>
              <a:ext uri="{FF2B5EF4-FFF2-40B4-BE49-F238E27FC236}">
                <a16:creationId xmlns:a16="http://schemas.microsoft.com/office/drawing/2014/main" id="{640BAD67-2CDD-1479-8646-DC0DCBC7862A}"/>
              </a:ext>
            </a:extLst>
          </p:cNvPr>
          <p:cNvPicPr>
            <a:picLocks noChangeAspect="1"/>
          </p:cNvPicPr>
          <p:nvPr/>
        </p:nvPicPr>
        <p:blipFill>
          <a:blip r:embed="rId4"/>
          <a:stretch>
            <a:fillRect/>
          </a:stretch>
        </p:blipFill>
        <p:spPr>
          <a:xfrm>
            <a:off x="2175586" y="3161127"/>
            <a:ext cx="8040824" cy="3331748"/>
          </a:xfrm>
          <a:prstGeom prst="rect">
            <a:avLst/>
          </a:prstGeom>
        </p:spPr>
      </p:pic>
      <p:pic>
        <p:nvPicPr>
          <p:cNvPr id="9" name="Picture 8">
            <a:extLst>
              <a:ext uri="{FF2B5EF4-FFF2-40B4-BE49-F238E27FC236}">
                <a16:creationId xmlns:a16="http://schemas.microsoft.com/office/drawing/2014/main" id="{E2F775E2-978D-65B6-85F8-6DDD057065F1}"/>
              </a:ext>
            </a:extLst>
          </p:cNvPr>
          <p:cNvPicPr>
            <a:picLocks noChangeAspect="1"/>
          </p:cNvPicPr>
          <p:nvPr/>
        </p:nvPicPr>
        <p:blipFill>
          <a:blip r:embed="rId5"/>
          <a:stretch>
            <a:fillRect/>
          </a:stretch>
        </p:blipFill>
        <p:spPr>
          <a:xfrm>
            <a:off x="2164700" y="2735842"/>
            <a:ext cx="8080783" cy="478558"/>
          </a:xfrm>
          <a:prstGeom prst="rect">
            <a:avLst/>
          </a:prstGeom>
        </p:spPr>
      </p:pic>
    </p:spTree>
    <p:extLst>
      <p:ext uri="{BB962C8B-B14F-4D97-AF65-F5344CB8AC3E}">
        <p14:creationId xmlns:p14="http://schemas.microsoft.com/office/powerpoint/2010/main" val="2071797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707847-D4F1-0DC4-2F20-9EF3445AA7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CC7E18-B1B5-755B-DEFC-2FA2B6060A3F}"/>
              </a:ext>
            </a:extLst>
          </p:cNvPr>
          <p:cNvSpPr>
            <a:spLocks noGrp="1"/>
          </p:cNvSpPr>
          <p:nvPr>
            <p:ph type="title"/>
          </p:nvPr>
        </p:nvSpPr>
        <p:spPr>
          <a:xfrm>
            <a:off x="838200" y="365125"/>
            <a:ext cx="10515600" cy="995589"/>
          </a:xfrm>
        </p:spPr>
        <p:txBody>
          <a:bodyPr/>
          <a:lstStyle/>
          <a:p>
            <a:pPr algn="just"/>
            <a:r>
              <a:rPr lang="en-US" dirty="0"/>
              <a:t>The Issue: Shifting of Elements</a:t>
            </a:r>
            <a:endParaRPr lang="en-US" dirty="0">
              <a:latin typeface="Courier New" panose="02070309020205020404" pitchFamily="49" charset="0"/>
              <a:cs typeface="Courier New" panose="02070309020205020404" pitchFamily="49" charset="0"/>
            </a:endParaRPr>
          </a:p>
        </p:txBody>
      </p:sp>
      <p:pic>
        <p:nvPicPr>
          <p:cNvPr id="6" name="Picture 5">
            <a:extLst>
              <a:ext uri="{FF2B5EF4-FFF2-40B4-BE49-F238E27FC236}">
                <a16:creationId xmlns:a16="http://schemas.microsoft.com/office/drawing/2014/main" id="{DCFD832F-B429-9D03-9873-49F6466D118E}"/>
              </a:ext>
            </a:extLst>
          </p:cNvPr>
          <p:cNvPicPr>
            <a:picLocks noChangeAspect="1"/>
          </p:cNvPicPr>
          <p:nvPr/>
        </p:nvPicPr>
        <p:blipFill>
          <a:blip r:embed="rId3"/>
          <a:stretch>
            <a:fillRect/>
          </a:stretch>
        </p:blipFill>
        <p:spPr>
          <a:xfrm>
            <a:off x="980584" y="1277613"/>
            <a:ext cx="9353006" cy="1901017"/>
          </a:xfrm>
          <a:prstGeom prst="rect">
            <a:avLst/>
          </a:prstGeom>
        </p:spPr>
      </p:pic>
      <p:pic>
        <p:nvPicPr>
          <p:cNvPr id="10" name="Picture 9">
            <a:extLst>
              <a:ext uri="{FF2B5EF4-FFF2-40B4-BE49-F238E27FC236}">
                <a16:creationId xmlns:a16="http://schemas.microsoft.com/office/drawing/2014/main" id="{DA29E9F3-D795-C768-E099-5FD3406FFC98}"/>
              </a:ext>
            </a:extLst>
          </p:cNvPr>
          <p:cNvPicPr>
            <a:picLocks noChangeAspect="1"/>
          </p:cNvPicPr>
          <p:nvPr/>
        </p:nvPicPr>
        <p:blipFill>
          <a:blip r:embed="rId4"/>
          <a:stretch>
            <a:fillRect/>
          </a:stretch>
        </p:blipFill>
        <p:spPr>
          <a:xfrm>
            <a:off x="926154" y="3335142"/>
            <a:ext cx="9924612" cy="1901016"/>
          </a:xfrm>
          <a:prstGeom prst="rect">
            <a:avLst/>
          </a:prstGeom>
        </p:spPr>
      </p:pic>
    </p:spTree>
    <p:extLst>
      <p:ext uri="{BB962C8B-B14F-4D97-AF65-F5344CB8AC3E}">
        <p14:creationId xmlns:p14="http://schemas.microsoft.com/office/powerpoint/2010/main" val="124436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477</TotalTime>
  <Words>312</Words>
  <Application>Microsoft Office PowerPoint</Application>
  <PresentationFormat>Widescreen</PresentationFormat>
  <Paragraphs>32</Paragraphs>
  <Slides>11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Courier New</vt:lpstr>
      <vt:lpstr>Wingdings</vt:lpstr>
      <vt:lpstr>Office Theme</vt:lpstr>
      <vt:lpstr>PowerPoint Presentation</vt:lpstr>
      <vt:lpstr>Review</vt:lpstr>
      <vt:lpstr>Introduction to ArrayList</vt:lpstr>
      <vt:lpstr>ArrayList Methods</vt:lpstr>
      <vt:lpstr>Removing ArrayList elements</vt:lpstr>
      <vt:lpstr>Removing ArrayList elements</vt:lpstr>
      <vt:lpstr>Removing ArrayList elements</vt:lpstr>
      <vt:lpstr>Removing ArrayList elements</vt:lpstr>
      <vt:lpstr>The Issue: Shifting of Elements</vt:lpstr>
      <vt:lpstr>Removing ArrayList elements: Solution 1</vt:lpstr>
      <vt:lpstr>Removing ArrayList elements: Solution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Gabrielle Baniqued</dc:creator>
  <cp:lastModifiedBy>Gabrielle Baniqued</cp:lastModifiedBy>
  <cp:revision>3</cp:revision>
  <cp:lastPrinted>2024-12-05T16:59:15Z</cp:lastPrinted>
  <dcterms:created xsi:type="dcterms:W3CDTF">2024-09-11T14:39:52Z</dcterms:created>
  <dcterms:modified xsi:type="dcterms:W3CDTF">2025-02-04T14:58:27Z</dcterms:modified>
</cp:coreProperties>
</file>