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77" r:id="rId3"/>
    <p:sldId id="278" r:id="rId4"/>
    <p:sldId id="280" r:id="rId5"/>
    <p:sldId id="279" r:id="rId6"/>
    <p:sldId id="281" r:id="rId7"/>
    <p:sldId id="282" r:id="rId8"/>
    <p:sldId id="283" r:id="rId9"/>
    <p:sldId id="284" r:id="rId10"/>
    <p:sldId id="285" r:id="rId11"/>
    <p:sldId id="286" r:id="rId12"/>
    <p:sldId id="287" r:id="rId13"/>
    <p:sldId id="288" r:id="rId14"/>
    <p:sldId id="289" r:id="rId15"/>
    <p:sldId id="292" r:id="rId16"/>
    <p:sldId id="291" r:id="rId17"/>
    <p:sldId id="290" r:id="rId18"/>
    <p:sldId id="294" r:id="rId19"/>
    <p:sldId id="293" r:id="rId20"/>
    <p:sldId id="261" r:id="rId21"/>
    <p:sldId id="32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4E8CA-4C49-4AE3-99A7-447F6B75B03F}" v="5" dt="2024-11-07T15:46:21.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000.21368" units="1/cm"/>
          <inkml:channelProperty channel="Y" name="resolution" value="1000.21368" units="1/cm"/>
          <inkml:channelProperty channel="T" name="resolution" value="1" units="1/dev"/>
        </inkml:channelProperties>
      </inkml:inkSource>
      <inkml:timestamp xml:id="ts0" timeString="2024-10-30T15:39:51.123"/>
    </inkml:context>
    <inkml:brush xml:id="br0">
      <inkml:brushProperty name="width" value="0.05292" units="cm"/>
      <inkml:brushProperty name="height" value="0.05292" units="cm"/>
      <inkml:brushProperty name="color" value="#FF0000"/>
    </inkml:brush>
  </inkml:definitions>
  <inkml:trace contextRef="#ctx0" brushRef="#br0">519 18293 0,'0'0'0,"0"0"0,24-3 0,0 0 15,3 0-15,-27 3 0,21-3 16,3 2-16,1 0 0,-1-1 16,-22 2-16,25 0 0,9-1 15,4 1-15,-1 1 0,-1 0 16,-2 1-16,-1 1 0,-4-1 16,-4 1-16,-3 1 0,-3 0 0,-7-1 15,-3-1-15,-4 0 16,-3-1-16,-1 0 0,2 0 0,-2 2 15,-2-2-15,-1 1 0,-179 12 16,138-14-16,-4 0 0,-3 0 16,48 0-16,-100 1 15,51 1-15,3 0 0,3 0 0,6-1 16,6 0-16,9 0 0,4 0 16,18-1-16,-15-1 0,16 0 0,10-1 15,24-2-15,-9 1 0,2-1 16,3 0-16,-6 2 0,13-1 15,7 1-15,3 1 0,2 0 16,-1 0-16,0 2 0,-3 1 16,-3 2-16,-7-2 0,-6 2 15,-8-2-15,-6-1 0,-7 1 16,-9-2-16,11 0 0,-6 0 16,-2 0-16,-3 0 0,-1 0 0,-3-2 15,-1 1-15,-142-21 0,110 18 16,-5 0-16,-1-1 0,-2 3 15,4 0-15,26 2 0,1 0 16,2-1-16,-34 0 0,32-1 16,14 2-16,-17-3 0,19 2 15,7-2-15,-9 3 0,11-2 16,19-1-16,22 1 0,1 2 0,1 0 16,1 0-16,1 3 0,-3 0 15,-2 2-15,-5 1 0,-6-1 16,-8 1-16,-6-1 0,-9 0 15,-8-3-15,-6-2 0,0 2 16,1 0-16,-4-1 0,-2 1 16,-2-1-16,3-1 0,-1 1 15,-224-12-15,174 8 0,-4 0 16,26 2-16,-1 0 0,0 0 16,-91-1-16,76 1 0,5 0 15,8 0-15,29-1 0,4-1 0,2-5 16,4 3-16,3-2 0,6 1 15,7-2-15,-3 2 0,20-4 16,9-1-16,6 2 0,5 0 16,1 4-16,-2 2 0,0 3 15,-3 1-15,-6 1 0,-10 1 0,-7 1 16,-8-1-16,-9 0 0,-6-1 16,-5-2-16,-2 1 0,0-1 15,0 0-15,2 2 0,-2-1 16,-2 0-16,-1 0 0,-3 0 15,0-1-15,-5 1 0,-45 2 16,-46 0-16,46-2 0,28-1 16,10 1-16,6-1 0,6 0 0,-1 0 15,-1-1-15,1 1 0,3 0 16,2-1-16,2 1 0,3-1 16,1 1-16,32-3 0,90 0 15,-52 2-15,-35 1 0,-11 1 16,-9-1-16,-10 0 0,-11 0 15,12 0-15,-6 0 0,-3 0 16,-3 0-16,-1 0 0,-3-1 16,-3 1-16,-15-1 0,-92-4 0,24 2 15,37 4-15,12 1 0,5-1 16,6 1-16,7-1 0,9 0 16,6 0-16,2-1 0,0 1 15,2-1-15,4 0 0,2 0 16,2 0-16,4 0 0,25 1 15,75 6-15,-40 0 0,-28-2 16,-10 0-16,-9-1 0,-13-2 0,-2 2 16,0 7-16,-6-11 0,0 0 15,-13 8-15,13-8 0,0 0 16,0 0-16,0 0 0,0 0 16,0 0-16</inkml:trace>
  <inkml:trace contextRef="#ctx0" brushRef="#br0" timeOffset="28233.3">2703 7591 0,'0'0'0,"0"0"0,-3 34 16,1 0-16,0-7 0,0 4 15,0-1-15,0 4 0,-1 2 16,0 1-16,0 2 0,0 1 16,1 2-16,0 0 0,2-40 0,-2 40 15,-1 8-15,1 0 0,0 0 16,-2-2-16,1-1 0,0-2 16,0-2-16,0-2 0,0-2 15,1-2-15,-1-3 0,0-4 16,-8 45-16,6-46 0,2-8 15,0-10-15,1-5 0,0-1 0,0 1 16,0-2-16,1-1 0,0 0 16,-1-1-16,1 0 0,1-1 15,-3 1-15,-7 7 0,10-9 16</inkml:trace>
  <inkml:trace contextRef="#ctx0" brushRef="#br0" timeOffset="28850.7">2684 7571 0,'0'0'0,"0"0"0,0 0 0,10-4 0,1-1 16,0 1-16,3 2 0,1-1 15,3-1-15,1 1 0,4-2 16,-23 5-16,18-2 0,1 1 0,3 1 15,1 0-15,-21 0 0,23 1 16,7 2-16,2 2 0,-1 2 16,-2 2-16,-3 0 0,-1 2 15,-5 1-15,-3 0 0,-4 1 16,-3-1-16,-5-1 0,-2-1 16,-7 23-16,-14-4 0,-14-1 0,-3-7 15,-2-2-15,-1-1 0,-5 0 16,-6-1-16,-2 3 0,3-4 15,0 1-15,-3 1 0,15-5 16,7-4-16,9-2 0,13-5 16,-1 0-16,6-2 0,0 0 15,0 0-15</inkml:trace>
  <inkml:trace contextRef="#ctx0" brushRef="#br0" timeOffset="31367.7">3367 7557 0,'0'0'0,"0"0"0,0 0 0,0 0 0,0 0 15,-1 4-15,-5 16 0,4-10 16,0 3-16,-1 3 0,-3 4 15,6-20-15,-4 17 0,-2 2 16,1 1-16,0 2 0,5-20 0,-5 20 16,1 3-16,1 1 0,1-4 15,2-1-15,1-3 0,2 2 16,0-4-16,2-2 0,0-3 16,3-2-16,1-2 0,-2-3 15,-1-1-15,1-2 0,1-1 16,6-1-16,78-55 0,-25-7 15,-34 25-15,-8 8 0,-4 1 0,-3 0 16,-2 4-16,-4 3 0,-2 4 16,-5 7-16,-5 11 0,5-10 15,-3 6-15,-1 3 0,-1 2 16,-3 9-16,0-1 0,-13 31 16,-5 20-16,5-16 0,6-9 15,1-3-15,3-2 0,2-4 16,3-2-16,1-5 0,1-1 15,4-1-15,0-5 0,1-5 0,2 2 16,-6-7-16,3 2 0,-3-3 16,3 3-16,1-2 0,-2 0 15,7 1-15,-4-4 0,-3 0 16</inkml:trace>
  <inkml:trace contextRef="#ctx0" brushRef="#br0" timeOffset="31917.71">3961 7259 0,'0'0'0,"0"0"0,0 0 0,-8 31 15,2 1-15,0-6 0,0 2 16,0 2-16,-1 2 0,0 2 16,1 0-16,0 0 0,-2 0 15,2-1-15,0-2 0,6-29 0,-5 28 16,-1 3-16,1-1 0,0-3 15,2-3-15,0-3 0,1-4 16,0-5-16,1-3 0,1-4 16,0-7-16,-1 13 0,1-8 15,7-4-15,-6-3 0,2-3 16,5-12-16,29-64 0,-4 10 16,-13 31-16,-2 8 0,0 3 15,-1 3-15,2 3 0,-1 2 16,3 4-16,0 4 0,1 2 0,-1 4 15,1 2-15,-2 5 0,3 5 16,6 5-16,-2 6 0,-5 3 16,-2 1-16,-5 3 0,-2 3 15,-3 3-15,-5-1 0,-3 2 16,-3-1-16,-4 2 0,-5 1 16,-4-2-16,-4-3 0,-1-3 0,-5-1 15,-2-2-15,-2-3 0,-2-2 16,-3-2-16,1-2 0,-1-3 15,1-2-15,2-4 0,1-2 16,0-4-16,4-1 0,5-4 16,3-2-16,6-4 0,4-2 15,4-3-15,4 0 0,9-14 16,6 4-16,6-1 0,-7 13 16,-4 4-16,-3 5 0,-3 3 0,-3 3 15,2-1-15,-2 1 0,0 0 16,-1 1-16</inkml:trace>
  <inkml:trace contextRef="#ctx0" brushRef="#br0" timeOffset="32234.39">4772 7193 0,'0'0'16,"0"0"-16,0 24 0,0 2 0,0 1 16,0-27-16,0 21 0,0 2 15,0 3-15,-1 2 0,1-25 16,-1 29-16,-1 9 0,-1 4 0,-1-1 16,-2 1-16,1 1 0,0-4 15,-1 0-15,1-2 0,0-3 16,-1-2-16,2-4 0,0-4 15,1-4-15,1-4 0,1-5 16,0 4-16,0 31 0,1-49 16,0 0-16,0 0 0,0 0 0,0 0 15,0 0-15,0 0 0,0 3 16</inkml:trace>
  <inkml:trace contextRef="#ctx0" brushRef="#br0" timeOffset="32417.2">5064 7622 0,'0'0'16,"0"0"-16,-8 35 0,1-1 0,2-7 0,0 0 15,-1-1-15,1 0 0,5-26 16,-5 24-16,4-20 0,-5 27 16,0-6-16,-1-3 0,3-5 15,0-4-15,2-7 0,0 1 16,1-1-16,-1-2 0,1 0 15</inkml:trace>
  <inkml:trace contextRef="#ctx0" brushRef="#br0" timeOffset="32584.39">5036 7474 0,'0'0'15,"0"0"-15,0 0 0,3 4 0,0-1 0,10 9 16,-13-12-16,10 21 0,-2-9 15,-4-5-15,-4-7 0,0 0 16,0 0-16,0 0 0,0 0 0,0 0 16,0 0-16</inkml:trace>
  <inkml:trace contextRef="#ctx0" brushRef="#br0" timeOffset="32868.82">5762 7554 0,'0'0'0,"0"0"0,0 0 16,-20 5-16,-1 0 0,-2 2 0,2 1 16,-2 2-16,-6 3 0,-3 2 15,-5 4-15,-1 3 0,-1 5 16,1 1-16,3 3 0,4 0 16,6 0-16,5-2 0,6-1 15,5-2-15,5-2 0,3-20 16,2 19-16,5 5 0,10 1 15,6-2-15,6-5 0,5-3 0,5-3 16,4-2-16,132 10 0,-95-19 16,-35-5-16,-7 0 0,-8-2 15,-8 1-15,-15 1 0,1 0 16,-3 0-16,1-1 0,-5 1 16</inkml:trace>
  <inkml:trace contextRef="#ctx0" brushRef="#br0" timeOffset="41351.11">7353 6914 0,'0'0'0,"0"0"0,0 0 16,-1 4-16,-4 16 0,1-7 15,-1 4-15,0 6 0,0-2 16,0 5-16,-1 4 0,-1 8 0,0 5 16,1 5-16,-3 7 0,-2 7 15,0 6-15,0 2 0,-1 2 16,1 0-16,-1 1 0,1-3 16,0-2-16,0-5 0,1-5 15,1-4-15,0-7 0,3-5 16,0-6-16,1-4 0,5-29 15,-4 24-15,-5 28 0,6-39 16,3-13-16,-1 7 0,1-10 16,-1 3-16,1-3 0,0 0 0,0 0 15,0 0-15,0 0 0</inkml:trace>
  <inkml:trace contextRef="#ctx0" brushRef="#br0" timeOffset="41784.55">7163 7768 0,'0'0'0,"0"0"0,2-11 0,0 0 16,2-2-16,4 1 0,6 0 15,3 0-15,5 0 0,-5 3 16,3 0-16,2 0 0,0 2 15,1 0-15,1 1 0,0 1 0,-3 2 16,-20 3-16,20-1 0,3 2 16,4 3-16,-2 3 0,-2 5 15,-3 2-15,-2 4 0,-4 1 16,-2 4-16,-5 1 0,-4 2 16,-3 1-16,-26 86 0,0-55 15,4-19-15,-3-4 0,-3-3 16,-5-1-16,-3-1 0,-2-3 15,0-2-15,-3-4 0,1-3 0,1-3 16,2-4-16,1-2 0,4-3 16,6-5-16,4-2 0,1-3 15,3-5-15,0-2 0,6-4 16,3 0-16,-1-4 0,7 12 16,0-1-16,1 4 0,-1-2 15,2 5-15,-1-3 0,1 4 0,-1-5 16,1 5-16</inkml:trace>
  <inkml:trace contextRef="#ctx0" brushRef="#br0" timeOffset="42250.77">8041 7759 0,'0'0'0,"0"0"0,-13-8 15,-1-3-15,0 2 16,-3 2-16,0 2 0,-4 3 0,-3 4 16,5 3-16,-3 2 0,-3 5 15,-3 3-15,-1 6 0,-1 2 16,0 4-16,1 2 0,2 2 16,5 1-16,2-1 0,4 0 15,3-1-15,12-29 0,-6 27 0,2 1 16,6 1-16,4-2 0,7-1 15,72 42-15,-31-47 0,-10-11 16,1-4-16,-1-5 0,7-5 16,0-8-16,-2-4 0,-4-3 15,0-5-15,-5-3 0,-3-3 16,-4-6-16,-5-1 0,-5-2 16,-6-2-16,-3-7 0,-10 8 0,-7 3 15,-8 3-15,-4 4 0,16 29 16,0 0-16,-28-3 0,-100-14 15,87 14-15,1 2 0,2 1 16,3 3-16,4 2 0,4 0 16,6 1-16,6-1 0,2 0 15,13-5-15,0 0 0,0 0 0,0 0 16,0 0-16,0 0 0,0 0 16</inkml:trace>
  <inkml:trace contextRef="#ctx0" brushRef="#br0" timeOffset="42635.51">8612 7777 0,'0'0'0,"0"0"15,0 0-15,-17 4 0,0 3 0,-4 0 16,-3 4-16,3 2 0,-1 1 0,-2 6 16,-1 2-16,-1 4 0,2 1 15,4 2-15,2 0 0,4-2 16,3 0-16,4-2 0,3-2 15,3-19-15,1 18 0,2 2 16,6 1-16,7-2 0,3-2 16,5-4-16,4-5 0,1-2 15,3-3-15,1-4 0,1-5 0,93-26 16,-71 4-16,-19 2 0,-4-4 16,-5-2-16,-4-3 15,-6-5-15,-4-2 0,-6-11 0,-6 10 16,-7 4-16,-8 4 0,-5 6 15,19 25-15,0 0 0,-25-6 16,-92-10-16,80 13 0,-1 2 16,2 3-16,2 2 0,4 2 0,7-1 15,4 1-15,5-2 0,14-4 16,0 0-16,0 0 0,0 0 16,0 0-16,0 0 0,0 0 15</inkml:trace>
  <inkml:trace contextRef="#ctx0" brushRef="#br0" timeOffset="42934.47">9174 7234 0,'0'0'0,"0"0"0,-6 22 0,-2 0 16,0 3-16,1-1 0,0 3 15,-3 5-15,0 6 0,0 3 16,-2 4-16,0 3 0,1 2 16,0-1-16,0 1 0,-2-1 0,2-3 15,1-4-15,0-4 0,2-3 16,8-33-16,-7 28 0,0 0 16,-2 8-16,4-15 0,1-6 15,2-5-15,0-3 0,1-5 16,-2 16-16,3-20 0,0 0 15,0 0-15</inkml:trace>
  <inkml:trace contextRef="#ctx0" brushRef="#br0" timeOffset="43317.84">9246 7790 0,'0'0'0,"0"0"0,17 6 0,1 1 0,2 1 16,3 1-16,-5-2 0,2-1 15,2 1-15,-1-1 0,1-2 0,0-1 16,0-2-16,-2-1 0,-18 0 16,19-1-16,5-1 0,0-3 15,-4-2-15,0-1 0,-3-2 16,-4-2-16,-2 0 0,-3 1 16,-4-1-16,0 2 0,-4 2 15,-1 4-15,-1-2 0,-9-16 16,-100-24-16,81 46 0,-1 3 15,-3 5-15,-1 4 0,1 6 0,1 5 16,1 5-16,4 4 0,3 1 16,7 3-16,9-10 0,5 6 15,6 2-15,8 4 0,5-6 16,7-3-16,3-3 0,6-4 16,3-4-16,5-6 0,1-3 15,-4-4-15,8-2 0,-19-2 0,-8-1 16,-7-1-16,-3 1 0,-5 0 15,0 0-15,0 0 0,-4 0 16,0 0-16</inkml:trace>
  <inkml:trace contextRef="#ctx0" brushRef="#br0" timeOffset="43801.14">10313 7811 0,'0'0'0,"0"0"0,0 0 0,-10-12 0,-1-1 16,0-1-16,-4 3 0,-1 1 0,-4 3 15,20 7-15,-16-2 0,-3 0 16,-2 2-16,-1 2 0,17-2 16,-20 4-16,-12 3 0,-1 4 15,1 3-15,2 3 0,1 2 16,3 3-16,2 1 0,4 3 16,4 0-16,6 1 0,2-1 15,7 0-15,3-1 0,6 0 0,6 4 16,57 52-16,-23-52 0,-6-15 15,0-6-15,1-3 0,-1-5 16,3-3-16,1-5 0,-1-7 16,5-8-16,-9-1 0,-1-3 15,-3-5-15,-5-6 0,-4 1 16,-4-2-16,-6 1 0,-4 4 16,-7 4-16,-4 5 0,2 25 0,0 0 15,0 0-15,-16 2 0,-60 12 16,56-7-16,0 4 0,2 4 15,1 5-15,6-4 0,-1 9 16,3 2-16,4-1 0,3-1 16,4 0-16,5 4 0,5-3 15,2-6-15,2-6 0,0-4 16,9-1-16,-14-6 0,7 0 0,-12-2 16,2 0-16,-4 0 0,5-1 15,-9 0-15,6 1 0,-6-1 16,2 0-16,4 1 0</inkml:trace>
  <inkml:trace contextRef="#ctx0" brushRef="#br0" timeOffset="44184.18">10626 7833 0,'0'0'0,"0"0"0,-5 37 16,-1-1-16,0-8 0,0-1 0,0 1 16,1-1-16,0 0 0,1-3 15,-1-1-15,2-3 0,0-2 16,3-17-16,-3 16 0,1-2 15,1-2-15,0-6 0,1-7 16,-2 12-16,1-6 0,0-3 16,11-52-16,-5 30 0,3-4 15,0-7-15,0 6 0,15-50 0,-7 25 16,3 1-16,1 5 0,-1 4 16,2 5-16,-1 7 0,-6 13 15,4 2-15,-2 5 0,0 5 16,-1 2-16,13 5 0,7 11 15,-4 6-15,-4 2 0,-2 2 16,-2 3-16,-4 1 0,-1 3 16,-4 3-16,-3-1 0,-2 0 15,-3-3-15,0-4 0,-1-1 16,-1-2-16,-2-4 0,-1-6 0,0-8 16,-1 0-16,0-2 0,0 6 15,0-11-15,0 1 0,0 13 16,0-14-16,0 0 0,0 0 15,0 0-15,0 0 0</inkml:trace>
  <inkml:trace contextRef="#ctx0" brushRef="#br0" timeOffset="45917.88">12753 7893 0,'0'0'0,"0"0"0,0 0 0,2-4 0,4-11 15,0 5-15,-6 10 0,12-21 16,-7 10-16,-2 0 0,-2 0 16,-2 0-16,-3 0 0,-3 0 15,-2 0-15,-6 3 0,-3 1 0,-3 3 16,-6 2-16,6 4 0,-5 2 16,-3 3-16,-4 4 0,-2 2 15,-4 6-15,-3 4 0,-2 4 16,1 5-16,0 2 0,4 3 15,4-1-15,6 1 0,5-1 16,-4 36-16,25-33 0,9-7 16,10-2-16,9-2 0,7-6 0,7-5 15,7-6-15,7-5 0,9-7 16,6-6-16,-6-3 0,-3-2 16,-7-1-16,-4 1 0,-15 3 15,-8 1-15,-16 5 0,-4 1 16,-5 2-16,0 0 0,0 0 15</inkml:trace>
  <inkml:trace contextRef="#ctx0" brushRef="#br0" timeOffset="46451.18">13190 7300 0,'0'0'0,"0"0"0,0 0 15,-7 28-15,0 1 0,1-4 0,-1 1 16,0 4-16,1 2 0,0 4 16,1-1-16,0 5 0,1 3 15,1 0-15,0 0 0,1 1 16,2-41-16,-3 41 0,1 6 16,0-1-16,-1-2 0,1-2 15,0-4-15,-1-2 0,0-5 16,2-4-16,-1-3 0,1-6 15,0-5-15,-1 17 0,2-33 0,0 12 16,-1-8-16,1-4 0,0-2 16,1-14-16,0 11 0,-1-3 15,9-38-15,11-34 0,-5 23 16,-3 12-16,1 3 0,1 1 16,-1 3-16,4 1 0,0 4 15,2 3-15,1 4 0,0 4 0,1 4 16,2 5-16,1 5 0,-1 4 15,-1 4-15,2 3 0,3 6 16,-5 7-16,-3 6 0,-5 2 16,-4 3-16,-5 2 0,-3 6 15,-4 5-15,-3 2 0,-3 1 16,-2-3-16,-1 0 0,1-2 16,-3 1-16,2-2 0,0-4 15,3-6-15,-3 4 0,7-17 0,1-6 16,0-2-16,1-1 0,2-5 15,0 0-15,0 0 0,0 0 16,0 0-16</inkml:trace>
  <inkml:trace contextRef="#ctx0" brushRef="#br0" timeOffset="46836.39">13712 7967 0,'0'0'0,"0"0"0,20-6 0,1 1 0,1-1 16,3 0-16,3 0 0,-28 6 16,21-5-16,-1 0 0,1-1 15,0 1-15,-21 4 0,19-6 16,2-1-16,0-4 0,-3 0 16,-3 0-16,-4 1 0,-3 0 0,-2 1 15,-3 3-15,-1 2 0,-1 1 16,-1 2-16,-94-55 0,65 60 15,-3 3-15,-2 5 0,-4 5 16,-1 5-16,0 6 0,1 2 16,2 3-16,4 3 0,6 1 15,4-3-15,7 0 0,9-2 16,6-13-16,8 8 0,17 10 0,2-16 16,0-9-16,11-3 0,8-5 15,8-4-15,4-3 0,1-5 16,-4-1-16,-6-3 0,1 0 15,-15 2-15,-8 3 0,-8 1 16,-10 4-16,-9 3 0,0 0 16,0 0-16,0 0 0,0 0 15</inkml:trace>
  <inkml:trace contextRef="#ctx0" brushRef="#br0" timeOffset="47084.56">14487 7704 0,'0'0'0,"0"0"0,0 0 0,-26 3 0,-1 2 16,-1 1-16,6 1 0,0 2 15,-1 4-15,-1 2 0,1 3 16,1 3-16,2 0 0,1 4 16,4 2-16,1-1 0,14-26 0,-10 27 15,2 3-15,2 2 0,6-1 16,5 0-16,2 1 0,5-4 16,3-3-16,4-1 0,4-3 15,2-5-15,2-5 0,111 5 16,-115-19-16,13-2 0,-11 0 15,-9 1-15,-4 1 0,-5 2 16,-4-1-16,1 2 0,-1-1 16,-1 0-16,-2 1 0</inkml:trace>
  <inkml:trace contextRef="#ctx0" brushRef="#br0" timeOffset="47667.89">14721 7356 0,'0'0'0,"0"0"0,0 0 0,-7 34 16,-2 3-16,3-7 0,0 2 0,-1 3 15,0 2-15,-2 3 0,2 0 16,1 1-16,-1-1 0,0 0 16,2-2-16,0-3 0,1-3 15,3-28-15,-2 26 0,1 1 16,-1-3-16,2-5 0,1-4 15,-1-6-15,2-3 0,-1 0 16,1-3-16,0-1 0,0-2 16,9 7-16,22-26 0,8-26 15,-4-1-15,-8 6 0,-3 2 0,1 0 16,1-2-16,0 3 0,-1-2 16,1 2-16,-3 2 0,0 3 15,-1 3-15,0 3 0,-2 3 16,-1 4-16,-2 5 0,-5 3 15,-3 3-15,-3 1 0,-3 2 0,-2 0 16,3 0-16,1 1 0,1 8 16,-10 4-16,0-7 0,-11 14 15,-33 23-15,6-7 0,9-7 16,1-3-16,-1 2 0,0 0 16,1 1-16,1 1 0,2 1 15,4 0-15,3 0 0,5-3 16,5 0-16,3-2 0,5-3 15,4-1-15,6 7 0,7-1 0,4-4 16,6-2-16,3-4 0,2-4 16,3-2-16,1-4 0,0-4 15,2-3-15,3-2 0,-4-4 16,6-5-16,-16 3 0,-7 2 16,-5 2-16,-6 0 0,-3 2 15,0 1-15,0-1 0,-3 2 16,0 0-16</inkml:trace>
  <inkml:trace contextRef="#ctx0" brushRef="#br0" timeOffset="48034.58">15450 7376 0,'0'0'0,"0"0"0,0 0 0,-7 30 0,1 2 16,2-5-16,0 2 0,-1 5 15,-1 4-15,-2 7 0,-1 5 16,0 6-16,-3 4 0,0 3 0,-1 1 15,-1 1-15,1-3 0,-1-3 16,2-5-16,2-5 0,-1-6 16,3-5-16,0-6 0,1-5 15,6-22-15,-3 17 0,-1-1 16,2-6-16,0 0 0,-4 22 16,7-34-16,0 0 0,0-3 0,0 0 15,0 0-15,0 0 0,0 0 16,0 0-16</inkml:trace>
  <inkml:trace contextRef="#ctx0" brushRef="#br0" timeOffset="48467.8">15345 7388 0,'0'0'0,"0"0"0,3 3 0,9 6 0,-3-1 16,3 5-16,3 4 0,-3-2 15,3 4-15,0 4 0,3 4 16,1 4-16,3 4 0,0 2 16,1 4-16,-2 1 0,2 3 15,0 1-15,-1 0 0,-2-2 16,0 0-16,-2-3 0,-1-2 16,-2-3-16,0-2 0,-13-28 0,10 25 15,1 2-15,-1-3 0,0-4 16,12 29-16,-17-43 0,3 1 15,-7-10-15,1 0 0,1-1 16,-1-1-16,11-11 0,4-21 16,0-20-16,-5 3 0,-4 4 15,-1-3-15,0-3 0,-1-3 16,-2-3-16,-3-1 0,-1-2 0,-2 0 16,-2 1-16,0 5 0,-3 3 15,-2 7-15,-2 5 0,1 7 16,0 6-16,1 5 0,-2 0 15,6 14-15,0-1 0,2 5 16,-3-6-16,4 8 0,0 0 0,0 0 16,0 0-16,0 0 0</inkml:trace>
  <inkml:trace contextRef="#ctx0" brushRef="#br0" timeOffset="48967.89">16244 7612 0,'0'0'0,"0"0"0,-13 32 16,2 2-16,1-6 0,2 2 15,1 3-15,0 2 0,-2 3 16,1-1-16,0 3 0,1-2 15,0-2-15,2-3 0,3-3 16,1-28-16,0 25 0,1 2 16,2-1-16,2-5 0,1-3 0,3-4 15,0-4-15,0-5 0,0-2 16,0-3-16,-2 0 0,0-2 16,55-28-16,33-63 0,-58 42 15,-12 9-15,-4-1 0,-3-1 16,-3-1-16,-5 2 0,-2 6 15,-3 4-15,0 7 0,-3 9 16,-1 11-16,0-5 0,0 2 16,-1 3-16,-1 4 0,-2 10 0,1 3 15,-1 31-15,-1 29 0,1-17 16,1-11-16,1-4 0,2-1 16,2-1-16,5-3 0,3-4 15,4-3-15,2-8 0,2-5 16,0-7-16,9-2 0,-12-4 15,-6-3-15,-1 0 0,3 0 0,-6 0 16,1-1-16,-2 1 0,0-2 16,0 2-16</inkml:trace>
  <inkml:trace contextRef="#ctx0" brushRef="#br0" timeOffset="49601.21">16788 7892 0,'0'0'0,"0"0"0,0 0 0,-5 36 15,-1 1-15,2-7 0,-2 0 0,1-1 16,0 2-16,0-3 0,2-1 16,-1-1-16,2-3 0,0-3 15,2-19-15,-2 17 0,0-1 16,1-5-16,0-4 0,1-2 16,0-3-16,-1 0 0,1 4 15,33-53-15,-25 21 0,1-5 16,0-4-16,2-5 0,-1-3 0,4-2 15,1-5-15,1 2 0,0 2 16,-2 5-16,0 5 0,-1 6 16,0 8-16,-2 7 0,1 6 15,0 10-15,-12-2 0,8 6 16,6 13-16,2 15 0,-2 5 16,-4 1-16,-2-1 0,-2 0 15,-2 4-15,-1-4 0,0 1 0,-2-3 16,0-4-16,-2 0 0,-2-2 15,0-3-15,0-4 0,0-4 16,2-7-16,1-7 0,-1-1 16,1-3-16,0 1 0,0-2 15,1 6-15,8-9 0,-4-7 16,5-12-16,15-41 0,-3 4 16,-7 13-16,-1 4 0,1-1 15,-1 0-15,2-1 0,0 4 16,1 1-16,0 6 0,0 4 0,1 6 15,-3 5-15,1 8 0,-5 3 16,-3 4-16,-1 2 0,-3 0 16,12 5-16,18 32 0,-9 11 15,-9-7-15,-4-2 0,-1 1 16,-1 2-16,-2 3 0,0 0 16,-2 1-16,0-2 0,-2-4 0,-1-2 15,-1-6-15,0-4 0,-2-3 16,0-7-16,0-4 0,0-5 15,-1 2-15,1-7 0,0 5 16,0-9-16,-1 10 0,1-10 16,0 0-16,0 0 0,0 0 15,0 0-15</inkml:trace>
  <inkml:trace contextRef="#ctx0" brushRef="#br0" timeOffset="50884.6">18416 7058 0,'0'0'0,"0"0"16,-9 6-16,-3 2 0,-1 1 0,-3 5 16,1 0-16,-3 6 0,-3 7 15,-6 5-15,-5 8 0,-3 9 16,-3 6-16,0 7 0,0 5 16,1 5-16,1 4 0,5 4 15,4 2-15,5-1 0,4 0 0,7-3 16,6-6-16,6-4 0,4 0 15,4-4-15,6-3 0,1-5 16,4-3-16,2-5 0,-1-3 16,3-5-16,25 25 0,-17-28 15,-10-15-15,-4-6 0,-5-6 16,-6-6-16,-4-1 0,-1-1 16,-2-2-16,0 0 0,0 0 0</inkml:trace>
  <inkml:trace contextRef="#ctx0" brushRef="#br0" timeOffset="52617.94">18484 7807 0,'0'0'0,"0"0"0,0 0 0,-2 14 0,-1 1 16,-1 5-16,0 2 0,2-2 15,2 3-15,0 5 0,1 2 0,0 3 16,1 1-16,0 2 0,-1-1 15,1 1-15,-1-32 0,1 31 16,0 2-16,0-2 0,1 8 16,-1-17-16,0-5 0,-1-3 15,1-5-15,-2-8 0,1 2 16,-1-1-16,1-1 0,-1-2 0</inkml:trace>
  <inkml:trace contextRef="#ctx0" brushRef="#br0" timeOffset="52803.25">18381 7631 0,'0'0'0,"0"0"0,0 0 0,0 0 16,5 2-16,12 8 0,-9-5 0,1 0 16,-9-5-16,26 5 0,-12-2 15,-4-1-15,-10-2 0,0 0 16,0 0-16,0 0 0,0 0 15,0 0-15,0 0 0</inkml:trace>
  <inkml:trace contextRef="#ctx0" brushRef="#br0" timeOffset="53234.58">18839 7758 0,'0'0'0,"0"0"0,2 25 0,0 2 0,0 3 16,0-5-16,-1 3 0,2 3 15,-1 2-15,2 2 0,-1 1 16,2 0-16,-1 0 0,1-1 16,-1-2-16,-4-29 0,4 27 15,0 1-15,0-4 0,-2-3 0,1-6 16,-1-5-16,-1-5 0,-1-9 16,1 12-16,-1-5 0,-2-6 15,1-3-15,-3-21 0,1-1 16,2-14-16,1-11 0,7-29 15,-2 43-15,1-3 0,0-1 16,2 0-16,2 1 0,1 2 16,-1 6-16,3 2 0,0 7 0,2 4 15,-7 11-15,1 1 0,-4 5 16,2-1-16,2 2 0,23 21 16,2 20-16,-10-6 0,-6 0 15,-1 3-15,-3 2 16,0 2-16,-1 1 0,-1 0 0,-1 1 15,0-5-15,-2-4 0,-2-6 16,2 5-16,-6-20 0,-1-6 0,0-3 16,-1-2-16,-1-4 0,0 0 15,0 0-15,0 0 0,0 0 16</inkml:trace>
  <inkml:trace contextRef="#ctx0" brushRef="#br0" timeOffset="53517.97">19518 7306 0,'0'0'0,"0"0"0,5 39 0,0-8 16,1 2-16,0 7 0,3 3 15,-1 6-15,0 6 0,2 5 16,1 6-16,1 4 0,1 2 15,0-1-15,2-2 0,-1-2 0,0-4 16,-1-5-16,-2-10 0,0-6 16,-3-9-16,-2-5 0,1 3 15,0-6-15,-7-25 0,2 7 16,2 9-16,-4-16 0,0 0 16,0 0-16,0 0 0,0 0 15</inkml:trace>
  <inkml:trace contextRef="#ctx0" brushRef="#br0" timeOffset="53751.31">19489 7990 0,'0'0'0,"0"0"0,35-1 0,-7-2 16,3 1-16,4-2 0,6-2 15,5-1-15,6-2 0,5-3 0,5-4 16,2-2-16,56-27 0,-72 27 16,-48 18-16,0 0 0,39-15 15,-14 6-15,-5 2 0,-19 6 16,14-5-16,-1 2 0</inkml:trace>
  <inkml:trace contextRef="#ctx0" brushRef="#br0" timeOffset="54234.63">20482 7526 0,'0'0'16,"0"0"-16,0 0 0,3 25 0,1-1 0,1 2 16,1-5-16,0 3 0,1 2 15,2 4-15,3 4 0,-1 4 16,3 2-16,-2 3 0,1 3 15,0 0-15,-2-2 0,-2-2 0,0-3 16,-9-37-16,7 34 0,-1 1 16,-1-3-16,-1-6 0,0-5 15,-2-6-15,-1-8 0,0-2 16,0-3-16,0 8 0,-1-11 16,-1-2-16,1 0 0,-7-49 0,-3-32 15,4 15-15,0 16 0,0 5 16,0-11-16,2 13 0,2 1 15,5-2-15,4 2 0,2 3 16,0 5-16,3 7 0,-3 11 16,4 3-16,2 3 0,0 8 15,2 1-15,10 7 0,15 17 16,-6 4-16,-3 3 0,-3 7 16,0 4-16,-5 0 0,-1 3 0,-3 2 15,-3 4-15,-1 0 0,-3 1 16,-3-2-16,3 24 0,-7-23 15,-3-9-15,0 6 0,-3-19 16,0-12-16,-1-7 0,0 0 16,0-8-16,0 9 0,0-9 15,0 0-15,0 0 0</inkml:trace>
  <inkml:trace contextRef="#ctx0" brushRef="#br0" timeOffset="54617.95">21063 6811 0,'0'0'0,"0"0"16,0 0-16,35 20 0,-5-2 0,5 3 16,4 2-16,8 6 0,5 5 15,6 3-15,4 5 0,2 5 0,2 5 16,1 5-16,-2 5 0,-2 3 16,-4 3-16,-5 5 0,-7 2 15,-6 3-15,-9 2 0,-9 3 16,-9 1-16,-9 3 0,-8 2 15,-9 2-15,-8 3 0,-6 0 16,-6-4-16,-35 41 0,37-74 16,5-10-16,21-38 0,-16 27 15,11-17-15,2-5 0,7-14 0,0 0 16,0 0-16</inkml:trace>
  <inkml:trace contextRef="#ctx0" brushRef="#br0" timeOffset="56051.32">24313 6789 0,'0'0'0,"0"0"0,-12-18 16,1 0-16,-2-1 0,1 1 15,-3 1-15,-1 1 0,16 16 16,-14-12-16,-1 2 0,-3 1 0,-1-1 15,18 9-15,-20-6 0,-8-4 16,-3 3-16,-2 1 0,-1 1 16,0 1-16,0 2 0,-1 0 15,2 2-15,0 2 0,0 1 16,-2 4-16,2 1 0,2 1 16,-63 37-16,55-18 0,15-6 0,4-1 15,3 0-15,4 1 16,2 0-16,4 0 0,2 0 0,2 1 15,1 2-15,3 1 0,5 1 16,4 2-16,5-4 0,1-2 16,5 0-16,5 0 0,1-2 15,4 0-15,4-2 0,3-1 16,2-3-16,1-1 0,6-2 16,0 0-16,3-3 0,-1-1 0,1 0 15,-1 0-15,-2 0 0,-3 0 16,-2 2-16,-5 1 0,-5 2 15,-5 2-15,-8 2 0,-4-1 16,-8-1-16,-5-2 0,-2 2 16,-21 24-16,-14-2 0,-1-7 15,-6-1-15,-1-2 0,-2-1 16,-6 0-16,0 2 0,2-4 0,2-1 16,5-3-16,-7 2 0,14-8 15,8-4-15,6-3 0,8-3 16,7-1-16,7-2 0,0 0 15,0 0-15,-16 1 0,14 0 16,1-1-16,1 0 0,1 0 16,1 0-16,26 0 0,-22 0 15,1 0-15,1 2 0,11 2 0,9 10 16,-6 8-16,-12 1 0,-7-1 16,-3 1-16,-4 15 0,-5 5 15,0-6-15,0-2 0,1 0 16,3-3-16,3-2 0,2-1 15,2 0-15,5-1 0,3-3 16,7-1-16,6-3 0,5-3 16,4-3-16,1-1 0,2-3 15,3 0-15,-1-1 0,1 2 0,-2 1 16,-3 1-16,-7 4 0,-6 0 16,1 6-16,-12-9 0,-2-5 15,-4-4-15,-1 0 0,-1-5 16,1 4-16,-2-5 0,1 4 15,-1-4-15</inkml:trace>
  <inkml:trace contextRef="#ctx0" brushRef="#br0" timeOffset="59134.68">2464 15719 0,'0'0'0,"0"0"0,0 0 0,2-3 0,-2 3 0,0 0 16,0 0-16,3-3 0,18-12 15,-16 13-15,1 1 0,2 0 16,2 1-16,2 2 0,3 1 16,2 2-16,4 0 0,-21-5 15,15 4-15,2 2 0,2 1 16,-1 0-16,-16-6 0,18 8 0,6 4 16,0 3-16,0 0 0,0 2 15,0 1-15,-2 2 0,-1 2 16,-2 0-16,40 61 0,-37-42 15,-11-10-15,-1-3 0,-4-1 16,-3 1-16,-2 1 0,-2-1 16,-2-1-16,-3 4 0,-3 3 15,-3-5-15,-3 0 0,-1-1 16,-3-1-16,-1 2 0,-1-2 0,-3-1 16,-1 0-16,-2-1 0,-1-2 15,-1-1-15,0-2 0,0-1 16,-1-1-16,1 1 0,-1-1 15,2 1-15,0-1 0,1 0 16,2 0-16,3-1 0,0 0 16,3 0-16,0 0 0,3-1 15,1 0-15,3-1 0,3-5 0,1 1 16,3-1-16,1-1 0,1-3 16,1 0-16,2 8 0,9 15 15,9 3-15,3-8 0,-2-6 16,-1 1-16,3-1 0,0-1 15,1 0-15,-3 1 0,0-1 16,-2-2-16,-3-1 0,-1-3 16,-4-2-16,-3-4 0,-3-1 15,-1-1-15,0-2 0,-2 1 0,-1 0 16,1-2-16,0 4 0,-14 12 16,2-10-16,-10 2 0,-15 4 15,-2-1-15,8-3 0,5 0 16,5-4-16,1 2 0,1 0 15,4 0-15,3-1 0,3 0 16,3-1-16,1 0 0,1 0 16,1 1-16,0 0 0,4 14 0,29 53 15,2-10-15,-14-22 0,-3-5 16,-4 3-16,-1 1 0,-4 4 16,-4 0-16,-3 4 0,-4 2 15,-3 0-15,-4 0 0,-4-1 16,-6-2-16,-3-1 0,-1-6 15,-2-3-15,-3-3 0,-2-4 16,-17 6-16,11-15 0,1-5 16,2-4-16,5-7 0,-8-7 0,12-2 15,6-3-15,6 0 0,5 4 16,5 0-16,-2 1 0,3 0 16,-1-1-16,2 3 0</inkml:trace>
  <inkml:trace contextRef="#ctx0" brushRef="#br0" timeOffset="63084.75">27421 6893 0,'0'0'0,"0"0"0,-11 11 16,-1-1-16,0 3 0,0 1 16,-3 5-16,3-3 0,0 4 15,-2 5-15,-1 6 0,-2 6 16,0 5-16,-4 7 0,-1 7 16,-2 5-16,1 4 0,-1 1 0,1-1 15,0-4-15,5-9 0,2-9 16,1-1-16,2-7 0,3-8 15,2-5-15,8-22 0,0 0 16,-9 21-16,9-21 0,0 0 16,0 0-16</inkml:trace>
  <inkml:trace contextRef="#ctx0" brushRef="#br0" timeOffset="63334.75">27785 6815 0,'0'0'0,"0"0"0,0 0 0,-2 2 0,-2 1 16,-14 10-16,12-6 0,-2 5 16,-3 6-16,-2 2 0,-1 5 15,-5 7-15,-4 7 0,-2 7 0,-3 5 16,0 4-16,0 3 0,0 2 16,3-2-16,1-1 0,5-4 15,1-5-15,4-6 0,1-5 16,3-7-16,-1 2 0,2-5 15,2-6-15,7-21 0,0 0 16,-2 8-16,-1 0 0,3-8 16,0 0-16,0 0 0</inkml:trace>
  <inkml:trace contextRef="#ctx0" brushRef="#br0" timeOffset="64301.42">28239 7036 0,'0'0'0,"0"0"0,0 0 0,-10-16 15,-1-1-15,-1 0 0,0 1 16,1-1-16,0 3 0,-1 1 16,1 4-16,1 1 0,-1 5 15,1 3-15,0 6 0,-1 7 16,2 5-16,1 6 0,2-1 0,0 5 15,0 5-15,1 5 16,1 4-16,1 3 0,1 3 0,0 2 16,2 0-16,2-2 0,1 0 15,11 75-15,-3-68 0,-4-14 16,0-6-16,-1-8 0,2 4 0,-6-18 16,0-6-16,-1-1 0,0-2 15,-1-4-15,0 0 0,0 0 16,0 0-16,0 0 0</inkml:trace>
  <inkml:trace contextRef="#ctx0" brushRef="#br0" timeOffset="64751.13">27945 7415 0,'0'0'0,"0"0"0,0 0 0,14-13 15,0 0-15,1 2 0,2-2 0,1 4 16,2-4-16,3 1 0,3-2 15,2-1-15,1-1 0,2 1 16,-1 0-16,-1 1 0,-2 1 16,-1 2-16,-22 10 0,19-9 15,-1 2-15,-2 0 0,-6 5 16,-6 1-16,-3 2 0,-3-1 0,3 1 16,-1 1-16,6 2 0,15 46 15,-17 25-15,-7-21 0,0-17 16,1-9-16,2-2 0,2-1 15,1-5-15,1-4 0,0-5 16,-2-3-16,-1-3 0,-1-2 16,-1 0-16,-1-2 0,0 0 15,3 2-15,1-2 0,-2-2 16,9-6-16,11-34 0,-8-15 0,-10 18 16,-5 10-16,-3 4 0,-5-5 15,-2-1-15,2 6 0,0 3 16,0 3-16,2 6 0,2 6 15,1 2-15,2 2 0,-2-2 16,2 5-16,-4-11 0,4 11 16,-1-3-16,0 1 0,0-2 15,1 4-15,0 0 0,0 0 0,0 0 16,0 0-16</inkml:trace>
  <inkml:trace contextRef="#ctx0" brushRef="#br0" timeOffset="65569.11">28886 7107 0,'0'0'0,"0"0"16,0 0-16,2 26 0,1 0 0,-1 1 16,1 1-16,-3-28 0,2 20 15,0-1-15,0 0 0,1 0 16,-3-18-16,2 17 0,0 3 0,-1-3 16,1-3-16,-2-4 0,1-1 15,-1-4-15,0-1 0,0 0 16,0-3-16,0 2 0,-4 0 15,4-18-15,0-1 0,2-4 16,0-3-16,3-2 0,2-4 16,3-2-16,1-1 0,2 0 0,3 0 15,1 3-15,3 4 0,0 3 16,-2 5-16,-1 4 0,-11 8 16,5-3-16,0 1 0,-4 2 15,-2 1-15,-1 1 0,-1-1 16,0 2-16,0 1 0,0-1 15,2 0-15,20 11 0,-18-4 16,-4-2-16,3 3 0,3 7 0,1 2 16,-1 4-16,1 4 0,1 1 15,-2 2-15,-2 3 0,-1 0 16,-1-1-16,-1-1 0,-2-2 16,0-1-16,-1-3 0,-1-3 15,-1 0-15,0-2 0,0-6 16,0-6-16,0 0 0,1-3 15,-1 3-15,1-5 0,0 3 16,-1 2-16,-7-6 0,7-1 16,-1-23-16,2 17 0,1-6 0,2-24 15,8-20-15,-2 14 0,-2 13 16,2 6-16,-1 3 0,-1 7 16,-2 5-16,-1 3 0,2 2 15,-2 2-15,1 0 0,-2 3 16,0-2-16,4 2 0,-2 2 15,12 6-15,16 37 0,-11 0 0,-12-16 16,-2-8-16,1-1 0,-2-5 16,-2-3-16,-2-6 0,0 0 15,-1-2-15,0-1 0,-1 1 16,0-4-16,3 4 0,4-3 16,-5-8-16,0-5 0,-2 6 15,0-2-15,3-10 0,6-27 16,2-8-16,-1 13 0,1 9 15,-1 4-15,-1 6 0,0 6 0,-2 5 16,0 4-16,0 3 0,-1 1 16,0 1-16,-1 1 0,25 14 15,20 31-15,-18-8 0,-9-6 16,-4-3-16,-2 2 0,-3 0 16,-2-1-16,-4-2 0,-3-2 15,-3-6-15,-2-6 0,0 0 16,-1-7-16,0 1 0,0-5 0,0 8 15,0-10-15,0 4 0,0-3 16,-1 6-16,1-7 0</inkml:trace>
  <inkml:trace contextRef="#ctx0" brushRef="#br0" timeOffset="66134.78">28631 7207 0,'0'0'0,"0"0"0,0 0 16,-13-9-16,5 4 0,1 2 15,0-1-15,-3 1 0,1-1 16,0 1-16,-2-1 0,2 0 0,0 1 16,-1 0-16,-1 2 0,1 1 15,-2 2-15,2 1 0,1 2 16,-1 1-16,1 3 0,2 2 15,1 1-15,3 3 0,0 0 16,4 3-16,3 1 0,2 1 16,3 1-16,1-4 0,2-2 15,-1-3-15,-1-2 0,-2-4 16,-8-6-16,0 0 0,0 0 0,0 0 16,0 0-16,0 0 0</inkml:trace>
  <inkml:trace contextRef="#ctx0" brushRef="#br0" timeOffset="67068.11">30196 7029 0,'0'0'0,"0"0"0,0 0 0,-3-2 16,-1 3-16,1 0 0,-14 8 15,9-2-15,2 4 0,1 1 16,0 6-16,1 0 0,-1 4 16,-1 4-16,1 1 0,0 3 0,1-1 15,1-1-15,1-1 0,1-3 16,1-19-16,0 17 0,2 2 16,1-4-16,0-5 0,1-3 15,0-5-15,-2-2 0,1-2 16,14 2-16,-10-8 0,57-71 15,-54 54-15,-1-4 0,-1-2 16,-1-3-16,1 0 0,-2-2 16,-1-1-16,-1 1 0,0 2 0,-1 3 15,-1 2-15,0 5 0,-2 19 16,0 0-16,0-21 0,-2 25 16,1 7-16,0 5 0,0 6 15,1 4-15,1-11 0,3 14 16,3 7-16,1-1 0,2-1 15,4-2-15,0-3 0,3-5 0,0-3 16,2-6-16,-1-3 0,1-4 16,-1-3-16,-5-3 0,-5-2 15,12-3-15,10-10 0,-1-10 16,-4-1-16,-2-3 0,-1-2 16,0-4-16,-1-1 0,-2-3 15,2-4-15,-4-2 0,0 0 16,0-3-16,-3 0 0,-2 1 15,-1-1-15,-3 3 0,-3 2 0,-2 4 16,-3 4-16,-1 1 0,-2 6 16,-2 5-16,-2 3 0,-3 5 15,1 5-15,-1 4 0,-1 3 16,2 1-16,-33 17 0,-12 26 16,18-7-16,3 5 0,0 4 15,4 3-15,1 4 0,3 3 16,6-1-16,6-4 0,5 3 15,7-3-15,5-1 0,7-1 0,7-7 16,6-2-16,4-7 0,7-2 16,4-7-16,2-5 0,3-7 15,-1-5-15,3-4 0,-1-4 16,-3-1-16,-2-1 0,-7 0 16,-6-1-16,-8-1 0,-8 0 15,-8 5-15,7-8 0,-4 2 16,-3 0-16,-2 3 0,-1 0 0,-1 1 15,0 1-15,-2-1 0,1 1 16,-1 1-16</inkml:trace>
  <inkml:trace contextRef="#ctx0" brushRef="#br0" timeOffset="67418.12">28924 7930 0,'0'0'0,"0"0"0,0 0 0,13 39 0,-3-5 16,0 3-16,1 6 0,-2 3 15,0 4-15,1 0 0,-2 0 16,-2-3-16,-1-3 0,-1 4 16,-1-6-16,-1-6 0,-1-7 15,-1-5-15,0-24 0,0 0 0,0 0 16,0 8-16,0-1 0</inkml:trace>
  <inkml:trace contextRef="#ctx0" brushRef="#br0" timeOffset="67718.11">29001 7774 0,'0'0'0,"0"0"0,0 0 0,17-20 0,4 2 16,2 1-16,-3 4 15,2 2-15,-22 11 0,23-9 0,-2 4 16,0 2-16,-19 3 0,17 0 16,3 4-16,-2 4 0,-2 6 15,-6 2-15,-5 3 0,-2 0 16,-5 2-16,-5 8 0,-5 6 0,-4-3 16,-4-1-16,0-3 0,0-1 15,-1-2-15,-43 42 0,34-41 16,9-13-16,3-7 0,-1-1 15,8-4-15,2-1 0,3 2 16,-3-2-16,0 0 0,0 0 16,7 0-16,0 0 0,0 0 0</inkml:trace>
  <inkml:trace contextRef="#ctx0" brushRef="#br0" timeOffset="68201.1">29646 7815 0,'0'0'0,"0"0"0,0 0 0,-9-7 16,1-1-16,8 8 0,-16-18 0,5 10 15,-1-1-15,-4 2 16,1 1-16,-2 0 0,0 4 0,-1 3 16,1 5-16,0 4 0,17-10 15,-11 11-15,0 2 0,1 4 16,1 1-16,8-17 0,-7 20 15,-1 7-15,3 1 0,2-1 16,2-2-16,2-2 0,2-2 16,3 0-16,27 25 0,-10-32 0,-8-8 15,24-4-15,-20-10 0,0-5 16,0-5-16,1-4 0,-2-1 16,-2-4-16,-15 26 0,0 0 15,4-21-15,10-74 0,-11 68 16,0 1-16,-2 3 0,-1 4 15,0 19-15,0 0 0,0 0 16,0 0-16,1 8 0,5 38 16,-3-33-16,1 2 0,1 3 0,0 3 15,2 2-15,0 1 0,-3-11 16,4 6-16,3 0 0,2-4 16,-1-6-16,-1-4 0,-4-3 15,-1 0-15,1 0 0,-1-1 16,-2-1-16,-1 1 0,2-1 15,0 1-15,13-2 0,-11-1 0,-3 0 16,-4 2-16</inkml:trace>
  <inkml:trace contextRef="#ctx0" brushRef="#br0" timeOffset="68851.45">29891 7676 0,'0'0'0,"0"0"0,1 19 0,-1 0 16,1 5-16,-1 3 0,0-27 15,0 23-15,-1 1 0,0 3 16,0-1-16,1-25 0,-2 25 15,1 6-15,0-3 0,0-2 0,1-5 16,-1-5-16,1-9 0,0-8 16,-1 16-16,0-9 0,1-3 15,-3-4-15,-4-58 0,7 37 16,2-3-16,3-5 0,2-3 16,4-4-16,1 1 0,4-1 15,3 3-15,3 3 0,2 3 16,2 6-16,-8 10 0,5 2 15,0 3-15,-1 3 0,1 1 0,1 4 16,5 0-16,0 1 0,-2 1 16,-4-2-16,-1-2 0,-3 0 15,-2 0-15,0 0 0,-2-1 16,-4 0-16,-2 0 0,-2-1 16,-2 2-16,1-2 0,-3 1 15,-1 1-15,0-1 0,0 0 16,-1 1-16,1-1 0,-13-2 0,4 4 15,2 1-15,-3 2 0,-32 25 16,-24 34-16,28-18 0,13-10 16,2-1-16,2 2 0,4-1 15,4-2-15,2-2 0,5-6 16,4-5-16,3-2 0,1-4 16,3-4-16,-1-3 0,1-3 15,-4-4-15,2 2 0,4-4 16,19-12-16,21-38 0,-21 11 0,-8 10 15,-3 0-15,-2 0 0,-3-2 16,-1-2-16,-1-1 0,-2 0 16,-2 4-16,-1 4 0,-2 6 15,0 7-15,-2 7 0,-1 5 16,1 0-16,-1-3 0,1 4 16,-2 10-16,0-2 0,0 2 15,-3 24-15,1 39 0,4-15 0,0-15 16,1-5-16,4-6 0,-1-3 15,1-10-15,2 2 0,-5-13 16,0 0-16,0-3 0,0 3 16,-3-6-16,2 4 0,-2-4 15,2 1-15,-2-1 0</inkml:trace>
  <inkml:trace contextRef="#ctx0" brushRef="#br0" timeOffset="69818.02">30680 7624 0,'0'0'0,"0"0"0,0 0 0,-2 34 16,-2 1-16,1-9 0,0 2 16,-1 2-16,0 0 0,0 1 15,1-1-15,1-2 0,0-4 16,1-2-16,1-19 0,-1 16 16,0-2-16,1-17 0,-1 19 0,1-12 15,0-1-15,4-6 0,14-57 16,-12 37-16,1-3 0,1-4 15,3-1-15,0-1 0,2 0 16,1 3-16,-1 1 0,2 5 16,-2 5-16,0 5 0,-3 8 15,0 3-15,-1 6 0,-9-7 16,4 7-16,0 4 0,1 11 0,0 5 16,-3-1-16,-1 2 0,-1 1 15,-1-3-15,0-5 0,0-6 16,0-5-16,1-4 0,0-1 15,-1-1-15,1 2 0,3-2 16,2-10-16,-3 1 0,0-1 16,21-85-16,-17 63 0,1-3 15,0-2-15,-2 9 0,2-5 0,1 3 16,0 2-16,-1 9 0,-1 4 16,-4 8-16,2-1 0,0 1 15,0 1-15,6 6 0,-7 0 16,4 6-16,12 30 0,-2 10 15,-4-14-15,-2-4 0,0-3 16,-1-4-16,1-4 0,1-3 16,1-2-16,-1-6 0,-1-2 0,-3-5 15,-2-1-15,2-1 0,-3-1 16,0 0-16,15-5 0,14-20 16,-5-10-16,-12 5 0,-2 1 15,-4-2-15,-2-1 16,-2-2-16,-3 0 0,-3 2 0,-2 3 15,-1 5-15,-2 4 0,-4 5 16,1 4-16,1 6 0,3 3 16,0 1-16,3 1 0,-9-2 0,3 4 15,-2 3-15,-14 33 0,7 23 16,11-19-16,3-11 0,2-1 16,4 1-16,2-6 0,3-5 15,2-3-15,1-3 0,4-5 16,-2-4-16,0-3 0,7-5 15,18-13-15,-4-8 0,-4-4 16,-2-3-16,-1-3 0,-1-5 16,0-2-16,-5 2 0,0-5 0,-1-1 15,-2 0-15,-4-2 0,-1 2 16,0-22-16,-8 21 0,-3 6 16,-2 5-16,-1 8 0,-2 9 15,0 6-15,1 6 0,-1 3 16,1 2-16,-2-4 0,-8 14 15,-4 37-15,-3 32 0,6-19 0,0-5 16,2 4-16,1 0 16,3-1-16,-1 0 0,2 14 0,3-13 15,1-5-15,2-3 0,1-6 16,3-6-16,-1-6 0,2-10 16,0-7-16,0-4 0,-7-11 15,6 5-15,2 1 0,-2-4 16,1-1-16,-2-2 0,-1-1 15,-2 0-15,0 0 0,-1-2 0,0 1 16,0-1-16</inkml:trace>
  <inkml:trace contextRef="#ctx0" brushRef="#br0" timeOffset="70468.1">31456 7574 0,'0'0'0,"0"0"0,16 7 15,0 1-15,1 1 0,3-1 16,1-1-16,3 0 0,-24-7 0,19 4 15,2-3-15,3-1 0,1-1 16,-22 1-16,26-4 0,8-3 16,3-5-16,-2-3 0,-3 0 15,-2-3-15,-4-1 0,-3-1 16,-4 1-16,-3-2 0,-3 1 16,-5 1-16,-4 1 0,-2 4 15,-3 4-15,-1 5 0,-6-19 0,4 23 16,-1-1-16,1 0 15,0 1-15,0 1 0,0 0 0,-77 100 16,12 50-16,45-84 0,6-18 16,4 2-16,3 0 0,3 11 15,6-12-15,7-10 0,4-8 16,5-11-16,0-10 0,-1-7 16,0-4-16,18-13 0,2-13 15,-5-5-15,-4-2 0,-1-7 16,-1-1-16,-3-1 0,-2-2 0,-3 4 15,2-3-15,-4 2 0,-6 16 16,-2 8-16,-4 9 0,-2 5 16,0 1-16,11-30 0,12-17 15,-11 28-15,-5 11 0,-8 11 16,4-4-16,-1 4 0,-2 8 16,-1-4-16,-2 13 0,-30 111 15,9-48-15,10-33 0,-1-2 0,-2 8 16,3-14-16,2-9 0,3-8 15,0-6-15,4-9 0,3-4 16,-1 0-16,0 0 0,-1-5 16,3-11-16,3-8 0,22-61 15,1 16-15,-2 11 0,1 5 16,6-3-16,5-2 0,3 4 16,1 2-16,1 8 0,-3 9 0,-4 9 15,2 6-15,-7 11 0,-4 4 16,-3 9-16,-3 6 15,-7 5-15,1 8 0,-9-12 0,-2-3 16,-1-4-16,0 0 0,-1-5 16,1 2-16,-1 0 0,0-1 15,1-2-15</inkml:trace>
  <inkml:trace contextRef="#ctx0" brushRef="#br0" timeOffset="86868.35">4529 9534 0,'0'0'0,"0"0"0,-1 27 0,-1 0 0,0 3 0,1-8 15,-1 5-15,0 2 0,0 3 16,-1 1-16,-2 2 0,1 2 15,-1 1-15,0-1 0,-1 2 16,5-35-16,-8 40 0,2-4 16,0-5-16,0-4 0,1-4 15,2-13-15,0 1 0,2-4 0,-1-3 16,2-2-16</inkml:trace>
  <inkml:trace contextRef="#ctx0" brushRef="#br0" timeOffset="87052.18">4462 9300 0,'0'0'0,"0"0"0,-2 3 0,1 0 16,-5 9-16,4-5 0,2-7 16,2 19-16,-1-8 0,0-4 15,-1-7-15,0 0 0,0 0 16,0 0-16,0 0 0,0 0 15,0 0-15</inkml:trace>
  <inkml:trace contextRef="#ctx0" brushRef="#br0" timeOffset="87517.95">4835 9594 0,'0'0'0,"0"0"0,0 0 0,1 32 0,2 2 16,-3-34-16,1 26 0,0 1 15,-1 3-15,-1 1 0,0 2 16,1-25-16,-3 26 0,1 6 16,-1 0-16,0-4 0,0-2 0,0-4 15,-1-4-15,2-6 0,0-3 16,1-6-16,1-11 0,-2 14 16,2-8-16,2-4 0,-1-4 15,8-23-15,-9 23 0,38-120 16,-28 87-16,3-5 0,0-3 15,3-6-15,1-1 0,2-1 16,-2 3-16,1 5 0,2-1 16,0 9-16,-2 7 0,-4 7 0,2 5 15,0 6-15,2 6 0,-4 3 16,0 2-16,10 10 0,0 11 16,-5 6-16,-6 3 0,-2 5 15,-3 4-15,-1 4 0,-4 4 16,-2 2-16,-3 3 0,-3 1 15,-3 1-15,-3-3 0,2-3 16,0-5-16,2-7 0,1-8 16,5-4-16,1-12 0,1-4 0,0-6 15,2 7-15,2-2 0,-1-2 16,4-3-16,-4-4 0,-1 0 16,0-2-16,2-1 0,-2 1 15,-1-2-15</inkml:trace>
  <inkml:trace contextRef="#ctx0" brushRef="#br0" timeOffset="87818.35">5721 9047 0,'0'0'15,"0"0"-15,5 30 0,0 1 0,-2-4 16,2 2-16,-1 4 0,1 5 15,-2 5-15,0 1 0,-2 6 0,0 4 16,-2 3-16,0 2 0,-1 3 16,-1 0-16,-1 0 0,0-3 15,0-2-15,0-4 0,3-48 16,-2 44-16,-1 0 0,1-6 16,1-4-16,0-6 0,0 7 15,1-28-15,1 52 0,0-64 16,0 0-16,0 0 0,0 0 0,0 0 15,0 0-15,0 0 0,0 0 16,0 0-16</inkml:trace>
  <inkml:trace contextRef="#ctx0" brushRef="#br0" timeOffset="87985.08">5489 9606 0,'0'0'0,"0"0"0,0 0 15,23 0-15,2 0 0,-5 0 16,7 1-16,5 0 0,9-1 0,8 3 15,10-1-15,5 3 0,93 6 16,-97-6-16,-60-5 0,0 0 16,51 3-16,-19 0 0,-7-1 15,-22-2-15,18 2 0,-5-1 16</inkml:trace>
  <inkml:trace contextRef="#ctx0" brushRef="#br0" timeOffset="88335.05">6959 9456 0,'0'0'0,"0"0"0,16 16 16,2 1-16,3 2 0,-4-2 16,3 3-16,5 4 0,4 4 15,5 8-15,4 6 0,3 4 16,2 3-16,0 3 0,2 1 16,-3 1-16,-2-1 0,-4-2 15,-5-4-15,-6-7 0,-5-6 0,-20-34 16,14 27-16,-12-22 0,14 24 15,-4-6-15,-3-5 0,-4-6 16,-5-12-16,0 0 0,0 0 16,0 0-16,0 0 0</inkml:trace>
  <inkml:trace contextRef="#ctx0" brushRef="#br0" timeOffset="88585.22">7384 9722 0,'-41'49'0,"-2"0"0,-3 4 0,-2 2 16,-1 2-16,5 1 0,4-1 0,6-2 16,34-55-16,-27 41 0,27-41 15,0 0-15,-20 33 0,0 1 16,6-7-16,3-6 0,11-21 15,0 0-15,-5 10 0,5-10 16,0 0-16,0 0 0,0 0 16</inkml:trace>
  <inkml:trace contextRef="#ctx0" brushRef="#br0" timeOffset="89501.7">7234 9807 0,'0'0'0,"0"0"0,2-4 0,4-11 16,0 6-16,1-2 0,0 1 0,2-2 15,1 0-15,2-1 0,1-1 16,-13 14-16,11-10 0,0-1 16,-1 0-16,3-1 0,-12 11 15,11-11-15,5-5 0,1 0 16,3-1-16,0 0 0,0 0 16,0 1-16,-1 2 0,-3 0 0,0 3 15,-4 1-15,-1 1 16,13-11-16,-20 17 0,0 0 0,-2 1 15,-3 3-15,0 0 0,0 0 16,3-3-16,-3 3 0,0 0 16,0 0-16,0 0 0,0 0 15,0 0-15,0 0 0,0 0 16,0 0-16,0 0 0,0 0 16,0 0-16</inkml:trace>
  <inkml:trace contextRef="#ctx0" brushRef="#br0" timeOffset="127735.5">8320 9782 0,'0'0'0,"0"0"0,54 1 0,-7 1 0,2-1 15,1 0-15,-1 2 0,1 2 16,-5 1-16,-3 1 0,-6-1 15,-36-6-15,29 6 0,3 2 0,-5-2 16,-8 0-16,-19-6 0,0 0 16,6 2-16,2 0 0,-8-2 15,0 0-15,0 0 0</inkml:trace>
  <inkml:trace contextRef="#ctx0" brushRef="#br0" timeOffset="127935.47">8174 10148 0,'0'0'0,"0"0"0,0 0 0,42 3 0,-10-1 15,3-2-15,2 0 0,1 1 16,1 0-16,3-2 0,-1 0 16,10 1-16,-4-1 0,-13 1 15,8 0-15,-3 0 0,-3 0 16,-5 0-16,-5 0 0,-11 1 0,-15-1 15,0 0-15,5 0 0,6 0 16</inkml:trace>
  <inkml:trace contextRef="#ctx0" brushRef="#br0" timeOffset="130135.53">10226 9249 0,'0'0'0,"-21"13"0,-1 0 16,-1 2-16,3 1 0,1 2 16,-4 3-16,-3 6 0,-4 6 15,-3 5-15,-3 7 0,-1 5 0,-1 5 16,1 6-16,0 3 0,2 4 16,2 4-16,2 2 0,4 1 15,2 1-15,6 1 0,5-2 16,5-3-16,5-6 0,5-5 15,3-3-15,4-3 0,3-6 16,22 41-16,-11-50 0,-1-11 16,5-1-16,-9-12 0,-2-5 0,-8-7 15,-2-1-15,-2-2 0,-1 0 16,1 1-16,-3-2 0,6 3 16</inkml:trace>
  <inkml:trace contextRef="#ctx0" brushRef="#br0" timeOffset="130368.88">10203 10105 0,'0'0'0,"0"0"0,-3 42 0,2-8 0,0 0 16,1 1-16,1 1 0,1 1 15,1-2-15,0 0 0,1-3 16,-1-1-16,1-4 0,-3-20 0,5 26 16,-1-6-16,0-3 0,1-6 15,-4-10-15,1 2 0,-1-4 16,0 0-16,-1-2 0</inkml:trace>
  <inkml:trace contextRef="#ctx0" brushRef="#br0" timeOffset="130552.21">10122 9803 0,'0'0'16,"0"0"-16,0 0 0,0 0 0,2 3 0,-2-3 16,8 8-16,-3-3 0,-5-5 15,0 0-15,0 0 0,0 0 16,0 0-16,0 0 0,0 0 0,0 0 15</inkml:trace>
  <inkml:trace contextRef="#ctx0" brushRef="#br0" timeOffset="131001.93">10549 10142 0,'0'0'0,"0"0"0,5 39 0,1 1 15,-2-10-15,-1 0 0,1 0 16,0-1-16,-1-2 0,1-1 15,-1-3-15,-1-1 0,0-3 16,-2-18-16,1 19 0,-1-5 0,0-3 16,0-3-16,0 0 0,0-4 15,-1 0-15,1-3 0,0 3 16,-25-44-16,22 16 0,1-5 16,1-3-16,3-5 0,2 10 15,8-50-15,-2 28 0,1 2 16,3 2-16,0 3 0,0 4 0,-2 12 15,2 0-15,0 5 0,0 4 16,2 6-16,-4 3 0,1 5 16,-4 0-16,4 4 0,18 11 15,1 9-15,-4 6 0,-3 2 16,-3 2-16,-4 2 0,1 3 16,-4 1-16,-1-1 0,-3 1 15,0-1-15,-4-3 0,-1-1 16,-2-5-16,-1-3 0,0-4 0,-1-5 15,0-5-15,0-5 0,-1-1 16,1-1-16,0 1 0,1-2 16,14-4-16,-10-5 0,-2 0 15,0 0-15,-1-3 0,-1 5 16,-1 0-16,-2 4 0,0 0 16,0 0-16</inkml:trace>
  <inkml:trace contextRef="#ctx0" brushRef="#br0" timeOffset="131418.93">11345 9663 0,'0'0'16,"6"92"-16,-3-37 0,2-1 0,0 3 15,0-4-15,2-2 0,4 2 0,0 1 16,-2-3-16,1-3 0,-1-3 15,-1-5-15,-8-40 0,8 35 16,-2-3-16,-1-4 0,0-3 16,-1-4-16,-1-3 0,-2-3 15,0-3-15,-1-3 0,-1-1 16,-1-3-16,-1 2 0,-11 1 0,9-10 16,-2-1-16,3-1 0,1 2 15,0-2-15,-1-1 0,2 1 16,-9-8-16,-57-74 0,35 45 15,0 1-15,3 3 0,4 5 16,-6-10-16,21 19 0,8 10 16,3 13-16,0-4 0,5-6 15,38-4-15,32 11 0,-13 3 16,-3-2-16,0 0 0,-4-1 0,6 1 16,-16 0-16,-8 1 0,-9-1 15,-12 1-15,-11 1 0,2 0 16,-7 0-16,0 0 0,0 0 15</inkml:trace>
  <inkml:trace contextRef="#ctx0" brushRef="#br0" timeOffset="131785.49">11797 9124 0,'40'33'0,"7"3"0,8 7 0,7 6 15,-4-3-15,-2 5 0,6 16 0,1 12 16,4 4-16,-4-1 0,-7 0 16,-5-4-16,-7-3 15,-8-1-15,-7 3 0,-7 2 0,-4-5 16,0-3-16,-5 0 0,-6-3 15,-5-3-15,-6 2 0,-5-2 16,-7-4-16,-4-4 0,-6 0 16,-6-6-16,-1-5 0,-3-6 0,-3-4 15,2-3-15,37-33 0,0 0 16,0 0-16,-33 28 0,-20 17 16,53-45-16,0 0 0,0 0 15,0 0-15,0 0 0,0 0 16</inkml:trace>
  <inkml:trace contextRef="#ctx0" brushRef="#br0" timeOffset="144869.06">13519 9612 0,'0'0'0,"0"0"0,0 0 0,2 3 16,6 10-16,-6-4 0,-2 3 0,1 3 15,3 7-15,-2 0 0,2 4 16,-1 5-16,1 6 0,-1 6 16,0 5-16,-1 4 0,0 6 15,0 3-15,-1 4 0,0 0 16,-2 3-16,1 0 0,-1-1 16,-2-1-16,0-1 0,-2-7 15,0-3-15,4-52 0,-4 45 16,0-3-16,0-6 0,1-5 0,-6 14 15,8-40-15,-1-3 0,1-3 16,-6-9-16,3-6 0,-4-43 16,5-24-16,3 14 0,3 3 15,0-4-15,1 1 0,3-6 16,3-3-16,3-3 0,3-12 16,1 10-16,1 2 0,3 4 15,2 6-15,-1 6 0,1 6 0,-2 12 16,4 5-16,-1 6 15,-1 8-15,-2 6 0,0 7 0,-1 8 16,-6 3-16,5 6 0,3 10 16,2 17-16,-3 9 0,-4 3 15,-3 5-15,-2 5 0,-1-1 16,-4 2-16,-3 5 0,-3 4 16,-1-1-16,-2-1 0,-2-3 0,-1-3 15,0-6-15,-1-4 0,0-7 16,1-7-16,0-7 0,2-6 15,0-9-15,2-3 0,1-5 16,-1 1-16,-1 0 0,-3-9 16,3-1-16,0-22 0,1-57 15,6 5-15,2 15 0,2 2 16,3 0-16,4-3 0,1-3 16,4 0-16,1 0 0,0 5 0,2 4 15,2 3-15,3 7 0,-1 4 16,0 8-16,-3 8 0,6 0 15,-3 12-15,-2 7 0,-2 8 16,-5 5-16,5 10 0,-1 12 16,-6 9-16,-3 8 0,-4 7 15,-4 6-15,-2 6 0,-3 5 16,-3 7-16,-3 0 0,-1 2 0,-2 2 16,0 0-16,1 0 0,2-3 15,0-4-15,1-4 0,1-5 16,2-4-16,1 10 0,2-17 15,2-9-15,0-9 0,2-7 16,-1 0-16,-3-17 0,1 2 16,-2-8-16,0 0 0,0 0 0,0 0 15,0 0-15,0 0 0,0 0 16</inkml:trace>
  <inkml:trace contextRef="#ctx0" brushRef="#br0" timeOffset="145385.73">15204 10181 0,'0'0'0,"0"0"0,0 0 0,-9-18 0,0 2 0,1 1 16,-3 0-16,-1 0 0,-2 1 16,-3 2-16,17 12 0,-14-5 15,-2 1-15,-2 3 0,-4 3 16,19-2-16,-24 7 0,-9 7 15,-4 5-15,3 6 0,0 4 16,1 5-16,3 1 0,1 3 16,4 1-16,3 1 0,3-1 0,6-1 15,4-2-15,8 64 0,18-60 16,1-16-16,4-7 0,2-6 16,4-8-16,4-6 0,12-9 15,-1-6-15,-3-5 0,-1-3 16,6-10-16,-6 1 0,-2-5 15,-3-2-15,-31 42 0,11-28 16,33-82-16,-28 66 0,-2 1 16,-3 5-16,-3 6 0,-3 6 0,-1 8 15,-4 7-15,-4 19 0,0 5 16,-9 32-16,7-20 0,0 3 16,1 6-16,1-6 0,-2 16 15,1 6-15,0 3 0,0 3 16,3-3-16,1-3 0,3-4 15,4-4-15,2-9 0,1-7 16,2-7-16,0-7 0,-1-7 0,-6-4 16,1-1-16,2 0 0,24-12 15,-4-10-15,-15 10 0,-6 2 16,-2 4-16,-2 2 0,2 1 16,-2-1-16,-1 1 0,0 1 15</inkml:trace>
  <inkml:trace contextRef="#ctx0" brushRef="#br0" timeOffset="145651.94">15554 9587 0,'0'0'0,"0"0"0,7 45 0,-2-6 0,2 3 16,0 3-16,0 5 0,0 2 15,1 1-15,-2 8 0,-1 2 16,0 4-16,-1-2 0,-1 0 15,-1-3-15,0-3 0,0-6 0,-2-5 16,0-6-16,0-6 0,-2-5 16,2-28-16,-1 22 0,0-1 15,0-6-15,0 2 0,0-12 16,1 2-16,0-10 0,0 0 16,0 0-16,0 0 0,0 0 15,0 0-15,0 0 0</inkml:trace>
  <inkml:trace contextRef="#ctx0" brushRef="#br0" timeOffset="145819.13">15381 10242 0,'0'0'16,"0"0"-16,0 0 0,20 11 0,1 0 0,3 0 15,1-2-15,-1-3 0,3 1 16,3-3-16,4-2 0,3-2 16,4-3-16,0-3 0,-2-2 15,-4 0-15,5-3 0,-6 1 0,-6 0 16,-4 2-16,-5 0 0,-19 8 15,0 0-15,10-5 0,-5 4 16,1-2-16</inkml:trace>
  <inkml:trace contextRef="#ctx0" brushRef="#br0" timeOffset="146285.75">15924 9440 0,'0'0'0,"0"0"0,0 25 0,0 4 16,1-7-16,-1 4 15,0 4-15,1 5 0,0 5 0,1 3 16,0 7-16,0 6 0,1 5 16,2 5-16,-1 1 0,0 5 15,2 0-15,-1 0 0,1-2 16,1-4-16,-2-4 0,0-5 16,-5-57-16,4 51 0,1-1 0,-1-5 15,1-8-15,-1-5 0,-1-8 16,3 5-16,-4-27 0,0-2 15,0-7-15,-1-2 0,1-15 16,6-61-16,-1 4 0,-1 20 16,1 3-16,0 0 0,3 0 15,0 5-15,1 5 0,2 7 16,-1 6-16,1 8 0,1 6 16,1 7-16,-2 6 0,-3 5 0,-2 2 15,0 2-15,19 8 16,13 23-16,-11 2 0,-6-1 15,-5 2-15,-1 4 0,-4 2 0,-1 4 16,-5 2-16,-2 1 0,-3-1 16,-1 0-16,-2-2 0,-1-1 15,-1-5-15,0-6 0,-2 9 0,2-21 16,1-7-16,0-6 0,1-2 16,0-4-16,1-2 0,0 0 15,0 0-15,0 0 0</inkml:trace>
  <inkml:trace contextRef="#ctx0" brushRef="#br0" timeOffset="146452.14">16678 10499 0,'0'0'0,"0"0"0,0 0 0,0 0 0,0 0 15,3-2-15,0-1 0,-3 3 16,11-13-16,-4 6 0,-7 7 15,0 0-15,0 0 0,0 0 16,0 0-16,0 0 0,0 0 16,0 0-16</inkml:trace>
  <inkml:trace contextRef="#ctx0" brushRef="#br0" timeOffset="147351.41">16959 10010 0,'0'0'0,"0"0"0,0 0 16,3 45-16,-2-25 0,0 6 15,0 2-15,-1 4 0,-1 4 16,0 3-16,-2 1 0,0 2 15,-2-2-15,1-1 0,3-35 0,-3 33 16,-2 3-16,1-3 0,0-3 16,0-5-16,1-4 0,0-5 15,2-6-15,0-3 0,1-5 16,0-2-16,0-2 0,1 0 16,-1 0-16,-1 3 0,1-5 15,1-1-15,18-104 0,20-53 16,-27 120-16,2 0 0,3-1 15,-1 4-15,4 3 0,4 2 0,-3 8 16,8 0-16,1 2 0,4 3 16,2 4-16,-2 1 0,-1 3 15,-7 1-15,9 0 0,-20 6 16,-6-1-16,0 2 0,-4 1 16,-1-1-16,-1 1 0,-2 0 15,0 0-15,0 0 0,26-2 16,-19 2-16,30 7 0,19 13 0,-28-3 15,-16-6-15,-7-5 0,-2 0 16,0-1-16,-2 0 0,-1 2 16,-9 28-16,-35 56 0,13-33 15,7-15-15,3-1 0,5 1 16,2-2-16,5 0 0,4-3 16,6-2-16,5 0 0,8-4 15,4-5-15,8-3 0,4-4 16,4-6-16,4-4 0,3-5 0,2-6 15,3-6-15,-3-4 0,-3-4 16,-3-3-16,-6-4 0,-6-4 16,-4-3-16,-8-2 0,-3-2 15,-8-1-15,-7-8 0,-8-4 16,-6 5-16,-7 2 0,-4 3 16,-6 5-16,-6 6 0,0 4 15,0 6-15,2 3 0,5 3 16,6 3-16,5 1 0,9 2 0,0 1 15,9 1-15,0 0 0,4 1 16,-6-1-16,8 1 0,0 0 16,0 0-16,0 0 0,0 0 15</inkml:trace>
  <inkml:trace contextRef="#ctx0" brushRef="#br0" timeOffset="147719.1">18125 10355 0,'0'0'0,"0"0"0,-15 53 0,3-3 15,-1-3-15,3-2 0,2-2 16,8-43-16,-7 38 0,4-4 16,1-3-16,3-4 0,2-3 15,2-3-15,2-3 0,-6-15 16,7 12-16,3 0 0,4-4 16,0-4-16,2-4 0,-2-3 0,12-5 15,8-10-15,-4-5 0,-4-4 16,-1-1-16,-2-4 0,46-97 15,-50 73-15,-8 14 0,-2 6 16,-3 6-16,-3 6 0,-3 9 16,-1 9-16,0-5 0,-1 1 15,-1 4-15,-3 5 0,2 2 16,1-1-16,-8 22 0,-2 47 16,9-17-16,4-13 0,4-6 0,4-3 15,7-3-15,3-7 0,4-5 16,1-8-16,0-3 0,7-3 15,-17-4-15,-5 0 0,1 0 16,-1 0-16,-6 0 0,2 0 16,-3-1-16,5 1 0,-7 0 15</inkml:trace>
  <inkml:trace contextRef="#ctx0" brushRef="#br0" timeOffset="148119.12">18747 10425 0,'0'0'0,"0"0"0,0 0 0,-9 37 0,2 0 15,3-8-15,-1-3 0,1 1 16,4-27-16,-3 26 0,0-3 16,3-18-16,-2 17 0,0-1 15,2-2-15,0-6 0,0-2 16,0-2-16,2-3 0,-2-2 0,20-13 16,-16-9-16,3-5 0,-1-6 15,-2 3-15,6-52 0,-2 26 16,0-2-16,-1 7 0,2-2 15,1 4-15,0 5 0,0 7 16,1 8-16,0 9 0,-1 5 16,1 7-16,-6 3 0,5 1 0,12 7 15,19 27-15,-11 2 0,-7 0 16,-1 1-16,-3 6 0,1-1 16,-4 4-16,-1-2 0,-3 1 15,0-4-15,-2-3 0,-1-2 16,0-4-16,-2-6 0,-1-6 15,-1-6-15,0-6 0,-3-6 16,1 2-16,3-1 0,3-2 16,8-8-16,-8 1 0,-2-1 0,0-2 15,-4 5-15,0-1 0,1 0 16,-2 1-16,-2 4 0</inkml:trace>
  <inkml:trace contextRef="#ctx0" brushRef="#br0" timeOffset="148651.43">19530 9481 0,'0'0'0,"16"36"0,-1 4 0,-1-2 0,0 5 15,0 5-15,0 4 0,0 5 16,0 3-16,-3 0 0,-1-2 15,-1-3-15,2-1 0,1 1 0,-1-2 16,0-3-16,0-2 0,-2-4 16,-1-4-16,-1-4 0,1-1 15,-1-4-15,-7-31 0,6 26 16,-5-22-16,6 18 0,0 1 16,-1-5-16,6 11 0,-12-29 15,5 8-15,-2-7 0,-3-2 16,0-7-16,-1 3 0,-1-1 15,-4-6-15,-13-20 0,-17-5 16,3 11-16,4 8 0,3 5 0,-1 2 16,-3 4-16,0 3 0,0 3 15,-2 5-15,0 5 0,1 4 16,3 4-16,3 2 0,2 5 16,7 1-16,1 2 0,5 3 15,4-2-15,4 1 0,4 0 16,6 3-16,6-1 0,5-4 15,5-4-15,5-4 0,6-3 0,5-2 16,5-4-16,1-4 0,2-4 16,0-2-16,-3-3 0,-9-1 15,6-1-15,-19 0 0,-9 2 16,-5 1-16,-3 1 0,-6 1 16,0 0-16,0 0 0,0 0 0,0 0 15</inkml:trace>
  <inkml:trace contextRef="#ctx0" brushRef="#br0" timeOffset="149318.1">20840 9105 0,'0'0'0,"0"0"0,-3 2 0,-8 5 16,4-2-16,-3 3 0,-3 3 15,-3 4-15,-1-1 0,-2 5 16,-5 5-16,-6 5 0,-5 6 16,-4 6-16,1 5 0,-2 5 15,-1 5-15,-1 5 0,1 4 0,3 4 16,1 5-16,4 3 0,4 5 15,6 3-15,3 1 0,6 2 16,4 1-16,6 1 0,6 1 16,6 2-16,4 0 0,4-1 15,5-1-15,2-3 0,2-2 16,0-6-16,1-5 0,0-5 0,-1-6 16,-1-7-16,-6-11 0,8 12 15,-13-28-15,1 2 0,-9-19 16,-3-8-16,-2-5 0,0 0 15,0 0-15,0 0 0,0 0 16,0 0-16,0 0 0</inkml:trace>
  <inkml:trace contextRef="#ctx0" brushRef="#br0" timeOffset="152236.62">20790 10117 0,'0'0'0,"0"0"0,0 34 15,0 0-15,1-7 0,2 3 16,0 1-16,1 1 0,1-1 16,-3-2-16,0 0 0,-1 0 15,-1-3-15,0-23 0,0 23 16,-1 3-16,-1-1 0,-1-5 0,0-1 15,-1-4-15,1-4 0,0-3 16,0-5-16,1-2 0,0-1 16,1-1-16,0 1 0,-3-1 15,-22-46-15,1-84 0,23 93 16,1-2-16,2-5 0,3 14 16,6-55-16,0 30 0,1 0 15,2 2-15,0 2 0,2 2 16,3 1-16,1 2 0,6-8 0,-1 11 15,2 3-15,0 4 0,0 6 16,0 5-16,-1 4 0,1 7 16,-2 6-16,-2 5 0,3 4 15,0 8-15,-3 10 0,-3 6 16,-5 7-16,-1 7 0,-3 4 16,-3 3-16,0 4 0,-2 0 0,-3 0 15,-2 0-15,-1 0 0,-3-1 16,0-4-16,-1-5 0,-1-4 15,-1-6-15,-1-5 0,0-5 16,1-7-16,2-6 0,1-5 16,1-1-16,-2 0 0,1-2 15,-6-8-15,6 0 0,-6-20 16,-3-37-16,7 5 0,4 9 16,5-2-16,3-4 0,6 0 0,2-4 15,5 4-15,3-2 0,4 0 16,1 3-16,3 4 0,3 2 15,2 3-15,-1 4 0,3 5 16,0 5-16,-2 8 0,5 2 16,-10 10-16,-3 8 0,-2 5 15,2 9-15,-4 8 0,-3 5 16,-4 8-16,-5 6 0,-3 7 16,-5 6-16,-3 8 0,-3 7 0,-3-3 15,-1 4-15,-3 4 0,1 2 16,-1 0-16,1-3 0,1-5 15,2-3-15,2-7 0,-1 14 16,3-20-16,-1 4 0,1-21 16,1-9-16,1-11 0,0-4 15,0-7-15,0 0 0,0 0 0,0 0 16,0 0-16</inkml:trace>
  <inkml:trace contextRef="#ctx0" brushRef="#br0" timeOffset="152819.21">22357 10107 0,'0'0'0,"0"0"0,-15-10 0,1-1 16,1 1-16,-1 1 0,0 0 16,0 0-16,0 0 0,-2 2 15,0 2-15,-1 2 0,0 2 0,17 1 16,-13 2-16,1 4 0,-1 1 16,1 3-16,10-9 0,-9 12 15,-4 7-15,3 5 0,0 3 16,4 1-16,2 2 0,2-1 15,3-1-15,1-1 0,17 57 16,-2-47-16,-2-15 0,2-6 16,-2-6-16,0-5 0,-1-2 0,-7-3 15,-5-1-15,13-1 0,56-40 16,-53 23-16,-1-3 0,-1-2 16,1-2-16,-3-2 0,1-1 15,-13 28-15,5-19 0,-1-2 16,11-61-16,-9 57 0,0 3 15,-5 19-15,2 1 0,-2 3 16,5 6-16,-3 0 0,1 3 16,-1 4-16,0 3 0,2 6 0,-3-11 15,4 15-15,1 8 0,2 0 16,2-3-16,0-2 0,-1-4 16,2-5-16,-1-5 0,-2-7 15,1-1-15,-6-5 0,1 0 16,-3-2-16,3 2 0,-5-3 15,3 2-15,-3-2 0,2 2 0,-1-2 16</inkml:trace>
  <inkml:trace contextRef="#ctx0" brushRef="#br0" timeOffset="153085.84">22668 9567 0,'0'0'0,"0"0"16,0 0-16,-5 25 0,-1 2 0,2 3 15,1-7-15,2 6 0,2 3 16,1 4-16,2 5 0,1 1 0,2 5 16,-1-1-16,3 2 0,-2-1 15,1 1-15,-1-1 0,2-3 16,-8-39-16,6 37 0,2 1 16,-1-4-16,2-3 0,-2-5 15,0-6-15,0-4 0,-1-6 16,-7-15-16,0 0 0,0 0 0,0 0 15,0 0-15,0 0 0,0 0 16,0 0-16,0 0 0,0 0 16,0 0-16,0 0 0</inkml:trace>
  <inkml:trace contextRef="#ctx0" brushRef="#br0" timeOffset="153269.17">22537 10226 0,'0'0'0,"0"0"16,10 0-16,-10 0 0,0 0 0,41-4 15,-19-2-15,-3-2 16,1-1-16,5-3 0,4-3 0,2-4 16,1-3-16,-2-2 0,2-5 15,-4 1-15,-4 3 0,-3 3 16,-6 2-16,-7 10 0,-1 1 16,-7 9-16,0 0 0,3-4 0</inkml:trace>
  <inkml:trace contextRef="#ctx0" brushRef="#br0" timeOffset="153719.17">22853 9487 0,'0'0'0,"0"0"0,4 27 0,1 1 16,-1-5-16,4 4 0,1 2 16,2 5-16,3 1 0,0 5 0,2 3 15,1 1-15,1 3 0,0 0 16,-1 0-16,-1-1 0,-1-3 15,-3-3-15,0-2 0,-2-2 16,-9-32-16,8 28 0,-1 2 16,-2-5-16,-1-4 0,-1-5 15,-2-6-15,0-5 0,-1 13 16,-3-15-16,1-7 0,0-1 16,-4-13-16,3 7 0,-2-11 0,-3-30 15,3-5-15,3 12 0,1 6 16,2 2-16,2 4 0,1 1 15,4 3-15,2 3 0,1 2 16,2 3-16,2 2 0,1 2 16,1 4-16,0 3 0,0 2 15,-1 4-15,2 4 0,10 7 0,-1 8 16,-5 4-16,-3 2 0,-3 2 16,-1 0-16,-2 2 0,-1 0 15,-1 2-15,-1 0 0,0 1 16,-3-2-16,-2-4 0,-1-6 15,-1 4-15,-3-17 0,1 2 16,-1-7-16,0 8 0,-1-10 16,0 2-16,1 3 0,-1-5 0,0 0 15</inkml:trace>
  <inkml:trace contextRef="#ctx0" brushRef="#br0" timeOffset="153885.84">23627 10287 0,'0'0'0,"0"0"0,6 0 0,12-1 16,-6-1-16,-12 2 0,0 0 16,21-8-16,-9 4 0,-4 1 0,-8 3 15,0 0-15,0 0 0,0 0 16,0 0-16,0 0 0,0 0 16</inkml:trace>
  <inkml:trace contextRef="#ctx0" brushRef="#br0" timeOffset="154252.5">24017 9705 0,'0'0'0,"-12"5"0,0 1 16,-2 0-16,-3 5 0,-1 2 16,1 3-16,-2 1 0,19-17 15,-12 11-15,2 2 0,0-1 16,3 1-16,2-2 0,1 0 15,3-1-15,1 0 0,2-1 16,-1-2-16,7 8 0,11 8 0,3-2 16,2-1-16,0-2 0,1-1 15,0 0-15,-2 0 0,-1-1 16,37 31-16,-36-22 0,-11-9 16,-6-4-16,-3-2 0,-1-3 15,-2-4-15,0 3 0,-1 3 16,-8 13-16,-18 4 0,-4-9 15,5-9-15,6-2 0,1-5 16,0-3-16,-11-6 0,0-7 0,-5-4 16,18 6-16,2 2 0,6 4 15,3 2-15,4 3 0,-1 0 16,1-1-16,-1 1 0,3 2 16</inkml:trace>
  <inkml:trace contextRef="#ctx0" brushRef="#br0" timeOffset="154785.84">24511 9735 0,'0'0'0,"0"0"0,-9-3 0,-1-1 0,0 2 15,-1 2-15,-3 3 0,-2 3 16,-3 4-16,-2 5 0,6-3 15,-2 3-15,1 2 0,1 2 0,2 0 16,1 0-16,3 0 0,2 0 16,3-1-16,3-16 0,-1 15 15,2 0-15,1 1 0,3 3 16,3-2-16,3-1 0,2-3 16,0-2-16,2-3 0,28 4 15,-28-13-15,-3-1 0,6-2 16,7-5-16,30-28 0,-41 19 0,2-3 15,-3-2-15,1-3 16,-2-3-16,-3-1 0,0-3 0,-3-1 16,-1 2-16,-2 2 0,0 4 15,-1 4-15,-1 4 0,0 5 16,0 4-16,-1 4 0,1 5 16,-1 5-16,0 5 0,0 6 15,-2 9-15,1-8 0,-1 20 0,1 9 16,0 4-16,4 5 0,0 1 15,0 5-15,0 1 0,0 0 16,2 2-16,0-8 0,0 0 16,2 9-16,0-10 0,0-3 15,-2-7-15,0-6 0,-1-8 16,-1 6-16,-1-22 0,0-9 16,-1 1-16,0-6 0,0-3 0,0 0 15,0 0-15,0 0 0,0 0 16</inkml:trace>
  <inkml:trace contextRef="#ctx0" brushRef="#br0" timeOffset="155219.21">24769 9797 0,'0'0'0,"0"0"0,10 24 15,-1 0-15,-1 3 0,-2-6 16,1 1-16,-2 2 0,0-1 16,-1 1-16,0 0 0,-1-1 15,0 0-15,-3-22 0,2 20 16,0 2-16,1-1 0,-1-5 0,-1-1 16,0-5-16,-1-4 0,0-2 15,1-1-15,-1-1 0,0 0 16,0-3-16,0 7 0,-31-75 15,26 42-15,0-3 0,2-4 16,0-2-16,2 1 0,1 0 16,4 3-16,3 3 0,1 0 15,3 4-15,2 5 0,2 2 0,2 3 16,1 2-16,-6 8 0,7-4 16,3 1-16,2 2 0,-2 2 15,1-1-15,1 1 0,-4-1 16,-5 2-16,1-1 0,-10 1 15,1 1-15,-4 1 0,4-1 16,-7 1-16,6-2 0,-6 2 16,3 0-16,0-1 0</inkml:trace>
  <inkml:trace contextRef="#ctx0" brushRef="#br0" timeOffset="155469.71">25258 9305 0,'0'0'0,"0"0"0,5 17 16,0 4-16,0 1 0,-1 1 16,1-1-16,0 3 0,1 4 0,0 4 15,1 2-15,-1 2 0,0 1 16,1 2-16,1 0 0,-1-1 16,1-1-16,-7-35 0,7 35 15,1 2-15,-2 1 0,0-4 16,-2-3-16,-1-3 0,0-4 15,0 6-15,-2-16 0,-1-4 16,2 37-16,-3-50 0,0 0 16,0 0-16,0 0 0,0 0 0,0 0 15</inkml:trace>
  <inkml:trace contextRef="#ctx0" brushRef="#br0" timeOffset="155670.65">25150 9856 0,'0'0'0,"0"0"16,12-2-16,2-1 0,2 0 16,3 2-16,1-2 0,4-2 0,-24 5 15,18-3-15,0 0 0,1-1 16,0 0-16,-18 3 0,20-4 16,13-6-16,-10 2 0,-3-1 15,-2 2-15,-3 0 0,-8 3 16,1 0-16,-1 2 0,-2-1 15,-1 1-15</inkml:trace>
  <inkml:trace contextRef="#ctx0" brushRef="#br0" timeOffset="156002.56">25895 9015 0,'0'0'0,"0"0"0,0 0 15,-13 16-15,1 1 0,-2 4 0,2-2 16,0 3-16,-4 6 0,-2 4 16,-3 8-16,-2 3 0,1 4 15,0 4-15,1 3 0,4 1 16,1 0-16,4 0 0,3-1 16,4-3-16,2-4 0,4 2 15,1-3-15,3 0 0,2-2 16,-6-40-16,8 38 0,2 3 15,4-3-15,49 74 0,-33-79 0,-8-15 16,-2-8-16,-3-7 0,-7-6 16,1 1-16,-6-2 0,-1 0 15,5-1-15,-5 0 0,0 1 16,-1 0-16,-1-1 0,0 1 16,1-1-16</inkml:trace>
  <inkml:trace contextRef="#ctx0" brushRef="#br0" timeOffset="156435.44">25989 9793 0,'0'0'0,"0"0"0,2 30 0,0 1 16,1-2-16,0 0 0,1-2 15,-4-27-15,2 17 0,-1-2 16,2 0-16,-2-2 0,0-1 0,0-1 15,-1-11-15,0 0 0,0 0 16,7 39-16,-5-47 0,0-5 16,1-1-16,-1-5 0,0-5 15,-1 6-15,2-34 0,1 18 16,1 0-16,1 1 0,2 3 16,1 4-16,1 3 0,-1 6 0,1 4 15,1 4-15,-2 4 0,1 4 16,1 5-16,-2 5 0,1 3 15,0 7-15,1 3 0,-4-6 16,2 9-16,1 5 0,-2 1 16,-1-1-16,-1 0 0,0-2 15,-2-1-15,-1-2 0,-1-3 16,-1-5-16,0-6 0,-1-11 16,0 0-16,0 0 0,0 0 0,0 0 15,0 0-15,0 0 0,0 0 16,0 0-16,0 0 0,0 0 15,0 0-15,0 0 0,0 0 16</inkml:trace>
  <inkml:trace contextRef="#ctx0" brushRef="#br0" timeOffset="156802.53">26213 8957 0,'0'0'0,"0"0"16,0 0-16,13 8 0,0 2 0,0 2 15,2 3-15,1 4 0,-2-3 16,1 5-16,1 5 0,-1 5 0,2 5 16,0 3-16,0 7 0,1 1 15,-1 3-15,0 2 16,-2 2-16,-1 0 0,-2 0 0,-2 0 15,-2-1-15,-3-2 0,-2-2 16,-2-2-16,-1-45 0,-1 45 16,-3 7-16,-2-2 0,-3-2 15,-45 106-15,28-110 0,5-15 0,3-10 16,4-8-16,-5-4 0,17-8 16,-9 3-16,0-2 0,-11-8 15,22 6-15,0 0 0,-2 0 16,0-2-16,0 0 0,0-1 15,2 3-15</inkml:trace>
  <inkml:trace contextRef="#ctx0" brushRef="#br0" timeOffset="157269.23">26282 8452 0,'0'0'0,"0"0"0,17 2 16,2 1-16,0 3 0,2 5 16,1 3-16,-6 0 0,4 4 15,0 4-15,3 3 0,2 4 16,1 6-16,0 4 0,0 5 15,2 4-15,1 4 0,0 3 16,-1 1-16,-1 4 0,-2 0 16,-1 2-16,-4 0 0,-2 3 0,-4 1 15,-3 1-15,-4-1 0,-3 1 16,-4 1-16,-4 3 0,-4 1 16,-4-1-16,-3 0 0,-3-2 15,-2-1-15,-3-2 0,-1-3 16,0-3-16,-2-4 0,3-4 15,-1-6-15,3-5 0,-22 33 0,22-41 16,4-7-16,3-5 16,3-5-16,4-4 0,7-12 0,0 0 15,0 0-15,0 0 0,0 0 16,0 0-16,0 0 0,0 0 16,0 0-16,0 0 0,0 0 15,0 0-15</inkml:trace>
  <inkml:trace contextRef="#ctx0" brushRef="#br0" timeOffset="157604.54">27090 9544 0,'0'0'0,"0"0"0,0 0 0,0 0 16,0 0-16,0 0 0,-13 21 0,8-15 15,-1 2-15,6-8 0,-12 18 16,6-7-16,2-4 0,4-7 16,0 0-16,0 0 0,0 0 15,0 0-15,0 0 0,0 0 16</inkml:trace>
  <inkml:trace contextRef="#ctx0" brushRef="#br0" timeOffset="157919.23">27098 9987 0,'0'0'0,"0"0"0,12 23 0,0-2 0,-2 2 16,-2 2-16,-8-25 0,4 21 15,-2 1-15,-2 2 0,-2 3 16,1-25-16,-3 30 0,-5 9 15,-5 4-15,-3 1 0,-3 2 16,-2 0-16,-3-1 0,-3 1 16,-2-2-16,-1 2 0,-2-3 15,0-1-15,-2 0 0,-1-1 16,1-2-16,1-4 0,-1 1 16,-75 70-16,90-90 0,5-6 0,5-4 15,7-5-15,-1 0 0,4-3 16,0 0-16,0 0 0</inkml:trace>
  <inkml:trace contextRef="#ctx0" brushRef="#br0" timeOffset="182835.18">389 17754 0,'0'0'0,"0"0"0,0 0 0,0 0 0,0 0 16,1-6-16,-2-18 0,1 16 15,3 1-15,4 0 0,4 0 16,7 0-16,5 2 0,-23 5 16,18-3-16,4 0 0,2 2 15,2-1-15,-25 2 0,24-1 16,6 1-16,-1 1 0,-2 1 0,-4-1 15,-4 0-15,-7 1 0,-3-1 16,-4-1-16,-1 1 0,-12 8 16,-12-10-16,-4 1 0,-2-2 15,-3 2-15,-2 0 0,-3 0 16,2 0-16,5 0 0,2 0 16,6 0-16,4 0 0,6-1 15,5 0-15,8 0 0,6-2 0,6 1 16,-16 2-16,16-3 0,20 2 15,6-2-15,-3 2 0,-2-1 16,-4 1-16,-4 0 0,-6 0 16,-7 0-16,-6 1 0,-5 0 15,-6 0-15,11-1 0,-6 1 16,-3 0-16,-52-9 0,25 7 16,-5 0-16,-3 1 0,-4 2 15,-1 1-15,1 0 0,4 1 16,3 1-16,6-1 0,6 1 0,6-1 15,12-3-15,0 0 0,0 0 16,0 0-16,0 0 0,0 0 16,0 0-16,0 0 0</inkml:trace>
  <inkml:trace contextRef="#ctx0" brushRef="#br0" timeOffset="188835.02">33729 14318 0,'-21'-3'0,"7"1"0,6 1 15,8 1-15,0 0 0,0 0 16,0 0-16,0 0 0,0 0 16,0 0-16</inkml:trace>
  <inkml:trace contextRef="#ctx0" brushRef="#br0" timeOffset="191568.59">27483 2308 0,'-22'1'0,"0"0"16,1 4-16,1 3 0,0 3 15,20-11-15,-12 11 0,-2 3 16,3 2-16,-1 3 0,12-18 15,-9 20-15,-1 8 0,4 4 16,0 1-16,5 0 0,2 2 16,5-1-16,2-3 0,3-3 0,4-5 15,1-3-15,5-6 0,1-5 16,68-17-16,-37-18 0,-13-1 16,-7-2-16,-1-4 0,-3-3 15,-5-1-15,-3-2 0,-3-1 16,-4-1-16,-4 1 0,-2 5 15,-3-7-15,-3 26 0,-1 2 0,-1 4 16,-5-25-16,-11-23 0,4 16 16,0 8-16,4 5 0,1 6 15,2 6-15,5 16 0,-4-14 16,2 10-16,2 1 0,0 3 16,0 3-16,6 14 0,11 29 15,4 13-15,-6-13 0,-3-2 16,0 0-16,0 1 0,-1-1 15,-3-3-15,1 1 0,-1-6 0,0-3 16,-1-6-16,0-4 0,-2-6 16,-1-3-16,-2-7 0,0-3 15,-2-4-15,3 8 0,-1-3 16,1-5-16,-2-8 0,0 3 16,-1-3-16,1-3 0,4-34 15,5-37-15,-2 25 0,-1 18 16,0 5-16,0 4 0,0 4 15,2 7-15,1 5 0,-3 8 16,0 2-16,-2 1 0,-3 3 0,6 0 16,-6 0-16,12 5 0,23 35 15,-10 11-15,-11-15 0,-6-4 16,-2-3-16,-1-1 0,-2-4 16,-2-4-16,-1-6 0,0-5 15,-1 2-15,0-6 0,0 2 16,-1-7-16,1 12 0,-1-12 0,0 0 15,0 0-15,0 0 0,0 0 16</inkml:trace>
  <inkml:trace contextRef="#ctx0" brushRef="#br0" timeOffset="191901.95">28162 2417 0,'0'0'0,"15"4"15,0 0-15,1-1 0,-2-3 16,2 0-16,-1-4 0,3-3 0,1-4 15,-1-3-15,-18 14 0,13-12 16,-1-1-16,0-1 0,-1 0 16,-11 13-16,10-14 0,-1-3 15,-1 0-15,-3 1 0,-3 3 16,-1 3-16,0 5 0,-1 0 16,-55-40-16,40 52 0,-2 4 0,1 6 15,0 3-15,2 5 16,1 3-16,4 4 0,3 1 0,3-1 15,4-1-15,2-2 0,4-5 16,3-4-16,3-6 0,3-5 16,3-5-16,-19-3 0,10-1 15,23-10-15,3-9 0,0-4 16,-17 8-16,-2 4 0,-6 2 16,-4 3-16,-4 5 0,1-1 0,-2 1 15,1-1-15,-3 3 0</inkml:trace>
  <inkml:trace contextRef="#ctx0" brushRef="#br0" timeOffset="192568.62">28582 2021 0,'0'0'0,"0"0"0,-15 36 0,2-5 16,1 1-16,2-1 0,2-1 0,1-1 16,2 0-16,2-3 0,2-3 15,1-1-15,2-4 0,-2-13 16,4 13-16,2-2 0,2-2 15,2-4-15,-1-3 0,-2-4 16,-2-2-16,1-1 0,-2 0 16,130-106-16,-115 77 0,-2-1 15,-1-4-15,-4-3 0,-2-2 0,-4 4 16,-1-8-16,-3-4 0,-4-5 16,-4-8-16,-1 14 0,2 12 15,-1-8-15,1 4 0,2 6 16,1 9-16,1 8 0,0 4 15,0 6-15,1 5 0,-3-11 16,2 8-16,-1 1 0,1 12 16,1-3-16,12 84 0,-8-59 15,1 3-15,-1 4 0,-1 4 0,-1 2 16,0-1-16,0-11 0,1 6 16,-1-4-16,1-4 0,0-4 15,0-3-15,1-6 0,-1-4 16,-1-7-16,0-3 0,-1 0 15,0-4-15,2 7 0,2-4 16,9-9-16,-5-3 0,7-16 16,5-18-16,-6 4 0,-2 3 0,0 4 15,-1 1-15,1 3 0,-1 2 16,0 4-16,-1 3 0,-3 5 16,-1 5-16,-3 5 0,-1 2 15,-1 0-15,0 0 0,2-1 16,2 6-16,-5 8 0,-1-5 15,-1 1-15,-1 6 0,-6 32 16,-5 20-16,5-21 0,4-11 0,1-3 16,2-4-16,3-1 0,1-1 15,3-3-15,3-3 0,4-2 16,2-6-16,1-4 0,-2-3 16,-2-3-16,10-5 0,6-9 15,-7 0-15,0-4 0,-12 10 16,-4 3-16,0 0 0,-2 2 15,-1 1-15,0 0 0,1 0 0,-2 0 16,1 1-16</inkml:trace>
  <inkml:trace contextRef="#ctx0" brushRef="#br0" timeOffset="192818.63">29277 1551 0,'0'0'0,"0"0"0,0 0 0,4 18 16,0 1-16,3 5 0,-2-2 15,2 4-15,0 4 0,1 5 16,0 3-16,2 3 0,-2 1 0,0 1 16,0 0-16,-1-3 0,-1-3 15,-1-2-15,-4-31 0,3 26 16,2 0-16,1-5 0,-2-6 16,-1-7-16,-2-7 0,0-1 15,-1-2-15,5 6 0,-2-2 16,15-19-16,-17 4 0,-1 2 15,0 2-15,-1-1 0,1 1 0,-1-1 16</inkml:trace>
  <inkml:trace contextRef="#ctx0" brushRef="#br0" timeOffset="193168.63">29262 1559 0,'0'0'0,"0"0"0,0 0 16,2 4-16,6 13 0,-2-6 15,1 3-15,3 4 0,4 3 16,-2-2-16,3 3 0,1 3 15,3 4-15,-1 2 0,2 0 0,1 1 16,-1-1-16,1 0 0,-1-3 16,-2-1-16,0-2 0,-2-2 15,-14-21-15,14 18 0,0 1 16,0-2-16,-3-3 0,-1-5 16,-4-3-16,-2-2 0,-2-3 15,-2-1-15,12 2 0,-7-15 16,-7-5-16,0 9 0,-2-5 0,-7-37 15,-11-29-15,6 23 0,1 9 16,2 2-16,-2 2 0,2 2 16,0 6-16,2 6 0,2 5 15,4 8-15,2 11 0,0-3 16,1 7-16,0-1 0,-2-17 16,2 11-16,2 3 0,-1 2 0,2 2 15,-2 0-15,0 2 0,1-1 16,-1 0-16,0 1 0</inkml:trace>
  <inkml:trace contextRef="#ctx0" brushRef="#br0" timeOffset="193535.46">29786 1834 0,'0'0'0,"0"0"0,0 0 16,3 31-16,2-1 0,1 0 0,1-2 15,2-1-15,-9-27 0,7 16 16,2-2-16,-2-1 0,2-3 16,-1-1-16,-8-9 0,10 7 15,-2-2-15,-1-3 0,-2 0 16,0-1-16,-2-1 0,1 0 16,93-88-16,-89 66 0,-2-2 0,-2-2 15,-2 0-15,-1 2 0,-1 2 16,0 22-16,1-8 15,-1 4-15,5-22 0,-5 26 0,10 15 16,-9-12-16,0-2 0,2 8 16,7 19-16,-1 7 0,-1-5 15,-1-7-15,-1-4 0,-2-4 16,0-5-16,-1 0 0,-2-5 0,1-1 16,-1 1-16,0-3 0,0 1 15,-1-2-15,2 4 0,-2-5 16,0 0-16</inkml:trace>
  <inkml:trace contextRef="#ctx0" brushRef="#br0" timeOffset="194051.77">30228 1748 0,'0'0'0,"0"0"0,2 20 16,0 0-16,0 2 0,0 1 0,0 3 16,-2-2-16,0-24 0,0 17 15,-1-2-15,1 0 0,0-4 16,-1 0-16,1-1 0,-2 31 15,2-40-15,0-3 0,0-4 16,1-2-16,2-5 0,-1-3 16,1-2-16,0-4 0,-1 5 15,5-34-15,-1 17 0,-3 2 0,0 4 16,0 2-16,1 5 0,0 7 16,2 5-16,2 5 0,0 6 15,1 5-15,1 6 0,1 3 16,-1 4-16,-1 1 0,2 1 15,-3 2-15,-1 0 0,-4-11 16,1 4-16,-2 1 0,0-3 16,-2-5-16,1-2 0,-1-2 0,0-2 15,0 1-15,0-5 0,-3 32 16,4-39-16,-1-4 0,-1-1 16,-1-6-16,0-3 0,1-5 15,0-2-15,0-4 16,1-1-16,1 0 0,3 2 0,2 4 15,0 4-15,1 6 0,-1 6 16,3 6-16,-9 5 0,4 0 16,15 14-16,-11-7 0,1 7 0,5 10 15,1 2-15,-3 2 0,-1-2 16,-3 1-16,-3-2 0,-2-3 16,-1-5-16,0 3 0,-1-14 15,-1 3-15,0-7 0,1 9 16,-1-11-16,0 2 0,0 2 15,0-4-15,1 7 0</inkml:trace>
  <inkml:trace contextRef="#ctx0" brushRef="#br0" timeOffset="194401.98">30988 1019 0,'0'0'0,"0"0"0,-11 16 0,-2 1 15,1 4-15,3-2 0,-3 3 16,1 5-16,-1 4 0,-3 6 16,1 6-16,-3 5 0,1 6 15,-2 6-15,2 4 0,2 3 16,3 0-16,3-4 0,5-5 15,4-4-15,3-5 0,4-5 0,3-4 16,3-6-16,-14-33 0,16 26 16,5-2-16,0-9 0,1-6 15,79-13-15,-79-9 0,-5 1 16,-4 2-16,-4 0 0,-4 5 16,-2 1-16,0 1 0,0-1 15,-2 1-15</inkml:trace>
  <inkml:trace contextRef="#ctx0" brushRef="#br0" timeOffset="194635.31">31130 1227 0,'0'0'16,"0"0"-16,0 0 0,0 17 0,0-17 0,0 41 16,2-21-16,1 3 0,1 5 15,1 3-15,0 3 0,1 3 16,0 1-16,-1 1 0,1-1 0,0-2 15,-5-35-15,6 34 0,-1 0 16,-1-3-16,0-4 0,-1-6 16,1 5-16,-2-15 0,-1-3 15,0-1-15,-1-1 0,0-5 16,-1-2-16,0 0 0,0 0 16,0 0-16</inkml:trace>
  <inkml:trace contextRef="#ctx0" brushRef="#br0" timeOffset="194985.15">31276 1220 0,'0'0'0,"0"0"0,6-2 16,10-4-16,-3 1 0,3-1 0,5-1 16,2 0-16,-5 2 0,3-1 15,1-1-15,0 0 0,0 0 16,-1-1-16,-3 3 0,0-1 15,-18 6-15,16-5 0,0 0 16,-2 0-16,-3 3 0,-5 1 16,-2 0-16,-1 1 0,1 0 15,5 2-15,7 9 0,0 19 16,-8 16-16,-6-1 0,-2-4 16,-8 86-16,1-61 0,2-14 0,1-7 15,0-4-15,2-6 0,1-5 16,1-5-16,0-7 0,2-7 15,-1-5-15,0-2 0,0 0 16,2 3-16,2 0 0,0-2 16,6-2-16,-9-4 0,1-1 15,0-2-15,0 0 0,-1 0 0</inkml:trace>
  <inkml:trace contextRef="#ctx0" brushRef="#br0" timeOffset="195301.99">31752 822 0,'0'0'0,"0"0"0,25 5 16,1 1-16,2 3 16,-5 0-16,3 2 0,6 4 0,5 3 15,7 6-15,2 5 0,3 4 16,-2 4-16,0 4 0,-5 2 15,-3 4-15,-6 3 0,-6 2 16,-7-1-16,-5-1 0,-7 2 16,-4 0-16,-5 4 0,-5 5 15,-6 3-15,-3 2 0,-5 1 0,-3 0 16,-5-2-16,-2-2 0,-1-3 16,-1-5-16,2-7 0,3-7 15,-23 27-15,35-49 0,4-8 16,8-8-16,3-3 0,0 0 15,0 0-15,0 0 0</inkml:trace>
  <inkml:trace contextRef="#ctx0" brushRef="#br0" timeOffset="-207861.09">4000 13610 0,'0'0'0,"0"0"0,-1 38 0,0-1 0,1-37 16,-1 30-16,0 0 0,1 1 16,-1 2-16,1 1 0,0-27 15,0 29-15,0 8 0,-1 5 16,-1-1-16,0 1 0,-2-2 16,1 0-16,0-2 0,0-4 15,-1-2-15,1-5 0,0-4 16,0-3-16,0-6 0,1-5 0,1-8 15,-5 6-15,5-12 0,-6-9 16,6 7-16,-1-6 0,-5-19 16,-4-61-16,4 9 0,3 25 15,1 5-15,3 0 0,2-13 16,3 13-16,2 1 0,5 2 16,2 2-16,5 3 0,2 4 0,1 5 15,5 3-15,3 5 0,-3 7 16,7-1-16,3 7 0,0 3 15,2 3-15,-1 4 0,1 3 16,-3 4-16,-1 3 0,-3 3 16,-5 2-16,-2 1 0,3 5 15,-11-6-15,-6-6 0,-4-3 16,-3-3-16,-1-2 0,-1 1 0,-2-3 16,0 0-16,0 0 0</inkml:trace>
  <inkml:trace contextRef="#ctx0" brushRef="#br0" timeOffset="-207444.41">4731 14248 0,'0'0'0,"0"0"0,31-10 15,-1-1-15,1 0 0,-8 2 16,-1-1-16,0-1 0,-2-2 15,0 1-15,-2-1 0,-1-1 16,-1 0-16,-3-1 0,-11 13 16,10-13-16,-1-3 0,-2 0 15,-3 0-15,-2 2 0,-3 1 0,-2 5 16,-3-9-16,-6-1 0,-3 5 16,-3 3-16,0 4 0,-1 4 15,-47 8-15,-13 28 16,53-15-16,1 5 0,0 4 0,23-26 15,-6 27-15,-16 76 0,15-60 16,4 0-16,3-2 0,3 2 16,1-11-16,6 9 0,1-4 15,1-2-15,4-3 0,0-4 16,2-4-16,1-5 0,4-5 0,0-5 16,1-6-16,7-4 0,-4-4 15,-7 0-15,-4 0 0,-6 0 16,-6 4-16,0-2 0,0 2 15,0-1-15,-3 1 0</inkml:trace>
  <inkml:trace contextRef="#ctx0" brushRef="#br0" timeOffset="-207175.83">5368 13538 0,'0'0'0,"0"0"0,0 0 0,3 46 16,-1-8-16,2 1 0,-2 2 16,1 3-16,-1 1 0,0 3 0,0 0 15,0 2-15,0 0 0,0 0 16,-1-1-16,1-1 0,0-2 16,2-3-16,-4-36 0,4 33 15,1 2-15,-1-4 0,4 8 16,-2-16-16,-1-5 0,2-5 0,-3-4 15,-2-9-15,1 0 0,5 12 16,-3-12-16,-5-7 0</inkml:trace>
  <inkml:trace contextRef="#ctx0" brushRef="#br0" timeOffset="-206944.41">5163 13973 0,'0'0'0,"0"0"0,32 3 16,2 0-16,-8 0 0,4-1 0,1 0 16,3-2-16,1 0 0,2 1 15,1-1-15,2 1 0,0 0 16,-1 0-16,-34 0 0,35 0 16,13 2-16,-11-2 0,-4 0 15,-5 0-15,-4 1 0,-15-1 16,3-1-16,-5 1 0,-2-1 0,-3 0 15</inkml:trace>
  <inkml:trace contextRef="#ctx0" brushRef="#br0" timeOffset="-206527.77">5889 13916 0,'0'0'15,"0"0"-15,3 24 0,-1 0 0,1 0 16,1 2-16,-4-26 0,2 19 15,0 0-15,0 0 0,0 0 0,-2-18 16,3 19-16,0 5 0,2-1 16,1 0-16,2-2 0,0-2 15,0-1-15,2-3 0,-1-2 16,1-2-16,0-4 0,1-2 16,-4-2-16,1-2 0,1-1 15,-3-1-15,13-5 0,62-58 16,-34 5-16,-24 23 0,-5 7 0,-4 2 15,-1-1-15,-3 2 0,-3 2 16,-1 5-16,-4 6 0,-2 10 16,1-7-16,-1 9 0,-1-7 15,1 2-15,-8 3 0,5 3 16,-1 3-16,1 0 0,-7 19 16,-7 42-16,8-11 0,5-15 15,3-5-15,2-2 0,2 0 16,4-3-16,2-2 0,3-7 15,1-3-15,6 0 0,-9-10 0,-4-3 16,-1-1-16,0-1 0,-3 0 16,1-2-16,-1 2 0,-1-2 15,4 2-15</inkml:trace>
  <inkml:trace contextRef="#ctx0" brushRef="#br0" timeOffset="-206194.4">6497 14011 0,'0'0'16,"0"0"-16,0 0 0,3 29 0,0 1 0,0 0 16,0 0-16,-3-30 0,3 20 15,0 0-15,0-1 0,-1-1 16,1-2-16,-3-13 0,2 14 16,1-1-16,-1-2 0,-1-3 0,1-2 15,-2-4-15,0-5 0,2 10 16,0-4-16,-4-22 0,0-2 15,1-5-15,0-4 0,1-3 16,2-2-16,2-3 0,2-1 16,4 0-16,1 2 0,5 0 15,-2 9-15,7-4 0,4 2 0,1 2 16,3 2-16,0 2 0,5 0 16,-10 7-16,-5 4 0,-7 4 15,-6 3-15,-1 1 0,-3 1 16,-2 1-16,0 0 0,0 0 15</inkml:trace>
  <inkml:trace contextRef="#ctx0" brushRef="#br0" timeOffset="-205744.39">7027 13951 0,'0'0'16,"0"0"-16,0 0 0,0 32 0,0 1 0,1-1 15,-1-32-15,0 25 0,0-1 16,0 0-16,-1 0 0,1-22 15,0 20-15,0 5 0,0 0 16,1-3-16,0-3 0,0-5 16,0-2-16,0-3 0,0-2 15,0-4-15,-1-1 0,1-1 16,-1 0-16,26-43 0,-21 17 0,1-3 16,1-5-16,-1-5 0,1-4 15,2-4-15,1-1 0,0-2 16,3 0-16,-2 8 0,3-1 15,1 3-15,0 5 0,1 5 16,0 6-16,2 4 0,-2 8 16,-2 5-16,-5 3 0,2 2 15,18 13-15,5 17 0,-8 3 0,-4 2 16,0 4-16,-1 4 0,-2 4 16,-1-2-16,-2 1 0,-1 1 15,-3 1-15,4 18 0,-5-16 16,-2-3-16,0-4 0,-1-3 15,-1-3-15,0-6 0,-1-6 16,-2-7-16,-1-8 0,1 1 16,-3-7-16,1 1 0,-1-5 0,1 6 15,-2-7-15,0 0 0,0 0 16,0 0-16,0 0 0</inkml:trace>
  <inkml:trace contextRef="#ctx0" brushRef="#br0" timeOffset="-202827.69">8647 13715 0,'0'0'0,"0"0"0,10 35 0,-1-8 0,2 3 16,1 2-16,2 2 0,2 3 15,4 1-15,2 5 0,4 3 16,1 3-16,2-1 0,-1 4 15,1-4-15,0 1 0,-2-2 16,-1-4-16,-4-3 0,0-5 16,-3-3-16,-4-5 0,0-3 0,-4-7 15,-8-12-15,6 10 0,1-3 16,21 17-16,-31-29 0,3 0 16,0 0-16,-3 0 0,0 0 15,0 0-15,0 0 0,0 0 16,0 0-16</inkml:trace>
  <inkml:trace contextRef="#ctx0" brushRef="#br0" timeOffset="-202594.01">9088 13760 0,'0'0'0,"0"0"0,0 0 16,-5 4-16,-13 14 0,10-9 16,-2 3-16,-3 4 0,2-2 15,-5 3-15,-1 5 0,-5 3 16,-2 5-16,-3 2 0,-2 4 15,-2 2-15,-1 0 0,1 0 16,0 0-16,2-1 0,2-3 0,5-2 16,3-5-16,4-4 0,4-3 15,7-16-15,-3 11 0,-2 4 16,7-14-16,-1 5 0,3-10 16,-2 6-16,0 7 0,7-7 15,1-6-15,0-1 0,-1-2 16</inkml:trace>
  <inkml:trace contextRef="#ctx0" brushRef="#br0" timeOffset="-202342.32">9490 13746 0,'0'0'0,"0"0"0,3 12 0,0 2 0,0 5 15,1 4-15,-2 3 0,-2-26 16,1 21-16,0 2 0,-2 4 15,0 1-15,1-27 0,-1 30 0,-3 6 16,2 1-16,0 2 0,0-3 16,0 0-16,1-2 15,0-5-15,1-4 0,0-4 0,0-3 16,1 5-16,0-13 0,0 0 16,-1-3-16,1-1 0,-1-3 15,3 16-15,-1-7 0,-2-13 16,0 0-16</inkml:trace>
  <inkml:trace contextRef="#ctx0" brushRef="#br0" timeOffset="-202127.7">9861 13947 0,'0'0'0,"0"0"0,-16 4 16,-2 2-16,-2 1 0,-3 2 16,2-2-16,-3 2 0,-3 0 15,-1 2-15,-3 0 0,0-1 16,-2 3-16,1-1 0,0 1 0,1-2 15,1 0-15,26-9 0,-24 9 16,-3 1-16,3-1 0,-6 1 16,13-5-16,2-1 0,6-2 15,2 0-15,7-3 0,-2 1 16,2-1-16,0 0 0,-13 3 16</inkml:trace>
  <inkml:trace contextRef="#ctx0" brushRef="#br0" timeOffset="-201911.25">9338 13873 0,'0'0'0,"0"0"15,0 0-15,26 24 0,-1 1 0,-4-4 16,-1-1-16,1 0 0,0 0 16,-1 0-16,2 1 0,-1-1 0,-1 0 15,2-2-15,0 0 0,-2-2 16,-17-13-16,24 15 0,-2-3 15,-1-1-15,-3-4 0,-5-2 16,-7-4-16,0 0 0,-2-1 16,-1-2-16,-2 1 0</inkml:trace>
  <inkml:trace contextRef="#ctx0" brushRef="#br0" timeOffset="-190310.89">10076 13655 0,'0'0'0,"0"0"0,0 0 15,0 0-15,0 0 0,0 0 0,0 0 16,0 0-16,4 3 0,20 16 16,-18-13-16,3 2 0,1 2 15,3 3-15,4 2 0,-2-2 16,5 3-16,2 2 0,3 3 16,1 2-16,3 2 0,0 0 15,1 2-15,0 1 0,1 1 0,-1 1 16,-1 0-16,0-1 0,-1 1 15,0 0-15,-2-3 0,-23-23 16,22 25-16,2 0 0,-2 0 16,1-2-16,43 55 0,-43-51 15,-10-12-15,-5-6 0,-3-4 16,-3-4-16,-3-3 0,3 3 16,-5-5-16,5 5 0,-5-5 0,0 0 15,0 0-15,0 0 0,0 0 16,0 0-16,0 0 0,0 0 15,0 0-15</inkml:trace>
  <inkml:trace contextRef="#ctx0" brushRef="#br0" timeOffset="-189993.72">10736 13690 0,'0'0'0,"0"0"15,0 0-15,-2 4 0,-1-1 16,-8 18-16,6-14 0,5-7 16,-18 22-16,5-4 0,-1-1 15,-2 3-15,-4 3 0,-2 3 16,-6 3-16,-3 3 0,-3 3 0,-3 1 16,0 2-16,-2 1 0,-1 1 15,-1-1-15,3 0 0,2-2 16,3-2-16,1-3 0,3-1 15,2-4-15,1-2 0,3-3 16,4-2-16,19-19 0,-74 66 16,74-67-16,-10 9 0,10-9 15,0 0-15,0 0 0,0 0 16,0 0-16,0 0 0,0 0 0</inkml:trace>
  <inkml:trace contextRef="#ctx0" brushRef="#br0" timeOffset="-187860.86">11240 14036 0,'0'0'0,"0"0"0,24-9 0,0 1 16,1 2-16,3 0 0,-28 6 16,22-4-16,1 1 0,-1 1 15,3 1-15,-24 1 0,25-1 16,7 1-16,2 0 0,2 1 15,-1 0-15,0 3 0,-3-1 16,0 1-16,-2 1 0,-3-1 16,-2-1-16,-4 2 0,-3-1 0,6 3 15,-14-4-15,0 0 0,28 10 16,-39-13-16,0 0 0,0 0 16,0 0-16,0 0 0,0 0 15</inkml:trace>
  <inkml:trace contextRef="#ctx0" brushRef="#br0" timeOffset="-187577.51">11314 14308 0,'0'0'0,"0"0"0,0 0 15,30 4-15,0 0 0,2-1 16,-32-3-16,23 1 0,1 0 0,0-1 16,0 0-16,-21 0 0,21-1 15,8 0-15,1 0 0,-1-1 16,-1 1-16,-2-1 0,10-1 16,-17 1-16,-3 1 0,-2-1 15,-5 0-15,-6 2 0,1-1 0,0 1 16,-2-1-16,-1 1 0</inkml:trace>
  <inkml:trace contextRef="#ctx0" brushRef="#br0" timeOffset="-187144.17">12253 13988 0,'0'0'0,"0"0"0,24-2 16,1 0-16,2 0 0,0 0 15,-27 2-15,20 0 0,1 0 16,-1 2-16,2 0 0,-20-2 16,20 2-16,6 1 0,-1 1 0,0 0 15,-2 0-15,-2-1 0,-3 0 16,-5 0-16,-3 0 0,-1-1 15,2 2-15,-7-2 0,2-1 16,-4 0-16,2 1 0,-5-1 16,16 5-16,-7-1 0,-10-5 15,0 0-15</inkml:trace>
  <inkml:trace contextRef="#ctx0" brushRef="#br0" timeOffset="-186877.5">12162 14347 0,'0'0'0,"0"0"0,33 5 0,2 0 16,-7-1-16,3-1 0,0 1 15,3-3-15,0 1 0,2 0 16,1 1-16,-3-2 0,0 2 15,-2-1-15,-26-2 0,24 2 16,3 0-16,11-1 0,-18-1 16,-4 1-16,-4-2 0,-4 1 15,-8 0-15,3 0 0,-4 0 0,1 0 16,-2 0-16</inkml:trace>
  <inkml:trace contextRef="#ctx0" brushRef="#br0" timeOffset="-182077.48">13213 13891 0,'0'0'0,"0"0"0,2 5 0,3 10 0,-1-5 15,1 1-15,1 3 0,0 3 16,2 4-16,0-3 0,1 3 16,0 4-16,1 2 0,1 1 0,-1 5 15,2-1-15,0 2 0,0 0 16,0 0-16,-2 0 0,-8-29 15,7 27-15,2 4 0,-1-1 16,-3-2-16,0-3 0,-1-4 16,-2-2-16,0-5 0,-2-5 15,-1-3-15,2 12 0,-3-15 0,-1-7 16,0 0-16,1-2 0,-6-19 16,-1-6-16,-7-18 0,1-3 15,3 4-15,4 4 0,1 0 16,2-1-16,1-15 0,2 16 15,0-1-15,2 1 0,1 1 16,2 3-16,2 5 0,3 4 16,-3 11-16,3 0 0,4 1 15,1 3-15,4 4 0,0 4 16,3 3-16,14 7 0,5 7 0,-4 5 16,-1 5-16,1 5 0,-1 5 15,-1 1-15,-2 6 0,2 4 16,-1 4-16,-2 1 0,-4 0 15,-3-2-15,-5-4 0,-1-3 16,3 11-16,-8-14 0,-2-4 16,-1-4-16,-4-3 0,-3-5 0,-1-5 15,-2-6-15,-1-10 0,0 9 16,0-10-16,0 7 0,0-2 16,0-3-16,-1 5 0,1-7 15,0 3-15,0-3 0,-1 6 16,-6 6-16,3-14 0</inkml:trace>
  <inkml:trace contextRef="#ctx0" brushRef="#br0" timeOffset="-181077.54">14441 14130 0,'0'0'0,"0"0"0,0 0 0,0 0 15,0 0-15,0 0 0,0 0 16,0 0-16,4 13 0,-2-5 0,-2-8 16,0 0-16,0 0 0,0 0 15,0 0-15,0 0 0,0 0 16,0 0-16</inkml:trace>
  <inkml:trace contextRef="#ctx0" brushRef="#br0" timeOffset="-180727.43">14453 14563 0,'0'0'0,"0"0"0,19 27 16,0 3-16,-3 0 0,5 6 15,-1 5-15,2 10 0,0 8 16,-4 8-16,-2 4 0,-5 4 15,-5 2-15,-7 0 0,-7-2 16,-8-5-16,-9-5 0,-8-7 16,-9-8-16,-5-9 0,-1-8 0,4-7 15,44-26-15,-39 17 0,6-2 16,15-10-16,4-1 0,1-1 16,1-3-16,12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000.21368" units="1/cm"/>
          <inkml:channelProperty channel="Y" name="resolution" value="1000.21368" units="1/cm"/>
          <inkml:channelProperty channel="T" name="resolution" value="1" units="1/dev"/>
        </inkml:channelProperties>
      </inkml:inkSource>
      <inkml:timestamp xml:id="ts0" timeString="2024-11-07T14:47:54.587"/>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FF0000"/>
    </inkml:brush>
    <inkml:context xml:id="ctx1">
      <inkml:inkSource xml:id="inkSrc9">
        <inkml:traceFormat>
          <inkml:channel name="X" type="integer" max="32767" units="cm"/>
          <inkml:channel name="Y" type="integer" max="32767" units="cm"/>
          <inkml:channel name="T" type="integer" max="2.14748E9" units="dev"/>
        </inkml:traceFormat>
        <inkml:channelProperties>
          <inkml:channelProperty channel="X" name="resolution" value="377.1958" units="1/cm"/>
          <inkml:channelProperty channel="Y" name="resolution" value="657.18011" units="1/cm"/>
          <inkml:channelProperty channel="T" name="resolution" value="1" units="1/dev"/>
        </inkml:channelProperties>
      </inkml:inkSource>
      <inkml:timestamp xml:id="ts1" timeString="2024-11-07T14:48:41.847"/>
    </inkml:context>
    <inkml:brush xml:id="br3">
      <inkml:brushProperty name="width" value="0.05292" units="cm"/>
      <inkml:brushProperty name="height" value="0.05292" units="cm"/>
      <inkml:brushProperty name="color" value="#00B0F0"/>
    </inkml:brush>
    <inkml:brush xml:id="br4">
      <inkml:brushProperty name="width" value="0.05292" units="cm"/>
      <inkml:brushProperty name="height" value="0.05292" units="cm"/>
      <inkml:brushProperty name="color" value="#00B050"/>
    </inkml:brush>
    <inkml:brush xml:id="br5">
      <inkml:brushProperty name="width" value="0.05292" units="cm"/>
      <inkml:brushProperty name="height" value="0.05292" units="cm"/>
      <inkml:brushProperty name="color" value="#FFC000"/>
    </inkml:brush>
    <inkml:brush xml:id="br6">
      <inkml:brushProperty name="width" value="0.05292" units="cm"/>
      <inkml:brushProperty name="height" value="0.05292" units="cm"/>
      <inkml:brushProperty name="color" value="#002060"/>
    </inkml:brush>
  </inkml:definitions>
  <inkml:trace contextRef="#ctx0" brushRef="#br0">16965 7331 0,'0'0'0,"0"0"0,0 0 15,0 0-15,0 0 0,0 0 16,0 0-16,0 0 0,0 0 16,0 0-16,0 0 0,0 0 0,0 0 15,0 0-15,0 0 0,0 0 16,0 0-16,0 0 0,0 0 16,0 0-16,0 0 0,0 0 15,0 0-15,0 0 0,0 0 16,0 0-16,0 0 0,0 0 15,-3 2-15,0 1 0,-28 24 16,31-27-16,0 0 0,0 0 16,0 0-16,-23 5 0,15-3 0,-2-1 15,0 2-15,1-2 0,-1 2 16,3 0-16,0-1 0,-3 1 16,-2 2-16,2-1 0,-1 0 15,2-1-15,1 1 0,1-1 16,7-3-16,-20 9 0,20-9 15,-7 4-15,0-1 0,0 1 16,2-1-16,-2 1 0,-1 0 16,-3 3-16,-1 0 0,-2 3 0,-3 1 15,5-1-15,2-4 0,1 2 16,0-1-16,0-1 0,0 1 16,1 1-16,1-3 0,-6 4 15,-3 3-15,0-1 0,5-1 16,0-3-16,1 0 0,1 0 15,-1 1-15,-4 2 0,-3 6 16,0 1-16,5-5 0,2-1 0,1-1 16,1-1-16,-2-1 0,-1 2 15,0 1-15,0 0 0,2-1 16,1-2-16,-1-1 0,2 1 16,-2 1-16,-1-1 0,1-1 15,-2 2-15,-2 1 0,-1 1 16,2-1-16,-1 0 0,3-2 0,1 1 15,-3 0-15,2 1 0,-3 1 16,-2 1-16,-1 1 0,0 0 16,3 0-16,0-1 0,3 0 15,0 0-15,-1 0 0,2-1 16,0-2-16,0-1 0,2 0 0,-3 0 16,-2 3-16,-1 0 0,1 0 15,2-2-15,3-2 0,0-2 16,-3 4-16,0 0 0,2-2 15,0 2-15,-3 2 0,0 0 16,-1 4-16,1 0 0,1-2 16,-2 2-16,1 0 0,-1 2 15,2-2-15,2-3 0,2-1 0,-1 0 16,0-2-16,-2 3 0,-2 0 16,-1 1-16,1-1 0,3-2 15,-1-1-15,2 1 0,0 3 16,-1-1-16,2 0 0,-1 0 15,0 3-15,-2 2 0,-2-1 16,0 2-16,1 2 0,0-4 16,2-3-16,0 0 0,0 2 15,-2-2-15,2-2 0,0 0 0,2-2 16,-2 0-16,3-1 0,-1 0 16,-2 5-16,-2 3 0,0 1 15,2-1-15,0 3 0,-2-1 16,3 0-16,0-1 0,1-2 15,-1-1-15,2-3 0,-5 6 16,-5 1-16,4-4 0,3-2 16,0 0-16,-2 1 0,0 2 15,0 3-15,-2 0 0,3-1 0,0 0 16,-1 1-16,-1 2 0,0-3 16,1-1-16,2 0 0,1-2 15,-2 0-15,0 1 16,0 1-16,0-2 0,0-1 15,0 0-15,-2 5 0,-1 1 0,2-3 0,1-2 16,0 0-16,2-1 0,-2 2 16,-3 2-16,1 1 0,2-2 15,-1-1-15,0 0 0,-2 2 16,0-1-16,4-2 0,1-1 16,0 1-16,0-2 0,4-2 15,-1 1-15,-3 5 0,-2 4 16,-1-3-16,4-5 0,1-2 15,-1 1-15,1 2 0,-2 0 16,4-4-16,0-2 0,-3 5 0,-7 9 16,-3-3-16,4-3 0,-1 4 15,0 4-15,2-3 0,5-5 16,2-4-16,0-1 0,0 2 16,0 1-16,-1 1 0,0-3 15,1 0-15,1-2 0,-1 1 16,-1 0-16,0 0 0,0 3 0,-3 2 15,-1 4-15,0 2 0,-2 4 16,0-2-16,2-2 0,-1-1 16,0-1-16,0 0 0,0-2 15,3-3-15,0-3 0,0 2 16,1 0-16,-1-1 0,0 2 16,-1 4-16,1-1 0,0-2 15,1-2-15,0 1 0,0 3 16,1-2-16,-1-3 0,2 1 0,0 0 15,1-3-15,-1 2 0,1 1 16,0-1-16,-1 2 0,-1-3 16,3-1-16,-1-1 0,-1 2 15,0 5-15,0-4 0,2-2 16,-1 0-16,0 1 0,0 3 16,-1-2-16,1-2 0,1 0 15,-1 1-15,0-3 0,1 3 16,-2 4-16,-3 9 0,-1 4 0,2-6 15,3-9-15,0-2 16,1-2-16,0 1 0,0 1 16,-2 4-16,0 2 0,-1-2 0,2-2 0,0-2 15,0 1-15,0 1 0,-2 5 16,-1 4-16,-1-2 0,4-6 16,0-3-16,1-2 0,0-3 15,1 0-15,0 1 0,0 1 0,0 4 16,-1 1-16,1 1 0,0-3 15,-1 3-15,0 2 0,-1 0 16,1-3-16,-1-4 0,1 1 16,-1 2-16,-1 3 0,2-6 15,1-2-15,0 0 0,0 0 16,0 1-16,0 3 0,0-1 16,1-1-16,-1 3 0,1-1 15,-1-2-15,1-1 0,0 0 16,0-1-16,-1 2 0,2 2 0,-1-3 15,0 2-15,0 0 0,0 0 16,1 1-16,0 3 0,-1-1 16,1-4-16,-1 1 0,1-2 15,-1-1-15,0 1 0,1-1 16,1 35-16,-1-20 0,-1-8 16,0-2-16,0-3 0,0-2 0,0 0 15,-1-1-15,1 0 0,-1 0 16,1 0-16,-1-2 0,0 1 15,1-1-15,-1 1 0,0-1 16,1-1-16,0-3 0,0 0 16,0 0-16,0 0 0,0 0 15,0 0-15,0 0 0,0 0 16,0 0-16,0 0 0,0 0 16,0 0-16,0 0 0,0 0 0,0 0 15,0 0-15,-1 1 0,1 2 16,-1-1-16,1 1 0,0-1 15,-1 0-15,1 0 0,-1 1 16,1-2-16,0 1 0,0-2 16,0 0-1,0 0-15,0 0 0,-1 0 16,1 2-16,0-2 0,0 1 0,0 0 0,0 0 0,-1 1 16,1-1-16,0 1 0,0 0 15,0-1-15,-1 2 0,1-2 16,0-1-16,0 0 0,0 0 15,0 0-15,0 0 0,0 0 16,0 0-16,0 0 0</inkml:trace>
  <inkml:trace contextRef="#ctx0" brushRef="#br0" timeOffset="3119.98">14487 11467 0,'0'0'0,"0"0"0,0 0 0,0 0 15,0 0-15,0 0 0,0 0 16,0 0-16,0 0 0,0 0 15,0 0-15,0 0 0,0 0 16,0 0-16,0 0 0,0 0 16,0 0-16,0 0 0,0 0 0,0 0 15,0 0-15,0 0 0,0 0 16,0 0-16,0 0 0,0 0 16,0 0-16,11 41 0,-11-41 15,0 0-15,3 11 0,-3-11 16,0 0-16,6 11 0,-2-6 15,1-1-15,1-1 0,-1-1 16,2 1-16,-1-2 0,1 2 16,1-1-16,-2 0 0,0 0 0,-1 1 15,-1 1-15,0 1 0,1 1 16,-1 1-16,1 0 0,2-2 16,1 0-16,1-1 15,-1 0-15,-1-2 16,0 0-16,-7-2 15,6 1-15,11 5 0,-17-6 0,6 3 0,-6-3 0,4 2 0,3 1 16,-1 3-16,0-3 0,0 0 16,1 1-16,2 1 0,-2-1 15,1 1-15,0-1 0,-3 0 16,1-2-16,-1 0 0,0 1 16,1-1-16,2 1 0,-1 0 15,0 0-15,0 0 0,2 0 16,-2 0-16,2 0 0,0 1 0,1-1 15,-2 1-15,-1-1 0,2 0 16,-1 0-16,2 0 0,-2 1 16,1 0-16,-2-1 0,2 1 15,-1 0-15,2 1 0,-3-2 16,2 2-16,1 0 0,0 0 16,-1-2-16,1 0 0,-2 1 15,0-1-15,0 1 0,1-1 0,1 2 16,-1-1-16,0 0 0,0 0 15,-1 0-15,1 0 16,0 1-16,-1-2 0,1 1 0,2 0 16,-2-1-16,-1 0 0,-1 0 15,3 1-15,1 0 0,0 1 16,0-1-16,-1 0 0,1 0 16,1 0-16,-1 0 0,2 0 15,-2-1-15,-2 0 0,0 0 0,-1-2 16,1 2-16,0 0 0,2 0 15,1 1-15,-3-2 0,0 1 16,0-1-16,0 0 0,2 1 16,0 1-16,0 0 0,0-1 15,0 0-15,0 1 0,1-1 16,0 1-16,1 0 0,-1 0 16,-2-1-16,0 0 0,-1 0 15,1 0 1,0-1-16,-2 0 0,2 1 15,1-1-15,-3 0 0,1 0 16,-2 0-16,3-1 0,0 2 0,1-1 0,0 0 0,0 1 16,-1 0-16,2 0 0,-1-1 15,1 0-15,0 1 0,2 1 16,-1-2-16,0 1 0,1 0 0,-3 0 16,-2-1-16,-1 0 0,3 0 15,4 2-15,0 0 0,-4-3 16,0 1-16,0 0 0,1 0 15,-1 0-15,0 0 0,-2-1 16,0 1-16,-2 0 0,3 0 16,3 0-16,1 0 0,-3 0 15,2 0-15,-3-1 0,1 1 0,1-1 16,2 3-16,2-1 0,-1 1 16,0 0-16,-3-2 0,-1 1 15,-1-1-15,-1-1 0,1 1 16,-2 1-16,1-1 0,3 1 15,0-1-15,-1 1 0,0-2 16,-2 0-16,-1 0 0,2 1 16,1-1-16,-1 1 0,2-1 0,-1 1 15,2 1-15,2-1 0,-2 1 16,0-1-16,-4 0 0,0 0 16,0 0-16,1-1 0,1 1 15,0 0-15,-3-1 0,0 0 16,0 0-16,1 0 0,-2 0 15,3 1-15,5 2 0,-1-1 16,-2-1-16,-3 0 0,0-1 0,0 1 16,3-1-16,-1 0 0,-1 1 15,0-2-15,-1 1 0,-1-1 16,1 0-16,-1 0 0,0 0 16,4 0-16,1 0 0,3 0 15,0-1-15,-1 1 0,-2-1 16,-4 1-16,1-1 0,-1 1 31,3 0-31,1 0 0,-3 0 0,3 0 16,2-1-16,0 1 0,-1 0 15,-3 0-15,0 0 0,-1 0 16,2 0-16,4-1 0,-2 1 16,-1 0-16,0-1 0,0 1 0,-1 0 15,-1 0-15,1 0 0,0 0 16,2 0-16,-1 0 0,-3 0 15,5-1-15,2 0 0,1-1 16,1 0-16,-3 1 0,-1-1 16,-2 1-16,0 0 0,1-1 15,-2 0-15,1 0 0,-2 1 16,-2-1-16,2 2 0,0-3 16,5 1-16,2-2 0,-1 2 0,-3-2 15,-1 2-15,-4 1 0,0-1 16,1 1-16,0-1 0,-2 1 15,2-1-15,5-1 0,6 0 16,-1-2-16,-4 1 0,-5 2 16,-2 0-16,2 0 0,3-1 15,3-1-15,-5 1 0,-1 1 16,2 0-16,-1-1 0,-4 2 0,0 0 16,2-1-16,5 0 0,-2-1 15,1 1-15,0-2 0,-1 1 16,2-1-16,0-1 0,-1 1 15,-4 1-15,0 1 0,6-4 16,2 1-16,-4 0 0,-2 1 16,1 1-16,-1 1 0,1-1 15,-2 0-15,-1 0 0,1 1 0,-1 0 16,4-1-16,2-1 0,2 1 16,0-1-16,-1 1 0,-5 0 15,1 1-15,0 0 0,0-1 16,4 1-16,0-2 0,-2 2 15,-3-1-15,2 0 0,1 0 16,0 0-16,-4 0 0,1 0 16,2 1-16,1-2 0,0 2 15,0-2-15,0 1 0,0-1 16,0 0-16,-3 1 0,-1 2 16,4-3-16,4-1 0,-3 1 15,-2 1-15,2-1 0,0 0 0,-5 1 16,3 0-16,-2 1 0,2-3 15,1 1-15,0 0 0,3-3 0,1 2 16,0-2-16,-3 1 0,-4 1 16,0 1-16,3-1 0,1-2 15,0 1-15,-2 0 0,-1 2 16,-1-2-16,0 2 0,2-3 16,4 0-16,-2 1 0,1 0 0,-2 0 15,-1 2-15,-2 0 0,2-1 16,-1 1-16,2-1 0,3-2 15,0 1-15,-1-1 0,-1 0 16,-2 2-16,2-1 0,0-1 16,-2 2-16,-3 1 0,-3 0 15,2-1-15,4-1 0,5-2 16,-5 2-16,-3 0 0,0 2 16,0 0-16,3-2 0,0 0 0,1-1 15,1-1-15,5 0 0,-4 0 16,-2 2-16,-1 0 0,0 0 15,-2 1-15,-1 1 0,1-1 16,1-2-16,1 1 0,-2 1 16,0-1-16,-3 2 0,1-1 15,-1 0-15,-1 2 0,-3 1 16,2-3-16,0 1 0,2 0 0,2-2 16,2-1-16,0 1 0,-2-1 15,1 0-15,-3 1 0,-1 0 16,0 0-16,2-1 0,-1 1 15,-1-1-15,1 2 0,-1-1 16,-1 1-16,0 0 0,3-1 16,-4 1-16,-1 2 0,0-1 15,0 0-15,-1 1 0,2 1 0,-2-2 16,0 1-16,-2 1 0,1 0 16,-1 0-16,16-16 15,-12 9-15,-4 2 0,1-1 16,-3 8-16,0 0 0,0 0 15,0 0-15,0 0 0,0 0 0,0 0 0,0 0 16,0 0-16</inkml:trace>
  <inkml:trace contextRef="#ctx0" brushRef="#br0" timeOffset="5423.84">16963 7343 0,'0'0'0,"0"0"0,0 0 0,0 0 15,0 0-15,0 0 0,0 0 16,0 0-16,0 0 0,0 0 15,0 0-15,0 0 0,58-2 0,-58 2 16,0 0-16,0 0 0,0 0 16,22 2-16,-16 0 0,0 0 15,3 0-15,1 1 0,2 1 16,0 0-16,0 1 0,-1 0 16,0 0-16,3-2 0,-2 0 15,-12-3-15,22 4 0,-22-4 16,27 10-16,-27-10 0,7 3 15,1 1-15,-1 0 0,2-1 16,-1 1-16,-1 0 0,16 10 16,-11-5-16,0 0 0,-1 0 0,5 3 15,2 2-15,-3-2 0,-3-2 16,-3-2-16,3 2 0,-1 0 16,-3-2-16,2 0 0,0 0 15,1 3-15,1-1 0,-3-3 16,1 2-16,3 3 0,2 1 15,0 0-15,-2 0 0,-2-5 16,-1 2-16,-1 0 16,4 2-16,2 1 0,1-3 15,-3 0-15,0 0 0,1 3 0,-1-1 0,0 1 16,-3-3-16,2 1 0,5 1 0,0 1 16,-2-1-16,0-1 0,-1 1 15,2 1-15,-1 0 0,-3-2 16,-1-2-16,-2 0 0,3 3 15,2 3-15,0 0 0,1 0 16,-2-1-16,0-3 0,0 2 16,1 0-16,-1 2 0,1 1 15,-2 1-15,-1-1 0,0-2 16,0-2-16,0 1 0,2 0 0,1 2 16,2-1-16,-2 1 0,0-1 15,-3 0-15,0 0 0,1-1 16,-1 0-16,1 2 0,1 3 15,-3 2-15,-1-4 0,1 0 16,2-2-16,3 1 0,-1-1 16,-1 1-16,-2 0 0,0 1 15,0-1-15,-3-1 0,1-2 16,-1 3-16,2 0 0,0 5 0,-1 0 16,-1-2-16,-1-6 0,-1 1 15,4 2-15,3 1 0,0 1 16,1 1-16,-2-2 0,-1 1 15,0 0-15,-2 1 0,-1-2 16,-1-1-16,-1 0 0,1 0 16,-1 0-16,0-2 0,1 1 0,-1-1 15,2 2-15,2 2 0,0-1 16,-1 0-16,-1-2 0,1-1 16,0 0-16,0 2 0,0-1 15,0-1-15,-2-1 0,0 3 16,1 0-16,1-2 0,-2 1 15,0-2-15,0 0 0,2 2 16,1 4-16,0 0 0,-1-4 16,-2-3-16,1 1 0,1 1 15,1 0-15,-2-1 16,0 0-16,-1 1 0,1 0 16,-2-1-16,1 0 0,-1 0 0,2 1 0,-1-2 15,2 2-15,4 2 0,-3-3 16,-3-2-16,0 1 0,3 4 0,-1 0 15,0 0-15,-2-1 0,-1-3 16,1 1-16,3 4 0,3 2 16,-3-2-16,-3-3 0,0 0 15,0-1-15,-1-1 0,5 5 16,5 2-16,-1-2 0,0 0 16,-3-1-16,-3 1 0,0-2 15,-2-1-15,0 2 0,0-1 16,-1-1-16,-1-1 0,0 0 0,2 3 15,2 4-15,1 0 0,0 1 16,1 0-16,2-1 0,-2-2 16,1 1-16,-3-2 0,0 0 15,1 1-15,1 0 0,-2-2 16,-2-3-16,0 0 0,1 6 16,0 1-16,-1-1 0,1-4 15,-2-2-15,0 4 0,2 2 16,-2 0-16,0-6 0,-1 0 0,-1 3 15,1 0-15,1 4 0,2 1 16,-1-1-16,-1-2 0,-2-2 16,0 0-16,0 1 0,2 2 15,0 1-15,0-2 0,0 1 16,2 0-16,-2-1 0,-1-1 16,0 0-16,0 0 0,0 2 0,0 1 15,2-1-15,-1 4 0,0-4 16,-1-1-16,0 0 0,-1 1 15,1-3-15,-1 3 0,3 5 16,0-1-16,-1-4 0,0 0 16,-2-1-16,1 2 0,-2 0 15,-2-3-15,-1-4 0,1 2 16,0 2-16,0 5 0,2 1 16,-1-1-1,1 1-15,-1-2 0,1-2 16,-1 0-16,0-2 0,1 1 0,0 2 0,0 2 0,-1-1 15,0-3-15,-1-4 0,0 1 16,-1 3-16,1-3 0,-1 2 16,0 1-16,0-2 0,0 3 0,-1-3 15,0-2-15,0 0 0,1-1 16,-1 0-16,1-1 0,-1 1 16,1 0-16,-1 0 0,1-2 15,-1-1-15,1 0 0,-1 1 16,0 0-16,0 0 0,0-2 15,-1-1-15,1-1 0,0 0 16,0-1-16,0 1 0,-2 1 0,-1-1 16,0 2-16,2-4 0,-1-1 15,-35 26-15,34-28 0,1-1 16,0 0-16,3 0 0,0 0 16,0 0-16</inkml:trace>
  <inkml:trace contextRef="#ctx0" brushRef="#br1" timeOffset="16854.93">14460 11499 0,'0'0'0,"0"0"0,0 0 0,0 0 0,0 0 16,0 0-16,0 0 0,0 0 16,0 0-16,0 0 0,0 0 15,0 0-15,0 0 0,0 0 16,0 0-16,0 0 0,0 0 0,0 0 15,0 0-15,2 3 0,0 1 16,16 26-16,-18-30 0,0 0 16,9 3-1,-7-1-15,-2-2 0,0 0 16,6 7-16,-4-4 0,-2-3 0,3 7 0,1-5 0,3 0 16,1 0-16,0 0 0,0-1 15,-1 1-15,1 1 0,-1 0 16,-2 2-16,-1 2 0,-1 0 15,-1 0-15,0 0 0,-1-1 16,-1-1-16,0-5 0,7 7 0,-1-4 16,2 0-16,1-1 15,-9-2-15,6 2 0,6 5 0,-12-7 16,4 1-16,-1 3 0,1 0 16,-1-1-16,2 1 0,-2-1 15,1 0-15,0 0 0,-1 0 16,1-1-16,0 1 0,-1-1 15,1 0-15,-4-2 0,5 3 16,0 0-16,-1-1 0,1 1 0,27 11 16,-14-5-16,-5-4 0,-9-3 15,0-1-15,9 3 0,-3-1 16,-1 0-16,0 0 0,-2-1 16,0 1-16,-3-1 0,0 0 15,0 0-15,0 0 0,0 1 16,0 0-16,-3-2 0,2 2 15,4 1-15,2 2 0,-3-2 16,-1 0-16,1 0 0,-1 1 0,2-2 16,-1 1-16,0-2 0,2 3 15,0 0-15,-1-2 0,-1 0 16,0 1-16,0-2 0,2 1 16,0 2-16,0-1 0,0 0 15,0-1-15,-2 0 0,0 0 16,1 0-16,0 2 0,3-1 15,-1 2-15,0-1 0,1-1 16,-1 1-16,-2-2 0,1 3 0,0-3 16,0 1-16,0 0 0,-1 0 15,1 0-15,-1 0 0,0 0 16,0 1 0,2-3-16,-1 3 0,1-2 15,2 2-15,0-1 0,-1 0 0,0 0 0,-2-1 0,0 0 16,2 1-16,4 0 0,-1 1 15,1 0-15,-4-2 0,-2 0 16,1-1-16,-2 1 0,3 1 16,5 1-16,-1-1 0,-4 0 15,-1-3-15,1 3 0,1-1 16,0 0-16,-1 0 0,-3-1 16,1 0-16,-2-1 0,3 1 15,1 0-15,1-1 0,-3 1 0,-1-2 16,0 1-16,5 1 0,1-1 15,3 2-15,-4 0 0,0-2 16,0 2-16,0-1 0,3 0 16,-2 1-16,2 0 0,-2 0 15,-2-1-15,0 0 0,2 1 16,0-1-16,-2 1 0,-1-1 0,3 0 31,0 0-31,-2 0 0,-1-1 16,0 1-16,0 0 0,0-1 0,0 0 15,3 0-15,0 0 0,2 1 0,-1-1 0,-3 0 0,2 0 32,1 1-32,-1-2 0,-1 1 0,3 0 0,4 1 0,0-1 31,-4 1-31,-1 0 0,-2-1 16,0 0-16,1 0 0,5-1 0,-2 3 0,-3-3 0,1 1 15,-2 0-15,-1 0 0,-1 0 16,0 0-16,4 0 0,0 0 0,2 0 15,-3 1-15,2-2 0,-4 2 16,0-2-16,3 1 0,1 0 31,4 2-31,-4-3 0,-2 1 16,-2 0-16,3 0 0,1 1 16,1-1-16,-4 0 0,-2 0 15,3-1-15,-1 2 0,2 0 16,2 1-16,2 0 0,-2 0 0,-3-1 0,-3 0 0,1-1 15,0 0-15,-1-1 0,0 1 16,0 0-16,-1-1 0,1 0 16,0 1-16,1-1 0,0 0 0,2 0 15,1 0-15,0 0 0,-1 0 16,1 2-16,0-1 0,-1-1 16,-1 1-16,1-1 0,2 1 15,-1 0-15,1 0 0,1 0 16,-4-1-16,-5 0 0,4 0 15,4-1-15,1 0 0,1-1 16,-3 1-16,1 0 0,-1-1 0,0 2 16,-2-1-16,-1 1 0,-1 0 15,-3 0-15,6 0 0,5 1 16,2-1-16,-3 3 0,-1-2 16,-1 0-16,2 1 0,-1-1 15,0 1-15,-3-1 0,-4-1 16,1 1-16,-1 0 0,1-1 15,0 0-15,2 0 0,9-1 16,0-1-16,-2 1 0,-8 0 0,-1 0 16,-1 0-16,0 0 0,2 1 15,-2-1-15,1 0 0,3 0 16,3-1-16,1 1 0,-2-1 16,-1 0-16,-2 0 0,1 0 15,-1-1-15,-1 0 0,1 1 16,-1-2-16,-2 2 0,2 0 15,-3 0-15,3 0 0,4-2 0,-3 2 16,0-2-16,0 2 0,0-2 16,1 2-16,-2-1 0,-1 0 15,1 0-15,2 0 0,3-2 16,0 0-16,-3 1 0,-1-1 16,4 0-16,0-1 0,-3 2 15,-2 0-15,-1 1 0,0 0 16,-1 1-1,2-2-15,1 1 0,0-1 16,6-2-16,0 0 0,-3 1 0,-4 1 0,-1 1 0,0 0 16,0 0-16,1-1 0,0 1 15,-1-1-15,2 1 0,0-1 16,1 0-16,1 1 0,-3-1 0,-2 1 16,4 1-16,1-3 0,0 0 15,-1 0-15,-1 2 0,-1-1 16,1-1-16,4 0 0,0-2 15,-3 1-15,-2 1 0,-1 1 16,2-1-16,-1 0 0,-1 1 16,2-1-16,1-1 0,4-3 15,-2 3-15,-4 1 0,-3 1 0,3 0 16,2-2-16,-1 2 0,-2-1 16,3 0-16,0 0 0,1-2 15,-1 1-15,-2 2 0,1-1 16,0-1-16,1 1 0,-2 0 15,2 0-15,2 0 0,-1 0 16,-1 0-16,-2 0 0,2 0 16,0 0-16,0-1 0,1-1 15,-1 1-15,-1 1 0,1-1 0,5 0 16,-1 0-16,-4 3 0,-4-1 16,3 0-16,6-3 0,2-1 15,-4 0-15,-5 1 0,-1 4 16,4-4-16,5-2 0,-2 0 15,-4 3-15,-4 0 0,4 0 16,3-1-16,0-1 0,-5 3 0,-3 1 16,3-1-16,1 0 0,-1 0 15,2-1-15,0 0 0,2 0 16,-1 0-16,1-1 0,-2 0 16,-2 2-16,1 1 0,-1 0 15,0 0-15,5-2 0,-1 1 16,-2 1-16,-3 0 0,2-1 31,-3 2-31,1-2 0,2 0 0,-1 0 16,-2 2-16,1-1 15,-1 0-15,-1 1 0,1-1 0,2 1 16,-2 0-16,-1 0 0,1 0 16,-3 0-16,0 1 0,5-2 0,3-2 15,1 1-15,-2 2 0,-5-1 16,-3 3-16,1-1 0,1 0 15,-1 0-15,1 0 0,0 0 16,-1 0-16,2 1 0,-2-1 16,-1 1-16,0 0 0,0 0 15,1 0-15,29-6 0,-18 3 16,-4 2-16,-4 2 0,0-1 0,-2 1 16,1-1-16,-1 0 0,-1-1 15,0 1-15,1 0 0,-2 0 16,0-1-16,1 2 0,-1-1 15,1 0-15,0 0 0,-1-1 16,0 1-16,-1 0 0,1 0 16,-1-1-16,1 1 0,-2-1 15,1 1-15,0 1 0,-4 0 16,0 0-16,0 0 0,0 0 0,0 0 16,0 0-16,0 0 15,0 0-15,0 0 0,0 0 0,0 0 16,0 0-16,0 0 0,0 0 15,1 0-15,1 0 0,-2 0 16,2 0-16,0 0 0,0 0 16,1 1-16,-1-1 0,0 0 15,1 1-15,-1 0 0,0 1 16,-1-1-16,1 0 0,-1 0 0,0 1 16,0 0-16,0 0 0,0 0 15,-1 0-15,1 1 0,0 0 16,-1 0-16,0 1 0,1-1 15,-7 54-15,2-25 0,1-13 16,2-5-16,0-3 0,-1-3 16,1 1-16,0 0 0,0 0 0,0-4 15,0 1-15,0 0 16,0 0-16,0 1 0,1-4 16,-2 5-16,0 4 0,-1 2 15,0 1-15,-1-3 0,1 4 0,-1-1 0,0-1 16,1-3-16,1 1 0,-1-1 15,2-1-15,-2 1 16,1 3-16,-2 1 0,1 0 0,0-2 16,1-4-16,1-1 0,-2 2 15,2-3-15,-1 2 0,1 2 16,0-4-16,-1 3 0,1 1 16,0-1-16,0-1 0,1 1 15,-2 1-15,1 0 0,0-1 0,0 1 16,0 0-16,0-4 0,1 2 15,-1 1-15,0-1 0,1 0 16,-1 0-16,1 1 0,-1 1 16,1-1-16,0-3 0,0 1 15,0 1-15,0 0 0,0 1 16,0 1-16,0 1 0,1 0 16,-1 0-16,0-2 0,0-3 0,0 1 15,0 3-15,-1 0 0,1 2 16,-1-2-16,0-1 15,1-1-15,-1 0 0,1 2 0,-1 0 16,1-1-16,0-2 0,0-1 16,1 42-16,0-43 0,-1 0 15,0 0-15,1-4 0,-1 5 16,1 4-16,0 1 0,0-1 16,0 2-16,0 1 0,0-3 0,-1-2 15,1-1-15,0 2 0,0 0 16,0 1-16,0 0 0,0-1 15,-1 1-15,1-2 0,-1 0 16,1 0-16,-1 0 0,0-2 16,1 1-16,-1 1 0,0 0 15,0-1-15,-1 39 0,1-20 0,-1-10 16,1-12-16,-1 1 0,1-1 16,0 1-16,-1 0 0,1 0 15,-1 0-15,1-4 16,0 4-16,-1 0 0,0 2 15,0 1-15,1 0 0,-1 2 0,-1 0 16,1 1-16,0 0 0,0-2 16,-1-2-16,1 3 0,-1 2 0,1-4 15,-2 1-15,1 3 0,0-2 16,0-1-16,1 1 0,-1-1 16,-1 2-16,1 0 0,-1-2 15,1 0-15,0 1 0,-1-1 16,1-1-16,-2 4 0,1-2 15,0 0-15,0 2 0,1-4 16,0-1-16,0 0 0,0 1 16,0 1-16,0 0 0,-1 3 0,-1 1 15,0-2-15,1-1 0,-1 1 16,1-2-16,0 0 0,0 0 16,0 0-16,0 1 0,-1 0 15,0-2-15,1 0 0,-1 1 16,1 1-16,-1 1 0,1 0 15,0-1-15,0-2 0,0 2 0,0-2 16,-1 0-16,1 1 0,0 1 16,-1 1-16,1-1 0,-1 0 15,0 2-15,1 1 0,-2-5 16,2 0-16,0 0 0,-1-1 16,1 0-16,1-1 0,-2 3 15,-1 5-15,-2 0 0,3-5 16,1 0-16,0-1 0,0-1 15,1-1-15,0 2 0,-1 0 0,0 2 16,0-1-16,1 0 0,-2-1 16,2-1-16,-1 0 0,0 3 15,-1-1-15,0 0 0,0-1 16,0 1-16,-2 0 0,2-2 16,-1 2-16,2-5 0,0-1 15,1-1-15,0 0 0,1-1 0,-1 0 16,-12 15-16,7-11 0,7-6 15</inkml:trace>
  <inkml:trace contextRef="#ctx0" brushRef="#br1" timeOffset="17655">14354 11578 0,'0'0'0,"0"0"0,0 0 16,0 0-16,-1-4 0,1-1 15,0 5-15,-4-26 0,4 26 0,0 0 16,0 0-16,0 0 0,-3-25 15,3 25-15,0 0 0,-2-9 16,2 9-16,-1-8 0,1 4 16,0 0-16,0 4 0,0-8 15,1 4-15,-1 4 0,3-6 16,-3 6-16,0 0 0,0 0 0,7-9 16,-7 9-16,5-2 0,-2 0 15,0 1-15,1 0 0,0 0 16,-1-1-16,-3 2 0,0 0 15,0 0-15,0 0 0,0 0 16,0 0-16,0 0 0,0 0 16,0 0-16,0 0 0,0 0 0,0 0 15</inkml:trace>
  <inkml:trace contextRef="#ctx0" brushRef="#br1" timeOffset="32002.86">14354 11493 0,'0'0'0,"0"0"0,0 0 16,0 0-16,0 0 0,0 0 0,0 0 16,0 0-16,0 0 0,0 0 15,0 0-15,0 0 0,0 0 16,0 0-16,0 0 0,3 1 16,-3-1-16,3 4 0,-1 0 0,-2 1 15,1 25-15,-2-26 0,1-1 16,-1 3-16,0 0 0,0 0 15,0 3-15,0 0 0,0 2 16,2 0-16,0 1 0,1-2 16,-1 1-16,1 1 0,0 0 15,2 0-15,-1 0 0,-3-12 16,5 20-16,-5-20 0,5 22 16,-5-22-16,2 8 0,-1 0 0,0-5 15,0 5-15,1 4 0,-1 0 16,1 1-16,-1 1 0,1-1 15,0 1-15,1 4 0,0 1 16,0-1-16,0-4 0,-2-1 16,0-2-16,1 2 0,-1-1 15,1 1-15,-1 1 0,0 0 16,0 1-16,0 3 0,0 0 0,0-3 16,0 1-16,1 1 0,-1 0 15,0-1-15,1 0 0,-1 0 16,-1-4-16,0 1 0,1 0 15,-1 3-15,1 0 0,-1 0 16,0-1-16,0 0 0,0 2 16,0 1-16,1-2 0,-1-1 15,1-3-15,0 1 0,0 1 16,-1 2-16,1 1 0,0-1 16,-1 1-16,1 1 0,-1-3 0,1 1 15,0 0-15,1 3 0,-1 1 16,1-2-16,1 2 0,-1-2 15,2-2-15,2 3 0,0-3 16,-1-2-16,0 3 0,0-2 16,-1-4-16,-2-2 0,3 4 0,0 7 15,0 2-15,0-2 16,1-1-16,-1-1 0,0-2 16,-2-4-16,0 2 0,-1 0 15,0 2-15,1-1 0,0 3 0,0 1 0,2 0 16,0 1-16,-1-1 15,0-3-15,-1-1 0,0 0 0,0 2 16,0 0-16,0-1 0,-1-1 16,0 1-16,1 1 0,0 0 15,0 0-15,-1-2 0,2 0 16,1 3-16,-1 0 0,0-1 16,-1-2-16,2 2 0,-1 0 15,1 1-15,1 3 0,0-1 0,-2-2 16,2-2-16,-2-1 0,0 1 15,-1-2-15,0-1 0,1 2 16,2 3-16,0-1 0,0-2 16,0 2-16,0 4 0,-1-2 15,0-2-15,1-3 0,0 2 16,1 2-16,0-1 0,0-2 0,0-1 16,-1 1-16,2 1 0,-1 0 15,0 1-15,-1-3 0,1 4 16,2 2-16,1-1 15,-2-1-15,0-2 0,-2 0 0,0-2 16,-1 0-16,1 1 0,3 3 16,0 0-16,0 2 0,1 2 15,0-4-15,-2 0 0,-1-1 16,1-1-16,0 2 0,1 0 0,-1-1 16,1-2-16,0 2 0,-1-2 15,0 0-15,0 1 0,2 1 16,0 0-16,-1-1 0,-1-1 15,-1 1-15,1 0 0,5 3 16,0-1-16,-1-2 0,-2-2 16,-2 1-16,1 3 0,0-3 15,-1 1-15,0-2 0,-2 1 16,3-1-16,1 2 0,-1 0 0,-1-2 16,1-1-16,-2-1 15,-2-2-15,0-2 0,0 2 16,1 0-16,-1 1 0,1 2 15,1 3-15,-1-3 0,1 0 0,-2-1 0,1 1 16,1 0-16,3 1 0,-1 1 16,1 0-16,-1-2 0,1 0 15,-1-1-15,1 2 0,0 0 16,-2-3-16,-2 1 0,1-1 16,1 1-16,2 3 0,1 0 15,-1-2-15,-2-1 0,1 1 16,1-1-16,-2 1 0,3 3 15,2 3-15,-2-1 0,-1-4 0,0-2 16,-3-1-16,1-1 0,1 3 16,2 2-16,-1 0 0,-2-3 15,1 0-15,0 0 0,1 1 16,2 2-16,-1-1 0,0 0 16,0-2-16,0 1 0,-1 1 15,1 0-15,-3-1 0,0-1 16,5 3-16,1 2 0,1-1 15,-4-3-15,-3 0 0,0-1 0,-1-1 16,-2-2-16,3 4 0,3 3 16,2 0-16,-3-2 0,1-2 15,0 4-15,1-1 0,-1-1 16,-3-2-16,0 1 0,3 1 16,0 1-16,-2-3 0,2 0 15,-1 3-15,0-3 0,2 1 16,-3-1-16,1 1 0,1-1 0,1 0 15,0 1-15,0 0 0,-3-1 16,-1 3-16,1-3 0,-1 0 16,1 1-16,1 1 0,1-1 15,-1 0-15,-1-2 0,2 1 16,-2-1-16,2 1 0,1 0 16,-1 4-16,2 1 0,-2-4 15,-1-1-15,2 0 0,0-1 0,-1 0 16,0 0-16,-1 0 15,-1-2-15,2 2 16,0-1-16,1 0 0,-1 1 0,1-1 16,0-1-16,-1 0 0,0 1 0,2 2 15,0-1-15,0-1 0,-1 1 0,2 0 16,0-1-16,-3-1 0,3 0 16,0 2-16,2 3 0,-1-1 15,0-1-15,-3-2 0,0 0 16,1 0-16,-1-2 0,1 0 15,-3-2-15,1 1 0,2 1 16,-2-2-16,1 1 0,4 4 16,3 2-16,-2 0 0,-3-3 0,-1-1 15,0 1-15,-2-2 0,0 1 16,3-1-16,-1 2 0,-3-4 16,0 0-16,1 0 0,2-1 15,-4-1-15,-2-1 0,-1-1 16,0 1-16,5 2 0,3 4 15,-2-2-15,-4-2 0,0 1 16,-2-2-16,-1-2 0,0 1 0,-1 0 16,1-1-16,-2 0 0,1 0 15,-1-1-15,0 0 0,2 1 16,1 2-16,0-1 0,-2-1 16,21 14-16,-14-8 0,-3-2 15,-4-3-15,0-1 0,-1 1 16,0-2-16,0 1 0,-3-2 15,0 0-15,0 0 0,0 0 0,0 0 16,0 0-16,0 0 0,0 0 16,0 0-16,0 0 0,0 0 15,0 0-15,0 0 0,0 0 16,2 0-16,-1 1 0,0-1 16,0 0-16,0 0 0,1 0 15,0 0-15,0 0 0,1 0 16,-1-1-16,0 1 0,-1-2 15,1 1-15,0 0 0,0-1 16,-1 0-16,1 0 16,0-1-16,20-29 0,-11 16 15,-4 6-15,0 3 0,-2 2 0,-1 0 0,1 0 16,0-1-16,0 1 0,-3 2 16,2 0-16,4-4 0,-2 2 15,-1 2-15,-1-1 0,0 2 0,1-1 16,-3 2-16,2-3 0,2-3 15,-4 3-15,3-2 0,8-11 16,2-5-16,-1 7 0,-5 5 16,1 1-16,2-1 0,-3 2 15,-1 1-15,1 1 0,-1 1 16,-1 2-16,4-7 0,5-3 16,-2 0-16,-1 3 0,-3 2 0,-3 2 15,-2 2-15,0 1 0,-1 0 16,3-2-16,4-2 0,3-1 15,-5 3-15,0 0 0,3-1 16,0 0-16,1 0 0,-5 2 16,3-2-16,2-1 0,-1 1 15,0 0-15,0 0 0,-2 1 16,2-2-16,-1 1 0,-1 1 16,-1 0-16,0 0 0,0 0 0,0 0 15,0 1-15,0-1 0,-1 0 16,5-5-16,4-6 0,1 0 15,-7 5-15,-3 4 0,2-1 16,-1 0-16,0 0 0,0 0 16,0 0-16,-1 0 0,1-1 15,1 0-15,1-2 0,0 1 16,0 0-16,-1-1 0,-1 1 0,0 1 16,1-1-16,0-1 0,2-3 15,-1 1-15,1 0 0,0 0 16,-1 1-16,1 1 0,0-1 15,-2 1-15,0 1 0,-2-1 16,3-1-16,1-1 0,0 1 16,-1-1-16,0 2 0,0-3 15,3-4-15,-3 2 16,-1 2-16,1 2 0,-1-1 16,1-1-16,1-1 0,-2 1 0,-1-1 0,2 0 15,-3 2-15,1-3 0,-2 4 0,1-1 16,2-2-16,1 1 0,1-1 15,-2 0-15,-1 2 0,1 1 16,-1-2-16,1-2 0,2 1 16,-3 1-16,-1 0 0,0 1 15,0 1-15,1-2 0,1-2 16,2 1-16,-3-1 0,1 2 16,1 0-16,-2 1 0,-1 0 15,1 1-15,-1 0 0,1-2 0,-1 0 16,3-1-16,-2 2 0,-1 0 15,2 1-15,-1-1 0,3-2 16,1 1-16,-3 1 0,0 0 16,0 0-16,-3 3 0,-1 0 15,-1 1-15,3-2 0,0-1 16,2-1-16,3 0 0,-4 1 16,-2 2-16,1-1 0,1 0 0,-1 0 15,1 1-15,-1-2 0,2 2 16,-3 1-16,-1 1 0,1-2 15,3-3-15,-1-1 0,0 0 16,-2 5-16,-1-1 0,-1 0 16,0 1-16,1-1 0,2-1 15,1 0-15,1-1 0,-2 2 16,-1 2-16,-2 1 0,0-2 16,0 1-16,0 0 0,-1 0 0,0 1 15,1 0-15,-1-2 0,1 0 16,0-1-16,-1 1 0,1 0 15,1-1-15,0-1 0,0-1 16,3-2-16,2 0 0,-2 2 16,-1 1-16,0 2 0,-2-2 15,0 1-15,0-1 0,-2 1 0,1-1 16,0 2-16,-1 0 16,0 0-1,3-3-15,1-3 0,2-1 16,-3 3-16,2-1 0,-1 0 0,0 1 0,-2-1 0,1 2 15,-2 2-15,-1 1 0,1 0 16,0-2-16,3-2 0,0-2 16,1 1-16,-2 1 0,-1 1 0,1-2 15,1-1-15,1-1 0,-3 4 16,2-3-16,1-1 0,0 1 16,-3 3-16,0 1 0,0-2 15,1 0-15,-1 1 0,1-2 16,2-4-16,2 0 0,-3 4 15,-1-1-15,-1 1 0,1 2 16,-2-1-16,0-1 0,0-1 0,0 3 16,0-3-16,0 1 0,0 0 15,-1 0-15,1 1 0,-1 1 16,0 1-16,1-4 0,1 1 16,-3 1-16,0 3 0,-1 3 15,0-1-15,2-9 0,-3 10 16,0 1-16,1 0 0,-2 2 15,1 1-15,-1 0 0,1 0 16,-1 0-16,1 0 0</inkml:trace>
  <inkml:trace contextRef="#ctx0" brushRef="#br2" timeOffset="38462.97">11548 7228 0,'0'0'0,"0"0"0,0 0 0,0 0 0,0 0 15,0 0-15,0 0 0,0 0 16,0 0-16,0 0 0,0 0 15,1-4-15,-1 4 0,0 0 16,0 0-16,0 0 0,0 0 0,10-39 16,-10 39-16,0 0 0,3-8 15,-3 8-15,6-3 0,-3 1 16,0 1-16,1 0 0,0-1 16,1 1-16,2-3 0,1 0 15,1 1-15,1-2 0,2-1 16,-1 0-16,1 0 0,2 0 15,-1 1-15,1 0 0,-14 5 16,9-2-16,0-2 0,0 1 16,8-4-16,2-3 0,0 0 0,0 1 15,-1 0-15,-3 2 0,0-1 16,-2 1-16,3 1 0,1-4 16,2 0-16,-3 2 0,0-1 15,0 1-15,0 1 0,-1-1 16,2 1-16,-2 0 0,3-1 15,0 0-15,0-1 0,1 4 0,-2-1 16,1 1-16,-1-1 0,2-1 16,1 0-16,0 0 0,1 0 15,0 0-15,-2 0 0,2 0 16,-1 0-16,-1 0 0,1 0 16,0 1-16,0-1 0,2-1 15,0 3-15,-1 0 0,1-1 16,2 0-16,1 0 0,-1 0 15,0-2-15,0 0 0,2-1 0,0 1 16,-1-2-16,0 2 0,1 1 16,0 0-16,1 1 0,0 0 15,-1 1-15,0-2 0,0 3 16,-1-2-16,1-1 0,1 0 16,-1 1-16,-1 0 0,1 0 15,1-2-15,-1 3 0,0-2 0,-1 1 16,3-1-16,-2 2 0,-1-1 15,-1 2-15,-1 0 0,2 1 16,-1 0-16,2 1 0,-3 0 0,1 1 16,4-2-16,-2 1 0,0 1 15,-2-2-15,0 0 0,2 0 16,1 0-16,-3 1 0,0-1 16,-1 1-16,3 0 0,1-1 15,-4 3-15,1 0 0,1-2 16,0 0-16,2 0 0,0-1 15,-3-1-15,3 1 0,-1 2 16,-4 0-16,1 1 0,3 1 0,4 0 16,-1 0-16,-1 1 0,-2-1 15,0-1-15,0 1 0,0 1 16,-3-1-16,1 0 0,2 1 16,0-1-16,1 1 0,-3 0 15,2-2-15,3-1 0,-1 1 16,-1 1-16,0-1 0,1 2 15,2-1-15,-2 2 0,0-1 16,-2 0-16,1 0 0,0 0 0,-3-2 16,0 1-16,1 0 0,1 0 15,3 2-15,0 0 0,-2-1 16,-1 1-16,-1 0 16,4 0-16,3 0 0,1 2 15,-2-1-15,-1 1 0,-2 0 16,0-1-16,-3 0 0,0 1 0,1-1 15,0-2-15,-1 1 0,1 1 16,0 1-16,1-1 0,1 3 16,0 1-16,-2-1 0,0-1 15,1 0-15,2 1 0,-1 0 16,-2-1-16,0-1 0,2 1 16,0 0-16,0 1 15,0-1-15,1 1 0,-1 0 0,1 0 16,0 0-16,1 1 0,-1 0 0,2-1 15,-2 2-15,0 0 0,1 0 16,-1 1-16,0 0 0,0-2 16,-1 0-16,0 0 0,0 1 15,-1-1-15,0-1 0,-1 2 16,-1 0-16,1 0 0,2 0 0,-1 2 16,-1-3-16,0 2 0,-2-1 15,2-1-15,-1 2 0,0 0 16,-1 0-16,-2 0 0,1 0 15,0 0-15,-2 0 0,0-2 16,0 0-16,1-1 0,-3 0 16,2 3-16,0 3 0,-4-1 15,-3-2-15,-2-2 0,1 0 16,2 1-16,-3-4 0,-1 1 0,-3-2 16,-1 0-16,1 0 0,0 0 15,-3-1-15,-1 1 0,1-1 16,-1 0-16,-1 0 0,2 0 15,-3-1-15,0 0 0,1 0 16,-1 0-16,-1 0 0,13 13 16,-14-15-16,1 2 0,5 11 15,-7-3-15,-2-3 0,1-1 16,-1-1-16,-1-3 0,-3 3 0,3-3 16,0-1-16,0 0 0,4-1 15,0 0-15,0 0 0,0 0 16,0 0-16,0 0 0</inkml:trace>
  <inkml:trace contextRef="#ctx0" brushRef="#br2" timeOffset="40753.99">11602 7230 0,'0'0'0,"0"0"0,0 0 0,0 0 0,0 0 15,0 0-15,0 0 0,0 0 16,0 0-16,0 0 0,0 0 15,0 0-15,0 0 0,0 0 16,1 4-16,2 0 0,12 23 16,-15-22-16,0-5 0,0 0 0,2 16 15,-2-8-15,0 0 0,0 0 16,0 2-16,0-1 0,-1 1 16,0 0-16,0 0 0,0 1 15,-3 0-15,1 1 0,3 1 16,0-13-16,3 23 0,-3-23 15,1 9-15,0-2 0,-1 1 0,0-2 16,0 2-16,1 0 0,-1-1 16,0-6-16,0 6 0,-1 4 15,1-1-15,0 7 0,0 8 16,1 1-16,1-2 0,1 1 16,2-2-16,-1-3 0,0-2 15,-1-3-15,1 3 0,-1-1 16,1 0-16,-1-1 0,0-2 15,0 2-15,0 1 0,-1 4 0,2 1 16,-1-5-16,-1-3 0,0-3 16,0 0-16,1 3 0,0 5 15,2 1-15,-1-2 0,0-1 16,0-1-16,0-1 0,0 1 16,0 1-16,1 1 0,2 3 15,-2-1-15,-1-4 0,-2-4 16,1 0-16,0 0 0,0 0 15,0 2-15,3 2 0,0 2 0,-2-2 16,0 1-16,1 1 16,0 0-16,2 0 15,-2 0-15,0-2 0,0 0 16,0 1-16,-1-2 0,1 0 0,0 3 0,-1-2 16,1 0-16,1 4 0,0-2 0,2 0 15,-1 1-15,-1-1 0,-1-1 16,0-1-16,1 1 0,0 1 15,1 1-15,1 1 0,1 0 16,0-1-16,-1 2 0,-1 0 16,-1-2-16,0 1 0,1-1 15,-1 0-15,-1-2 0,1-1 16,0 0-16,0 2 0,0 0 0,1 4 16,2-1-16,-1-2 0,0 1 15,1 0-15,1 1 0,-1-1 16,-1-2-16,2 1 0,-1-1 15,0-2-15,1 0 0,-1 3 16,1 0-16,1-2 0,-1 1 16,1 2-16,0 0 0,-2-2 15,0 0-15,3 1 0,1 1 16,1-2-16,1 1 0,-1 1 0,2 0 16,-4-2-16,0 0 0,-3-1 15,0-1-15,-1-2 0,-1-1 16,-2-4-16,8 9 0,7 7 15,-1-2-15,-3-3 0,0 0 16,-2-1-16,1 2 0,-1-2 16,-1 0-16,3-1 0,-2 0 0,1-1 15,-1 1-15,2 2 0,-1 0 16,0-1-16,-1-2 0,1 0 16,0 2-16,1-1 0,-2-1 15,1 1-15,-1 0 0,2 0 16,-1 0-16,1-2 0,-2 0 15,1-2-15,-2 0 0,2 2 16,-1 3-16,-2 0 0,1-2 16,2 0-16,3 1 0,-1-2 15,2 0-15,-1 2 0,-1-2 16,0 1-16,0 1 16,-1 0-16,-1 0 0,1-2 15,1 2-15,3-1 0,-1 1 0,-1 0 0,-1-1 16,-1 0-16,2 2 0,-2-1 0,2-1 15,-1-1-15,-2 0 0,1 0 16,0 1-16,2 0 0,0-3 16,0 3-16,1 3 0,0 0 15,-1-1-15,-2-1 0,2-1 16,-1 0-16,1 0 0,-2 0 16,1 0-16,0 2 0,2 1 0,0-1 15,0-2-15,1 0 0,0-1 16,0 1-16,1 2 0,0-1 15,0 1-15,0-1 0,-1-2 16,-1 1-16,3 0 0,0-2 16,-2 0-16,1 0 0,-1-1 15,-2 1-15,2 0 0,-2 1 16,-1-1-16,1-1 0,-1 0 16,1-1-16,0 1 0,0 0 0,1-1 15,-2 1-15,2 0 0,-3-1 16,1-1-16,-2-1 0,0-1 15,0 2-15,1 2 0,0 0 16,0-1-16,-2-2 0,0 1 16,-2-2-16,1-1 0,-2 0 15,-2-1-15,1-1 0,1 1 16,0-2-16,-1-1 0,-1 2 0,1 1 16,0 0-16,-1-1 0,-2 0 15,-1-2-15,-1-1 0,0 0 16,-2 0-16,0-1 0,0 0 15,-1-1-15,0 0 0,0 0 16,0 0-16,0 0 0,15 12 16,-9-7-16,-2-4 0,-2 1 15,0-2-15,0 0 0,-2 1 0,1-1 16,-3-2-16,0 0 0,0 0 16,0 0-16,0 0 0,0 0 15,0 0 1,0 0-16,0 0 0,0 0 15,0 0-15,0 0 0,0 0 0,0 0 0,0 0 0</inkml:trace>
  <inkml:trace contextRef="#ctx0" brushRef="#br2" timeOffset="43276.47">16919 7322 0,'0'0'0,"0"0"0,0 0 0,0 0 0,0 0 16,0 0-16,0 0 0,0 0 16,0 0-16,0 0 0,0 0 15,0 0-15,0 0 0,0 0 16,0 0-16,0 0 0,0 0 15,0 0-15,0 0 0,0 0 0,0 0 16,0 0-16,-2 3 0,2-3 16,-4 2-16,0-1 0,-27 7 15,31-8-15,-4 6 0,1-3 16,-1-1-16,-1 0 0,-1 0 16,2-2-16,-1 2 0,-3 1 15,-2 2-15,-1 0 0,-1 1 0,-1 0 16,0-1-16,-1 2 0,14-7 15,-9 4-15,1 0 0,1 0 16,-1 0-16,1-2 0,0 1 16,-1 1-16,0-1 0,-11 6 15,3-2-15,2-1 0,0 0 16,-1 1-16,0 0 0,2 0 16,-2 0-16,0 0 0,-4 2 15,2-1-15,2 0 0,3-1 0,0 0 16,-2 1-16,2 0 0,0 0 15,2-1-15,0-1 0,-5 3 16,-1 1-16,3-1 0,2-3 16,1 2-16,-2 0 0,0 2 15,-2 1-15,1-1 0,2-1 16,-3 2-16,1 2 0,-2-2 16,3 1-16,-1 0 0,0 2 0,1-2 15,-2 1-15,0-1 0,0 1 16,3-2-16,-1 0 0,2-2 15,0 1-15,-2 1 0,1-1 16,1 0-16,-4 2 0,1 2 16,0-3-16,3 2 0,-1-3 15,0 1-15,2 1 0,-1 1 16,-1 1-16,1-1 0,1 0 0,-2 2 16,0 0-16,-1-1 0,0 0 15,2-1-15,0 0 0,-2-1 16,0 0-16,2 1 0,-1-1 15,-1 2-15,0 0 0,3 1 16,-1 0-16,-3 0 0,-1 1 16,3-1-16,-1 0 0,2 0 15,-1 0-15,0 2 0,0 0 16,0-2-16,1 1 0,-1-1 16,-1 1-16,2-3 0,1 0 15,-1-2-15,-3 3 0,0 3 0,-1-1 16,3 1-16,0-2 0,1 1 15,0 0-15,-2 2 0,-1 2 16,1-1-16,-1-1 0,3-1 0,0-1 16,0-1-16,0 0 0,-4 0 15,0 0-15,0 1 0,2-1 16,1 0-16,-2 2 0,2 2 16,0 1-16,0-2 0,-1 3 15,0-1-15,-1 0 0,1-1 16,-1-2-16,2 0 0,-1-2 15,2 1-15,-2 0 0,-1 3 0,1 2 16,1-2-16,-1 0 0,0 0 16,-1-2-16,1 1 0,0-1 15,-1 2-15,2 2 0,-1-2 16,0 1-16,2-2 0,0 0 16,-1 2-16,0 0 0,-1 1 15,3-4-15,-1 2 0,-4-1 16,-3 4-16,-1-1 0,0-2 15,1 2-15,2-1 0,3 0 0,2-1 16,1-1-16,1 0 0,3 0 16,0-2-16,0 0 0,0 0 15,0 0-15,0-2 0,-2 5 16,-4 1-16,-1 2 0,2-3 16,1 0-16,-2 0 0,2 1 15,0-1-15,0 0 0,2-1 16,-2 1-16,2 0 0,-1-2 0,1-1 15,0 0-15,0-1 0,-2 1 16,2 2-16,0 0 0,0 1 16,-1 2-16,0 2 0,0-2 15,1-3-15,2-1 0,-2-2 16,2 0-16,0-1 0,0 1 16,1 0-16,0-1 0,-3 8 15,0 5-15,1-6 0,1-3 16,1 0-16,-2 1 0,1 1 15,1 0-15,0 0 0,0-3 0,0 3 16,0 4-16,-2-1 0,2 0 16,-1-1-16,1 0 0,-1-1 0,0-2 15,-2 2-15,0 5 0,-1 0 16,1-4-16,2-1 0,-1-3 16,0-1-16,1 1 0,0 2 15,2-3-15,0-2 0,0 2 16,-1 1-16,0 3 0,1 0 15,0-5-15,1-1 0,1-5 0,-1 6 16,0 3-16,0 5 0,0-5 16,0-4-16,1-1 0,0 0 15,0-4-15,0 4 0,0 3 16,-1 2-16,1-3 0,1-4 16,0 2-16,0 6 0,1 3 15,2-1-15,-1-5 0,0-1 16,-1-1-16,1 1 0,-1 0 15,1 0-15,-1-5 0,0 3 16,0 2-16,0 1 0,0-3 0,-1-3 16,0-1-16,0 2 0,0 2 15,0 0-15,0-4 0,0-1 16,0 0-16,0 1 0,-1 3 16,1-3-16,0-2 0,-1-1 15,1 0-15,0 0 0,0-1 16,-1-1-16,1 0 0,3 28 15,1-18-15,-1-5 0,-1-5 0,0 0 16,0 3-16,-2-8 0,0 0 16,0 0-16,0 0 0,0 0 15,0 0-15,0 0 0,0 0 16,0 0-16</inkml:trace>
  <inkml:trace contextRef="#ctx1" brushRef="#br3">2300 17359 0,'0'0'0,"0"0"0,0 0 0,0 0 0,0 0 15,0 0-15,0 0 0,0 0 16,0 0-16,0 0 0,0 0 16,0 0-16,0 0 0,0 0 15,0 0-15,0 0 0,0 0 0,0 0 16,0 0-16,0 0 0,0 0 15,0 0-15,0 0 0,0 0 16,0 0-16</inkml:trace>
  <inkml:trace contextRef="#ctx0" brushRef="#br3" timeOffset="50222.71">16975 7288 0,'0'0'0,"0"0"0,0 0 15,0 0-15,0 0 0,0 0 16,0 0-16,0 0 0,0 0 15,0 0-15,0 0 0,0 0 0,3-3 16,-3 3-16,29-26 0,-29 26 16,12-5-16,-12 5 0,14-5 15,-6 3-15,1 0 0,0-1 16,0-1-16,2-2 0,-1-2 16,1-2-16,0 2 0,0-2 15,-1 0-15,-10 10 0,8-5 16,-2-2-16,1 1 0,1-1 15,-1 2-15,2-2 0,-7 5 16,7-5-16,1 0 0,4-2 0,27-22 16,-14 13-16,-7 6 0,-4 1 15,5-2-15,2-1 0,-4 2 16,-2 2-16,-2 1 0,1 0 16,1 0-16,1-1 0,0 1 15,-2-1-15,1 2 0,-1-1 16,1 0-16,0 0 0,1 0 15,1 1-15,1-2 0,0 2 0,-2 1 16,0 0-16,2 0 0,-1-2 16,1 0-16,4 0 0,-2 0 15,1 1-15,0 0 0,0 1 16,-1 0 0,2 0-16,0 1 0,0-1 15,-2 1-15,3 0 0,0-1 0,0-1 0,1 1 0,-2 0 16,0 1-16,-1 1 0,-1-1 15,1 0-15,3-1 0,-1-1 16,0 3-16,0-1 0,1 1 16,-3 1-16,2-1 0,1-1 15,0 2-15,0-3 0,-1 1 0,2 1 16,-1-1-16,0 0 0,0 1 16,1-1-16,0 2 0,-2-1 15,0 1-15,1 1 0,2-1 16,1 1-16,-2 1 0,-1 0 15,3-2-15,2-1 0,-2 1 16,-1-1-16,3 0 0,0 0 16,-2 1-16,-1-2 0,0 3 0,1 0 15,-1 0-15,-2 1 0,0 1 16,3-1-16,-1 1 0,-1 0 16,2-1-16,1-1 0,1-1 15,-2 0-15,1-1 0,2-1 16,-2 0-16,-2 1 0,-3-1 15,-1 2-15,3 0 0,0 2 16,-2 0-16,0 1 0,4 0 16,2 0-16,-4 0 0,-5 0 0,-3 1 15,9-1-15,5 0 0,-5 1 16,-4 0-16,6 1 0,1-1 16,-4 2-16,-1-2 0,4 0 15,3-1-15,-4 0 0,-1 0 16,1 0-16,-3 1 0,0 0 15,-1 0-15,0 0 0,3-1 16,2 0-16,-5 1 0,-4 1 16,1-1-16,6 0 0,1 0 0,-2 0 15,-5 1-15,0 1 0,6 2 16,2 1-16,-4-1 0,-1-3 31,1 1-31,0-1 0,-1 0 16,-3-1-16,-1 0 0,-4 0 15,10 2-15,7 3 0,-6 3 0,-3-2 16,2-2-16,-1 2 0,-3-2 16,1 0-16,0 0 0,1 0 15,0 2-15,0 0 0,-1 0 16,-1 1-16,1-1 0,0 0 16,-1 0-16,-2-1 0,0 1 15,1 0-15,-1 2 0,-1-2 0,0 0 16,3-1-16,1 1 0,-3-1 15,-1 0-15,0 0 0,1 1 16,0 1-16,-2-2 0,-2 1 16,3 1-16,1 0 0,-3-1 15,2 1-15,-2 2 0,0-3 16,0 0-16,-3 1 0,2 1 16,1-1-16,0 2 0,-3-4 15,0 2-15,0-1 0,1 2 0,2 1 16,1 1-16,-3-1 0,0 0 15,-3-1-15,0 0 0,-1-1 16,3 2-16,-1 0 0,0-1 16,-2 1-16,0-1 0,2 2 15,1 0-15,0 0 0,-4-2 16,-1-1-16,2 2 0,-2-1 16,1 2-16,-2-1 0,-1-1 15,1 0-15,1-2 0,-1-1 0,0 2 16,3 2-16,-1 0 0,-1 1 15,0-2-15,-3-1 0,-2-2 16,-1-1-16,0 0 0,-1-1 16,1 1-16,-1-1 0,-1-1 15,1 1-15,-2-2 0,1 2 16,0-1-16,7 14 0,-9-16 16,0 0-16,0 0 0,0 0 0,0 0 15,0 0-15,0 0 0,0 0 16,0 0-16,0 0 0,0 0 15</inkml:trace>
  <inkml:trace contextRef="#ctx0" brushRef="#br3" timeOffset="52214.03">22297 7134 0,'0'0'0,"0"0"0,0 0 16,0 0-16,0 0 0,0 0 0,0 0 16,0 0-16,0 0 0,0 0 15,0 0-15,0 0 0,0 0 16,0 0-16,0 0 0,0 0 16,2 4-16,6 26 0,-7-26 15,-1 0-15,0-4 0,-2 10 16,-1-3-16,-1 1 0,1-1 0,-1 2 15,0 1-15,0-1 0,-1 0 16,1 0-16,0 1 0,1 0 16,-1 2-16,0 1 0,1 1 15,3-14-15,-2 8 0,0 0 16,-1 1-16,1-1 0,0 0 16,0 1-16,0-1 0,-2 9 0,0 3 15,0 3-15,0-3 0,1-4 16,-1-1-16,1 0 0,0 1 15,1-1-15,-1 2 0,0 1 16,0 1-16,0 1 0,1-3 16,0-1-16,0 1 0,0-1 15,-2 2-15,1 2 0,1-1 16,-1 0-16,0-1 0,-1 1 0,1 2 16,-1-2-16,0 0 0,0 1 15,0 1-15,1-4 0,0 0 16,-1 3-16,1-1 0,0 1 15,0-2-15,0 1 0,-3 2 16,2 0-16,-1 0 0,1 0 16,-1-2-16,-1 1 0,0 0 0,2 0 15,1-1-15,-1 1 0,0 1 16,-1 1-16,0 1 0,-1 1 16,1-2-16,1-3 0,-1 1 15,-1 2-15,0 0 0,-1 0 16,2-2-16,1-3 0,1-1 15,-2 5-15,0 2 0,-1-1 16,1 0-16,0 0 0,0-1 16,-1 0-16,0 1 0,0-2 0,0-1 15,0 0-15,0 0 0,-1-2 16,-1 1-16,0 3 0,0 3 16,1-2-16,-1-4 0,1 0 15,1 0-15,-1-1 0,-1-2 16,0 2-16,1 1 0,-3 2 15,-1 2-15,0-2 0,1-1 16,0-1-16,-1 0 0,1 0 0,-1-2 16,1 0-16,1 0 0,-1 2 15,0 0-15,0 0 0,1-1 16,1-2-16,0 1 0,-1-1 16,1 2-16,0-1 15,0 2-15,-1-1 0,3-2 0,1 0 16,0-1-16,2-4 0,0-4 15,1-1-15,-7 13 0,-9 12 0,2-5 16,5-4-16,2-4 0,-2 1 16,1 1-16,0-2 0,-1-1 15,2 0-15,0-2 0,0 0 16,2 0-16,-1 1 0,2-2 0,0 0 16,0 2-16,-4 4 0,-5 3 15,3-3-15,2-3 0,-1-2 16,3-1-16,-1 0 0,0 1 15,0-1-15,1 1 0,-2 2 16,-1 4-16,1-3 0,0-1 16,0 1-16,2-3 0,-1 2 15,-1 1-15,2 0 0,-1-1 16,0 1-16,0-2 0,3-1 16,0-1-16,-5 3 0,-5 4 0,2-4 15,0 0-15,3 0 0,-1 0 16,2 1-16,1-1 0,-1-1 15,1-1-15,-1 0 0,1 1 16,-2 1-16,1-2 0,0 2 16,-3 0-16,0 1 0,0 1 15,1-2-15,1-1 0,-1 0 0,1 0 16,-2-1-16,1-1 0,-1 1 16,-2 0-16,0 0 0,-2 0 15,2-1-15,-2 1 0,1 2 16,1 0-16,-1-1 0,0-1 15,0 0-15,1 0 0,0 1 16,0 1-16,-1-1 0,1 0 16,0-1-16,0 0 0,-2 1 15,1-2-15,0-1 0,1 0 0,-3 4 16,2 1-16,0-2 0,1-1 16,-1-1-16,1 2 15,-2-3-15,2 1 0,-2 1 16,1 0-16,-1 1 0,2-3 15,-2 1-15,2-1 0,-2-1 0,2 2 16,-1-1-16,-2 1 0,3-1 0,-1 0 16,0 0-16,0 0 0,1 0 15,-3 0-15,3-1 0,-1-1 16,2 1-16,0-1 0,1 1 16,1-2-16,-3 1 0,-2 1 15,-1 1-15,2-3 0,1 1 16,2 0-16,-1-2 0,0 0 15,-1 1-15,1-1 0,-3 0 0,3 1 16,0-1-16,3-1 0,-2 0 16,1 1-16,-1-1 0,0 0 15,0 0-15,0 0 0,2-1 16,0-1-16,-1 0 0,2 0 16,1-1-16,-2 1 0,0 0 15,2-1-15,-1 0 0,2 0 16,1-1-16,0 0 0,-1 0 15,1-1-15,1 1 0,-2 0 16,-1 0-16,2-1 0,1 1 0,0 0 16,0-1-16,-1 0 0,2 1 15,1-2-15,0 1 0,1-1 16,-45 13-16,45-14 0,3 0 16,0 0-16,0 0 0,0 0 15,0 0-15,0 0 0,0 0 16,0 0-16</inkml:trace>
  <inkml:trace contextRef="#ctx0" brushRef="#br3" timeOffset="54707.99">17080 7253 0,'0'0'16,"0"0"-16,0 0 0,0 0 0,0 0 0,0 0 15,0 0-15,0 0 0,0 0 0,0 0 16,0 0-16,0 0 0,0 0 16,0 0-16,0 0 0,0 0 15,0 0-15,0 0 0,0 0 16,0 0-16,0 0 0,0 0 15,0 0-15,0 0 0,0 0 16,0 0-16,0 0 0,0 0 16,0 0-16,0 0 0,0 0 15,40 24-15,-35-18 0,-5-6 0,0 0 16,15 17-16,-10-11 0,0-1 16,0 0-16,0-1 0,-1 0 15,2 0-15,0 1 0,0 2 16,0 0-16,2 0 0,3-2 15,1 1-15,1-1 0,-3-1 16,-10-4-16,17 10 0,-17-10 16,8 4-16,-1-1 0,0 1 15,0 0-15,1 0 0,-1 0 0,4 2 16,5 2-16,1 3 0,-2-3 16,-3 1-16,1-2 0,-3 0 15,1 1-15,2 2 0,-2-1 16,-1-1-16,0 0 0,0-1 15,0 1-15,0 0 0,0 1 16,2 2-16,3 3 0,1 1 16,-3-3-16,-2-1 0,4 1 0,2 0 15,-1-1-15,-3-1 0,0-2 16,-1 2 0,0 0-16,2 2 0,-1-1 15,2 1-15,-1 0 0,3-1 0,-3 0 0,0-1 0,0 0 16,4 2-16,1-1 0,-1 0 15,-3 0-15,1 1 0,-1-1 16,1 0-16,-1 0 0,1 0 16,-1 0-16,0 0 0,-1 0 15,5 2-15,1 1 0,-5-4 16,0-1-16,-1 1 0,3 2 16,-1 2-16,2-1 0,-3 1 0,1-1 15,-2 0-15,2 0 0,-2-1 16,1 0-16,-1 0 0,-1 2 15,2 0-15,-2 2 0,2-2 16,-2-2-16,2 1 0,-2-1 16,1 1-16,-1 1 0,0 2 15,2 0-15,-1 0 0,0-2 16,-2 1-16,1 0 0,-1 1 0,0 0 16,0 0-16,-1-2 0,-1-1 15,0 0-15,1 1 0,1 2 16,0 2-16,1 1 0,1 0 15,-3-3-15,1-1 0,-2 0 16,1 0-16,1 0 0,-1 0 16,-2 0-16,0-1 0,0 1 15,0 0-15,1-1 0,-2 3 16,-1-2-16,0 1 0,1-2 0,-2-1 16,-1 1-16,0 1 0,0-1 15,2 4-15,-1-2 16,-3-5-16,2 3 0,0 2 0,2 3 15,2 0-15,-3-4 0,0 0 16,2 1-16,-1-1 0,0 0 16,0 1-16,-2-2 0,0-1 15,0 1-15,2 1 0,-2 0 16,0 2-16,1 2 0,-1-3 0,0-2 16,2 1-16,0-1 0,1 4 31,0 0-31,2 0 0,-3-2 15,0-1-15,-1-1 0,3 2 0,-1 2 0,0-1 0,-2 0 0,1-2 16,-2 2-16,1 0 0,-2-6 16,-2-3-16,0-1 0,9 11 15,10 15-15,-1-6 0,-7-6 16,0-1-16,-1 0 0,-3-1 16,-2-3-16,-1 0 0,-1 1 15,2 2-15,2 3 0,0-1 16,0 0-16,1-1 0,0-1 15,0 1-15,0 2 0,1-1 0,-1-1 16,0-1-16,1 0 0,-1 2 16,0 0-16,1 1 0,-1 1 15,0 0-15,0-2 0,-1-1 16,-1 0-16,1 1 0,-2-2 16,0 0-16,6 5 0,1-2 15,-2 1-15,1-1 0,-3-1 0,1 1 16,0 1-16,-1 0 0,-1-1 15,1 0-15,-1-1 0,0 0 16,0 0-16,0 1 0,0-4 16,1 1-16,-1 3 0,0-2 15,1 1-15,1-2 0,-2 1 16,-1-1-16,1 1 0,-2 0 16,1 1-16,0 1 0,0-2 15,-1-1-15,-1-2 0,1 2 0,1 0 16,-1 0-16,0-1 0,-2-2 15,0-1-15,-2 0 0,1 1 16,-1 2-16,1-1 0,-1 0 16,2 2-16,-1-1 0,0-1 15,-1-2-15,2 1 0,-2 1 16,2 0-16,0 3 0,-1-2 16,0-2-16,-1-2 0,-1-2 15,1-3 1,-2 1-16,0 1 0,0 1 15,-1 4-15,1-4 0,-1 3 16,1 0-16,-1-2 0,0-2 16,0 0-16,0 0 0,0 2 15,-1 4-15,1-1 0,-1 0 16,0-2-16,0-2 0,0 2 0,-2 3 16,1-1-16,-1-2 0,1-1 15,0 0-15,0-1 0,0 2 16,0-1-16,0 1 0,-1-1 15,1-1-15,0 1 0,0 1 16,0-5-16,-1-1 0,2 0 16,0-3-16,0 2 0,0-1 15,0-2-15,0 2 0,1-2 16,-1 3-16,-1 2 0,1 4 0,0-8 16,1 1-16,-5 55 0,5-55 15,0-2-15,0-1 0,0 1 16,0-4-16,0 0 0</inkml:trace>
  <inkml:trace contextRef="#ctx0" brushRef="#br4" timeOffset="62720.65">17051 16388 0,'0'0'0,"0"0"0,0 0 15,0 0-15,0 0 0,0 0 16,0 0-16,0 0 0,0 0 16,0 0-16,0 0 0,0 0 0,0 0 15,0 0-15,-3 3 0,-26 14 16,29-17-16,0 0 0,0 0 15,0 0-15,0 0 0,0 0 16,0 0-16,-18 11 0,18-11 16,0 0-16,0 0 0,0 0 15,0 0-15,0 0 0,0 0 16,0 0-16,0 0 0,0 0 16,0 0-16,0 0 0,0 0 0,0 0 15,0 0-15,0 0 0,0 0 16,0 0-16,0 0 0,0 0 15,0 0-15,0 0 0,0 0 16,0 0-16,2 0 0,1 0 16,-1 0-16,-2 0 0,0 0 15,0 0-15,6 0 0,2-1 16,-2 1-16,0-2 0,44-7 16,-46 8-16,1 0 0,0 1 0,1-1 15,3-1-15,-1 1 0,0-1 16,1-2-16,1 2 0,0-1 15,-1-1-15,1 1 0,-1 0 16,1 0-16,0 0 0,-1 1 16,-1 0-16,-2 0 0,-6 2 15,0 0-15,0 0 0,0 0 0,0 0 16,0 0-16,21-14 0,-15 9 16,7-6-16,9-8 0,-3 4 15,-7 5-15,-2 3 0,0 0 16,-1 0-16,3 1 15,-2 0-15,-2 0 0,2 1 16,-2 0-16,0 0 0,-1 2 0,3-2 0,0 0 16,-1 0-16,-2 1 0,-1 1 15,4-3-15,4-2 0,-2 2 16,-4 1-16,1 1 0,-2-1 16,3-1-16,5-3 0,-2-2 15,-1 1-15,-1 2 0,-3 2 0,-1 1 16,1-1-16,2-1 0,-1 0 15,-4 3-15,3-1 0,0-2 16,2-1-16,0 1 0,0 0 16,-1 0-16,1 0 0,1-2 15,-1 1-15,-2 2 0,-1 1 16,0-1-16,2-1 0,0-1 0,2 0 16,-2 0-16,-2 3 0,0 0 15,1-1-15,3-4 0,5-5 16,-3 1-16,-4 3 0,2 1 15,-2 1-15,-1 0 0,-1 2 16,1 0-16,-1 0 0,2-2 16,1 0-16,-1-1 0,-2 3 15,0-1-15,2-1 0,1-2 16,3-3-16,3-3 0,-3 3 0,-4 5 16,0 0-16,1-3 0,3-1 15,-2 2-15,-2 3 0,0-1 16,0 0-16,3-5 0,4-3 15,-4 3-15,-4 4 0,2-3 16,1-4-16,-1 3 0,0 2 16,-2 2-16,1-1 0,0 1 15,1-1-15,-1 1 0,-1 0 0,3-3 16,0-3-16,1 1 0,-2 1 16,-2 2-16,0 2 0,1-1 15,0-1-15,0 0 0,3-2 16,-1-1-16,-2 3 0,-1 1 15,0-1-15,1-1 0,1 0 16,1-1-16,-1 0 16,0 0-16,2-1 0,0 0 15,0 1-15,-3 1 0,0 2 0,1-1 0,1-3 16,1 2-16,-2 0 0,0 1 16,1-1-16,-1 0 0,-1 1 15,1-1-15,2 0 0,-2 1 16,1 0-16,1 0 0,-2-1 0,1 0 15,1-2-15,-1 1 0,0 1 16,0 0-16,-3 4 0,-2-1 16,3-2-16,3-4 0,2-2 15,-1 4-15,-4 2 0,0-1 16,0 2-16,-2-1 0,1-1 16,0-1-16,0 2 0,-1 0 15,0 1-15,1-1 0,0 2 0,-1 1 16,-2 2-16,3-8 0,5-8 15,-2 0-15,-1 4 0,0 4 16,-2 0-16,1 0 0,0 1 16,-1-1-16,0 0 0,-1 0 15,2-1-15,0-1 0,-1 2 16,-3 3-16,1 1 0,-1-1 0,4-2 16,2-5-16,2-2 0,-2 0 15,-2 3-15,0 1 0,-1 2 16,0-2-16,0 1 0,0-1 15,-1-1-15,1 1 0,1 1 16,0-2-16,0-1 0,-1 0 16,0 2-16,-2 2 0,0-1 15,0-1-15,3 0 0,-1-2 16,-1 2-16,-1 0 0,0-1 16,1 0-16,-2 0 0,0-1 0,1-1 15,-1 2-15,1 1 0,0-1 16,1-4-16,2 1 0,1 1 15,-3 2-15,1 0 0,-1 0 16,1 1-16,0-3 0,-1 0 16,-1 1-1,0 1-15,2-2 0,-2 0 16,-1 2-16,-1 1 0,1-2 0,2 0 0,-2 1 16,1 0-16,0-2 0,-1 2 15,1 1-15,-1 2 0,0-4 0,0-2 16,-1 3-16,1 0 0,-1 0 15,2 2-15,-2-2 0,0 0 16,-1 0-16,0 0 0,0-1 16,1-2-16,1 1 0,3-1 15,-1-1-15,-1 1 0,0 2 16,2 0-16,-1-1 0,-1 2 0,-1 0 16,0 1-16,2-2 0,-1 0 15,-2 1-15,-1 2 0,0-1 16,4-5-16,2 0 0,-1 2 15,-2-2-15,1 1 0,-1 1 16,0 2-16,-2 0 0,0 0 16,1 1-16,0-3 0,0 1 15,2 1-15,-2-1 0,0-1 16,-1-1-16,-1 2 0,0 0 0,0-1 16,2 0-16,-2 0 0,-1 0 15,0 1-15,0 2 0,0-1 16,1-4-16,1-1 0,1 0 15,0 1-15,2 0 0,-2 3 16,-1 3-16,-1 0 0,0-1 16,1 0-16,-2 1 0,0 0 0,-1 1 15,0 2-15,1-1 0,-2-1 16,0-2-16,0 0 0,-2 1 16,2 2-16,0 1 0,0-2 15,0 0-15,0 0 0,-1 0 16,1 4-16,0-1 0,0 0 15,0 1-15,-1-2 0,1 1 16,0-2-16,-1-1 0,1 3 16,0 3-16,0-1 0,-1 2 0,1-1 15,0-1-15,0-2 0,-1 0 16,0 0 0,0 0-16,0-1 0,0 0 15,-1-1-15,0 0 0,0 4 0,-1-2 0,1-1 0,-1 3 16,1 3-16,1 2 0,0 1 15,-1-1-15,0-2 0,-1-4 16,1 0-16,1 4 0,-1 0 16,2 1-16,-1 0 0,0 0 15,0 0-15,-5-30 0,4 19 16,0 6-16,1 4 0,-1 0 0,0 2 16,1 0-16,-1-1 0,-1 1 15,2-1-15,-1-1 0,1 0 16,0 0-16,1 0 0,-1 2 15,1-1-15,0 1 0,0 1 16,0-1-16,1 1 0,-1 1 16,0 3-16,0 0 0,0 0 15,0 0-15,0-3 0,-1-12 16,0-1-16,0 12 0,1 0 0,0 4 16,0 0-16,0 0 0,0 0 15,0 0-15,0 0 0,0 0 16</inkml:trace>
  <inkml:trace contextRef="#ctx0" brushRef="#br4" timeOffset="70184.7">19608 11442 0,'0'0'0,"0"0"0,0 0 0,0 0 16,0 0-16,0 0 0,0 0 0,0 0 15,0 0-15,0 0 0,0 0 31,0 0-31,0 0 0,0 0 16,0 0-16,5-1 0,36-9 16,-41 10-16,11 0 0,-6-1 15,1 0-15,-6 1 0,12-3 0,-4 1 16,1-1-16,0 0 0,2-1 16,1 1-16,1-1 0,1 1 15,-1 0-15,-13 3 0,8-3 16,2 1-16,-2-1 0,0 0 15,2-1-15,-1 1 0,0 0 16,-8 2-16,9-2 0,2-2 16,3-1-16,31-13 0,-16 6 15,-9 5-15,-5 0 0,0 1 0,-1-2 16,2 0-16,-3 1 0,2-1 16,1-2-16,2 1 0,-2-2 15,1-1-15,-2 0 0,1 1 16,0 1-16,-2-1 0,1 2 15,-1-1-15,0 0 0,-3 1 16,2-1-16,3-1 0,-2 0 0,1 1 16,-2-1-16,1 2 0,-2 0 15,2 0-15,-1-2 16,3-1-16,-3 2 0,0 0 0,-1 0 16,0 0-16,0 2 0,0-2 15,2 0-15,0-1 0,0-1 16,-2 1-16,-1 2 0,1-1 15,3-1-15,-2 0 0,1 0 16,-3 1-16,1 0 0,0-1 0,0 1 16,-2 2-16,-1 0 0,1-2 15,2-1-15,0-1 0,1-2 16,0 1-16,-3 1 0,1 1 16,1 0-16,0-1 0,-2 3 15,-2-1-15,2 2 0,-1-3 16,1-1-16,1-1 0,-2 1 15,0 0-15,1-1 0,-1 1 16,-1 0-16,2 0 0,-2 1 0,0 0 16,0 1-16,0-4 0,1 1 15,0 0-15,1 0 0,0-2 16,1 1-16,-3 1 0,1 0 16,2-1-16,0 0 0,-1 1 15,0 1-15,-1 0 0,-2 0 0,1-1 16,-2 2-16,-2 3 0,-1 2 15,8-11-15,10-8 0,-2 5 16,-6 4-16,1 0 0,-2 0 16,0 1-16,-2-1 0,1 0 15,0 1-15,-1-1 0,2 0 16,-1-1-16,2-2 0,0 3 16,-1 0-16,2-1 0,0-2 0,1-1 15,-2 1-15,0 1 0,-2 0 16,1 1-16,1-1 0,-1 0 15,2 0-15,-2 0 0,0-1 16,-2 1-16,-1 1 0,5-3 16,2-4-16,-1 1 0,-2 2 15,-1 1-15,-1 0 0,0 1 16,-2 1-16,0 0 0,1 0 16,-1 0-16,-1 0 0,4-5 0,-1-1 15,0 2-15,0 0 0,0 1 16,2 0-16,-1-2 0,0 0 15,-1 1-15,0 1 0,0 1 16,0 0-16,0 0 0,1-1 16,-2 0-16,1 0 0,-3 1 15,1-1-15,0 0 0,-2 1 0,0-1 16,0 1-16,1-1 0,-2-1 16,0-2-16,1 1 0,0 2 15,-2 2-15,1-1 0,0-2 16,1-1-16,-1 3 0,-3 0 15,0-1-15,1-3 0,1 0 16,1 0-16,-1 1 0,0 1 16,0 2-16,1-1 0,1-1 15,-1-3-15,1 1 0,-1 1 0,0 1 16,-1 2-16,0 0 0,0 0 16,0-2-16,1 0 15,-1 0-15,1-1 0,0-1 16,0 0-16,1 0 0,-2 3 0,1 0 0,0-1 15,2 1-15,-2 0 0,-1 1 16,0 0-16,-1 0 0,2-2 16,-1 2-16,-1 0 0,-1 2 15,1-2-15,-1 2 0,0-2 16,-1 3-16,-1 0 0,1 0 16,0-1-16,1-1 0,0-4 0,0 2 15,-1 2-15,1 4 0,-1-1 16,2-2-16,0-2 0,-1 3 15,0-2-15,-1 5 0,-1 1 16,0 0-16,1 0 0,-1 1 16,-2 1-16,1 0 0,-1 2 15,0 0-15,0-4 0,-1 1 16,0-1-16,-2 0 0,2 0 16,-1 2-16,2 4 0,-1 0 0,1 1 15,0 0-15,1-3 0,-1-1 16,0 2-16,1 0 0,-1 2 15,1-2-15,0 0 0,1 1 16,-2 2-16,1 0 0,-1 0 16,1 0-16,-1 0 0,5-29 15,-2 17-15,-1 7 0,0 2 16,-1 4-16,0 0 0,-1 1 0,1 0 16,-1 4-16,0 0 0,0 0 15,0 0-15,0 0 0,0 0 16,0 0-16,0-1 0,1-1 15,0 1-15,0 0 0,0 1 16,0-2-16,0 2 0,0-1 16,1 0-16,-1 1 0,2 0 15,-2 0-15,1 0 0,0 0 0,0 0 16,51 20-16,-42-15 0,17 10 16,-24-13-16,0 0 15,0 1-15,-2-2 0,4 3 16,6 3-16,7 6 0,1-1 15,-2-1-15,1 2 0,5 2 0,-5-5 16,-6-3-16,-1 1 0,3 1 16,0 0-16,-2 0 0,1 2 15,2 1-15,-3-1 0,2 0 0,0 1 16,1 0-16,-4-2 0,1 1 16,3 3-16,1 1 0,-1 0 15,0 0-15,-2-1 0,3-1 16,-1 2-16,2 0 0,-1-1 15,-1-1-15,0-1 0,-1 1 16,0 2-16,2 2 0,-2 1 0,1-2 16,0 0-16,0 0 0,0 1 15,2 1-15,0-1 0,-2-1 16,2 1-16,-2 0 0,0 0 16,-1 2-16,2-2 0,-1 2 15,1-1-15,-1-1 0,1 1 16,1-1-16,0 2 0,1-1 15,-2 0-15,1 0 0,-1-1 16,1 1-16,1-2 0,-2 1 0,2 0 16,0 1-16,0 0 0,-1 0 15,-2 1-15,3-1 0,-2 0 16,2 0-16,0-1 0,-2 3 16,2-1-16,-1 1 0,1-1 15,0 1-15,-2 0 0,2 0 16,-2 1-16,2-1 0,-1 2 15,1-1-15,-1-2 0,-2 0 0,0 0 16,-2 2-16,2 0 0,1 0 16,2 1-16,-2-1 0,2 1 15,0-1-15,-3 0 0,2 0 16,-1 0-16,1 1 0,-2 0 16,1 0-16,2 1 0,-1 0 15,1-1-15,-2-1 0,0 1 16,-2 0-16,1 1 0,-1-1 15,1 0-15,-1 0 16,1 1-16,0 0 0,1-1 0,-2 2 16,1-2-16,-1 2 0,1 2 0,0 0 15,0-2-15,-1-2 0,0-1 16,-1 0-16,1 0 0,-4 0 0,0-5 16,-3-3-16,-1-2 0,9 9 15,5 9-15,-2-3 0,-3 2 16,-2-2-16,-2-2 0,1-2 15,-2-1-15,3 1 0,-1 2 16,0-2-16,1 1 0,-2 0 16,3 0-16,-3-1 0,0 0 15,1 0-15,-3 0 0,2 0 0,-2-1 16,0 1-16,0 0 0,-1 1 16,0-1-16,-1 0 0,1 2 15,-3-2-15,0 0 0,-1-1 16,1 0-16,3 1 0,1 6 15,-1-3-15,0-2 0,0 2 16,1 0-16,-1 0 0,-1 0 16,0 0-16,0 0 0,0-2 0,-3 2 15,-1-2-15,0-1 0,-1 1 16,0 2-16,1 1 0,-1-1 16,1 0-16,-1 2 0,1 0 15,1 2-15,1 0 0,0-1 16,0-1-16,-2 0 0,-2-3 15,-1-1-15,1 2 0,-1 3 16,1 1-16,1 1 0,-1-1 16,1-1-16,-1-1 0,0 1 15,1 0-15,0 2 0,-1 0 0,0-1 16,-1 0-16,1-1 0,0 1 16,1 0-16,-1 2 0,0-1 15,-1-2-15,0 0 0,0 0 16,1 1-16,-1 0 0,1 1 15,1 2-15,1 0 0,-2-2 16,0 0-16,0 0 0,-1 0 16,2 1-16,-1 0 15,-1-2-15,0-1 0,-1 0 16,0 1-16,0 0 0,0 0 0,1-1 0,-1 0 16,-1 0-16,0 1 0,0 1 15,1 0-15,0-1 0,1 0 0,0 0 16,-1-1-16,1 2 0,-1 0 15,-2 0-15,-2-1 0,1 0 16,0-2-16,0 1 0,2-1 16,-1 1-16,1 0 0,0 0 15,1 0-15,-1-1 0,0 3 16,1-3-16,-1 2 0,-1-1 0,0 1 16,-1-1-16,0-2 0,0 0 15,0 3-15,0 1 0,1-1 16,-2 1-16,1-1 0,-1 1 15,0-2-15,-1-1 0,-1 2 16,1-2-16,-2 0 0,1 1 16,0 0-16,2 1 0,0-2 15,0 2-15,-3-1 0,1 1 0,0 0 16,0-1-16,0-1 16,0 0-16,-1-1 0,-1 1 0,1 1 15,-1-2-15,1 2 0,0-1 16,-1-1-16,0 0 0,0 1 15,1-2-15,0 1 0,-3 1 16,1-1-16,0-1 0,1 0 16,-1 1-16,0 1 0,-1 0 15,0 0-15,2 0 0,-1-1 0,-2 0 16,2 2-16,0-2 0,1 0 16,-1 1-16,1-1 0,1 1 15,-1-2-15,-2 0 0,2 0 16,-1 0-16,-2-1 0,2 0 15,1 0-15,-2 1 0,2 2 16,-1-3-16,1 0 0,-2 2 16,1 1-16,-1-1 0,-1-1 15,1 0-15,-1 0 0,-2 0 16,1 0-16,-2 0 16,2-1-16,-1-2 0,1 2 15,2 0-15,0 0 0,0 1 0,0 0 0,-4-1 16,2 1-16,-1 0 0,1-2 0,0 1 15,-1 0-15,1 1 16,1-2-16,-2-1 0,1 0 0,-1 1 16,0 0-16,0 1 0,-1-2 15,1 0-15,-2 0 0,2 0 16,-2 0-16,4-1 0,-2 3 16,-3 0-16,0-2 0,2-1 15,1 0-15,-3 0 0,-1 2 0,0-2 16,1-1-16,1 1 0,-1-1 15,0 0-15,0 1 0,0 0 16,0 0-16,-1 1 0,0-2 16,0 1-16,0 0 0,1-1 15,-2 2-15,-1-1 0,2 0 16,-1-1-16,1 1 0,-2 0 0,1-2 16,-2 2-16,0-1 0,2 0 15,-2 0-15,0-1 0,1 1 16,-1-1-16,2 1 0,-2-1 15,-1 1-15,2 0 0,-2 1 16,1-1-16,1-1 0,-2 0 16,1 1-16,1 0 0,-2 0 15,1 0-15,1-2 0,-1 1 16,0 0-16,0 0 0,-1-1 16,0 0-16,1 0 0,-1 1 0,0-1 15,1 0-15,0-2 0,-1 2 16,1-2-16,0 2 0,-1-1 15,2-1-15,-3 1 0,1 0 16,1-1-16,-2 2 0,1-2 16,0 0-16,-1 0 0,1-1 15,1-1-15,0 1 0,-1-2 16,1 2-16,-1 0 0,-2 0 0,2 1 16,0-2-16,0-2 15,0-2 1,-1 3-16,-2-1 0,1 1 15,1 0-15,-1 1 0,0-1 0,0 0 0,1-1 0,-2 0 0,1-2 16,-1 1-16,2-2 0,-2 1 16,0 3-16,-2 0 0,1-1 15,2-1-15,-1 0 0,-1 1 16,0-2-16,0-1 0,0 0 16,-1 0-16,0 1 0,-2 0 15,1-1-15,0 2 0,-1-2 16,1 0-16,1 0 0,-1-1 15,-1 0-15,-1 3 0,1-3 0,0 1 16,-1-1-16,0-1 0,-1-1 16,1 0-16,0-1 0,0 1 15,-3 2-15,2-1 0,0 0 16,-1 0-16,0-1 0,0 0 16,1 0-16,-2-2 0,-2 0 15,1 0-15,0-1 0,0 0 16,1 0-16,-1 0 0,-1 0 0,1 0 15,-1 0-15,0 0 0,-1 0 16,0 1-16,1-1 0,-2 0 16,0-1-16,-1 1 0,0-1 15,1 0-15,1-2 0,1 0 16,-2 0-16,0-1 0,1-1 16,-3 1-16,3 0 0,-1 1 15,2 0-15,0 0 0,0-2 0,-1 1 16,-1-1-16,2 0 0,1 0 15,2 0-15,-2 0 0,0-1 16,0-1-16,0 1 0,1-1 16,1 0-16,-1 0 0,1 0 15,-1 0-15,0-1 0,1 3 16,1-2-16,-2 0 0,-1-1 16,1 0-16,1 1 0,2 0 15,-1 1 1,0 0-16,-1 0 0,0 0 15,1 0-15,1 0 0,0 0 16,0 1-16,0 1 0,-1-1 16,6 1-16,3-1 0,-12-4 15,-4-5-15,5 2 0,1 1 0,0 0 16,0 3-16,1 0 0,-1 2 16,0 0-16,0 1 0,1 1 15,1 0-15,-2 0 0,-2-2 16,1-1-16,2-1 0,0 0 15,0 1-15,2 0 0,0 0 16,1 1-16,-2-1 0,0 0 16,0 0-16,0-2 0,0-3 15,2 1-15,0 1 0,1 1 0,1 0 16,1 0-16,0 0 0,0 0 16,-1 0-16,-1-1 0,1 0 15,0-1-15,0 1 0,-1-1 16,0 0-16,3 0 0,-2 0 15,1 0-15,-1 1 0,0 0 16,2 0-16,-1 0 0,-2-4 16,1-1-16,1 0 0,2 1 15,0 0-15,0 2 0,1 0 0,-1 0 16,1 1-16,1-1 0,-1-1 16,-1-3-16,3 1 0,0 1 15,-1-1-15,2 1 0,-2 2 16,1-1-16,2 1 0,-2-1 15,2 1-15,1-1 0,1 2 16,-2-2-16,2 2 0,-2-2 0,1 1 16,-2-1-16,2 1 0,1-1 15,1 1-15,0 1 0,1 1 16,-1-1-16,2 1 0,-1 0 16,2 0-16,-3-2 0,-3 2 15,4-1-15,1 1 0,2 1 16,-1-2-16,-1-1 0,2 1 15,2 2-15,-1-1 0,2 2 16,1 0-16,0 1 0,-1 0 16,0-1-16,2 0 0,0 2 15,0-1-15,0 0 0,-2-1 0,1 1 16,1 0-16,1 0 0,0 1 16,1 1-16,-1 0 0,1-1 15,0 1-15,-18-11 0,9 8 16,6 1-16,2 2 0,1 1 15,3 1-15,0 0 0,0 0 0,0 0 16,0 0-16,0 0 0,0 0 16,0 0-16,0 0 0,0 0 15,0 0-15,0 0 0,0 0 16,0 0-16,0 0 0,0 0 16,-2-1-16,1 0 0,-1 1 15,2 0-15,-1-1 0,1 1 16,-1 0-16,1 0 0,0 0 0,0 1 15,0-1-15,1 0 0,-1 1 16,9 6-16,75 48 0,-42-28 16,-23-15-16,-4-3 0,3 2 15,2 1-15,0-1 0,0 0 16,-1 0-16,1 0 0,1 1 16,0 0-16,-1-3 0,0 1 15,-2 0-15,1-2 0,0 0 16,1 2-16,1-1 0,-2 1 0,0-3 15,1 1-15,-2-2 0,1 0 16,-1-1-16,6 4 0,0 2 16,-1 0-16,-3-1 0,1 0 15,1 1-15,-1 0 0,2-2 16,-2 1-16,1-3 0,-1 1 16,0-2-16,1 0 0,-1 1 0,4 3 15,1 1-15,1 0 0,-2 0 16,-2-2-16,-1 0 0,1 0 15,2 0-15,-2-1 0,3 0 16,-1 1-16,0-2 0,1 0 16,1-1-16,-1 1 0,1 0 15,1 0-15,-1 0 0,1-1 16,-1 1-16,0-2 0,1-1 16,-1 1-16,-1-1 0,3 1 15,0 1-15,0-1 0,0 1 0,1-1 16,-1 1-16,1-2 0,-1 0 15,0-1-15,0 1 0,0-2 0,0 0 16,0 0-16,2 3 0,-1 0 16,0 1-16,-2-1 0,0 0 15,1 0-15,0-2 0,0 0 16,0 0-16,1 0 0,-1 0 16,1 0-16,-1-1 0,0 0 15,1 0-15,-1 1 0,0 1 16,1-1-16,1 2 0,0 1 15,0-1-15,-1 1 0,0 0 0,0-1 16,0-1-16,0 0 0,1 0 16,0-1-16,0 1 0,0-2 15,0 2-15,1-1 0,-1 1 16,-1-1-16,0 0 0,1 0 16,0 0-16,1 1 0,-1-1 15,0 1-15,-1 0 0,1-1 0,-1 0 16,-1 0-16,1 0 0,1-1 15,0 0-15,0-2 0,0 0 16,0 0-16,-1 0 0,-1 0 16,2-1-16,-1 0 0,0 1 15,-1-2-15,1 1 0,1 0 16,-3 0-16,3 0 0,-1 0 16,1 0-16,-1 1 0,0 0 15,2-1-15,0-1 0,-1 0 0,0 0 16,0-2-16,0 1 0,0-2 15,-1 1-15,1 0 0,-1-1 16,0 0-16,0 2 0,0-2 16,1 0-16,-1 0 0,0 1 15,0-2-15,-1 0 0,-1 0 16,1-1-16,0 0 0,0-1 16,0 1-16,1-2 0,-1 0 15,0 1-15,-1 0 0,-1 0 16,-2 1-16,3 2 0,0-4 15,1 1-15,0 0 0,-2 0 0,-1 2 16,1-1-16,1-4 0,-1-1 16,0 0-16,-1 1 0,-1 1 0,1 1 15,0 1-15,-1-1 0,1-1 16,0 1-16,-1-1 0,0 1 16,0 0-16,-1-2 0,2 0 15,-2 0-15,0 0 0,0 0 16,-2 0-16,1 1 0,0 0 15,-2 0-15,2-1 0,-2 1 16,2-2-16,-1-1 0,0 0 16,0 1-16,-3 1 0,2 0 0,1 0 15,-2 0-15,4-3 0,-1 0 16,0 1-16,-2 0 0,0 1 16,1 1-16,-1-1 0,1-1 15,0-1-15,-1 0 0,1-1 16,0 0-16,1 1 0,-3 1 15,3 0-15,-1-1 0,0-1 16,-3 2-16,2-1 0,1-2 16,-2 2-16,0-2 0,1 1 0,-1 1 15,0-1-15,-2 2 0,2-1 16,0-1-16,-1-2 0,0 0 16,-1 2-16,-1-1 0,2 1 15,0-2-15,0 0 0,-2 0 16,0-1-16,1 1 0,-2-1 15,1 2-15,-2-1 0,2-1 0,-1 1 16,0 0-16,0-1 0,2-2 16,-2 3-16,1-2 0,-3 0 15,3 0-15,0 0 0,-1 0 16,-1 1-16,-2-2 0,1 1 16,2-3-16,-2 1 0,2-1 15,-1-1-15,0 1 0,-2 1 16,1-1-16,-1 0 0,1 2 15,-3 1-15,-1 1 16,2-4-16,2-2 0,2 0 0,-3 2 16,0 0-16,-2 0 0,0-1 0,0 0 15,-1 1-15,-1 1 0,2 0 16,-1-1-16,-1-2 0,2 1 16,-2 0-16,1 0 0,-1 1 0,1-2 15,0 0-15,0 0 0,2 0 16,-1-1-16,0 0 0,-2 2 15,0-3-15,1 2 0,2 0 16,-2-3-16,1 1 0,-2-1 16,-1 1-16,1-1 0,0 1 15,0 0-15,1 0 0,1-1 16,-1 2-16,-2 0 0,0-1 0,1-1 16,-1 1-16,0-1 0,0 1 15,-2-1-15,0 1 0,0-2 16,4-3-16,3 1 0,-3 3 15,1 0-15,-3 2 0,-1-1 16,-1 0-16,-1 0 0,2 0 16,-1-2-16,3-9 0,-3 14 0,0 6 15,-2 5-15,-1 4 0,-2 5 16,0-1-16,0 1 0,0-1 16,0 3-16</inkml:trace>
  <inkml:trace contextRef="#ctx0" brushRef="#br5" timeOffset="79406.16">11538 7251 0,'0'0'0,"0"0"0,0 0 0,0 0 0,0 0 16,0 0-16,4-2 0,-4 2 16,0 0-16,0 0 0,0 0 15,0 0-15,0 0 0,4 0 16,-1 0-16,-3 0 0,0 0 16,0 0-16,0 0 0,0 0 15,0 0-15,0 0 0,0 0 0,0 0 16,0 0-16,0 0 0,-36 8 15,27-6-15,-2 0 0,1 1 16,-2 0-16,2 1 0,-1 0 16,0 0-16,1 2 0,1 0 15,1 0-15,-3 1 0,1-2 16,-3 1-16,13-6 0,-7 5 16,-1-1-16,0 0 0,-3 2 15,3-1-15,-3 2 0,-6 1 0,2 0 16,4-2-16,3 0 0,-1-1 15,-8 5-15,-6 3 0,6-2 16,6-4-16,1-1 0,3 0 16,-2 0-16,-1 1 0,0 4 15,-2-1-15,-2 3 0,2 0 16,-1-1-16,1-1 0,1 0 0,0-1 16,0 3-16,0 0 15,-1 0-15,0 0 0,-2 0 16,0 0-16,3-3 0,-1 1 15,0 1-15,-2 0 0,4 0 0,-1-1 16,-2 2-16,1 0 0,-3 1 16,1 0-16,1-1 0,2-1 0,-1 1 15,0-3-15,2-1 0,-1 0 16,0-2-16,3 0 0,-6 8 16,-7 8-16,1-2 0,4-3 15,1-2-15,2-1 0,-1-1 16,2-1-16,-4-1 0,1 2 15,-2 1-15,2-3 0,0 2 0,1-1 16,1 1-16,-2 0 16,2 1-16,-1-1 0,0 1 0,-1 0 15,2-1-15,-1 0 0,-1 1 16,-2 1-16,2 0 0,0-1 16,2 1-16,0-1 0,-1 0 15,3-1-15,-2 1 0,1 2 16,-3 0-16,2-1 0,1-2 15,-2 2-15,2 0 0,-1 0 0,3 0 16,0-1-16,-1 1 0,2-1 16,0 2-16,-1 1 0,1 0 15,0-1-15,-3 1 0,-1 1 16,1-1-16,1-1 0,2-1 16,-1 1-16,-1 1 0,2-1 15,0-1-15,-1 2 0,1 1 16,0-1-16,1 0 0,-2 1 15,0-1-15,1 0 0,-5 3 0,2 0 16,-1-2-16,1 1 16,1 1-16,-1 0 0,1-1 0,-2 1 15,2-1-15,1-1 0,-1 1 16,-1 4-16,-1 1 0,1-1 16,1-2-16,-1-1 0,2 0 15,-1 0-15,-1 2 0,0 0 16,1 0-16,0-1 0,-2 3 15,-2 0-15,1-1 16,1-1-16,2-2 0,3-2 0,0-1 16,-6 7-16,-3 2 0,2 1 0,1-1 15,0 3-15,2-1 0,0-3 16,0-1-16,0-2 0,-1-1 0,3 0 16,0 2-16,1 0 0,0 0 15,-1 2-15,-2 0 0,2 1 16,-1-1-16,0-1 0,1-2 15,0 0-15,0 2 0,0 1 16,1 0-16,0-2 0,0-2 16,-1 2-16,1-1 0,0 1 0,1 1 15,-1-2-15,0 1 0,1-3 16,0 0-16,0 2 0,-1 1 16,1-2-16,1 0 0,-1-1 15,1 2-15,0 0 0,0-2 16,1 0-16,-1 1 0,0 1 15,-1 0-15,1-1 0,0 0 16,0 1-16,-1 0 0,0-1 16,1-1-16,0 1 0,1-1 15,1-2-15,1 1 0,0 0 0,-1 2 16,1-1-16,0 1 0,1 0 16,-1 2-16,0-1 0,0-1 15,0-1-15,0-1 0,0 2 16,1 1-16,0-4 0,1 1 15,-1-1-15,1 3 0,-1 0 16,1-1-16,0 0 0,-1-1 16,0 0-16,0-2 0,0 0 0,1 1 15,0-1-15,0-2 0,-1 0 16,0 3-16,0 1 0,0 0 16,0-2-16,1-2 0,-1-2 15,1-3-15,1 1 0,-1 3 16,1-3-16,0-3 0,1-1 15,-1 3-15,1-6 0,0 2 16,-1-5-16,1 6 0,0-2 16,0 15-16,0-13 15,0-8-15,0 0 0</inkml:trace>
  <inkml:trace contextRef="#ctx1" brushRef="#br5" timeOffset="38386.15">2889 14473 0,'0'0'0,"0"0"0,0 0 0,0 0 0,0 0 16,0 0-16,0 0 0,0 0 15,0 0-15,0 0 0,0 0 16,0 0-16,0 0 0,0 0 0,0 0 16,0 0-16,0 0 0,0 0 15,0 0-15,0 0 0,0 0 0,0 0 16</inkml:trace>
  <inkml:trace contextRef="#ctx0" brushRef="#br5" timeOffset="94520.76">11400 7271 0,'0'0'0,"0"0"0,0 0 0,0 0 0,0 0 16,0 0-16,0 0 0,0 0 16,0 0-16,0 0 0,0 0 15,0 0-15,0 0 0,0 0 16,0 0-16,-3 4 0,-21 25 16,21-25-16,-1-1 0,-1 1 0,-2-1 15,-4 3-15,2 1 0,-3 0 16,-3 1-16,0 0 0,-2 0 15,3 1-15,14-9 0,-11 6 16,0-1-16,-1 2 0,0 0 16,11-6-16,-11 6 0,-6 4 15,-1 3-15,-1 0 0,0 0 16,0 0-16,-2 1 0,0 1 16,-1-1-16,-46 37 0,37-25 0,9-8 15,3-1-15,-1 0 0,0-1 16,1 1-16,-1-1 0,-1 2 15,1 1-15,-2-1 0,2-1 16,2-2-16,-1 2 0,0 2 16,1 0-16,-2-1 0,1 1 15,1 0-15,0 0 0,2-1 16,-1 0-16,0 0 0,2 1 16,-2 0-16,2 2 0,-1-2 0,0 1 15,-1-1 1,2 0-16,-2-1 0,-1 1 0,2-1 15,-2 2-15,2-1 0,-1 0 0,-1 0 16,1-1-16,0 1 0,1 0 16,0 0-16,1 0 0,-1 0 0,1 0 15,0 1-15,2 0 0,-2-1 16,1 2-16,-2-2 0,2 1 16,-1 1-16,1 1 0,-1-1 15,2 0-15,-3 1 0,-1 0 16,2 0-16,0-1 0,1 1 15,-1-1-15,3 0 0,-1 0 16,1 0-16,0 1 0,-2 0 16,1 2-16,-1-3 0,2 1 0,0 0 15,0 0-15,1-1 0,1 0 16,0-1-16,-2 3 0,1 2 16,1-2-16,-2-1 0,-1 1 15,0 0-15,1-1 16,0 0-16,-1 0 0,2-1 0,0 1 15,2 0-15,0 2 0,-2-2 0,0 0 16,-2 0-16,3 0 0,2 0 16,-1 0-16,4-2 0,-1-2 15,-3 4-15,-4 3 0,2-2 16,-2 2-16,1 0 0,2 0 16,1-2-16,0 5 0,2 0 15,-2-2-15,2-1 0,0-1 16,-1 1-16,0 0 0,2 1 15,0-2-15,0 0 0,-3 0 0,2 1 16,-1 1-16,-1 0 0,2-2 16,0 1-16,0 0 0,-1 1 15,1-1-15,1 1 0,0 1 16,-1 0-16,-1 0 0,1-2 16,1-1-16,-1 1 0,2-1 15,1-1-15,0-1 0,-1 3 16,-1 3-16,1-1 0,-1 1 15,1-2-15,-1 0 16,0 0-16,0-1 0,1 1 16,1 0-16,-2-1 0,2 1 0,-1 0 0,2 1 15,0-3-15,0 1 0,0-1 16,-1-1-16,2 0 0,-1 1 16,1 1-16,0-1 0,1 2 0,-2 0 15,1-1-15,0 0 0,0-1 16,-1 0-16,1 0 0,0 2 15,0-1-15,0 1 0,0 2 16,1 0-16,-1-1 0,2 0 16,0-2-16,1 0 0,-1 1 15,-3 2-15,-3 3 0,2-2 16,1 0-16,-1 0 0,0-2 0,2 1 16,-1-1-16,0 0 0,1-1 15,2 0-15,0-2 0,1 2 16,0 2-16,0 0 0,0-1 15,-1-1-15,-2 5 0,0-1 16,1-3-16,0-1 0,1 1 16,-1 2-16,0 1 0,0 0 15,-1 0-15,3-3 0,0-1 16,3 1-16,0 0 0,1 1 0,0 1 16,-1 0-16,1 0 0,-1-1 15,-1-1-15,-1-2 0,0 1 16,-1-1-16,0 3 0,1 1 15,2 0-15,-2 1 0,1 0 16,1-1-16,0 0 0,-1 1 16,0-1-16,1 0 0,1 0 0,0 1 15,1-1-15,1 1 0,-2-2 16,1-1-16,0 0 0,-1 2 16,2-1-16,1-1 0,-1 0 15,-1 1-15,1 0 0,0 1 16,1-2-16,-1-1 0,1 1 15,0 1-15,1-2 0,0 0 16,0 2-16,0-1 0,1 0 16,0-1-16,-1 0 15,0 0-15,2 0 0,-1-1 16,0-1-16,1 3 0,-1 0 0,0 0 0,2-2 16,-1 2-16,0-3 0,1 1 15,-1 0-15,0 0 0,1 1 0,0 2 16,0-3-16,1 1 0,-1 0 15,1 0-15,1-1 0,-1-1 16,0 0-16,0-1 0,1 3 16,3-3-16,-3 1 0,1-1 15,-1 1-15,1 0 0,0 1 16,-1-1-16,0 1 0,0-2 16,0 0-16,-2-1 0,1 0 0,-1 1 15,2-1-15,2 0 0,1 0 16,1 0-16,0 1 0,-2-3 15,2 2-15,-3-2 0,0 1 16,2 1-16,1 2 0,-1-2 16,0 0-16,0-2 0,0 0 15,1 0-15,0 1 0,0 0 16,1-1-16,-2 1 0,2 0 16,0 1-16,-1 0 0,1 1 15,-2-3-15,1 1 0,1-1 0,1 2 16,0-1-16,-3-1 0,1 0 15,1 1-15,1 1 0,-2-1 16,1 0-16,0 2 0,0-1 16,1 1-16,-1-2 0,1 0 15,1-1-15,0 1 0,0-1 16,1 0-16,-1-2 0,1 1 16,0-1-16,-3 1 0,2-2 0,1 1 15,-1 0-15,1-1 0,0-1 16,0-1-16,1 0 0,0 2 15,-1 0-15,2-1 0,0-3 16,-2-1-16,0 2 0,1-3 16,-1 3-16,-1-3 0,1 2 15,-1-1-15,0 0 0,1 1 16,-2-2-16,-1 0 16,2 0-16,-1-1 0,0 0 15,-1 0-15,0-1 0,-1-2 0,-1 1 0,4 4 16,2 2-16,-3-2 0,-2-3 0,-2 0 15,0-3-15,2 4 0,2 1 16,-2-2-16,-2-2 0,-1 0 16,3 1-16,3 3 0,-2-1 15,-1-2-15,-3 0 0,3 0 16,1 0-16,-1 0 0,3 0 16,-2 1-16,1 0 0,0 0 0,-1-2 15,0 1-15,-1-2 0,3 2 16,-1 1-16,2 1 0,-1-2 15,-1 1-15,-2-4 0,-2 1 16,2 0-16,4 0 0,-1 0 16,-2-1-16,2 1 0,1 1 15,-1-1-15,0 1 0,1 0 16,0 1-16,-2 0 0,1 0 0,-1-3 16,-2 0-16,1 0 0,-2-1 15,2 1-15,1-2 0,-2 1 16,2 0-16,-3-2 0,3 1 15,0 1-15,1 2 0,1 0 16,-1 1-16,0-1 0,-1 0 16,-1 2-16,1-2 0,0 0 15,-3 0-15,1-2 0,-2-1 16,3 1-16,2 3 0,0-1 16,-1-1-16,-1 1 0,0-2 0,-2 0 15,2 1-15,1-1 0,3 2 16,1 2-16,-3-2 0,-2-1 15,1-1-15,-1-1 0,0 0 16,3 0-16,3 5 0,1 0 16,-2 1-16,-3-3 0,0 1 0,1-1 15,1 0-15,-2-1 0,1-1 32,2 1-32,-1-1 0,0 1 15,1 0-15,1 0 0,-1 0 16,1 0-16,0 0 0,1-1 0,-1 0 0,-2-1 0,0 0 15,2 1-15,4 2 0,-2 2 16,-1 1-16,1-2 0,1-1 16,-2 0-16,0-2 0,0 1 15,0-1-15,3-1 0,-1-1 16,1 1-16,-1-1 0,1 1 0,-1-2 16,1 1-16,-2 0 0,2 0 15,1 1-15,1 0 0,-1 1 16,-1-1-16,0 0 0,1 0 15,-1-2-15,0-1 0,-1 0 16,1-1-16,2 0 0,0-1 16,-2 0-16,1 1 0,1 1 15,0-1-15,-1 0 0,1 0 0,1 0 16,-1-1-16,1 0 0,0 0 16,1-2-16,-1 3 0,-1 0 15,2 1-15,0-1 0,0 0 16,-1 0-16,2-1 0,1-2 15,-1 0-15,0 1 0,0-2 16,0 1-16,0-1 0,0 1 16,-1 0-16,1 0 0,0 0 0,1-1 15,0 2-15,0-1 0,1 0 16,-1 2-16,-1 0 0,0 0 16,1 1-16,0-1 0,1-1 15,1-2-15,1 2 0,-3 0 16,1-1-16,-1 1 0,-1-1 15,-1 3-15,0-2 0,2 1 16,-1 1-16,0 0 0,1-1 16,1 0-16,-1-1 0,1 0 0,-1 0 15,1-1-15,-1 0 0,1-2 16,0-4-16,1-1 16,-3 1-16,0-1 0,-2 0 0,1 4 31,-1 0-31,0 0 0,0 1 0,0-1 15,1 0-15,-2 1 0,-1 1 16,0 0-16,1 0 0,0-1 16,0 1-16,-1-1 0,-1 0 15,1-1-15,-1-1 0,0 1 16,-1-1-16,-1 1 0,-1-1 16,0 2-16,-2-1 0,1 0 0,-1-1 15,0 0-15,-2 0 0,0 0 16,-1 1-16,-2 1 0,-1 0 15,0-1-15,3 0 0,-2-1 16,-2 0-16,0 1 0,-3-1 16,-1 2-16,0 0 0,0 0 15,1 1-15,-1 0 0,-2 1 16,0 0-16,-3 1 0,0-1 16,-2 1-16,0 1 0,0 0 0,-2-1 15,0 1-15,0 0 0,-1 1 16,0-1-16,0 0 0,13-11 15,-15 12-15,0 0 0,0 0 16,0 0-16,0 0 0,0 0 16,0 0-16,0 0 0,0 0 15,0 0-15</inkml:trace>
  <inkml:trace contextRef="#ctx0" brushRef="#br5" timeOffset="96905.12">14332 11501 0,'0'0'0,"0"0"0,0 0 0,1-2 0,1 0 16,-2 2-16,0 0 0,0 0 16,0 0-16,0 0 0,0 0 15,3-3-15,-2 2 0,1 0 0,-2 1 16,0 0-16,0 0 0,0 0 15,0 0-15,0 0 0,0 0 16,0 0-16,0 0 0,-3 5 0,-1-1 16,-19 37-16,21-35 0,0 0 15,-2 1-15,2 2 0,-1 1 16,0 2-16,1 1 0,0-1 16,0 0-16,1 0 0,1-1 15,-2 1-15,0 0 0,2-12 16,-1 8-16,0 0 0,0 1 15,0-5-15,0 8 0,-2 3 0,0 1 16,1 0-16,1-1 0,0 0 16,-1 1-16,0 0 0,1 0 15,-1-2-15,1-1 0,0 0 16,0-2-16,0 1 0,1 4 16,-1 6-16,0-1 0,1-6 15,0-2-15,-1 2 0,1 1 16,-1-3-16,1-2 0,0 3 15,1 3-15,-1 1 0,0-3 0,-1 0 16,1 0-16,0 2 0,-1 0 16,0 1-16,0 1 0,-1-1 15,0-1-15,0-2 0,0 1 16,0-3-16,1 0 0,0 1 16,0-3-16,1-1 0,0 4 15,1 6-15,2 1 0,0-1 16,0-2-16,-2-6 0,1-5 0,0 6 15,0 6-15,0-1 16,-1-1-16,-1-2 0,1-1 0,0 3 16,0 2-16,0-1 0,0 0 15,-1 1-15,1-2 0,-1 0 16,0-2-16,0 1 0,1 0 16,0 5-16,1 0 0,0-2 15,1 1-15,1 3 0,-1 0 16,0-4-16,-1-2 0,1 1 15,0 2-15,1 1 0,0-1 0,0-1 16,1 1-16,0-1 0,0 2 16,0 1-16,0-1 0,-1-2 0,1-3 15,-2-1-15,1 5 0,1 2 16,0 0-16,0 0 0,1 1 16,0-3-16,-1-2 0,0 3 15,1 0-15,1 1 0,1-1 16,-2-2-16,1 1 0,-1 2 15,0-1-15,1 0 0,0 1 16,0 0-16,0 1 0,1 0 0,0 1 16,-1-2-16,0 0 0,2 0 15,1 1-15,1 2 0,-1-2 16,-1-1-16,1 2 0,1 0 16,-1 0-16,-1 0 0,1 2 15,-1 0-15,0-1 0,0 0 16,2 1-16,-1-2 0,0 1 15,2-1-15,-1 2 0,1 0 16,-1 0-16,0-1 0,1 2 0,-1 0 16,0-2-16,0 0 0,-2 0 15,0 0-15,4 2 0,0-1 16,0 0-16,-2-2 0,1 1 16,0 0-16,0 3 0,3-2 15,-1 0-15,1-1 0,-2-1 16,-1 0-16,1 0 0,0 2 15,1 0-15,0 1 0,0-1 16,2 0-16,1 0 0,-2 0 0,2-1 16,1 0-16,2 1 0,-1 1 15,-2-1-15,0 0 0,0-1 16,0 1-16,-2-1 0,1 1 16,0-2-16,0 0 0,1 1 15,1-1-15,-1 0 0,1-1 16,-1 1-16,-2 0 15,3-1-15,-1-1 0,2 2 16,-1 0-16,0 1 0,0-1 0,0-1 0,0-1 16,0 0-16,1 2 0,0 0 15,-2 0-15,1-1 0,-2-1 16,1 0-16,1 1 0,2-1 16,0 0-16,-2-3 0,3 3 15,-1-1-15,-2 2 0,2-1 0,-2-1 16,0 1-16,1 0 0,0-1 15,0 1-15,-1-2 0,1-1 16,-1 0-16,-2-1 0,2 1 16,0 0-16,2-1 0,-1 0 15,-1 0-15,2-1 0,-1 1 16,1 0-16,-1 0 0,-1-1 16,1-2-16,0 2 0,-1-1 15,1 0-15,-1-1 0,1-3 0,-1 0 16,-1 3-16,2 2 0,-3-1 15,2-2-15,-2 0 0,0-2 16,-1 1-16,2-3 0,-2 0 16,1 0-16,-1-1 0,1-1 15,-3 0-15,0-3 0,-3 1 16,6 4-16,2 5 0,0-2 16,-5-3-16,0-2 0,-3-2 0,-1 0 15,-1-3-15,1 3 0,-1-2 16,1 0-16,0 0 0,-2-1 15,0 1-15,-2-2 0,1 0 16,0 2-16,0-2 0,-1 1 16,-1-2-16,0 1 0,-1 0 15,0-1-15,1 1 0,-1-1 16,17 9-16,-10-5 0,-6-2 0,-4-3 16,0 0-16,0 0 0,0 0 15,0 0-15,0 0 0,0 0 16,0 0-16,0 0 0,0 0 15,0 0-15,0 0 0,0 0 16,0 0-16,0 0 16,2 0-16,-1 1 0,0 0 15,1 0-15,-1-1 0,-1 0 0</inkml:trace>
  <inkml:trace contextRef="#ctx1" brushRef="#br5" timeOffset="50350.74">5791 17160 0,'0'0'0,"0"0"0,0 0 16,0 0-16,0 0 0,0 0 15,0 0-15,0 0 0,0 0 16,0 0-16,0 0 0,0 0 16,0 0-16,0 0 0,0 0 0,-37-48 15,37 48-15,0 0 0,0 0 16,0 0-16,0 0 0,0 0 15,0 0-15,0 0 0,0 0 0,0 0 16</inkml:trace>
  <inkml:trace contextRef="#ctx0" brushRef="#br5" timeOffset="103068.29">11538 7251 0,'0'0'0,"0"0"0,0 0 0,0 0 0,0 0 16,0 0-16,0 0 0,0 0 15,0 0-15,0 0 0,0 0 16,0 0-16,0 0 0,0 0 16,0 5-16,0-5 0,0 40 0,0-35 15,1 1-15,-1-6 0,0 0 16,2 18-16,-4-10 16,0-1-16,0 1 0,-1 0 15,0-1-15,1 2 0,1 5 16,-1 2-16,1 0 0,2 1 0,-1-17 15,1 10-15,0-1 0,1 1 0,-1 0 16,0-1-16,0 0 0,0 1 16,-1-1-16,1 0 0,3 17 15,-2-5-15,1 4 0,0-1 16,1-1-16,1-1 0,-1-2 16,-1-2-16,-1-4 0,1-2 0,-1 3 15,0 1-15,1 4 0,1 2 16,-1 0-16,1-2 0,-1-1 15,1 0-15,1 0 0,1 1 16,-2-1-16,-1-6 0,-1 1 16,1 2-16,-1 1 0,1-2 15,0 0-15,2 2 0,2 9 16,-1 2-16,-1-6 0,-2-8 0,0 0 16,4 5-16,1 1 0,2 2 15,0 0-15,0-1 0,0-1 16,-2-1-16,1 0 0,-1 0 15,-1-1-15,0 0 0,1-1 16,-3-3-16,1 0 0,0 4 16,1 2-16,1-2 0,-1 2 15,1-1-15,-1-1 0,1 0 16,-2-1-16,2 2 0,0 1 0,1 0 16,-3-1-16,0 0 0,0 3 15,1-2-15,1 1 0,0 1 16,-1 0-16,-1-2 0,2-1 15,-1 2-15,2 0 0,2 1 16,-2 1-16,1-2 0,-1-1 16,0 1-16,-1-1 0,0 1 0,1-1 15,0 2-15,1 3 0,1-1 16,-3-4-16,0-2 0,0 2 16,3 1-16,1-1 0,-3-2 15,-1-2-15,0 2 0,0 1 16,0 2-16,0-3 15,-3 2-15,1-1 0,4 4 16,5 0-16,-2-4 0,0-1 0,-1 1 0,-1-1 16,0 0-16,0 0 0,-1 1 15,1-1-15,-1 0 0,0 2 16,1-2-16,-3-3 0,-1-1 16,1 4-16,1 1 0,1 0 15,3 1-15,-1-2 0,2 1 16,0-1-16,-1 0 0,1 0 15,-2-2-15,1 2 0,-1 0 0,0 0 16,2 0-16,-2 1 0,0-1 16,0 0-16,1 0 0,2-2 15,-2 1-15,2 4 0,-1 2 16,-2-3-16,-3-3 0,-2-4 16,-1-2-16,9 5 0,6 7 15,-2-2-15,-2-2 0,-2 0 16,1-1-16,0-1 0,-1 0 0,0-1 15,0-2-15,-1 1 0,1-2 16,0 0-16,2 6 0,0 1 16,0-1-16,-2-2 0,1-2 15,-1 0-15,0-2 0,-1 3 16,1-2-16,1 1 0,2 2 16,-2-1-16,0 0 0,-1 1 15,0-3-15,1 0 0,1 1 0,0-1 16,1 2-16,0-2 0,-1 0 15,0 1-15,0 0 0,0-1 16,-2-2-16,2 4 0,-1-1 16,1 0-16,-3 0 0,3-2 15,0 1-15,0 1 0,0 0 16,-1 1-16,-2-2 0,-2-1 16,2 0-16,3 2 0,-1-1 15,1 0-15,0 1 0,-1-1 0,0 2 16,-1-2-16,1 1 0,-2 0 15,1 0-15,-1 0 0,2 0 16,-1 0-16,-1-3 16,2 3-16,-2-2 0,-1-2 15,0 0-15,1 3 0,0 0 0,1 1 16,-1-1-16,-1 0 0,0-1 16,-1 0-16,2 0 0,-1-2 0,0 1 15,1 0-15,1 2 0,-3-3 16,0 1-16,1-1 0,-2-1 15,4 0-15,-2 2 0,3 2 0,-1 0 16,-1-1-16,-2-1 0,0-2 16,3 1-16,0 2 0,0-1 15,-1 0-15,-1-1 0,-1 0 16,0-1-16,2 1 0,0-1 16,2 0-16,-2 0 0,-1-2 15,-4-1-15,3 4 0,3 0 16,-2-1-16,0-1 0,-3 0 15,-3-4-15,1 1 0,-2-1 0,-1 1 16,1-1-16,-1 0 0,2 0 16,-1 0-16,-1-1 0,-1-2 15,0 1-15,-1-1 0,-1 0 16,1-1-16,1 2 0,-2-2 16,0 0-16,17 12 0,-10-7 15,-5-1-15,-1-2 0,-1 0 16,0 0-16,-2-3 0,0 0 0,0 0 15,0 0-15,0 0 0,1 0 16,-1 3-16,5 10 0,-2-4 16,0-3-16,-1-1 0,0-2 15,1 1-15,-2 0 0,0-1 16,-1 3-16,1-2 0,-1 1 16,0-2-16,0 4 0,0 0 15,-1 1-15,1 1 0,-1 0 0,0-4 16,1 0-16,-2 0 0,1 1 15,1 0-15,-1-1 0,0 1 16,1 0-16,-1-1 0,1-2 16,-1 4-16,-1 8 0,-1 3 15,0 2 1,1-2-16,1-2 0,0 0 16,0-2-16,0-1 0,1 1 0,-1 2 0,0 0 0,0 3 15,-1 3-15,0-2 0,1-3 16,0-2-16,0-2 0,-1 4 15,0 3-15,0 3 0,0-3 16,0-3-16,0 0 0,1-5 16,1 2-16,-1 4 0,0 1 15,0 0-15,0 3 0,0 0 0,0-5 16,0 1-16,0-1 0,0 2 16,0 0-16,1 2 0,0-3 15,0 2-15,0-1 0,1 1 16,2 2-16,0 3 0,0-2 15,1 0-15,-1-4 0,0-2 16,3 4-16,1 4 0,-1-3 16,0 0-16,0-1 0,0 0 15,-2-2-15,1 2 0,0 2 0,1 0 16,0-4-16,1 1 0,-1 1 16,2 1-16,-2 1 15,2-1-15,-2-2 0,-1-1 0,0 0 16,-1 1-16,1-1 0,0 1 15,-1 0-15,1 0 0,0 1 16,1 1-16,1-3 0,0 0 16,0 1-16,2 3 0,1-2 0,-3-2 15,-1 1-15,0-1 0,-1 2 16,0-1-16,2 0 0,0 1 16,-1-3-16,2 0 0,1 2 15,-3-2-15,0 0 0,0 0 16,-1-1-16,1 1 0,0 0 15,0 1-15,0 0 0,0-2 16,1 1-16,-1 0 0,1 4 16,0 1-16,-2-6 0,0-1 0,0 1 15,3 3-15,2 1 16,1-1-16,-3-2 16,0-1-16,-2-2 0,2 1 15,-1-1-15,-1 0 0,1 1 0,0 1 0,0 0 16,-1 1-16,1 0 0,1 1 0,1 1 15,1 0-15,0-1 0,1-1 16,-3-2-16,1 1 0,-1 1 16,0-1-16,-1-1 0,0 2 15,3 0-15,-1 0 0,-1 0 16,0-1-16,-1-2 0,0 3 16,0 1-16,2 1 0,3 2 15,-2-1-15,0-1 0,0 1 0,0-2 16,-1 2-16,1-3 0,0 1 15,1 0-15,2 1 0,-1 0 16,2 1-16,-2 0 0,-1-1 16,2 1-16,-1 0 0,0-2 15,-2 0-15,-1-1 0,2 1 16,-1 0-16,1 2 0,2-1 16,-2-2-16,1 1 0,1 3 0,-1 1 15,2-2-15,-2 1 0,0-1 16,2-1-16,-3-2 0,1 0 15,0 2-15,0-1 0,2-1 16,-3 0-16,2 1 0,-2-1 16,1 0-16,2 0 0,-1 1 15,2-1-15,-1 0 0,0-1 16,-2-1-16,1 0 0,-1 2 0,1 3 16,1-3-16,-1 0 0,2 0 15,-2 1-15,1-1 0,-2-1 16,2 0-16,2 1 0,-1 0 15,-1 1-15,-1-1 0,1 0 16,-1 0-16,1-2 0,-1 0 16,2 1-16,-1 0 0,-1-1 15,2 0-15,-1 0 0,1 1 16,-2-2-16,2 2 0,-1 0 0,1 1 31,0 0-31,2 0 0,-1-1 16,0 1-16,-1 1 0,1-1 15,-1 0-15,2-1 0,-2-1 16,2 0-16,-2 0 0,1-1 0,-1-1 16,2 2-16,2 0 0,-1 1 15,-1 0-15,-2-2 0,1 0 16,-1 1-16,2-1 0,-2-1 16,0-1-16,0 0 0,0 1 15,-1-1-15,0 0 0,0-1 0,-1-1 16,0-1-16,-1-1 0,1 1 15,1 3-15,4 3 0,-3-2 16,0-2-16,-3-1 0,-1-1 16,1 0-16,-1 0 0,0-1 15,-1-1-15,1 0 0,-1-1 16,-1-1-16,-3-3 0,7 8 16,9 8-16,-3-2 0,-5-6 15,-1 1-15,-1-3 0,1 2 0,-1-2 16,-2-1-16,-1 0 0,-1-3 15,-3-1-15,-1 0 16,0-1-16,-1-2 0,0 2 0,-1 0 16,1-3-16,-3 0 0,0 0 15,7 5-15,7-7 0,-15-1 16,-1-1-16,0-1 0,0 1 0,1 1 16,0 1-16,-1-2 15,0 1-15,2 3 0</inkml:trace>
  <inkml:trace contextRef="#ctx0" brushRef="#br6" timeOffset="113257.95">11608 7031 0,'0'0'0,"0"0"0,0 0 0,0 0 0,0 0 16,0 0-16,0 0 0,0 0 15,0 0-15,0 0 0,0 0 16,0 0-16,0 0 0,-4-3 15,1 0-15,3 3 0,-27-24 16,25 19-16,-1 0 0,0-1 0,-2-1 16,2-1-16,1-1 0,-1 0 15,0-2-15,1 1 0,-1-3 16,1 2-16,0-3 0,2 14 16,-2-10-16,0-1 0,0 0 15,-1-1-15,1-1 0,2 13 16,-1-13-16,-1-4 0,0-5 15,0-2-15,2-54 0,0 30 16,0 14-16,1 0 0,1-1 16,0 0-16,1 0 0,1 2 0,1 0 15,-1-1-15,-1 0 0,1-1 16,0-1-16,1 0 0,2 1 16,-1 0-16,-1 2 0,-2-2 15,0 0-15,-1 1 0,0-1 16,1 0-16,-1 1 0,2-2 15,-1 3-15,1 0 0,1 0 16,1 1-16,0 0 0,0 0 0,-1 1 16,-1-1-16,0-1 0,-1 1 15,0 2-15,1 0 0,0 0 16,1-1-16,0 0 0,2-2 16,0 0-1,1 1-15,1 2 0,0-3 16,-1 1-16,2 1 0,-2-1 0,0 0 0,0-1 0,2 1 15,0-1-15,0 0 0,2 0 16,-2 1-16,1 0 0,2 2 16,-1-2-16,2-1 0,-1 1 15,-1 0-15,0 0 0,0 1 16,1 0-16,-1-1 0,2-1 0,-2 1 16,1 0-16,1 0 0,0 0 15,0 0-15,-1-1 0,0 1 16,-1-1-16,1 1 0,1 0 15,1 0-15,1-1 0,0 2 16,0 1-16,-1 1 0,0-1 16,-1 0-16,1-1 0,0 2 15,1 1-15,-1 0 0,1-1 0,0 1 16,0-1-16,0 0 0,2 0 16,0 0-16,-2 0 0,1 1 15,-1 0-15,2-1 0,-1 0 16,1 1-16,-1-1 0,3 1 15,0-1-15,0-1 0,-1 2 16,3-1-16,-1 1 0,1-3 16,1 2-16,-1 0 0,-1 0 15,2 0-15,-1-1 0,1 0 0,2 1 16,0 0-16,0 1 0,1 0 16,1 2-16,0 1 0,0-2 15,0 0-15,-1 0 0,0 1 16,1 1-16,0 0 0,1-2 15,-2 3-15,2-2 0,-1 1 16,-1 0-16,1-2 0,2 1 16,-1 1-16,-1 0 0,2 1 0,1-2 15,1 0-15,0 0 0,1-1 16,1 2-16,0 2 0,-1 0 16,0 0-16,-1 1 0,1-1 31,0 1-31,0 1 0,-1 0 15,-1-2-15,0 1 0,1-3 16,0 2-16,1 3 0,0 0 0,1 3 16,1-2-16,-1 1 0,-1 0 15,1 1-15,0 0 0,3-1 16,-2 0-16,1 0 0,1 0 16,0 0-16,-1 2 0,0 0 15,2 0-15,-1-1 0,0 1 16,3 0-16,0 1 0,-1 0 0,1 1 15,-1-1-15,1 1 0,0 0 16,1 0-16,0 0 0,1 0 16,-1 0-16,0 2 0,1 1 15,0-1-15,2-2 0,1-1 16,-2 0-16,3 1 0,-2 2 16,-1 0-16,2 0 0,-2 2 15,3 1-15,-1 0 0,2 1 16,-3 1-16,1 0 0,1 0 0,0 1 15,0 1-15,0-2 0,3-1 16,-2-2-16,0-3 0,-1 2 16,1-1-16,-1 2 0,1 0 15,0 2-15,0 1 0,-2 1 16,2 0-16,-2 1 0,-1 1 16,2 1-16,1-1 0,1 1 15,-1 1-15,1-2 0,-1 2 0,0 0 16,-1 0-16,1 1 0,0-2 15,1 1-15,-1 0 0,1 2 16,-1-2-16,2 1 0,-2 0 16,2 0-16,0 0 0,-1 0 15,-1-1-15,-1 2 0,1-1 16,-1 2-16,2 0 0,-3 1 16,2 0-16,0 0 0,-1 1 15,1 1-15,-1 0 0,0-1 0,-1 1 16,1 1-16,-1-1 0,2 1 15,0 2-15,-1-1 0,-2 1 16,1-4-16,1 4 0,1 4 16,0 1-16,-2 2 0,0-3 15,-1 0-15,2 0 0,-1-1 16,-1 0-16,2 1 0,-1 0 0,1 0 16,0 2-16,1 1 0,-3 2 15,1-2-15,0 1 0,-1 1 16,1 0-16,-1 0 0,0 1 15,-1 0-15,0 1 0,1 2 16,-3-1-16,0 0 0,1 0 0,-1 2 16,0 1-16,-1-1 0,-1-1 15,0 1-15,-1 1 0,-1-1 16,1 2-16,-3-1 0,-2 0 16,-1 0-16,0 0 0,0 1 15,-1 0-15,1 0 0,0 0 16,-1-1-16,-1 2 0,0 2 15,-1 1-15,1-1 0,-2-1 0,-2 0 16,0 1-16,1 2 0,-2-2 16,0 0-16,2 0 0,1 2 15,0-1-15,-1 0 0,-1 1 16,-2-2-16,1 2 0,0-3 16,-1 1-16,0 0 0,0 0 15,0 0-15,1 1 0,-1 1 16,0 0-16,1 1 0,-1 1 15,-1-1-15,1-2 0,0 3 0,-2-1 16,-1 0-16,0-1 0,1 2 16,0 2-16,1-2 0,0 0 15,-1-1-15,0-1 0,0 1 16,-2 0-16,1 0 0,-2 1 16,0 0-16,0 1 0,0-1 15,2 2-15,-2-1 0,0 1 16,2 0-16,-2 1 0,-1 0 0,-1-1 15,1 2-15,1 0 0,0 1 16,0-2-16,-1 2 0,-1-2 16,1 1-16,2 1 0,1 1 15,-2-2-15,0 1 0,-1 0 16,0-1-16,0 0 0,0-1 16,-2 1-16,1 2 0,3 1 15,-2-1-15,2-1 0,-3 0 0,2-1 16,-2 1-16,1 0 0,1 0 15,0 0-15,1 0 0,-1 1 16,1 0-16,0-1 0,-2 3 16,1-4-16,-2 2 0,1 1 15,-1-1-15,2 0 0,-1 1 16,1-1-16,2 1 0,-2 0 0,1-1 16,-2 3-16,1-2 0,-1 1 15,-1-1-15,0 0 0,0-2 16,0 3-16,-1-2 0,1 0 15,0-2-15,0 2 0,-1-1 16,0 1-16,0 1 0,0-1 16,-1 0-16,0 2 0,-1-2 15,-1-2-15,0 0 0,-1 1 16,0-2-16,1 1 0,-2 2 0,-2-2 16,-1-3-16,-1 0 0,-1 1 15,2 1-15,-1-3 0,0 0 16,0 0-16,-1 1 0,0 0 15,0-3-15,-1 1 0,1-3 16,-2 0-16,-1-1 0,0 0 16,0-2-16,0 0 0,1 0 15,-1-1-15,1 1 0,-1-2 16,-1-3-16,0-2 0,0 1 0,-2-3 16,1 1-16,-1 2 0,-1 2 15,0 3-15,-1-4 0,0-2 16,0 0-16,0-4 0,0-3 15,0 2-15,1-7 0,0 2 16,1-3-16,-1 2 0,2-5 16,-2 5-16,2-5 0,-1 2 15,0 1-15</inkml:trace>
  <inkml:trace contextRef="#ctx0" brushRef="#br6" timeOffset="132986.44">11598 7097 0,'0'0'0,"0"0"0,0 0 0,0 0 0,1-4 0,0 0 16,-1 4-16,7-26 0,-3 20 16,1 1-16,-5 5 0,14-12 15,-6 7-15,0-2 0,1 1 16,2 0-16,0 0 0,3 2 0,-1-1 15,0-1 1,2 0-16,-15 6 0,9-4 16,2-1-16,-1 0 0,0 0 0,3-1 0,-10 5 15,9-5-15,5-2 0,0 0 16,1 0-16,1-2 0,36-17 16,-23 14-16,-9 4 0,-1 0 0,-1 0 15,2 0-15,0 0 0,-1 1 16,-2 0-16,1 1 0,0 1 15,-2 0-15,2-1 0,2 1 16,-1 0-16,0 0 0,0-1 16,0 1-16,-2 1 0,1-1 15,1-1-15,0 0 0,1 1 16,0-1-16,2 0 0,-3 0 16,0 0-16,2 0 0,2-1 0,-3 1 15,-1 0-15,-1 1 0,1 0 16,1 1-16,0-1 0,0 1 15,-3-1-15,1 1 0,3-1 16,0-2-16,1 1 0,1-1 16,-2 1-16,-2 1 0,0 0 15,0 0-15,3 0 0,0 0 16,-1-1-16,-1 1 0,1 1 16,1 1-16,-1 0 0,-2 0 0,2 0 15,4-1-15,0 1 0,-3 0 16,-3 1-16,1-1 0,5-1 15,1 0-15,-4 1 0,-5 0 16,-3 2-16,8-1 0,5-1 16,-4 1-16,-3 0 0,-3 1 15,6-1-15,4 1 0,-4 1 16,-5 0-16,9 0 0,3 0 0,-4 0 16,-2 1-16,4-1 0,3 1 15,-4 0-15,-1 0 0,2 1 16,-1-2-16,1 1 0,4-1 15,0 0-15,-3-1 0,0 1 16,3-1-16,-1 0 0,-6 0 16,-1 2-16,6-1 15,2-2-15,1 0 0,1-1 16,-1 1-16,-3 1 0,-2 2 0,4 1 0,2 2 16,-2 0-16,1 1 0,-1-1 15,2 1-15,1-2 0,-1 0 0,-2 1 16,0 0-16,2-1 0,-2 1 15,0 0-15,2-1 0,-1 0 16,-2 1-16,-1 1 0,3 0 16,0 0-16,0 3 0,3-1 15,-3 1-15,0-1 0,1 1 16,-2 0-16,0 0 0,-2-1 16,1 0-16,2 0 0,0 1 15,0-1-15,-2 1 0,0-1 0,0 2 16,-1-1-16,0 1 0,2 0 15,-1 2-15,-2-1 0,0 2 16,-2-2-16,0 1 0,1 2 16,0-2-16,-1 0 0,0 0 15,-1-1-15,0 2 0,-1-1 16,-1 0-16,1 1 0,-2 0 16,1 2-16,-3-2 0,0 1 15,-1-2-15,0 0 0,-2-1 0,0 0 16,0 0-16,-1 0 0,2 0 15,-1 1-15,0 1 0,0 2 16,2 3-16,-2-1 0,-5 0 16,0-4-16,-2 0 0,1-1 15,-1-2-15,1 2 0,2 0 16,-1-1-16,-1 0 0,-2-2 16,3 1-16,2 3 0,3 3 0,-1 0 15,-3-2-15,-2-2 0,-3-2 16,-1 0-16,0 0 0,0 2 15,0-2-15,-3-1 0,2 2 16,1 1-16,-4-3 0,-2-3 16,0 1-16,0 1 0,2 0 15,-4-3-15,1 1 0,-2-1 16,0-1 0,0 0-16,-1 0 0,0 0 15,1-1-15,-6 33 0,0-31 0,-1-1 0,0 0 0,-1 0 16,4-2-16,-1 0 0,-1 2 15,4-2-15,0 0 0</inkml:trace>
  <inkml:trace contextRef="#ctx0" brushRef="#br6" timeOffset="134851.76">16905 7259 0,'0'0'0,"0"0"0,0 0 0,0 0 0,0 0 16,0 0-16,0 0 0,0 0 15,2-2-15,0-1 0,-2 3 16,3-2-16,18-15 0,-18 15 15,1-1-15,1 0 0,1 0 16,2-3-16,0 1 0,0-2 0,1 0 16,2-1-16,1 1 0,3 0 15,0 1-15,1 2 0,-2 0 16,-14 4-16,8-4 0,1 1 16,-1-1-16,0 1 0,1-1 15,-1 0-15,0-1 0,18-6 16,-6 3-16,-2-1 0,-3 2 15,-1 0-15,3-2 0,-3 1 16,0 1-16,0 0 0,-1 1 0,0 1 16,-2 0-16,4-1 0,2 1 15,0 0-15,-3-1 0,2 1 16,0-1-16,1 0 0,-1 0 16,0 0-16,-1-1 0,2 0 15,-1-1-15,2 0 0,0 0 16,-1-1-16,2 1 0,-1 1 15,1 0-15,-1 0 0,-1 1 16,1-1-16,-1 1 0,0 0 0,1-1 16,1 0-16,0 0 0,2 0 15,0 0-15,-1 0 0,-1 0 16,1-1-16,-2-1 0,0 1 16,0 0-16,2-2 0,0-1 15,-2 3-15,-2-1 0,3 2 16,-3 0-16,0 0 0,3 0 15,3-1-15,0 2 0,-1-2 0,0 1 16,0-1-16,2 0 0,1-2 16,1 1-16,-1-1 0,0 0 15,-1 0-15,1 0 0,1-1 16,1 0-16,-1 1 0,-1 1 16,-1 0-16,0 1 0,3-1 15,2-1-15,2 0 0,0-1 16,1 0-16,-2 0 0,-4 3 0,1 1 15,3-1-15,2 0 0,-3 0 16,-1 1-16,3 0 0,1 0 16,-2 0-16,0 1 0,3 2 15,0-1-15,-1 0 0,3 1 16,1-1-16,-2-2 0,-1 0 16,0 0-16,0 0 0,-1 0 15,1 1-15,-1 1 0,3 1 16,-2-1-16,2 1 0,-1 0 0,-1 1 15,-1 1-15,0 0 0,1 1 16,-2-1-16,-1 1 0,3 0 16,1-1-16,-1 2 0,0-1 15,1 1-15,0 1 0,-1-1 16,0 2-16,0-1 0,1 2 16,-1-2-16,1 1 0,2 0 15,-3 0-15,0-1 0,1 1 16,2 0-16,-2 1 0,-1-1 0,1 1 15,0-2-15,1 1 0,2 2 16,-1 1-16,-2-1 0,0 1 16,1 0-16,-1 0 0,1-1 15,3 3-15,0 1 0,-4 0 16,-1 1-16,4-2 0,-2 2 16,-1-2-16,2 1 0,0 1 15,-2-1-15,-1 0 0,2 0 0,-1 0 16,0 2-16,0-1 0,2 0 15,-2 1-15,-1 1 0,1 0 16,1 0-16,1 2 0,-2-2 16,-1 0-16,-1 1 0,0-1 15,0 1-15,1-1 0,0 1 16,-1 0-16,-1 1 0,-1-2 0,-1 1 16,1-1-16,0 2 0,-1 0 15,1 2-15,-2 0 0,-2 0 16,0-3-16,1 1 0,-2-2 15,0 2-15,-1 0 0,0 2 16,-1-1-16,-1-1 0,-2 1 0,3-1 16,-1 0-16,-2-2 0,-1-1 15,-3 0-15,2-1 0,-2 2 16,2-1-16,-4 0 0,0-1 16,-1-1-16,2 2 0,-2-1 15,-1-1-15,-1 1 0,-2-1 16,-1-2-16,-1 0 0,-2-1 0,2-1 15,-2-1-15,-1 1 0,0-2 16,0 1-16,-1-1 0,0 0 16,0 0-16,0-1 0,-1 1 15,14 11-15,-15-13 0,0 0 16,0 0-16,0 0 0,0 0 16,0 0-16,0 0 0,0 0 15,0 0-15,0 0 0,0 0 0,0 0 16,0 0-16,1 1 0,12 1 15,-13-2-15,0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000.21368" units="1/cm"/>
          <inkml:channelProperty channel="Y" name="resolution" value="1000.21368" units="1/cm"/>
          <inkml:channelProperty channel="T" name="resolution" value="1" units="1/dev"/>
        </inkml:channelProperties>
      </inkml:inkSource>
      <inkml:timestamp xml:id="ts0" timeString="2024-11-07T15:34:19.78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FFC000"/>
    </inkml:brush>
    <inkml:brush xml:id="br4">
      <inkml:brushProperty name="width" value="0.05292" units="cm"/>
      <inkml:brushProperty name="height" value="0.05292" units="cm"/>
    </inkml:brush>
    <inkml:context xml:id="ctx1">
      <inkml:inkSource xml:id="inkSrc56">
        <inkml:traceFormat>
          <inkml:channel name="X" type="integer" max="32767" units="cm"/>
          <inkml:channel name="Y" type="integer" max="32767" units="cm"/>
          <inkml:channel name="T" type="integer" max="2.14748E9" units="dev"/>
        </inkml:traceFormat>
        <inkml:channelProperties>
          <inkml:channelProperty channel="X" name="resolution" value="377.1958" units="1/cm"/>
          <inkml:channelProperty channel="Y" name="resolution" value="657.18011" units="1/cm"/>
          <inkml:channelProperty channel="T" name="resolution" value="1" units="1/dev"/>
        </inkml:channelProperties>
      </inkml:inkSource>
      <inkml:timestamp xml:id="ts1" timeString="2024-11-07T15:40:53.825"/>
    </inkml:context>
    <inkml:brush xml:id="br5">
      <inkml:brushProperty name="width" value="0.05292" units="cm"/>
      <inkml:brushProperty name="height" value="0.05292" units="cm"/>
      <inkml:brushProperty name="color" value="#002060"/>
    </inkml:brush>
    <inkml:brush xml:id="br6">
      <inkml:brushProperty name="width" value="0.05292" units="cm"/>
      <inkml:brushProperty name="height" value="0.05292" units="cm"/>
      <inkml:brushProperty name="color" value="#00B0F0"/>
    </inkml:brush>
    <inkml:brush xml:id="br7">
      <inkml:brushProperty name="width" value="0.05292" units="cm"/>
      <inkml:brushProperty name="height" value="0.05292" units="cm"/>
      <inkml:brushProperty name="color" value="#0070C0"/>
    </inkml:brush>
  </inkml:definitions>
  <inkml:trace contextRef="#ctx0" brushRef="#br0">557 17911 0,'0'0'0,"0"0"0,0 0 0,0 0 0,0 0 0,-5 2 16,5-2-16,0 0 0,0 0 15,0 0-15,0 0 0,0 0 16,-4 1-16,0 0 0,1 0 15,-1 0-15,1 0 0,3-1 16,0 0-16,0 0 0,0 0 0,0 0 16,6 1-16,0-1 0,42 1 15,-40 1-15,-1-2 0,2-2 16,1 2-16,1 2 0,0-2 16,2 1-16,0-1 0,-1 0 15,0 1-15,-3-1 0,-1 0 16,-8 0-16,8 2 0,-11-2 15,-1 1-15,-2 0 0,0 0 16,-2-1-16,-1 0 0,1-2 0,0 1 16,0-1-16,0 1 0,1 0 15,2 1-15,-1-2 0,1 4 16,5-2-16,0 0 16,0 0-16,-16 4 0,16-4 15,0 0-15,0 0 0,0 0 0,0 0 0,0 0 16,0 0-16,0 0 0,0 0 15,0 0-15,0 0 0,0 0 16,0 0-16,0 0 0,0 0 16,-7-13-16,10 9 0,0 0 15,0 0-15,-3 4 0,0 0 16,0 0-16,0 0 0,0 0 0,0 0 16,0 0-16,0 0 0</inkml:trace>
  <inkml:trace contextRef="#ctx0" brushRef="#br0" timeOffset="1926.67">6906 2282 0,'0'0'0,"0"0"0,-7 33 0,1 1 0,1-6 16,-1 1-16,0 2 0,-1 1 15,-1 1-15,-2 0 0,1-1 16,1-1-16,-1-1 0,0-3 16,9-26-16,-8 24 0,0 3 15,2-3-15,-1-2 0,2-5 16,2-3-16,1-6 0,0-2 0,1-3 16,0-2-16,0 2 0,0 1 15,4-16-15,4-14 0,6-18 16,11-42-16,-15 53 0,-2-5 15,0-3-15,0-1 0,-1 1 16,-5 21-16,1 1 0,-1 1 16,4-52-16,-3 42 0,-1 4 15,1 2-15,-1 5 0,1 3 0,0 13 16,-2 0-16,0 0 0,0 0 16,4 9-16,17 44 0,-17-38 15,2 3-15,1 5 0,-3-7 16,5 12-16,1 5 0,2 3 15,1-1-15,3 1 0,-1-1 16,1-2-16,0-1 0,0-3 16,-2-4-16,-1-2 0,-2-3 0,0-3 15,-2-2-15,-2-3 0,-1-4 16,-3-2-16,0-2 0,-3-4 16,4 7-16,-2-3 0,-2-2 15,-4-4-15,1-2 0,-1-1 16,0 1-16,1 0 0,1 1 15,-1 0-15,1-1 0,-2 2 16,2-1-16</inkml:trace>
  <inkml:trace contextRef="#ctx0" brushRef="#br0" timeOffset="2100.42">6665 2713 0,'0'0'0,"0"0"0,0 0 15,29-4-15,1 1 0,1-1 0,-8 1 16,1-2-16,1-1 0,-2 0 15,1-1-15,-1 1 0,7-3 16,-4 1-16,-2 1 0,-5 0 16,-2 0-16,-17 7 0,0 0 15,2 0-15,6-3 0,-7 2 16</inkml:trace>
  <inkml:trace contextRef="#ctx0" brushRef="#br0" timeOffset="5690.74">24782 4058 0,'0'0'0,"0"0"0,1 14 16,0 1-16,1 4 0,1 4 15,0-3-15,1 4 0,1 6 16,-1 3-16,3 6 0,-1 4 15,1 5-15,-1 0 0,0 1 16,1-2-16,-2-1 0,-1-3 16,-4-42-16,4 38 0,1 2 0,-1-4 15,2-4-15,-2-6 0,0-6 16,0-7-16,-1-5 0,0-3 16,-2-3-16,1-1 0,1 3 15,15 7-15,0-25 0,-14 6 16,0-2-16,-3 5 0,1-1 15,-1 0-15,2-4 0,-1 2 16</inkml:trace>
  <inkml:trace contextRef="#ctx0" brushRef="#br0" timeOffset="6191.01">24755 4245 0,'0'0'0,"-4"-13"0,4 13 15,-8-24-15,6 12 0,2 0 16,2-3-16,3-1 0,1 0 15,2 0-15,2-1 0,-10 17 16,10-12-16,0 1 0,1 1 16,3 1-16,-13 8 0,12-7 15,5 1-15,-1 3 0,-1 1 0,-4 3 16,3 2-16,7 3 0,-3 8 16,-3 2-16,17 84 0,-35-76 15,-2 2-15,-4 0 0,-1 0 16,-3-1-16,-3-2 0,1 0 15,-2-4-15,3-2 0,0-3 16,3-4-16,2-2 0,8-7 16,-11 5-16,10-6 0,1-3 15,4-5-15,3 0 0,2-1 16,3 0-16,-9 8 0,10-4 16,8-1-16,4 4 0,2 3 0,5 7 15,3 4-15,-4 5 0,-2 3 16,-4 2-16,-4 3 0,-5 1 15,-3 2-15,-5 0 0,-6 2 16,-4 0-16,-5 3 0,-5 0 16,-2 0-16,-4-1 0,0-3 15,-3-3-15,0-2 0,-1-2 0,0-5 16,-1-3-16,2-4 0,2-5 16,5-3-16,3-2 0,-5-4 15,-8-8-15,15 5 0,4 3 16,0 0-16,2 1 0,1 2 15,1 0-15,-1-1 0,1 2 16,-1-2-16</inkml:trace>
  <inkml:trace contextRef="#ctx0" brushRef="#br0" timeOffset="8890.12">5922 15546 0,'0'0'0,"0"0"0,0 0 0,4-2 0,0-1 15,8-7-15,-12 10 0,12-11 16,-8 6-16,1-2 0,-3 1 0,0-2 15,-2 1-15,-1-1 0,-2-1 16,-5 1-16,-2 0 0,-6 3 16,-6 1-16,-6 2 0,3 2 15,-3 0-15,-5 3 0,-2 1 16,-2 0-16,-1 3 0,-2 1 16,3 3-16,1 2 0,4 1 15,4 1-15,-32 31 0,39-19 16,11-2-16,7-1 0,5-3 0,11 11 15,10-2-15,5-2 0,4-2 16,4-2-16,2-3 0,3-2 16,-3-2-16,0-3 0,2-1 15,4 3-15,-12-7 0,-6-1 16,-8-3-16,-7-2 16,-7-2-16,0 0 0,-4-1 15,0 0-15,0 0 0</inkml:trace>
  <inkml:trace contextRef="#ctx0" brushRef="#br1" timeOffset="189985.21">15117 11043 0,'0'0'0,"0"0"0,-2 3 0,0-1 16,-8 8-16,0-3 0,0 3 15,-3 2-15,2 2 0,0 4 16,-3 0-16,14-18 0,-9 16 15,-1 0-15,-1 2 0,0 3 16,11-21-16,-12 21 0,-2 4 0,1 2 16,-2 1-16,2-2 0,0 0 15,2-2-15,1-2 16,0-3-16,2-1 0,1-2 16,2-4-16,0-3 0,2-2 0,-5 12 0,8-19 15,-2 7-15,2-6 0,0-1 16,1-1-16,7-17 0,-2 5 15,5-10-15,4-18 0,2 1 16,5-8-16,-12 23 0,2 0 16,0 1-16,1 0 0,0-1 15,-3 13-15,-10 12 0,0 0 16,0 0-16,0 0 0,14-20 0,0 2 16,64-82-16,-64 85 0,-2 1 15,0 2-15,-2 2 0,-1 2 16,-1 2-16,0 2 0,-1 2 15,0 2-15,-1 4 0,-2 3 16,0 5-16,-3 4 0,0 1 16,0 2-16,-1 3 0,1 1 15,0 1-15,0 1 0,0-17 16,0 12-16,1 4 0,0 2 0,-2-3 16,1-1-16,0-1 0,0 1 15,-1-1-15,0-3 0,-1-3 16,2-1-16,-1-4 15,0-1-15,0-3 0,0-1 0,1 0 16,-1-2-16,0 2 0,0-4 16,0-1-16,0 0 0,0 0 0,0 0 15,0 0-15,0 0 0,0 0 16,0 0-16</inkml:trace>
  <inkml:trace contextRef="#ctx0" brushRef="#br1" timeOffset="190222.33">14992 11218 0,'0'0'0,"0"0"0,20-2 16,1 0-1,2 2-15,0 0 0,2 2 0,-25-2 16,18 2-16,1-1 0,-1 1 0,1 0 0,-18-2 15,16 3-15,17 0 0,-14-1 16,-1 0-16,-4 0 0,-2-1 16,-7-1-16,1 1 0,-1-1 15,-1 0-15,1 1 0</inkml:trace>
  <inkml:trace contextRef="#ctx0" brushRef="#br1" timeOffset="190849.89">15835 11294 0,'0'0'0,"0"0"0,0 0 0,0 0 0,0 0 15,-4 0-15,0 0 0,-15-4 16,12 0-16,-1-2 0,-4-1 15,0 0-15,-3-1 0,-3 2 16,-1 0-16,-1-1 0,20 7 16,-13-7-16,1 1 0,-1-1 15,2-1-15,11 8 0,-11-8 16,-3-3-16,1-2 0,1 1 0,2 0 16,2 1-16,1 0 0,0-1 15,3-1-15,1 4 0,1 0 16,1 0-16,2-20 0,5 9 15,3 5-15,0 2 0,1 5 16,0 2-16,-1 2 0,-5 3 16,0-1-16,-1 2 0,2-1 15,-3 1-15,4-1 0,0 2 0,70 47 16,-73-35-16,-2 1 0,-3 2 16,-3 3-16,-4 0 0,-3 3 15,-3 2-15,3-6 0,-5 5 16,0 1-1,-2 1-15,0-1 0,2 1 16,1-3-16,3 0 0,1-3 0,4-4 0,2-2 0,1-4 16,3-1-16,0-4 0,0 2 15,2-6-15,-1 5 0,0 1 16,8 5-16,36-10 0,-28-5 16,0-1-16,4-2 0,1-2 15,4-2-15,0-2 0,-10 4 16,1 1-16,0-2 0,46-25 0,-35 21 15,0-1-15,-1 0 0,-2 0 16,-4-1-16,-3 3 0,-5 1 16,-2 4-16,-9 8 0,0 0 15,0 0-15,0 0 0,0 0 16,0 0-16</inkml:trace>
  <inkml:trace contextRef="#ctx0" brushRef="#br1" timeOffset="191444.1">16334 11261 0,'0'0'16,"0"0"-16,0 0 0,0 0 0,0 0 16,0 0-16,0 0 0,-30-11 0,22 9 15,-2 1-15,-1 0 0,-1-2 16,-3-1-16,-3-1 0,-3-3 15,21 8-15,-13-5 0,-1-2 16,1 0-16,1-2 0,11 8 16,-11-9-16,-3-2 0,0-1 15,2-2-15,0 0 0,3 0 16,1-1-16,2 2 0,0 1 16,3 1-16,2 3 0,0 2 0,2 2 15,-1 0-15,4-21 0,6 4 16,3 7-16,-2 4 15,-1 5 1,-2 3-16,-5 1 0,0 1 0,0 0 16,0 1-16,-1 0 0,0 0 0,3-1 0,10 42 15,-18 0-15,-7 3 0,-6 0 0,0-8 16,-1-5-16,3-1 0,-2-1 16,3 2-16,-1-2 0,2-3 15,1-2-15,3-3 0,2-3 16,2-2-16,3-3 15,1-9-15,1 0 0,0-1 0,0-1 16,0 5-16,2-1 0,3 0 16,83-13-16,-65-6 0,1-3 15,3-4-15,3-2 0,-30 22 0,21-12 16,62-43-16,-50 32 0,-3 1 16,-3 0-16,-5 3 0,-3 3 15,-5 3-15,-3 3 0,-11 10 16,0 0-16,0 0 0,0 0 15,0 0-15,0 0 0</inkml:trace>
  <inkml:trace contextRef="#ctx0" brushRef="#br1" timeOffset="191662.84">16565 11017 0,'0'0'0,"0"0"0,0 0 0,-4 13 0,0 3 16,-2 2-16,1 1 0,0 6 15,1-4-15,-1 3 0,0 2 16,-2 3-16,0 3 0,1 0 0,0 0 16,1 0-16,-1-1 0,6-31 15,-3 29-15,2 3 0,2-2 16,1-2-16,3-4 0,1-4 16,5 6-16,-4-13 0,1-2 15,-2-2-15,0-4 0,-3-1 16,14 8-16,-7-8 0,-3-3 0,-1-1 15</inkml:trace>
  <inkml:trace contextRef="#ctx0" brushRef="#br1" timeOffset="192180.03">16548 11093 0,'0'0'0,"0"0"0,0 0 0,6-11 0,-6 11 16,15-18-16,-5 11 0,1-1 15,0 5-15,2-1 0,3 2 16,1 2-16,1 1 0,0 2 16,0 2-16,-18-5 0,13 4 15,-1 1-15,-1 2 0,0 1 16,-1-1-16,-8-4 0,8 7 16,-2 2-16,-1 1 0,-3-1 0,-2-1 15,-1-2-15,-1 1 0,-3 8 16,-34 53-16,0-27 15,13-22-15,6-8 0,3-3 0,5-4 16,2-5-16,3 1 0,1-1 16,1-2-16,-27 1 0,30-7 15,3 1-15,-3 5 0,15-10 16,-15 10-16,3-2 0,0 1 0,6-2 16,3 1-16,1 2 0,5 0 15,17 10-15,3 6 0,-8 0 16,-9 1-16,-3-1 0,-4 1 15,-3-1-15,-4-2 0,-3-2 16,-3-3-16,0-2 0,-4 8 16,-8 10-16,-10-2 0,-3-4 15,3-5-15,1-3 0,-1-2 16,1-3-16,3-2 0,5-2 0,-3-1 16,6-2-16,-7-3 0,-9-13 15,14 6-15,6 3 0,1 3 16,1-1-16,2 3 0,-1 0 15,1 0-15,0 0 0,0 2 16</inkml:trace>
  <inkml:trace contextRef="#ctx0" brushRef="#br1" timeOffset="192777.37">17587 11302 0,'0'0'16,"0"0"-16,0 0 0,0 0 0,-5-1 0,-16-3 16,9 3-16,-2 2 0,-2 1 15,-4-2-15,-1 2 0,21-2 16,-17 0-16,-2-1 0,0-1 16,-2 0-16,18 2 0,-19-4 15,-6-2-15,0-2 0,2-2 0,0 0 16,2-2-16,2-3 0,3 1 15,3-1-15,3 0 0,3 1 16,3-1-16,3 3 0,1 0 16,3 2-16,0 3 0,17-42 15,21 4-15,-10 21 0,-6 8 16,-1 6-16,-2 2 0,-3 3 16,-3 2-16,-4 2 0,-4 0 15,0 1-15,0 1 0,5 1 16,-1 4-16,-2 2 0,-2 6 0,-4-1 15,-3 7-15,-21 44 0,-6-4 16,7-20-16,2-5 0,0-3 16,0 1-16,0-1 0,2-3 15,1-2-15,4-4 0,3-3 16,4-6-16,2-5 0,2 0 16,1-6-16,-1 2 0,2-4 15,-1 5-15,0-2 0,9 1 16,-5-6-16,16-9 0,44-42 0,-41 33 15,0-1-15,2-2 16,2-1-16,0 0 0,1 1 0,-2 1 16,1 1-16,1 2 0,2 0 15,-1 2-15,0 2 0,-4 1 16,-5 2-16,-3 4 0,-4 1 16,-12 6-16,0 0 0,0 0 0,0 0 15,0 0-15,0 0 0</inkml:trace>
  <inkml:trace contextRef="#ctx0" brushRef="#br1" timeOffset="193310.5">18094 11187 0,'0'0'0,"0"0"0,0 0 0,0 0 16,0 0-16,-3-2 0,1 0 15,-3 0-15,-18-10 0,16 7 16,-3-1-16,-3 1 0,-1-1 15,-3-1-15,0-2 0,-1-1 16,18 10-16,-11-7 0,1-4 0,-1 1 16,1-1-16,10 10 0,-9-9 15,-1-5-15,3 1 0,1 1 16,2 1-16,1 0 0,2 6 16,0 0-16,1-1 0,0 0 15,2-8-15,3-3 0,17-14 16,-4 16-16,0 5 0,-2 4 15,-7 3-15,-7 4 0,2-1 16,1 0-16,21 31 0,-27-17 0,-3 4 16,-5 2-16,-2 3 0,-5 4 15,-1 2-15,1-4 0,-4 7 16,-1 0-16,1 1 16,3-4-16,1-2 0,5-2 0,2-3 15,2-5-15,4-5 0,1-3 16,1-3-16,0-1 0,1-2 15,-1 2-15,25 21 0,-12-29 0,2-2 16,2-4-16,4-3 0,-5 1 16,2 1-16,1-2 0,49-38 15,-39 30-15,-1-1 0,-1 4 16,1 1-16,-1 1 0,0 2 16,-8 6-16,3-3 0,0 1 15,4-3-15,-13 8 0,-5 1 16,-1 1-16,-2 0 0,-2 3 0,1-1 15,-3 1-15,0 0 0,0 0 16</inkml:trace>
  <inkml:trace contextRef="#ctx0" brushRef="#br1" timeOffset="193703.6">18753 10904 0,'0'0'0,"0"0"0,-2-10 0,1-1 0,1 11 15,-5-22-15,1 12 0,-2 0 16,-1 1-16,-2 2 0,-2 1 16,-3 2-16,-4 3 0,-3-1 15,-2 4-15,1-1 0,22-1 16,-15 2-16,0 0 0,0 3 15,0 0-15,14-5 0,-14 7 16,-4 3-16,1 4 0,1 1 0,4 2 16,1-1-16,4 1 0,2 1 15,9 42-15,10-23 0,3-13 16,-1-7-16,5 0 0,2-4 16,16 2-16,-10-10 0,3-3 15,2-2-15,-7-1 0,13-1 16,2 0-16,9 0 0,-17 1 15,-6-1-15,-10 2 0,-7 0 0,-5 0 16,-1-1-16,1 1 0,-2 0 16,-3 0-16</inkml:trace>
  <inkml:trace contextRef="#ctx0" brushRef="#br2" timeOffset="-182355.01">18810 15884 0,'0'0'0,"0"0"0,0 5 16,-2 11-16,1-4 0,0 1 15,1 2-15,-1 3 0,-3 3 16,4-21-16,-3 16 0,0 2 0,0 1 15,0 0-15,2-17 0,-2 19 16,-1 7-16,0 1 0,0 1 16,-1-1-16,2-1 0,-1 10 15,2-16-15,1-3 0,-1-3 16,1-3-16,1-6 0,-1 0 16,1-1-16,0 0 0,-1-1 0</inkml:trace>
  <inkml:trace contextRef="#ctx0" brushRef="#br2" timeOffset="-182055.54">18755 16590 0,'0'0'0,"0"0"0,0 0 16,0 0-16,-1 3 16,2 1-16,3 18 0,-3-16 15,0 1-15,2-1 0,-3-6 0,0 0 0,0 0 16,0 0-16,0 0 0,0 0 15,0 0-15,0 0 0,0 0 0</inkml:trace>
  <inkml:trace contextRef="#ctx0" brushRef="#br2" timeOffset="-181381.93">19069 15965 0,'0'0'0,"0"0"0,0 15 0,0 0 15,2 2-15,0 2 0,1 4 0,-1 2 16,-2-25-16,3 20 0,-1 0 16,-1 3-16,1 1 0,-2-22 15,2 23-15,-1 6 0,0 1 16,0 0-16,0-1 0,-1-3 16,0-3-16,0-2 0,0-4 15,0-4-15,0-2 0,0-3 16,0-4-16,-1 17 0,-1-13 0,1-10 15,0 0-15,0-1 0,-5-17 16,4 9-16,0 0 0,0-20 16,-4-82-16,5 81 0,0-2 15,2 0-15,1-1 0,1-2 16,-3 35-16,5-18 0,14-56 16,-12 44-16,1 1 0,-1 0 15,0 2-15,1 4 16,1 3-16,0 2 0,1 4 15,1 2-15,-1 4 0,1 2 0,1 2 0,-1 4 16,-1 3-16,1 4 0,-2 2 16,1 4-16,0 2 0,-2 4 15,-4-8-15,4 11 0,2 6 16,-3 2-16,-1 1 0,0 1 0,-1 1 16,-1 1-16,1 0 0,-1 0 15,-1 1-15,1-2 0,-1 0 16,0-2-16,0-3 0,1-3 15,-2-3-15,2-4 0,-3-4 16,-1-8-16,1-1 0,-1-3 16,0 11-16,0-13 0,0 0 0,0 1 15,-1 6-15,1-7 0,0 0 16,0 4-16,-6 11 0</inkml:trace>
  <inkml:trace contextRef="#ctx0" brushRef="#br2" timeOffset="-181084.84">19080 16236 0,'0'0'0,"0"0"0,0 0 0,2-3 15,9-5-15,-3 5 0,3-1 16,2-1-16,3 1 0,1 0 15,4-2-15,-21 6 0,16-5 16,1 1-16,1-2 0,1 1 16,-18 5-16,20-6 0,5-1 0,3-1 15,-1 1-15,0 0 0,9-3 16,-14 5-16,-2-1 0,-3 2 16,-5 0-16,-6 2 0,1 0 15,-1 1-15,-1-1 0,-2 1 16</inkml:trace>
  <inkml:trace contextRef="#ctx0" brushRef="#br2" timeOffset="-180408.58">20147 16133 0,'0'0'0,"0"0"0,0 0 16,-1 4-16,-1-1 0,-7 6 15,3-4-15,-4 0 0,0 1 0,-3 1 16,-3-2-16,-3 1 0,-1-1 16,-3-1-16,23-4 0,-16 2 15,2-2-15,0 0 0,-2 0 16,2-2-16,9 1 0,-10-2 15,-7-2-15,-2-4 0,3-2 16,0-1-16,1-2 0,3-1 16,0-1-16,3-1 0,1 0 0,3-4 15,-8-47-15,15 32 0,6 7 16,3-2-16,1 0 0,2 4 16,5-1-16,1 1 0,1 3 15,2 0-15,1 4 0,0 2 16,-1 3-16,0 3 0,0 1 15,0 4-15,-4 2 0,-2 1 16,-5 4-16,-1-1 0,3 2 16,0 2-16,1 5 0,-1 8 0,-5 9 15,-2 5-15,-7 12 0,-3 2 16,-2-1-16,-3-2 0,0-1 16,-2 0-16,1 1 0,-1 1 15,-2-2-15,0 1 0,2-1 16,0-3-16,3-3 0,1-2 15,1-4-15,4-4 0,2-6 32,2-7-32,1-6 0,1 2 0,-1 1 15,2-2-15,0 0 0,1-2 16,1-1-16,12-2 0,-11-2 16,2-2-16,57-58 0,-47 40 15,0-1-15,2-1 0,-1-2 16,2-1-16,0-2 0,1 1 0,0-1 15,-1 0-15,0-1 0,-3 1 16,0 3-16,-4 4 0,-2 3 16,-3 5-16,-2 2 0,-5 11 15,0 0-15,0 0 0,0 0 16</inkml:trace>
  <inkml:trace contextRef="#ctx0" brushRef="#br2" timeOffset="-179813.85">20663 15846 0,'0'0'0,"0"0"0,-4-2 0,-10-1 16,4 1-16,-1 2 0,-3 2 15,-2 0-15,-3 1 0,-2 1 0,21-4 16,-15 2-16,-2 0 0,1-2 15,-2 0-15,1-2 0,10 1 16,-11-1-16,-6-4 0,0-1 16,2-1-16,0-1 0,2-2 15,2-1-15,3-1 0,3 0 16,1-2-16,4 1 0,1 1 16,2-39-16,11 15 0,4 5 0,3 4 15,0 5-15,3 1 0,2 4 16,0 1-16,1 1 0,-2 2 15,1 3-15,-2 3 0,-2 2 16,-4 3-16,-3 3 0,-4-1 16,-1 1-16,2 0 0,5 3 15,5 11-15,-7 13 0,-9 55 16,-5-53-16,-2 2 0,-4 2 16,2-4-16,-4 10 0,-1 0 15,-1 3-15,1-1 0,1-3 0,1-2 16,2-2-16,1-3 0,3-4 15,3-5-15,3-4 0,1-11 16,1 6-16,1-4 0,-1-1 16,1-4-16,0 0 0,0-2 0,-1 1 15,63-29-15,-49 10 0,1-3 16,2-2-16,0-4 0,1-3 16,-6 13-16,24-33 0,-13 14 15,-2 0-15,0 1 0,-1 0 16,-2 0-16,-2 2 0,-4 5 15,-1 4-15,-5 5 0,-1 5 16,-6 12-16,0 0 0,0 0 0,0 0 16</inkml:trace>
  <inkml:trace contextRef="#ctx0" brushRef="#br2" timeOffset="-179548.25">20992 15295 0,'0'0'0,"0"0"0,0 0 16,-1 26-16,-1 2 0,0 2 16,0-4-16,1 2 0,-1 4 0,0 4 15,1 3-15,0 4 0,0 1 16,1 1-16,1 1 0,0-2 16,1-1-16,-1-38 0,2 36 15,2 2-15,0-3 0,1-5 16,-1-5-16,2 5 0,-3-14 15,1-6-15,-2-3 0,-1-3 0,0-5 16,4 14-16,-6-18 0,0 0 16,0 0-16</inkml:trace>
  <inkml:trace contextRef="#ctx0" brushRef="#br2" timeOffset="-178969.18">20925 15407 0,'0'0'0,"0"0"0,0 0 0,12-21 16,-1 1-16,3 1 0,-1 0 16,4 1-16,0 1 0,-17 17 15,14-11-15,-1 0 0,0 3 16,2 0-16,-15 8 0,14-6 16,4-2-16,1 3 0,-2 1 0,-2 2 15,-3 1-15,-3 2 0,7 1 16,2 4-16,1 6 0,-4 3 15,-5 3-15,-4 1 0,-2 0 16,-14 60-16,-12-16 0,5-22 16,-2-8-16,-2-4 0,-1 0 15,0-1-15,2-2 0,0-3 0,0-4 16,2-4-16,3-3 0,5-4 16,3-4-16,3-1 0,1-2 15,2 1-15,-1-1 0,-1 1 16,4-4-16,1-1 0,15-6 15,5-5-15,10-5 0,-4 5 16,-2 5-16,-1 1 0,0 3 16,-1 1-16,0 3 0,-1 0 15,-2 1-15,0 2 0,3 3 0,-1 4 16,-2 6-16,-7 1 0,-5 2 16,-4-1-16,-2-1 0,-6-1 15,-5 19-15,-9 1 0,-3-5 16,-2-3-16,-3-1 0,1-1 15,-2-1-15,0-2 0,1-3 16,0-4-16,2-1 0,1-5 16,4-2-16,5-5 0,8-2 0,-1 0 15,1 0-15,-10-5 0,7-1 16,3 1-16,1 0 0,2 1 16,1 2-16,0-1 0,0 0 15,-1 1-15,2-1 0</inkml:trace>
  <inkml:trace contextRef="#ctx0" brushRef="#br2" timeOffset="-178354.13">21966 15546 0,'0'0'15,"0"0"-15,0 0 0,-3 1 0,-1 1 0,-11 4 16,5-4-16,0 1 0,-5 0 16,0 0-16,-4 0 0,0 0 15,-4-2-15,23-1 0,-15 0 16,1-1-16,-2-3 0,1-2 16,13 6-16,-13-6 0,-3-5 0,-1-2 15,3-3-15,2-1 16,3-3-16,1-2 0,2-1 0,4-1 15,1-2-15,2 1 0,3-3 16,3-4-16,28-68 0,-11 56 16,-5 16-16,-4 8 0,-1 1 15,6-3-15,2 0 0,-2 3 16,0 4-16,-5 6 0,-4 6 16,-8 3-16,9-2 0,-3 3 15,-1 2-15,-5-2 0,5 4 0,0 14 16,-4 19-16,-13 30 0,-5-11 15,-3-2-15,7-17 0,-3 1 16,0 2-16,2-6 0,-4 6 16,1-1-16,2-1 0,2-3 15,1-2-15,3-4 0,2-3 16,2-4-16,2-5 0,2-8 16,0 0-16,1-1 0,1 0 0,0-3 15,0-1-15,0-1 0,39 4 16,-29-16-16,0-2 0,0-3 15,2-3-15,-1-4 0,2-3 16,0-1-16,2-3 0,-2-1 16,2 0-16,0-1 15,0 0-15,-1 0 0,0 1 16,-3 2-16,-1 3 0,-4 5 0,-1 6 0,-3 1 16,-4 11-16,0 0 0,0 0 15,0 0-15</inkml:trace>
  <inkml:trace contextRef="#ctx0" brushRef="#br2" timeOffset="-177743.52">22564 15136 0,'0'0'0,"0"0"16,0 0-16,-4-2 0,-10-3 0,5 2 15,-3 2-15,-1 0 0,-3 2 16,-2 0-16,-5 0 0,23-1 0,-15 0 15,-2-1-15,0 0 0,-2-1 16,17 2-16,-16-3 0,-7-1 16,0-3-16,1-1 0,1 0 15,2-3-15,3-1 0,1-1 16,4 0-16,3 0 0,1-2 16,4 3-16,2-3 0,1 4 15,5-36-15,7 7 0,5 13 0,0 7 16,1 5-16,0-1 0,1-1 15,-3 4-15,0 3 0,-4 5 16,-8 3-16,3 1 0,2 1 16,-1 1-16,-1 1 0,-1 2 15,-1 4-15,1 14 0,-8 23 16,-10 28-16,1-19 0,1-10 16,1-4-16,-2 1 0,2-1 15,-2 2-15,2-2 0,0 0 0,2-5 16,2-2-16,2-5 0,1-2 15,2-2-15,1-2 0,1-4 16,1-3-16,0-4 0,0-3 16,1 1-16,0-2 0,1-2 15,0-2-15,11-3 0,-14-1 16,6-2-16,10-12 16,50-77-16,-52 64 0,0-4 15,1-1-15,-2-4 0,1 0 0,-2-1 0,1 3 16,0-1-16,0 4 0,0 1 15,-1 3-15,2 3 0,-1 4 16,1-1-16,-5 11 0,2-3 16,-1 2-16,0-1 0,-8 11 0,2-5 15,-4 7-15,6-8 0,-6 8 16,0 0-16,0 0 0,0 0 16,0 0-16</inkml:trace>
  <inkml:trace contextRef="#ctx0" brushRef="#br2" timeOffset="-174921.51">23007 14421 0,'0'0'0,"0"33"15,0 2-15,-1-9 0,-1 2 16,-1 1-16,0 1 0,-2 4 16,-1-1-16,2 2 0,-1 1 0,0 0 15,1 0-15,3-32 0,-3 40 16,0-6-16,0-2 0,1-6 15,1-5-15,2-12 0,-1 1 16,0-4-16,1-2 0,-1-3 16</inkml:trace>
  <inkml:trace contextRef="#ctx0" brushRef="#br2" timeOffset="-174702.5">22938 15466 0,'0'0'0,"0"0"0,2-3 0,1 1 16,9-8-16,-5 3 0,-7 7 15,0 0-15,0 0 0,0 0 16,0 0-16,0 0 15,0 0-15,0 0 0</inkml:trace>
  <inkml:trace contextRef="#ctx0" brushRef="#br2" timeOffset="-174249.36">23569 14409 0,'0'0'0,"0"0"0,0 0 0,-2-4 16,-1 0-16,-6-9 0,2 6 15,-3 0-15,-2-1 0,-3 2 16,-1 1-16,-2 1 0,-1 1 15,-3 3-15,2 2 0,20-2 16,-15 2-16,0 2 0,0 2 16,0 1-16,13-6 0,-13 9 0,-5 6 15,0 4-15,1 3 0,4 1 16,2 3-16,4 1 16,1 1-16,4 0 0,4 0 0,20 74 15,3-53-15,-2-19 0,2-4 16,4-4-16,2-3 0,0-6 15,3-1-15,1-5 0,2-4 16,0-1-16,1-3 0,4-3 0,-2-3 16,0-3-16,6-6 0,-13 4 15,-7-1-15,-5 3 0,-6 3 16,-8 3-16,-1 1 0,-2 1 16,3-2-16,-5 3 0</inkml:trace>
  <inkml:trace contextRef="#ctx0" brushRef="#br3" timeOffset="-119379.43">10788 14983 0,'0'0'0,"0"0"0,0 0 0,-9 29 15,-1 0-15,-1 1 0,3-6 16,0 0-16,-2 0 0,0 1 15,0-2-15,-1 0 0,2-1 0,1-4 16,-3 7-16,0-4 0,3-2 16,1-2-16,1-4 0,6-13 15,0 0-15,0 0 0,-3 5 16,1-2-16</inkml:trace>
  <inkml:trace contextRef="#ctx0" brushRef="#br3" timeOffset="-119145.08">10588 15518 0,'0'0'0,"0"0"0,3-3 16,-3 3-16,0 0 0,0 0 15,0 0-15,15-10 0,-5 4 0,-4 1 16,-6 5-16,0 0 0,0 0 16,0 0-16,0 0 0,0 0 15,0 0-15</inkml:trace>
  <inkml:trace contextRef="#ctx0" brushRef="#br3" timeOffset="-118502.7">11011 15099 0,'0'0'0,"0"0"0,-6 17 0,0 3 0,-1 0 15,-1 1-15,-2 2 0,1 1 0,9-24 16,-6 17-16,-2 1 0,0-1 16,-1 0-16,9-16 0,-8 15 15,-3 3-15,1-1 0,1-1 16,1-2-16,0-3 0,2-1 15,1-2-15,1-4 0,1 1 16,3-6-16,-5 8 0,5-8 16,-4 4-16,2-1 0,1-10 15,32-51-15,-22 40 0,0-2 0,1-2 16,3-1-16,-3 8 0,-10 15 16,11-18-16,41-59 0,-34 52 15,-1 0-15,1 4 0,-2 2 16,0 3-16,-1 4 0,0 1 15,-1 3-15,0 3 0,-2 4 16,0 4-16,-1 5 0,-2 2 16,-2 4-16,0 4 0,-1 3 15,-5-11-15,2 11 0,-2 7 0,-1 2 16,-2 4-16,-1-1 0,-1-2 16,0-2-16,-1 0 15,1-1-15,-1-4 0,1-2 0,-1-1 16,1-3-16,0-4 0,2-3 15,-1-2-15,2-2 0,-1-3 16,1-1 0,0 3-16,-1-2 0,2-4 15,-3 7-15,3-7 0,0 1 16,-1 2-16,-7 7 0,8-10 16,0 0-16</inkml:trace>
  <inkml:trace contextRef="#ctx0" brushRef="#br3" timeOffset="-118252.71">10854 15246 0,'0'0'0,"0"0"0,0 0 0,29 5 15,1 1-15,1-1 0,-31-5 16,24 6-16,0-1 0,-1 2 16,0 0-16,-1 0 0,-16-6 15,16 6-15,3 2 0,-1-2 16,-3 1-16,-1-2 0,-5 0 15,-1-1-15,-4-1 0,-2-1 16,-1-1-16,-2 0 0,-1-1 0,2 2 16,-3-3-16,2 2 0,-5-1 15,27 8-15,-27-9 0,0 0 16,0 0-16,0 0 0,0 0 16</inkml:trace>
  <inkml:trace contextRef="#ctx0" brushRef="#br3" timeOffset="-116369.46">11677 15669 0,'0'0'0,"0"0"0,-3-22 0,0 11 15,0-1-15,-1 0 16,4 12-16,-11-25 0,4 10 0,-3-2 16,10 17-16,-7-12 0,-2-2 15,1 0-15,-1-1 0,8 12 16,-9-13-16,-2-6 0,1-1 0,-2-2 16,3 0-16,1 1 0,0 0 15,2 1-15,2 1 0,2 1 16,1 3-16,2 2 0,2-1 15,2-2-15,3 0 16,29-24-16,-7 24 0,-5 10 0,-4 4 16,-2 3-16,-1 2 0,6 4 15,-2 3-15,-2 2 0,-5-1 16,-3 1-16,-5-1 0,-3-3 0,-1-1 16,-1-1-16,0 0 0,-1-3 15,-1 8-15,-17 20 0,-77 36 16,33-28-16,20-13 0,3-2 15,2-2-15,1 0 0,3-3 16,3 0-16,6-1 0,4-1 16,5-1-16,5-4 0,3 1 15,3-3-15,3-2 0,0-4 16,1 5-16,49 42 0,-24-41 0,5-1 16,5-3-16,6 0 0,1-2 15,1-1-15,3-1 0,-2-1 16,-1-1-16,-4 0 0,-4-2 15,-14 1-15,2-3 0,-3 0 16,-5-1-16,-8 1 0,0 1 16,-4 3-16,0 0 15,-2 1-15,4-3 0,-5 5 16,0 0-16,4-5 0,0-6 0,-4 11 0</inkml:trace>
  <inkml:trace contextRef="#ctx0" brushRef="#br3" timeOffset="-115789.48">12230 15706 0,'0'0'0,"0"0"15,0 0-15,-10-6 0,-1-2 0,0 0 16,0-1-16,-4-3 0,-2-1 0,-1-4 15,3 4-15,-1-2 0,1-1 16,-2-1-16,2 0 0,0-1 16,2 0-16,0 0 0,2 0 15,9 14-15,-9-14 0,1-6 16,2 0-16,1 1 0,2 1 16,3 1-16,1 1 0,2 2 15,4-3-15,2-1 0,30-29 16,-11 29-16,-7 11 0,-3 5 0,-1 0 15,2 4-15,-6 0 0,-3 2 16,-2 0-16,0 0 0,2 0 16,-3 2-16,0 0 0,-2-1 15,-1 2-15,-1-2 0,1 1 16,-33 52-16,-35 8 0,23-26 16,10-11-16,3-4 0,2-2 15,0 0-15,3 0 0,1-1 16,4-2-16,5-1 0,4-2 0,4-3 15,4-3-15,2-4 0,0-1 16,0 2-16,2 3 0,2 0 16,90 46-16,-64-47 0,4-1 15,3-3-15,3-1 0,-1-2 16,0 0-16,-1-3 16,-2 2-16,-3-2 0,-3 1 15,-5 0-15,-4 1 0,-5-2 0,-3 2 0,-6-1 16,-4 0-16,-4 0 0,-1 0 15,-2 1-15,-1-1 0,2 2 16,4 1-16,0 0 0,0 0 16,0 0-16,0 0 0</inkml:trace>
  <inkml:trace contextRef="#ctx0" brushRef="#br3" timeOffset="-114598.7">12688 15357 0,'0'0'0,"0"0"0,0 0 0,0 0 0,0 0 15,0 0-15,-14 35 0,9-26 16,0 3-16,-2 1 0,0 4 0,-2 1 15,9-18-15,-6 14 0,-1 1 16,0 2-16,0-1 0,6-14 16,-8 15-16,-2 5 0,0 1 15,-1-2-15,-2 8 0,4-11 16,2-3-16,2-1 0,1-4 16,2-4-16,0-1 0,0 0 15,0 0-15,2-2 0</inkml:trace>
  <inkml:trace contextRef="#ctx0" brushRef="#br3" timeOffset="-114442.41">12384 15909 0,'0'0'0,"0"0"0,0 0 0,0 0 0,2 3 16,-2-3-16,16 10 0,-9-10 16,2-2-16,14-5 0,-10 2 0,-5 2 15,-8 3-15,0 0 0,0 0 16,0 0-16,0 0 0,0 0 15,0 0-15</inkml:trace>
  <inkml:trace contextRef="#ctx0" brushRef="#br3" timeOffset="-114173.74">12868 15484 0,'0'0'0,"0"0"0,-5 28 0,-2 1 31,0 0-31,1-6 0,-1 2 0,-1 1 16,-3 0-16,1 0 0,-2 0 16,0-3-16,1 0 0,0-3 15,11-20-15,-10 18 0,-1 2 16,1-3-16,-2 3 0,7-10 15,0-1-15,2-3 0,-1-1 0,2-3 16,0 2-16,1-2 0,1-2 16,0 0-16</inkml:trace>
  <inkml:trace contextRef="#ctx0" brushRef="#br3" timeOffset="-113672.73">12844 15478 0,'0'0'15,"0"0"-15,8-5 0,1 1 0,1-2 0,2 1 16,4 1-16,-1-2 0,3 2 16,2 1-16,1 2 0,-21 1 15,16 1-15,1 2 0,1 2 16,-1 1-16,-13-4 0,14 6 16,4 6-16,-1 2 0,-4 1 15,-2 2-15,-4 1 0,-4-1 16,-3-2-16,-3-3 0,-1-3 15,-3 8-15,-9 6 0,-5-4 0,-53 20 16,25-26-16,10-8 0,7-2 16,-1-3-16,4-1 15,2 0-15,2-3 0,1 0 0,-19-7 16,25 3-16,5 1 0,4-1 16,5 2-16,0 4 0,3-2 15,-1 2-15,6 0 0,-4 1 0,17 4 16,42 20-16,-13 4 0,-15-6 15,-8-1-15,-2 0 0,-3 0 16,-4-1-16,-6-3 0,-4-3 16,-4-6-16,-2-3 0,-2-3 15,1 1-15,-2 4 0,-2 0 16,-12 5-16,-18-5 0,-6-7 16,0-5-16,2-3 0,5-3 15,3 0-15,5-2 0,6 1 0,-4-7 16,13 9-16,2 3 0,4 1 15,0 2-15,1 1 0,1 0 16,-1 0-16,1 0 0,0 1 16</inkml:trace>
  <inkml:trace contextRef="#ctx0" brushRef="#br3" timeOffset="-112843.22">13465 16119 0,'0'0'0,"0"0"0,0 0 16,0 0-16,0-18 0,0 9 0,-1-2 16,1 11-16,-1-24 0,0 10 15,1 14-15,-3-35 0,3 35 16,-3-14-16,1-2 0,0-1 15,0-2-15,2 18 0,-2-18 0,0-8 16,1-2-16,1-1 0,0 1 16,0-1-16,1 3 0,1 2 15,1 1-15,1 0 0,0 2 16,0 6-16,1 3 0,-1 3 16,2 1-16,16-7 0,-16 14 15,0 1-15,0 0 0,0 2 16,-3-1-16,7 5 0,6 12 0,-6 7 15,-6-4-15,-3-8 0,-2 0 16,-6 10-16,-11 10 0,-10-1 16,2-10-16,2-4 0,-2-3 15,-1 0-15,0-1 0,-2-1 16,0-2-16,2 0 0,-1-2 16,3-1-16,2 0 0,6-2 15,3-1-15,4 0 0,2-1 0,3 0 16,1-1-16,1 0 0,2-2 15,-3 4-15,33 45 0,-10-40 16,2 3-16,6-1 0,4-3 16,4 0-16,2-1 0,1-2 15,0-1-15,0-2 0,-2-1 16,-2-2-16,-4-3 0,-4-1 16,-3-2-16,-5 0 0,-4-1 15,-4 3-15,-10 5 0,0 0 0,0 0 16,0 0-16,0 0 0</inkml:trace>
  <inkml:trace contextRef="#ctx0" brushRef="#br3" timeOffset="-112246.33">13909 16162 0,'0'0'0,"0"0"0,0-6 16,-1-10-16,-1 6 0,-3-1 0,0-1 0,-2 0 15,-2-4-15,-3-1 0,2-2 16,10 19-16,-8-15 0,0 0 16,0-1-16,2-2 0,5 17 15,-5-17-15,-3-4 0,2-3 16,2 1-16,2 2 0,1 1 0,2 2 15,2-3-15,2 0 0,2 2 16,2 2-16,2 2 0,0 3 16,2 3-16,32-6 0,-21 14 15,-5 3-15,9 4 0,1 5 16,-5 0-16,-3 5 0,-7 0 16,-4-2-16,-5-4 0,0 0 15,-3-3-15,-1-4 0,-1 7 16,-48 60-16,27-55 0,-5-1 0,6-3 15,-9 0-15,-4 1 0,-2-2 16,0 0-16,1 1 0,3-1 16,2 0-16,4-1 0,5-1 15,3 0-15,5 0 0,2 0 16,5-3-16,3 0 0,1-1 16,10 35-16,7-27 0,4 0 15,7 1-15,-26-12 0,0 0 0,29 8 16,103 25-16,-92-25 0,-2-1 15,-2-3-15,-4 0 0,-2-3 16,-5-1-16,-6-1 0,-3-1 16,-6-1-16,-5-3 0,-2-2 15,-3-1-15,-3 1 0,1 0 16,0 0-16,-1 2 0,3 6 16,0 0-16,0 0 0,0 0 15,0 0-15</inkml:trace>
  <inkml:trace contextRef="#ctx0" brushRef="#br3" timeOffset="-111682.49">14422 16145 0,'0'0'16,"0"0"-16,0 0 0,11 0 0,-1 0 0,1-2 15,2-1-15,-1-4 0,-12 7 16,26-16-16,-11 5 0,2 0 15,0-2-15,-17 13 0,11-10 16,0-1-16,1 0 0,-3-2 0,-9 13 16,8-12-16,2-2 0,-3 0 15,-3 1-15,-2 2 0,-1 2 16,0 2-16,-2 0 0,-3-10 16,-11-6-16,-7 4 0,-54-8 15,22 19-15,12 6 0,3 2 16,-1 3-16,1 3 0,2 3 15,2 3-15,3 2 0,3 3 16,3 0-16,5 2 0,4 2 16,3 1-16,7 2 0,6-1 0,4 4 15,8 7-15,10 13 0,1-16 16,4 2-16,5-1 0,0-4 16,5 3-16,-1-4 0,2-2 15,9 3-15,-7-3 0,-4-3 16,-3-1-16,6 4 0,-14-7 15,-4-4-15,-6-3 0,-6-5 0,-6-4 16,-2-2-16,0 0 0,0 0 16,0 0-16</inkml:trace>
  <inkml:trace contextRef="#ctx0" brushRef="#br4" timeOffset="-94025.18">962 7268 0,'0'0'16,"0"0"-16,3 2 0,-3-2 0,0 0 16,0 0-16,31 10 0,-24-6 15,0 1-15,-2 3 16,-1 3-16,-1 5 0,0 4 16,-3-20-16,0 17 0,-1 3 0,-2 5 0,-2 4 15,5-28-15,-6 33 0,-4 8 16,0 3-16,0 1 0,-2 2 0,2-3 15,0-1-15,-2 8 0,3-12 16,1-5-16,2-3 0,-14 58 16,20-90-16,0 0 0,-1 6 15,0-4-15,0 5 0</inkml:trace>
  <inkml:trace contextRef="#ctx0" brushRef="#br4" timeOffset="-93868.94">982 8300 0,'0'0'0,"0"0"0,0 0 0,-2 29 0,1-14 16,1-1-16,0-14 0,4 25 16,0-16-16,8-2 0,-3-3 15,-9-4-15,0 0 0,0 0 16,0 0-16,0 0 0,0 0 16,0 0-16,0 0 0</inkml:trace>
  <inkml:trace contextRef="#ctx0" brushRef="#br4" timeOffset="-93257.58">1621 8053 0,'0'0'0,"0"0"0,-2-11 0,-2-2 0,-1 0 16,-1-1-16,-2 0 0,-4-2 15,0 0-15,12 16 16,-10-14-16,-2 0 0,0 0 0,0-2 16,11 15-16,-12-14 0,-2-6 15,-2 0-15,1-1 0,0 0 16,2 1-16,0 0 0,1 0 16,0 0-16,3 0 15,0 2-15,1 0 0,3 0 16,1 2-16,-1-31 0,7 35 0,2-7 0,4-3 15,5 1-15,2 3 0,1 3 16,0 0-16,-1 3 0,1 1 16,-2 1-16,0 4 0,-5 1 0,-1 3 15,-1-1-15,0 2 0,-2 0 16,0 0-16,-1 1 16,0-1-16,1 1 0,-1 1 0,0-2 15,-1 2-15,2 0 0,-2-1 16,0 1-16,-1 0 0,2 0 15,1 0-15,0 0 0,-1 0 16,0 1-16,4 1 0,2 3 0,1 4 16,2 9-16,0 15 0,-1 7 15,1 5-15,-1 2 0,1-3 16,0-7-16,-1-6 0,6 10 16,-7-15-16,2 1 0,4 2 15,0 1-15,1 0 0,-1 0 16,-2-1-16,-2-2 0,0 0 15,-3-3-15,-2-3 0,-2-2 0,-2-3 16,-2-1-16,-5-6 0,0-2 16,-1-2-16,1-3 0,-1 0 15,5-2-15,0 0 0,0 0 16,0 0-16,0 0 0,0 0 16</inkml:trace>
  <inkml:trace contextRef="#ctx0" brushRef="#br4" timeOffset="-92927.22">1350 7824 0,'0'0'0,"0"0"0,0 0 15,23-10-15,0 2 0,4-1 0,-6 4 16,3-1-16,0 1 0,1-1 16,1 2-16,-1-1 0,-1 0 15,-2 1-15,-22 4 0,29-6 16,-5 0-16,-4 1 0,-4 1 15,-7 1-15,-1 1 0,-2 0 16,-1 1-16,-1-1 0</inkml:trace>
  <inkml:trace contextRef="#ctx0" brushRef="#br4" timeOffset="-91689.85">2405 7924 0,'0'0'0,"1"-3"0,0 0 15,1-11-15,-2 7 0,0 7 32,-2-18-32,-3 8 0,-2-3 15,-5-1-15,-3-3 0,1 4 0,-2-1 16,-5-1-16,-3 1 0,-1-3 16,-3 0-16,-2 0 0,-1-1 15,-1-1-15,-1-1 0,3 0 16,1 0-16,26 18 0,-24-18 15,1-3-15,3 0 0,5 0 16,3 1-16,7 2 0,18-50 16,17 34-16,2 12 0,3 6 0,3 5 15,3 3-15,2 4 0,1 4 16,-2 5-16,-2 3 0,-3 4 16,-9 5-16,-6 3 0,-8 5 15,-5 2-15,-7 2 0,-10 13 16,-7 2-16,-6-1 0,-5 1 15,-2-4-15,-2 1 0,-2-1 16,1-3-16,3-5 0,-5 5 0,12-9 16,5-5-16,8-6 0,4-5 15,7-10-15,-2 7 0,30 14 16,-8-21-16,6-5 0,8-5 16,9-6-16,9-5 0,5-3 15,4-3-15,0-1 0,-5 2 16,-9 5-16,-7 2 0,-9 4 0,-9 4 15,-14 8-15,-8 3 0,0 0 16,0 0-16,0 0 0</inkml:trace>
  <inkml:trace contextRef="#ctx0" brushRef="#br4" timeOffset="-91187.77">2961 7752 0,'0'0'0,"0"0"0,-12-16 0,-3 1 15,0-2-15,-5-1 0,5 2 16,-3 0-16,0-3 0,0-2 16,-1-2-16,1-1 0,0-2 15,2-1-15,2 1 0,2 1 16,1 0-16,9 20 0,-4-18 0,1-2 15,5 1-15,2 1 0,7-5 16,5 3-16,4 2 0,5 3 16,2 4-16,2 2 0,1 3 15,62-6-15,-50 16 0,-16 2 16,-6 3-16,-5 0 0,-5 3 0,-4 0 16,-2-2-16,-2 1 0,-3 11 15,-43 60-15,2-26 0,10-15 16,1-1-16,2-4 0,1-1 15,-4 7-15,7-6 0,6-4 16,2 8-16,10-11 0,7-1 16,8 0-16,5-3 0,8-5 0,-19-15 15,58 15-15,-18-13 0,5-3 16,5-4-16,-5-2 0,8-5 16,-2-3-16,-3-2 0,-4 2 15,-8 1-15,4-1 0,-14 6 16,-9 2-16,-8 3 0,-9 4 15,0 0-15,0 0 0,0 0 16,0 0-16,0 0 0</inkml:trace>
  <inkml:trace contextRef="#ctx0" brushRef="#br4" timeOffset="-90934.85">3731 7013 0,'0'0'16,"0"0"-16,-2 16 0,-1 1 0,0 3 0,-1 3 15,-1-1-15,-3 3 0,0 7 16,-1 6-16,-4 3 0,1 3 16,-1 3-16,-1 0 0,1 1 15,0-1-15,-1 2 0,1-3 16,1-6-16,2-4 0,0-8 15,5-12-15,1-3 0,4-13 16,-1 2-16,-2 9 0</inkml:trace>
  <inkml:trace contextRef="#ctx0" brushRef="#br4" timeOffset="-90794.25">3575 7922 0,'0'0'15,"0"0"-15,0 0 0,0 0 0,4 2 0,12-2 16,-8-2-16,-8 2 0,19-13 15,-9 5-15,-3 3 0,-7 5 16,0 0-16,0 0 0,0 0 16,0 0-16,0 0 0,0 0 0</inkml:trace>
  <inkml:trace contextRef="#ctx0" brushRef="#br4" timeOffset="-90544.29">4047 7195 0,'0'0'0,"0"0"0,-8 27 0,0 2 15,0 2-15,1-5 16,0 2-16,0 4 0,0 1 0,-2 1 16,2-1-16,0 0 0,1-3 15,1-3-15,-1-2 0,6-22 16,-4 19-16,-1 14 0,2-15 15,1-3-15,0-5 0,1-3 16,1-5-16,-1 1 0,1-2 16,-1 1-16,1-3 0</inkml:trace>
  <inkml:trace contextRef="#ctx0" brushRef="#br4" timeOffset="-90105.13">3979 7230 0,'0'0'0,"0"0"0,19-13 0,1 2 15,4-2-15,-2 6 0,1 1 16,2 1-16,1 1 16,1 1-16,0 3 0,1 0 15,-1 4-15,-27-4 0,25 5 0,3 3 0,-4 3 16,-3 1-16,-5 1 0,-6 0 16,-4-2-16,-4 0 0,-1-5 15,-1 0-15,-4 11 0,-118 86 16,91-92-16,-4-1 0,-1-2 0,0-1 15,2-4-15,1-1 0,8-2 16,3-1-16,7-2 0,7-1 16,9-3-16,8 0 0,8-1 15,-6 5-15,16-3 0,6 2 16,7 6-16,1 4 0,-2 4 16,-4 4-16,-4 1 0,-5 5 15,-7 1-15,-7 1 0,-4-1 0,-6-2 16,-4 1-16,-8 8 0,-7 1 15,-4-4-15,-3-5 0,-3-1 16,-2-3-16,0-3 0,2-5 16,3-2-16,6-4 0,7 0 15,6-2-15,-13-2 0,13 1 16,-2 0-16,4 0 0,-5 0 16,8 1-16,-5-2 0,5 2 0,-2-1 15,-2 0-15</inkml:trace>
  <inkml:trace contextRef="#ctx0" brushRef="#br4" timeOffset="-89540.6">5048 7536 0,'0'0'0,"0"0"0,-27-16 0,-1 0 16,1-2-16,6 6 0,-1-3 0,0-1 0,0 0 16,1-2-16,-3-1 0,2-1 15,1 1-15,1-2 0,1 0 16,3 1-16,13 16 0,-13-15 15,2-3-15,2 2 0,4 0 16,3 5-16,3 4 0,1 5 0,1 0 16,0 1-16,3-6 0,33-17 15,7 21-15,-14 7 0,-2 5 16,-2 3-16,-8 3 0,-7 2 16,-5-2-16,-2 0 0,-3-6 15,0 2-15,-8 22 0,-24 21 16,1-14-16,1-9 0,-1-1 15,0-1-15,-1-1 0,1-2 0,1-1 16,4-2-16,5-1 0,5-2 16,6-5-16,4-4 0,4-4 15,1 2-15,0 1 0,3-1 16,2-1-16,101 10 0,-69-17 16,5-2-16,5-2 0,2-1 15,3-2-15,-3 0 0,-3-1 16,-4 0-16,-3 0 0,-8 1 15,-6 3-15,-5 2 0,-6 0 0,-13 5 16,0 0-16,0 0 0,0 0 16,0 0-16,0 0 0</inkml:trace>
  <inkml:trace contextRef="#ctx0" brushRef="#br4" timeOffset="-88772.15">5458 7452 0,'0'0'0,"0"0"0,0 0 0,-12-9 0,0 1 16,1 0-16,1-1 0,-1-2 16,-1-2-16,1-2 0,-1-4 15,1-1-15,11 20 0,-7-15 16,0 0-16,1-1 0,1-1 0,5 15 16,-4-16-16,0-5 0,1-2 15,1 0-15,0 0 0,2 1 16,1 2-16,1-2 0,2 1 15,2 2-15,1 2 0,32-25 16,-11 26-16,-4 10 0,0 2 16,2 3-16,1 3 0,3 3 0,-1 3 15,-3 1-15,-3 1 0,-2 2 16,-4 0-16,-2 1 0,-5-3 16,-1 3-16,-3 2 0,-2-4 15,-1-1-15,-2 0 0,0-3 16,-1-1-16,0 2 0,-1 5 15,-12 14-15,-54 39 0,46-52 16,-3 3-16,-1 0 0,-2 0 16,-1 0-16,-1 2 0,2 1 0,-1-1 15,1 0-15,1-1 0,1-1 16,1-1-16,5 1 0,2-2 16,5 1-16,1-2 0,4-1 15,2-1-15,2 0 0,2-1 16,3 0-16,3-1 0,2-2 15,3-2-15,3 0 0,3-3 16,3-1-16,-6-2 0,1-1 0,5-1 16,53-10-16,-41 5 0,0 0 15,1-4-15,-1-1 0,-6 2 16,3-5-16,0 0 0,-1-2 16,-2-1-16,-2 3 0,-4 2 15,-2 2 1,-2 2-16,-3 4 0,-2 1 15,-4 3-15,-3 1 0,0 0 0,0 1 0,2-2 0,-5 3 16,0 0-16,0 0 0,0 0 16,0 0-16,0 0 0,0 0 15,0 0-15</inkml:trace>
  <inkml:trace contextRef="#ctx0" brushRef="#br4" timeOffset="-87284.72">6688 6906 0,'0'0'0,"0"0"16,0 0-16,-8 35 0,-1 3 0,1-7 15,-1 2-15,0 2 0,-3 2 16,1 1-16,-2 2 0,-3 1 0,-3 5 15,1-2-15,0-6 0,2-4 16,2-5-16,6-13 0,2-3 16,0-3-16,6-10 0,0 0 15</inkml:trace>
  <inkml:trace contextRef="#ctx0" brushRef="#br4" timeOffset="-87140.54">6339 7897 0,'0'0'0,"0"0"0,0 0 0,5 2 16,8 1-16,6-2 0,-9 0 16,-10-1-16,0 0 0,0 0 15,0 0-15,0 0 0,0 0 0,0 0 16,0 0-16</inkml:trace>
  <inkml:trace contextRef="#ctx0" brushRef="#br4" timeOffset="-86734.38">7392 7076 0,'0'0'0,"0"0"0,3-15 16,-3 15-16,2-28 0,-3 15 15,-3 2-15,-4 3 0,-6 2 16,-5 2-16,0 4 0,-5 3 16,-7 2-16,-4 2 0,-6 4 15,-7 2-15,-1 4 0,-3 3 0,1 4 16,3 2-16,3 3 0,7 0 16,7 0-16,7 0 0,6-3 15,5 1-15,13-27 0,-5 23 16,45 86-16,9-65 0,-4-16 15,3-4-15,7-2 0,3 0 16,3-2-16,0-4 0,-2-4 16,-4-4-16,14-2 0,-15-5 0,-4-2 15,4-5-15,-19 1 0,-8 0 16,-10 1-16,-7 1 0,-7 3 16,-3 0-16,0 0 0,0 0 15,0 0-15</inkml:trace>
  <inkml:trace contextRef="#ctx1" brushRef="#br5">3613 17134 0,'0'0'0,"0"0"16,0 0-16,0 0 0,0 0 0,0 0 15,0 0-15,0 0 0,0 0 0,0 0 16,0 0-16,0 0 0,0 0 16,0 0-16,0 0 0,0 0 0,0 0 15,0 0-15,0 0 0,0 0 16,0 0-16,0 0 0</inkml:trace>
  <inkml:trace contextRef="#ctx0" brushRef="#br5" timeOffset="-28637.94">13872 2810 0,'0'0'0,"0"0"0,0 0 16,0 0-16,0 0 0,0 0 15,0 0-15,0 0 0,7 40 16,-5-28-16,1 2 0,2 6 16,-1 0-16,2 3 0,1 5 15,-1 3-15,0 2 0,1 2 16,-1-1-16,1-1 0,-3 0 15,0-5-15,-4-23 0,3 21 16,0 2-16,-1-3 0,-1-4 0,0-4 16,-1-5-16,0-4 0,0-2 15,0 0-15,0-3 0,0 2 16,0 1-16,-12-18 0,-2-29 16,1-16-16,-2-17 0,8 39 15,1-5-15,1-3 0,5 43 0,0 0 16,0 0-16,0 0 0,0 0 15,0 0-15,2-27 0,10-131 16,-7 139-16,2 2 0,2 5 16,2 5-16,3 6 0,2 5 15,2 5-15,-6 0 0,12 10 16,1 8-16,1 3 0,0 1 16,1 1-16,1 0 0,-1-1 15,-2-4-15,-1-1 0,-4-2 0,-1-3 16,-1-2-16,-5-4 0,-3-2 15,-2-5-15,-5-2 0,0-1 16,-1 1-16,0-2 0,-1-3 16,2 8-16,-3-9 0,0 0 15,1 1-15,-1 1 0,1 3 16,0 10-16</inkml:trace>
  <inkml:trace contextRef="#ctx0" brushRef="#br5" timeOffset="-28449.54">13856 3224 0,'0'0'0,"0"0"0,19-7 0,1 1 0,3-4 15,-3 2-15,3-3 0,5-1 16,5-3-16,3-2 0,1 0 0,4-3 16,-4 1-16,-4 3 0,-4 1 15,-6 4-15,-11 4 0,-12 7 16,0 0-16,9-3 0,-1-2 15</inkml:trace>
  <inkml:trace contextRef="#ctx0" brushRef="#br5" timeOffset="-27994.59">14725 2931 0,'0'0'0,"0"0"0,-23 0 0,1-1 0,-1-1 16,0-1-16,-1-1 0,24 4 15,-17-2-15,-2-1 0,1-1 16,-1-1-16,17 5 0,-18-5 16,-6-1-16,1-1 0,0-1 15,1 1-15,3-1 0,2-1 16,3 1-16,4 1 0,5 0 16,0 0-16,3 2 0,1-1 15,2 1-15,0 3 0,8-28 16,41-22-16,-4 23 0,-16 15 0,-8 6 15,-7 3-15,-4 3 0,-5 1 16,3 1-16,-1 1 0,-1 2 16,-1 2-16,-3-3 0,1 7 15,-4 15-15,-27 79 0,1-25 16,9-29-16,2-7 0,3-2 16,1-2-16,3-5 0,3-2 0,4-7 15,3-5-15,2-3 0,3 0 16,3-4-16,4-5 0,0-3 15,1-3-15,53-21 0,-37 5 16,2-6-16,0-5 0,-31 26 16,17-25-16,51-73 0,-42 59 15,-4 5-15,-3 3 0,-5 7 16,-3 5-16,-2 5 0,-9 14 0,0 0 16,0 0-16,0 0 0</inkml:trace>
  <inkml:trace contextRef="#ctx0" brushRef="#br5" timeOffset="-27507.91">15098 2750 0,'0'0'16,"0"0"-16,0 0 0,0 0 0,-4 0 0,4 0 16,-24 3-16,16-4 0,-2-1 0,-4 0 0,-3-2 15,-5 1-15,22 3 0,-15-3 16,-4-1-16,-1 0 0,0-1 15,18 5-15,-20-7 0,-5-1 0,1 1 16,1-1-16,3 1 0,2 0 16,3 1-16,4-2 0,3 1 15,3 1-15,4 2 0,1 0 16,1 2-16,0 1 0,0-4 16,2-5-16,30-24 0,57-9 15,-41 27-15,-24 11 0,-8 2 16,18-1-16,-22 7 0,-2 3 15,-5 5-15,-5 2 0,-6 5 0,-2 3 16,-1-3-16,-11 13 0,-3 3 16,-1 2-16,-2 2 0,2-1 15,0-2-15,3-2 0,4-4 16,5-5-16,5-2 0,6-8 16,1-10-16,2 7 0,0-4 15,6 3-15,4-5 0,55-10 16,-41-6-16,1-4 0,5-5 15,-31 20-15,21-22 0,61-62 0,-50 51 16,-2 0-16,-4 6 0,-6 3 16,-3 6-16,-5 5 15,-12 13-15,0 0 0,0 0 0,0 0 16,0 0-16</inkml:trace>
  <inkml:trace contextRef="#ctx0" brushRef="#br5" timeOffset="-27303.47">15323 2269 0,'0'0'0,"0"0"0,6 24 0,1 1 16,-1 2-1,-1-6-15,2 3 0,-1 2 0,0 2 16,2 8-16,-8-36 0,7 33 0,0-3 0,-1-4 15,-3-12-15,0-2 0,-1-1 16,-2-11-16,0 0 0</inkml:trace>
  <inkml:trace contextRef="#ctx0" brushRef="#br5" timeOffset="-27131.65">15410 2964 0,'0'0'0,"0"0"0,10-7 0,-1-1 16,0-1-16,7-14 0,-6 9 16,-5 5-16,-5 9 0,0 0 0,0 0 15,0 0-15,0 0 0,0 0 16,0 0-16</inkml:trace>
  <inkml:trace contextRef="#ctx0" brushRef="#br5" timeOffset="-26944.16">15626 2265 0,'0'0'0,"0"21"0,0 2 15,0 1-15,1 5 0,0-7 16,2 3-16,-1 0 0,-1 0 16,1 0-16,1 7 0,0-3 15,0-4-15,-1-3 0,0-5 16,-2-17-16,0 0 0,0 0 15,1 1-15,0 9 0</inkml:trace>
  <inkml:trace contextRef="#ctx0" brushRef="#br5" timeOffset="-26472.77">15579 2222 0,'0'0'0,"0"0"0,11-15 0,2 1 0,2 1 16,3 0-16,3 3 0,4 1 0,-25 9 0,18-6 0,-1 3 16,1 2-16,-1 2 0,0 2 15,-12-3-15,13 6 0,1 4 16,-2 2-16,-3 2 0,-3 1 0,-4 0 16,-3 1-16,-3-2 0,-1-2 15,-2 8-15,-7 6 0,-4-1 16,-65 51-16,57-65 15,-2-2-15,2-1 0,0-4 0,3-2 16,6-4-16,4-5 0,5-2 16,7-4-16,6-3 0,6 0 15,3-1-15,-2 9 0,8 1 0,3 4 16,4 5-16,4 5 0,-3 5 16,-3 5-16,-5 0 0,-5 2 15,-4 1-15,-6 0 0,-5 0 16,-5 0-16,-3 0 0,-7 7 15,-7-1-15,-2-3 0,-4 0 16,-3-2-16,-1-3 0,-1-2 16,-1-5-16,3-3 0,1-5 15,5-4-15,-3-4 0,3-6 0,-4-10 16,14 9-16,3 3 0,3 1 16,1 3-16,2 2 0,-1-1 15,1 2-15,0-1 0,0 2 16</inkml:trace>
  <inkml:trace contextRef="#ctx0" brushRef="#br5" timeOffset="-25971.27">16542 2393 0,'0'0'16,"0"0"-1,0 0-15,-22-5 0,2 1 0,-1-2 0,-2 1 16,0-5-16,4 2 0,-2-1 16,0-2-16,-2 0 0,-2-1 15,1 0-15,1 0 0,1 0 16,1 1-16,19 10 0,-17-8 16,0-4-16,1 1 0,4-2 15,4 4-15,4 2 0,4 1 0,0 3 16,1 0-16,0 1 15,1-4-15,1 5 0,15-24 0,46-4 16,-17 20-16,-24 7 0,-16 3 16,-2 0-16,2 0 0,-2 0 15,4 1-15,-1 2 0,-1 3 16,-4-3-16,0 5 0,-7 18 16,-77 114-16,33-72 0,22-27 15,4-5-15,4-2 0,5-3 0,4-4 16,5-4-16,4-6 0,3-9 15,1 6-15,7 3 0,6-6 16,2-5-16,4-5 0,42-14 16,-32 2-16,1-5 0,2-5 15,1-6-15,1-6 0,-2-3 16,-4-2-16,-4 2 0,-6 4 16,-3 6-16,-6 6 0,-3 4 15,-8 16-15,0 0 0,0 0 0,0 0 16,0 0-16</inkml:trace>
  <inkml:trace contextRef="#ctx0" brushRef="#br5" timeOffset="-25500.68">16838 2290 0,'0'0'0,"0"0"0,-15-27 0,1-1 0,-2-1 16,4 5-16,-1-1 0,1 1 16,2 1-16,10 23 0,-9-20 15,8 18-15,-6-16 0,1-1 16,3 5-16,3 7 0,-1 0 0,1 1 16,3-6-16,4-5 0,8 4 15,0 3-15,-1 7 0,-4 1 16,0 1-16,-2 1 0,90 46 15,-90-34-15,-3 3 0,-4 1 16,-4 1-16,-4 2 0,-6 3 16,-5 2-16,-5 1 0,-3 3 0,-4 2 15,-2 0-15,3-2 0,-4 4 16,4-3-16,4-1 0,5-4 16,6-3-16,5-3 0,6-3 15,2-5-15,2-5 0,25 35 16,-8-35-16,4-3 0,4-4 15,4-5-15,2-3 0,-2-3 0,1-3 16,3-9-16,2-4 16,-1-4-16,-1 0 0,0-1 0,-3 0 15,-9 9-15,-5 6 0,-6 5 16,-8 10-16,-3 4 0,0 0 16,0 0-16,0 0 0</inkml:trace>
  <inkml:trace contextRef="#ctx0" brushRef="#br5" timeOffset="-25313.23">17196 2133 0,'0'0'16,"0"0"-16,0 0 0,-5 39 0,5-39 0,-4 29 15,0-2-15,-7 50 0,4-31 16,7-46-16,0 0 0,0 0 0,-2 11 15,1-1-15,0-1 0,1-9 16,0 0-16</inkml:trace>
  <inkml:trace contextRef="#ctx0" brushRef="#br5" timeOffset="-25155.04">17104 2641 0,'0'0'0,"0"0"0,10-1 0,0 0 0,0 0 15,3-2-15,14-5 0,-11 2 16,-5 4-16,-11 2 0,0 0 16,0 0-16,0 0 0,0 0 15,0 0-15,0 0 0</inkml:trace>
  <inkml:trace contextRef="#ctx0" brushRef="#br5" timeOffset="-24826.9">17731 2072 0,'0'0'0,"0"0"16,-3-4-16,-6-8 0,4 4 0,-2 0 16,-2 0-16,-6 2 0,-3 3 15,-5 3-15,3 3 0,-5 2 16,-3 4-16,-3 4 0,-1 5 15,0 3-15,2 2 0,5 1 16,3 2-16,5-2 0,6 1 16,3-2-16,7-18 0,-1 16 0,4 2 15,8 5-15,9-3 0,5-4 16,5-3-16,4-5 0,4-5 16,109-6-16,-84-10 0,-8-3 15,-19 4-15,-6-1 0,-7 1 16,-9 4-16,-9 2 0,2-1 15,-4 1-15,-2 1 0,0 0 16</inkml:trace>
  <inkml:trace contextRef="#ctx0" brushRef="#br6" timeOffset="-12094.33">18260 6998 0,'0'0'15,"0"0"-15,0 0 0,0 0 0,-7-24 0,4 12 16,-1 0-16,1-2 0,1 3 16,0 0-16,0 1 0,1 5 0,-1 4 15,-1 5-15,1 4 0,-3 17 16,1-8-16,-2 3 0,0 3 15,0 4-15,0 2 0,2 0 16,1 1-16,3-30 0,-2 21 16,0 0-16,1-2 0,1-1 15,1 22-15,2-23 0,-1-3 0,0-6 16,0-2-16,-1-1 0,1-1 16,-1-1-16,1 1 0,-2-3 15,48-1-15,-40-10 0,0-3 16,-1-3-16,-2-3 0,0-2 15,-3-2-15,-2-1 0,0 24 16,0 0-16,-1-21 0,-5-74 16,7 67-16,-1 2 0,3 2 0,1 2 15,2 0-15,0 3 0,0 1 16,0 3-16,1 3 0,0 3 16,2 5-16,-1 3 0,1 5 15,-1 3-15,0 1 0,0 5 16,0 2-16,-1 5 0,2 3 15,3 3-15,-3-5 0,3 7 16,3 2-16,-1 0 0,1-1 16,-1-4-16,1-1 0,-2-1 0,0-1 15,-2-1-15,2-1 0,0-4 16,-3-4-16,-2-3 0,3-1 16,-8-5-16,2 1 0,-4-3 15,5 4-15,-6-5 0,1 1 16,1 1-16,-2-2 0,0 0 15</inkml:trace>
  <inkml:trace contextRef="#ctx0" brushRef="#br6" timeOffset="-11857.67">18216 7160 0,'0'0'0,"0"0"0,0 0 0,29-10 0,0-1 16,-4 3-16,2-1 0,4 0 16,3-1-16,2-1 0,3 1 15,0 0-15,0 2 0,-3 0 16,8 0-16,-6 1 0,-4 1 0,-5 2 16,-5 0-16,-24 4 0,0 0 15,11-2-15,-4 2 0,1-1 16</inkml:trace>
  <inkml:trace contextRef="#ctx0" brushRef="#br6" timeOffset="-11355.45">19134 7109 0,'0'0'0,"0"0"0,-13-6 0,-1-1 0,0 0 15,-1 2-15,-3-1 0,-2 0 16,20 6-16,-16-4 0,-2 0 16,0 0-16,-1 1 0,17 3 15,-18-3-15,-6-1 0,0-1 0,0-1 16,2 1-16,2-1 0,3-1 16,1-2-16,4-1 0,2 0 15,4 1-15,3 0 0,2 0 16,1 4-16,1-1 0,8-24 15,30-16-15,2 17 0,-14 14 16,-6 5-16,-5 4 0,-3 3 16,-4 2-16,-4 0 0,0 1 15,4 1-15,-6-1 0,4 2 0,3 7 16,-6 7-16,-9 21 0,-20 44 16,5-30-16,7-17 0,3-6 15,3-3-15,0-2 0,3-4 16,3-5-16,2-8 0,1 1 15,0 1-15,26 18 0,-13-25 16,4-4-16,4-2 0,1-2 0,3-2 16,-25 9-16,0 0 0,22-13 15,72-41-15,-69 40 0,-4 2 16,-3 2-16,-5 1 0,-1 3 16,-12 6-16,0 0 0,0 0 0,0 0 15,0 0-15</inkml:trace>
  <inkml:trace contextRef="#ctx0" brushRef="#br6" timeOffset="-10869.35">19528 7009 0,'0'0'0,"0"0"0,0 0 0,-12-3 0,-1 1 0,0 0 15,-4-1-15,0-1 0,-3 0 16,-3 1-16,23 3 0,-17-2 15,-1 0-15,0-1 0,-2 0 16,19 3-16,-18-4 0,-3-2 16,-1-1-16,2-3 0,4-1 15,2-1-15,3-1 0,3 0 16,5 0-16,1 3 0,3 1 0,0 0 16,4-13-16,12-11 0,1 5 15,2 9-15,43-27 0,-29 29 16,-11 9-16,-9 3 0,-7 4 15,-1 0-15,-3 1 0,31 28 16,-35-12-16,-5 5 0,-2 3 16,-5 4-16,-1-3 0,-5 10 15,-3 0-15,1 1 0,1 0 16,3-2-16,2-4 0,5-3 0,2-3 16,5-6-16,1-8 0,3-7 15,0 4-15,0-5 0,35 37 16,-21-40-16,5-4 0,3-3 15,4-2-15,-8 1 0,0-2 16,50-24-16,-35 16 16,-1-1-16,-4 3 0,-4 0 15,-5 5-15,-4 1 0,-5 3 0,-10 8 0,0 0 16,0 0-16,0 0 0,0 0 16,0 0-16</inkml:trace>
  <inkml:trace contextRef="#ctx0" brushRef="#br6" timeOffset="-10650.61">19809 6760 0,'0'0'0,"0"0"0,0 0 0,1 25 0,0 0 16,-1 0-16,1 2 0,-1-27 16,0 20-16,-1 1 0,1 0 15,-1 2-15,1-20 0,-1 21 16,-1 4-16,0-1 0,-1 9 0,1-15 15,1-3-15,-1-4 0,1-1 16,0-8-16,1 2 0,-1-1 16,1-1-16,-1-1 0</inkml:trace>
  <inkml:trace contextRef="#ctx0" brushRef="#br6" timeOffset="-10180.01">19718 6820 0,'0'0'0,"0"0"0,17-14 0,-2-1 16,3 1-16,0-1 0,3 2 15,-21 13-15,16-10 0,0 3 16,1 0-16,-2 2 0,1 0 16,-12 4-16,11-1 0,0 0 15,-4 2-15,4 2 0,0 1 0,-2 2 16,-4 0-16,-2 1 0,-2-2 15,0 68-15,-13-59 0,-2-2 16,-2 0-16,0-1 0,-1-2 16,0-2-1,3-2-15,1-2 0,2-1 0,7-1 16,-6 0-16,7-2 0,3-2 0,-4 4 0,19-8 16,-19 8-16,8-2 0,-3 1 15,6-1-15,2 2 0,11 4 16,9 6-16,-5 2 0,-6 0 15,-5 3-15,-2 3 0,-5 0 16,-4-1-16,-4-3 0,-1-5 16,-2 3-16,-7 11 0,-11 5 0,-3-6 15,-2-4-15,1-3 0,-2-3 16,0 0-16,-3-2 0,-2 1 16,1-3-16,5-3 0,4-5 15,6-1-15,-2-1 0,5-2 16,-1-1-16,7 3 0,-1-1 15,4 1-15,-3 0 0,5 2 0,-5-2 16,5 2-16,-1-1 0,-3-2 16</inkml:trace>
  <inkml:trace contextRef="#ctx0" brushRef="#br6" timeOffset="-9681.25">20443 6949 0,'0'0'0,"0"0"0,0 0 0,-8-4 0,-2-1 0,-1 3 16,-4-2-16,-1 1 0,-3-1 15,-2-1-15,-1-1 16,22 6-16,-16-3 0,1-1 0,-2-1 16,3 0-16,14 5 0,-14-6 15,-1-3-15,2-1 0,2 0 16,4 0-16,1 1 0,3 2 15,1 2-15,0-1 0,1 2 0,1-1 16,0 4-16,1-10 0,17-21 16,59-27-16,-27 34 0,-22 13 15,-8 5-15,-5 3 0,-5 2 16,-8 2 0,33 6-16,-33 2 0,-3 4 15,-5 3-15,-5 2 0,-3 3 0,-4 1 0,-2 3 0,-3 1 31,-2 1-31,0 2 0,7-5 0,-2 4 16,2-4-16,3-2 0,2-3 16,5-3-16,3-5 0,2-3 15,1-2-15,-2 24 0,9-25 16,4-3-16,3-3 0,3-3 0,4-2 16,2-3-16,-21 10 0,19-11 15,55-32-15,-43 24 0,-2 2 0,-3 1 16,-4 2-16,-5 3 0,-3 2 15,-4 4-15,-10 5 0,0 0 16,0 0-16,0 0 0,0 0 16,0 0-16</inkml:trace>
  <inkml:trace contextRef="#ctx0" brushRef="#br6" timeOffset="-9199.27">20884 6975 0,'0'0'0,"0"0"0,-18 4 0,0 0 15,0-2 1,1-1-16,-2-1 0,-1-1 16,-2-1-16,22 2 0,-15-3 15,0 1-15,0-2 0,0 0 16,14 2-16,-14-3 0,-3-4 0,0-2 16,4-1-16,2-1 0,4-1 15,4 1-15,1 1 0,2 1 0,2 3 16,3-13-16,9-10 0,44-31 15,-20 37-15,-10 12 0,-2 5 16,-3 4-16,-6 2 0,-6 2 0,28 6 16,-29 1-16,-3 1 0,-5 2 15,-4 1-15,-5 4 0,-5 1 16,-6 6-16,-3 2 0,-2 3 16,1-4-16,-5 4 0,0-2 0,2 0 15,3-2 1,5-1-16,2-1 0,4-3 15,5-6-15,3-1 0,1-5 0,2-3 0,1 1 16,24 28 0,-8-31-16,4-3 0,4-3 15,3-3-15,-6 1 0,-21 7 16,97-39-16,-61 22 0,0 0 0,-4 0 16,-2 1-16,-4 2 0,-3 1 15,-5 2-15,-3 2 0,-6 4 0,-9 5 16,0 0-16,0 0 0,0 0 15,0 0-15</inkml:trace>
  <inkml:trace contextRef="#ctx0" brushRef="#br6" timeOffset="-8966.96">21150 6785 0,'0'0'0,"0"0"0,0 0 0,1 15 0,-1 0 15,0 1-15,-1 0 0,-1 4 32,-2 3-32,4-23 0,-4 17 15,0 3-15,-1 1 0,-1 2 0,5-22 16,-7 30-16,-1-2 0,2-3 16,0-3-16,1-3 0,3-10 15,-2 3-15,2-4 0,1-3 16,0 0-16</inkml:trace>
  <inkml:trace contextRef="#ctx0" brushRef="#br6" timeOffset="-8816.75">21067 7265 0,'0'0'0,"0"0"0,0 0 0,5 0 0,-5 0 0,0 0 16,18 3-16,-8-3 0,-10 0 15,0 0-15,0 0 0,0 0 16,0 0-16,0 0 0,0 0 0,0 0 31</inkml:trace>
  <inkml:trace contextRef="#ctx0" brushRef="#br6" timeOffset="-8516.02">21562 6928 0,'0'0'0,"0"0"0,0 0 0,-12-4 0,0 1 15,-1 0-15,-2 2 0,-2 4 16,-4 2-16,-3 3 0,4-1 0,-2 4 16,-1 0-16,3 2 0,0 0 15,2 0-15,4-1 0,3 0 16,0-1-16,10-9 0,-6 10 0,3-2 16,3-3-16,0 0 0,1-4 15,6 12-15,28 17 0,14-12 16,-8-8-16,-2-3 0,0-2 0,85 6 15,-50-9-15,-45-3 0,-8 0 16,-5-1-16,-6 0 0,-5 0 0,0 0 31,2 0-31,-4 0 0,3 0 16</inkml:trace>
  <inkml:trace contextRef="#ctx0" brushRef="#br7" timeOffset="2833.56">15074 12257 0,'0'0'0,"0"0"0,0 0 0,2 3 15,-1 2-15,3 16 0,-2-13 16,-1 4-16,0 1 0,-1 1 16,-1 4-16,-2 2 0,3-20 15,-3 16-15,-2 2 0,0 2 16,-1 1-16,-19 51 0,25-72 0,-7 22 15,0-1-15,1-4 0,2-8 16,2-2-16,2-7 0,0 0 16,0 0-1</inkml:trace>
  <inkml:trace contextRef="#ctx0" brushRef="#br7" timeOffset="3006.9">14965 12852 0,'0'0'16,"0"0"-16,0 0 0,0 0 0,19-6 0,-9 2 16,-10 4-16,24-12 0,-10 5 15,-6 3-15,-8 4 0,0 0 0,0 0 16,0 0-16,0 0 0,0 0 16,0 0-16</inkml:trace>
  <inkml:trace contextRef="#ctx0" brushRef="#br7" timeOffset="3508.37">15364 12357 0,'0'0'16,"0"0"-16,0 0 0,-3 12 0,0 1 0,-4 3 15,-2 3-15,0 3 0,1-3 16,0 2-16,0 3 0,0 1 15,-1 0-15,0 0 0,0 0 16,1-2-16,-1-1 0,8-19 16,-6 18-16,-1 1 0,1-4 15,1-1-15,2-6 0,1-4 16,3-7-16,-4 11 0,3-7 0,-1 1 16,1-8-16,2 0 0,5-18 15,14-46-15,-14 45 0,-1-1 16,0-2-16,2-1 0,-1-1 15,1-1-15,-1 15 0,0 1 16,-6 12-16,0 0 0,0 0 0,10-11 16,41-43-16,-39 46 0,-1 2 15,-1 3-15,-1 3 0,-2 7 16,-2 4 0,-1 3-16,-1 1 0,-1 0 15,-2-15-15,4 13 0,4 20 0,0 3 0,-1-6 16,0-2-16,-2-1 0,0-3 0,-1-2 15,-1-4-15,-1-3 0,1-1 16,-2-4-16,0-3 0,0-2 16,1 3-16,-2-4 0,1 1 15,0-3-15,1 3 16,-2-5-16,0 5 0,0-5 0,1 2 16,-1-2-16</inkml:trace>
  <inkml:trace contextRef="#ctx0" brushRef="#br7" timeOffset="3695.86">15230 12688 0,'0'0'0,"0"0"0,0 0 0,10-2 0,0 0 15,3 0-15,3-2 0,4-1 16,4 1-16,-24 4 0,18-3 16,4-1-16,2 0 0,1 0 0,-24 4 15,25-4-15,16-5 0,-13 3 16,-4 1-16,-2 0 0,-4 1 15,-9 1-15,-1 0 0,0 2 16,-3-1-16,-1 1 0</inkml:trace>
  <inkml:trace contextRef="#ctx0" brushRef="#br7" timeOffset="4166.95">15989 12542 0,'0'0'0,"0"0"0,-20-5 16,-2-2-16,2 0 0,-1-1 16,2 0-16,-2 1 0,1-1 15,20 8-15,-14-5 0,3 0 16,-1 0-16,2-1 0,1-1 16,1 1-16,7 6 0,-5-7 0,2 2 15,0-1 1,2 1-16,0 2 0,1 0 15,0-1-15,1 2 0,76-88 0,-60 84 0,-1 1 0,1 2 16,-3 2-16,-1 2 0,-2 5 16,-2 1-16,-5 4 0,-4 3 15,-4 1-15,-3 4 0,-3 1 16,0 2-16,-2 0 0,-5 2 16,-1 1-16,6-5 0,-2 3 15,1 1-15,4-3 0,4-4 16,1-3-16,0 16 0,6-19 15,3-2-15,5-2 0,1-4 0,3-2 16,2-2-16,4-2 0,1-3 16,4-3-16,0-1 0,-2-2 15,-1 1-15,-1-2 0,2-2 16,-2 0-16,0 1 0,-3 1 16,-2 3-16,-5 2 0,-2 1 15,-8 7-15,0 0 0,0 0 0,0 0 16</inkml:trace>
  <inkml:trace contextRef="#ctx0" brushRef="#br7" timeOffset="4762.52">16464 12569 0,'0'0'0,"0"0"0,0 0 15,0 0-15,-27 4 0,12-2 0,0 0 16,0-2-16,15 0 0,-32-2 31,12 0-31,-2-1 0,22 3 16,-15-3-16,1-2 0,-2 1 0,1-2 0,13 5 0,-13-6 15,-2-2-15,0-1 0,4-3 0,2 3 16,4 0-16,2 1 0,2 1 16,1 1-16,1 1 0,1 1 15,0-1-15,3-9 0,8-13 16,7 2-16,24-13 0,-14 23 15,-10 8-15,-7 4 0,-7 1 16,-1 3-16,-1 0 0,4-1 16,4 30-16,-10-29 0,-5 10 0,-6 6 15,-6 11-15,-1-2 0,5-4 16,3-1-16,-1 0 0,2 1 16,2-2-16,1-4 0,3-3 15,1-4-15,0 29 0,5-27 16,1-2-16,3-5 0,1 0 15,6-4-15,4-2 0,1-3 16,-3-1-16,0 0 0,39-19 16,-27 11-16,-2-3 0,-2 1 0,-3 2 15,-5 1-15,-3 3 0,-4 2 16,-9 9-16,0 0 0,0 0 16,0 0-16,0 0 0</inkml:trace>
  <inkml:trace contextRef="#ctx0" brushRef="#br7" timeOffset="5546.96">16842 12337 0,'0'0'0,"0"0"0,-1 22 0,0 2 16,-1 5-16,0 0 0,2-29 16,-1 21-16,-1 0 0,-1 0 0,2 0 15,1-20-15,-1 19 0,-1 2 16,1-1-16,0-3 0,1-4 15,-1-3-15,1-2 0,-1-2 16,1-1-16,0-3 0,-1 1 16,1-3-16,0 4 0,-37-30 15,31 8-15,-1-3 0,0-1 0,3-3 16,1-2-16,3 1 16,2 1-16,2 1 0,1 14 0,-5 9 15,0 0-15,0 0 0,12-15 16,54-61-16,-49 64 0,0-1 15,3 3-15,0 2 0,2 3 16,0 1-16,1 3 0,-19 1 16,11 1-16,6 4 0,-1 2 15,-6 1-15,-4 1 0,-2-4 0,-4 2 16,-1-3-16,0 41 0,-8-33 16,-4 3-16,-5 0 0,-4 2 15,-1-3-15,-4 1 0,-1-2 16,-1 0-16,3-4 0,2 0 15,4-4-15,3-1 0,13-4 16,-9 3-16,12-4 0,5-1 16,3 0-16,1-2 0,-12 4 0,10 0 15,1 0-15,5 0 0,15 8 16,-1 1-16,-5 1 0,1 1 16,-2 0-16,-5 1 0,-5-1 15,-6-2-15,-4-3 0,-1 0 16,-2-2-16,0-1 0,0 5 15,-3-1-15,-3 4 0,-19 10 16,-12-3-16,5-7 0,6-6 16,5-2-16,1-3 0,1-1 0,-1-3 15,-2-7-15,4-4 16,-5-14-16,16 11 0,3-1 0,0 1 16,3 2-16,1 2 0,1 2 15,-1 5-15,-1 7 0,0 0 16,0 0-16,0 0 0,0 0 0</inkml:trace>
  <inkml:trace contextRef="#ctx0" brushRef="#br7" timeOffset="6034.23">17650 12435 0,'0'0'0,"0"0"0,0 0 0,-4 1 15,-7 2-15,1-1 0,-1-1 16,-5 1-16,-1-2 0,-5 2 0,-2-1 15,24-1-15,-16-1 0,-1-1 16,0 0-16,0 0 0,16 1 16,-15-2-16,-4-3 0,0-1 15,3-1-15,2 0 0,3-1 16,2 1-16,2 0 0,3-1 16,1 2-16,2 3 0,1-1 15,0 1-15,1 1 0,-1 0 16,5-18-16,17-8 0,8 7 15,-11 12-15,26-3 0,-34 14 0,-3 1 16,-2 3-16,-3 2 0,-4 3 16,2-10-16,-3 8 0,-3 3 15,-9 15-15,-8 5 0,2-2 16,3-3-16,1-2 0,3-1 16,1-3-16,4-1 0,3-3 15,2-2-15,0-1 0,2-3 16,1-4-16,0-1 0,1-2 0,-1 1 15,2 3-15,0-1 0,2-2 16,60 3-16,-48-14 0,0-4 16,3-1-16,2-4 0,1 0 15,0-1-15,-9 7 16,0-1-16,29-26 0,-22 21 0,-4 1 16,-2 4-16,-4 2 0,-9 9 15,0 0-15,0 0 0,0 0 16,0 0-16</inkml:trace>
  <inkml:trace contextRef="#ctx0" brushRef="#br7" timeOffset="6582.54">18058 12444 0,'0'0'0,"0"0"0,-3-4 16,-8-6-16,4 3 0,-4-1 0,-1 0 16,-5-1-16,-1-1 0,-4 0 15,22 10-15,-15-8 0,-2-1 16,2-1-16,-2 0 0,16 9 16,-14-9-16,-2-3 0,1 0 15,3 0-15,3 1 0,0 1 16,5 2-16,0 0 0,3 3 0,1 2 15,0-1-15,1 2 0,0-1 16,0-3-16,15-23 0,32 0 16,-9 16-16,-18 9 0,-14 4 15,-2 1-15,1 0 0,-3 0 16,5 0-16,30 31 0,-39-19 16,-5 2-16,-2 4 0,-3 2 15,-6 3-15,4-4 0,-9 7 16,-2 2-16,2-1 0,3-1 0,1-1 15,5-2-15,1-3 0,3-2 16,4-6-16,3-5 0,3-5 16,-2 3-16,1 1 0,21 8 15,-7-16-15,3-3 0,2-4 16,1-2-16,3-2 0,3-4 16,0 0-16,2-3 0,-3 1 15,1-1-15,-2 0 0,-1 2 0,-4 2 16,-2 2-16,-4 4 0,-3 2 15,-9 8-15,0 0 16,0 0-16,0 0 0,0 0 16,0 0-16</inkml:trace>
  <inkml:trace contextRef="#ctx0" brushRef="#br7" timeOffset="7100.54">18645 12168 0,'0'0'0,"0"0"0,0 0 16,0-3-16,-1-2 0,-2-15 15,2 13-15,-1-2 0,2 9 0,-6-16 16,6 16-16,-8-18 0,3 8 16,-4 0-16,0 0 0,-2-1 15,-3 1-15,0 1 0,-3 2 16,17 7-16,-10-4 0,-3 2 15,2 2-15,-1 0 0,-1 3 16,10-2-16,-11 3 0,-9 7 16,-2 5-16,4 3 0,3 1 0,1 3 15,-15 57-15,24-37 0,7-14 16,4-4-16,6 3 0,6-3 16,4-4-16,5-3 0,4-3 15,4-3-15,3-2 0,0-3 16,3-4-16,-1-1 0,-3-2 15,-3 0-15,8-2 0,-19 1 16,-8 0-16,-3 0 0,-3 1 0,-3 0 16,1-1-1,-2 1-15,3-1 0,-5 1 0</inkml:trace>
  <inkml:trace contextRef="#ctx0" brushRef="#br0" timeOffset="19783.42">11930 7304 0,'0'0'0,"0"0"0,-3 16 0,1 2 16,-1 1-16,1 3 0,-1 2 15,1 2-15,2-26 0,-2 18 16,0 0-16,1 0 0,0 0 0,0-2 16,0-13-16,1 13 0,-1 0 15,0-3-15,1-2 0,-1-4 16,1 0-16,0-7 0,0 0 16,-2 17-16,-4-16 0,4-14 15,1-3-15,-1-4 0,1-3 16,0-2-16,0-2 0,1 27 15,0-21-15,-3-59 0,3 49 16,-1 1-16,1 3 0,0 3 16,-1 4-16,2 3 0,1 4 0,2 3 15,2 3-15,2 2 0,0 3 16,0 2-16,1 5 0,-6 3 16,10 20-16,-2-9 0,2 1 15,-1-2-15,-1 0 0,0 0 16,0 0-16,2 0 0,0-2 15,-6-6-15,5 6 0,0 0 16,-3-1-16,-2-2 0,-2-6 0,-2-3 16,-1 0-16,6 24 0,-11-24 15,0-3-15,-1 0 0,0-2 16,-1 1-16,5 0 0,0 0 16,0 0-16,0 0 0,0 0 15,0 0-15,0 0 0</inkml:trace>
  <inkml:trace contextRef="#ctx0" brushRef="#br0" timeOffset="19927.86">11810 7396 0,'0'0'0,"0"0"0,23-2 0,0-1 0,2-2 15,2 2-15,-27 3 0,20-4 16,2 2-16,2-1 0,0-1 16,-23 4-16,23-4 0,18-4 15,-13 3-15,-2-1 0,-4 0 16,-2 1-16,-10 3 0,1-1 15,-3 1-15,-2 0 0,-1 0 16</inkml:trace>
  <inkml:trace contextRef="#ctx0" brushRef="#br0" timeOffset="20444.02">12478 7335 0,'0'0'0,"0"0"0,-10-7 0,-2 0 0,-1-1 15,-1-1-15,-1 0 0,0-3 16,0-1-16,0-3 0,0 1 16,15 15-16,-8-11 0,0 0 15,0 0-15,2 0 0,0 0 16,6 10-16,-5-10 0,0-2 0,2 3 15,2 4-15,-1-1 16,1 2-16,1-1 0,-1 2 0,1 0 16,1-4-16,2-5 0,14-15 15,0 16-15,-11 8 0,-2 3 16,-1-1-16,-2 1 0,47 20 16,-48-9-16,-1 3 0,-4 3 15,-2 3-15,-3 3 0,-4 2 16,-1 2-16,-2 2 0,0 0 15,0-2-15,3 1 0,1-3 0,7-9 16,0 1-16,1-3 16,2-4-16,0 22 15,7-21-15,3-3 0,3-3 16,5-4-16,1-3 0,4-2 0,-20 5 0,0 0 16,19-11-16,67-40 0,-60 33 15,-2 0-15,-3 0 0,-3 3 0,-4 3 16,-3 2-16,-4 3 0,-7 7 15,0 0-15,0 0 0,0 0 16,0 0-16,0 0 0</inkml:trace>
  <inkml:trace contextRef="#ctx0" brushRef="#br0" timeOffset="20931.4">12823 7253 0,'0'0'0,"0"0"0,0 0 0,0 0 0,-19-17 16,12 10-16,-1 0 0,-1-2 16,0-1-16,-2-1 0,-1 0 15,-3-2-15,-1 1 0,16 12 16,-11-10-16,-2 0 0,3 2 16,-2-2-16,3 2 0,7 7 0,-7-8 15,-2-1-15,4 1 0,0 2 16,2-1-16,2 2 0,1 2 15,1 1-15,0 1 0,1-16 16,0 16-16,2-3 0,2-1 16,104-18-16,-92 25 0,-1 1 15,0 1-15,-5 1 0,-2 2 16,-5 0-16,-3 3 0,-5 0 16,-3 4-16,-2 1 0,-4 2 0,-1 1 15,-3 2-15,0 0 0,-2 1 16,0 0-16,1-2 0,2 1 15,4-2-15,3-1 0,4-2 16,4-2-16,5-1 0,6-3 16,3-2-16,3-2 0,0-8 15,-15 4-15,0 0 0,23-9 16,87-31-16,-79 27 16,-1-2-16,-1 1 0,-1-2 15,-4 0-15,-4 3 0,-3 1 0,-5 4 0,-2 1 16,-10 7-16,0 0 0,0 0 15,0 0-15,0 0 0,0 0 0</inkml:trace>
  <inkml:trace contextRef="#ctx0" brushRef="#br0" timeOffset="21165.77">13105 6865 0,'0'0'16,"0"0"-16,0 0 0,2 10 0,0 3 0,0 1 16,0 2-16,0 4 0,-1 1 15,-1-21-15,0 17 0,-1 2 16,0-1-16,-6 50 0,7-68 16,-2 22-16,-1-3 0,1-2 0,2-17 15,0 0-15,0 0 0,0 0 16,0 4-16</inkml:trace>
  <inkml:trace contextRef="#ctx0" brushRef="#br0" timeOffset="21322">13117 7352 0,'0'0'0,"0"0"0,13 0 0,-13 0 0,0 0 15,22-3-15,-10 1 0,-3 2 16,-9 0-16,0 0 0,0 0 15,0 0-15,0 0 0,0 0 16,0 0-16</inkml:trace>
  <inkml:trace contextRef="#ctx0" brushRef="#br0" timeOffset="21540.95">13346 6936 0,'0'0'0,"0"0"0,8 32 16,-1 0-16,-1 0 0,-1-1 15,-5-31-15,2 21 0,-1-2 0,0-1 16,-1 6-16,0-2 0,-1-4 16,0-3-16,1-15 0,0 0 15,0 0-15,0 0 0,0 0 16,0 7-16</inkml:trace>
  <inkml:trace contextRef="#ctx0" brushRef="#br0" timeOffset="22074.69">13346 6927 0,'0'0'0,"0"0"0,0 0 0,13-5 16,-1 1-16,2 0 0,2 3 15,2-1-15,1 0 0,3 0 16,2 1-16,-24 1 0,14-2 0,2 2 16,-2 2-16,1-1 15,-2 1-15,-11-2 0,11 2 0,1 3 16,1 0-16,-5 2 0,-3-2 16,-1 0-16,0 0 0,-3-1 15,-22 62-15,7-57 0,-3 0 16,-2-1-16,-1 0 0,-1-1 15,-1-2-15,-1-1 0,1-2 16,4 0-16,1-1 0,3-2 16,4-1-16,2-2 0,1-1 0,6 0 15,5 0-15,4 1 0,3 1 16,5 2-16,-18 1 0,6-2 16,11 4-16,15 4 0,1 3 15,-6 3-15,-5 1 0,-3-1 16,-5 0-1,-2-3-15,-6-2 0,-4-4 16,0 3-16,0 0 0,-1 0 0,-2 0 0,-1 0 0,1-4 16,-5 5-16,-11 4 0,-12 1 15,-4-4-15,8-2 0,4-3 16,3-2-16,-35-7 0,36 1 16,3 0-16,1-2 0,4 0 0,3 0 15,1 0-15,2 2 0,3 5 16,0 0-16,0 0 0,0 0 15,0 0-15,0 0 0,0 0 16,0 0-16,0 0 0</inkml:trace>
  <inkml:trace contextRef="#ctx0" brushRef="#br0" timeOffset="22685.72">14016 7066 0,'0'0'16,"0"0"-16,-8-7 0,0 0 0,-2 0 16,0-2-16,-1 1 0,-2-2 0,-1 1 15,-1-2-15,0-1 0,0 0 16,15 12-16,-9-10 0,-1-1 16,0 1-16,2 0 0,0-1 15,6 7-15,-7-6 0,2-2 16,1 2-16,2 2 0,2 2 31,0 2-31,1 0 0,1 3 0,-1-4 16,67-42-16,-52 49 0,2 1 15,-3-1-15,1 3 16,-3 3-16,-2 0 0,-2 3 0,-5 2 16,-6 2-16,-2 2 15,-4 1-15,-3 0 0,-3 0 0,-1 1 16,-1-1-16,-2 2 0,5-8 15,-4 5-15,1 0 0,1-2 0,4-1 16,1-4-16,5-3 16,2-2-16,2-1 0,1-2 0,-3 29 15,12-27-15,2-2 0,2-2 16,6-2-16,1-1 0,4 0 16,-6-1-16,-16 4 0,21-7 15,71-21-15,-61 18 0,-2 0 16,-3-1-16,-4 4 0,-6-1 0,-2 3 15,-14 5-15,0 0 0,0 0 16,0 0-16,0 0 0,0 0 16</inkml:trace>
  <inkml:trace contextRef="#ctx0" brushRef="#br0" timeOffset="23188.44">14379 7031 0,'0'0'0,"0"0"0,-8-3 0,-3-1 0,2 0 16,-2-2-16,-1-1 0,-1-1 15,-1 0-15,0-1 0,2-2 16,-2 0-16,1-3 0,13 14 16,-9-8-16,3-2 0,0 0 15,0 1-15,1 0 0,0-1 16,2 1-16,0 0 0,2 0 0,1 2 15,1-2-15,1 2 0,-2 5 16,99-50-16,-78 51 0,2 1 16,1 1-16,-2 2 0,0 2 15,-3 1-15,-4 1 0,-3 0 16,-5 1-16,-3 0 0,-4 1 16,-4 1-16,-4 1 0,-6 1 15,-3 1-15,-4 2 0,-2 0 0,-2 2 16,1-2-16,-1 1 0,0-1 15,2 0-15,4 0 0,2-1 16,4 0-16,2-2 0,4-1 0,4-2 16,4 0-16,4-3 0,4-3 15,6 0-15,2-2 0,-3-3 16,2 0-16,40-6 0,-28 4 16,-1-2-16,0 1 0,-1-1 15,-1 2-15,-4-1 0,-2 0 16,-3 2-16,-4-1 0,-12 4 15,0 0-15,0 0 0,0 0 0,0 0 16,0 0-16,0 0 0</inkml:trace>
  <inkml:trace contextRef="#ctx0" brushRef="#br0" timeOffset="23565.03">14910 6906 0,'0'0'0,"0"0"0,6-14 0,0 1 16,-4 1-16,-2 1 0,-6 0 15,-2 1-15,-4 3 0,-4 2 16,-3 2-16,-4 3 0,-1 3 15,-2 3-15,0 4 0,7 0 0,-2 2 16,0 1-16,4 2 0,17-15 16,-15 15-16,13-12 0,-8 13 15,2 2-15,5 0 0,2-6 16,5 9-16,11 8 0,72 43 16,-34-47-16,-14-9 0,-5-5 15,5 0-15,-14-4 0,-6-3 16,-9-3-16,-4 1 0,-3-1 15,2-1-15,-2 1 0,-3-1 0,0 0 16</inkml:trace>
  <inkml:trace contextRef="#ctx0" brushRef="#br0" timeOffset="49358.09">12112 7881 0,'0'0'0,"0"0"0,0 0 15,1 4-15,0 1 0,5 15 16,-4-11-16,2 1 0,1 3 15,2 2-15,2 3 0,-1-4 0,0 4 16,1 1-16,1 2 0,-1 1 16,0 1-16,-1 1 0,1-1 15,-8-23-15,6 24 0,2 6 16,2 1-16,-1-1 0,0-1 16,1-1-16,-2-1 0,0-1 15,1-2-15,-2-3 0,1 1 16,-1-3-16,14 26 0,-14-30 15,-3-6-15,-1-6 0,-2 2 0,-1-4 16,2 3-16,0-1 0,8-2 16,-2-10-16,-7 6 0,1-2 15,-1-1-15,3-12 0,1-16 16,-2-5-16,1-1 0,0 4 16,-1 3-16,0 0 0,1 1 15,-1 2-15,1 1 0,-2 0 0,2 2 16,-2 0-16,0 1 0,-1 2 15,0 1-15,0 3 0,1-1 16,1 0-16,0 3 0,4-8 16,-5 16-16,-1 2 0,0 2 15,-1 2-15,0 1 0,0 0 16,0-1-16,-1 4 0,2-6 16</inkml:trace>
  <inkml:trace contextRef="#ctx0" brushRef="#br0" timeOffset="50065.18">12601 8185 0,'0'0'0,"0"0"0,0 0 16,6 0-16,16-2 0,-22 2 16,17-2-16,-8 0 0,2-1 15,2-1-15,2 0 0,3-2 16,1 0-16,-19 6 0,15-5 15,-1 0-15,0-1 0,0 1 16,-13 5-16,14-7 0,4-1 0,0-1 16,0 1-16,-2-2 0,0 0 15,-2 1-15,-1 0 0,-2-2 16,-2 1-16,1 0 0,-3 0 16,-2 0-16,9-20 0,-14 27 15,2-8-15,-3 8 0,1-5 16,-1 8-16,0-8 0,0 6 15,-1-5-15,-7-13 0,-17-3 16,-4 7-16,6 8 0,10 5 16,0 1-16,1 2 0,-4 0 0,-17 7 15,-37 20-15,49-15 0,1 1 16,-1 4-16,1 1 0,2 4 16,9-5-16,1 0 0,0 2 15,-21 53-15,19-41 0,1 1 16,4-2-16,2-1 0,3 1 15,2-1-15,4-5 0,4-1 0,-3-9 16,7 5-16,5-1 0,3-1 16,-1-4-16,4-3 0,2-2 15,-1-6-15,0 0 0,5-6 16,1-4-16,0-2 0,-2-3 16,0-2-16,-1-3 0,-5 0 15,-3 0-15,2-6 0,-11 11 16,-4 5-16,-4 3 0,-1 0 15,-1 4-15,0-2 0,-2 3 0,0 0 16,0 0-16</inkml:trace>
  <inkml:trace contextRef="#ctx0" brushRef="#br0" timeOffset="50691.25">13172 7815 0,'0'0'0,"0"0"16,0 0-16,4 21 0,0-1 0,0 2 15,1 1-15,-1 0 0,-4-23 0,3 16 16,0 3-16,-1 1 0,1 1 16,-3-19-16,2 18 0,0 7 15,1 2-15,-2 1 0,1-2 16,-1 0-16,-1 0 0,1-5 15,-1 0-15,0-2 0,-1-2 16,1-2-16,0-3 0,0-2 16,-1-3-16,1 17 0,-2-11 15,1-11-15,0-3 0,0-1 0,0 0 16,-3-13-16,3 7 0,0-1 16,1 6-16,-1-8 0,-1-14 15,-1-19-15,3-2 0,2-39 16,-1 56-16,1 1 0,0 0 15,1-1-15,0 1 0,2 0 16,2 1-16,1 2 0,0 0 16,3-3-16,2 3 0,0 0 0,3 3 15,-1 1-15,-4 8 0,6-3 16,2 1-16,-2 2 0,2 4 16,-1 1-16,1 3 0,-5 2 15,-1 1-15,2 2 0,5 3 16,3 8-16,-2 6 15,-4 0-15,-4 2 0,-1 2 16,-3 2-16,-1 3 0,-2 1 0,0 1 0,-1 0 16,-1 3-16,0-1 0,-2 1 15,0-1-15,1-1 0,-2-2 16,-1-1-16,-1-1 0,1-4 16,1-3-16,0-2 0,0-2 15,3-2-15,-2-4 0,0-3 16,1 0-16,-1-2 0,-1-2 15,1 1-15,-2-3 0,2 3 0,-2-4 16,0 1-16,2 4 0,7 6 16</inkml:trace>
  <inkml:trace contextRef="#ctx0" brushRef="#br0" timeOffset="51490.37">14322 7356 0,'0'0'0,"0"0"0,0 0 0,6 25 0,-1 0 16,-1 0-16,-2 2 0,-2-27 16,0 19-16,1 2 0,-1 1 15,-1 1-15,1-20 0,-1 22 16,-2 8-16,0 1 0,0 2 16,-1-2-16,1 0 0,-1-1 15,1 0-15,0-2 0,1 0 0,-1-2 16,2-2-16,-2-1 0,2-1 15,1-2-15,-1 33 0,1-43 16,0 1-16,0-8 16,0 1-16,0-2 0,0 0 15,0-5-15,0 0 0,0 0 0,0 16 0,0-10 16,-1-14-16,0-4 0,-1 0 16,1 5-16,0 0 0,0 0 15,-2-12-15,-4-13 0,-4-9 16,1 7-16,1 7 0,1 4 15,-1 1-15,0 1 0,-1 0 16,-2 1-16,1 2 0,-3 0 16,-2 0-16,-1 4 0,1 1 0,-1 3 15,0 2-15,-3 2 0,-3 2 16,0 2-16,1 2 0,-7 5 16,-4 5-16,1 4 0,2 3 15,1 3-15,2 2 0,1 3 16,3 3-16,4 2 0,1-1 15,2 3-15,0-1 0,4-2 16,3-1-16,1-1 0,4-3 0,3-2 16,2 0-16,5 2 0,5 0 15,4-5-15,4-2 0,4-2 16,3-4-16,5-2 0,1-4 16,2-3-16,2-2 0,1-2 15,-1-3-15,-1-1 0,-1 0 16,-3-1-16,0 1 0,-3-1 15,-3 1-15,-3 1 0,-5 0 0,-4 1 16,-5 1-16,-1 1 0,2 0 16,-5 0-16,0 1 0,-2 0 15,4 0-15,-6 1 0,3-2 16,-3 2-16,0 0 0,0 0 16</inkml:trace>
  <inkml:trace contextRef="#ctx0" brushRef="#br2" timeOffset="97796.63">20201 12821 0,'0'0'0,"0"0"16,0 0-16,0 16 0,-1 1 0,0 3 16,1 3-16,-1-4 0,-1 5 0,0 2 15,0 4-15,2 3 0,0 4 16,2 4-16,-1 3 0,1 1 15,-1 2-15,-1-40 0,1 40 16,1 6-16,-1-2 16,-1-1-16,1-3 0,-1-2 15,1-3-15,-1-1 0,0-5 0,0-4 16,0-4-16,-1-3 0,0-4 16,-4 24-16,3-31 0,0-1 15,2-13-15,0 0 0,0 1 16,-1 4-16,1-5 0,0 2 15,-1 2-15,1-3 0</inkml:trace>
  <inkml:trace contextRef="#ctx0" brushRef="#br2" timeOffset="98360.61">20513 13328 0,'0'0'16,"0"0"-16,12 11 0,1-2 0,1 0 15,2-4-15,0-1 0,3-2 16,2-4-16,-1 0 0,-20 2 0,15-4 15,0-1-15,2 0 0,-1-2 16,-15 6-16,16-7 0,4-4 16,-1-1-16,0-1 0,-2-2 15,-2 1-15,-3-2 0,0 0 16,-3 1-16,-2 0 0,-1 1 16,-2 2-16,-2 2 0,-1 2 15,-3-23-15,-2 17 0,-5 0 16,-6 2-16,1 7 0,7 5 15,-68 15-15,52-3 0,0 5 0,0 4 16,0 5-16,0 1 0,1 4 16,2 3-16,5 3 0,2 0 15,4 2-15,3 3 0,3-12 16,2 6-16,4 0 0,4-3 16,2-5-16,2-3 0,4-5 15,2-3-15,2-4 0,2-5 0,2-2 16,2-5-16,7-5 0,7-7 15,-2-6-15,0-2 0,-2-3 16,0-2-16,1-6 0,0-5 16,-7 4-16,-3 2 0,-7 6 0,-3 4 15,-11 11-15,-1 2 0,-2 3 16,-3 4-16,0 0 0</inkml:trace>
  <inkml:trace contextRef="#ctx0" brushRef="#br2" timeOffset="99976.23">21264 12369 0,'0'0'0,"0"0"16,0 0-16,-3 16 0,0-1 0,3 4 15,2 5-15,0-5 0,3 6 16,-1 4-16,1 5 0,1 1 0,1 6 16,1 2-16,0 4 0,1 3 15,0 0-15,2 2 0,-2-2 16,0-1-16,0-1 0,-8-43 15,7 41-15,-1 2 0,1-1 16,-1-4-16,-2-2 0,-1-3 16,-2-3-16,-1-6 0,-6 42 15,0-48-15,-1-8 0,1-6 16,2-5-16,-1 0 0,2-2 0,0-1 16,2-1-16,-6 1 0,-25-27 15,5-34-15,15 15 0,4 8 16,3 3-16,4-2 15,3-3-15,4-6 0,3 2 0,4 1 16,4 1-16,4-1 0,0 2 16,3 2-16,0 1 0,1 1 15,1 3-15,2 1 0,1 4 0,0 4 16,-2 5-16,0 5 0,0 6 16,-2 3-16,-2 5 0,2 4 15,1 5-15,-4 7 0,-1 5 16,-4 4-16,-5 4 0,-4 3 15,-3 3-15,-5 3 0,-6 2 16,-2 3-16,-2-1 0,-3 1 16,-3 0-16,0-2 15,-3 2-15,-2-5 0,1 0 16,-2-2-16,-3-2 0,-1-3 0,0-3 0,0-5 16,-1-4-16,-1-4 0,2-3 15,3-5-15,2-3 0,6-4 16,1-1-16,-8-5 0,2-5 15,5-5-15,5-1 0,1-14 0,5 13 16,2 6-16,0 2 0,1 2 16,0 4-16,0-1 0,0 2 15,-1-1-15,1 2 0</inkml:trace>
  <inkml:trace contextRef="#ctx0" brushRef="#br2" timeOffset="100447.23">22001 12772 0,'0'0'0,"0"0"16,0 0-16,5 15 0,2 2 0,0 3 15,1 3-15,3 2 0,-3-3 16,1 0-16,2 3 0,-1 0 0,1 1 15,0 0-15,-1-1 0,-1 0 16,0-2-16,-9-22 0,9 19 16,0 5-16,-1-3 15,0-2-15,-2-3 0,-1-5 0,-1-2 16,-2-3-16,0-2 0,-2-5 16,3 10-16,-1-5 0,-4 0 15,-5-17-15,5 7 0,-1 0 0,-1-5 16,-9-21-16,-4-15 0,-5-17 15,16 39-15,0-2 0,2 1 16,1 1-16,3-1 0,3 0 16,2-1-16,3 0 0,3 1 15,4 1-15,-2 7 0,6-6 16,3-1 0,2 0-16,1 2 0,2 1 0,2 2 15,1-1-15,1 1 0,6-3 0,-11 6 0,-4 4 16,-6 2-16,-5 4 0,-8 4 15,2-1-15,-4 2 0,-1 1 16,0 0-16</inkml:trace>
  <inkml:trace contextRef="#ctx0" brushRef="#br2" timeOffset="100822.2">22632 12653 0,'0'0'0,"0"0"0,-8 25 0,0 2 0,0 1 16,8-28-16,-4 21 0,1 0 16,2 1-16,0 0 0,1-21 15,1 22-15,2 7 0,3 1 16,3-1-16,4-2 0,0-4 16,3-1-16,1-2 0,2-3 15,2-2-15,-1-5 0,1-4 16,0-2-16,-2-3 0,-1-2 15,5-4-15,1-3 0,39-42 0,-33 10 16,-10 7-16,-5 3 0,-4-2 16,-3-1-16,-5-1 0,-4-4 15,-3-2-15,-6 1 0,-6 2 16,-3 3-16,-7-1 0,5 9 16,-1 5-16,-2 4 0,-3 4 15,-1 5-15,1 4 0,-4 5 16,1 2-16,1 3 0,3-1 15,6 1-15,2-1 0,6-1 0,12-5 16,0 0-16,0 0 0,0 0 16</inkml:trace>
  <inkml:trace contextRef="#ctx0" brushRef="#br2" timeOffset="101638.38">20189 13918 0,'0'0'0,"0"0"0,0 0 0,0 0 0,0 0 16,-3-2-16,0 1 0,3 1 0,0 0 0,0 0 0,0 0 16,0 0-16,0 0 0,0 0 15,0 0-15,0 0 0,0 0 16,2-2-16,18-18 0,-15 17 16,1 0-16,5 0 0,1 1 15,3-2-15,2-1 0,3 0 0,2-2 16,-22 7-16,15-5 0,2-1 15,-1 1-15,0-3 0,-14 8 16,13-7-16,4-1 0,0 0 16,0 0-16,-2 0 0,49-15 15,-66 23-15,10-4 0,-10 4 16,0 0-16,0 0 0,4-2 0,-4 2 16,5-1-16,-5 1 0</inkml:trace>
  <inkml:trace contextRef="#ctx0" brushRef="#br2" timeOffset="102673.79">21291 12306 0,'0'0'0,"1"-5"0,4-8 16,-2 4-16,1 0 0,0 0 15,1-1-15,2-1 0,3 0 16,1 0-16,3-1 0,2-1 16,-16 13-16,11-9 0,2 0 15,0 0-15,1 1 0,-12 7 16,12-8-16,8 0 0,1-1 0,1 2 15,1 1-15,1 2 0,0 1 16,0 2-16,-2 2 0,3 2 16,1 2-16,-1 2 0,43 26 15,-37-6-15,-13-3 0,-6-3 16,-5-2-16,-4-1 0,-1 5 16,-4 6-16,-6 11 0,-6 1 15,-1-4-15,-1 0 0,-3-2 0,1-1 16,-4-1-16,-2-1 0,-3-2 15,-1 0-15,-3-2 0,1 0 16,-2-2-16,-1-2 0,0-1 16,0-2-16,1 0 0,0-3 15,3-1-15,2-1 0,4-2 0,3-3 16,3-1-16,5-3 0,4-1 16,1-2-16,5-3 0,0 0 15,0 0-15,0 0 0,0 0 16,0 0-16,0 0 0,0 0 15,0 0-15,0 0 0,0 0 16,0 0-16</inkml:trace>
  <inkml:trace contextRef="#ctx0" brushRef="#br2" timeOffset="103771.67">23221 12398 0,'0'0'0,"0"0"0,10 13 0,2 0 16,0 2-16,2 3 15,0 4-15,-4-1 0,1 1 0,-1 2 16,0 1-16,0 1 0,-2 1 16,-1 0-16,-1 0 0,0-2 15,-6-23-15,4 22 0,0 2 0,-1-1 16,0-4-16,-2-5 0,-1-4 16,0-4-16,0-2 0,0 3 15,-1-4-15,1 0 0,-1-3 16,-6 9-16,-14-33 15,6-15-15,-3-38 0,16 49 16,0-2-16,1-2 0,1-4 0,2 0 0,3-1 16,5 0-16,3 1 0,0 8 15,8-7-15,4 0 0,2 4 16,2 3-16,0 4 0,5 4 16,1 5-16,1 6 0,2 6 15,1 6-15,1 3 0,-2 3 0,-2 5 16,-3 3-16,-4 4 0,-3 1 15,-3 3-15,-5 2 0,-3-1 16,-4 3-16,-3 3 0,-1-2 16,-3 0-16,-2-1 0,-3 1 15,-1 1-15,-3 2 0,-2-2 16,-4 7-16,4-16 0,1-6 16,1-6-16,3-5 0,0-3 0,1-1 15,0 0-15,1-3 0,0 0 16</inkml:trace>
  <inkml:trace contextRef="#ctx0" brushRef="#br6" timeOffset="122461.61">18644 8068 0,'0'0'0,"0"0"0,0 0 0,0 0 0,0 0 0,0 0 16,0 0-16,0 0 0,16 36 15,-13-27-15,-1 3 0,0 3 16,1 3-16,-3-18 0,2 16 0,2-1 15,0 3-15,0 1 0,-3-17 16,4 19-16,1 6 0,1 1 16,1 0-16,-1-1 0,0-1 15,-1-2-15,1-1 0,0-1 16,-1-1-16,0-3 0,-1-1 16,1-3-16,-1-3 0,-1-2 15,-1-2-15,0 0 0,8 11 0,-8-14 16,-1-1-16,10 1 0,-5-9 15,-1-2-15,-3 3 0,0-1 16,-2 3-16,5-10 0,6-24 16,0-14-16,-2 9 0,-5 8 15,0 4-15,-1 1 0,1 1 16,1-2-16,0 1 0,1 2 16,0 2-16,0 0 0,2 1 15,0 2-15,0 4 0,-1 2 0,-1 3 16,-2 2-16,-1 3 0,0 0 15,-2 3-15,0 0 0,-1 3 16,3-7-16,-4 8 0,0 0 16,3-4-16,-3 4 0,0 0 15</inkml:trace>
  <inkml:trace contextRef="#ctx0" brushRef="#br6" timeOffset="123261.93">19077 8265 0,'0'0'0,"0"0"0,13 0 0,1 0 0,0-2 16,1 0-16,1 0 0,1-1 15,0-1-15,1 1 0,2-1 16,-20 4-16,14-3 0,-2-1 0,0 0 15,1-1-15,-2 1 0,-9 3 16,10-4-16,1-2 0,-1-1 16,0 2-16,-2-2 0,1 0 15,-2 0-15,-2-1 0,-2 2 16,-1 2-16,-1-1 0,0 1 16,3-17-16,-8-3 0,1 20 15,-2 0-15,1 0 0,2 4 16,-3-4-16,-4-2 0,-2 0 0,-70 4 15,64 7-15,-2 3 0,1 2 16,-3 3-16,-1 3 16,20-15-16,0 0 0,-11 22 0,-42 76 15,39-68-15,-1 1 0,3 0 16,2-1-16,1-1 0,5 0 16,2-14-16,2 3 0,1-1 15,3 3 1,5-2-16,1 0 0,2-4 15,3-2-15,0-2 0,1-5 0,-3-2 0,0-1 0,-1-2 16,2-2-16,11-3 0,-2-4 16,2-4-16,-19 10 0,0 0 0,-1-1 15,0 2-15,-3 0 0,0 1 16,1-1-16,-2 2 0,2-3 16</inkml:trace>
  <inkml:trace contextRef="#ctx0" brushRef="#br6" timeOffset="124061.68">19487 8072 0,'0'0'0,"0"0"15,0 0-15,0 0 0,0 0 0,0 0 0,0 0 16,0 0-16,0 0 0,0 0 16,0 0-16,0 0 0,0 0 15,0 0-15,0 0 0,0 0 16,0 0-16,0 0 0,0 0 15,0 0-15,0 0 0,0 0 16,0 0-16,0 0 0,0 0 16</inkml:trace>
  <inkml:trace contextRef="#ctx0" brushRef="#br6" timeOffset="124782.71">19458 8061 0,'0'0'0,"0"0"0,0 0 0,0 0 0,0 0 15,0 0-15,0 0 0,0 0 16,0 0-16,-6 35 0,4-28 15,1 0-15,1 3 0,1-1 16,-1 4-16,0 3 0,-3 5 0,3-21 16,-1 14-16,-2 1 0,1 3 15,-2-1-15,4-14 0,-3 15 16,-2 7-16,1 0 0,1-1 16,0-1-16,0-3 0,2-1 15,0-2-15,0-3 0,0-3 16,1 0-16,0-2 0,-1-2 15,1-1-15,0 16 0,0-22 0,0 14 16,1-13-16,-1-1 0,0 0 16,1-1-16,-1 0 0,11-35 15,9-49-15,-14 65 0,-1-2 16,1-1-16,1-1 0,1 0 16,1 1-16,0-1 0,1 2 15,3 0-15,0 0 0,3 3 16,1 0-16,2 2 0,-1 2 0,1 2 15,-10 7-15,6-1 0,-1 0 16,0 1-16,-4 4 0,-3 1 16,1-1-16,-3 1 0,-1 0 15,-1 1-15,1 0 0,7-1 16,0 1-16,16 5 0,-24-3 16,-1 1-16,-2-3 0,0 0 15,0 0-15,0 0 0,0 0 0</inkml:trace>
  <inkml:trace contextRef="#ctx0" brushRef="#br6" timeOffset="126413.93">19993 7759 0,'0'0'0,"0"0"0,0 0 15,0 0-15,0 0 0,0 0 16,0 0-16,0 0 0,0 0 16,0 0-16,0 0 0,0 0 15,-7 49-15,5-38 0,0 2 16,-1 6-16,-1-2 0,-1 5 16,-1 5-16,0 3 0,-1 5 15,0 3-15,-2 1 0,1 3 16,0-1-16,0-1 0,-1-2 0,9-36 15,-8 35-15,0 3 0,0-2 16,1-3-16,0-1 0,0-4 16,1-3-16,0-3 15,1-4-15,1-3 0,0-2 16,1-4-16,-7 13 0,5-16 0,-2 2 0,7-10 16,0 0-16,0 0 0,0 0 15,0 0-15,0 0 0,0 0 16,0 0-16,0 0 0</inkml:trace>
  <inkml:trace contextRef="#ctx0" brushRef="#br6" timeOffset="127338.93">19830 8298 0,'0'0'15,"0"0"-15,0 0 0,0 0 0,0 0 0,0 0 16,0 0-16,0 0 0,0 0 16,0 0-16,1-4 0,-1 4 15,7-33-15,-7 28 0,1-1 16,-2 1-16,1 5 0,-3-10 15,1 3-15,0 0 0,-1 0 0,1 0 16,-1-1-16,-1 1 0,-2 0 16,0 0-16,-1 1 0,-2 1 15,-1 1-15,0 0 0,0 3 16,-2 1-16,1 1 0,-4 3 16,2 2-16,0 2 0,-1 1 15,2 4-15,0 2 0,1 3 16,0 1-16,4-5 0,-3 8 15,0 4-15,0 0 0,3 0 16,2-1-16,1-2 0,4-4 0,0-5 16,4 5-16,2-3 0,1-2 15,5-1-15,2-2 0,22 2 16,-17-11-16,1-2 0,-1-3 16,1-2-16,0-1 0,-1-4 15,1-1-15,0-3 0,-3 1 16,-3-1-16,-3 2 0,-2 3 15,-4 0-15,-5 9 0,0 0 0,0 0 16,0 0-16,0 0 0,0 0 16,0 0-16,0 0 0</inkml:trace>
  <inkml:trace contextRef="#ctx0" brushRef="#br6" timeOffset="127652.17">20076 8206 0,'0'0'0,"0"0"0,4 15 0,-2 0 15,0 2-15,-2 4 0,0 1 0,-2 1 16,2-23-16,-2 17 0,-1 0 15,1 1-15,0 0 0,-1-3 16,3-11-16,-3 13 0,1-2 16,-1-1-16,1-1 0,1-4 15,0-2-15,-1 4 0,1-6 16,0 2-16,1-3 0,-1 2 0,1-6 16,-1 6-16,1-6 0,-3 16 15,3-16-15</inkml:trace>
  <inkml:trace contextRef="#ctx0" brushRef="#br6" timeOffset="127839.66">20078 8061 0,'0'0'0,"0"0"0,0 0 15,3 3-15,1-2 0,14 6 16,-18-7-16,13 2 0,-6-2 15,-7 0-15,0 0 0,0 0 16,0 0-16,0 0 0,0 0 16,0 0-16,0 0 0</inkml:trace>
  <inkml:trace contextRef="#ctx0" brushRef="#br6" timeOffset="128969.19">20552 8210 0,'0'0'0,"0"0"0,0 0 0,0 0 16,0-4-16,-2 1 0,2 3 15,-9-19-15,6 14 0,-1 0 0,-1-2 16,-2 1-16,0-1 0,-1 3 31,-1-1-31,-5 0 0,-2 1 16,-2 4-16,-2 0 0,1 3 15,19-3-15,-14 3 0,0 1 16,0 1-16,0 2 0,13-7 0,-14 10 16,-2 3-16,-1 2 0,2 3 15,0 0-15,4 2 0,2 0 16,-1 41-16,11-31 0,2-5 15,3-2-15,3-3 0,1-2 16,1-2-16,2-4 0,1-4 0,4-1 16,-1-4-16,-1-2 0,-2-1 15,6-3-15,36-11 0,-35 6 16,1-4-16,-1 0 0,0-5 16,-1-2-16,-2-3 0,-1 0 15,-3-2-15,0 0 0,-4 1 16,-2 3-16,-2 2 0,-3 3 15,-3 12-15,0-1 0,0 1 0,0 2 16,0 0-16,1 1 0,0 0 16,0 0-16,-7-1 0,5 7 15,0 2-15,-2 2 0,1 7 16,-2 2-16,1 4 0,3-11 16,-1 12-16,-1 8 0,-1 4 15,1-1-15,0-2 0,0-1 16,0 1-16,-2-1 0,2-1 0,0-4 15,-1 0-15,0-1 0,-1 0 16,-1 0-16,-1-2 0,-1-1 16,0-4-16,-2-1 0,-1-2 15,1-1-15,1-3 0,-2-2 16,0 0-16,-2-3 0,2-2 16,2-1-16,-2-1 0,2-1 15,4-1-15,1-1 0,0 0 0,-5 0 16,-6-4-16,-1-3 0,6-1 15,-1-1-15,8 5 0,-1 0 16,0 1-16,2 0 0,1 1 16,-1 0-16,1 0 0,-1 0 15,1 1-15</inkml:trace>
  <inkml:trace contextRef="#ctx0" brushRef="#br6" timeOffset="129565.87">20730 8158 0,'0'0'0,"0"0"0,2 13 0,-2 1 0,1 2 15,-1 3-15,-1 1 0,0 3 16,0 2-16,1-25 0,-1 16 16,0 1-16,0 0 0,1-2 15,-1 0-15,0-1 0,1-11 16,-1 11-16,0 1 0,1-4 15,-1-1-15,1-2 0,-1 0 0,1-2 16,0 0-16,-1-1 0,1-1 16,0-1-16,0-3 0,0 0 15,-1 13-15,-3-9 0,-6-49 16,8 36-16,2-3 0,0-1 16,2-2-16,1-1 0,2 0 15,-1 0-15,1-2 0,0 1 16,1 1-16,1 0 0,3 1 15,0-1-15,1 0 0,2 4 0,1-3 16,2 2-16,1 1 0,1 2 16,0-3-16,0 3 0,0 1 15,-12 6-15,6-3 0,-1 2 16,-3 1-16,-2 1 0,0-1 16,0 2-16,-3-1 15,1 1-15,1-1 0,-2 0 0,-1 2 16,2-2-16,-4 2 0,4-2 0,12-3 15,-16 5-15,0 0 0,0 0 16</inkml:trace>
  <inkml:trace contextRef="#ctx0" brushRef="#br6" timeOffset="129878.34">21127 8192 0,'0'0'0,"0"0"0,0 5 0,2 14 15,-1-5-15,0 3 0,-2 3 0,0 2 16,1-22-16,-1 17 0,-1 1 15,1 0-15,0-1 0,0 1 16,1-13-16,-1 13 0,0 1 16,0-1-16,0-4 0,-1 5 15,2-10-15,-1 1 0,1-3 16,-1 0-16,1-4 0,0 1 16,-1-1-16,1 3 0,0-5 0</inkml:trace>
  <inkml:trace contextRef="#ctx0" brushRef="#br6" timeOffset="130145.4">21125 8043 0,'0'0'0,"0"0"16,0 0-16,3 2 0,-3-2 0,0 0 15,0 0-15,10 5 0,-3-2 16,-7-3-16,0 0 0,0 0 16,0 0-16,0 0 0,0 0 15,0 0-15,0 0 0</inkml:trace>
  <inkml:trace contextRef="#ctx0" brushRef="#br6" timeOffset="130805.3">21494 8101 0,'0'0'0,"0"0"0,0 0 0,-3-2 16,0 0-16,-12-5 0,7 5 16,-1 0-16,-1 2 0,0 2 15,0 0-15,-1 1 0,0 3 16,1 1-16,-1 0 0,1 0 15,0 0-15,-1 0 0,1-1 16,1 1-16,-2 0 0,2 0 0,1 1 16,1-2-16,1 2 0,2-1 15,4-7-15,0 0 0,-6 23 16,9-16-16,3-1 0,3 1 16,0 0-16,1-1 0,2-1 15,0-2-15,1 1 0,1-1 16,0-1-16,1 1 0,-1 1 0,2 0 15,-2 2-15,2 1 0,-1-1 16,1 1-16,-2 0 16,0 0-16,-14-7 0,2 1 15,6 4-15,0 0 0,0 1 0,-2 0 0,0 0 16,-1 0-16,0 1 0,-2 0 16,2-1-16,-2 1 0,-1 0 15,0 0-15,-1-2 0,0 0 16,0 2-16,-1-2 0,1-1 15,-1 1-15,-1 5 0,-2 6 16,-7 6-16,-2-3 0,0-7 16,2-5-16,1-1 0,-1 0 0,-2-3 15,3 0-15,-2-1 0,0-1 16,4-1-16,-2 0 0,-5 0 16,-3-1-16,0 0 0,0-1 15,10 2-15,1-2 0,1 2 16,0 0-16,2-1 0,0 1 15,0 0-15,-22-4 0,25 4 0</inkml:trace>
  <inkml:trace contextRef="#ctx0" brushRef="#br1" timeOffset="190155.89">15150 9830 0,'0'0'0,"0"0"0,0 0 0,3 3 15,8 12-15,-5-9 0,0 2 0,0 2 16,1 2-16,0 4 0,0 2 16,0 4-16,-7-22 0,5 17 15,0 2-15,0 2 0,2 0 31,-7-20-31,5 20 0,0 6 0,0 2 16,0-1-16,0 0 0,1-1 16,-1-3-16,0-2 0,-1-4 15,0-3-15,-1-2 0,0-3 16,0-1-16,-1-3 0,5 9 16,-1-11-16,-1-9 0,0-4 15,-2 4-15,-1 1 0,5-15 16,7-33-16,2-1 0,-3 13 15,-1 6-15,1 1 0,0 1 0,1 2 16,-2 1-16,0 2 0,-1 1 16,0 2-16,2 0 15,-1 2-15,2 3 0,-4 3 0,-1 4 16,-3 2-16,-2 5 0,0 1 16,0-2-16,-2 4 0,1-2 15,-3 4-15,5-7 0,-5 7 0,0 0 16,0 0-16,0 0 0,0 0 15</inkml:trace>
  <inkml:trace contextRef="#ctx0" brushRef="#br1" timeOffset="190875.18">15971 9819 0,'0'0'0,"0"0"0,0 0 0,0 0 15,-38-23-15,24 16 0,14 7 16,-31-11-16,14 8 0,0 3 16,-2 1-16,19-1 0,-13 3 15,-2 1-15,1 2 0,-3 2 16,15-6-16,-15 9 0,-5 5 0,-1 3 16,1 4-16,2 2 0,1 1 15,3 2-15,0 0 0,4 0 16,1 0-16,3-1 0,2 58 15,9-47-15,3-12 0,4-5 16,1-2-16,2-3 0,1-5 16,-3-4-16,2-2 0,-1-2 15,-3-2-15,0-1 0,15-2 16,-4-5-16,12-12 0,-3-5 0,-6 1 16,-5 0-16,6-11 0,-8 8 15,-2-1-15,-2-2 0,1 1 16,-3 0-16,-2 2 0,0 1 15,-2 3-15,-4 13 0,-2 9 16,0 0-16,0 0 0,0 0 16,0-9-16,0 2 0,1 2 0,4-25 15,-5 30-15,-1-1 0,0 5 16,-1 4-16,-1 2 0,0 7 16,1 1-16,1-14 0,0 12 15,1 9-15,0 4 0,1 1 16,3 3-16,1-2 0,1-4 15,-1-3-15,2-4 0,-1-2 16,1-3-16,1-1 0,1-4 16,-3-3-16,-2-4 0,2 3 0,-4-5 15,4 3-15,-6-4 0,6 3 16,-6-3-16,2 2 0,-1-2 16,2 2-16,11 3 0</inkml:trace>
  <inkml:trace contextRef="#ctx0" brushRef="#br1" timeOffset="191346.63">16597 9869 0,'0'0'0,"0"0"0,-4-3 15,-8-6-15,4 0 0,1-3 16,-2-1-16,-2-2 0,0 1 0,-2 1 16,-2 1-16,-2 3 0,17 9 15,-13-5-15,1 1 0,-3 2 16,1 1-16,-2 2 0,14-1 15,-15 2-15,-11 7 0,-1 5 16,2 2-16,2 5 0,2 1 16,2 3-16,2 2 0,2 0 15,-15 74-15,26-54 0,6-13 16,4-2-16,6-1 0,4-3 0,6-3 16,2-4-16,4-2 0,2-4 15,2-5-15,1-4 0,-1-2 16,0-4-16,2-4 0,-3-1 15,6-4-15,-16 3 0,-7 2 16,-4 2-16,-2 0 0,-3 0 16,0 1-16,-1 1 0,-2 0 15,0 0-15</inkml:trace>
  <inkml:trace contextRef="#ctx0" brushRef="#br1" timeOffset="191973.3">17127 9906 0,'0'0'0,"0"0"0,0 0 0,2-10 16,0 1-16,0-2 0,-2 11 16,1-20-16,-4 9 0,-1 1 15,-3-1-15,-2 0 16,-4 3-16,-1-1 0,-4 2 15,0 2-15,-4 2 0,22 3 0,-15 0 0,0 0 16,-2 2-16,0 2 0,14-3 16,-16 5-16,-7 6 0,0 3 15,1 3-15,1 3 0,1 1 16,3 3-16,3 0 0,-25 61 16,30-47-16,9-13 0,3-9 15,6 9-15,6-1 0,2-2 16,3-5-16,-1-5 0,1-5 0,-4-2 15,-3-2-15,8-3 0,7-2 16,11-7-16,16-10 0,-27 4 16,2-3-16,0-2 0,-2-3 15,-2-2-15,-4 1 0,-1-2 16,-3 2-16,-11 12 0,7-23 16,-4 12-16,0 3 0,0 1 15,-3 4-15,-2 2 0,-1 2 0,-3 10 16,2 0-16,-2 3 0,0 3 15,-10 18-15,8-15 0,1 3 16,0 2-16,2 3 0,2 3 16,1 2-16,1 1 0,-1-12 15,2 9-15,3 5 0,1-3 16,1-2-16,0-3 0,2-3 16,-1-2-16,0-4 0,3-3 15,-2-2-15,-2-3 0,5-1 0,18-13 16,0-11-16,-3-3 15,-17 14-15,-2 2 0,-6 7 0,2-3 16,-3 4-16,0 0 0,-3 4 16,6-9-16,-6 9 0,0 0 15,0 0-15,0 0 0,0 0 16</inkml:trace>
  <inkml:trace contextRef="#ctx0" brushRef="#br1" timeOffset="192257.21">17579 9253 0,'0'0'0,"0"0"0,0 0 0,0 5 0,2 11 16,-2-16-16,0 0 0,0 0 0,0 0 0,0 0 15,0 0-15,1 7 0,-1 2 16,2 29-16,-2 49 0,1-18 16,-2-14-16,0-5 0,0 0 15,0 0-15,0 0 0,-1-1 16,0-1-16,1-1 0,-1-2 15,1-3-15,1-2 0,-1-4 0,2-4 16,-1-2-16,1-6 0,-1-3 16,2 19-16,-2-32 0,0-8 15,0 0-15,0 5 0,1 4 16,-1-9-16,0 2 0,0 0 16,0 2-16,1 15 0,-1-19 15</inkml:trace>
  <inkml:trace contextRef="#ctx0" brushRef="#br1" timeOffset="192460.31">17328 9770 0,'0'0'0,"0"0"0,20-3 16,2-1-16,2 2 0,3-1 16,-27 3-16,20-1 0,3 1 15,2 0-15,0 0 0,-23 0 16,24 1-16,6 1 0,12 0 0,-15-1 15,-4 1-15,-3 0 0,-4-1 16,-10 0-16,3-1 0,-4 1 16,0 0-16,-2-1 0</inkml:trace>
  <inkml:trace contextRef="#ctx0" brushRef="#br1" timeOffset="192962.45">17823 9969 0,'0'0'0,"0"0"15,18 1-15,1 0 0,1 0 0,0 0 16,2-1-16,2 0 0,-2 1 0,-22-1 0,16-1 16,-1 0-16,1-1 0,0-1 15,-16 3-15,16-3 0,5-3 16,0 1-16,1-4 0,-2 1 15,-1-2-15,-1-1 0,-3-1 16,1-1-16,-3-1 0,1-1 16,-3 0-16,-2 1 0,-1-1 0,0-29 15,-9 28-15,0 4 0,-2 0 16,-2 0-16,-5-1 0,-4 3 16,-5 1-16,-5 5 0,1 4 15,-10 5-15,-27 15 0,33-8 16,0 4-16,0 4 0,0 5 15,27-25-15,-9 20 0,0 1 0,-30 67 16,30-56-16,3 0 0,5-1 16,4-1-16,5-3 15,1-10-15,11 5 0,8-2 0,6-3 16,6 1-16,5-2 0,0-4 16,3-2-16,-1-4 0,2 0 15,-2-2-15,-4-1 0,-4-2 16,-7-2-16,8-1 0,-23 1 0,-7 0 15,-1 1-15,-4-1 0,-2 1 16,-3 0-16,0 0 0,0 0 16,0 0-16</inkml:trace>
  <inkml:trace contextRef="#ctx1" brushRef="#br5" timeOffset="-186336.56">3582 17125 0,'0'0'0,"0"0"0,0 0 0,0 0 0,0 0 0,0 0 15,0 0-15,0 0 0,0 0 16,0 0-16,0 0 0,0 0 15,0 0-15</inkml:trace>
  <inkml:trace contextRef="#ctx0" brushRef="#br5" timeOffset="212562.65">16998 5797 0,'0'0'0,"0"0"0,1 5 15,6 8-15,3-4 0,-10-9 16,23 25-16,-8-8 0,-3-2 0,3 4 15,1 1-15,4 3 0,1 2 16,2 2-16,1 1 0,0 1 16,1 1-16,-2 0 0,0-1 15,-1-2-15,-2 1 0,-17-26 16,15 23-16,1 2 0,-3 0 16,-1-2-16,-3-4 0,-2-2 0,-2-4 15,-2-2-15,-2-4 0,3 14 16,-5-13-16,-1-4 0,-2-4 15,0-2-15,-1 0 0,-7-13 16,-4-11-16,-10-31 0,5 4 16,4 8-16,2 1 0,3-2 15,1 2-15,4 1 0,3 0 16,1 2-16,2 0 0,1 3 16,1 2-16,3 0 0,1 2 0,1 3 15,1-5-15,-5 15 0,-1 7 16,-1 5-16,0 1 0,-3 3 15,2 0-15,-2 3 0,0 0 16,0 0-16</inkml:trace>
  <inkml:trace contextRef="#ctx0" brushRef="#br5" timeOffset="213235.83">17843 5547 0,'0'0'0,"0"0"0,-12 0 16,1 0-16,-2 0 0,1 0 16,12 0-16,-28 0 0,14 1 0,-1 0 15,-2 2-15,1 0 0,-1 3 16,17-6-16,-11 7 0,-1 2 15,-1 2-15,2 3 0,9-12 0,-11 16 16,-1 9-16,0 5 0,2 5 16,3 4-16,1 2 0,4 1 15,2 2-15,1 0 0,3-1 16,20 105-16,-9-97 0,0-18 16,-1-7-16,1-6 0,1-5 15,0-5-15,-2-3 0,-2-5 16,0-1-16,-6-2 0,3-1 15,-1-1-15,17-9 0,10-30 0,-13-3 16,-8 5-16,-2-2 0,1-3 16,-4-4-16,-2-15 0,-3 8 15,-2-3-15,-1 0 0,-1 32 16,2 25-16,0 0 0,-1-28 16,-1 3-16,2 1 0,-1 3 15,0 1-15,0 4 0,1 16 16,0 0-16,0 0 0,3-6 0,11-25 15,-8 36-15,-1 4 0,1 5 16,-3-8-16,8 22 0,7 10 16,-1-1-16,-2 2 0,3-1 15,-1-2-15,1 0 0,-1-4 16,2-3-16,0-3 0,-2-5 16,1-2-16,-1-5 0,-1-3 15,-2-3-15,1-4 0,-6-2 16,-6-2-16,5-1 0,7-5 0,2-14 15,-3-14-15,-2-9 0,-9 24 16,-1 6-16,-1 3 0,0 2 16,1 4-16,-2 1 0,1-1 15,-1 0-15,0 1 0</inkml:trace>
  <inkml:trace contextRef="#ctx0" brushRef="#br5" timeOffset="213677.19">18118 5339 0,'0'0'0,"0"0"0,0 0 0,3 10 0,-1 2 0,2 3 15,0 6-15,-1-3 0,2 4 0,0 6 16,2 3-16,3 4 0,-1 4 16,1 0-16,2 2 0,-1 1 15,-1-2-15,1-1 0,-1-3 16,-9-32-16,7 30 0,2 2 16,-2-4-16,-2-4 0,0-3 15,-2-6-15,0-4 0,-1-5 16,-3-10-16,2 15 0,-1-9 15,-3-6-15,0-3 0,0-3 16,-6-24-16,-19-89 0,11 24 0,10 46 16,1-2-16,1-1 0,2 0 15,3 1-15,1 2 0,5 2 16,2 2-16,2 3 0,1 9 16,3-2-16,2 0 0,2 4 15,5 3-15,2 3 0,3 6 16,1 5-16,1 7 0,0 5 0,3 7 15,3 8-15,-4 6 0,0 7 16,-2 7-16,-1 5 0,-4-1 16,-2 5-16,-1 1 0,-3 2 15,0-1-15,-2-1 0,5 20 16,-7-20-16,-3-4 0,-2-5 16,-1-2-16,4-1 0,1-5 15,4 4-15,-8-12 0,-2-7 16,-5-5-16,0 0 0,-1-5 0,-1 2 15,-2-3-15,0 0 0,0 0 16</inkml:trace>
  <inkml:trace contextRef="#ctx0" brushRef="#br5" timeOffset="-201377.34">12187 5615 0,'0'0'0,"0"0"0,3 5 16,5 6-16,-2-2 0,2 4 0,-2 2 15,1 6-15,-2 3 0,-1-5 16,2 5-16,2 2 0,-1 1 16,0 2-16,0-1 0,0 1 15,-1 0-15,0 0 0,-5-27 16,5 27-16,1 4 0,0-1 16,-1-1-16,-1-1 0,0-2 15,0-3-15,1-2 0,-2-4 16,-1-2-16,0-3 0,0-3 0,5 17 15,-8-28-15,3 5 0,-1-1 16,9-2-16,-3-9 0,-5 3 16,-1-3-16,2-2 0,8-35 15,2-28-15,-2 17 0,-4 11 16,-1 2-16,0 1 0,2 0 16,1 0-16,1 3 0,2 1 15,0 3-15,1 2 0,0 2 0,-1 4 16,0 3-16,-1 0 0,-1 2 15,-1 3-15,-2 1 0,-1 3 16,-1 2-16,0 0 0,-4 8 16,0-3-1,-1 5-15,2-4 0,-3 6 0,1-3 16,-1 3-16,3-6 0,-3 6 0</inkml:trace>
  <inkml:trace contextRef="#ctx0" brushRef="#br5" timeOffset="-200781.65">12809 5588 0,'0'0'0,"-28"22"0,0 2 0,2 2 0,7-2 16,-2 2-16,2 2 0,2 2 15,1 0-15,2 0 0,2 0 16,3 1-16,2 0 0,7-31 0,-5 27 15,2 0-15,2-25 0,0 22 16,2 4-16,2 2 0,4-2 16,3-2-16,2-4 0,2-2 15,2-4-15,0-2 0,2-3 16,42 2-16,-26-14 0,2-7 16,-2-6-16,-5-3 0,-2-1 15,-2-3-15,-1-4 0,0-4 16,-2-4-16,-3-2 0,-4-2 0,-3-1 15,-2-1-15,-4-1 0,-2-11 16,-4 13-16,-3 3 0,-2 4 16,-3 3-16,-2 2 0,-2 4 15,-3 3-15,0 4 0,-3 2 16,0 3 0,-3 2-16,11 8 0,10 0 15,-15 1-15,-49 2 0,56 1 0,-18 6 0,11-4 0,0-1 16,3-1-16,2-1 0,10-3 15,0 0-15,0 0 0,0 0 16,0 0-16,0 0 0,0 0 16</inkml:trace>
  <inkml:trace contextRef="#ctx0" brushRef="#br5" timeOffset="-200295.61">13254 5545 0,'0'0'0,"0"0"0,-2 20 0,1 0 16,0 3-16,0 4 0,0-4 15,-1 1-15,1 4 0,0 1 16,0 2-16,1-1 0,-1 0 16,1 0-16,0-29 0,0 27 15,-1 5-15,0 0 0,1-2 16,-2-2-16,0-3 0,0-4 0,0-4 16,0-4-16,0-2 0,0-3 15,2-9-15,0 0 0,-3 17 16,0-11-16,3-18 0,0 6 15,0-2-15,0-5 0,2-135 16,0 110-16,2-3 0,0 0 0,0 0 16,3 0-16,2 6 0,4 0 15,1 4-15,2 3 0,1 4 16,2 2-16,2 2 0,0 3 16,2 2-16,-8 6 0,4-1 15,0 3 1,4-2-16,-11 3 0,-4 5 15,-2-1-15,-2 1 0,0 0 0,-2 0 0,1 0 0,-1 1 16,2-1-16</inkml:trace>
  <inkml:trace contextRef="#ctx0" brushRef="#br5" timeOffset="-199998.79">13710 5471 0,'0'0'0,"0"0"0,-5 35 0,2-7 0,0 3 15,1 2-15,0 4 0,0 4 0,0 1 16,-1 2-16,2 0 16,-1 0-16,-1 2 0,0-3 0,3-42 15,-3 40-15,0 3 0,-1-2 16,1-4-16,0-4 0,0-5 15,-1-4-15,2-5 0,1-6 16,0-5-16,-1 3 0,2-7 16,-1 3-16,1-8 0,0 0 15,0 0-15,0 0 0,0 0 0,0 0 16,0 0-16</inkml:trace>
  <inkml:trace contextRef="#ctx0" brushRef="#br5" timeOffset="-199621.33">13540 5479 0,'0'0'0,"0"0"0,7-16 16,1 1-16,4-2 0,2 2 16,5-2-16,-4 4 0,4 1 15,0 1-15,4 1 0,1 2 31,3 0-31,1 3 0,2 1 16,0 2-16,-26 2 0,28 1 0,7 3 16,2 4-16,-1 3 0,-3 5 15,-2 2-15,-2 2 0,-4 4 16,-2 1-16,-4 0 0,-5 2 16,11 58-16,-24-43 0,-6-9 15,-8-2-15,-7-1 0,-4-2 16,-7-3-16,-2-2 0,-3-4 15,-2-2-15,-1-2 0,-1-1 0,-3-2 16,1-2-16,2-2 0,2-2 16,-8 0-16,16-3 0,7 0 15,8-3-15,3 1 0,4-1 16,0 0-16,1 1 0,0-1 16,3 0-16</inkml:trace>
  <inkml:trace contextRef="#ctx0" brushRef="#br7" timeOffset="-176837.85">15012 13725 0,'0'0'0,"0"0"0,4 2 0,-2 0 16,9 4-16,-4-1 0,-7-5 0,16 8 16,-6-5-16,1 1 0,3-1 15,0-2-15,4 0 0,1-3 16,1 0-16,-20 2 0,15-3 16,-1 0-16,3-1 0,-2-1 15,-14 4-15,15-4 0,3-1 0,1-2 16,-2 0-16,-2 0 0,-2-1 15,-2 0-15,-3 0 0,0 1 16,-3 0-16,2-18 0,-7 20 16,-2 0-16,0 0 0,0 1 15,-6-7-15,-76-26 0,63 36 16,-1 3-16,-2 2 0,0 4 16,0 1-16,2 4 0,2 1 0,3 3 15,2 2-15,4 2 0,4 1 16,1 2-16,5 0 0,4 1 15,1-2-15,4 2 0,-1-11 16,7 7-16,3-1 0,3-2 16,3 0-16,0-3 0,1-2 0,0-2 15,1-3-15,1-2 0,1 1 16,-2-5-16,-4-2 0,-1-1 16,6-2-16,-18 3 0,0-1 15,-3 1-15,-2 0 0,-1-1 16,0 2-16,-1-1 0,1 0 15,-2 1-15</inkml:trace>
  <inkml:trace contextRef="#ctx0" brushRef="#br7" timeOffset="-176509.3">15527 13583 0,'0'0'0,"0"0"16,7 8-16,1 1 0,1-1 0,2 2 16,1 0-16,2 2 0,3 1 15,0 2-15,-17-15 0,13 11 16,1 1-16,1 0 0,-1 1 16,-13-13-16,14 13 0,3 4 15,1 0-15,-1-1 0,0 0 16,0 0-16,-2-3 0,0-1 15,-3-1-15,-2-3 0,-2 0 0,-2-3 16,1 0-16,19 13 0,-27-18 16,0 0-16,0 0 0,0 0 15,0 0-15,0 0 0,0 0 16,0 0-16</inkml:trace>
  <inkml:trace contextRef="#ctx0" brushRef="#br7" timeOffset="-176288.72">15829 13571 0,'0'0'16,"0"0"-16,-2 3 0,1 1 0,-6 11 15,1-6-15,-1 3 0,-2 1 0,-2 4 16,1-2-16,-1 2 0,-2 2 16,-1 2-16,0 2 0,0-1 15,1 2-15,-1-1 16,2-1-16,11-22 0,-10 21 0,-5 10 15,6-11-15,1-3 0,3-3 16,1-4-16,3-6 0,0 1 16,0 0-16,1-1 0,-1-2 0</inkml:trace>
  <inkml:trace contextRef="#ctx0" brushRef="#br7" timeOffset="-176007.48">16101 13622 0,'0'0'0,"0"0"0,-6 20 15,-1 1-15,1 0 0,1 3 16,5-24-16,-4 19 0,0 1 16,0 2-16,-1 2 0,5-22 15,-4 22-15,0 7 0,-1 1 16,1 1-16,0-1 0,0-2 15,1-2-15,-1-1 0,2-5 16,0-3-16,1-4 0,0-5 16,0 3-16,1-6 0,-1 0 0,1-3 15,-1 3-15,0 9 0,1-16 16,0 0-16,0 0 0,0 0 16</inkml:trace>
  <inkml:trace contextRef="#ctx0" brushRef="#br7" timeOffset="-175614.72">16039 13552 0,'0'0'0,"0"0"0,0 0 0,7-9 0,-1-1 16,2 1-16,1-1 0,0 1 0,2 1 16,3 1-16,2 2 0,4 0 15,1 4-15,-21 1 0,14-1 16,2 2-16,0 0 0,1 1 15,-15-1-15,16 3 0,6 4 16,1 3-16,-2 2 0,-2 2 16,-1 2-16,-2 1 0,-4 0 15,-1 2-15,-4 0 0,-3 0 16,-5 42-16,-9-26 0,-5-9 0,-1-4 16,-3-4-16,-2-3 0,-3 0 15,-1-4-15,-3 0 0,0-3 16,0-2-16,2-4 0,3-1 15,4-2-15,-1-2 0,-5-3 16,3-4-16,5 0 0,-6-12 16,14 8-16,4 1 0,1 1 15,2 2-15,0 2 0,0 7 0,0 0 16,0 0-16,0 0 0,0 0 16,0 0-16</inkml:trace>
  <inkml:trace contextRef="#ctx0" brushRef="#br7" timeOffset="-175253.47">16515 13603 0,'0'0'0,"0"0"0,2 4 0,0 0 0,4 11 16,-4-6-16,-1 2 0,0 1 15,-1 3-15,0 3 0,-1 2 16,0 2-16,-4 0 0,5-22 0,-4 14 15,0 1-15,0-2 0,1 0 16,-1-1-16,1-2 0,-2 5 16,0-2-16,2-1 0,3-12 15,0 0-15,0 0 0,0 0 16,-1 1-16,0 4 0,1-5 16</inkml:trace>
  <inkml:trace contextRef="#ctx0" brushRef="#br7" timeOffset="-173514.26">16486 13719 0,'0'0'0,"0"0"0,3 1 0,2 0 0,-5-1 15,21 3-15,-14-2 0,1-2 16,-1 0-16,1 1 0,-1-2 15,3-1-15,-2-2 0,2 0 16,1-1-16,1 1 0,1 0 16,0 1-16,-1 1 0,1 0 0,-2-2 15,0 0-15,0-1 16,-11 6-16,14-9 0,-14 9 0,14-13 16,-14 13-16,4-5 0,0-1 15,-1 1 1,-2 4-16,2-5 0,-1 0 15,0 2-15,0-5 0,1 1 0,-3 2 0,0 0 0,1 1 16,-2 0-16,-1-7 0,-5-8 16,-5 1-16,0 5 0,3 4 15,1 4-15,0 0 0,0 3 16,0-1-16,-61-3 0,56 11 16,1 0-16,0 2 0,0 2 15,0 1-15,1 4 0,0 2 0,3 2 16,1 2-16,6-8 0,1-11 15,0 0-15,0 17 0,4 65 16,-1-58-16,1-2 0,2 0 16,1-1-16,3-2 0,1 0 15,2-1-15,-1-3 0,-5-8 16,6 6-16,2 2 0,3 0 16,-2 0-16,0-2 0,-1-2 0,0-2 15,-3-2-15,-1-2 0,-4-3 16,-3-2-16,3 2 0,-6-2 15,7 0-15,11-3 0,5-5 16,-7-2-16,-10 5 0,-1 1 16,-3 2-16,0-1 0,-1 1 15,1 0-15,-2-1 0</inkml:trace>
  <inkml:trace contextRef="#ctx0" brushRef="#br7" timeOffset="-172855.2">17263 13678 0,'0'0'0,"0"0"0,-3-2 0,1-2 31,-6-9-31,4 6 0,-2-1 16,-2-2-16,-4 1 0,-2-2 16,-5 0-16,-1 1 0,20 10 0,-16-6 15,-2 2-15,0 0 0,-2 2 16,20 2-16,-20 0 0,-6 1 16,-4 3-16,-1 4 0,1 3 15,3 4-15,3 1 0,2 0 16,5 2-16,1 0 0,5 1 15,2-1-15,3-2 0,10 40 0,12-22 16,1-10-16,1-7 0,3-5 16,1-2-16,0-4 0,21-4 15,-18-4-15,2-6 0,1-3 16,-1-1-16,1-5 0,-17 5 16,-11 12-16,0 0 0,15-23 15,56-84-15,-53 77 0,-3 0 16,0-3-16,-4-2 0,-3 10 15,0-6-15,-1 1 0,-2 2 0,-1 1 16,-2 2-16,0 2 0,-1 5 16,-1 6-16,-1 1 0,-1-1 15,-1 2-15,0 3 0,1 3 16,0 0-16,1 4 0,-2-4 16,-45 45-16,40-21 0,0 4 15,-1 4-15,2 4 0,1 3 16,1 3-16,1 1 0,2 0 0,2 1 15,0-1-15,2 0 0,1-3 16,1-5-16,-1-14 0,3 10 16,2-1-16,2-2 0,1-5 15,-1-5-15,0-4 0,-1 1 16,-5-8-16,0 1 0,-3-3 16,6 3-16,-7-4 0,1 2 15,1 0-15,-2-2 0,0 0 0</inkml:trace>
  <inkml:trace contextRef="#ctx0" brushRef="#br7" timeOffset="-172635.54">17454 13662 0,'0'0'0,"0"0"0,3 18 0,0 3 0,-1 0 15,-1 1-15,0 2 0,-1-24 16,0 15-16,1 2 0,-1-1 15,0 1-15,0 0 0,0-16 16,0 14-16,0 1 0,0 5 16,0-10-16,1-1 0,-1-2 15,0 0-15,0-5 0,0 2 0,1-1 16,-1 1-16,0-3 0</inkml:trace>
  <inkml:trace contextRef="#ctx0" brushRef="#br7" timeOffset="-172479.3">17531 13482 0,'0'0'0,"0"0"0,0 0 0,0 0 15,0 0-15,4 1 0,12 1 0,-7-1 16,-9-1-16,0 0 0,0 0 16,0 0-16,0 0 0,0 0 15,0 0-15,0 0 0</inkml:trace>
  <inkml:trace contextRef="#ctx0" brushRef="#br7" timeOffset="-172228.02">17765 13339 0,'0'0'16,"0"0"-16,0 0 0,-3 30 0,-1 2 0,0-7 16,1 1-16,0 1 0,0 1 15,0 1-15,-1 3 0,1 0 16,0 0-16,-1 1 0,4-29 15,-3 28-15,-1 4 0,2 1 16,1-2-16,0-3 0,0-3 0,1-4 16,1-2-16,1-5 0,2 7 15,1-11-15,-2-3 0,-1-2 16,1-3-16,6 12 16,-1-10-16,-2-5 0,-2 0 0,-1-3 15</inkml:trace>
  <inkml:trace contextRef="#ctx0" brushRef="#br7" timeOffset="-171931.19">17533 13603 0,'0'0'0,"0"0"0,0 0 0,11-1 0,0 0 15,1 0-15,5-2 16,4 2-16,2-1 0,-23 2 0,18-1 16,3-1-16,-1 0 0,3 1 15,-21 0-15,20 0 0,6 0 0,-1 0 16,-2 2-16,0 0 0,0 2 15,-3 1-15,-3 1 0,-1 2 16,-3 2-16,-1 2 0,-3 3 16,-1 1-16,-2 3 0,-3 1 15,-1 4-15,-1 1 0,-4 54 16,-3-32-16,1-17 0,1-8 16,1-6-16,1-5 0,0-3 15,1 4-15,-1-7 0,1 3 0,-1-7 16,2 11-16,-2-11 0,0 0 15,1 5-15,-1-5 0,0 2 16</inkml:trace>
  <inkml:trace contextRef="#ctx0" brushRef="#br7" timeOffset="-171759.32">18098 13519 0,'0'0'0,"0"0"0,0 0 0,0 0 0,0 0 16,0 0-16,0 0 0,0 0 15,0 0-15,0 0 0,0 0 16,0 0-16,0 0 0,0 0 16,0 0-16,0 0 0,0 0 15,0 0-15,0 0 0</inkml:trace>
  <inkml:trace contextRef="#ctx0" brushRef="#br7" timeOffset="-171395.92">18314 13645 0,'0'0'0,"0"0"0,-20 14 16,0 2-16,1-1 0,-1 1 15,3 1-15,0 1 0,17-18 16,-9 13-16,0 1 0,3-2 16,1 0-16,2-1 0,2 1 15,1 0-15,1-1 0,0-4 0,5 7 16,7 6-16,3-4 0,3-3 15,1-3-15,3-3 0,0-2 16,1 1-16,-2-5 0,-1-1 16,56-14-16,-35-7 0,-18 3 15,-7-1-15,-3-3 0,-2-13 16,-9 10-16,-5 0 0,-6 0 16,-7 0-16,-4 1 0,-6 1 0,-5 1 15,-1 4-15,-2 0 0,0 5 16,0 2-16,3 3 0,5 1 15,4 1-15,5 3 0,4 0 16,12 3-16,0 0 0,0 0 16,0 0-16,0 0 0,0 0 15</inkml:trace>
  <inkml:trace contextRef="#ctx0" brushRef="#br7" timeOffset="-170973.81">18681 13690 0,'0'0'0,"0"0"0,-5 20 0,1 0 15,-2 0-15,0 0 0,-2 0 16,-1 1-16,0-2 0,9-19 0,-6 15 16,0-4-16,0 1 0,1-4 15,1 2-15,1-3 0,0-2 16,3-5-16,-14 34 0,15-34 15,1-4-15,1-2 16,2-3-16,2-3 0,2-3 16,2-3-16,-4 3 0,2-1 0,24-42 0,-16 27 15,0 2-15,1-1 0,0-1 16,-1 2-16,1 2 0,-3 5 16,1 5-16,-3 4 0,-1 5 15,-1 5-15,-1 5 0,0 7 16,-1 3-16,-1 6 0,-1 5 15,-2 4-15,-2 2 0,-3 2 16,0-11-16,-2 10 0,-2 1 16,1 1-16,-1-1 0,-1 0 15,1-3-15,1-2 0,0 10 0,3-16 16,0-7-16,0-3 0,0 0 16,0-7-16,0 2 0,1-2 15,-1 3-15,0-6 0</inkml:trace>
  <inkml:trace contextRef="#ctx0" brushRef="#br7" timeOffset="-165423.35">16445 13744 0,'0'0'0,"0"0"0,0 0 0,0 0 0,0 0 16,0 0-16,0 0 15,0 0-15,0 0 0,0 0 16,0 0-16,0 0 0,0 0 0,0 0 0,42 0 16,-36-1-16,-6 1 0,10-3 15,-10 3-15,12-3 0,-12 3 16,13-4-16,-6 1 0,-1 1 16,1-1-16,1-2 0,-2-1 15,0 0-15,0 0 0,0 0 0,2 0 16,0 1-16,0 0 0,1 2 15,0-2-15,-1 1 0,-1-2 16,-7 6-16,11-10 0,-11 10 16,10-13-16,-10 13 0,3-5 15,0 1-15,1-1 0,-1 1 16,0-2-16,-2 5 0,3-4 0,0 0 16,-1 1-16,1-3 0,1-2 15,2-4-15,-1 0 0,-2 2 16,-1 3-16,-1 2 0,-1 2 15,0 0-15,0 0 0,0-1 16,0 1-16,0 0 0,0-1 16,-1-34-16,-1 19 0,-1 6 15,1 6-15,-1 0 0,1 2 16,-1 0-16,-1 1 0,1 1 0,-2 0 16,1 0-16,-1 2 0,1-1 15,-1 2-15,-1 1 0,-1-2 16,-1 2-16,0 0 0,0 1 15,-1 0-15,-1 0 0,0 1 16,5 0-16,-1-1 0,-1 1 16,0 0-16,1 0 0,3 0 15,-5 1-15,-2 3 0,-3 3 16,-35 45-16,41-44 0,-1 0 16,2 1-16,1 0 0,0 0 0,0 0 15,1 1-15,0 2 0,-1-1 16,2-1-16,0 1 0,1-1 15,1 1-15,-1-2 0,1 1 16,0 1-16,0-6 16,-1 0-16,1 0 0,0 1 15,1 25-15,0-20 0,1 0 0,0 0 0,1 1 16,0-1-16,0-2 0,1-1 16,0 1-16,0-2 0,-1 1 15,0-1-15,-1 0 0,0 0 0,1 0 16,1-1-16,2 2 0,2 0 15,1-1-15,-9-9 0,3 2 16,1 2-16,3 2 0,-2-3 16,1-1-16,0 2 0,1-2 15,1 1-15,0 1 0,1-2 16,2 1-16,0 0 0,1-1 16,-1 0-16,-2 0 0,-4-1 15,2-1-15,-1 1 0,-1-1 0,-1 0 16,0 0-16,2 0 0,0 0 15,31-2-15,-21 0 0,-5 2 16,-5 0-16,-1-1 0,-1 1 16,-4 0-16,0 0 0,0 0 15,0 0-15,0 0 0,0 0 16,0 0-16,0 0 0,0 0 16,0 0-16,0 0 0,1 0 0,1 0 15,-1 0-15,0 0 0,-1 0 16,1 0-16,-1 0 0,0 0 15,0 0-15,-1 0 0,1 0 16,-1 0-16,0 0 0,-149-6 16,140 5-16,0 1 0,0 0 15,1-1-15,-1-1 0,-2-1 16,1-1-16,0 1 0,0-2 0,3-1 16,1 1-16,2-2 0,1 0 15,-2 1-15,2-1 0,0 0 16,-1 1-16,-1-1 0,0 1 15,-1-1-15,2 1 0,0-1 16,2 1-16,3-1 0,1 0 16,0 2-16,-1 0 0,1-1 15,0 0 1,0-1-16,-1 1 0,4-26 0,-2 23 16,-1-1-16,1 0 0,-1 1 0,0-2 0,2 0 15,-2 0-15,2 0 0,-1 0 16,1 0-16,-1 0 0,0 1 15,0 0-15,0-1 0,-1 1 0,2 0 16,-1 0-16,1-1 0,-3 11 16,3-6-16,0-1 0,-1 2 15,1-1-15,-1 0 0,0 1 16,-1 4-16,2-5 0,2-4 16,1 0-16,1 0 0,-1 1 15,1 1-15,-1-1 0,0 2 16,0 1-16,-1 3 0,-1-2 15,2 0-15,0 0 0,-1 0 0,2 2 16,-2-1-16,0 0 0,0 1 16,-1 1-16,-1 0 0,0 0 15,1 1-15,26-6 0,-13 8 16,-5 2-16,-5 0 0,-1 0 16,0 1-16,-2 0 0,0 0 15,1 0-15,-3 1 0,1 0 0,-1 2 16,-1 0-16,0-1 0,0-2 15,-1 11-15,0-3 0,0-6 16,-1 0-16,1 0 0,-1-1 16,1-5-16,-2 6 0,-1 4 15,-3 4-15,-35 50 0,33-54 16,0-1-16,-1-1 0,-1 1 16,0-1-16,-2-1 0,1 0 15,0-2-15,0 0 0,3-1 0,1 0 16,1-2-16,6-2 0,0 0 15,0 0-15,0 0 0,0 0 16,0 0-16,0 0 0,0 0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3E1E2-7FC7-4A0A-8F12-5EAC63B1D00C}"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B814A-E6F7-4B17-93F5-5DCD3E3634FD}" type="slidenum">
              <a:rPr lang="en-US" smtClean="0"/>
              <a:t>‹#›</a:t>
            </a:fld>
            <a:endParaRPr lang="en-US"/>
          </a:p>
        </p:txBody>
      </p:sp>
    </p:spTree>
    <p:extLst>
      <p:ext uri="{BB962C8B-B14F-4D97-AF65-F5344CB8AC3E}">
        <p14:creationId xmlns:p14="http://schemas.microsoft.com/office/powerpoint/2010/main" val="428782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B814A-E6F7-4B17-93F5-5DCD3E3634FD}" type="slidenum">
              <a:rPr lang="en-US" smtClean="0"/>
              <a:t>6</a:t>
            </a:fld>
            <a:endParaRPr lang="en-US"/>
          </a:p>
        </p:txBody>
      </p:sp>
    </p:spTree>
    <p:extLst>
      <p:ext uri="{BB962C8B-B14F-4D97-AF65-F5344CB8AC3E}">
        <p14:creationId xmlns:p14="http://schemas.microsoft.com/office/powerpoint/2010/main" val="218595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F6210-762A-A2F2-232F-D8E8AFFB13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B7095-9B8E-C02D-5A73-64D3B9BE3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498463-7B10-9BF9-F7E0-B5A96819514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93FB37-D7E7-86D0-72DA-0A5A71FFB816}"/>
              </a:ext>
            </a:extLst>
          </p:cNvPr>
          <p:cNvSpPr>
            <a:spLocks noGrp="1"/>
          </p:cNvSpPr>
          <p:nvPr>
            <p:ph type="sldNum" sz="quarter" idx="5"/>
          </p:nvPr>
        </p:nvSpPr>
        <p:spPr/>
        <p:txBody>
          <a:bodyPr/>
          <a:lstStyle/>
          <a:p>
            <a:fld id="{F09B814A-E6F7-4B17-93F5-5DCD3E3634FD}" type="slidenum">
              <a:rPr lang="en-US" smtClean="0"/>
              <a:t>15</a:t>
            </a:fld>
            <a:endParaRPr lang="en-US"/>
          </a:p>
        </p:txBody>
      </p:sp>
    </p:spTree>
    <p:extLst>
      <p:ext uri="{BB962C8B-B14F-4D97-AF65-F5344CB8AC3E}">
        <p14:creationId xmlns:p14="http://schemas.microsoft.com/office/powerpoint/2010/main" val="84147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C8C43-21F0-541B-D71B-F8DFB3CC4A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7997C9-7BEE-3689-557D-30017AE2EF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093C88-4997-8B24-D017-DF130CF34F5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83775B-13BC-5EB6-35B3-E30B86B149F6}"/>
              </a:ext>
            </a:extLst>
          </p:cNvPr>
          <p:cNvSpPr>
            <a:spLocks noGrp="1"/>
          </p:cNvSpPr>
          <p:nvPr>
            <p:ph type="sldNum" sz="quarter" idx="5"/>
          </p:nvPr>
        </p:nvSpPr>
        <p:spPr/>
        <p:txBody>
          <a:bodyPr/>
          <a:lstStyle/>
          <a:p>
            <a:fld id="{F09B814A-E6F7-4B17-93F5-5DCD3E3634FD}" type="slidenum">
              <a:rPr lang="en-US" smtClean="0"/>
              <a:t>16</a:t>
            </a:fld>
            <a:endParaRPr lang="en-US"/>
          </a:p>
        </p:txBody>
      </p:sp>
    </p:spTree>
    <p:extLst>
      <p:ext uri="{BB962C8B-B14F-4D97-AF65-F5344CB8AC3E}">
        <p14:creationId xmlns:p14="http://schemas.microsoft.com/office/powerpoint/2010/main" val="252563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B16AD-8983-39CD-E30F-C4C30D242F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5A441B-D3CE-96DE-FEDB-A11F019ED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745331-A1CB-BB1B-36B6-A2BF46D0CA1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6EE9CB4-4493-B82D-5396-688304329B47}"/>
              </a:ext>
            </a:extLst>
          </p:cNvPr>
          <p:cNvSpPr>
            <a:spLocks noGrp="1"/>
          </p:cNvSpPr>
          <p:nvPr>
            <p:ph type="sldNum" sz="quarter" idx="5"/>
          </p:nvPr>
        </p:nvSpPr>
        <p:spPr/>
        <p:txBody>
          <a:bodyPr/>
          <a:lstStyle/>
          <a:p>
            <a:fld id="{F09B814A-E6F7-4B17-93F5-5DCD3E3634FD}" type="slidenum">
              <a:rPr lang="en-US" smtClean="0"/>
              <a:t>17</a:t>
            </a:fld>
            <a:endParaRPr lang="en-US"/>
          </a:p>
        </p:txBody>
      </p:sp>
    </p:spTree>
    <p:extLst>
      <p:ext uri="{BB962C8B-B14F-4D97-AF65-F5344CB8AC3E}">
        <p14:creationId xmlns:p14="http://schemas.microsoft.com/office/powerpoint/2010/main" val="243557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A7317-9879-5BA5-7BBF-4A1A9E1FDB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EC89E0-478A-1DD5-BBF7-D556F62D3C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0BBCF-C7D8-8616-3A30-F723B80E0B5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D1C7DE-F614-35E2-ADC7-E79FA14DD07E}"/>
              </a:ext>
            </a:extLst>
          </p:cNvPr>
          <p:cNvSpPr>
            <a:spLocks noGrp="1"/>
          </p:cNvSpPr>
          <p:nvPr>
            <p:ph type="sldNum" sz="quarter" idx="5"/>
          </p:nvPr>
        </p:nvSpPr>
        <p:spPr/>
        <p:txBody>
          <a:bodyPr/>
          <a:lstStyle/>
          <a:p>
            <a:fld id="{F09B814A-E6F7-4B17-93F5-5DCD3E3634FD}" type="slidenum">
              <a:rPr lang="en-US" smtClean="0"/>
              <a:t>18</a:t>
            </a:fld>
            <a:endParaRPr lang="en-US"/>
          </a:p>
        </p:txBody>
      </p:sp>
    </p:spTree>
    <p:extLst>
      <p:ext uri="{BB962C8B-B14F-4D97-AF65-F5344CB8AC3E}">
        <p14:creationId xmlns:p14="http://schemas.microsoft.com/office/powerpoint/2010/main" val="127583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E0A7D-8D7B-202D-10D8-10C83CEFC8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53269B-6647-87EE-F452-6DC39C2238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71CDAB-7CD8-431B-344B-885DA965B4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C37D28-6D1F-846E-ACE3-B96F76A7A6AD}"/>
              </a:ext>
            </a:extLst>
          </p:cNvPr>
          <p:cNvSpPr>
            <a:spLocks noGrp="1"/>
          </p:cNvSpPr>
          <p:nvPr>
            <p:ph type="sldNum" sz="quarter" idx="5"/>
          </p:nvPr>
        </p:nvSpPr>
        <p:spPr/>
        <p:txBody>
          <a:bodyPr/>
          <a:lstStyle/>
          <a:p>
            <a:fld id="{F09B814A-E6F7-4B17-93F5-5DCD3E3634FD}" type="slidenum">
              <a:rPr lang="en-US" smtClean="0"/>
              <a:t>19</a:t>
            </a:fld>
            <a:endParaRPr lang="en-US"/>
          </a:p>
        </p:txBody>
      </p:sp>
    </p:spTree>
    <p:extLst>
      <p:ext uri="{BB962C8B-B14F-4D97-AF65-F5344CB8AC3E}">
        <p14:creationId xmlns:p14="http://schemas.microsoft.com/office/powerpoint/2010/main" val="929892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A27CD-3834-9275-C7C2-6F722774E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FA96B-4465-A9E4-5E11-1D670CD28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E202B2-4DA2-3486-2E9E-A19BC371075B}"/>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4208747E-BF9B-59F1-72C9-2A5671E5DEAC}"/>
              </a:ext>
            </a:extLst>
          </p:cNvPr>
          <p:cNvSpPr>
            <a:spLocks noGrp="1"/>
          </p:cNvSpPr>
          <p:nvPr>
            <p:ph type="sldNum" sz="quarter" idx="5"/>
          </p:nvPr>
        </p:nvSpPr>
        <p:spPr/>
        <p:txBody>
          <a:bodyPr/>
          <a:lstStyle/>
          <a:p>
            <a:fld id="{04152782-2FA9-4337-909F-4E46465D45BD}" type="slidenum">
              <a:rPr lang="en-US" smtClean="0"/>
              <a:t>21</a:t>
            </a:fld>
            <a:endParaRPr lang="en-US"/>
          </a:p>
        </p:txBody>
      </p:sp>
    </p:spTree>
    <p:extLst>
      <p:ext uri="{BB962C8B-B14F-4D97-AF65-F5344CB8AC3E}">
        <p14:creationId xmlns:p14="http://schemas.microsoft.com/office/powerpoint/2010/main" val="100213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1DF6-F274-7F72-C14C-75B6EBBC7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3638C6-14C0-8332-9F33-73237C944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182D-7330-60F4-6082-1F0458144E2E}"/>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5" name="Footer Placeholder 4">
            <a:extLst>
              <a:ext uri="{FF2B5EF4-FFF2-40B4-BE49-F238E27FC236}">
                <a16:creationId xmlns:a16="http://schemas.microsoft.com/office/drawing/2014/main" id="{C3C97241-5775-2314-4E26-11F5CF65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5D485-7A5C-3985-FD48-E1AC6F52B31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3281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5EC0-B68D-6577-F58F-3BA8E70B2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CD84E-40DF-5C8C-D545-24A2E6E80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05F09-441D-BCEC-3AED-A46708BF2217}"/>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5" name="Footer Placeholder 4">
            <a:extLst>
              <a:ext uri="{FF2B5EF4-FFF2-40B4-BE49-F238E27FC236}">
                <a16:creationId xmlns:a16="http://schemas.microsoft.com/office/drawing/2014/main" id="{9B509E7C-03E9-F373-E9F2-48F2D26E7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AD823-4244-AAFB-2E77-3D65E2209B1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03484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158B0-3EEB-A978-3395-F4221A6ADC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72E9E-659B-6584-B025-09A6C9674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8B0E-A264-ADAF-374B-0E3CFA689FEB}"/>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5" name="Footer Placeholder 4">
            <a:extLst>
              <a:ext uri="{FF2B5EF4-FFF2-40B4-BE49-F238E27FC236}">
                <a16:creationId xmlns:a16="http://schemas.microsoft.com/office/drawing/2014/main" id="{6098F9CF-45D5-FED8-24AB-B5E7BF084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9ADEF-2714-D1DF-9E55-A2B44B6C799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17379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7083-6EE2-EC8A-2286-8A965C2CF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E7E0E-8D81-6399-505F-7A8C2F6C0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D7B8B-5CC3-EAB9-C52A-B69784EF66BF}"/>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5" name="Footer Placeholder 4">
            <a:extLst>
              <a:ext uri="{FF2B5EF4-FFF2-40B4-BE49-F238E27FC236}">
                <a16:creationId xmlns:a16="http://schemas.microsoft.com/office/drawing/2014/main" id="{5646A0D5-959C-7C4D-25A7-826F3C905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697F2-9E70-B670-F08A-118488D33C2B}"/>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14126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358D-D18D-01E4-B9A9-FFAEE0EA8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95167E-6420-61BF-F110-8BD001D0FB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AE40A-9F7B-7C93-629E-F100AA5034D4}"/>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5" name="Footer Placeholder 4">
            <a:extLst>
              <a:ext uri="{FF2B5EF4-FFF2-40B4-BE49-F238E27FC236}">
                <a16:creationId xmlns:a16="http://schemas.microsoft.com/office/drawing/2014/main" id="{F7BC01BE-8A69-390D-E74C-5882A3D31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2321A-8103-E2A0-4C4E-2FE7A3437A6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2496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D60-3E07-9F62-376D-A508EBE49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6B08A-9ABF-4CD2-6E83-13918FFC5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4DEE-71CA-E626-4198-CA0A30BA8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581C4-9BA8-BDA0-B461-E85BF733CBC0}"/>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6" name="Footer Placeholder 5">
            <a:extLst>
              <a:ext uri="{FF2B5EF4-FFF2-40B4-BE49-F238E27FC236}">
                <a16:creationId xmlns:a16="http://schemas.microsoft.com/office/drawing/2014/main" id="{571C74D0-6C9D-C6C4-8DE5-D31F751B7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E1E53-C4AB-65CA-72B7-B6A105D22A3F}"/>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185625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1A7A-B2AA-64D2-23FA-A591CF820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FCE4D-68E6-48E7-D5B9-84A4CCCFF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83BE6-1966-9B14-0CF2-6DE64F871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1AB41-D4C5-690C-2D7B-1263AD593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4F4B7-8C48-2C66-10F0-3EB0050C0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7A4DC-0352-5A80-1C48-DEEAE02AB0A6}"/>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8" name="Footer Placeholder 7">
            <a:extLst>
              <a:ext uri="{FF2B5EF4-FFF2-40B4-BE49-F238E27FC236}">
                <a16:creationId xmlns:a16="http://schemas.microsoft.com/office/drawing/2014/main" id="{3A29A9B0-C939-E2F8-FF56-AC759C3A4E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9AF230-10CD-C137-981C-5160C2A410B0}"/>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4926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608-472E-F00B-4B5B-D230FF607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F7D6E3-BB2A-A2B7-43DB-4796FB7FFE54}"/>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4" name="Footer Placeholder 3">
            <a:extLst>
              <a:ext uri="{FF2B5EF4-FFF2-40B4-BE49-F238E27FC236}">
                <a16:creationId xmlns:a16="http://schemas.microsoft.com/office/drawing/2014/main" id="{11751CF5-E9AB-5747-BFDC-EFA27398E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678C6-ADB4-F274-B535-9E78A8906E05}"/>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015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11155-7599-03D8-1AB2-45E2AE9316A5}"/>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3" name="Footer Placeholder 2">
            <a:extLst>
              <a:ext uri="{FF2B5EF4-FFF2-40B4-BE49-F238E27FC236}">
                <a16:creationId xmlns:a16="http://schemas.microsoft.com/office/drawing/2014/main" id="{F0360D78-3D68-8189-285B-3F81F2698D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C33EF1-A74E-5430-91EF-699AC354865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87312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8EAE-212C-59CE-32A3-C93EDA0F8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DB5B9-523E-2AA5-3A79-5D34CCDF9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F0795A-1EE9-ACA9-65F8-C9FF30B91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102F9-DE04-AD4B-5FF4-F326547F80C8}"/>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6" name="Footer Placeholder 5">
            <a:extLst>
              <a:ext uri="{FF2B5EF4-FFF2-40B4-BE49-F238E27FC236}">
                <a16:creationId xmlns:a16="http://schemas.microsoft.com/office/drawing/2014/main" id="{E0057911-F183-2967-7A86-31862D9F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4D0CB-0CC5-A68F-1E27-8EBCBCF77D8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087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6B02-9D47-8440-F6C6-84CE77101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13158B-3BE9-CF63-4EE7-7BCC7016A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508D2-34E7-DB69-F932-D48D94058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27161-8584-1875-00F5-09B3CF0B00BF}"/>
              </a:ext>
            </a:extLst>
          </p:cNvPr>
          <p:cNvSpPr>
            <a:spLocks noGrp="1"/>
          </p:cNvSpPr>
          <p:nvPr>
            <p:ph type="dt" sz="half" idx="10"/>
          </p:nvPr>
        </p:nvSpPr>
        <p:spPr/>
        <p:txBody>
          <a:bodyPr/>
          <a:lstStyle/>
          <a:p>
            <a:fld id="{21B04472-560D-4849-A58D-4C2415D4DAF7}" type="datetimeFigureOut">
              <a:rPr lang="en-US" smtClean="0"/>
              <a:t>11/13/2024</a:t>
            </a:fld>
            <a:endParaRPr lang="en-US"/>
          </a:p>
        </p:txBody>
      </p:sp>
      <p:sp>
        <p:nvSpPr>
          <p:cNvPr id="6" name="Footer Placeholder 5">
            <a:extLst>
              <a:ext uri="{FF2B5EF4-FFF2-40B4-BE49-F238E27FC236}">
                <a16:creationId xmlns:a16="http://schemas.microsoft.com/office/drawing/2014/main" id="{D3495A1A-3B8A-6B87-133B-1A48A0703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98650-EFF7-606F-AA53-56E929BFAA9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5403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657F1-4E2E-43CE-A46D-7C2AC5269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D332FD-15D9-FD17-EB1D-71204E415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21825-D876-FA9B-D803-BC3EDB74E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B04472-560D-4849-A58D-4C2415D4DAF7}" type="datetimeFigureOut">
              <a:rPr lang="en-US" smtClean="0"/>
              <a:t>11/13/2024</a:t>
            </a:fld>
            <a:endParaRPr lang="en-US"/>
          </a:p>
        </p:txBody>
      </p:sp>
      <p:sp>
        <p:nvSpPr>
          <p:cNvPr id="5" name="Footer Placeholder 4">
            <a:extLst>
              <a:ext uri="{FF2B5EF4-FFF2-40B4-BE49-F238E27FC236}">
                <a16:creationId xmlns:a16="http://schemas.microsoft.com/office/drawing/2014/main" id="{2F4DF696-CE7A-301B-8543-7C2B4998A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2FA894-E1DF-B66D-69CA-657582FD6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69C0E6-B288-4D01-9228-4C6A7F3E3410}" type="slidenum">
              <a:rPr lang="en-US" smtClean="0"/>
              <a:t>‹#›</a:t>
            </a:fld>
            <a:endParaRPr lang="en-US"/>
          </a:p>
        </p:txBody>
      </p:sp>
    </p:spTree>
    <p:extLst>
      <p:ext uri="{BB962C8B-B14F-4D97-AF65-F5344CB8AC3E}">
        <p14:creationId xmlns:p14="http://schemas.microsoft.com/office/powerpoint/2010/main" val="50340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2.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D358F0-48C5-17E4-D233-46359AB3075C}"/>
              </a:ext>
            </a:extLst>
          </p:cNvPr>
          <p:cNvSpPr/>
          <p:nvPr/>
        </p:nvSpPr>
        <p:spPr>
          <a:xfrm>
            <a:off x="1012479" y="2679826"/>
            <a:ext cx="10167042" cy="39835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a:solidFill>
                  <a:schemeClr val="tx1"/>
                </a:solidFill>
              </a:rPr>
              <a:t>Unit 3: Boolean Expressions and </a:t>
            </a:r>
            <a:r>
              <a:rPr lang="en-US" b="1">
                <a:solidFill>
                  <a:schemeClr val="tx1"/>
                </a:solidFill>
                <a:latin typeface="Courier New" panose="02070309020205020404" pitchFamily="49" charset="0"/>
                <a:cs typeface="Courier New" panose="02070309020205020404" pitchFamily="49" charset="0"/>
              </a:rPr>
              <a:t>if</a:t>
            </a:r>
            <a:r>
              <a:rPr lang="en-US" b="1">
                <a:solidFill>
                  <a:schemeClr val="tx1"/>
                </a:solidFill>
              </a:rPr>
              <a:t> Statements</a:t>
            </a:r>
          </a:p>
        </p:txBody>
      </p:sp>
      <p:sp>
        <p:nvSpPr>
          <p:cNvPr id="11" name="Text Box 34">
            <a:extLst>
              <a:ext uri="{FF2B5EF4-FFF2-40B4-BE49-F238E27FC236}">
                <a16:creationId xmlns:a16="http://schemas.microsoft.com/office/drawing/2014/main" id="{9883180C-015E-DA1F-2E54-929D4A8D6265}"/>
              </a:ext>
            </a:extLst>
          </p:cNvPr>
          <p:cNvSpPr txBox="1">
            <a:spLocks noChangeArrowheads="1"/>
          </p:cNvSpPr>
          <p:nvPr/>
        </p:nvSpPr>
        <p:spPr bwMode="auto">
          <a:xfrm>
            <a:off x="5800085" y="3005914"/>
            <a:ext cx="591830" cy="84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a:t> </a:t>
            </a:r>
            <a:r>
              <a:rPr lang="en-US" altLang="en-US" sz="3600">
                <a:sym typeface="Wingdings" panose="05000000000000000000" pitchFamily="2" charset="2"/>
              </a:rPr>
              <a:t></a:t>
            </a:r>
            <a:endParaRPr lang="en-US" altLang="en-US"/>
          </a:p>
        </p:txBody>
      </p:sp>
      <p:sp>
        <p:nvSpPr>
          <p:cNvPr id="14" name="TextBox 13">
            <a:extLst>
              <a:ext uri="{FF2B5EF4-FFF2-40B4-BE49-F238E27FC236}">
                <a16:creationId xmlns:a16="http://schemas.microsoft.com/office/drawing/2014/main" id="{D79B9139-3E60-7CB7-9396-6C42BF8A9AB9}"/>
              </a:ext>
            </a:extLst>
          </p:cNvPr>
          <p:cNvSpPr txBox="1"/>
          <p:nvPr/>
        </p:nvSpPr>
        <p:spPr>
          <a:xfrm>
            <a:off x="294407" y="5980744"/>
            <a:ext cx="1461965" cy="523220"/>
          </a:xfrm>
          <a:prstGeom prst="rect">
            <a:avLst/>
          </a:prstGeom>
          <a:noFill/>
        </p:spPr>
        <p:txBody>
          <a:bodyPr wrap="square">
            <a:spAutoFit/>
          </a:bodyPr>
          <a:lstStyle/>
          <a:p>
            <a:r>
              <a:rPr lang="en-US" sz="1400">
                <a:solidFill>
                  <a:schemeClr val="tx1"/>
                </a:solidFill>
              </a:rPr>
              <a:t>AP CS A</a:t>
            </a:r>
          </a:p>
          <a:p>
            <a:r>
              <a:rPr lang="en-US" sz="1400"/>
              <a:t>Ms. Baniqued</a:t>
            </a:r>
            <a:endParaRPr lang="en-US" sz="1400">
              <a:solidFill>
                <a:schemeClr val="tx1"/>
              </a:solidFill>
            </a:endParaRPr>
          </a:p>
        </p:txBody>
      </p:sp>
    </p:spTree>
    <p:extLst>
      <p:ext uri="{BB962C8B-B14F-4D97-AF65-F5344CB8AC3E}">
        <p14:creationId xmlns:p14="http://schemas.microsoft.com/office/powerpoint/2010/main" val="147849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04D4D9-53D5-A418-87F8-257BEE8B4BB7}"/>
              </a:ext>
            </a:extLst>
          </p:cNvPr>
          <p:cNvSpPr txBox="1"/>
          <p:nvPr/>
        </p:nvSpPr>
        <p:spPr>
          <a:xfrm>
            <a:off x="838201" y="1679325"/>
            <a:ext cx="11025248" cy="3477875"/>
          </a:xfrm>
          <a:prstGeom prst="rect">
            <a:avLst/>
          </a:prstGeom>
          <a:noFill/>
        </p:spPr>
        <p:txBody>
          <a:bodyPr wrap="square">
            <a:spAutoFit/>
          </a:bodyPr>
          <a:lstStyle/>
          <a:p>
            <a:pPr algn="ctr"/>
            <a:r>
              <a:rPr lang="en-US" sz="4000"/>
              <a:t>Rewrite using De Morgan’s Law</a:t>
            </a:r>
          </a:p>
          <a:p>
            <a:pPr algn="ctr"/>
            <a:r>
              <a:rPr lang="en-US" sz="2000"/>
              <a:t>(Assume A and B Represent Boolean Expressions)</a:t>
            </a:r>
          </a:p>
          <a:p>
            <a:pPr algn="ctr"/>
            <a:endParaRPr lang="en-US" sz="4000"/>
          </a:p>
          <a:p>
            <a:pPr algn="ctr"/>
            <a:r>
              <a:rPr lang="en-US" sz="4000"/>
              <a:t>!(A || B)</a:t>
            </a:r>
          </a:p>
          <a:p>
            <a:pPr algn="ctr"/>
            <a:endParaRPr lang="en-US" sz="4000"/>
          </a:p>
          <a:p>
            <a:pPr algn="ctr"/>
            <a:r>
              <a:rPr lang="en-US" sz="4000"/>
              <a:t>Ans: !A &amp;&amp; !B</a:t>
            </a:r>
          </a:p>
        </p:txBody>
      </p:sp>
    </p:spTree>
    <p:extLst>
      <p:ext uri="{BB962C8B-B14F-4D97-AF65-F5344CB8AC3E}">
        <p14:creationId xmlns:p14="http://schemas.microsoft.com/office/powerpoint/2010/main" val="73902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04D4D9-53D5-A418-87F8-257BEE8B4BB7}"/>
              </a:ext>
            </a:extLst>
          </p:cNvPr>
          <p:cNvSpPr txBox="1"/>
          <p:nvPr/>
        </p:nvSpPr>
        <p:spPr>
          <a:xfrm>
            <a:off x="838201" y="1679325"/>
            <a:ext cx="11025248" cy="2246769"/>
          </a:xfrm>
          <a:prstGeom prst="rect">
            <a:avLst/>
          </a:prstGeom>
          <a:noFill/>
        </p:spPr>
        <p:txBody>
          <a:bodyPr wrap="square">
            <a:spAutoFit/>
          </a:bodyPr>
          <a:lstStyle/>
          <a:p>
            <a:pPr algn="ctr"/>
            <a:r>
              <a:rPr lang="en-US" sz="4000"/>
              <a:t>Rewrite using De Morgan’s Law</a:t>
            </a:r>
          </a:p>
          <a:p>
            <a:pPr algn="ctr"/>
            <a:r>
              <a:rPr lang="en-US" sz="2000"/>
              <a:t>(Assume A, B, and C Represent Boolean Expressions)</a:t>
            </a:r>
          </a:p>
          <a:p>
            <a:pPr algn="ctr"/>
            <a:endParaRPr lang="en-US" sz="4000"/>
          </a:p>
          <a:p>
            <a:pPr algn="ctr"/>
            <a:r>
              <a:rPr lang="en-US" sz="4000"/>
              <a:t>!(A &amp;&amp; (B || C))</a:t>
            </a:r>
          </a:p>
        </p:txBody>
      </p:sp>
    </p:spTree>
    <p:extLst>
      <p:ext uri="{BB962C8B-B14F-4D97-AF65-F5344CB8AC3E}">
        <p14:creationId xmlns:p14="http://schemas.microsoft.com/office/powerpoint/2010/main" val="227412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04D4D9-53D5-A418-87F8-257BEE8B4BB7}"/>
              </a:ext>
            </a:extLst>
          </p:cNvPr>
          <p:cNvSpPr txBox="1"/>
          <p:nvPr/>
        </p:nvSpPr>
        <p:spPr>
          <a:xfrm>
            <a:off x="838201" y="1679325"/>
            <a:ext cx="11025248" cy="3477875"/>
          </a:xfrm>
          <a:prstGeom prst="rect">
            <a:avLst/>
          </a:prstGeom>
          <a:noFill/>
        </p:spPr>
        <p:txBody>
          <a:bodyPr wrap="square">
            <a:spAutoFit/>
          </a:bodyPr>
          <a:lstStyle/>
          <a:p>
            <a:pPr algn="ctr"/>
            <a:r>
              <a:rPr lang="en-US" sz="4000"/>
              <a:t>Rewrite using De Morgan’s Law</a:t>
            </a:r>
          </a:p>
          <a:p>
            <a:pPr algn="ctr"/>
            <a:r>
              <a:rPr lang="en-US" sz="2000"/>
              <a:t>(Assume A and B Represent Boolean Expressions)</a:t>
            </a:r>
          </a:p>
          <a:p>
            <a:pPr algn="ctr"/>
            <a:endParaRPr lang="en-US" sz="4000"/>
          </a:p>
          <a:p>
            <a:pPr algn="ctr"/>
            <a:r>
              <a:rPr lang="en-US" sz="4000"/>
              <a:t>!(A &amp;&amp; (B || C))</a:t>
            </a:r>
          </a:p>
          <a:p>
            <a:pPr algn="ctr"/>
            <a:endParaRPr lang="en-US" sz="4000"/>
          </a:p>
          <a:p>
            <a:pPr algn="ctr"/>
            <a:r>
              <a:rPr lang="en-US" sz="4000"/>
              <a:t>Ans: !A || (!B &amp;&amp; !C)</a:t>
            </a:r>
          </a:p>
        </p:txBody>
      </p:sp>
    </p:spTree>
    <p:extLst>
      <p:ext uri="{BB962C8B-B14F-4D97-AF65-F5344CB8AC3E}">
        <p14:creationId xmlns:p14="http://schemas.microsoft.com/office/powerpoint/2010/main" val="190246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04D4D9-53D5-A418-87F8-257BEE8B4BB7}"/>
              </a:ext>
            </a:extLst>
          </p:cNvPr>
          <p:cNvSpPr txBox="1"/>
          <p:nvPr/>
        </p:nvSpPr>
        <p:spPr>
          <a:xfrm>
            <a:off x="838201" y="1679325"/>
            <a:ext cx="11025248" cy="2862322"/>
          </a:xfrm>
          <a:prstGeom prst="rect">
            <a:avLst/>
          </a:prstGeom>
          <a:noFill/>
        </p:spPr>
        <p:txBody>
          <a:bodyPr wrap="square">
            <a:spAutoFit/>
          </a:bodyPr>
          <a:lstStyle/>
          <a:p>
            <a:pPr algn="ctr"/>
            <a:r>
              <a:rPr lang="en-US" sz="4000"/>
              <a:t>Rewrite using De Morgan’s Law</a:t>
            </a:r>
          </a:p>
          <a:p>
            <a:pPr algn="ctr"/>
            <a:r>
              <a:rPr lang="en-US" sz="2000"/>
              <a:t>(Assume A, B, and C Represent Boolean Expressions)</a:t>
            </a:r>
          </a:p>
          <a:p>
            <a:pPr algn="ctr"/>
            <a:endParaRPr lang="en-US" sz="4000"/>
          </a:p>
          <a:p>
            <a:pPr algn="ctr"/>
            <a:r>
              <a:rPr lang="en-US" sz="4000"/>
              <a:t>!((A &amp;&amp; !B) || C)</a:t>
            </a:r>
          </a:p>
          <a:p>
            <a:pPr algn="ctr"/>
            <a:endParaRPr lang="en-US" sz="4000"/>
          </a:p>
        </p:txBody>
      </p:sp>
    </p:spTree>
    <p:extLst>
      <p:ext uri="{BB962C8B-B14F-4D97-AF65-F5344CB8AC3E}">
        <p14:creationId xmlns:p14="http://schemas.microsoft.com/office/powerpoint/2010/main" val="428387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04D4D9-53D5-A418-87F8-257BEE8B4BB7}"/>
              </a:ext>
            </a:extLst>
          </p:cNvPr>
          <p:cNvSpPr txBox="1"/>
          <p:nvPr/>
        </p:nvSpPr>
        <p:spPr>
          <a:xfrm>
            <a:off x="838201" y="1679325"/>
            <a:ext cx="11025248" cy="3477875"/>
          </a:xfrm>
          <a:prstGeom prst="rect">
            <a:avLst/>
          </a:prstGeom>
          <a:noFill/>
        </p:spPr>
        <p:txBody>
          <a:bodyPr wrap="square">
            <a:spAutoFit/>
          </a:bodyPr>
          <a:lstStyle/>
          <a:p>
            <a:pPr algn="ctr"/>
            <a:r>
              <a:rPr lang="en-US" sz="4000"/>
              <a:t>Rewrite using De Morgan’s Law</a:t>
            </a:r>
          </a:p>
          <a:p>
            <a:pPr algn="ctr"/>
            <a:r>
              <a:rPr lang="en-US" sz="2000"/>
              <a:t>(Assume A, B, and C Represent Boolean Expressions)</a:t>
            </a:r>
          </a:p>
          <a:p>
            <a:pPr algn="ctr"/>
            <a:endParaRPr lang="en-US" sz="4000"/>
          </a:p>
          <a:p>
            <a:pPr algn="ctr"/>
            <a:r>
              <a:rPr lang="en-US" sz="4000"/>
              <a:t>!((A &amp;&amp; !B) || C)</a:t>
            </a:r>
          </a:p>
          <a:p>
            <a:pPr algn="ctr"/>
            <a:endParaRPr lang="en-US" sz="4000"/>
          </a:p>
          <a:p>
            <a:pPr algn="ctr"/>
            <a:r>
              <a:rPr lang="en-US" sz="4000"/>
              <a:t>Ans: (!A || B) &amp;&amp; C</a:t>
            </a:r>
          </a:p>
        </p:txBody>
      </p:sp>
    </p:spTree>
    <p:extLst>
      <p:ext uri="{BB962C8B-B14F-4D97-AF65-F5344CB8AC3E}">
        <p14:creationId xmlns:p14="http://schemas.microsoft.com/office/powerpoint/2010/main" val="424607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29AEA-99CC-2873-EF9D-485AEAEEC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517654-AF83-A125-D6E3-BD826E75ED63}"/>
              </a:ext>
            </a:extLst>
          </p:cNvPr>
          <p:cNvSpPr>
            <a:spLocks noGrp="1"/>
          </p:cNvSpPr>
          <p:nvPr>
            <p:ph type="title"/>
          </p:nvPr>
        </p:nvSpPr>
        <p:spPr/>
        <p:txBody>
          <a:bodyPr/>
          <a:lstStyle/>
          <a:p>
            <a:pPr algn="just"/>
            <a:r>
              <a:rPr lang="en-US"/>
              <a:t>If Statements and Control Flow</a:t>
            </a:r>
          </a:p>
        </p:txBody>
      </p:sp>
      <p:sp>
        <p:nvSpPr>
          <p:cNvPr id="11" name="TextBox 10">
            <a:extLst>
              <a:ext uri="{FF2B5EF4-FFF2-40B4-BE49-F238E27FC236}">
                <a16:creationId xmlns:a16="http://schemas.microsoft.com/office/drawing/2014/main" id="{684DE557-E84D-586A-F3B4-3F0549A23205}"/>
              </a:ext>
            </a:extLst>
          </p:cNvPr>
          <p:cNvSpPr txBox="1"/>
          <p:nvPr/>
        </p:nvSpPr>
        <p:spPr>
          <a:xfrm>
            <a:off x="838199" y="1679325"/>
            <a:ext cx="10515599" cy="3970318"/>
          </a:xfrm>
          <a:prstGeom prst="rect">
            <a:avLst/>
          </a:prstGeom>
          <a:noFill/>
        </p:spPr>
        <p:txBody>
          <a:bodyPr wrap="square">
            <a:spAutoFit/>
          </a:bodyPr>
          <a:lstStyle/>
          <a:p>
            <a:r>
              <a:rPr lang="en-US"/>
              <a:t>A </a:t>
            </a:r>
            <a:r>
              <a:rPr lang="en-US">
                <a:highlight>
                  <a:srgbClr val="FFFF00"/>
                </a:highlight>
              </a:rPr>
              <a:t>conditional statement </a:t>
            </a:r>
            <a:r>
              <a:rPr lang="en-US"/>
              <a:t>in Java is a statement that allows the execution of specific code blocks based on the evaluation of one or more Boolean conditions. </a:t>
            </a:r>
          </a:p>
          <a:p>
            <a:endParaRPr lang="en-US"/>
          </a:p>
          <a:p>
            <a:r>
              <a:rPr lang="en-US"/>
              <a:t>Depending on the outcome of the evaluation of the condition, the program will decide which statement or block of statements to execute. Using conditional statements enables decision-making capabilities within the program and controls the flow of execution. </a:t>
            </a:r>
          </a:p>
          <a:p>
            <a:endParaRPr lang="en-US"/>
          </a:p>
          <a:p>
            <a:r>
              <a:rPr lang="en-US"/>
              <a:t>Conditional statements interrupt the sequential execution of statements. Instead of going top-down in executing our code, it jumps around.</a:t>
            </a:r>
          </a:p>
          <a:p>
            <a:endParaRPr lang="en-US"/>
          </a:p>
          <a:p>
            <a:r>
              <a:rPr lang="en-US"/>
              <a:t>There are 3 primary types of condition statements that use </a:t>
            </a:r>
            <a:r>
              <a:rPr lang="en-US">
                <a:latin typeface="Courier New" panose="02070309020205020404" pitchFamily="49" charset="0"/>
                <a:cs typeface="Courier New" panose="02070309020205020404" pitchFamily="49" charset="0"/>
              </a:rPr>
              <a:t>if (condition) </a:t>
            </a:r>
            <a:r>
              <a:rPr lang="en-US"/>
              <a:t>in Java</a:t>
            </a:r>
          </a:p>
          <a:p>
            <a:pPr marL="342900" indent="-342900">
              <a:buAutoNum type="arabicPeriod"/>
            </a:pPr>
            <a:r>
              <a:rPr lang="en-US">
                <a:latin typeface="Courier New" panose="02070309020205020404" pitchFamily="49" charset="0"/>
                <a:cs typeface="Courier New" panose="02070309020205020404" pitchFamily="49" charset="0"/>
              </a:rPr>
              <a:t>if statement</a:t>
            </a:r>
          </a:p>
          <a:p>
            <a:pPr marL="342900" indent="-342900">
              <a:buAutoNum type="arabicPeriod"/>
            </a:pPr>
            <a:r>
              <a:rPr lang="en-US">
                <a:latin typeface="Courier New" panose="02070309020205020404" pitchFamily="49" charset="0"/>
                <a:cs typeface="Courier New" panose="02070309020205020404" pitchFamily="49" charset="0"/>
              </a:rPr>
              <a:t>if-else statement</a:t>
            </a:r>
          </a:p>
          <a:p>
            <a:pPr marL="342900" indent="-342900">
              <a:buAutoNum type="arabicPeriod"/>
            </a:pPr>
            <a:r>
              <a:rPr lang="en-US">
                <a:latin typeface="Courier New" panose="02070309020205020404" pitchFamily="49" charset="0"/>
                <a:cs typeface="Courier New" panose="02070309020205020404" pitchFamily="49" charset="0"/>
              </a:rPr>
              <a:t>if-else-if statement</a:t>
            </a:r>
          </a:p>
        </p:txBody>
      </p:sp>
    </p:spTree>
    <p:extLst>
      <p:ext uri="{BB962C8B-B14F-4D97-AF65-F5344CB8AC3E}">
        <p14:creationId xmlns:p14="http://schemas.microsoft.com/office/powerpoint/2010/main" val="358866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694B8-3C46-5150-362E-229D19F3C4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96386-9DB5-9E12-4148-66725F396395}"/>
              </a:ext>
            </a:extLst>
          </p:cNvPr>
          <p:cNvSpPr>
            <a:spLocks noGrp="1"/>
          </p:cNvSpPr>
          <p:nvPr>
            <p:ph type="title"/>
          </p:nvPr>
        </p:nvSpPr>
        <p:spPr>
          <a:xfrm>
            <a:off x="838200" y="365126"/>
            <a:ext cx="10515600" cy="920466"/>
          </a:xfrm>
        </p:spPr>
        <p:txBody>
          <a:bodyPr/>
          <a:lstStyle/>
          <a:p>
            <a:pPr algn="just"/>
            <a:r>
              <a:rPr lang="en-US"/>
              <a:t>Practice</a:t>
            </a:r>
          </a:p>
        </p:txBody>
      </p:sp>
      <p:sp>
        <p:nvSpPr>
          <p:cNvPr id="11" name="TextBox 10">
            <a:extLst>
              <a:ext uri="{FF2B5EF4-FFF2-40B4-BE49-F238E27FC236}">
                <a16:creationId xmlns:a16="http://schemas.microsoft.com/office/drawing/2014/main" id="{639C65E5-4534-42E5-CB9A-9F69F1DFBCCC}"/>
              </a:ext>
            </a:extLst>
          </p:cNvPr>
          <p:cNvSpPr txBox="1"/>
          <p:nvPr/>
        </p:nvSpPr>
        <p:spPr>
          <a:xfrm>
            <a:off x="838200" y="1100926"/>
            <a:ext cx="10515599" cy="369332"/>
          </a:xfrm>
          <a:prstGeom prst="rect">
            <a:avLst/>
          </a:prstGeom>
          <a:noFill/>
        </p:spPr>
        <p:txBody>
          <a:bodyPr wrap="square">
            <a:spAutoFit/>
          </a:bodyPr>
          <a:lstStyle/>
          <a:p>
            <a:r>
              <a:rPr lang="en-US" b="1"/>
              <a:t>You need: </a:t>
            </a:r>
            <a:r>
              <a:rPr lang="en-US"/>
              <a:t>Paper, pencil, correction pen</a:t>
            </a:r>
            <a:endParaRPr lang="en-US">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67EF469E-79BD-A960-8F9F-B3B99072E208}"/>
              </a:ext>
            </a:extLst>
          </p:cNvPr>
          <p:cNvSpPr txBox="1"/>
          <p:nvPr/>
        </p:nvSpPr>
        <p:spPr>
          <a:xfrm>
            <a:off x="838200" y="1552091"/>
            <a:ext cx="10515599" cy="1200329"/>
          </a:xfrm>
          <a:prstGeom prst="rect">
            <a:avLst/>
          </a:prstGeom>
          <a:noFill/>
        </p:spPr>
        <p:txBody>
          <a:bodyPr wrap="square">
            <a:spAutoFit/>
          </a:bodyPr>
          <a:lstStyle/>
          <a:p>
            <a:r>
              <a:rPr lang="en-US"/>
              <a:t>Write a </a:t>
            </a:r>
            <a:r>
              <a:rPr lang="en-US" err="1">
                <a:latin typeface="Courier New" panose="02070309020205020404" pitchFamily="49" charset="0"/>
                <a:cs typeface="Courier New" panose="02070309020205020404" pitchFamily="49" charset="0"/>
              </a:rPr>
              <a:t>boolean</a:t>
            </a:r>
            <a:r>
              <a:rPr lang="en-US"/>
              <a:t> method </a:t>
            </a:r>
            <a:r>
              <a:rPr lang="en-US" err="1">
                <a:latin typeface="Courier New" panose="02070309020205020404" pitchFamily="49" charset="0"/>
                <a:cs typeface="Courier New" panose="02070309020205020404" pitchFamily="49" charset="0"/>
              </a:rPr>
              <a:t>checkNum</a:t>
            </a:r>
            <a:r>
              <a:rPr lang="en-US"/>
              <a:t> that checks whether a given positive integer </a:t>
            </a:r>
            <a:r>
              <a:rPr lang="en-US">
                <a:latin typeface="Courier New" panose="02070309020205020404" pitchFamily="49" charset="0"/>
                <a:cs typeface="Courier New" panose="02070309020205020404" pitchFamily="49" charset="0"/>
              </a:rPr>
              <a:t>n</a:t>
            </a:r>
            <a:r>
              <a:rPr lang="en-US"/>
              <a:t> is a perfect square. Use </a:t>
            </a:r>
            <a:r>
              <a:rPr lang="en-US">
                <a:latin typeface="Courier New" panose="02070309020205020404" pitchFamily="49" charset="0"/>
                <a:cs typeface="Courier New" panose="02070309020205020404" pitchFamily="49" charset="0"/>
              </a:rPr>
              <a:t>Math</a:t>
            </a:r>
            <a:r>
              <a:rPr lang="en-US"/>
              <a:t> Class </a:t>
            </a:r>
            <a:r>
              <a:rPr lang="en-US">
                <a:latin typeface="Courier New" panose="02070309020205020404" pitchFamily="49" charset="0"/>
                <a:cs typeface="Courier New" panose="02070309020205020404" pitchFamily="49" charset="0"/>
              </a:rPr>
              <a:t>sqrt</a:t>
            </a:r>
            <a:r>
              <a:rPr lang="en-US"/>
              <a:t> and </a:t>
            </a:r>
            <a:r>
              <a:rPr lang="en-US">
                <a:latin typeface="Courier New" panose="02070309020205020404" pitchFamily="49" charset="0"/>
                <a:cs typeface="Courier New" panose="02070309020205020404" pitchFamily="49" charset="0"/>
              </a:rPr>
              <a:t>round</a:t>
            </a:r>
            <a:r>
              <a:rPr lang="en-US"/>
              <a:t> methods to find the square root of </a:t>
            </a:r>
            <a:r>
              <a:rPr lang="en-US">
                <a:latin typeface="Courier New" panose="02070309020205020404" pitchFamily="49" charset="0"/>
                <a:cs typeface="Courier New" panose="02070309020205020404" pitchFamily="49" charset="0"/>
              </a:rPr>
              <a:t>n</a:t>
            </a:r>
            <a:r>
              <a:rPr lang="en-US"/>
              <a:t>, round it, then square the result and compare with </a:t>
            </a:r>
            <a:r>
              <a:rPr lang="en-US">
                <a:latin typeface="Courier New" panose="02070309020205020404" pitchFamily="49" charset="0"/>
                <a:cs typeface="Courier New" panose="02070309020205020404" pitchFamily="49" charset="0"/>
              </a:rPr>
              <a:t>n</a:t>
            </a:r>
            <a:r>
              <a:rPr lang="en-US"/>
              <a:t>. Do not use any iterations (loops).</a:t>
            </a:r>
          </a:p>
          <a:p>
            <a:endParaRPr lang="en-US">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7948E37-C28B-D9B1-5DA5-6C9ADAFD36D2}"/>
                  </a:ext>
                </a:extLst>
              </p14:cNvPr>
              <p14:cNvContentPartPr/>
              <p14:nvPr/>
            </p14:nvContentPartPr>
            <p14:xfrm>
              <a:off x="140040" y="295920"/>
              <a:ext cx="12002760" cy="6319800"/>
            </p14:xfrm>
          </p:contentPart>
        </mc:Choice>
        <mc:Fallback xmlns="">
          <p:pic>
            <p:nvPicPr>
              <p:cNvPr id="4" name="Ink 3">
                <a:extLst>
                  <a:ext uri="{FF2B5EF4-FFF2-40B4-BE49-F238E27FC236}">
                    <a16:creationId xmlns:a16="http://schemas.microsoft.com/office/drawing/2014/main" id="{27948E37-C28B-D9B1-5DA5-6C9ADAFD36D2}"/>
                  </a:ext>
                </a:extLst>
              </p:cNvPr>
              <p:cNvPicPr/>
              <p:nvPr/>
            </p:nvPicPr>
            <p:blipFill>
              <a:blip r:embed="rId4"/>
              <a:stretch>
                <a:fillRect/>
              </a:stretch>
            </p:blipFill>
            <p:spPr>
              <a:xfrm>
                <a:off x="130680" y="286560"/>
                <a:ext cx="12021480" cy="6338520"/>
              </a:xfrm>
              <a:prstGeom prst="rect">
                <a:avLst/>
              </a:prstGeom>
            </p:spPr>
          </p:pic>
        </mc:Fallback>
      </mc:AlternateContent>
    </p:spTree>
    <p:extLst>
      <p:ext uri="{BB962C8B-B14F-4D97-AF65-F5344CB8AC3E}">
        <p14:creationId xmlns:p14="http://schemas.microsoft.com/office/powerpoint/2010/main" val="271349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970C1-1F90-1DBC-C125-1D1E6C75D6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1F2601-BF31-7D81-07C5-86AE18C0E9CB}"/>
              </a:ext>
            </a:extLst>
          </p:cNvPr>
          <p:cNvSpPr>
            <a:spLocks noGrp="1"/>
          </p:cNvSpPr>
          <p:nvPr>
            <p:ph type="title"/>
          </p:nvPr>
        </p:nvSpPr>
        <p:spPr>
          <a:xfrm>
            <a:off x="838200" y="365126"/>
            <a:ext cx="10515600" cy="666970"/>
          </a:xfrm>
        </p:spPr>
        <p:txBody>
          <a:bodyPr>
            <a:normAutofit/>
          </a:bodyPr>
          <a:lstStyle/>
          <a:p>
            <a:pPr algn="just"/>
            <a:r>
              <a:rPr lang="en-US" sz="3900"/>
              <a:t>If Statements and Control Flow</a:t>
            </a:r>
          </a:p>
        </p:txBody>
      </p:sp>
      <p:sp>
        <p:nvSpPr>
          <p:cNvPr id="11" name="TextBox 10">
            <a:extLst>
              <a:ext uri="{FF2B5EF4-FFF2-40B4-BE49-F238E27FC236}">
                <a16:creationId xmlns:a16="http://schemas.microsoft.com/office/drawing/2014/main" id="{7DEDFC3C-C7E1-4E04-3EA6-9382F0F529CF}"/>
              </a:ext>
            </a:extLst>
          </p:cNvPr>
          <p:cNvSpPr txBox="1"/>
          <p:nvPr/>
        </p:nvSpPr>
        <p:spPr>
          <a:xfrm>
            <a:off x="838200" y="1032096"/>
            <a:ext cx="10515600" cy="2246769"/>
          </a:xfrm>
          <a:prstGeom prst="rect">
            <a:avLst/>
          </a:prstGeom>
          <a:solidFill>
            <a:schemeClr val="bg2"/>
          </a:solidFill>
        </p:spPr>
        <p:txBody>
          <a:bodyPr wrap="square">
            <a:spAutoFit/>
          </a:bodyPr>
          <a:lstStyle/>
          <a:p>
            <a:r>
              <a:rPr lang="en-US" sz="1400">
                <a:latin typeface="Courier New" panose="02070309020205020404" pitchFamily="49" charset="0"/>
                <a:cs typeface="Courier New" panose="02070309020205020404" pitchFamily="49" charset="0"/>
              </a:rPr>
              <a:t>if (condition1) {</a:t>
            </a:r>
          </a:p>
          <a:p>
            <a:r>
              <a:rPr lang="en-US" sz="1400">
                <a:latin typeface="Courier New" panose="02070309020205020404" pitchFamily="49" charset="0"/>
                <a:cs typeface="Courier New" panose="02070309020205020404" pitchFamily="49" charset="0"/>
              </a:rPr>
              <a:t>   // executes when condition1 is </a:t>
            </a:r>
            <a:r>
              <a:rPr lang="en-US" sz="1400" b="1">
                <a:latin typeface="Courier New" panose="02070309020205020404" pitchFamily="49" charset="0"/>
                <a:cs typeface="Courier New" panose="02070309020205020404" pitchFamily="49" charset="0"/>
              </a:rPr>
              <a:t>true</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else if (condition2) { // checks condition2 if condition1 is not true</a:t>
            </a:r>
          </a:p>
          <a:p>
            <a:r>
              <a:rPr lang="en-US" sz="1400">
                <a:latin typeface="Courier New" panose="02070309020205020404" pitchFamily="49" charset="0"/>
                <a:cs typeface="Courier New" panose="02070309020205020404" pitchFamily="49" charset="0"/>
              </a:rPr>
              <a:t>   // this branch is checked when condition1 is not true AND condition2 </a:t>
            </a:r>
          </a:p>
          <a:p>
            <a:r>
              <a:rPr lang="en-US" sz="1400">
                <a:latin typeface="Courier New" panose="02070309020205020404" pitchFamily="49" charset="0"/>
                <a:cs typeface="Courier New" panose="02070309020205020404" pitchFamily="49" charset="0"/>
              </a:rPr>
              <a:t>   // is true </a:t>
            </a:r>
          </a:p>
          <a:p>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else {</a:t>
            </a:r>
          </a:p>
          <a:p>
            <a:r>
              <a:rPr lang="en-US" sz="1400">
                <a:latin typeface="Courier New" panose="02070309020205020404" pitchFamily="49" charset="0"/>
                <a:cs typeface="Courier New" panose="02070309020205020404" pitchFamily="49" charset="0"/>
              </a:rPr>
              <a:t>   // if none of the above conditions evaluate to true, the else is executed</a:t>
            </a:r>
          </a:p>
          <a:p>
            <a:r>
              <a:rPr lang="en-US" sz="140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B8E32DD1-D33E-C454-D875-0BC8EBC2E99B}"/>
              </a:ext>
            </a:extLst>
          </p:cNvPr>
          <p:cNvSpPr txBox="1"/>
          <p:nvPr/>
        </p:nvSpPr>
        <p:spPr>
          <a:xfrm>
            <a:off x="838199" y="3802050"/>
            <a:ext cx="7328027" cy="2031325"/>
          </a:xfrm>
          <a:prstGeom prst="rect">
            <a:avLst/>
          </a:prstGeom>
          <a:solidFill>
            <a:schemeClr val="tx2">
              <a:lumMod val="10000"/>
              <a:lumOff val="90000"/>
            </a:schemeClr>
          </a:solidFill>
        </p:spPr>
        <p:txBody>
          <a:bodyPr wrap="square">
            <a:spAutoFit/>
          </a:bodyPr>
          <a:lstStyle/>
          <a:p>
            <a:r>
              <a:rPr lang="en-US" sz="1400">
                <a:latin typeface="Courier New" panose="02070309020205020404" pitchFamily="49" charset="0"/>
                <a:cs typeface="Courier New" panose="02070309020205020404" pitchFamily="49" charset="0"/>
              </a:rPr>
              <a:t>if (x &gt; y) {</a:t>
            </a:r>
          </a:p>
          <a:p>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(“x is greater than y”);</a:t>
            </a:r>
          </a:p>
          <a:p>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else if (x &lt; y) {</a:t>
            </a:r>
          </a:p>
          <a:p>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(“x is less than y”);</a:t>
            </a:r>
          </a:p>
          <a:p>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else { // what values of x and y will execute the else block?</a:t>
            </a:r>
          </a:p>
          <a:p>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(“x is neither greater than or equal to y”);</a:t>
            </a:r>
          </a:p>
          <a:p>
            <a:r>
              <a:rPr lang="en-US" sz="140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13F24AC-C322-40E6-3B6E-13932199DD60}"/>
              </a:ext>
            </a:extLst>
          </p:cNvPr>
          <p:cNvSpPr txBox="1"/>
          <p:nvPr/>
        </p:nvSpPr>
        <p:spPr>
          <a:xfrm>
            <a:off x="8401617" y="3605891"/>
            <a:ext cx="2846561" cy="2492990"/>
          </a:xfrm>
          <a:prstGeom prst="rect">
            <a:avLst/>
          </a:prstGeom>
          <a:noFill/>
        </p:spPr>
        <p:txBody>
          <a:bodyPr wrap="square" rtlCol="0">
            <a:spAutoFit/>
          </a:bodyPr>
          <a:lstStyle/>
          <a:p>
            <a:r>
              <a:rPr lang="en-US" sz="1200" b="1"/>
              <a:t>Formatting conditional statements:</a:t>
            </a:r>
          </a:p>
          <a:p>
            <a:endParaRPr lang="en-US" sz="1200"/>
          </a:p>
          <a:p>
            <a:pPr marL="228600" indent="-228600">
              <a:buFont typeface="+mj-lt"/>
              <a:buAutoNum type="arabicPeriod"/>
            </a:pPr>
            <a:r>
              <a:rPr lang="en-US" sz="1200"/>
              <a:t>Always indent the code block/statements after an </a:t>
            </a:r>
            <a:r>
              <a:rPr lang="en-US" sz="1100">
                <a:latin typeface="Courier New" panose="02070309020205020404" pitchFamily="49" charset="0"/>
                <a:cs typeface="Courier New" panose="02070309020205020404" pitchFamily="49" charset="0"/>
              </a:rPr>
              <a:t>if</a:t>
            </a:r>
            <a:r>
              <a:rPr lang="en-US" sz="1200"/>
              <a:t> or </a:t>
            </a:r>
            <a:r>
              <a:rPr lang="en-US" sz="1100">
                <a:latin typeface="Courier New" panose="02070309020205020404" pitchFamily="49" charset="0"/>
                <a:cs typeface="Courier New" panose="02070309020205020404" pitchFamily="49" charset="0"/>
              </a:rPr>
              <a:t>else</a:t>
            </a:r>
          </a:p>
          <a:p>
            <a:pPr marL="228600" indent="-228600">
              <a:buFont typeface="+mj-lt"/>
              <a:buAutoNum type="arabicPeriod"/>
            </a:pPr>
            <a:r>
              <a:rPr lang="en-US" sz="1200"/>
              <a:t>Get into the habit of using { } for the </a:t>
            </a:r>
            <a:r>
              <a:rPr lang="en-US" sz="1100">
                <a:latin typeface="Courier New" panose="02070309020205020404" pitchFamily="49" charset="0"/>
                <a:cs typeface="Courier New" panose="02070309020205020404" pitchFamily="49" charset="0"/>
              </a:rPr>
              <a:t>if</a:t>
            </a:r>
            <a:r>
              <a:rPr lang="en-US" sz="1200"/>
              <a:t> and </a:t>
            </a:r>
            <a:r>
              <a:rPr lang="en-US" sz="1100">
                <a:latin typeface="Courier New" panose="02070309020205020404" pitchFamily="49" charset="0"/>
                <a:cs typeface="Courier New" panose="02070309020205020404" pitchFamily="49" charset="0"/>
              </a:rPr>
              <a:t>else</a:t>
            </a:r>
            <a:r>
              <a:rPr lang="en-US" sz="1200"/>
              <a:t> clauses in all cases</a:t>
            </a:r>
          </a:p>
          <a:p>
            <a:pPr marL="228600" indent="-228600">
              <a:buFont typeface="+mj-lt"/>
              <a:buAutoNum type="arabicPeriod"/>
            </a:pPr>
            <a:r>
              <a:rPr lang="en-US" sz="1200"/>
              <a:t>Never put a semi-colon at the end of an if statement.</a:t>
            </a:r>
          </a:p>
          <a:p>
            <a:r>
              <a:rPr lang="en-US" sz="1200">
                <a:latin typeface="Courier New" panose="02070309020205020404" pitchFamily="49" charset="0"/>
                <a:cs typeface="Courier New" panose="02070309020205020404" pitchFamily="49" charset="0"/>
              </a:rPr>
              <a:t>       if (condition);</a:t>
            </a:r>
          </a:p>
          <a:p>
            <a:r>
              <a:rPr lang="en-US" sz="1200"/>
              <a:t>       This often makes it past the compiler </a:t>
            </a:r>
          </a:p>
          <a:p>
            <a:r>
              <a:rPr lang="en-US" sz="1200"/>
              <a:t>       and will likely cause a logic error, as </a:t>
            </a:r>
          </a:p>
          <a:p>
            <a:r>
              <a:rPr lang="en-US" sz="1200"/>
              <a:t>       the code will not enter the </a:t>
            </a:r>
            <a:r>
              <a:rPr lang="en-US" sz="1100">
                <a:latin typeface="Courier New" panose="02070309020205020404" pitchFamily="49" charset="0"/>
                <a:cs typeface="Courier New" panose="02070309020205020404" pitchFamily="49" charset="0"/>
              </a:rPr>
              <a:t>if</a:t>
            </a:r>
            <a:r>
              <a:rPr lang="en-US" sz="1200"/>
              <a:t>-block </a:t>
            </a:r>
          </a:p>
          <a:p>
            <a:r>
              <a:rPr lang="en-US" sz="1200"/>
              <a:t>       (or the </a:t>
            </a:r>
            <a:r>
              <a:rPr lang="en-US" sz="1100">
                <a:latin typeface="Courier New" panose="02070309020205020404" pitchFamily="49" charset="0"/>
                <a:cs typeface="Courier New" panose="02070309020205020404" pitchFamily="49" charset="0"/>
              </a:rPr>
              <a:t>else</a:t>
            </a:r>
            <a:r>
              <a:rPr lang="en-US" sz="1200"/>
              <a:t> block)</a:t>
            </a:r>
          </a:p>
        </p:txBody>
      </p:sp>
      <p:sp>
        <p:nvSpPr>
          <p:cNvPr id="5" name="TextBox 4">
            <a:extLst>
              <a:ext uri="{FF2B5EF4-FFF2-40B4-BE49-F238E27FC236}">
                <a16:creationId xmlns:a16="http://schemas.microsoft.com/office/drawing/2014/main" id="{ABC9555F-9947-9D42-3831-DE7F035A4340}"/>
              </a:ext>
            </a:extLst>
          </p:cNvPr>
          <p:cNvSpPr txBox="1"/>
          <p:nvPr/>
        </p:nvSpPr>
        <p:spPr>
          <a:xfrm>
            <a:off x="838199" y="3525051"/>
            <a:ext cx="2846561" cy="276999"/>
          </a:xfrm>
          <a:prstGeom prst="rect">
            <a:avLst/>
          </a:prstGeom>
          <a:noFill/>
        </p:spPr>
        <p:txBody>
          <a:bodyPr wrap="square" rtlCol="0">
            <a:spAutoFit/>
          </a:bodyPr>
          <a:lstStyle/>
          <a:p>
            <a:r>
              <a:rPr lang="en-US" sz="1200"/>
              <a:t>Example</a:t>
            </a:r>
          </a:p>
        </p:txBody>
      </p:sp>
    </p:spTree>
    <p:extLst>
      <p:ext uri="{BB962C8B-B14F-4D97-AF65-F5344CB8AC3E}">
        <p14:creationId xmlns:p14="http://schemas.microsoft.com/office/powerpoint/2010/main" val="125973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72897-D38C-19F7-4C8F-4B6B96928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06C877-38DE-2C84-99BC-1F4CD1150292}"/>
              </a:ext>
            </a:extLst>
          </p:cNvPr>
          <p:cNvSpPr>
            <a:spLocks noGrp="1"/>
          </p:cNvSpPr>
          <p:nvPr>
            <p:ph type="title"/>
          </p:nvPr>
        </p:nvSpPr>
        <p:spPr>
          <a:xfrm>
            <a:off x="838200" y="365126"/>
            <a:ext cx="10515600" cy="666970"/>
          </a:xfrm>
        </p:spPr>
        <p:txBody>
          <a:bodyPr>
            <a:normAutofit/>
          </a:bodyPr>
          <a:lstStyle/>
          <a:p>
            <a:pPr algn="just"/>
            <a:r>
              <a:rPr lang="en-US" sz="3900"/>
              <a:t>Curly braces { } in if else statements</a:t>
            </a:r>
          </a:p>
        </p:txBody>
      </p:sp>
      <p:sp>
        <p:nvSpPr>
          <p:cNvPr id="11" name="TextBox 10">
            <a:extLst>
              <a:ext uri="{FF2B5EF4-FFF2-40B4-BE49-F238E27FC236}">
                <a16:creationId xmlns:a16="http://schemas.microsoft.com/office/drawing/2014/main" id="{3C6E5F2B-675B-5AA6-60B4-E6F5A8382BDB}"/>
              </a:ext>
            </a:extLst>
          </p:cNvPr>
          <p:cNvSpPr txBox="1"/>
          <p:nvPr/>
        </p:nvSpPr>
        <p:spPr>
          <a:xfrm>
            <a:off x="838199" y="2621848"/>
            <a:ext cx="10515599" cy="1323439"/>
          </a:xfrm>
          <a:prstGeom prst="rect">
            <a:avLst/>
          </a:prstGeom>
          <a:solidFill>
            <a:schemeClr val="bg2"/>
          </a:solidFill>
        </p:spPr>
        <p:txBody>
          <a:bodyPr wrap="square">
            <a:spAutoFit/>
          </a:bodyPr>
          <a:lstStyle/>
          <a:p>
            <a:r>
              <a:rPr lang="en-US" sz="1600">
                <a:latin typeface="Courier New" panose="02070309020205020404" pitchFamily="49" charset="0"/>
                <a:cs typeface="Courier New" panose="02070309020205020404" pitchFamily="49" charset="0"/>
              </a:rPr>
              <a:t>if (condition)</a:t>
            </a:r>
          </a:p>
          <a:p>
            <a:r>
              <a:rPr lang="en-US" sz="1600">
                <a:latin typeface="Courier New" panose="02070309020205020404" pitchFamily="49" charset="0"/>
                <a:cs typeface="Courier New" panose="02070309020205020404" pitchFamily="49" charset="0"/>
              </a:rPr>
              <a:t>   statement1; // executes when condition1 is </a:t>
            </a:r>
            <a:r>
              <a:rPr lang="en-US" sz="1600" b="1">
                <a:latin typeface="Courier New" panose="02070309020205020404" pitchFamily="49" charset="0"/>
                <a:cs typeface="Courier New" panose="02070309020205020404" pitchFamily="49" charset="0"/>
              </a:rPr>
              <a:t>true</a:t>
            </a:r>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else </a:t>
            </a:r>
          </a:p>
          <a:p>
            <a:r>
              <a:rPr lang="en-US" sz="1600">
                <a:latin typeface="Courier New" panose="02070309020205020404" pitchFamily="49" charset="0"/>
                <a:cs typeface="Courier New" panose="02070309020205020404" pitchFamily="49" charset="0"/>
              </a:rPr>
              <a:t>   statement2; // will execute if the condition is false</a:t>
            </a:r>
          </a:p>
          <a:p>
            <a:r>
              <a:rPr lang="en-US" sz="1600">
                <a:latin typeface="Courier New" panose="02070309020205020404" pitchFamily="49" charset="0"/>
                <a:cs typeface="Courier New" panose="02070309020205020404" pitchFamily="49" charset="0"/>
              </a:rPr>
              <a:t>statement3; // will always execute, regardless of the condition</a:t>
            </a:r>
          </a:p>
        </p:txBody>
      </p:sp>
      <p:sp>
        <p:nvSpPr>
          <p:cNvPr id="4" name="TextBox 3">
            <a:extLst>
              <a:ext uri="{FF2B5EF4-FFF2-40B4-BE49-F238E27FC236}">
                <a16:creationId xmlns:a16="http://schemas.microsoft.com/office/drawing/2014/main" id="{473F45A9-A9C7-2EED-ABC8-80E0E33B6896}"/>
              </a:ext>
            </a:extLst>
          </p:cNvPr>
          <p:cNvSpPr txBox="1"/>
          <p:nvPr/>
        </p:nvSpPr>
        <p:spPr>
          <a:xfrm>
            <a:off x="838199" y="1032096"/>
            <a:ext cx="10515599" cy="1477328"/>
          </a:xfrm>
          <a:prstGeom prst="rect">
            <a:avLst/>
          </a:prstGeom>
          <a:noFill/>
        </p:spPr>
        <p:txBody>
          <a:bodyPr wrap="square" rtlCol="0">
            <a:spAutoFit/>
          </a:bodyPr>
          <a:lstStyle/>
          <a:p>
            <a:pPr algn="just"/>
            <a:r>
              <a:rPr lang="en-US"/>
              <a:t>Syntax Notes: The if and else clauses in Java are designed to execute a single statement or a block of statements depending on the condition’s evaluation. If you don’t use braces { } to group multiple statements, only the first statement immediately following the if or else keyword will be considered part of the conditional statement. Any subsequent statements will be executed regardless of the condition’s outcome.</a:t>
            </a:r>
          </a:p>
        </p:txBody>
      </p:sp>
      <p:sp>
        <p:nvSpPr>
          <p:cNvPr id="3" name="TextBox 2">
            <a:extLst>
              <a:ext uri="{FF2B5EF4-FFF2-40B4-BE49-F238E27FC236}">
                <a16:creationId xmlns:a16="http://schemas.microsoft.com/office/drawing/2014/main" id="{F7F8474A-2283-4B7B-320C-247E3365176F}"/>
              </a:ext>
            </a:extLst>
          </p:cNvPr>
          <p:cNvSpPr txBox="1"/>
          <p:nvPr/>
        </p:nvSpPr>
        <p:spPr>
          <a:xfrm>
            <a:off x="838198" y="4720743"/>
            <a:ext cx="10515599" cy="1323439"/>
          </a:xfrm>
          <a:prstGeom prst="rect">
            <a:avLst/>
          </a:prstGeom>
          <a:solidFill>
            <a:schemeClr val="bg2"/>
          </a:solidFill>
        </p:spPr>
        <p:txBody>
          <a:bodyPr wrap="square">
            <a:spAutoFit/>
          </a:bodyPr>
          <a:lstStyle/>
          <a:p>
            <a:r>
              <a:rPr lang="en-US" sz="1600">
                <a:latin typeface="Courier New" panose="02070309020205020404" pitchFamily="49" charset="0"/>
                <a:cs typeface="Courier New" panose="02070309020205020404" pitchFamily="49" charset="0"/>
              </a:rPr>
              <a:t>if (condition)</a:t>
            </a:r>
          </a:p>
          <a:p>
            <a:r>
              <a:rPr lang="en-US" sz="1600">
                <a:latin typeface="Courier New" panose="02070309020205020404" pitchFamily="49" charset="0"/>
                <a:cs typeface="Courier New" panose="02070309020205020404" pitchFamily="49" charset="0"/>
              </a:rPr>
              <a:t>   statement1; </a:t>
            </a:r>
          </a:p>
          <a:p>
            <a:r>
              <a:rPr lang="en-US" sz="1600">
                <a:latin typeface="Courier New" panose="02070309020205020404" pitchFamily="49" charset="0"/>
                <a:cs typeface="Courier New" panose="02070309020205020404" pitchFamily="49" charset="0"/>
              </a:rPr>
              <a:t>   statement2; // without grouping { } statement2 causes an error </a:t>
            </a:r>
            <a:r>
              <a:rPr lang="en-US" sz="1300" b="1">
                <a:latin typeface="Courier New" panose="02070309020205020404" pitchFamily="49" charset="0"/>
                <a:cs typeface="Courier New" panose="02070309020205020404" pitchFamily="49" charset="0"/>
              </a:rPr>
              <a:t>(else without an if)</a:t>
            </a:r>
          </a:p>
          <a:p>
            <a:r>
              <a:rPr lang="en-US" sz="1600">
                <a:latin typeface="Courier New" panose="02070309020205020404" pitchFamily="49" charset="0"/>
                <a:cs typeface="Courier New" panose="02070309020205020404" pitchFamily="49" charset="0"/>
              </a:rPr>
              <a:t>else </a:t>
            </a:r>
          </a:p>
          <a:p>
            <a:r>
              <a:rPr lang="en-US" sz="1600">
                <a:latin typeface="Courier New" panose="02070309020205020404" pitchFamily="49" charset="0"/>
                <a:cs typeface="Courier New" panose="02070309020205020404" pitchFamily="49" charset="0"/>
              </a:rPr>
              <a:t>   statement3; </a:t>
            </a:r>
          </a:p>
        </p:txBody>
      </p:sp>
      <p:sp>
        <p:nvSpPr>
          <p:cNvPr id="5" name="TextBox 4">
            <a:extLst>
              <a:ext uri="{FF2B5EF4-FFF2-40B4-BE49-F238E27FC236}">
                <a16:creationId xmlns:a16="http://schemas.microsoft.com/office/drawing/2014/main" id="{49E12FAF-FB0D-61B5-BD14-27E2A0AB5A1E}"/>
              </a:ext>
            </a:extLst>
          </p:cNvPr>
          <p:cNvSpPr txBox="1"/>
          <p:nvPr/>
        </p:nvSpPr>
        <p:spPr>
          <a:xfrm>
            <a:off x="838198" y="4351411"/>
            <a:ext cx="10515599" cy="369332"/>
          </a:xfrm>
          <a:prstGeom prst="rect">
            <a:avLst/>
          </a:prstGeom>
          <a:noFill/>
        </p:spPr>
        <p:txBody>
          <a:bodyPr wrap="square" rtlCol="0">
            <a:spAutoFit/>
          </a:bodyPr>
          <a:lstStyle/>
          <a:p>
            <a:r>
              <a:rPr lang="en-US"/>
              <a:t>Causes an error:</a:t>
            </a:r>
          </a:p>
        </p:txBody>
      </p:sp>
    </p:spTree>
    <p:extLst>
      <p:ext uri="{BB962C8B-B14F-4D97-AF65-F5344CB8AC3E}">
        <p14:creationId xmlns:p14="http://schemas.microsoft.com/office/powerpoint/2010/main" val="178456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9314B-C5BA-50A9-934C-C483CFC7E1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E26791-560F-E9AC-84FD-5F37D3901716}"/>
              </a:ext>
            </a:extLst>
          </p:cNvPr>
          <p:cNvSpPr>
            <a:spLocks noGrp="1"/>
          </p:cNvSpPr>
          <p:nvPr>
            <p:ph type="title"/>
          </p:nvPr>
        </p:nvSpPr>
        <p:spPr>
          <a:xfrm>
            <a:off x="838200" y="365126"/>
            <a:ext cx="10515600" cy="666970"/>
          </a:xfrm>
        </p:spPr>
        <p:txBody>
          <a:bodyPr>
            <a:normAutofit/>
          </a:bodyPr>
          <a:lstStyle/>
          <a:p>
            <a:pPr algn="just"/>
            <a:r>
              <a:rPr lang="en-US" sz="3900"/>
              <a:t>if and else pairs</a:t>
            </a:r>
          </a:p>
        </p:txBody>
      </p:sp>
      <p:sp>
        <p:nvSpPr>
          <p:cNvPr id="11" name="TextBox 10">
            <a:extLst>
              <a:ext uri="{FF2B5EF4-FFF2-40B4-BE49-F238E27FC236}">
                <a16:creationId xmlns:a16="http://schemas.microsoft.com/office/drawing/2014/main" id="{1A0E17DC-79F6-3AA4-D18E-733863B5D86B}"/>
              </a:ext>
            </a:extLst>
          </p:cNvPr>
          <p:cNvSpPr txBox="1"/>
          <p:nvPr/>
        </p:nvSpPr>
        <p:spPr>
          <a:xfrm>
            <a:off x="838199" y="1788929"/>
            <a:ext cx="10515599" cy="1323439"/>
          </a:xfrm>
          <a:prstGeom prst="rect">
            <a:avLst/>
          </a:prstGeom>
          <a:solidFill>
            <a:schemeClr val="bg2"/>
          </a:solidFill>
        </p:spPr>
        <p:txBody>
          <a:bodyPr wrap="square">
            <a:spAutoFit/>
          </a:bodyPr>
          <a:lstStyle/>
          <a:p>
            <a:r>
              <a:rPr lang="en-US" sz="1600">
                <a:latin typeface="Courier New" panose="02070309020205020404" pitchFamily="49" charset="0"/>
                <a:cs typeface="Courier New" panose="02070309020205020404" pitchFamily="49" charset="0"/>
              </a:rPr>
              <a:t>if (condition1)</a:t>
            </a:r>
          </a:p>
          <a:p>
            <a:r>
              <a:rPr lang="en-US" sz="1600">
                <a:latin typeface="Courier New" panose="02070309020205020404" pitchFamily="49" charset="0"/>
                <a:cs typeface="Courier New" panose="02070309020205020404" pitchFamily="49" charset="0"/>
              </a:rPr>
              <a:t>   if (condition2)  // will execute if condition1 is true</a:t>
            </a:r>
          </a:p>
          <a:p>
            <a:r>
              <a:rPr lang="en-US" sz="1600">
                <a:latin typeface="Courier New" panose="02070309020205020404" pitchFamily="49" charset="0"/>
                <a:cs typeface="Courier New" panose="02070309020205020404" pitchFamily="49" charset="0"/>
              </a:rPr>
              <a:t>	statement1;  // will execute if condition2 is true</a:t>
            </a:r>
          </a:p>
          <a:p>
            <a:r>
              <a:rPr lang="en-US" sz="1600">
                <a:latin typeface="Courier New" panose="02070309020205020404" pitchFamily="49" charset="0"/>
                <a:cs typeface="Courier New" panose="02070309020205020404" pitchFamily="49" charset="0"/>
              </a:rPr>
              <a:t>else</a:t>
            </a:r>
          </a:p>
          <a:p>
            <a:r>
              <a:rPr lang="en-US" sz="1600">
                <a:latin typeface="Courier New" panose="02070309020205020404" pitchFamily="49" charset="0"/>
                <a:cs typeface="Courier New" panose="02070309020205020404" pitchFamily="49" charset="0"/>
              </a:rPr>
              <a:t>   statement2; // will execute if the </a:t>
            </a:r>
            <a:r>
              <a:rPr lang="en-US" sz="1600" b="1">
                <a:latin typeface="Courier New" panose="02070309020205020404" pitchFamily="49" charset="0"/>
                <a:cs typeface="Courier New" panose="02070309020205020404" pitchFamily="49" charset="0"/>
              </a:rPr>
              <a:t>condition2</a:t>
            </a:r>
            <a:r>
              <a:rPr lang="en-US" sz="1600">
                <a:latin typeface="Courier New" panose="02070309020205020404" pitchFamily="49" charset="0"/>
                <a:cs typeface="Courier New" panose="02070309020205020404" pitchFamily="49" charset="0"/>
              </a:rPr>
              <a:t> is false</a:t>
            </a:r>
          </a:p>
        </p:txBody>
      </p:sp>
      <p:sp>
        <p:nvSpPr>
          <p:cNvPr id="4" name="TextBox 3">
            <a:extLst>
              <a:ext uri="{FF2B5EF4-FFF2-40B4-BE49-F238E27FC236}">
                <a16:creationId xmlns:a16="http://schemas.microsoft.com/office/drawing/2014/main" id="{90370904-B388-4203-6CAF-4DE23AA65EEB}"/>
              </a:ext>
            </a:extLst>
          </p:cNvPr>
          <p:cNvSpPr txBox="1"/>
          <p:nvPr/>
        </p:nvSpPr>
        <p:spPr>
          <a:xfrm>
            <a:off x="838199" y="1032096"/>
            <a:ext cx="10515599" cy="646331"/>
          </a:xfrm>
          <a:prstGeom prst="rect">
            <a:avLst/>
          </a:prstGeom>
          <a:noFill/>
        </p:spPr>
        <p:txBody>
          <a:bodyPr wrap="square" rtlCol="0">
            <a:spAutoFit/>
          </a:bodyPr>
          <a:lstStyle/>
          <a:p>
            <a:r>
              <a:rPr lang="en-US"/>
              <a:t>Syntax Notes: </a:t>
            </a:r>
          </a:p>
          <a:p>
            <a:r>
              <a:rPr lang="en-US"/>
              <a:t>The </a:t>
            </a:r>
            <a:r>
              <a:rPr lang="en-US" sz="1600">
                <a:latin typeface="Courier New" panose="02070309020205020404" pitchFamily="49" charset="0"/>
                <a:cs typeface="Courier New" panose="02070309020205020404" pitchFamily="49" charset="0"/>
              </a:rPr>
              <a:t>else</a:t>
            </a:r>
            <a:r>
              <a:rPr lang="en-US"/>
              <a:t> clause in Java is always paired with the closest </a:t>
            </a:r>
            <a:r>
              <a:rPr lang="en-US" sz="1600">
                <a:latin typeface="Courier New" panose="02070309020205020404" pitchFamily="49" charset="0"/>
                <a:cs typeface="Courier New" panose="02070309020205020404" pitchFamily="49" charset="0"/>
              </a:rPr>
              <a:t>if</a:t>
            </a:r>
            <a:r>
              <a:rPr lang="en-US"/>
              <a:t> in its block that does not have an </a:t>
            </a:r>
            <a:r>
              <a:rPr lang="en-US" sz="1600">
                <a:latin typeface="Courier New" panose="02070309020205020404" pitchFamily="49" charset="0"/>
                <a:cs typeface="Courier New" panose="02070309020205020404" pitchFamily="49" charset="0"/>
              </a:rPr>
              <a:t>else</a:t>
            </a:r>
            <a:r>
              <a:rPr lang="en-US"/>
              <a:t>.</a:t>
            </a:r>
          </a:p>
        </p:txBody>
      </p:sp>
      <p:sp>
        <p:nvSpPr>
          <p:cNvPr id="5" name="TextBox 4">
            <a:extLst>
              <a:ext uri="{FF2B5EF4-FFF2-40B4-BE49-F238E27FC236}">
                <a16:creationId xmlns:a16="http://schemas.microsoft.com/office/drawing/2014/main" id="{9A4DEB74-410D-0376-4546-1920A975BFBE}"/>
              </a:ext>
            </a:extLst>
          </p:cNvPr>
          <p:cNvSpPr txBox="1"/>
          <p:nvPr/>
        </p:nvSpPr>
        <p:spPr>
          <a:xfrm>
            <a:off x="838198" y="3376301"/>
            <a:ext cx="10515599" cy="1200329"/>
          </a:xfrm>
          <a:prstGeom prst="rect">
            <a:avLst/>
          </a:prstGeom>
          <a:noFill/>
        </p:spPr>
        <p:txBody>
          <a:bodyPr wrap="square" rtlCol="0">
            <a:spAutoFit/>
          </a:bodyPr>
          <a:lstStyle/>
          <a:p>
            <a:r>
              <a:rPr lang="en-US"/>
              <a:t>The </a:t>
            </a:r>
            <a:r>
              <a:rPr lang="en-US" sz="1600">
                <a:latin typeface="Courier New" panose="02070309020205020404" pitchFamily="49" charset="0"/>
                <a:cs typeface="Courier New" panose="02070309020205020404" pitchFamily="49" charset="0"/>
              </a:rPr>
              <a:t>else</a:t>
            </a:r>
            <a:r>
              <a:rPr lang="en-US"/>
              <a:t> in this example is the </a:t>
            </a:r>
            <a:r>
              <a:rPr lang="en-US">
                <a:latin typeface="Courier New" panose="02070309020205020404" pitchFamily="49" charset="0"/>
                <a:cs typeface="Courier New" panose="02070309020205020404" pitchFamily="49" charset="0"/>
              </a:rPr>
              <a:t>else</a:t>
            </a:r>
            <a:r>
              <a:rPr lang="en-US"/>
              <a:t> clause for </a:t>
            </a:r>
            <a:r>
              <a:rPr lang="en-US" sz="1600">
                <a:latin typeface="Courier New" panose="02070309020205020404" pitchFamily="49" charset="0"/>
                <a:cs typeface="Courier New" panose="02070309020205020404" pitchFamily="49" charset="0"/>
              </a:rPr>
              <a:t>if (condition2)</a:t>
            </a:r>
            <a:r>
              <a:rPr lang="en-US"/>
              <a:t>regardless of the indentation.</a:t>
            </a:r>
          </a:p>
          <a:p>
            <a:endParaRPr lang="en-US"/>
          </a:p>
          <a:p>
            <a:r>
              <a:rPr lang="en-US"/>
              <a:t>To block the inner </a:t>
            </a:r>
            <a:r>
              <a:rPr lang="en-US">
                <a:latin typeface="Courier New" panose="02070309020205020404" pitchFamily="49" charset="0"/>
                <a:cs typeface="Courier New" panose="02070309020205020404" pitchFamily="49" charset="0"/>
              </a:rPr>
              <a:t>if</a:t>
            </a:r>
            <a:r>
              <a:rPr lang="en-US"/>
              <a:t> statement from the </a:t>
            </a:r>
            <a:r>
              <a:rPr lang="en-US">
                <a:latin typeface="Courier New" panose="02070309020205020404" pitchFamily="49" charset="0"/>
                <a:cs typeface="Courier New" panose="02070309020205020404" pitchFamily="49" charset="0"/>
              </a:rPr>
              <a:t>else</a:t>
            </a:r>
            <a:r>
              <a:rPr lang="en-US"/>
              <a:t> clause (pairing the else clause with the outer if statement), use braces:</a:t>
            </a:r>
          </a:p>
        </p:txBody>
      </p:sp>
      <p:sp>
        <p:nvSpPr>
          <p:cNvPr id="6" name="TextBox 5">
            <a:extLst>
              <a:ext uri="{FF2B5EF4-FFF2-40B4-BE49-F238E27FC236}">
                <a16:creationId xmlns:a16="http://schemas.microsoft.com/office/drawing/2014/main" id="{B172A63C-E16E-CF88-1DAE-A2131E23B28D}"/>
              </a:ext>
            </a:extLst>
          </p:cNvPr>
          <p:cNvSpPr txBox="1"/>
          <p:nvPr/>
        </p:nvSpPr>
        <p:spPr>
          <a:xfrm>
            <a:off x="838198" y="4671743"/>
            <a:ext cx="10515599" cy="1569660"/>
          </a:xfrm>
          <a:prstGeom prst="rect">
            <a:avLst/>
          </a:prstGeom>
          <a:solidFill>
            <a:schemeClr val="bg2"/>
          </a:solidFill>
        </p:spPr>
        <p:txBody>
          <a:bodyPr wrap="square">
            <a:spAutoFit/>
          </a:bodyPr>
          <a:lstStyle/>
          <a:p>
            <a:r>
              <a:rPr lang="en-US" sz="1600">
                <a:latin typeface="Courier New" panose="02070309020205020404" pitchFamily="49" charset="0"/>
                <a:cs typeface="Courier New" panose="02070309020205020404" pitchFamily="49" charset="0"/>
              </a:rPr>
              <a:t>if (condition1) {</a:t>
            </a:r>
          </a:p>
          <a:p>
            <a:r>
              <a:rPr lang="en-US" sz="1600">
                <a:latin typeface="Courier New" panose="02070309020205020404" pitchFamily="49" charset="0"/>
                <a:cs typeface="Courier New" panose="02070309020205020404" pitchFamily="49" charset="0"/>
              </a:rPr>
              <a:t>   if (condition2)   // will execute if condition1 is true</a:t>
            </a:r>
          </a:p>
          <a:p>
            <a:r>
              <a:rPr lang="en-US" sz="1600">
                <a:latin typeface="Courier New" panose="02070309020205020404" pitchFamily="49" charset="0"/>
                <a:cs typeface="Courier New" panose="02070309020205020404" pitchFamily="49" charset="0"/>
              </a:rPr>
              <a:t>	statement1;  // will execute if condition2 is true</a:t>
            </a:r>
          </a:p>
          <a:p>
            <a:r>
              <a:rPr lang="en-US" sz="1600">
                <a:latin typeface="Courier New" panose="02070309020205020404" pitchFamily="49" charset="0"/>
                <a:cs typeface="Courier New" panose="02070309020205020404" pitchFamily="49" charset="0"/>
              </a:rPr>
              <a:t>}</a:t>
            </a:r>
          </a:p>
          <a:p>
            <a:r>
              <a:rPr lang="en-US" sz="1600">
                <a:latin typeface="Courier New" panose="02070309020205020404" pitchFamily="49" charset="0"/>
                <a:cs typeface="Courier New" panose="02070309020205020404" pitchFamily="49" charset="0"/>
              </a:rPr>
              <a:t>else</a:t>
            </a:r>
          </a:p>
          <a:p>
            <a:r>
              <a:rPr lang="en-US" sz="1600">
                <a:latin typeface="Courier New" panose="02070309020205020404" pitchFamily="49" charset="0"/>
                <a:cs typeface="Courier New" panose="02070309020205020404" pitchFamily="49" charset="0"/>
              </a:rPr>
              <a:t>   statement2; // will execute if the </a:t>
            </a:r>
            <a:r>
              <a:rPr lang="en-US" sz="1600" b="1">
                <a:latin typeface="Courier New" panose="02070309020205020404" pitchFamily="49" charset="0"/>
                <a:cs typeface="Courier New" panose="02070309020205020404" pitchFamily="49" charset="0"/>
              </a:rPr>
              <a:t>condition1</a:t>
            </a:r>
            <a:r>
              <a:rPr lang="en-US" sz="1600">
                <a:latin typeface="Courier New" panose="02070309020205020404" pitchFamily="49" charset="0"/>
                <a:cs typeface="Courier New" panose="02070309020205020404" pitchFamily="49" charset="0"/>
              </a:rPr>
              <a:t> is false</a:t>
            </a:r>
          </a:p>
        </p:txBody>
      </p:sp>
    </p:spTree>
    <p:extLst>
      <p:ext uri="{BB962C8B-B14F-4D97-AF65-F5344CB8AC3E}">
        <p14:creationId xmlns:p14="http://schemas.microsoft.com/office/powerpoint/2010/main" val="292381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96D7-1A4F-D8DD-A3D2-E11CF400775D}"/>
              </a:ext>
            </a:extLst>
          </p:cNvPr>
          <p:cNvSpPr>
            <a:spLocks noGrp="1"/>
          </p:cNvSpPr>
          <p:nvPr>
            <p:ph type="title"/>
          </p:nvPr>
        </p:nvSpPr>
        <p:spPr/>
        <p:txBody>
          <a:bodyPr/>
          <a:lstStyle/>
          <a:p>
            <a:pPr algn="just"/>
            <a:r>
              <a:rPr lang="en-US"/>
              <a:t>More Java Operators + Boolean Expressions</a:t>
            </a:r>
          </a:p>
        </p:txBody>
      </p:sp>
      <p:sp>
        <p:nvSpPr>
          <p:cNvPr id="3" name="Content Placeholder 2">
            <a:extLst>
              <a:ext uri="{FF2B5EF4-FFF2-40B4-BE49-F238E27FC236}">
                <a16:creationId xmlns:a16="http://schemas.microsoft.com/office/drawing/2014/main" id="{73568AC1-97CF-0BAE-1A26-192C0D07E910}"/>
              </a:ext>
            </a:extLst>
          </p:cNvPr>
          <p:cNvSpPr>
            <a:spLocks noGrp="1"/>
          </p:cNvSpPr>
          <p:nvPr>
            <p:ph idx="1"/>
          </p:nvPr>
        </p:nvSpPr>
        <p:spPr>
          <a:xfrm>
            <a:off x="838200" y="1415181"/>
            <a:ext cx="10515600" cy="1251047"/>
          </a:xfrm>
        </p:spPr>
        <p:txBody>
          <a:bodyPr>
            <a:normAutofit lnSpcReduction="10000"/>
          </a:bodyPr>
          <a:lstStyle/>
          <a:p>
            <a:pPr marL="0" indent="0">
              <a:buNone/>
            </a:pPr>
            <a:r>
              <a:rPr lang="en-US" sz="1600" i="1"/>
              <a:t>Which operators have we learned already?</a:t>
            </a:r>
          </a:p>
          <a:p>
            <a:pPr marL="0" indent="0">
              <a:buNone/>
            </a:pPr>
            <a:r>
              <a:rPr lang="en-US" sz="2000"/>
              <a:t>Java has 2 types of operators that allow programmers to compare values and make decisions: Relational and Logical operators. Evaluating expressions that use relational or logical operators results in a </a:t>
            </a:r>
            <a:r>
              <a:rPr lang="en-US" sz="1800" err="1">
                <a:latin typeface="Courier New" panose="02070309020205020404" pitchFamily="49" charset="0"/>
                <a:cs typeface="Courier New" panose="02070309020205020404" pitchFamily="49" charset="0"/>
              </a:rPr>
              <a:t>boolean</a:t>
            </a:r>
            <a:r>
              <a:rPr lang="en-US" sz="2000"/>
              <a:t> answer, </a:t>
            </a:r>
            <a:r>
              <a:rPr lang="en-US" sz="1800">
                <a:latin typeface="Courier New" panose="02070309020205020404" pitchFamily="49" charset="0"/>
                <a:cs typeface="Courier New" panose="02070309020205020404" pitchFamily="49" charset="0"/>
              </a:rPr>
              <a:t>true</a:t>
            </a:r>
            <a:r>
              <a:rPr lang="en-US" sz="2000"/>
              <a:t> or </a:t>
            </a:r>
            <a:r>
              <a:rPr lang="en-US" sz="1800">
                <a:latin typeface="Courier New" panose="02070309020205020404" pitchFamily="49" charset="0"/>
                <a:cs typeface="Courier New" panose="02070309020205020404" pitchFamily="49" charset="0"/>
              </a:rPr>
              <a:t>false</a:t>
            </a:r>
            <a:r>
              <a:rPr lang="en-US" sz="2000"/>
              <a:t>.</a:t>
            </a:r>
          </a:p>
          <a:p>
            <a:pPr marL="0" indent="0">
              <a:buNone/>
            </a:pPr>
            <a:endParaRPr lang="en-US" sz="2000"/>
          </a:p>
          <a:p>
            <a:endParaRPr lang="en-US" sz="2000"/>
          </a:p>
        </p:txBody>
      </p:sp>
      <p:pic>
        <p:nvPicPr>
          <p:cNvPr id="4" name="Picture 3">
            <a:extLst>
              <a:ext uri="{FF2B5EF4-FFF2-40B4-BE49-F238E27FC236}">
                <a16:creationId xmlns:a16="http://schemas.microsoft.com/office/drawing/2014/main" id="{D4C91B5A-80B8-6630-C696-A2C296FBB363}"/>
              </a:ext>
            </a:extLst>
          </p:cNvPr>
          <p:cNvPicPr>
            <a:picLocks noChangeAspect="1"/>
          </p:cNvPicPr>
          <p:nvPr/>
        </p:nvPicPr>
        <p:blipFill>
          <a:blip r:embed="rId2"/>
          <a:srcRect l="358" t="8645" r="42795" b="6379"/>
          <a:stretch/>
        </p:blipFill>
        <p:spPr>
          <a:xfrm>
            <a:off x="811043" y="3535217"/>
            <a:ext cx="4503347" cy="2827292"/>
          </a:xfrm>
          <a:prstGeom prst="rect">
            <a:avLst/>
          </a:prstGeom>
        </p:spPr>
      </p:pic>
      <p:sp>
        <p:nvSpPr>
          <p:cNvPr id="5" name="Content Placeholder 2">
            <a:extLst>
              <a:ext uri="{FF2B5EF4-FFF2-40B4-BE49-F238E27FC236}">
                <a16:creationId xmlns:a16="http://schemas.microsoft.com/office/drawing/2014/main" id="{32583C70-7709-0F6D-95FC-A1381660A469}"/>
              </a:ext>
            </a:extLst>
          </p:cNvPr>
          <p:cNvSpPr txBox="1">
            <a:spLocks/>
          </p:cNvSpPr>
          <p:nvPr/>
        </p:nvSpPr>
        <p:spPr>
          <a:xfrm>
            <a:off x="874414" y="2667732"/>
            <a:ext cx="4439976" cy="823723"/>
          </a:xfrm>
          <a:prstGeom prst="rect">
            <a:avLst/>
          </a:prstGeom>
          <a:solidFill>
            <a:schemeClr val="tx2">
              <a:lumMod val="10000"/>
              <a:lumOff val="9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a:t>Relational Operators </a:t>
            </a:r>
            <a:r>
              <a:rPr lang="en-US" sz="2000"/>
              <a:t>are used to compare values and determine their relationship.</a:t>
            </a:r>
          </a:p>
        </p:txBody>
      </p:sp>
      <p:sp>
        <p:nvSpPr>
          <p:cNvPr id="6" name="Content Placeholder 2">
            <a:extLst>
              <a:ext uri="{FF2B5EF4-FFF2-40B4-BE49-F238E27FC236}">
                <a16:creationId xmlns:a16="http://schemas.microsoft.com/office/drawing/2014/main" id="{CE9F7BD8-523E-762D-57A8-244448F826FE}"/>
              </a:ext>
            </a:extLst>
          </p:cNvPr>
          <p:cNvSpPr txBox="1">
            <a:spLocks/>
          </p:cNvSpPr>
          <p:nvPr/>
        </p:nvSpPr>
        <p:spPr>
          <a:xfrm>
            <a:off x="6427209" y="2666229"/>
            <a:ext cx="4761371" cy="823723"/>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a:t>Logical Operators </a:t>
            </a:r>
            <a:r>
              <a:rPr lang="en-US" sz="2000"/>
              <a:t>are used to combine or manipulate </a:t>
            </a:r>
            <a:r>
              <a:rPr lang="en-US" sz="1800" err="1">
                <a:latin typeface="Courier New" panose="02070309020205020404" pitchFamily="49" charset="0"/>
                <a:cs typeface="Courier New" panose="02070309020205020404" pitchFamily="49" charset="0"/>
              </a:rPr>
              <a:t>boolean</a:t>
            </a:r>
            <a:r>
              <a:rPr lang="en-US" sz="2000"/>
              <a:t> expressions.</a:t>
            </a:r>
          </a:p>
        </p:txBody>
      </p:sp>
      <p:pic>
        <p:nvPicPr>
          <p:cNvPr id="7" name="Picture 6">
            <a:extLst>
              <a:ext uri="{FF2B5EF4-FFF2-40B4-BE49-F238E27FC236}">
                <a16:creationId xmlns:a16="http://schemas.microsoft.com/office/drawing/2014/main" id="{7562BC7C-290E-8D0C-339C-B2224E9ED8FA}"/>
              </a:ext>
            </a:extLst>
          </p:cNvPr>
          <p:cNvPicPr>
            <a:picLocks noChangeAspect="1"/>
          </p:cNvPicPr>
          <p:nvPr/>
        </p:nvPicPr>
        <p:blipFill>
          <a:blip r:embed="rId3"/>
          <a:srcRect t="10450" r="42186"/>
          <a:stretch/>
        </p:blipFill>
        <p:spPr>
          <a:xfrm>
            <a:off x="6427208" y="3586408"/>
            <a:ext cx="4761371" cy="2445024"/>
          </a:xfrm>
          <a:prstGeom prst="rect">
            <a:avLst/>
          </a:prstGeom>
        </p:spPr>
      </p:pic>
    </p:spTree>
    <p:extLst>
      <p:ext uri="{BB962C8B-B14F-4D97-AF65-F5344CB8AC3E}">
        <p14:creationId xmlns:p14="http://schemas.microsoft.com/office/powerpoint/2010/main" val="148295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CC2C-0C9E-CCF4-F67A-6F5C563AE017}"/>
              </a:ext>
            </a:extLst>
          </p:cNvPr>
          <p:cNvSpPr>
            <a:spLocks noGrp="1"/>
          </p:cNvSpPr>
          <p:nvPr>
            <p:ph type="title"/>
          </p:nvPr>
        </p:nvSpPr>
        <p:spPr/>
        <p:txBody>
          <a:bodyPr/>
          <a:lstStyle/>
          <a:p>
            <a:r>
              <a:rPr lang="en-US" dirty="0"/>
              <a:t>Precedence of Logical Operators</a:t>
            </a:r>
            <a:br>
              <a:rPr lang="en-US" dirty="0"/>
            </a:br>
            <a:r>
              <a:rPr lang="en-US" dirty="0"/>
              <a:t>NOT &gt; AND &gt; OR</a:t>
            </a:r>
          </a:p>
        </p:txBody>
      </p:sp>
      <p:sp>
        <p:nvSpPr>
          <p:cNvPr id="3" name="Content Placeholder 2">
            <a:extLst>
              <a:ext uri="{FF2B5EF4-FFF2-40B4-BE49-F238E27FC236}">
                <a16:creationId xmlns:a16="http://schemas.microsoft.com/office/drawing/2014/main" id="{53D205E1-34B1-95AF-D833-98B18EE70944}"/>
              </a:ext>
            </a:extLst>
          </p:cNvPr>
          <p:cNvSpPr>
            <a:spLocks noGrp="1"/>
          </p:cNvSpPr>
          <p:nvPr>
            <p:ph idx="1"/>
          </p:nvPr>
        </p:nvSpPr>
        <p:spPr>
          <a:xfrm>
            <a:off x="1088136" y="2466109"/>
            <a:ext cx="9922764" cy="3820391"/>
          </a:xfrm>
        </p:spPr>
        <p:txBody>
          <a:bodyPr>
            <a:normAutofit/>
          </a:bodyPr>
          <a:lstStyle/>
          <a:p>
            <a:pPr marL="274320" lvl="1" indent="0">
              <a:buNone/>
            </a:pPr>
            <a:r>
              <a:rPr lang="en-US" dirty="0"/>
              <a:t>The precedence of the logical operators when evaluating </a:t>
            </a:r>
            <a:r>
              <a:rPr lang="en-US" dirty="0" err="1"/>
              <a:t>boolean</a:t>
            </a:r>
            <a:r>
              <a:rPr lang="en-US" dirty="0"/>
              <a:t> expressions is:</a:t>
            </a:r>
          </a:p>
          <a:p>
            <a:pPr marL="274320" lvl="1" indent="0">
              <a:buNone/>
            </a:pPr>
            <a:r>
              <a:rPr lang="en-US" dirty="0"/>
              <a:t>	NOT takes precedence over AND</a:t>
            </a:r>
          </a:p>
          <a:p>
            <a:pPr marL="274320" lvl="1" indent="0">
              <a:buNone/>
            </a:pPr>
            <a:r>
              <a:rPr lang="en-US" dirty="0"/>
              <a:t>	AND takes precedence over OR</a:t>
            </a:r>
          </a:p>
          <a:p>
            <a:pPr marL="274320" lvl="1" indent="0">
              <a:buNone/>
            </a:pPr>
            <a:endParaRPr lang="en-US" dirty="0"/>
          </a:p>
          <a:p>
            <a:pPr marL="274320" lvl="1" indent="0">
              <a:buNone/>
            </a:pPr>
            <a:r>
              <a:rPr lang="en-US" dirty="0"/>
              <a:t>EXAMPLE:</a:t>
            </a:r>
          </a:p>
          <a:p>
            <a:pPr marL="274320" lvl="1" indent="0">
              <a:buNone/>
            </a:pPr>
            <a:r>
              <a:rPr lang="en-US" b="1" dirty="0">
                <a:solidFill>
                  <a:srgbClr val="002060"/>
                </a:solidFill>
                <a:latin typeface="Courier New" panose="02070309020205020404" pitchFamily="49" charset="0"/>
                <a:cs typeface="Courier New" panose="02070309020205020404" pitchFamily="49" charset="0"/>
              </a:rPr>
              <a:t>true || false &amp;&amp; false </a:t>
            </a:r>
            <a:r>
              <a:rPr lang="en-US" dirty="0"/>
              <a:t>evaluates to </a:t>
            </a:r>
            <a:r>
              <a:rPr lang="en-US" b="1" dirty="0">
                <a:solidFill>
                  <a:srgbClr val="002060"/>
                </a:solidFill>
                <a:latin typeface="Courier New" panose="02070309020205020404" pitchFamily="49" charset="0"/>
                <a:cs typeface="Courier New" panose="02070309020205020404" pitchFamily="49" charset="0"/>
              </a:rPr>
              <a:t>true </a:t>
            </a:r>
            <a:r>
              <a:rPr lang="en-US" dirty="0"/>
              <a:t>since you evaluate </a:t>
            </a:r>
            <a:r>
              <a:rPr lang="en-US" b="1" dirty="0">
                <a:solidFill>
                  <a:srgbClr val="002060"/>
                </a:solidFill>
                <a:latin typeface="Courier New" panose="02070309020205020404" pitchFamily="49" charset="0"/>
                <a:cs typeface="Courier New" panose="02070309020205020404" pitchFamily="49" charset="0"/>
              </a:rPr>
              <a:t>false &amp;&amp; false </a:t>
            </a:r>
            <a:r>
              <a:rPr lang="en-US" dirty="0"/>
              <a:t>first, which evaluates to</a:t>
            </a:r>
            <a:r>
              <a:rPr lang="en-US" b="1" dirty="0">
                <a:solidFill>
                  <a:srgbClr val="002060"/>
                </a:solidFill>
                <a:latin typeface="Courier New" panose="02070309020205020404" pitchFamily="49" charset="0"/>
                <a:cs typeface="Courier New" panose="02070309020205020404" pitchFamily="49" charset="0"/>
              </a:rPr>
              <a:t> false. </a:t>
            </a:r>
            <a:r>
              <a:rPr lang="en-US" dirty="0"/>
              <a:t>From there, </a:t>
            </a:r>
            <a:r>
              <a:rPr lang="en-US" b="1" dirty="0">
                <a:solidFill>
                  <a:srgbClr val="002060"/>
                </a:solidFill>
                <a:latin typeface="Courier New" panose="02070309020205020404" pitchFamily="49" charset="0"/>
                <a:cs typeface="Courier New" panose="02070309020205020404" pitchFamily="49" charset="0"/>
              </a:rPr>
              <a:t>true || false </a:t>
            </a:r>
            <a:r>
              <a:rPr lang="en-US" dirty="0"/>
              <a:t>evaluates to </a:t>
            </a:r>
            <a:r>
              <a:rPr lang="en-US" b="1" dirty="0">
                <a:solidFill>
                  <a:srgbClr val="002060"/>
                </a:solidFill>
                <a:latin typeface="Courier New" panose="02070309020205020404" pitchFamily="49" charset="0"/>
                <a:cs typeface="Courier New" panose="02070309020205020404" pitchFamily="49" charset="0"/>
              </a:rPr>
              <a:t>true.</a:t>
            </a:r>
          </a:p>
          <a:p>
            <a:pPr marL="274320" lvl="1" indent="0">
              <a:buNone/>
            </a:pPr>
            <a:endParaRPr lang="en-US" dirty="0"/>
          </a:p>
          <a:p>
            <a:pPr marL="274320" lvl="1" indent="0">
              <a:buNone/>
            </a:pPr>
            <a:endParaRPr lang="en-US" b="1" dirty="0">
              <a:solidFill>
                <a:srgbClr val="002060"/>
              </a:solidFill>
              <a:latin typeface="Courier New" panose="02070309020205020404" pitchFamily="49" charset="0"/>
              <a:cs typeface="Courier New" panose="02070309020205020404" pitchFamily="49" charset="0"/>
            </a:endParaRPr>
          </a:p>
          <a:p>
            <a:pPr marL="274320" lvl="1" indent="0">
              <a:buNone/>
            </a:pPr>
            <a:endParaRPr lang="en-US" dirty="0"/>
          </a:p>
          <a:p>
            <a:pPr marL="274320" lvl="1" indent="0">
              <a:buNone/>
            </a:pPr>
            <a:endParaRPr lang="en-US" dirty="0"/>
          </a:p>
        </p:txBody>
      </p:sp>
    </p:spTree>
    <p:extLst>
      <p:ext uri="{BB962C8B-B14F-4D97-AF65-F5344CB8AC3E}">
        <p14:creationId xmlns:p14="http://schemas.microsoft.com/office/powerpoint/2010/main" val="214351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F66E1-1E85-E9C1-32D7-17D6044E6B55}"/>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6EB2C577-0475-A2B3-68CF-DFA72E996992}"/>
              </a:ext>
            </a:extLst>
          </p:cNvPr>
          <p:cNvPicPr>
            <a:picLocks noChangeAspect="1"/>
          </p:cNvPicPr>
          <p:nvPr/>
        </p:nvPicPr>
        <p:blipFill>
          <a:blip r:embed="rId3"/>
          <a:srcRect t="3698"/>
          <a:stretch/>
        </p:blipFill>
        <p:spPr>
          <a:xfrm>
            <a:off x="1390341" y="261747"/>
            <a:ext cx="9411318" cy="633450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C27A390-D6B5-D343-8E84-77E878AE5030}"/>
                  </a:ext>
                </a:extLst>
              </p14:cNvPr>
              <p14:cNvContentPartPr/>
              <p14:nvPr/>
            </p14:nvContentPartPr>
            <p14:xfrm>
              <a:off x="828000" y="486720"/>
              <a:ext cx="8197560" cy="5762880"/>
            </p14:xfrm>
          </p:contentPart>
        </mc:Choice>
        <mc:Fallback xmlns="">
          <p:pic>
            <p:nvPicPr>
              <p:cNvPr id="3" name="Ink 2">
                <a:extLst>
                  <a:ext uri="{FF2B5EF4-FFF2-40B4-BE49-F238E27FC236}">
                    <a16:creationId xmlns:a16="http://schemas.microsoft.com/office/drawing/2014/main" id="{4C27A390-D6B5-D343-8E84-77E878AE5030}"/>
                  </a:ext>
                </a:extLst>
              </p:cNvPr>
              <p:cNvPicPr/>
              <p:nvPr/>
            </p:nvPicPr>
            <p:blipFill>
              <a:blip r:embed="rId5"/>
              <a:stretch>
                <a:fillRect/>
              </a:stretch>
            </p:blipFill>
            <p:spPr>
              <a:xfrm>
                <a:off x="818640" y="477360"/>
                <a:ext cx="8216280" cy="578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761B6D1-CF06-53AB-CC4C-3FA9F7F58C7C}"/>
                  </a:ext>
                </a:extLst>
              </p14:cNvPr>
              <p14:cNvContentPartPr/>
              <p14:nvPr/>
            </p14:nvContentPartPr>
            <p14:xfrm>
              <a:off x="192240" y="705240"/>
              <a:ext cx="8878680" cy="5749560"/>
            </p14:xfrm>
          </p:contentPart>
        </mc:Choice>
        <mc:Fallback xmlns="">
          <p:pic>
            <p:nvPicPr>
              <p:cNvPr id="4" name="Ink 3">
                <a:extLst>
                  <a:ext uri="{FF2B5EF4-FFF2-40B4-BE49-F238E27FC236}">
                    <a16:creationId xmlns:a16="http://schemas.microsoft.com/office/drawing/2014/main" id="{4761B6D1-CF06-53AB-CC4C-3FA9F7F58C7C}"/>
                  </a:ext>
                </a:extLst>
              </p:cNvPr>
              <p:cNvPicPr/>
              <p:nvPr/>
            </p:nvPicPr>
            <p:blipFill>
              <a:blip r:embed="rId7"/>
              <a:stretch>
                <a:fillRect/>
              </a:stretch>
            </p:blipFill>
            <p:spPr>
              <a:xfrm>
                <a:off x="182880" y="695880"/>
                <a:ext cx="8897400" cy="5768280"/>
              </a:xfrm>
              <a:prstGeom prst="rect">
                <a:avLst/>
              </a:prstGeom>
            </p:spPr>
          </p:pic>
        </mc:Fallback>
      </mc:AlternateContent>
    </p:spTree>
    <p:extLst>
      <p:ext uri="{BB962C8B-B14F-4D97-AF65-F5344CB8AC3E}">
        <p14:creationId xmlns:p14="http://schemas.microsoft.com/office/powerpoint/2010/main" val="278066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96D7-1A4F-D8DD-A3D2-E11CF400775D}"/>
              </a:ext>
            </a:extLst>
          </p:cNvPr>
          <p:cNvSpPr>
            <a:spLocks noGrp="1"/>
          </p:cNvSpPr>
          <p:nvPr>
            <p:ph type="title"/>
          </p:nvPr>
        </p:nvSpPr>
        <p:spPr/>
        <p:txBody>
          <a:bodyPr/>
          <a:lstStyle/>
          <a:p>
            <a:pPr algn="just"/>
            <a:r>
              <a:rPr lang="en-US"/>
              <a:t>Boolean Expressions</a:t>
            </a:r>
          </a:p>
        </p:txBody>
      </p:sp>
      <p:sp>
        <p:nvSpPr>
          <p:cNvPr id="3" name="Content Placeholder 2">
            <a:extLst>
              <a:ext uri="{FF2B5EF4-FFF2-40B4-BE49-F238E27FC236}">
                <a16:creationId xmlns:a16="http://schemas.microsoft.com/office/drawing/2014/main" id="{73568AC1-97CF-0BAE-1A26-192C0D07E910}"/>
              </a:ext>
            </a:extLst>
          </p:cNvPr>
          <p:cNvSpPr>
            <a:spLocks noGrp="1"/>
          </p:cNvSpPr>
          <p:nvPr>
            <p:ph idx="1"/>
          </p:nvPr>
        </p:nvSpPr>
        <p:spPr>
          <a:xfrm>
            <a:off x="838200" y="1415181"/>
            <a:ext cx="10515600" cy="1251047"/>
          </a:xfrm>
        </p:spPr>
        <p:txBody>
          <a:bodyPr>
            <a:normAutofit/>
          </a:bodyPr>
          <a:lstStyle/>
          <a:p>
            <a:pPr marL="0" indent="0">
              <a:buNone/>
            </a:pPr>
            <a:r>
              <a:rPr lang="en-US" sz="2000"/>
              <a:t>The result of a </a:t>
            </a:r>
            <a:r>
              <a:rPr lang="en-US" sz="1900" err="1">
                <a:latin typeface="Courier New" panose="02070309020205020404" pitchFamily="49" charset="0"/>
                <a:cs typeface="Courier New" panose="02070309020205020404" pitchFamily="49" charset="0"/>
              </a:rPr>
              <a:t>boolean</a:t>
            </a:r>
            <a:r>
              <a:rPr lang="en-US" sz="2000"/>
              <a:t> expression evaluates to a single </a:t>
            </a:r>
            <a:r>
              <a:rPr lang="en-US" sz="1900" err="1">
                <a:latin typeface="Courier New" panose="02070309020205020404" pitchFamily="49" charset="0"/>
                <a:cs typeface="Courier New" panose="02070309020205020404" pitchFamily="49" charset="0"/>
              </a:rPr>
              <a:t>boolean</a:t>
            </a:r>
            <a:r>
              <a:rPr lang="en-US" sz="2000"/>
              <a:t> value. This value can be assigned to a </a:t>
            </a:r>
            <a:r>
              <a:rPr lang="en-US" sz="1900" err="1">
                <a:latin typeface="Courier New" panose="02070309020205020404" pitchFamily="49" charset="0"/>
                <a:cs typeface="Courier New" panose="02070309020205020404" pitchFamily="49" charset="0"/>
              </a:rPr>
              <a:t>boolean</a:t>
            </a:r>
            <a:r>
              <a:rPr lang="en-US" sz="2000"/>
              <a:t> variable.</a:t>
            </a:r>
          </a:p>
          <a:p>
            <a:pPr marL="0" indent="0">
              <a:buNone/>
            </a:pPr>
            <a:r>
              <a:rPr lang="en-US" sz="2000"/>
              <a:t>Example:</a:t>
            </a:r>
          </a:p>
        </p:txBody>
      </p:sp>
      <p:sp>
        <p:nvSpPr>
          <p:cNvPr id="5" name="Content Placeholder 2">
            <a:extLst>
              <a:ext uri="{FF2B5EF4-FFF2-40B4-BE49-F238E27FC236}">
                <a16:creationId xmlns:a16="http://schemas.microsoft.com/office/drawing/2014/main" id="{32583C70-7709-0F6D-95FC-A1381660A469}"/>
              </a:ext>
            </a:extLst>
          </p:cNvPr>
          <p:cNvSpPr txBox="1">
            <a:spLocks/>
          </p:cNvSpPr>
          <p:nvPr/>
        </p:nvSpPr>
        <p:spPr>
          <a:xfrm>
            <a:off x="838200" y="2498810"/>
            <a:ext cx="10098386" cy="2157166"/>
          </a:xfrm>
          <a:prstGeom prst="rect">
            <a:avLst/>
          </a:prstGeom>
          <a:solidFill>
            <a:schemeClr val="tx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err="1">
                <a:latin typeface="Consolas" panose="020B0609020204030204" pitchFamily="49" charset="0"/>
                <a:cs typeface="Courier New" panose="02070309020205020404" pitchFamily="49" charset="0"/>
              </a:rPr>
              <a:t>boolean</a:t>
            </a:r>
            <a:r>
              <a:rPr lang="en-US" sz="2000">
                <a:latin typeface="Consolas" panose="020B0609020204030204" pitchFamily="49" charset="0"/>
                <a:cs typeface="Courier New" panose="02070309020205020404" pitchFamily="49" charset="0"/>
              </a:rPr>
              <a:t> </a:t>
            </a:r>
            <a:r>
              <a:rPr lang="en-US" sz="2000" err="1">
                <a:latin typeface="Consolas" panose="020B0609020204030204" pitchFamily="49" charset="0"/>
                <a:cs typeface="Courier New" panose="02070309020205020404" pitchFamily="49" charset="0"/>
              </a:rPr>
              <a:t>greaterThan</a:t>
            </a:r>
            <a:r>
              <a:rPr lang="en-US" sz="2000">
                <a:latin typeface="Consolas" panose="020B0609020204030204" pitchFamily="49" charset="0"/>
                <a:cs typeface="Courier New" panose="02070309020205020404" pitchFamily="49" charset="0"/>
              </a:rPr>
              <a:t> = (100 &gt; 150);  // false</a:t>
            </a:r>
          </a:p>
          <a:p>
            <a:pPr marL="0" indent="0">
              <a:buFont typeface="Arial" panose="020B0604020202020204" pitchFamily="34" charset="0"/>
              <a:buNone/>
            </a:pPr>
            <a:r>
              <a:rPr lang="en-US" sz="2000" err="1">
                <a:latin typeface="Consolas" panose="020B0609020204030204" pitchFamily="49" charset="0"/>
                <a:cs typeface="Courier New" panose="02070309020205020404" pitchFamily="49" charset="0"/>
              </a:rPr>
              <a:t>boolean</a:t>
            </a:r>
            <a:r>
              <a:rPr lang="en-US" sz="2000">
                <a:latin typeface="Consolas" panose="020B0609020204030204" pitchFamily="49" charset="0"/>
                <a:cs typeface="Courier New" panose="02070309020205020404" pitchFamily="49" charset="0"/>
              </a:rPr>
              <a:t> </a:t>
            </a:r>
            <a:r>
              <a:rPr lang="en-US" sz="2000" err="1">
                <a:latin typeface="Consolas" panose="020B0609020204030204" pitchFamily="49" charset="0"/>
                <a:cs typeface="Courier New" panose="02070309020205020404" pitchFamily="49" charset="0"/>
              </a:rPr>
              <a:t>isOdd</a:t>
            </a:r>
            <a:r>
              <a:rPr lang="en-US" sz="2000">
                <a:latin typeface="Consolas" panose="020B0609020204030204" pitchFamily="49" charset="0"/>
                <a:cs typeface="Courier New" panose="02070309020205020404" pitchFamily="49" charset="0"/>
              </a:rPr>
              <a:t> = (60 % 2 != 0);      // false</a:t>
            </a:r>
          </a:p>
          <a:p>
            <a:pPr marL="0" indent="0">
              <a:buFont typeface="Arial" panose="020B0604020202020204" pitchFamily="34" charset="0"/>
              <a:buNone/>
            </a:pPr>
            <a:r>
              <a:rPr lang="en-US" sz="2000" err="1">
                <a:latin typeface="Consolas" panose="020B0609020204030204" pitchFamily="49" charset="0"/>
                <a:cs typeface="Courier New" panose="02070309020205020404" pitchFamily="49" charset="0"/>
              </a:rPr>
              <a:t>boolean</a:t>
            </a:r>
            <a:r>
              <a:rPr lang="en-US" sz="2000">
                <a:latin typeface="Consolas" panose="020B0609020204030204" pitchFamily="49" charset="0"/>
                <a:cs typeface="Courier New" panose="02070309020205020404" pitchFamily="49" charset="0"/>
              </a:rPr>
              <a:t> isDivBy5 = (60 % 5 == 0);   // true</a:t>
            </a:r>
          </a:p>
          <a:p>
            <a:pPr marL="0" indent="0">
              <a:buFont typeface="Arial" panose="020B0604020202020204" pitchFamily="34" charset="0"/>
              <a:buNone/>
            </a:pPr>
            <a:r>
              <a:rPr lang="en-US" sz="2000" err="1">
                <a:latin typeface="Consolas" panose="020B0609020204030204" pitchFamily="49" charset="0"/>
                <a:cs typeface="Courier New" panose="02070309020205020404" pitchFamily="49" charset="0"/>
              </a:rPr>
              <a:t>boolean</a:t>
            </a:r>
            <a:r>
              <a:rPr lang="en-US" sz="2000">
                <a:latin typeface="Consolas" panose="020B0609020204030204" pitchFamily="49" charset="0"/>
                <a:cs typeface="Courier New" panose="02070309020205020404" pitchFamily="49" charset="0"/>
              </a:rPr>
              <a:t> isOddAndDivBy5 = </a:t>
            </a:r>
            <a:r>
              <a:rPr lang="en-US" sz="2000" err="1">
                <a:latin typeface="Consolas" panose="020B0609020204030204" pitchFamily="49" charset="0"/>
                <a:cs typeface="Courier New" panose="02070309020205020404" pitchFamily="49" charset="0"/>
              </a:rPr>
              <a:t>isOdd</a:t>
            </a:r>
            <a:r>
              <a:rPr lang="en-US" sz="2000">
                <a:latin typeface="Consolas" panose="020B0609020204030204" pitchFamily="49" charset="0"/>
                <a:cs typeface="Courier New" panose="02070309020205020404" pitchFamily="49" charset="0"/>
              </a:rPr>
              <a:t> &amp;&amp; isDivBy5; // false</a:t>
            </a:r>
          </a:p>
          <a:p>
            <a:pPr marL="0" indent="0">
              <a:buNone/>
            </a:pPr>
            <a:r>
              <a:rPr lang="en-US" sz="2000" err="1">
                <a:latin typeface="Consolas" panose="020B0609020204030204" pitchFamily="49" charset="0"/>
                <a:cs typeface="Courier New" panose="02070309020205020404" pitchFamily="49" charset="0"/>
              </a:rPr>
              <a:t>boolean</a:t>
            </a:r>
            <a:r>
              <a:rPr lang="en-US" sz="2000">
                <a:latin typeface="Consolas" panose="020B0609020204030204" pitchFamily="49" charset="0"/>
                <a:cs typeface="Courier New" panose="02070309020205020404" pitchFamily="49" charset="0"/>
              </a:rPr>
              <a:t> isOddOrDivBy5 = </a:t>
            </a:r>
            <a:r>
              <a:rPr lang="en-US" sz="2000" err="1">
                <a:latin typeface="Consolas" panose="020B0609020204030204" pitchFamily="49" charset="0"/>
                <a:cs typeface="Courier New" panose="02070309020205020404" pitchFamily="49" charset="0"/>
              </a:rPr>
              <a:t>isOdd</a:t>
            </a:r>
            <a:r>
              <a:rPr lang="en-US" sz="2000">
                <a:latin typeface="Consolas" panose="020B0609020204030204" pitchFamily="49" charset="0"/>
                <a:cs typeface="Courier New" panose="02070309020205020404" pitchFamily="49" charset="0"/>
              </a:rPr>
              <a:t> || isDivBy5;  // true</a:t>
            </a:r>
          </a:p>
          <a:p>
            <a:pPr marL="0" indent="0">
              <a:buFont typeface="Arial" panose="020B0604020202020204" pitchFamily="34" charset="0"/>
              <a:buNone/>
            </a:pPr>
            <a:endParaRPr lang="en-US" sz="2000">
              <a:latin typeface="Consolas" panose="020B0609020204030204" pitchFamily="49" charset="0"/>
              <a:cs typeface="Courier New" panose="02070309020205020404" pitchFamily="49" charset="0"/>
            </a:endParaRPr>
          </a:p>
        </p:txBody>
      </p:sp>
      <p:sp>
        <p:nvSpPr>
          <p:cNvPr id="8" name="Content Placeholder 2">
            <a:extLst>
              <a:ext uri="{FF2B5EF4-FFF2-40B4-BE49-F238E27FC236}">
                <a16:creationId xmlns:a16="http://schemas.microsoft.com/office/drawing/2014/main" id="{4C6D1058-FF04-7FB7-7C62-A63DC9CCE7D4}"/>
              </a:ext>
            </a:extLst>
          </p:cNvPr>
          <p:cNvSpPr txBox="1">
            <a:spLocks/>
          </p:cNvSpPr>
          <p:nvPr/>
        </p:nvSpPr>
        <p:spPr>
          <a:xfrm>
            <a:off x="838200" y="4817295"/>
            <a:ext cx="10515600" cy="1251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When we use a relational or logical operator, there is a right-side and left-side. You should pay attention to </a:t>
            </a:r>
            <a:r>
              <a:rPr lang="en-US" sz="2000" i="1"/>
              <a:t>precedence rules </a:t>
            </a:r>
            <a:r>
              <a:rPr lang="en-US" sz="2000"/>
              <a:t>when evaluating these expressions.</a:t>
            </a:r>
          </a:p>
        </p:txBody>
      </p:sp>
    </p:spTree>
    <p:extLst>
      <p:ext uri="{BB962C8B-B14F-4D97-AF65-F5344CB8AC3E}">
        <p14:creationId xmlns:p14="http://schemas.microsoft.com/office/powerpoint/2010/main" val="260024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96D7-1A4F-D8DD-A3D2-E11CF400775D}"/>
              </a:ext>
            </a:extLst>
          </p:cNvPr>
          <p:cNvSpPr>
            <a:spLocks noGrp="1"/>
          </p:cNvSpPr>
          <p:nvPr>
            <p:ph type="title"/>
          </p:nvPr>
        </p:nvSpPr>
        <p:spPr/>
        <p:txBody>
          <a:bodyPr/>
          <a:lstStyle/>
          <a:p>
            <a:pPr algn="ctr"/>
            <a:r>
              <a:rPr lang="en-US"/>
              <a:t>Operator Precedence Rules</a:t>
            </a:r>
          </a:p>
        </p:txBody>
      </p:sp>
      <p:pic>
        <p:nvPicPr>
          <p:cNvPr id="9" name="Picture 8">
            <a:extLst>
              <a:ext uri="{FF2B5EF4-FFF2-40B4-BE49-F238E27FC236}">
                <a16:creationId xmlns:a16="http://schemas.microsoft.com/office/drawing/2014/main" id="{C83E02CF-B783-97C1-41A2-83A47C3D1DC7}"/>
              </a:ext>
            </a:extLst>
          </p:cNvPr>
          <p:cNvPicPr>
            <a:picLocks noChangeAspect="1"/>
          </p:cNvPicPr>
          <p:nvPr/>
        </p:nvPicPr>
        <p:blipFill>
          <a:blip r:embed="rId2"/>
          <a:stretch>
            <a:fillRect/>
          </a:stretch>
        </p:blipFill>
        <p:spPr>
          <a:xfrm>
            <a:off x="2723572" y="1361259"/>
            <a:ext cx="6744855" cy="4947731"/>
          </a:xfrm>
          <a:prstGeom prst="rect">
            <a:avLst/>
          </a:prstGeom>
        </p:spPr>
      </p:pic>
    </p:spTree>
    <p:extLst>
      <p:ext uri="{BB962C8B-B14F-4D97-AF65-F5344CB8AC3E}">
        <p14:creationId xmlns:p14="http://schemas.microsoft.com/office/powerpoint/2010/main" val="217969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96D7-1A4F-D8DD-A3D2-E11CF400775D}"/>
              </a:ext>
            </a:extLst>
          </p:cNvPr>
          <p:cNvSpPr>
            <a:spLocks noGrp="1"/>
          </p:cNvSpPr>
          <p:nvPr>
            <p:ph type="title"/>
          </p:nvPr>
        </p:nvSpPr>
        <p:spPr/>
        <p:txBody>
          <a:bodyPr/>
          <a:lstStyle/>
          <a:p>
            <a:pPr algn="just"/>
            <a:r>
              <a:rPr lang="en-US"/>
              <a:t>Using Logical Operators</a:t>
            </a:r>
          </a:p>
        </p:txBody>
      </p:sp>
      <p:sp>
        <p:nvSpPr>
          <p:cNvPr id="11" name="TextBox 10">
            <a:extLst>
              <a:ext uri="{FF2B5EF4-FFF2-40B4-BE49-F238E27FC236}">
                <a16:creationId xmlns:a16="http://schemas.microsoft.com/office/drawing/2014/main" id="{0904D4D9-53D5-A418-87F8-257BEE8B4BB7}"/>
              </a:ext>
            </a:extLst>
          </p:cNvPr>
          <p:cNvSpPr txBox="1"/>
          <p:nvPr/>
        </p:nvSpPr>
        <p:spPr>
          <a:xfrm>
            <a:off x="838201" y="1679325"/>
            <a:ext cx="11025248" cy="3416320"/>
          </a:xfrm>
          <a:prstGeom prst="rect">
            <a:avLst/>
          </a:prstGeom>
          <a:noFill/>
        </p:spPr>
        <p:txBody>
          <a:bodyPr wrap="square">
            <a:spAutoFit/>
          </a:bodyPr>
          <a:lstStyle/>
          <a:p>
            <a:pPr indent="-182880"/>
            <a:r>
              <a:rPr lang="en-US"/>
              <a:t>An </a:t>
            </a:r>
            <a:r>
              <a:rPr lang="en-US" sz="1700" b="1">
                <a:latin typeface="Courier New" panose="02070309020205020404" pitchFamily="49" charset="0"/>
                <a:cs typeface="Courier New" panose="02070309020205020404" pitchFamily="49" charset="0"/>
              </a:rPr>
              <a:t>AND</a:t>
            </a:r>
            <a:r>
              <a:rPr lang="en-US"/>
              <a:t> operation requires both conditions to be met to evaluate as </a:t>
            </a:r>
            <a:r>
              <a:rPr lang="en-US" sz="1600">
                <a:latin typeface="Courier New" panose="02070309020205020404" pitchFamily="49" charset="0"/>
                <a:cs typeface="Courier New" panose="02070309020205020404" pitchFamily="49" charset="0"/>
              </a:rPr>
              <a:t>true</a:t>
            </a:r>
            <a:r>
              <a:rPr lang="en-US"/>
              <a:t>. In Java, the </a:t>
            </a:r>
            <a:r>
              <a:rPr lang="en-US" b="1">
                <a:solidFill>
                  <a:schemeClr val="accent1"/>
                </a:solidFill>
              </a:rPr>
              <a:t>&amp;&amp;</a:t>
            </a:r>
            <a:r>
              <a:rPr lang="en-US"/>
              <a:t> is used to represent an </a:t>
            </a:r>
            <a:r>
              <a:rPr lang="en-US" sz="1700" b="1">
                <a:latin typeface="Courier New" panose="02070309020205020404" pitchFamily="49" charset="0"/>
                <a:cs typeface="Courier New" panose="02070309020205020404" pitchFamily="49" charset="0"/>
              </a:rPr>
              <a:t>AND</a:t>
            </a:r>
            <a:r>
              <a:rPr lang="en-US"/>
              <a:t> operation.</a:t>
            </a:r>
          </a:p>
          <a:p>
            <a:pPr indent="-182880"/>
            <a:r>
              <a:rPr lang="en-US"/>
              <a:t>	</a:t>
            </a:r>
            <a:r>
              <a:rPr lang="en-US" b="1">
                <a:solidFill>
                  <a:srgbClr val="002060"/>
                </a:solidFill>
                <a:latin typeface="Courier New" panose="02070309020205020404" pitchFamily="49" charset="0"/>
                <a:cs typeface="Courier New" panose="02070309020205020404" pitchFamily="49" charset="0"/>
              </a:rPr>
              <a:t>x == 5 &amp;&amp; y &gt;= 6</a:t>
            </a:r>
          </a:p>
          <a:p>
            <a:pPr indent="-182880"/>
            <a:endParaRPr lang="en-US" b="1">
              <a:solidFill>
                <a:srgbClr val="002060"/>
              </a:solidFill>
              <a:latin typeface="Courier New" panose="02070309020205020404" pitchFamily="49" charset="0"/>
              <a:cs typeface="Courier New" panose="02070309020205020404" pitchFamily="49" charset="0"/>
            </a:endParaRPr>
          </a:p>
          <a:p>
            <a:r>
              <a:rPr lang="en-US"/>
              <a:t>An </a:t>
            </a:r>
            <a:r>
              <a:rPr lang="en-US" sz="1700" b="1">
                <a:latin typeface="Courier New" panose="02070309020205020404" pitchFamily="49" charset="0"/>
                <a:cs typeface="Courier New" panose="02070309020205020404" pitchFamily="49" charset="0"/>
              </a:rPr>
              <a:t>OR</a:t>
            </a:r>
            <a:r>
              <a:rPr lang="en-US"/>
              <a:t> operation requires either condition to be met to evaluate as </a:t>
            </a:r>
            <a:r>
              <a:rPr lang="en-US" sz="1600">
                <a:latin typeface="Courier New" panose="02070309020205020404" pitchFamily="49" charset="0"/>
                <a:cs typeface="Courier New" panose="02070309020205020404" pitchFamily="49" charset="0"/>
              </a:rPr>
              <a:t>true</a:t>
            </a:r>
            <a:r>
              <a:rPr lang="en-US"/>
              <a:t>. In Java, the </a:t>
            </a:r>
            <a:r>
              <a:rPr lang="en-US" b="1">
                <a:solidFill>
                  <a:schemeClr val="accent1"/>
                </a:solidFill>
              </a:rPr>
              <a:t>||</a:t>
            </a:r>
            <a:r>
              <a:rPr lang="en-US"/>
              <a:t> is used to represent an </a:t>
            </a:r>
            <a:r>
              <a:rPr lang="en-US" sz="1700" b="1">
                <a:latin typeface="Courier New" panose="02070309020205020404" pitchFamily="49" charset="0"/>
                <a:cs typeface="Courier New" panose="02070309020205020404" pitchFamily="49" charset="0"/>
              </a:rPr>
              <a:t>OR</a:t>
            </a:r>
            <a:r>
              <a:rPr lang="en-US"/>
              <a:t> operation.</a:t>
            </a:r>
          </a:p>
          <a:p>
            <a:pPr marL="0" indent="0">
              <a:buNone/>
            </a:pPr>
            <a:r>
              <a:rPr lang="en-US" b="1">
                <a:solidFill>
                  <a:srgbClr val="002060"/>
                </a:solidFill>
                <a:latin typeface="Courier New" panose="02070309020205020404" pitchFamily="49" charset="0"/>
                <a:cs typeface="Courier New" panose="02070309020205020404" pitchFamily="49" charset="0"/>
              </a:rPr>
              <a:t>	x == 5 || y &gt;= 6</a:t>
            </a:r>
          </a:p>
          <a:p>
            <a:pPr marL="0" indent="0">
              <a:buNone/>
            </a:pPr>
            <a:endParaRPr lang="en-US" b="1">
              <a:solidFill>
                <a:srgbClr val="002060"/>
              </a:solidFill>
              <a:latin typeface="Courier New" panose="02070309020205020404" pitchFamily="49" charset="0"/>
              <a:cs typeface="Courier New" panose="02070309020205020404" pitchFamily="49" charset="0"/>
            </a:endParaRPr>
          </a:p>
          <a:p>
            <a:r>
              <a:rPr lang="en-US"/>
              <a:t>A </a:t>
            </a:r>
            <a:r>
              <a:rPr lang="en-US" sz="1700" b="1">
                <a:latin typeface="Courier New" panose="02070309020205020404" pitchFamily="49" charset="0"/>
                <a:cs typeface="Courier New" panose="02070309020205020404" pitchFamily="49" charset="0"/>
              </a:rPr>
              <a:t>NOT</a:t>
            </a:r>
            <a:r>
              <a:rPr lang="en-US"/>
              <a:t> operation reverses a </a:t>
            </a:r>
            <a:r>
              <a:rPr lang="en-US" sz="1600" err="1">
                <a:latin typeface="Courier New" panose="02070309020205020404" pitchFamily="49" charset="0"/>
                <a:cs typeface="Courier New" panose="02070309020205020404" pitchFamily="49" charset="0"/>
              </a:rPr>
              <a:t>boolean</a:t>
            </a:r>
            <a:r>
              <a:rPr lang="en-US"/>
              <a:t> value, such that </a:t>
            </a:r>
            <a:r>
              <a:rPr lang="en-US" sz="1600">
                <a:latin typeface="Courier New" panose="02070309020205020404" pitchFamily="49" charset="0"/>
                <a:cs typeface="Courier New" panose="02070309020205020404" pitchFamily="49" charset="0"/>
              </a:rPr>
              <a:t>true</a:t>
            </a:r>
            <a:r>
              <a:rPr lang="en-US"/>
              <a:t> evaluates to </a:t>
            </a:r>
            <a:r>
              <a:rPr lang="en-US" sz="1600">
                <a:latin typeface="Courier New" panose="02070309020205020404" pitchFamily="49" charset="0"/>
                <a:cs typeface="Courier New" panose="02070309020205020404" pitchFamily="49" charset="0"/>
              </a:rPr>
              <a:t>false</a:t>
            </a:r>
            <a:r>
              <a:rPr lang="en-US"/>
              <a:t> and </a:t>
            </a:r>
            <a:r>
              <a:rPr lang="en-US" sz="1600">
                <a:latin typeface="Courier New" panose="02070309020205020404" pitchFamily="49" charset="0"/>
                <a:cs typeface="Courier New" panose="02070309020205020404" pitchFamily="49" charset="0"/>
              </a:rPr>
              <a:t>false</a:t>
            </a:r>
            <a:r>
              <a:rPr lang="en-US"/>
              <a:t> evaluates to </a:t>
            </a:r>
            <a:r>
              <a:rPr lang="en-US" sz="1600">
                <a:latin typeface="Courier New" panose="02070309020205020404" pitchFamily="49" charset="0"/>
                <a:cs typeface="Courier New" panose="02070309020205020404" pitchFamily="49" charset="0"/>
              </a:rPr>
              <a:t>true</a:t>
            </a:r>
            <a:r>
              <a:rPr lang="en-US"/>
              <a:t>. In Java the </a:t>
            </a:r>
            <a:r>
              <a:rPr lang="en-US" b="1">
                <a:solidFill>
                  <a:schemeClr val="accent1"/>
                </a:solidFill>
              </a:rPr>
              <a:t>!</a:t>
            </a:r>
            <a:r>
              <a:rPr lang="en-US"/>
              <a:t> Is used to represent a </a:t>
            </a:r>
            <a:r>
              <a:rPr lang="en-US" sz="1700" b="1">
                <a:latin typeface="Courier New" panose="02070309020205020404" pitchFamily="49" charset="0"/>
                <a:cs typeface="Courier New" panose="02070309020205020404" pitchFamily="49" charset="0"/>
              </a:rPr>
              <a:t>NOT</a:t>
            </a:r>
            <a:r>
              <a:rPr lang="en-US"/>
              <a:t> operation.</a:t>
            </a:r>
          </a:p>
          <a:p>
            <a:pPr marL="0" indent="0">
              <a:buNone/>
            </a:pPr>
            <a:r>
              <a:rPr lang="en-US" b="1">
                <a:solidFill>
                  <a:srgbClr val="002060"/>
                </a:solidFill>
                <a:latin typeface="Courier New" panose="02070309020205020404" pitchFamily="49" charset="0"/>
                <a:cs typeface="Courier New" panose="02070309020205020404" pitchFamily="49" charset="0"/>
              </a:rPr>
              <a:t>	x != y</a:t>
            </a:r>
          </a:p>
          <a:p>
            <a:endParaRPr lang="en-US"/>
          </a:p>
        </p:txBody>
      </p:sp>
    </p:spTree>
    <p:extLst>
      <p:ext uri="{BB962C8B-B14F-4D97-AF65-F5344CB8AC3E}">
        <p14:creationId xmlns:p14="http://schemas.microsoft.com/office/powerpoint/2010/main" val="269114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96D7-1A4F-D8DD-A3D2-E11CF400775D}"/>
              </a:ext>
            </a:extLst>
          </p:cNvPr>
          <p:cNvSpPr>
            <a:spLocks noGrp="1"/>
          </p:cNvSpPr>
          <p:nvPr>
            <p:ph type="title"/>
          </p:nvPr>
        </p:nvSpPr>
        <p:spPr/>
        <p:txBody>
          <a:bodyPr/>
          <a:lstStyle/>
          <a:p>
            <a:pPr algn="just"/>
            <a:r>
              <a:rPr lang="en-US"/>
              <a:t>De Morgan’s Laws in Java Notation</a:t>
            </a:r>
          </a:p>
        </p:txBody>
      </p:sp>
      <p:sp>
        <p:nvSpPr>
          <p:cNvPr id="11" name="TextBox 10">
            <a:extLst>
              <a:ext uri="{FF2B5EF4-FFF2-40B4-BE49-F238E27FC236}">
                <a16:creationId xmlns:a16="http://schemas.microsoft.com/office/drawing/2014/main" id="{0904D4D9-53D5-A418-87F8-257BEE8B4BB7}"/>
              </a:ext>
            </a:extLst>
          </p:cNvPr>
          <p:cNvSpPr txBox="1"/>
          <p:nvPr/>
        </p:nvSpPr>
        <p:spPr>
          <a:xfrm>
            <a:off x="838199" y="1679325"/>
            <a:ext cx="10515599" cy="3416320"/>
          </a:xfrm>
          <a:prstGeom prst="rect">
            <a:avLst/>
          </a:prstGeom>
          <a:noFill/>
        </p:spPr>
        <p:txBody>
          <a:bodyPr wrap="square">
            <a:spAutoFit/>
          </a:bodyPr>
          <a:lstStyle/>
          <a:p>
            <a:pPr marL="285750" indent="-285750">
              <a:buFont typeface="Arial" panose="020B0604020202020204" pitchFamily="34" charset="0"/>
              <a:buChar char="•"/>
            </a:pPr>
            <a:r>
              <a:rPr lang="en-US"/>
              <a:t>In the expressions below, </a:t>
            </a:r>
            <a:r>
              <a:rPr lang="en-US" sz="1600">
                <a:latin typeface="Courier New" panose="02070309020205020404" pitchFamily="49" charset="0"/>
                <a:cs typeface="Courier New" panose="02070309020205020404" pitchFamily="49" charset="0"/>
              </a:rPr>
              <a:t>p</a:t>
            </a:r>
            <a:r>
              <a:rPr lang="en-US"/>
              <a:t> and </a:t>
            </a:r>
            <a:r>
              <a:rPr lang="en-US" sz="1600">
                <a:latin typeface="Courier New" panose="02070309020205020404" pitchFamily="49" charset="0"/>
                <a:cs typeface="Courier New" panose="02070309020205020404" pitchFamily="49" charset="0"/>
              </a:rPr>
              <a:t>q</a:t>
            </a:r>
            <a:r>
              <a:rPr lang="en-US"/>
              <a:t> are used to represent two </a:t>
            </a:r>
            <a:r>
              <a:rPr lang="en-US" sz="1600" err="1">
                <a:latin typeface="Courier New" panose="02070309020205020404" pitchFamily="49" charset="0"/>
                <a:cs typeface="Courier New" panose="02070309020205020404" pitchFamily="49" charset="0"/>
              </a:rPr>
              <a:t>boolean</a:t>
            </a:r>
            <a:r>
              <a:rPr lang="en-US"/>
              <a:t> values </a:t>
            </a:r>
            <a:br>
              <a:rPr lang="en-US"/>
            </a:br>
            <a:r>
              <a:rPr lang="en-US"/>
              <a:t>or two </a:t>
            </a:r>
            <a:r>
              <a:rPr lang="en-US" sz="1600" err="1">
                <a:latin typeface="Courier New" panose="02070309020205020404" pitchFamily="49" charset="0"/>
                <a:cs typeface="Courier New" panose="02070309020205020404" pitchFamily="49" charset="0"/>
              </a:rPr>
              <a:t>boolean</a:t>
            </a:r>
            <a:r>
              <a:rPr lang="en-US"/>
              <a:t> expressions (which evaluate to </a:t>
            </a:r>
            <a:r>
              <a:rPr lang="en-US" sz="1600" err="1">
                <a:latin typeface="Courier New" panose="02070309020205020404" pitchFamily="49" charset="0"/>
                <a:cs typeface="Courier New" panose="02070309020205020404" pitchFamily="49" charset="0"/>
              </a:rPr>
              <a:t>boolean</a:t>
            </a:r>
            <a:r>
              <a:rPr lang="en-US"/>
              <a:t> values)</a:t>
            </a:r>
          </a:p>
          <a:p>
            <a:pPr marL="274320" lvl="1" indent="0">
              <a:buNone/>
            </a:pPr>
            <a:r>
              <a:rPr lang="en-US"/>
              <a:t>	</a:t>
            </a:r>
            <a:r>
              <a:rPr lang="en-US" b="1">
                <a:solidFill>
                  <a:srgbClr val="002060"/>
                </a:solidFill>
                <a:latin typeface="Courier New" panose="02070309020205020404" pitchFamily="49" charset="0"/>
                <a:cs typeface="Courier New" panose="02070309020205020404" pitchFamily="49" charset="0"/>
              </a:rPr>
              <a:t>!(p &amp;&amp; q) is the same as !p || !q</a:t>
            </a:r>
          </a:p>
          <a:p>
            <a:pPr marL="274320" lvl="1" indent="0">
              <a:buNone/>
            </a:pPr>
            <a:r>
              <a:rPr lang="en-US" b="1">
                <a:solidFill>
                  <a:srgbClr val="002060"/>
                </a:solidFill>
                <a:latin typeface="Courier New" panose="02070309020205020404" pitchFamily="49" charset="0"/>
                <a:cs typeface="Courier New" panose="02070309020205020404" pitchFamily="49" charset="0"/>
              </a:rPr>
              <a:t>	!(p || q) is the same as !p &amp;&amp; !q</a:t>
            </a:r>
          </a:p>
          <a:p>
            <a:pPr marL="274320" lvl="1" indent="0">
              <a:buNone/>
            </a:pPr>
            <a:r>
              <a:rPr lang="en-US" b="1">
                <a:solidFill>
                  <a:srgbClr val="002060"/>
                </a:solidFill>
                <a:latin typeface="Courier New" panose="02070309020205020404" pitchFamily="49" charset="0"/>
                <a:cs typeface="Courier New" panose="02070309020205020404" pitchFamily="49" charset="0"/>
              </a:rPr>
              <a:t>	!(!p) is the same as p</a:t>
            </a:r>
          </a:p>
          <a:p>
            <a:pPr marL="274320" lvl="1" indent="0">
              <a:buNone/>
            </a:pPr>
            <a:endParaRPr lang="en-US" b="1">
              <a:solidFill>
                <a:srgbClr val="00206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a:t>The </a:t>
            </a:r>
            <a:r>
              <a:rPr lang="en-US" sz="1600">
                <a:latin typeface="Courier New" panose="02070309020205020404" pitchFamily="49" charset="0"/>
                <a:cs typeface="Courier New" panose="02070309020205020404" pitchFamily="49" charset="0"/>
              </a:rPr>
              <a:t>NOT</a:t>
            </a:r>
            <a:r>
              <a:rPr lang="en-US"/>
              <a:t> operator should be applied to any logical operator, relational operator, or any </a:t>
            </a:r>
            <a:r>
              <a:rPr lang="en-US" sz="1600" err="1">
                <a:latin typeface="Courier New" panose="02070309020205020404" pitchFamily="49" charset="0"/>
                <a:cs typeface="Courier New" panose="02070309020205020404" pitchFamily="49" charset="0"/>
              </a:rPr>
              <a:t>boolean</a:t>
            </a:r>
            <a:r>
              <a:rPr lang="en-US"/>
              <a:t> expression/value. It should not be applied to a </a:t>
            </a:r>
            <a:r>
              <a:rPr lang="en-US" sz="1600">
                <a:latin typeface="Courier New" panose="02070309020205020404" pitchFamily="49" charset="0"/>
                <a:cs typeface="Courier New" panose="02070309020205020404" pitchFamily="49" charset="0"/>
              </a:rPr>
              <a:t>non-</a:t>
            </a:r>
            <a:r>
              <a:rPr lang="en-US" sz="1600" err="1">
                <a:latin typeface="Courier New" panose="02070309020205020404" pitchFamily="49" charset="0"/>
                <a:cs typeface="Courier New" panose="02070309020205020404" pitchFamily="49" charset="0"/>
              </a:rPr>
              <a:t>boolean</a:t>
            </a:r>
            <a:r>
              <a:rPr lang="en-US"/>
              <a:t> variable or value.</a:t>
            </a:r>
          </a:p>
          <a:p>
            <a:endParaRPr lang="en-US"/>
          </a:p>
          <a:p>
            <a:pPr marL="285750" indent="-285750">
              <a:buFont typeface="Arial" panose="020B0604020202020204" pitchFamily="34" charset="0"/>
              <a:buChar char="•"/>
            </a:pPr>
            <a:r>
              <a:rPr lang="en-US"/>
              <a:t>Knowing that both laws have two forms, the form you choose to use in a program is your preference. However, distributing the </a:t>
            </a:r>
            <a:r>
              <a:rPr lang="en-US" sz="1600">
                <a:latin typeface="Courier New" panose="02070309020205020404" pitchFamily="49" charset="0"/>
                <a:cs typeface="Courier New" panose="02070309020205020404" pitchFamily="49" charset="0"/>
              </a:rPr>
              <a:t>NOT</a:t>
            </a:r>
            <a:r>
              <a:rPr lang="en-US"/>
              <a:t> operator tends to create more readable code.</a:t>
            </a:r>
          </a:p>
          <a:p>
            <a:pPr marL="274320" lvl="1" indent="0">
              <a:buNone/>
            </a:pPr>
            <a:r>
              <a:rPr lang="en-US"/>
              <a:t>	</a:t>
            </a:r>
            <a:r>
              <a:rPr lang="en-US" sz="1700" b="1">
                <a:solidFill>
                  <a:srgbClr val="002060"/>
                </a:solidFill>
                <a:latin typeface="Courier New" panose="02070309020205020404" pitchFamily="49" charset="0"/>
                <a:cs typeface="Courier New" panose="02070309020205020404" pitchFamily="49" charset="0"/>
              </a:rPr>
              <a:t>x &gt;= 5 &amp;&amp; x &lt; 10 	is more readable than	   !(x &lt; 5 || x &gt;= 10)</a:t>
            </a:r>
          </a:p>
        </p:txBody>
      </p:sp>
      <p:pic>
        <p:nvPicPr>
          <p:cNvPr id="4" name="Picture 3">
            <a:extLst>
              <a:ext uri="{FF2B5EF4-FFF2-40B4-BE49-F238E27FC236}">
                <a16:creationId xmlns:a16="http://schemas.microsoft.com/office/drawing/2014/main" id="{E7CAB3DF-9F31-5020-04AD-E3EF92F511E0}"/>
              </a:ext>
            </a:extLst>
          </p:cNvPr>
          <p:cNvPicPr>
            <a:picLocks noChangeAspect="1"/>
          </p:cNvPicPr>
          <p:nvPr/>
        </p:nvPicPr>
        <p:blipFill>
          <a:blip r:embed="rId3"/>
          <a:stretch>
            <a:fillRect/>
          </a:stretch>
        </p:blipFill>
        <p:spPr>
          <a:xfrm>
            <a:off x="9002280" y="365125"/>
            <a:ext cx="2487756" cy="2711374"/>
          </a:xfrm>
          <a:prstGeom prst="rect">
            <a:avLst/>
          </a:prstGeom>
        </p:spPr>
      </p:pic>
    </p:spTree>
    <p:extLst>
      <p:ext uri="{BB962C8B-B14F-4D97-AF65-F5344CB8AC3E}">
        <p14:creationId xmlns:p14="http://schemas.microsoft.com/office/powerpoint/2010/main" val="310457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04D4D9-53D5-A418-87F8-257BEE8B4BB7}"/>
              </a:ext>
            </a:extLst>
          </p:cNvPr>
          <p:cNvSpPr txBox="1"/>
          <p:nvPr/>
        </p:nvSpPr>
        <p:spPr>
          <a:xfrm>
            <a:off x="838201" y="1679325"/>
            <a:ext cx="11025248" cy="2246769"/>
          </a:xfrm>
          <a:prstGeom prst="rect">
            <a:avLst/>
          </a:prstGeom>
          <a:noFill/>
        </p:spPr>
        <p:txBody>
          <a:bodyPr wrap="square">
            <a:spAutoFit/>
          </a:bodyPr>
          <a:lstStyle/>
          <a:p>
            <a:pPr algn="ctr"/>
            <a:r>
              <a:rPr lang="en-US" sz="4000"/>
              <a:t>Rewrite using De Morgan’s Law</a:t>
            </a:r>
          </a:p>
          <a:p>
            <a:pPr algn="ctr"/>
            <a:r>
              <a:rPr lang="en-US" sz="2000"/>
              <a:t>(Assume A and B Represent Boolean Expressions)</a:t>
            </a:r>
          </a:p>
          <a:p>
            <a:pPr algn="ctr"/>
            <a:endParaRPr lang="en-US" sz="4000"/>
          </a:p>
          <a:p>
            <a:pPr algn="ctr"/>
            <a:r>
              <a:rPr lang="en-US" sz="4000"/>
              <a:t>!(A &amp;&amp; B)</a:t>
            </a:r>
          </a:p>
        </p:txBody>
      </p:sp>
    </p:spTree>
    <p:extLst>
      <p:ext uri="{BB962C8B-B14F-4D97-AF65-F5344CB8AC3E}">
        <p14:creationId xmlns:p14="http://schemas.microsoft.com/office/powerpoint/2010/main" val="276279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04D4D9-53D5-A418-87F8-257BEE8B4BB7}"/>
              </a:ext>
            </a:extLst>
          </p:cNvPr>
          <p:cNvSpPr txBox="1"/>
          <p:nvPr/>
        </p:nvSpPr>
        <p:spPr>
          <a:xfrm>
            <a:off x="838201" y="1679325"/>
            <a:ext cx="11025248" cy="3477875"/>
          </a:xfrm>
          <a:prstGeom prst="rect">
            <a:avLst/>
          </a:prstGeom>
          <a:noFill/>
        </p:spPr>
        <p:txBody>
          <a:bodyPr wrap="square">
            <a:spAutoFit/>
          </a:bodyPr>
          <a:lstStyle/>
          <a:p>
            <a:pPr algn="ctr"/>
            <a:r>
              <a:rPr lang="en-US" sz="4000"/>
              <a:t>Rewrite using De Morgan’s Law</a:t>
            </a:r>
          </a:p>
          <a:p>
            <a:pPr algn="ctr"/>
            <a:r>
              <a:rPr lang="en-US" sz="2000"/>
              <a:t>(Assume A and B Represent Boolean Expressions)</a:t>
            </a:r>
          </a:p>
          <a:p>
            <a:pPr algn="ctr"/>
            <a:endParaRPr lang="en-US" sz="4000"/>
          </a:p>
          <a:p>
            <a:pPr algn="ctr"/>
            <a:r>
              <a:rPr lang="en-US" sz="4000"/>
              <a:t>!(A &amp;&amp; B)</a:t>
            </a:r>
          </a:p>
          <a:p>
            <a:pPr algn="ctr"/>
            <a:endParaRPr lang="en-US" sz="4000"/>
          </a:p>
          <a:p>
            <a:pPr algn="ctr"/>
            <a:r>
              <a:rPr lang="en-US" sz="4000"/>
              <a:t>Ans: !A || !B</a:t>
            </a:r>
          </a:p>
        </p:txBody>
      </p:sp>
    </p:spTree>
    <p:extLst>
      <p:ext uri="{BB962C8B-B14F-4D97-AF65-F5344CB8AC3E}">
        <p14:creationId xmlns:p14="http://schemas.microsoft.com/office/powerpoint/2010/main" val="199252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04D4D9-53D5-A418-87F8-257BEE8B4BB7}"/>
              </a:ext>
            </a:extLst>
          </p:cNvPr>
          <p:cNvSpPr txBox="1"/>
          <p:nvPr/>
        </p:nvSpPr>
        <p:spPr>
          <a:xfrm>
            <a:off x="838201" y="1679325"/>
            <a:ext cx="11025248" cy="2246769"/>
          </a:xfrm>
          <a:prstGeom prst="rect">
            <a:avLst/>
          </a:prstGeom>
          <a:noFill/>
        </p:spPr>
        <p:txBody>
          <a:bodyPr wrap="square">
            <a:spAutoFit/>
          </a:bodyPr>
          <a:lstStyle/>
          <a:p>
            <a:pPr algn="ctr"/>
            <a:r>
              <a:rPr lang="en-US" sz="4000"/>
              <a:t>Rewrite using De Morgan’s Law</a:t>
            </a:r>
          </a:p>
          <a:p>
            <a:pPr algn="ctr"/>
            <a:r>
              <a:rPr lang="en-US" sz="2000"/>
              <a:t>(Assume A and B Represent Boolean Expressions)</a:t>
            </a:r>
          </a:p>
          <a:p>
            <a:pPr algn="ctr"/>
            <a:endParaRPr lang="en-US" sz="4000"/>
          </a:p>
          <a:p>
            <a:pPr algn="ctr"/>
            <a:r>
              <a:rPr lang="en-US" sz="4000"/>
              <a:t>!(A || B)</a:t>
            </a:r>
          </a:p>
        </p:txBody>
      </p:sp>
    </p:spTree>
    <p:extLst>
      <p:ext uri="{BB962C8B-B14F-4D97-AF65-F5344CB8AC3E}">
        <p14:creationId xmlns:p14="http://schemas.microsoft.com/office/powerpoint/2010/main" val="2486287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1464</Words>
  <Application>Microsoft Office PowerPoint</Application>
  <PresentationFormat>Widescreen</PresentationFormat>
  <Paragraphs>170</Paragraphs>
  <Slides>21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Consolas</vt:lpstr>
      <vt:lpstr>Courier New</vt:lpstr>
      <vt:lpstr>Wingdings</vt:lpstr>
      <vt:lpstr>Office Theme</vt:lpstr>
      <vt:lpstr>PowerPoint Presentation</vt:lpstr>
      <vt:lpstr>More Java Operators + Boolean Expressions</vt:lpstr>
      <vt:lpstr>Boolean Expressions</vt:lpstr>
      <vt:lpstr>Operator Precedence Rules</vt:lpstr>
      <vt:lpstr>Using Logical Operators</vt:lpstr>
      <vt:lpstr>De Morgan’s Laws in Java 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Statements and Control Flow</vt:lpstr>
      <vt:lpstr>Practice</vt:lpstr>
      <vt:lpstr>If Statements and Control Flow</vt:lpstr>
      <vt:lpstr>Curly braces { } in if else statements</vt:lpstr>
      <vt:lpstr>if and else pairs</vt:lpstr>
      <vt:lpstr>Precedence of Logical Operators NOT &gt; AND &gt; 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 Baniqued</dc:creator>
  <cp:lastModifiedBy>Gabrielle Baniqued</cp:lastModifiedBy>
  <cp:revision>2</cp:revision>
  <dcterms:created xsi:type="dcterms:W3CDTF">2024-09-11T14:39:52Z</dcterms:created>
  <dcterms:modified xsi:type="dcterms:W3CDTF">2024-11-13T13:43:04Z</dcterms:modified>
</cp:coreProperties>
</file>