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notesSlides/notesSlide2.xml" ContentType="application/vnd.openxmlformats-officedocument.presentationml.notesSlide+xml"/>
  <Override PartName="/ppt/ink/ink8.xml" ContentType="application/inkml+xml"/>
  <Override PartName="/ppt/notesSlides/notesSlide3.xml" ContentType="application/vnd.openxmlformats-officedocument.presentationml.notesSlide+xml"/>
  <Override PartName="/ppt/ink/ink9.xml" ContentType="application/inkml+xml"/>
  <Override PartName="/ppt/notesSlides/notesSlide4.xml" ContentType="application/vnd.openxmlformats-officedocument.presentationml.notesSlide+xml"/>
  <Override PartName="/ppt/ink/ink10.xml" ContentType="application/inkml+xml"/>
  <Override PartName="/ppt/notesSlides/notesSlide5.xml" ContentType="application/vnd.openxmlformats-officedocument.presentationml.notesSlide+xml"/>
  <Override PartName="/ppt/ink/ink11.xml" ContentType="application/inkml+xml"/>
  <Override PartName="/ppt/notesSlides/notesSlide6.xml" ContentType="application/vnd.openxmlformats-officedocument.presentationml.notesSlide+xml"/>
  <Override PartName="/ppt/ink/ink1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0" r:id="rId2"/>
    <p:sldId id="298" r:id="rId3"/>
    <p:sldId id="305" r:id="rId4"/>
    <p:sldId id="278" r:id="rId5"/>
    <p:sldId id="306" r:id="rId6"/>
    <p:sldId id="307" r:id="rId7"/>
    <p:sldId id="308" r:id="rId8"/>
    <p:sldId id="310" r:id="rId9"/>
    <p:sldId id="309" r:id="rId10"/>
    <p:sldId id="312" r:id="rId11"/>
    <p:sldId id="313" r:id="rId12"/>
    <p:sldId id="315" r:id="rId13"/>
    <p:sldId id="316" r:id="rId14"/>
    <p:sldId id="314" r:id="rId15"/>
    <p:sldId id="311" r:id="rId16"/>
    <p:sldId id="317" r:id="rId17"/>
    <p:sldId id="319" r:id="rId18"/>
    <p:sldId id="320" r:id="rId19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875BB-4150-4693-89BA-9F0668C74CA1}" v="1" dt="2025-03-03T16:58:18.334"/>
    <p1510:client id="{CFE2984A-9F63-4AA9-9C26-4EA75A0EC6EB}" v="13" dt="2025-03-03T13:42:11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84" autoAdjust="0"/>
  </p:normalViewPr>
  <p:slideViewPr>
    <p:cSldViewPr snapToGrid="0">
      <p:cViewPr varScale="1">
        <p:scale>
          <a:sx n="112" d="100"/>
          <a:sy n="112" d="100"/>
        </p:scale>
        <p:origin x="51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le Baniqued" userId="b7b29740-ab9b-4aa9-bebc-9458da6d998b" providerId="ADAL" clId="{C06F3A58-B279-264B-AE7E-589FFDC51185}"/>
    <pc:docChg chg="undo redo custSel addSld modSld">
      <pc:chgData name="Gabrielle Baniqued" userId="b7b29740-ab9b-4aa9-bebc-9458da6d998b" providerId="ADAL" clId="{C06F3A58-B279-264B-AE7E-589FFDC51185}" dt="2025-02-27T02:25:33.134" v="614" actId="20577"/>
      <pc:docMkLst>
        <pc:docMk/>
      </pc:docMkLst>
      <pc:sldChg chg="modSp mod">
        <pc:chgData name="Gabrielle Baniqued" userId="b7b29740-ab9b-4aa9-bebc-9458da6d998b" providerId="ADAL" clId="{C06F3A58-B279-264B-AE7E-589FFDC51185}" dt="2025-02-27T01:30:18.002" v="3" actId="5793"/>
        <pc:sldMkLst>
          <pc:docMk/>
          <pc:sldMk cId="763608279" sldId="306"/>
        </pc:sldMkLst>
        <pc:spChg chg="mod">
          <ac:chgData name="Gabrielle Baniqued" userId="b7b29740-ab9b-4aa9-bebc-9458da6d998b" providerId="ADAL" clId="{C06F3A58-B279-264B-AE7E-589FFDC51185}" dt="2025-02-27T01:30:18.002" v="3" actId="5793"/>
          <ac:spMkLst>
            <pc:docMk/>
            <pc:sldMk cId="763608279" sldId="306"/>
            <ac:spMk id="9" creationId="{F6F87B3F-6B29-EF31-E2ED-7FA411BCE0AC}"/>
          </ac:spMkLst>
        </pc:spChg>
      </pc:sldChg>
      <pc:sldChg chg="addSp delSp modSp add mod">
        <pc:chgData name="Gabrielle Baniqued" userId="b7b29740-ab9b-4aa9-bebc-9458da6d998b" providerId="ADAL" clId="{C06F3A58-B279-264B-AE7E-589FFDC51185}" dt="2025-02-27T02:05:16.624" v="272" actId="1076"/>
        <pc:sldMkLst>
          <pc:docMk/>
          <pc:sldMk cId="181624072" sldId="307"/>
        </pc:sldMkLst>
        <pc:spChg chg="mod">
          <ac:chgData name="Gabrielle Baniqued" userId="b7b29740-ab9b-4aa9-bebc-9458da6d998b" providerId="ADAL" clId="{C06F3A58-B279-264B-AE7E-589FFDC51185}" dt="2025-02-27T01:31:44.068" v="34" actId="20577"/>
          <ac:spMkLst>
            <pc:docMk/>
            <pc:sldMk cId="181624072" sldId="307"/>
            <ac:spMk id="2" creationId="{CCB8D5B9-3541-582D-1504-E26B4047978E}"/>
          </ac:spMkLst>
        </pc:spChg>
        <pc:spChg chg="mod">
          <ac:chgData name="Gabrielle Baniqued" userId="b7b29740-ab9b-4aa9-bebc-9458da6d998b" providerId="ADAL" clId="{C06F3A58-B279-264B-AE7E-589FFDC51185}" dt="2025-02-27T02:05:16.624" v="272" actId="1076"/>
          <ac:spMkLst>
            <pc:docMk/>
            <pc:sldMk cId="181624072" sldId="307"/>
            <ac:spMk id="17" creationId="{A2ABC575-940A-312F-9EF1-91180F939167}"/>
          </ac:spMkLst>
        </pc:spChg>
        <pc:picChg chg="add mod">
          <ac:chgData name="Gabrielle Baniqued" userId="b7b29740-ab9b-4aa9-bebc-9458da6d998b" providerId="ADAL" clId="{C06F3A58-B279-264B-AE7E-589FFDC51185}" dt="2025-02-27T01:51:09.476" v="80" actId="1076"/>
          <ac:picMkLst>
            <pc:docMk/>
            <pc:sldMk cId="181624072" sldId="307"/>
            <ac:picMk id="5" creationId="{F364B3A4-A005-792A-9458-C568B3B1211A}"/>
          </ac:picMkLst>
        </pc:picChg>
        <pc:picChg chg="add mod">
          <ac:chgData name="Gabrielle Baniqued" userId="b7b29740-ab9b-4aa9-bebc-9458da6d998b" providerId="ADAL" clId="{C06F3A58-B279-264B-AE7E-589FFDC51185}" dt="2025-02-27T02:03:07.064" v="199" actId="1076"/>
          <ac:picMkLst>
            <pc:docMk/>
            <pc:sldMk cId="181624072" sldId="307"/>
            <ac:picMk id="6" creationId="{198E3A80-6EE5-77A1-B8A3-D569073F722A}"/>
          </ac:picMkLst>
        </pc:picChg>
        <pc:picChg chg="add mod">
          <ac:chgData name="Gabrielle Baniqued" userId="b7b29740-ab9b-4aa9-bebc-9458da6d998b" providerId="ADAL" clId="{C06F3A58-B279-264B-AE7E-589FFDC51185}" dt="2025-02-27T02:05:16.624" v="272" actId="1076"/>
          <ac:picMkLst>
            <pc:docMk/>
            <pc:sldMk cId="181624072" sldId="307"/>
            <ac:picMk id="10" creationId="{7AF66F48-017C-E4D2-6E7E-1F939749CC81}"/>
          </ac:picMkLst>
        </pc:picChg>
        <pc:picChg chg="add mod">
          <ac:chgData name="Gabrielle Baniqued" userId="b7b29740-ab9b-4aa9-bebc-9458da6d998b" providerId="ADAL" clId="{C06F3A58-B279-264B-AE7E-589FFDC51185}" dt="2025-02-27T02:05:16.624" v="272" actId="1076"/>
          <ac:picMkLst>
            <pc:docMk/>
            <pc:sldMk cId="181624072" sldId="307"/>
            <ac:picMk id="12" creationId="{A887EE90-31DB-C503-6D29-F331D385E503}"/>
          </ac:picMkLst>
        </pc:picChg>
      </pc:sldChg>
      <pc:sldChg chg="modSp add mod">
        <pc:chgData name="Gabrielle Baniqued" userId="b7b29740-ab9b-4aa9-bebc-9458da6d998b" providerId="ADAL" clId="{C06F3A58-B279-264B-AE7E-589FFDC51185}" dt="2025-02-27T02:24:10.388" v="508" actId="14100"/>
        <pc:sldMkLst>
          <pc:docMk/>
          <pc:sldMk cId="2277824126" sldId="308"/>
        </pc:sldMkLst>
        <pc:spChg chg="mod">
          <ac:chgData name="Gabrielle Baniqued" userId="b7b29740-ab9b-4aa9-bebc-9458da6d998b" providerId="ADAL" clId="{C06F3A58-B279-264B-AE7E-589FFDC51185}" dt="2025-02-27T02:23:57.111" v="498" actId="14100"/>
          <ac:spMkLst>
            <pc:docMk/>
            <pc:sldMk cId="2277824126" sldId="308"/>
            <ac:spMk id="2" creationId="{75053B08-D830-A19A-95AC-CDB18DD919FE}"/>
          </ac:spMkLst>
        </pc:spChg>
        <pc:spChg chg="mod">
          <ac:chgData name="Gabrielle Baniqued" userId="b7b29740-ab9b-4aa9-bebc-9458da6d998b" providerId="ADAL" clId="{C06F3A58-B279-264B-AE7E-589FFDC51185}" dt="2025-02-27T02:24:10.388" v="508" actId="14100"/>
          <ac:spMkLst>
            <pc:docMk/>
            <pc:sldMk cId="2277824126" sldId="308"/>
            <ac:spMk id="8" creationId="{9BDCABA9-4778-30FC-5EC5-300B71AFEB84}"/>
          </ac:spMkLst>
        </pc:spChg>
      </pc:sldChg>
      <pc:sldChg chg="modSp add mod modNotesTx">
        <pc:chgData name="Gabrielle Baniqued" userId="b7b29740-ab9b-4aa9-bebc-9458da6d998b" providerId="ADAL" clId="{C06F3A58-B279-264B-AE7E-589FFDC51185}" dt="2025-02-27T02:25:33.134" v="614" actId="20577"/>
        <pc:sldMkLst>
          <pc:docMk/>
          <pc:sldMk cId="1534327100" sldId="309"/>
        </pc:sldMkLst>
        <pc:spChg chg="mod">
          <ac:chgData name="Gabrielle Baniqued" userId="b7b29740-ab9b-4aa9-bebc-9458da6d998b" providerId="ADAL" clId="{C06F3A58-B279-264B-AE7E-589FFDC51185}" dt="2025-02-27T02:24:33.821" v="522" actId="27636"/>
          <ac:spMkLst>
            <pc:docMk/>
            <pc:sldMk cId="1534327100" sldId="309"/>
            <ac:spMk id="2" creationId="{C40DB21D-6BBE-B8FB-F13B-B72CD0F4E26F}"/>
          </ac:spMkLst>
        </pc:spChg>
        <pc:spChg chg="mod">
          <ac:chgData name="Gabrielle Baniqued" userId="b7b29740-ab9b-4aa9-bebc-9458da6d998b" providerId="ADAL" clId="{C06F3A58-B279-264B-AE7E-589FFDC51185}" dt="2025-02-27T02:24:35.646" v="523" actId="14100"/>
          <ac:spMkLst>
            <pc:docMk/>
            <pc:sldMk cId="1534327100" sldId="309"/>
            <ac:spMk id="8" creationId="{A9E3B58F-07A7-CF56-E465-C3EE3F6E70D4}"/>
          </ac:spMkLst>
        </pc:spChg>
      </pc:sldChg>
      <pc:sldChg chg="modSp add mod">
        <pc:chgData name="Gabrielle Baniqued" userId="b7b29740-ab9b-4aa9-bebc-9458da6d998b" providerId="ADAL" clId="{C06F3A58-B279-264B-AE7E-589FFDC51185}" dt="2025-02-27T02:24:50.217" v="544" actId="27636"/>
        <pc:sldMkLst>
          <pc:docMk/>
          <pc:sldMk cId="1390516538" sldId="310"/>
        </pc:sldMkLst>
        <pc:spChg chg="mod">
          <ac:chgData name="Gabrielle Baniqued" userId="b7b29740-ab9b-4aa9-bebc-9458da6d998b" providerId="ADAL" clId="{C06F3A58-B279-264B-AE7E-589FFDC51185}" dt="2025-02-27T02:24:50.217" v="544" actId="27636"/>
          <ac:spMkLst>
            <pc:docMk/>
            <pc:sldMk cId="1390516538" sldId="310"/>
            <ac:spMk id="2" creationId="{42B7F1FA-3207-7B28-D0E7-DCB17DA3C819}"/>
          </ac:spMkLst>
        </pc:spChg>
      </pc:sldChg>
    </pc:docChg>
  </pc:docChgLst>
  <pc:docChgLst>
    <pc:chgData name="Gabrielle Baniqued" userId="b7b29740-ab9b-4aa9-bebc-9458da6d998b" providerId="ADAL" clId="{CFE2984A-9F63-4AA9-9C26-4EA75A0EC6EB}"/>
    <pc:docChg chg="undo custSel addSld delSld modSld sldOrd">
      <pc:chgData name="Gabrielle Baniqued" userId="b7b29740-ab9b-4aa9-bebc-9458da6d998b" providerId="ADAL" clId="{CFE2984A-9F63-4AA9-9C26-4EA75A0EC6EB}" dt="2025-03-03T14:24:21.707" v="883"/>
      <pc:docMkLst>
        <pc:docMk/>
      </pc:docMkLst>
      <pc:sldChg chg="modSp mod">
        <pc:chgData name="Gabrielle Baniqued" userId="b7b29740-ab9b-4aa9-bebc-9458da6d998b" providerId="ADAL" clId="{CFE2984A-9F63-4AA9-9C26-4EA75A0EC6EB}" dt="2025-02-27T14:11:53.533" v="136" actId="20577"/>
        <pc:sldMkLst>
          <pc:docMk/>
          <pc:sldMk cId="3304434824" sldId="278"/>
        </pc:sldMkLst>
        <pc:spChg chg="mod">
          <ac:chgData name="Gabrielle Baniqued" userId="b7b29740-ab9b-4aa9-bebc-9458da6d998b" providerId="ADAL" clId="{CFE2984A-9F63-4AA9-9C26-4EA75A0EC6EB}" dt="2025-02-27T14:11:53.533" v="136" actId="20577"/>
          <ac:spMkLst>
            <pc:docMk/>
            <pc:sldMk cId="3304434824" sldId="278"/>
            <ac:spMk id="3" creationId="{DCA72EBE-056B-9700-3F8C-8CF813218F0E}"/>
          </ac:spMkLst>
        </pc:spChg>
      </pc:sldChg>
      <pc:sldChg chg="modSp mod">
        <pc:chgData name="Gabrielle Baniqued" userId="b7b29740-ab9b-4aa9-bebc-9458da6d998b" providerId="ADAL" clId="{CFE2984A-9F63-4AA9-9C26-4EA75A0EC6EB}" dt="2025-02-27T15:03:01.739" v="140" actId="20577"/>
        <pc:sldMkLst>
          <pc:docMk/>
          <pc:sldMk cId="763608279" sldId="306"/>
        </pc:sldMkLst>
        <pc:spChg chg="mod">
          <ac:chgData name="Gabrielle Baniqued" userId="b7b29740-ab9b-4aa9-bebc-9458da6d998b" providerId="ADAL" clId="{CFE2984A-9F63-4AA9-9C26-4EA75A0EC6EB}" dt="2025-02-27T15:03:01.739" v="140" actId="20577"/>
          <ac:spMkLst>
            <pc:docMk/>
            <pc:sldMk cId="763608279" sldId="306"/>
            <ac:spMk id="9" creationId="{F6F87B3F-6B29-EF31-E2ED-7FA411BCE0AC}"/>
          </ac:spMkLst>
        </pc:spChg>
        <pc:spChg chg="mod">
          <ac:chgData name="Gabrielle Baniqued" userId="b7b29740-ab9b-4aa9-bebc-9458da6d998b" providerId="ADAL" clId="{CFE2984A-9F63-4AA9-9C26-4EA75A0EC6EB}" dt="2025-02-27T14:11:40.794" v="119" actId="14100"/>
          <ac:spMkLst>
            <pc:docMk/>
            <pc:sldMk cId="763608279" sldId="306"/>
            <ac:spMk id="17" creationId="{1CEE09D5-4ED3-42D9-B532-C000DC4D8C88}"/>
          </ac:spMkLst>
        </pc:spChg>
        <pc:picChg chg="mod">
          <ac:chgData name="Gabrielle Baniqued" userId="b7b29740-ab9b-4aa9-bebc-9458da6d998b" providerId="ADAL" clId="{CFE2984A-9F63-4AA9-9C26-4EA75A0EC6EB}" dt="2025-02-27T14:11:27.554" v="113" actId="1076"/>
          <ac:picMkLst>
            <pc:docMk/>
            <pc:sldMk cId="763608279" sldId="306"/>
            <ac:picMk id="15" creationId="{AB3D6120-1E7C-213F-EC3E-9019B8B72460}"/>
          </ac:picMkLst>
        </pc:picChg>
      </pc:sldChg>
      <pc:sldChg chg="ord">
        <pc:chgData name="Gabrielle Baniqued" userId="b7b29740-ab9b-4aa9-bebc-9458da6d998b" providerId="ADAL" clId="{CFE2984A-9F63-4AA9-9C26-4EA75A0EC6EB}" dt="2025-03-03T14:24:21.707" v="883"/>
        <pc:sldMkLst>
          <pc:docMk/>
          <pc:sldMk cId="2871301038" sldId="311"/>
        </pc:sldMkLst>
      </pc:sldChg>
      <pc:sldChg chg="addSp modSp new mod">
        <pc:chgData name="Gabrielle Baniqued" userId="b7b29740-ab9b-4aa9-bebc-9458da6d998b" providerId="ADAL" clId="{CFE2984A-9F63-4AA9-9C26-4EA75A0EC6EB}" dt="2025-02-27T15:41:19.764" v="308" actId="1076"/>
        <pc:sldMkLst>
          <pc:docMk/>
          <pc:sldMk cId="1209388747" sldId="314"/>
        </pc:sldMkLst>
        <pc:spChg chg="add mod">
          <ac:chgData name="Gabrielle Baniqued" userId="b7b29740-ab9b-4aa9-bebc-9458da6d998b" providerId="ADAL" clId="{CFE2984A-9F63-4AA9-9C26-4EA75A0EC6EB}" dt="2025-02-27T15:41:19.764" v="308" actId="1076"/>
          <ac:spMkLst>
            <pc:docMk/>
            <pc:sldMk cId="1209388747" sldId="314"/>
            <ac:spMk id="3" creationId="{1DDE1931-1E6C-53BE-CB21-BD9A8009437F}"/>
          </ac:spMkLst>
        </pc:spChg>
        <pc:graphicFrameChg chg="add mod modGraphic">
          <ac:chgData name="Gabrielle Baniqued" userId="b7b29740-ab9b-4aa9-bebc-9458da6d998b" providerId="ADAL" clId="{CFE2984A-9F63-4AA9-9C26-4EA75A0EC6EB}" dt="2025-02-27T15:41:01.529" v="237" actId="1076"/>
          <ac:graphicFrameMkLst>
            <pc:docMk/>
            <pc:sldMk cId="1209388747" sldId="314"/>
            <ac:graphicFrameMk id="2" creationId="{725D86BA-DD43-3387-11CE-68ABAE24CCC8}"/>
          </ac:graphicFrameMkLst>
        </pc:graphicFrameChg>
      </pc:sldChg>
      <pc:sldChg chg="modSp add mod">
        <pc:chgData name="Gabrielle Baniqued" userId="b7b29740-ab9b-4aa9-bebc-9458da6d998b" providerId="ADAL" clId="{CFE2984A-9F63-4AA9-9C26-4EA75A0EC6EB}" dt="2025-02-27T16:15:02.082" v="471" actId="2711"/>
        <pc:sldMkLst>
          <pc:docMk/>
          <pc:sldMk cId="3408174740" sldId="315"/>
        </pc:sldMkLst>
        <pc:spChg chg="mod">
          <ac:chgData name="Gabrielle Baniqued" userId="b7b29740-ab9b-4aa9-bebc-9458da6d998b" providerId="ADAL" clId="{CFE2984A-9F63-4AA9-9C26-4EA75A0EC6EB}" dt="2025-02-27T16:15:02.082" v="471" actId="2711"/>
          <ac:spMkLst>
            <pc:docMk/>
            <pc:sldMk cId="3408174740" sldId="315"/>
            <ac:spMk id="2" creationId="{28C3D2EB-5884-A6A8-B345-D6C126EA350C}"/>
          </ac:spMkLst>
        </pc:spChg>
      </pc:sldChg>
      <pc:sldChg chg="modSp add mod">
        <pc:chgData name="Gabrielle Baniqued" userId="b7b29740-ab9b-4aa9-bebc-9458da6d998b" providerId="ADAL" clId="{CFE2984A-9F63-4AA9-9C26-4EA75A0EC6EB}" dt="2025-02-27T16:15:11.404" v="480" actId="20577"/>
        <pc:sldMkLst>
          <pc:docMk/>
          <pc:sldMk cId="2297160039" sldId="316"/>
        </pc:sldMkLst>
        <pc:spChg chg="mod">
          <ac:chgData name="Gabrielle Baniqued" userId="b7b29740-ab9b-4aa9-bebc-9458da6d998b" providerId="ADAL" clId="{CFE2984A-9F63-4AA9-9C26-4EA75A0EC6EB}" dt="2025-02-27T16:15:11.404" v="480" actId="20577"/>
          <ac:spMkLst>
            <pc:docMk/>
            <pc:sldMk cId="2297160039" sldId="316"/>
            <ac:spMk id="2" creationId="{178282A9-5F4F-933A-6D0D-7FD2EB09AE9C}"/>
          </ac:spMkLst>
        </pc:spChg>
      </pc:sldChg>
      <pc:sldChg chg="addSp delSp modSp add del mod">
        <pc:chgData name="Gabrielle Baniqued" userId="b7b29740-ab9b-4aa9-bebc-9458da6d998b" providerId="ADAL" clId="{CFE2984A-9F63-4AA9-9C26-4EA75A0EC6EB}" dt="2025-03-03T13:37:00.297" v="676" actId="2696"/>
        <pc:sldMkLst>
          <pc:docMk/>
          <pc:sldMk cId="1938039459" sldId="317"/>
        </pc:sldMkLst>
        <pc:spChg chg="mod">
          <ac:chgData name="Gabrielle Baniqued" userId="b7b29740-ab9b-4aa9-bebc-9458da6d998b" providerId="ADAL" clId="{CFE2984A-9F63-4AA9-9C26-4EA75A0EC6EB}" dt="2025-03-03T13:36:43.115" v="669" actId="1076"/>
          <ac:spMkLst>
            <pc:docMk/>
            <pc:sldMk cId="1938039459" sldId="317"/>
            <ac:spMk id="2" creationId="{049E36EC-25FD-5CEE-3637-B861B4C5562A}"/>
          </ac:spMkLst>
        </pc:spChg>
        <pc:spChg chg="mod">
          <ac:chgData name="Gabrielle Baniqued" userId="b7b29740-ab9b-4aa9-bebc-9458da6d998b" providerId="ADAL" clId="{CFE2984A-9F63-4AA9-9C26-4EA75A0EC6EB}" dt="2025-03-03T13:36:47.784" v="671" actId="122"/>
          <ac:spMkLst>
            <pc:docMk/>
            <pc:sldMk cId="1938039459" sldId="317"/>
            <ac:spMk id="17" creationId="{33F6CDBC-3B5E-7EAE-2324-BD5E2A80EAB1}"/>
          </ac:spMkLst>
        </pc:spChg>
        <pc:picChg chg="del">
          <ac:chgData name="Gabrielle Baniqued" userId="b7b29740-ab9b-4aa9-bebc-9458da6d998b" providerId="ADAL" clId="{CFE2984A-9F63-4AA9-9C26-4EA75A0EC6EB}" dt="2025-03-03T13:34:03.750" v="484" actId="478"/>
          <ac:picMkLst>
            <pc:docMk/>
            <pc:sldMk cId="1938039459" sldId="317"/>
            <ac:picMk id="5" creationId="{2ED02AB4-56BD-F14E-2BF1-90D28F490A4E}"/>
          </ac:picMkLst>
        </pc:picChg>
        <pc:picChg chg="del">
          <ac:chgData name="Gabrielle Baniqued" userId="b7b29740-ab9b-4aa9-bebc-9458da6d998b" providerId="ADAL" clId="{CFE2984A-9F63-4AA9-9C26-4EA75A0EC6EB}" dt="2025-03-03T13:34:05.235" v="486" actId="478"/>
          <ac:picMkLst>
            <pc:docMk/>
            <pc:sldMk cId="1938039459" sldId="317"/>
            <ac:picMk id="6" creationId="{5D5DF68A-110E-BFFB-A996-624FB0946D2F}"/>
          </ac:picMkLst>
        </pc:picChg>
        <pc:picChg chg="add mod modCrop">
          <ac:chgData name="Gabrielle Baniqued" userId="b7b29740-ab9b-4aa9-bebc-9458da6d998b" providerId="ADAL" clId="{CFE2984A-9F63-4AA9-9C26-4EA75A0EC6EB}" dt="2025-03-03T13:36:54.853" v="674" actId="1076"/>
          <ac:picMkLst>
            <pc:docMk/>
            <pc:sldMk cId="1938039459" sldId="317"/>
            <ac:picMk id="7" creationId="{98A9B395-EBE1-CDC4-FB74-6FAB707ED99E}"/>
          </ac:picMkLst>
        </pc:picChg>
        <pc:picChg chg="del">
          <ac:chgData name="Gabrielle Baniqued" userId="b7b29740-ab9b-4aa9-bebc-9458da6d998b" providerId="ADAL" clId="{CFE2984A-9F63-4AA9-9C26-4EA75A0EC6EB}" dt="2025-03-03T13:34:20.637" v="520" actId="478"/>
          <ac:picMkLst>
            <pc:docMk/>
            <pc:sldMk cId="1938039459" sldId="317"/>
            <ac:picMk id="10" creationId="{386A4B6E-8F36-71C3-05F1-F3B0F404CBA7}"/>
          </ac:picMkLst>
        </pc:picChg>
        <pc:picChg chg="del">
          <ac:chgData name="Gabrielle Baniqued" userId="b7b29740-ab9b-4aa9-bebc-9458da6d998b" providerId="ADAL" clId="{CFE2984A-9F63-4AA9-9C26-4EA75A0EC6EB}" dt="2025-03-03T13:34:21.087" v="521" actId="478"/>
          <ac:picMkLst>
            <pc:docMk/>
            <pc:sldMk cId="1938039459" sldId="317"/>
            <ac:picMk id="12" creationId="{52AB5767-DB02-93E2-212D-558E2A4BE3DE}"/>
          </ac:picMkLst>
        </pc:picChg>
        <pc:inkChg chg="del">
          <ac:chgData name="Gabrielle Baniqued" userId="b7b29740-ab9b-4aa9-bebc-9458da6d998b" providerId="ADAL" clId="{CFE2984A-9F63-4AA9-9C26-4EA75A0EC6EB}" dt="2025-03-03T13:34:04.272" v="485" actId="478"/>
          <ac:inkMkLst>
            <pc:docMk/>
            <pc:sldMk cId="1938039459" sldId="317"/>
            <ac:inkMk id="3" creationId="{6BA0FDEE-7CD1-323C-6ACB-391743C3ACEF}"/>
          </ac:inkMkLst>
        </pc:inkChg>
      </pc:sldChg>
      <pc:sldChg chg="add del">
        <pc:chgData name="Gabrielle Baniqued" userId="b7b29740-ab9b-4aa9-bebc-9458da6d998b" providerId="ADAL" clId="{CFE2984A-9F63-4AA9-9C26-4EA75A0EC6EB}" dt="2025-03-03T13:37:03.467" v="678" actId="47"/>
        <pc:sldMkLst>
          <pc:docMk/>
          <pc:sldMk cId="1825809541" sldId="318"/>
        </pc:sldMkLst>
      </pc:sldChg>
      <pc:sldChg chg="addSp delSp modSp add mod setBg">
        <pc:chgData name="Gabrielle Baniqued" userId="b7b29740-ab9b-4aa9-bebc-9458da6d998b" providerId="ADAL" clId="{CFE2984A-9F63-4AA9-9C26-4EA75A0EC6EB}" dt="2025-03-03T13:42:16.591" v="880" actId="20577"/>
        <pc:sldMkLst>
          <pc:docMk/>
          <pc:sldMk cId="3567153181" sldId="319"/>
        </pc:sldMkLst>
        <pc:spChg chg="mod">
          <ac:chgData name="Gabrielle Baniqued" userId="b7b29740-ab9b-4aa9-bebc-9458da6d998b" providerId="ADAL" clId="{CFE2984A-9F63-4AA9-9C26-4EA75A0EC6EB}" dt="2025-03-03T13:38:10.579" v="700" actId="26606"/>
          <ac:spMkLst>
            <pc:docMk/>
            <pc:sldMk cId="3567153181" sldId="319"/>
            <ac:spMk id="2" creationId="{E52D0A18-EB2E-E26B-2ECB-D9C9EA9BEA1F}"/>
          </ac:spMkLst>
        </pc:spChg>
        <pc:spChg chg="add mod">
          <ac:chgData name="Gabrielle Baniqued" userId="b7b29740-ab9b-4aa9-bebc-9458da6d998b" providerId="ADAL" clId="{CFE2984A-9F63-4AA9-9C26-4EA75A0EC6EB}" dt="2025-03-03T13:42:16.591" v="880" actId="20577"/>
          <ac:spMkLst>
            <pc:docMk/>
            <pc:sldMk cId="3567153181" sldId="319"/>
            <ac:spMk id="5" creationId="{2B085FB9-8B59-6C37-E046-F91AADBBE3DE}"/>
          </ac:spMkLst>
        </pc:spChg>
        <pc:spChg chg="mod ord">
          <ac:chgData name="Gabrielle Baniqued" userId="b7b29740-ab9b-4aa9-bebc-9458da6d998b" providerId="ADAL" clId="{CFE2984A-9F63-4AA9-9C26-4EA75A0EC6EB}" dt="2025-03-03T13:38:10.579" v="700" actId="26606"/>
          <ac:spMkLst>
            <pc:docMk/>
            <pc:sldMk cId="3567153181" sldId="319"/>
            <ac:spMk id="17" creationId="{9135D3BB-105F-C258-25E9-0FFE7C6B9419}"/>
          </ac:spMkLst>
        </pc:spChg>
        <pc:spChg chg="add del">
          <ac:chgData name="Gabrielle Baniqued" userId="b7b29740-ab9b-4aa9-bebc-9458da6d998b" providerId="ADAL" clId="{CFE2984A-9F63-4AA9-9C26-4EA75A0EC6EB}" dt="2025-03-03T13:38:10.579" v="700" actId="26606"/>
          <ac:spMkLst>
            <pc:docMk/>
            <pc:sldMk cId="3567153181" sldId="319"/>
            <ac:spMk id="22" creationId="{A2679492-7988-4050-9056-542444452411}"/>
          </ac:spMkLst>
        </pc:spChg>
        <pc:spChg chg="add del">
          <ac:chgData name="Gabrielle Baniqued" userId="b7b29740-ab9b-4aa9-bebc-9458da6d998b" providerId="ADAL" clId="{CFE2984A-9F63-4AA9-9C26-4EA75A0EC6EB}" dt="2025-03-03T13:38:10.579" v="700" actId="26606"/>
          <ac:spMkLst>
            <pc:docMk/>
            <pc:sldMk cId="3567153181" sldId="319"/>
            <ac:spMk id="24" creationId="{B5ABDEAA-B248-4182-B67C-A925338E772D}"/>
          </ac:spMkLst>
        </pc:spChg>
        <pc:spChg chg="add del">
          <ac:chgData name="Gabrielle Baniqued" userId="b7b29740-ab9b-4aa9-bebc-9458da6d998b" providerId="ADAL" clId="{CFE2984A-9F63-4AA9-9C26-4EA75A0EC6EB}" dt="2025-03-03T13:38:10.579" v="700" actId="26606"/>
          <ac:spMkLst>
            <pc:docMk/>
            <pc:sldMk cId="3567153181" sldId="319"/>
            <ac:spMk id="26" creationId="{B091B163-7D61-4891-ABCF-5C13D9C418D0}"/>
          </ac:spMkLst>
        </pc:spChg>
        <pc:picChg chg="add mod modCrop">
          <ac:chgData name="Gabrielle Baniqued" userId="b7b29740-ab9b-4aa9-bebc-9458da6d998b" providerId="ADAL" clId="{CFE2984A-9F63-4AA9-9C26-4EA75A0EC6EB}" dt="2025-03-03T13:38:50.820" v="714" actId="1076"/>
          <ac:picMkLst>
            <pc:docMk/>
            <pc:sldMk cId="3567153181" sldId="319"/>
            <ac:picMk id="4" creationId="{126DE452-EE60-BFB2-77DE-40AC78AD7ADF}"/>
          </ac:picMkLst>
        </pc:picChg>
        <pc:picChg chg="add del mod modCrop">
          <ac:chgData name="Gabrielle Baniqued" userId="b7b29740-ab9b-4aa9-bebc-9458da6d998b" providerId="ADAL" clId="{CFE2984A-9F63-4AA9-9C26-4EA75A0EC6EB}" dt="2025-03-03T13:38:50.820" v="714" actId="1076"/>
          <ac:picMkLst>
            <pc:docMk/>
            <pc:sldMk cId="3567153181" sldId="319"/>
            <ac:picMk id="7" creationId="{3B42777E-7D52-FC26-28C6-96AAE3926BDE}"/>
          </ac:picMkLst>
        </pc:picChg>
        <pc:cxnChg chg="add del">
          <ac:chgData name="Gabrielle Baniqued" userId="b7b29740-ab9b-4aa9-bebc-9458da6d998b" providerId="ADAL" clId="{CFE2984A-9F63-4AA9-9C26-4EA75A0EC6EB}" dt="2025-03-03T13:38:10.579" v="700" actId="26606"/>
          <ac:cxnSpMkLst>
            <pc:docMk/>
            <pc:sldMk cId="3567153181" sldId="319"/>
            <ac:cxnSpMk id="28" creationId="{C49DA8F6-BCC1-4447-B54C-57856834B94B}"/>
          </ac:cxnSpMkLst>
        </pc:cxnChg>
      </pc:sldChg>
      <pc:sldChg chg="addSp modSp add mod">
        <pc:chgData name="Gabrielle Baniqued" userId="b7b29740-ab9b-4aa9-bebc-9458da6d998b" providerId="ADAL" clId="{CFE2984A-9F63-4AA9-9C26-4EA75A0EC6EB}" dt="2025-03-03T13:42:18.824" v="881" actId="20577"/>
        <pc:sldMkLst>
          <pc:docMk/>
          <pc:sldMk cId="2029207680" sldId="320"/>
        </pc:sldMkLst>
        <pc:spChg chg="add mod">
          <ac:chgData name="Gabrielle Baniqued" userId="b7b29740-ab9b-4aa9-bebc-9458da6d998b" providerId="ADAL" clId="{CFE2984A-9F63-4AA9-9C26-4EA75A0EC6EB}" dt="2025-03-03T13:42:18.824" v="881" actId="20577"/>
          <ac:spMkLst>
            <pc:docMk/>
            <pc:sldMk cId="2029207680" sldId="320"/>
            <ac:spMk id="5" creationId="{D10044C5-0097-6674-9CF3-88719408A96B}"/>
          </ac:spMkLst>
        </pc:spChg>
        <pc:picChg chg="mod modCrop">
          <ac:chgData name="Gabrielle Baniqued" userId="b7b29740-ab9b-4aa9-bebc-9458da6d998b" providerId="ADAL" clId="{CFE2984A-9F63-4AA9-9C26-4EA75A0EC6EB}" dt="2025-03-03T13:39:42.063" v="733" actId="1076"/>
          <ac:picMkLst>
            <pc:docMk/>
            <pc:sldMk cId="2029207680" sldId="320"/>
            <ac:picMk id="4" creationId="{48801533-B84C-C29B-A8BC-965BD9E7EC1C}"/>
          </ac:picMkLst>
        </pc:picChg>
        <pc:picChg chg="mod modCrop">
          <ac:chgData name="Gabrielle Baniqued" userId="b7b29740-ab9b-4aa9-bebc-9458da6d998b" providerId="ADAL" clId="{CFE2984A-9F63-4AA9-9C26-4EA75A0EC6EB}" dt="2025-03-03T13:39:42.063" v="733" actId="1076"/>
          <ac:picMkLst>
            <pc:docMk/>
            <pc:sldMk cId="2029207680" sldId="320"/>
            <ac:picMk id="7" creationId="{55EFFC82-A598-A49E-C004-6C19FEB308FC}"/>
          </ac:picMkLst>
        </pc:picChg>
      </pc:sldChg>
    </pc:docChg>
  </pc:docChgLst>
  <pc:docChgLst>
    <pc:chgData name="Gabrielle Baniqued" userId="b7b29740-ab9b-4aa9-bebc-9458da6d998b" providerId="ADAL" clId="{32D875BB-4150-4693-89BA-9F0668C74CA1}"/>
    <pc:docChg chg="modSld">
      <pc:chgData name="Gabrielle Baniqued" userId="b7b29740-ab9b-4aa9-bebc-9458da6d998b" providerId="ADAL" clId="{32D875BB-4150-4693-89BA-9F0668C74CA1}" dt="2025-03-03T16:58:18.331" v="2"/>
      <pc:docMkLst>
        <pc:docMk/>
      </pc:docMkLst>
      <pc:sldChg chg="addSp">
        <pc:chgData name="Gabrielle Baniqued" userId="b7b29740-ab9b-4aa9-bebc-9458da6d998b" providerId="ADAL" clId="{32D875BB-4150-4693-89BA-9F0668C74CA1}" dt="2025-02-27T17:15:46.191" v="0"/>
        <pc:sldMkLst>
          <pc:docMk/>
          <pc:sldMk cId="2322613814" sldId="298"/>
        </pc:sldMkLst>
        <pc:inkChg chg="add">
          <ac:chgData name="Gabrielle Baniqued" userId="b7b29740-ab9b-4aa9-bebc-9458da6d998b" providerId="ADAL" clId="{32D875BB-4150-4693-89BA-9F0668C74CA1}" dt="2025-02-27T17:15:46.191" v="0"/>
          <ac:inkMkLst>
            <pc:docMk/>
            <pc:sldMk cId="2322613814" sldId="298"/>
            <ac:inkMk id="3" creationId="{46E3D5A3-300F-B5C8-0D37-23ACE3736FED}"/>
          </ac:inkMkLst>
        </pc:inkChg>
      </pc:sldChg>
      <pc:sldChg chg="addSp">
        <pc:chgData name="Gabrielle Baniqued" userId="b7b29740-ab9b-4aa9-bebc-9458da6d998b" providerId="ADAL" clId="{32D875BB-4150-4693-89BA-9F0668C74CA1}" dt="2025-02-27T17:15:46.191" v="0"/>
        <pc:sldMkLst>
          <pc:docMk/>
          <pc:sldMk cId="2812383421" sldId="305"/>
        </pc:sldMkLst>
        <pc:inkChg chg="add">
          <ac:chgData name="Gabrielle Baniqued" userId="b7b29740-ab9b-4aa9-bebc-9458da6d998b" providerId="ADAL" clId="{32D875BB-4150-4693-89BA-9F0668C74CA1}" dt="2025-02-27T17:15:46.191" v="0"/>
          <ac:inkMkLst>
            <pc:docMk/>
            <pc:sldMk cId="2812383421" sldId="305"/>
            <ac:inkMk id="3" creationId="{535E83F6-FBA4-F32A-1A33-8EF9C6293BF6}"/>
          </ac:inkMkLst>
        </pc:inkChg>
      </pc:sldChg>
      <pc:sldChg chg="addSp">
        <pc:chgData name="Gabrielle Baniqued" userId="b7b29740-ab9b-4aa9-bebc-9458da6d998b" providerId="ADAL" clId="{32D875BB-4150-4693-89BA-9F0668C74CA1}" dt="2025-02-27T17:15:46.191" v="0"/>
        <pc:sldMkLst>
          <pc:docMk/>
          <pc:sldMk cId="763608279" sldId="306"/>
        </pc:sldMkLst>
        <pc:inkChg chg="add">
          <ac:chgData name="Gabrielle Baniqued" userId="b7b29740-ab9b-4aa9-bebc-9458da6d998b" providerId="ADAL" clId="{32D875BB-4150-4693-89BA-9F0668C74CA1}" dt="2025-02-27T17:15:46.191" v="0"/>
          <ac:inkMkLst>
            <pc:docMk/>
            <pc:sldMk cId="763608279" sldId="306"/>
            <ac:inkMk id="3" creationId="{9FE14522-B8FE-D9EF-E90E-1A11D6795B9D}"/>
          </ac:inkMkLst>
        </pc:inkChg>
      </pc:sldChg>
      <pc:sldChg chg="addSp">
        <pc:chgData name="Gabrielle Baniqued" userId="b7b29740-ab9b-4aa9-bebc-9458da6d998b" providerId="ADAL" clId="{32D875BB-4150-4693-89BA-9F0668C74CA1}" dt="2025-02-27T17:15:46.191" v="0"/>
        <pc:sldMkLst>
          <pc:docMk/>
          <pc:sldMk cId="181624072" sldId="307"/>
        </pc:sldMkLst>
        <pc:inkChg chg="add">
          <ac:chgData name="Gabrielle Baniqued" userId="b7b29740-ab9b-4aa9-bebc-9458da6d998b" providerId="ADAL" clId="{32D875BB-4150-4693-89BA-9F0668C74CA1}" dt="2025-02-27T17:15:46.191" v="0"/>
          <ac:inkMkLst>
            <pc:docMk/>
            <pc:sldMk cId="181624072" sldId="307"/>
            <ac:inkMk id="3" creationId="{E3F63239-8D26-AF4C-AACD-A6D81E6D96A9}"/>
          </ac:inkMkLst>
        </pc:inkChg>
      </pc:sldChg>
      <pc:sldChg chg="addSp">
        <pc:chgData name="Gabrielle Baniqued" userId="b7b29740-ab9b-4aa9-bebc-9458da6d998b" providerId="ADAL" clId="{32D875BB-4150-4693-89BA-9F0668C74CA1}" dt="2025-02-27T17:45:21.433" v="1"/>
        <pc:sldMkLst>
          <pc:docMk/>
          <pc:sldMk cId="2277824126" sldId="308"/>
        </pc:sldMkLst>
        <pc:inkChg chg="add">
          <ac:chgData name="Gabrielle Baniqued" userId="b7b29740-ab9b-4aa9-bebc-9458da6d998b" providerId="ADAL" clId="{32D875BB-4150-4693-89BA-9F0668C74CA1}" dt="2025-02-27T17:45:21.433" v="1"/>
          <ac:inkMkLst>
            <pc:docMk/>
            <pc:sldMk cId="2277824126" sldId="308"/>
            <ac:inkMk id="3" creationId="{D9AC3FAD-BE31-3AA2-F2F2-A5C054E9378F}"/>
          </ac:inkMkLst>
        </pc:inkChg>
      </pc:sldChg>
      <pc:sldChg chg="addSp">
        <pc:chgData name="Gabrielle Baniqued" userId="b7b29740-ab9b-4aa9-bebc-9458da6d998b" providerId="ADAL" clId="{32D875BB-4150-4693-89BA-9F0668C74CA1}" dt="2025-02-27T17:45:21.433" v="1"/>
        <pc:sldMkLst>
          <pc:docMk/>
          <pc:sldMk cId="1534327100" sldId="309"/>
        </pc:sldMkLst>
        <pc:inkChg chg="add">
          <ac:chgData name="Gabrielle Baniqued" userId="b7b29740-ab9b-4aa9-bebc-9458da6d998b" providerId="ADAL" clId="{32D875BB-4150-4693-89BA-9F0668C74CA1}" dt="2025-02-27T17:45:21.433" v="1"/>
          <ac:inkMkLst>
            <pc:docMk/>
            <pc:sldMk cId="1534327100" sldId="309"/>
            <ac:inkMk id="3" creationId="{AA938E60-6D20-26B4-9708-F3805EA0E2B4}"/>
          </ac:inkMkLst>
        </pc:inkChg>
      </pc:sldChg>
      <pc:sldChg chg="addSp">
        <pc:chgData name="Gabrielle Baniqued" userId="b7b29740-ab9b-4aa9-bebc-9458da6d998b" providerId="ADAL" clId="{32D875BB-4150-4693-89BA-9F0668C74CA1}" dt="2025-02-27T17:45:21.433" v="1"/>
        <pc:sldMkLst>
          <pc:docMk/>
          <pc:sldMk cId="1390516538" sldId="310"/>
        </pc:sldMkLst>
        <pc:inkChg chg="add">
          <ac:chgData name="Gabrielle Baniqued" userId="b7b29740-ab9b-4aa9-bebc-9458da6d998b" providerId="ADAL" clId="{32D875BB-4150-4693-89BA-9F0668C74CA1}" dt="2025-02-27T17:45:21.433" v="1"/>
          <ac:inkMkLst>
            <pc:docMk/>
            <pc:sldMk cId="1390516538" sldId="310"/>
            <ac:inkMk id="3" creationId="{D4A50630-885B-7309-9437-81678A9BE652}"/>
          </ac:inkMkLst>
        </pc:inkChg>
      </pc:sldChg>
      <pc:sldChg chg="addSp">
        <pc:chgData name="Gabrielle Baniqued" userId="b7b29740-ab9b-4aa9-bebc-9458da6d998b" providerId="ADAL" clId="{32D875BB-4150-4693-89BA-9F0668C74CA1}" dt="2025-02-27T17:45:21.433" v="1"/>
        <pc:sldMkLst>
          <pc:docMk/>
          <pc:sldMk cId="1953119254" sldId="312"/>
        </pc:sldMkLst>
        <pc:inkChg chg="add">
          <ac:chgData name="Gabrielle Baniqued" userId="b7b29740-ab9b-4aa9-bebc-9458da6d998b" providerId="ADAL" clId="{32D875BB-4150-4693-89BA-9F0668C74CA1}" dt="2025-02-27T17:45:21.433" v="1"/>
          <ac:inkMkLst>
            <pc:docMk/>
            <pc:sldMk cId="1953119254" sldId="312"/>
            <ac:inkMk id="2" creationId="{4057252A-D02F-4DE5-A03C-F2859124D744}"/>
          </ac:inkMkLst>
        </pc:inkChg>
      </pc:sldChg>
      <pc:sldChg chg="addSp">
        <pc:chgData name="Gabrielle Baniqued" userId="b7b29740-ab9b-4aa9-bebc-9458da6d998b" providerId="ADAL" clId="{32D875BB-4150-4693-89BA-9F0668C74CA1}" dt="2025-02-27T17:45:21.433" v="1"/>
        <pc:sldMkLst>
          <pc:docMk/>
          <pc:sldMk cId="3782449508" sldId="313"/>
        </pc:sldMkLst>
        <pc:inkChg chg="add">
          <ac:chgData name="Gabrielle Baniqued" userId="b7b29740-ab9b-4aa9-bebc-9458da6d998b" providerId="ADAL" clId="{32D875BB-4150-4693-89BA-9F0668C74CA1}" dt="2025-02-27T17:45:21.433" v="1"/>
          <ac:inkMkLst>
            <pc:docMk/>
            <pc:sldMk cId="3782449508" sldId="313"/>
            <ac:inkMk id="2" creationId="{7FF6792D-8EA7-8489-4D15-CB4656141769}"/>
          </ac:inkMkLst>
        </pc:inkChg>
      </pc:sldChg>
      <pc:sldChg chg="addSp">
        <pc:chgData name="Gabrielle Baniqued" userId="b7b29740-ab9b-4aa9-bebc-9458da6d998b" providerId="ADAL" clId="{32D875BB-4150-4693-89BA-9F0668C74CA1}" dt="2025-02-27T17:45:21.433" v="1"/>
        <pc:sldMkLst>
          <pc:docMk/>
          <pc:sldMk cId="3408174740" sldId="315"/>
        </pc:sldMkLst>
        <pc:inkChg chg="add">
          <ac:chgData name="Gabrielle Baniqued" userId="b7b29740-ab9b-4aa9-bebc-9458da6d998b" providerId="ADAL" clId="{32D875BB-4150-4693-89BA-9F0668C74CA1}" dt="2025-02-27T17:45:21.433" v="1"/>
          <ac:inkMkLst>
            <pc:docMk/>
            <pc:sldMk cId="3408174740" sldId="315"/>
            <ac:inkMk id="3" creationId="{9D49B092-B775-F705-013C-9A3C42B72BDA}"/>
          </ac:inkMkLst>
        </pc:inkChg>
      </pc:sldChg>
      <pc:sldChg chg="addSp">
        <pc:chgData name="Gabrielle Baniqued" userId="b7b29740-ab9b-4aa9-bebc-9458da6d998b" providerId="ADAL" clId="{32D875BB-4150-4693-89BA-9F0668C74CA1}" dt="2025-02-27T17:45:21.433" v="1"/>
        <pc:sldMkLst>
          <pc:docMk/>
          <pc:sldMk cId="2297160039" sldId="316"/>
        </pc:sldMkLst>
        <pc:inkChg chg="add">
          <ac:chgData name="Gabrielle Baniqued" userId="b7b29740-ab9b-4aa9-bebc-9458da6d998b" providerId="ADAL" clId="{32D875BB-4150-4693-89BA-9F0668C74CA1}" dt="2025-02-27T17:45:21.433" v="1"/>
          <ac:inkMkLst>
            <pc:docMk/>
            <pc:sldMk cId="2297160039" sldId="316"/>
            <ac:inkMk id="3" creationId="{F214A2DD-7E62-A574-FFA8-B40502048ECB}"/>
          </ac:inkMkLst>
        </pc:inkChg>
      </pc:sldChg>
      <pc:sldChg chg="addSp">
        <pc:chgData name="Gabrielle Baniqued" userId="b7b29740-ab9b-4aa9-bebc-9458da6d998b" providerId="ADAL" clId="{32D875BB-4150-4693-89BA-9F0668C74CA1}" dt="2025-03-03T16:58:18.331" v="2"/>
        <pc:sldMkLst>
          <pc:docMk/>
          <pc:sldMk cId="1938039459" sldId="317"/>
        </pc:sldMkLst>
        <pc:inkChg chg="add">
          <ac:chgData name="Gabrielle Baniqued" userId="b7b29740-ab9b-4aa9-bebc-9458da6d998b" providerId="ADAL" clId="{32D875BB-4150-4693-89BA-9F0668C74CA1}" dt="2025-03-03T16:58:18.331" v="2"/>
          <ac:inkMkLst>
            <pc:docMk/>
            <pc:sldMk cId="1938039459" sldId="317"/>
            <ac:inkMk id="3" creationId="{BF009CEB-AF61-D59A-0F42-4A952A6E9BD5}"/>
          </ac:inkMkLst>
        </pc:inkChg>
      </pc:sldChg>
    </pc:docChg>
  </pc:docChgLst>
  <pc:docChgLst>
    <pc:chgData name="Gabrielle Baniqued" userId="b7b29740-ab9b-4aa9-bebc-9458da6d998b" providerId="ADAL" clId="{A0BDA712-C152-4F82-8674-837D0C30BE0A}"/>
    <pc:docChg chg="undo custSel addSld delSld modSld">
      <pc:chgData name="Gabrielle Baniqued" userId="b7b29740-ab9b-4aa9-bebc-9458da6d998b" providerId="ADAL" clId="{A0BDA712-C152-4F82-8674-837D0C30BE0A}" dt="2025-02-27T13:01:22.499" v="2307" actId="2711"/>
      <pc:docMkLst>
        <pc:docMk/>
      </pc:docMkLst>
      <pc:sldChg chg="modSp mod">
        <pc:chgData name="Gabrielle Baniqued" userId="b7b29740-ab9b-4aa9-bebc-9458da6d998b" providerId="ADAL" clId="{A0BDA712-C152-4F82-8674-837D0C30BE0A}" dt="2025-02-26T17:55:43.056" v="10" actId="20577"/>
        <pc:sldMkLst>
          <pc:docMk/>
          <pc:sldMk cId="1478494389" sldId="260"/>
        </pc:sldMkLst>
        <pc:spChg chg="mod">
          <ac:chgData name="Gabrielle Baniqued" userId="b7b29740-ab9b-4aa9-bebc-9458da6d998b" providerId="ADAL" clId="{A0BDA712-C152-4F82-8674-837D0C30BE0A}" dt="2025-02-26T17:55:43.056" v="10" actId="20577"/>
          <ac:spMkLst>
            <pc:docMk/>
            <pc:sldMk cId="1478494389" sldId="260"/>
            <ac:spMk id="6" creationId="{94D358F0-48C5-17E4-D233-46359AB3075C}"/>
          </ac:spMkLst>
        </pc:spChg>
      </pc:sldChg>
      <pc:sldChg chg="addSp delSp modSp mod">
        <pc:chgData name="Gabrielle Baniqued" userId="b7b29740-ab9b-4aa9-bebc-9458da6d998b" providerId="ADAL" clId="{A0BDA712-C152-4F82-8674-837D0C30BE0A}" dt="2025-02-26T18:11:40.929" v="1425" actId="20577"/>
        <pc:sldMkLst>
          <pc:docMk/>
          <pc:sldMk cId="3304434824" sldId="278"/>
        </pc:sldMkLst>
        <pc:spChg chg="mod">
          <ac:chgData name="Gabrielle Baniqued" userId="b7b29740-ab9b-4aa9-bebc-9458da6d998b" providerId="ADAL" clId="{A0BDA712-C152-4F82-8674-837D0C30BE0A}" dt="2025-02-26T17:57:46.139" v="198" actId="20577"/>
          <ac:spMkLst>
            <pc:docMk/>
            <pc:sldMk cId="3304434824" sldId="278"/>
            <ac:spMk id="2" creationId="{F2439067-AF06-2E6F-1722-85529E78FA99}"/>
          </ac:spMkLst>
        </pc:spChg>
        <pc:spChg chg="mod">
          <ac:chgData name="Gabrielle Baniqued" userId="b7b29740-ab9b-4aa9-bebc-9458da6d998b" providerId="ADAL" clId="{A0BDA712-C152-4F82-8674-837D0C30BE0A}" dt="2025-02-26T18:07:17.675" v="859" actId="20577"/>
          <ac:spMkLst>
            <pc:docMk/>
            <pc:sldMk cId="3304434824" sldId="278"/>
            <ac:spMk id="3" creationId="{DCA72EBE-056B-9700-3F8C-8CF813218F0E}"/>
          </ac:spMkLst>
        </pc:spChg>
        <pc:spChg chg="mod">
          <ac:chgData name="Gabrielle Baniqued" userId="b7b29740-ab9b-4aa9-bebc-9458da6d998b" providerId="ADAL" clId="{A0BDA712-C152-4F82-8674-837D0C30BE0A}" dt="2025-02-26T18:08:55.410" v="1205" actId="2711"/>
          <ac:spMkLst>
            <pc:docMk/>
            <pc:sldMk cId="3304434824" sldId="278"/>
            <ac:spMk id="7" creationId="{EF3B4DB5-DDA6-CF72-42A9-A94D474A5B0C}"/>
          </ac:spMkLst>
        </pc:spChg>
        <pc:spChg chg="mod">
          <ac:chgData name="Gabrielle Baniqued" userId="b7b29740-ab9b-4aa9-bebc-9458da6d998b" providerId="ADAL" clId="{A0BDA712-C152-4F82-8674-837D0C30BE0A}" dt="2025-02-26T18:11:40.929" v="1425" actId="20577"/>
          <ac:spMkLst>
            <pc:docMk/>
            <pc:sldMk cId="3304434824" sldId="278"/>
            <ac:spMk id="9" creationId="{A9F14AD2-F164-65A3-EB7B-2F458A59DFAC}"/>
          </ac:spMkLst>
        </pc:spChg>
        <pc:picChg chg="add mod">
          <ac:chgData name="Gabrielle Baniqued" userId="b7b29740-ab9b-4aa9-bebc-9458da6d998b" providerId="ADAL" clId="{A0BDA712-C152-4F82-8674-837D0C30BE0A}" dt="2025-02-26T18:07:43.246" v="877" actId="1076"/>
          <ac:picMkLst>
            <pc:docMk/>
            <pc:sldMk cId="3304434824" sldId="278"/>
            <ac:picMk id="6" creationId="{29C1B75E-BF21-5034-B20B-0501B28116B1}"/>
          </ac:picMkLst>
        </pc:picChg>
      </pc:sldChg>
      <pc:sldChg chg="del">
        <pc:chgData name="Gabrielle Baniqued" userId="b7b29740-ab9b-4aa9-bebc-9458da6d998b" providerId="ADAL" clId="{A0BDA712-C152-4F82-8674-837D0C30BE0A}" dt="2025-02-26T18:11:44.795" v="1426" actId="47"/>
        <pc:sldMkLst>
          <pc:docMk/>
          <pc:sldMk cId="4278147353" sldId="294"/>
        </pc:sldMkLst>
      </pc:sldChg>
      <pc:sldChg chg="del">
        <pc:chgData name="Gabrielle Baniqued" userId="b7b29740-ab9b-4aa9-bebc-9458da6d998b" providerId="ADAL" clId="{A0BDA712-C152-4F82-8674-837D0C30BE0A}" dt="2025-02-26T18:11:46.513" v="1427" actId="47"/>
        <pc:sldMkLst>
          <pc:docMk/>
          <pc:sldMk cId="3568752586" sldId="296"/>
        </pc:sldMkLst>
      </pc:sldChg>
      <pc:sldChg chg="modSp mod">
        <pc:chgData name="Gabrielle Baniqued" userId="b7b29740-ab9b-4aa9-bebc-9458da6d998b" providerId="ADAL" clId="{A0BDA712-C152-4F82-8674-837D0C30BE0A}" dt="2025-02-26T17:56:13.975" v="135" actId="20577"/>
        <pc:sldMkLst>
          <pc:docMk/>
          <pc:sldMk cId="2322613814" sldId="298"/>
        </pc:sldMkLst>
        <pc:spChg chg="mod">
          <ac:chgData name="Gabrielle Baniqued" userId="b7b29740-ab9b-4aa9-bebc-9458da6d998b" providerId="ADAL" clId="{A0BDA712-C152-4F82-8674-837D0C30BE0A}" dt="2025-02-26T17:56:13.975" v="135" actId="20577"/>
          <ac:spMkLst>
            <pc:docMk/>
            <pc:sldMk cId="2322613814" sldId="298"/>
            <ac:spMk id="8" creationId="{F2C0A8B8-F228-3DC3-189D-51471B292B31}"/>
          </ac:spMkLst>
        </pc:spChg>
      </pc:sldChg>
      <pc:sldChg chg="del">
        <pc:chgData name="Gabrielle Baniqued" userId="b7b29740-ab9b-4aa9-bebc-9458da6d998b" providerId="ADAL" clId="{A0BDA712-C152-4F82-8674-837D0C30BE0A}" dt="2025-02-26T18:11:47.637" v="1428" actId="47"/>
        <pc:sldMkLst>
          <pc:docMk/>
          <pc:sldMk cId="1147759253" sldId="299"/>
        </pc:sldMkLst>
      </pc:sldChg>
      <pc:sldChg chg="del">
        <pc:chgData name="Gabrielle Baniqued" userId="b7b29740-ab9b-4aa9-bebc-9458da6d998b" providerId="ADAL" clId="{A0BDA712-C152-4F82-8674-837D0C30BE0A}" dt="2025-02-26T18:11:48.163" v="1429" actId="47"/>
        <pc:sldMkLst>
          <pc:docMk/>
          <pc:sldMk cId="3228680004" sldId="300"/>
        </pc:sldMkLst>
      </pc:sldChg>
      <pc:sldChg chg="del">
        <pc:chgData name="Gabrielle Baniqued" userId="b7b29740-ab9b-4aa9-bebc-9458da6d998b" providerId="ADAL" clId="{A0BDA712-C152-4F82-8674-837D0C30BE0A}" dt="2025-02-26T18:11:48.552" v="1430" actId="47"/>
        <pc:sldMkLst>
          <pc:docMk/>
          <pc:sldMk cId="2071797873" sldId="301"/>
        </pc:sldMkLst>
      </pc:sldChg>
      <pc:sldChg chg="del">
        <pc:chgData name="Gabrielle Baniqued" userId="b7b29740-ab9b-4aa9-bebc-9458da6d998b" providerId="ADAL" clId="{A0BDA712-C152-4F82-8674-837D0C30BE0A}" dt="2025-02-26T18:11:50.019" v="1431" actId="47"/>
        <pc:sldMkLst>
          <pc:docMk/>
          <pc:sldMk cId="124436412" sldId="302"/>
        </pc:sldMkLst>
      </pc:sldChg>
      <pc:sldChg chg="del">
        <pc:chgData name="Gabrielle Baniqued" userId="b7b29740-ab9b-4aa9-bebc-9458da6d998b" providerId="ADAL" clId="{A0BDA712-C152-4F82-8674-837D0C30BE0A}" dt="2025-02-26T18:11:50.415" v="1432" actId="47"/>
        <pc:sldMkLst>
          <pc:docMk/>
          <pc:sldMk cId="3338963993" sldId="303"/>
        </pc:sldMkLst>
      </pc:sldChg>
      <pc:sldChg chg="del">
        <pc:chgData name="Gabrielle Baniqued" userId="b7b29740-ab9b-4aa9-bebc-9458da6d998b" providerId="ADAL" clId="{A0BDA712-C152-4F82-8674-837D0C30BE0A}" dt="2025-02-26T18:11:50.987" v="1433" actId="47"/>
        <pc:sldMkLst>
          <pc:docMk/>
          <pc:sldMk cId="992273526" sldId="304"/>
        </pc:sldMkLst>
      </pc:sldChg>
      <pc:sldChg chg="modSp add mod">
        <pc:chgData name="Gabrielle Baniqued" userId="b7b29740-ab9b-4aa9-bebc-9458da6d998b" providerId="ADAL" clId="{A0BDA712-C152-4F82-8674-837D0C30BE0A}" dt="2025-02-26T17:56:24.521" v="189" actId="20577"/>
        <pc:sldMkLst>
          <pc:docMk/>
          <pc:sldMk cId="2812383421" sldId="305"/>
        </pc:sldMkLst>
        <pc:spChg chg="mod">
          <ac:chgData name="Gabrielle Baniqued" userId="b7b29740-ab9b-4aa9-bebc-9458da6d998b" providerId="ADAL" clId="{A0BDA712-C152-4F82-8674-837D0C30BE0A}" dt="2025-02-26T17:56:24.521" v="189" actId="20577"/>
          <ac:spMkLst>
            <pc:docMk/>
            <pc:sldMk cId="2812383421" sldId="305"/>
            <ac:spMk id="8" creationId="{44AA2A77-A902-E89E-9C88-9FC326866DAA}"/>
          </ac:spMkLst>
        </pc:spChg>
      </pc:sldChg>
      <pc:sldChg chg="addSp delSp modSp add mod">
        <pc:chgData name="Gabrielle Baniqued" userId="b7b29740-ab9b-4aa9-bebc-9458da6d998b" providerId="ADAL" clId="{A0BDA712-C152-4F82-8674-837D0C30BE0A}" dt="2025-02-26T18:20:25.491" v="2028" actId="1076"/>
        <pc:sldMkLst>
          <pc:docMk/>
          <pc:sldMk cId="763608279" sldId="306"/>
        </pc:sldMkLst>
        <pc:spChg chg="mod">
          <ac:chgData name="Gabrielle Baniqued" userId="b7b29740-ab9b-4aa9-bebc-9458da6d998b" providerId="ADAL" clId="{A0BDA712-C152-4F82-8674-837D0C30BE0A}" dt="2025-02-26T18:16:58.807" v="1708" actId="14100"/>
          <ac:spMkLst>
            <pc:docMk/>
            <pc:sldMk cId="763608279" sldId="306"/>
            <ac:spMk id="2" creationId="{1FA0DBA4-1FB8-1005-322C-25AC9D3AE48F}"/>
          </ac:spMkLst>
        </pc:spChg>
        <pc:spChg chg="mod">
          <ac:chgData name="Gabrielle Baniqued" userId="b7b29740-ab9b-4aa9-bebc-9458da6d998b" providerId="ADAL" clId="{A0BDA712-C152-4F82-8674-837D0C30BE0A}" dt="2025-02-26T18:15:21.681" v="1581" actId="1076"/>
          <ac:spMkLst>
            <pc:docMk/>
            <pc:sldMk cId="763608279" sldId="306"/>
            <ac:spMk id="7" creationId="{A1F479CC-E8AD-120A-F387-65F1F69052B0}"/>
          </ac:spMkLst>
        </pc:spChg>
        <pc:spChg chg="mod">
          <ac:chgData name="Gabrielle Baniqued" userId="b7b29740-ab9b-4aa9-bebc-9458da6d998b" providerId="ADAL" clId="{A0BDA712-C152-4F82-8674-837D0C30BE0A}" dt="2025-02-26T18:20:18.463" v="2026" actId="255"/>
          <ac:spMkLst>
            <pc:docMk/>
            <pc:sldMk cId="763608279" sldId="306"/>
            <ac:spMk id="9" creationId="{F6F87B3F-6B29-EF31-E2ED-7FA411BCE0AC}"/>
          </ac:spMkLst>
        </pc:spChg>
        <pc:spChg chg="add mod">
          <ac:chgData name="Gabrielle Baniqued" userId="b7b29740-ab9b-4aa9-bebc-9458da6d998b" providerId="ADAL" clId="{A0BDA712-C152-4F82-8674-837D0C30BE0A}" dt="2025-02-26T18:20:24.506" v="2027" actId="14100"/>
          <ac:spMkLst>
            <pc:docMk/>
            <pc:sldMk cId="763608279" sldId="306"/>
            <ac:spMk id="17" creationId="{1CEE09D5-4ED3-42D9-B532-C000DC4D8C88}"/>
          </ac:spMkLst>
        </pc:spChg>
        <pc:picChg chg="add mod">
          <ac:chgData name="Gabrielle Baniqued" userId="b7b29740-ab9b-4aa9-bebc-9458da6d998b" providerId="ADAL" clId="{A0BDA712-C152-4F82-8674-837D0C30BE0A}" dt="2025-02-26T18:20:25.491" v="2028" actId="1076"/>
          <ac:picMkLst>
            <pc:docMk/>
            <pc:sldMk cId="763608279" sldId="306"/>
            <ac:picMk id="15" creationId="{AB3D6120-1E7C-213F-EC3E-9019B8B72460}"/>
          </ac:picMkLst>
        </pc:picChg>
      </pc:sldChg>
      <pc:sldChg chg="modSp mod">
        <pc:chgData name="Gabrielle Baniqued" userId="b7b29740-ab9b-4aa9-bebc-9458da6d998b" providerId="ADAL" clId="{A0BDA712-C152-4F82-8674-837D0C30BE0A}" dt="2025-02-27T13:01:22.499" v="2307" actId="2711"/>
        <pc:sldMkLst>
          <pc:docMk/>
          <pc:sldMk cId="1390516538" sldId="310"/>
        </pc:sldMkLst>
        <pc:spChg chg="mod">
          <ac:chgData name="Gabrielle Baniqued" userId="b7b29740-ab9b-4aa9-bebc-9458da6d998b" providerId="ADAL" clId="{A0BDA712-C152-4F82-8674-837D0C30BE0A}" dt="2025-02-27T13:01:22.499" v="2307" actId="2711"/>
          <ac:spMkLst>
            <pc:docMk/>
            <pc:sldMk cId="1390516538" sldId="310"/>
            <ac:spMk id="2" creationId="{42B7F1FA-3207-7B28-D0E7-DCB17DA3C819}"/>
          </ac:spMkLst>
        </pc:spChg>
      </pc:sldChg>
      <pc:sldChg chg="modSp add mod">
        <pc:chgData name="Gabrielle Baniqued" userId="b7b29740-ab9b-4aa9-bebc-9458da6d998b" providerId="ADAL" clId="{A0BDA712-C152-4F82-8674-837D0C30BE0A}" dt="2025-02-27T13:01:12.822" v="2306" actId="255"/>
        <pc:sldMkLst>
          <pc:docMk/>
          <pc:sldMk cId="2871301038" sldId="311"/>
        </pc:sldMkLst>
        <pc:spChg chg="mod">
          <ac:chgData name="Gabrielle Baniqued" userId="b7b29740-ab9b-4aa9-bebc-9458da6d998b" providerId="ADAL" clId="{A0BDA712-C152-4F82-8674-837D0C30BE0A}" dt="2025-02-27T13:01:12.822" v="2306" actId="255"/>
          <ac:spMkLst>
            <pc:docMk/>
            <pc:sldMk cId="2871301038" sldId="311"/>
            <ac:spMk id="2" creationId="{8052245C-E568-E380-E9F8-86961F39C2D7}"/>
          </ac:spMkLst>
        </pc:spChg>
      </pc:sldChg>
      <pc:sldChg chg="addSp delSp modSp add mod">
        <pc:chgData name="Gabrielle Baniqued" userId="b7b29740-ab9b-4aa9-bebc-9458da6d998b" providerId="ADAL" clId="{A0BDA712-C152-4F82-8674-837D0C30BE0A}" dt="2025-02-27T12:59:22.250" v="2275" actId="255"/>
        <pc:sldMkLst>
          <pc:docMk/>
          <pc:sldMk cId="1953119254" sldId="312"/>
        </pc:sldMkLst>
        <pc:spChg chg="add mod">
          <ac:chgData name="Gabrielle Baniqued" userId="b7b29740-ab9b-4aa9-bebc-9458da6d998b" providerId="ADAL" clId="{A0BDA712-C152-4F82-8674-837D0C30BE0A}" dt="2025-02-27T12:59:22.250" v="2275" actId="255"/>
          <ac:spMkLst>
            <pc:docMk/>
            <pc:sldMk cId="1953119254" sldId="312"/>
            <ac:spMk id="3" creationId="{9614952B-4798-D270-841F-D525B058BAF4}"/>
          </ac:spMkLst>
        </pc:spChg>
        <pc:spChg chg="mod">
          <ac:chgData name="Gabrielle Baniqued" userId="b7b29740-ab9b-4aa9-bebc-9458da6d998b" providerId="ADAL" clId="{A0BDA712-C152-4F82-8674-837D0C30BE0A}" dt="2025-02-27T12:57:51.225" v="2140" actId="14100"/>
          <ac:spMkLst>
            <pc:docMk/>
            <pc:sldMk cId="1953119254" sldId="312"/>
            <ac:spMk id="8" creationId="{61BC1222-15CA-941E-A04D-5C4FAD82416F}"/>
          </ac:spMkLst>
        </pc:spChg>
      </pc:sldChg>
      <pc:sldChg chg="modSp add mod">
        <pc:chgData name="Gabrielle Baniqued" userId="b7b29740-ab9b-4aa9-bebc-9458da6d998b" providerId="ADAL" clId="{A0BDA712-C152-4F82-8674-837D0C30BE0A}" dt="2025-02-27T13:00:14.863" v="2303" actId="20577"/>
        <pc:sldMkLst>
          <pc:docMk/>
          <pc:sldMk cId="3782449508" sldId="313"/>
        </pc:sldMkLst>
        <pc:spChg chg="mod">
          <ac:chgData name="Gabrielle Baniqued" userId="b7b29740-ab9b-4aa9-bebc-9458da6d998b" providerId="ADAL" clId="{A0BDA712-C152-4F82-8674-837D0C30BE0A}" dt="2025-02-27T13:00:14.863" v="2303" actId="20577"/>
          <ac:spMkLst>
            <pc:docMk/>
            <pc:sldMk cId="3782449508" sldId="313"/>
            <ac:spMk id="3" creationId="{A090DEB6-BF0B-5D05-A50C-7F29BCD50486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2-27T16:44:38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432 16172 0,'0'0'15,"0"0"-15,0 0 0,0 0 0,0 0 0,28-13 16,-28 13-16,16-7 0,-8 5 16,-2 0-16,-1 1 0,-5 1 15,0 0-15,0 0 0,11 5 16,-10-1-16,1 1 0,-2 0 16,0 1-16,0 1 0,-2 1 15,2 3-15,0 1 0,-1 2 16,0 2-16,-1 1 0,0 0 15,1 0-15,1-1 0,0 2 0,0-2 16,0-16-16,1 10 0,-1-2 16,0 1-16,1 0 0,-1-8 15,1 8-15,0-1 0,0-4 16,0 1-16,0-2 0,1 2 16,-1-3-16,0 2 0,-1-3 15,2 2-15,37-14 0,-35 1 16,-1-1-16,-1-3 0,-1 0 15,-1-1-15,-1-2 0,0 0 0,0-1 16,-1 0-16,-1 2 0,-1-1 16,-1 2-16,-2 1 0,2 3 15,0 3-15,0 2 0,0 2 16,5 4-16,-6-2 0,3 4 16,1 3-16,0 4 0,2 1 15,-1 3-15,2 4 0,0-1 16,4 3-16,-5-15 0,5 14 0,2 7 15,1 1-15,1-4 0,-1-2 16,-2-3-16,0-1 0,-1-2 16,2-2-16,-2 0 0,0-1 15,0-2-15,-3-3 0,1-2 16,-1 0-16,-1-1 0,1-2 16,-2 0-16,3 1 0,0 1 15,0-2-15,-1 0 0,-1-86 16,-6 65-16,-1-1 0,-1 1 0,0 0 15,-1 1-15,-1 1 0,0 2 16,0 3-16,0 4 0,-1 3 16,2 5-16,-2 4 0,-1 4 15,1 3-15,0 4 0,1 2 16,6-10-16,-2 12 0,1 5 16,3 0-16,3 0 0,2 5 0,2-1 15,4 9-15,-5-18 0,-1-5 16,-2-4-16,0-2 0,-1-4 15,0 1-15,0-2 0,0 1 16,0-1-16</inkml:trace>
  <inkml:trace contextRef="#ctx0" brushRef="#br0" timeOffset="4718.42">4900 10399 0,'0'0'0,"0"0"0,-8-10 16,0 1-16,-2 1 0,2-2 16,-2 2-16,-2-2 0,-3 1 15,-5-1-15,20 10 0,-15-7 16,-4 0-16,-1 1 0,-3 1 0,22 4 15,-26-2-15,-9-1 0,-7 4 16,-6 2-16,-3 4 0,-1 2 16,0 5-16,2 2 0,0 2 15,5 1-15,2 3 0,5-1 16,5 3-16,5-2 0,-17 42 16,40-38-16,6-14 0,7 10 15,20 7-15,10-7 0,3-7 16,3-2-16,8-2 0,7-2 0,6-1 15,0 1-15,6 0 0,2 3 16,0 3-16,-2 5 0,-5 0 16,-6 2-16,-10 2 0,-9 1 15,0 6-15,-12-2 0,-8 5 16,-9-3-16,-7-1 0,-6 2 16,-7 6-16,-6-2 0,-7-4 15,-4-4-15,-4-1 0,-3-3 0,-2-3 16,-2-4-16,-3 0 0,1-5 15,1-2-15,0-4 0,-1-5 16,1-5-16,1-2 0,3-5 16,4-3-16,2-5 0,3-5 15,5-3-15,5-3 0,6-5 16,0-10-16,7 12 0,1 6 16,2 6-16,-1 7 0,1 9 0,-1 0 15,1 1-15,-1 0 0,1 3 16</inkml:trace>
  <inkml:trace contextRef="#ctx0" brushRef="#br0" timeOffset="5109.07">5279 10154 0,'0'0'15,"0"0"-15,0 22 0,0 0 0,-2 3 16,2-25-16,0 20 0,-1 3 0,1 4 16,0 3-16,0-28 15,0 31-15,1 14 0,1 1 0,0 2 16,1 1-16,0 0 0,0 0 15,0-1-15,0-2 0,0-1 16,0-2-16,0-4 0,-1-2 16,-1-4-16,0-3 0,0-6 15,-1-4-15,-2 23 0,1-37 0,-1 5 16,2-13-16,0 0 0,-2 7 16,2-7-16,-1 4 0,1-4 15,0 2-15,-1 1 0,-5 12 16</inkml:trace>
  <inkml:trace contextRef="#ctx0" brushRef="#br0" timeOffset="5265.3">5079 10706 0,'0'0'0,"0"0"0,12 4 0,4-1 0,2 1 16,7 1-16,-2-2 0,4 0 16,5-1-16,3-2 0,3-1 15,3 0-15,7-1 0,0-1 16,-6-1-16,-4 1 0,-5 0 15,-15 1-15,-3 1 0,-3-1 16,-12 2-16,0 0 0</inkml:trace>
  <inkml:trace contextRef="#ctx0" brushRef="#br0" timeOffset="5593.41">5691 10612 0,'0'0'0,"0"0"0,0 0 0,4 19 0,1 4 0,0 1 16,0 3-16,-5-27 0,5 21 15,-1 0-15,0 1 0,1 0 16,-5-21-16,5 21 0,0 4 0,2-1 16,-2-1-16,0-3 0,0-3 15,-1-3-15,-1-3 0,-1-3 16,-1-4-16,-1-5 0,3 11 16,-1-5-16,-4-6 0,1-3 15,-7-65-15,6 47 0,0-4 16,0-1-16,1-3 0,3-2 15,1 2-15,4 1 0,4 3 16,2 2-16,4 2 0,-2 10 0,8-4 16,6 5-16,2 2 0,1 5 15,9-1-15,-15 3 0,-6 1 16,-8 0-16,-2 0 0,-5 0 16,0 0-16,-3 0 0,5 0 15,-7 0-15</inkml:trace>
  <inkml:trace contextRef="#ctx0" brushRef="#br0" timeOffset="5765.23">6179 10669 0,'0'0'0,"0"0"0,3 23 0,1 0 15,1 1-15,0 0 0,1 2 16,-6-26-16,6 18 0,-2 1 16,1-1-16,0 0 0,-4-16 15,4 14-15,1 4 0,1-3 16,2 7-16,-4-14 0,-1 0 0,-1-2 15,0-2-15,0-2 0,-1 0 16,-1-1-16,1 0 0,-1-1 16</inkml:trace>
  <inkml:trace contextRef="#ctx0" brushRef="#br0" timeOffset="5921.51">6089 10490 0,'0'0'0,"0"0"0,3-1 16,2-1-16,-5 2 0,0 0 0,19-5 15,-8 2-15,-4 2 0,-7 1 16,0 0-16,0 0 0,0 0 16,0 0-16,0 0 0,0 0 15</inkml:trace>
  <inkml:trace contextRef="#ctx0" brushRef="#br0" timeOffset="6265.24">6480 10794 0,'0'0'0,"0"0"16,1 29-16,0-2 0,-1 1 0,0-2 15,2-2-15,-2-3 0,-2-3 16,1-4-16,0-2 0,1-12 16,0 0-16,-5 11 0,3-15 15,0-3-15,0-4 0,0-4 16,2 2-16,0 13 0,1-20 16,2-67-16,-1 54 0,1-1 15,2 1-15,4 2 0,0 2 0,3 5 16,3 4-16,0 5 0,3 4 15,-11 9-15,7-1 0,-2 3 16,14 7-16,12 11 0,-3 5 16,-4 2-16,-2 2 0,-3 1 15,-2 1-15,-4 0 0,-2-2 16,-4 0-16,-3 1 0,-4-3 16,-2-4-16,-2-3 0,-1 0 0,1-1 15,-3-5-15,0-12 0,0 0 16,0 0-16,0 0 0,0 0 15,0 0-15,0 0 0,0 0 16,0 0-16,0 0 0,0 0 16,0 0-16</inkml:trace>
  <inkml:trace contextRef="#ctx0" brushRef="#br0" timeOffset="6827.69">7460 10819 0,'0'0'0,"0"0"0,-11-9 16,-2-2-16,-2 1 0,-4-1 15,-3 1-15,0 3 0,-2 1 16,-2 2-16,-2 1 0,0 2 0,0 3 16,-1 2-16,2 1 0,2 2 15,20-5-15,-18 7 0,0 4 16,5 2-16,3 0 0,7 1 15,4-3-15,3-4 0,1-5 16,2 10-16,107 76 0,-79-81 16,3-3-16,2-1 0,0-5 15,-1-4-15,-1-4 0,-1-4 0,-21 0 16,23-25-16,-12 12 0,-2-1 16,-5 2-16,-1 2 0,-4 4 15,-2 4-15,-3 3 0,-5 11 16,10-11-16,-6 13 0,0 7 15,3 5-15,2 5 0,2 6 16,-2-3-16,6 12 0,0 6 16,1 8-16,-1 3 0,-2 2 15,-1 0-15,-3 1 0,0 0 0,-4-3 16,-2-2-16,-3-1 0,-4-4 16,-1-3-16,-4-4 0,-3-7 15,-2-5-15,-2-7 0,-2-6 16,-1-1-16,-2-6 0,-2-4 15,-4-6-15,-5-10 0,2-8 16,-1-9-16,16 13 0,-1-4 0,-2-4 16,8 11-16,5 7 0,2 3 15,1 1-15,1 4 0,-1-4 16,2 5-16,0 0 0,0 0 16</inkml:trace>
  <inkml:trace contextRef="#ctx0" brushRef="#br0" timeOffset="7093.31">7856 10176 0,'0'0'0,"0"0"0,41 8 0,-9-3 16,2 2-16,-2-3 0,-3 1 16,-2-2-16,-1 1 0,7 2 15,-4-1-15,-4-2 0,-4 1 16,-4-1-16,-17-3 0,0 0 16,0 0-16,1 0 0,9 2 15</inkml:trace>
  <inkml:trace contextRef="#ctx0" brushRef="#br0" timeOffset="7437.04">7781 10206 0,'0'0'0,"0"0"0,0 0 0,-1 27 16,-1 1-16,2 3 0,0-31 15,0 23-15,0 2 0,0 1 16,0 1-16,0-26 0,-1 28 15,-1 6-15,0 4 0,0 0 0,-1 0 16,-1-1-16,1 0 0,-1-1 16,0-1-16,-1-2 0,0 0 15,1-3-15,1-3 0,0-3 16,1 0-16,2-6 0,0-3 16,7 29-16,-2-30 0,0-5 15,16 13-15,25 3 0,-6-10 0,-3-3 16,3-3-16,0-4 0,1-3 15,3-2-15,0-4 0,-1-2 16,7-5-16,-16 2 0,-6-1 16,-7 1-16,-8 2 0,-9 5 15,0-2-15,0 2 0,-4 1 16,0 0-16</inkml:trace>
  <inkml:trace contextRef="#ctx0" brushRef="#br0" timeOffset="7874.52">8466 10226 0,'0'0'16,"0"0"-16,0 0 0,51 2 0,-23-1 15,-28-1-15,22 0 0,3 0 0,1-1 16,0 1-16,-24 0 0,24-2 15,6 0-15,-1 1 0,-3-2 16,-3 1-16,-3 0 0,-3-1 16,-6 2-16,-4 1 0,-1 0 15,-3-1-15,0 2 0,4-1 16,0 2-16,1 2 0,1 2 0,0 5 16,11 33-16,-4 3 0,-4-4 15,2-4-15,2-1 0,2-3 16,2 2-16,1 0 0,-1 1 15,1-2-15,-2-1 0,-3-2 16,-2-1-16,-4 0 0,-1-2 16,-5-2-16,-3-1 0,-3-5 15,-4 1-15,-6 0 0,-4-2 16,-6-3-16,-4-4 0,-5-1 16,-6-2-16,-9-1 0,13-4 0,4-1 15,5-2-15,10-1 0,7-1 16,0-1-16,2 0 0,-4 1 15,7-1-15</inkml:trace>
  <inkml:trace contextRef="#ctx0" brushRef="#br0" timeOffset="9624.39">10569 10553 0,'0'0'0,"0"0"0,4-13 0,-1 1 16,1-1-16,-2 1 0,-2-1 15,-5 1-15,0 2 0,-4-2 16,-5-1-16,-2 5 0,-4-1 16,-4 2-16,-5 2 0,-4 2 0,-5 3 15,-5 2-15,-3 4 0,-2 3 16,-2 3-16,4 3 0,2 2 15,43-16-15,-36 16 0,3 3 16,6-1-16,7 1 0,9-1 16,22 41-16,27-30 0,3-10 15,5-5-15,13-1 0,-2-4 16,5-1-16,5-3 0,3 1 0,-2 0 16,-2 4-16,-6 2 15,-9 1-15,-8 0 0,-2 4 0,-13-1 16,-10 1-16,-8-1 0,-6-6 15,-3-9-15,-2 11 0,-26 22 16,-21-6-16,5-9 0,-1-2 16,-1-4-16,-4 0 0,1-2 15,2-2-15,4-3 0,4-3 0,7-3 16,9-2-16,4-3 0,-2-5 16,14 6-16,2-2 0,2 3 15,-1-2-15,3 4 0,-3-4 16,4 4-16,-2-1 0,1 0 15</inkml:trace>
  <inkml:trace contextRef="#ctx0" brushRef="#br0" timeOffset="9936.85">11230 10526 0,'0'0'0,"0"0"0,40-3 15,-7 0-15,3 0 0,6 1 16,2 0-16,4 2 0,2 0 15,2 3-15,0 0 0,-3 3 16,-4-1-16,2 2 0,-6-1 0,-5 0 16,-7-1-16,-6 1 0,-23-6 15,0 0-15,11 1 0,-4 1 16,-7-2-16</inkml:trace>
  <inkml:trace contextRef="#ctx0" brushRef="#br0" timeOffset="10124.34">11136 10852 0,'0'0'0,"0"0"16,33 5-16,2-1 0,-4-1 0,6 0 15,5 0-15,7 1 0,3-2 16,1 0-16,1 0 0,-2 1 16,-5-1-16,5 0 0,-8 0 15,-4 0-15,-9-2 0,-5 1 16,-26-1-16,0 0 0,5 0 15,6 0-15,-8 0 0</inkml:trace>
  <inkml:trace contextRef="#ctx0" brushRef="#br0" timeOffset="11296.15">13382 10008 0,'0'0'0,"0"0"0,4-12 16,0-1-16,0 0 0,-4 13 15,5-25-15,-4 13 0,-1 1 16,-3-1-16,-1-2 0,-3 1 0,-4 1 16,-3 1-16,-4 1 15,18 10-15,-14-5 0,-2 2 0,-1 0 16,-3 3-16,19 0 0,-20 1 15,-12 3-15,-3 3 0,-1 3 16,1 3-16,0 2 0,-1 1 16,-80 50-16,74-37 0,13-6 15,4 0-15,5-2 0,2-1 16,5 1-16,1-1 0,4-2 16,3-4-16,1-2 0,2-4 0,2-3 15,0 0-15,1-2 0,0 2 16,0 0-16,6 7 0,16 4 15,19-3-15,5-4 0,-2-4 16,-7 0-16,-1 0 0,-3 0 16,-3 0-16,-3 1 0,-3 0 15,-5 1-15,-3-1 0,-4-1 16,-2 2-16,-3-2 0,-2 0 0,-2-1 16,-1 0-16,0-1 0,-1-1 15,-1 2-15,1 1 0,-2 1 16,-6 8-16,-29 16 0,-16-6 15,18-12-15,10-5 0,5 0 16,2-3-16,4-1 0,4-1 16,3 0-16,1-2 0,5 0 15,0 0-15,-14 4 0,9-1 0,9 1 16,6-1-16,-5-1 0,2-1 16,3 2-16,26 9 0,5 8 15,-17-4-15,-9 0 0,-4 0 16,-5 4-16,-4-2 0,-3-1 15,-8 19-15,-11 6 0,-4-5 16,-1-3-16,-2 1 0,0 1 16,-1 0-16,1 2 0,4-3 15,4-1-15,5 0 0,7-1 0,5 0 16,8 1-16,9 2 16,9-1-16,7-2 0,4-5 0,7-2 15,3-2-15,0-2 0,2-1 16,-1-1-16,-5-2 0,15 5 15,-22-10-15,-8-4 0,-9-2 16,-9-4-16,-8-3 0,0 0 16,0 0-16,0 0 0,0 0 0</inkml:trace>
  <inkml:trace contextRef="#ctx0" brushRef="#br0" timeOffset="14264.68">14104 10137 0,'0'0'0,"0"0"0,0 0 0,-4 41 0,1-1 16,0-1-16,3-39 0,0 0 15,-2 24-15,6 24 0,-1-19 16,-3-29-16,0 0 0,0 0 15,0 0-15,0 0 0,0 0 16,0 0-16,0 0 0</inkml:trace>
  <inkml:trace contextRef="#ctx0" brushRef="#br0" timeOffset="14436.56">14348 10056 0,'0'0'0,"0"0"0,0 0 0,-9 24 16,3-7-16,1 4 0,5-21 15,-3 18-15,-1 4 0,0 5 16,0 1-16,4-27 0,-4 29 0,-4 16 16,3-10-16,0-4 0,1-1 15,0-6-15,2-10 0,-1 0 16,2-4-16,-1-1 0,0-3 16</inkml:trace>
  <inkml:trace contextRef="#ctx0" brushRef="#br0" timeOffset="14905.29">15008 10714 0,'0'0'0,"0"0"0,0 0 0,-26-12 16,0 0-16,-4 1 0,6 4 0,-4 2 16,-1 1-16,-3 4 0,-3 2 15,-2 3-15,-4 1 0,1 4 16,1 1-16,3 2 0,4 0 16,29-12-16,-23 14 0,1 4 15,6 2-15,9 0 0,6-1 16,5-1-16,10 15 0,10 1 15,8-3-15,3 0 0,5 0 16,4 1-16,4 1 0,0 0 0,2 2 16,-2-2-16,-1-1 0,-4 1 15,-3-3-15,-5 0 0,24 52 16,-47-48-16,-8-15 0,-6 0 16,-10 2-16,-9-5 0,-6-6 15,-4-5-15,-3-6 0,-7-4 16,2-8-16,4-3 0,-4-4 0,14 3 15,7 3-15,4 2 0,8 4 16,6 4-16,-1 0 0,4 3 16,0 0-16,0 0 0</inkml:trace>
  <inkml:trace contextRef="#ctx0" brushRef="#br0" timeOffset="15139.65">15554 10121 0,'0'0'0,"0"0"0,-1 19 0,-1 1 0,-1 1 16,-1 4-16,4-25 0,-4 18 0,-1 1 15,-12 38-15,17-57 0,0 0 16,-5 18-16,0-1 0,2-9 15,1-1-15,2-7 0,0 0 16,0 0-16</inkml:trace>
  <inkml:trace contextRef="#ctx0" brushRef="#br0" timeOffset="15295.87">15820 10047 0,'0'0'0,"0"0"0,-8 16 0,3 1 16,-1 3-16,2-1 0,-1 5 15,-1 1-15,-10 49 0,16-74 16,0 0-16,-5 26 0,0-4 16,3-9-16,0-4 0,2-9 15,0 0-15,0 0 0</inkml:trace>
  <inkml:trace contextRef="#ctx0" brushRef="#br0" timeOffset="16014.55">16363 10864 0,'0'0'0,"0"0"0,0 0 0,0 0 0,-3 4 15,-8 11-15,11-15 0,-3 16 16,1-8-16,2-8 0,0 0 15,0 0-15,0 0 0,0 0 16,0 0-16,0 0 0,0 0 0</inkml:trace>
  <inkml:trace contextRef="#ctx0" brushRef="#br0" timeOffset="17233.25">16314 10844 0,'0'0'15,"0"0"-15,0 0 0,0 0 0,0 0 16,0 0-16,0 0 0,0 0 0,0 0 16,5 4-16,18 23 0,-17-19 15,2 5-15,2 1 0,1-1 16,2 5-16,4 3 0,0 6 15,3 3-15,1 6 0,-1 5 16,-2-1-16,-3 4 0,-1-1 16,-6 0-16,-4-2 0,-3 1 0,-5 1 15,3-38-15,-8 39 16,-8 3-16,-6-1 0,-2-4 0,-4-4 16,-77 30-16,49-32 0,32-19 15,2-3-15,5-2 0,10-7 16,3-2-16,1 0 0,1-1 15,3-2-15</inkml:trace>
  <inkml:trace contextRef="#ctx0" brushRef="#br0" timeOffset="17936.34">17406 10140 0,'0'0'0,"0"0"0,-7 25 0,0 3 16,-2 2-16,1-5 0,0 2 0,-2 0 15,-1 1-15,0 0 0,1-1 16,-1-4-16,0 7 0,2-4 16,-1-4-16,4-4 0,6-18 15,0 0-15,-2 6 0,-1 1 16,2-3-16,-1 1 0</inkml:trace>
  <inkml:trace contextRef="#ctx0" brushRef="#br0" timeOffset="18108.2">17712 10218 0,'0'0'16,"0"0"-16,0 0 0,-9 30 0,0 2 0,1-5 15,-1 3-15,-2 6 0,-5 3 16,0 1-16,-3 4 0,1-4 16,18-40-16,-15 34 0,1-5 15,7-12-15,0-4 0,2-2 0,5-11 16,-3 6-16</inkml:trace>
  <inkml:trace contextRef="#ctx0" brushRef="#br0" timeOffset="18811.28">18114 10058 0,'0'0'0,"0"0"15,-1 17-15,0 2 0,-2 4 0,-1-3 16,-2 3-16,-3 4 0,-2 5 15,-2 6-15,-4 6 0,-3 5 16,-1 6-16,-3 3 0,-2 5 16,0 1-16,-1 2 0,-2 2 15,1 0-15,-2 1 0,0-1 16,0-3-16,2-2 0,1-6 0,4-5 16,3-6-16,5-7 15,2-5-15,1-7 0,-3 23 0,10-33 16,3-6-16,2-9 0,-1 7 15,1-3-15,5 1 0,1-7 16,-1-3-16,-2 1 0,20-20 16,47-59-16,-26 29 0,-8 12 15,-4 2-15,3 1 0,1-1 16,2 2-16,0 4 0,0 4 0,-3 3 16,9-5-16,-10 10 0,-4 5 15,-4 3-15,-5 2 0,-7 3 16,-4 1-16,-10 6 0,8-4 15,-4 2-15,-3 1 0,-2 1 16,-11 5-16,-12 6 0,-36 15 16,11-2-16,10-5 0,-1 3 15,-1 1-15,3 0 0,2 0 0,5 1 16,4-1-16,6-2 0,8-1 16,5-1-16,5-2 15,4-7-15,5 11 0,15 4 0,6-5 16,4-5-16,6-3 0,4-3 15,5-3-15,2-4 0,0-1 16,-6-2-16,8-1 0,-19 0 0,-10 0 16,-8 1-16,-6 1 0,-3-1 15,0 1-15,-4 0 0,0 0 16,0 0-16</inkml:trace>
  <inkml:trace contextRef="#ctx0" brushRef="#br0" timeOffset="19108.12">18736 10283 0,'0'0'0,"0"0"0,-11 30 15,1 0-15,-3-1 0,1 0 16,12-29-16,-22 48 0,13-30 16,2-4-16,1-3 0,6-11 15,0 0-15,0 0 0,0 0 16,0 0-16,0 0 0,0 0 0</inkml:trace>
  <inkml:trace contextRef="#ctx0" brushRef="#br0" timeOffset="19264.37">19059 10283 0,'0'0'0,"0"0"0,0 0 0,-9 30 0,-2 3 16,2-6-16,-1 3 0,-2 4 15,-1 4-15,-1 0 0,3-2 16,-2 3-16,13-39 0,-12 35 0,3-7 15,1-4-15,3-12 0,5-12 16,-1 5-16,-2 5 0,2-9 16</inkml:trace>
  <inkml:trace contextRef="#ctx0" brushRef="#br0" timeOffset="19904.95">19419 11349 0,'0'0'0,"0"0"0,-4 60 0,0-5 16,-1 4-16,0 4 0,-2 5 16,-5 1-16,-4 0 0,-9-2 0,-6-5 15,-6-4-15,-8-7 0,-2-9 16,-1-9-16,48-33 0,0 0 15,-40 27-15,8-9 0,13-8 16,19-10-16,-7 4 0,-7 1 16,4-1-16</inkml:trace>
  <inkml:trace contextRef="#ctx0" brushRef="#br0" timeOffset="20373.68">20246 10265 0,'0'0'0,"0"0"0,-5 22 0,0 3 15,-3 3-15,2-6 0,-4 3 0,1 2 16,-1-1-16,-1-1 0,2-3 16,-2 4-16,1-2 0,2-5 15,1-3-15,7-16 0,0 0 16,0 0-16,-2 6 0,0-3 15,2-3-15</inkml:trace>
  <inkml:trace contextRef="#ctx0" brushRef="#br0" timeOffset="20545.53">20497 10238 0,'0'0'0,"0"0"0,-6 17 0,0 2 0,-1 3 15,0 3-15,-1-3 0,0 3 16,0 3-16,-1 2 0,0-2 15,-1 7-15,2-5 0,1-3 16,0-5-16,2-4 0,5-18 0,0 0 16,0 0-16,-1 6 0,-1-1 15</inkml:trace>
  <inkml:trace contextRef="#ctx0" brushRef="#br0" timeOffset="20889.25">20798 10880 0,'0'0'0,"0"0"0,-12 25 0,-2 0 15,1 2-15,3-5 0,-2 0 0,2 3 16,1 0-16,-1 2 0,3 0 16,1 1-16,1-1 0,1-1 15,4-25-15,-2 24 0,3 5 16,2 1-16,4 0 0,5-4 16,4-2-16,2-5 0,3-4 15,10 1-15,-9-9 0,0-2 0,-4-1 16,-2-3-16,-8-1 0,26-1 15,-26-1-15,-1 1 0,-1-1 16</inkml:trace>
  <inkml:trace contextRef="#ctx0" brushRef="#br0" timeOffset="21061.12">20827 10470 0,'0'0'0,"0"0"0,0 0 0,5 3 0,12 3 15,-17-6-15,24 0 0,-10 1 16,-4-1-16,-10 0 0,0 0 16,0 0-16,0 0 0,0 0 15,0 0-15,0 0 0</inkml:trace>
  <inkml:trace contextRef="#ctx0" brushRef="#br0" timeOffset="21248.58">21527 10308 0,'0'0'0,"0"0"0,-7 39 15,0 1-15,0-10 0,1 0 16,-1-1-16,0-2 0,7-27 16,-7 22-16,6-19 0,-7 25 0,2-6 15,1-6-15,2-4 0,0-3 16,2-5-16,0 1 0,1-5 15,0 0-15,0 0 0</inkml:trace>
  <inkml:trace contextRef="#ctx0" brushRef="#br0" timeOffset="21404.85">21804 10403 0,'0'0'0,"0"0"0,-10 39 0,1-5 0,1 2 16,0 3-16,8-39 0,-15 92 15,15-92-15,0 0 0,-5 30 16,1-4-16,2-12 0,0-2 16,0-1-16,2-11 0,0 0 15</inkml:trace>
  <inkml:trace contextRef="#ctx0" brushRef="#br0" timeOffset="22857.89">22551 10084 0,'0'0'0,"0"0"0,23-15 16,0 2-16,-1-1 0,2 3 16,0 1-16,-24 10 0,18-5 15,-1 1-15,3 2 0,-2 0 16,2 2-16,-14 2 0,18 0 15,6 4-15,0 2 0,-3 4 0,-2 2 16,-4 2-16,-2 3 0,-4 1 16,-2 1-16,-5 1 0,-3 1 15,-5 0-15,-3 5 0,-46 80 16,13-58-16,9-14 0,-1-3 16,0 0-16,0-2 0,0 0 15,1-1-15,1-2 0,3 0 16,5-2-16,1 2 0,5-3 15,3 0-15,4-3 0,5-2 0,6 6 16,8 6-16,7-1 0,7-1 16,6-2-16,6-2 0,7 2 15,1-3-15,7 2 0,4-1 16,2-2-16,0-1 0,-4-4 16,-9-2-16,-1-1 0,-12-4 15,-8-4-15,-9-2 0,-10-4 0,-8-2 16,7 2-16,-4-2 0,-5-5 15,0 4-15,-6-3 0,-70-31 16,-4 2-16,33 18 0,4 2 16,6 5-16,5 4 0,5 4 15,5 5-15,6 5 0,6 5 16,9 4-16,4 4 0,13 27 16,8-1-16,2-3 0,-1-5 15,3 6-15,1 3 0,-2 0 0,-3 0 16,-4-2-16,-6-5 0,-2 13 15,-7-12-15,-7-3 0,-2 0 16,-6-3-16,-5-4 16,-2-2-16,-5-3 0,-2-1 0,-2-2 15,-1-1-15,1-1 0,0 1 16,3 0-16,3 1 0,0 6 16,10-10-16,3-5 0,5-6 0,2-5 15,1-3-15,0 0 0,0 2 16,1-5-16,-1 3 0</inkml:trace>
  <inkml:trace contextRef="#ctx0" brushRef="#br0" timeOffset="23326.6">23890 11273 0,'0'0'16,"0"0"-16,3 12 0,1-1 0,-4-11 16,12 21-16,-4-9 0,-4-5 0,-4-7 15,0 0-15,0 0 0,0 0 16,0 0-16,0 0 0,0 0 16</inkml:trace>
  <inkml:trace contextRef="#ctx0" brushRef="#br0" timeOffset="23560.95">24042 12109 0,'12'115'0,"-6"-17"0,-2 4 0,-7 3 0,-9-1 16,-7-4-16,-7-5 0,-8-4 15,-9-6-15,-10-9 0,-5-6 16,-8-4-16,-7-9 0,-11-15 15,-9-17-15,3-14 0,90-11 0,0 0 16,0 0-16,0 0 0,-71 7 16,29-3-16,42-4 0,-29 2 15,4 0-15,9-2 0</inkml:trace>
  <inkml:trace contextRef="#ctx0" brushRef="#br0" timeOffset="28498.12">4639 12657 0,'0'0'0,"-13"40"0,2 0 16,5-2-16,2 2 0,0 2 15,3 1-15,0 0 16,3 2-16,0-1 0,2-1 0,0-2 16,1-3-16,0-4 0,-5-34 15,5 28-15,-4-23 0,6 27 16,0-7-16,-2-6 0,0-6 0,-3-7 15,0 0-15,-1-1 0,1-2 16,-1 0-16</inkml:trace>
  <inkml:trace contextRef="#ctx0" brushRef="#br0" timeOffset="28669.96">4601 12279 0,'0'0'0,"0"0"0,10-2 0,9-2 0,-7 2 16,-5 0-16,-7 2 0,0 0 16,0 0-16,0 0 0,0 0 15,0 0-15,0 0 0</inkml:trace>
  <inkml:trace contextRef="#ctx0" brushRef="#br0" timeOffset="29076.23">5148 12990 0,'0'0'16,"0"0"-16,0 0 0,-8 37 0,1-2 0,-1-2 16,8-33-16,-12 51 0,6-32 15,6-19-15,-9 21 0,4-20 16,0-6-16,1-6 0,0-7 16,1-6-16,0-5 0,2-6 0,1-3 15,0-5-15,1 7 0,0-2 16,2-3-16,1-1 0,1-2 15,2 2-15,1 2 0,1 3 16,2 3-16,22-31 0,-9 37 16,-2 10-16,1 6 0,0 6 15,2 6-15,8 8 0,6 11 16,-1 7-16,-1 6 0,-4 4 16,-1 4-16,-1 7 0,-3 3 15,-3 1-15,-4 0 0,-4-3 0,-5-2 16,2 14-16,-8-16 0,-3-3 15,-2-7-15,0-4 0,-1-7 16,0-10-16,-1-10 0,1 3 16,1 5-16,0-4 0,0-9 15,0-2-15,0-2 0,0 2 16,0-3-16,0 0 0,1-1 0,-1 1 16</inkml:trace>
  <inkml:trace contextRef="#ctx0" brushRef="#br0" timeOffset="29341.79">5897 12159 0,'0'0'0,"12"44"0,-3-3 16,2 2-16,0 5 0,0 6 0,5 7 16,1 4-16,2 4 0,2 2 15,1 1-15,2-1 0,2 0 16,-1-1-16,2-4 0,-3-5 15,0-8-15,-4-6 0,-4-5 16,-2-7-16,-14-35 0,0 0 16,11 29-16,-11-28 0,8 21 0,-8-22 15,0 0-15,0 0 0,0 0 16,0 0-16,0 0 0,0 0 16,0 0-16,0 0 0,0 0 15</inkml:trace>
  <inkml:trace contextRef="#ctx0" brushRef="#br0" timeOffset="29498.03">5723 12661 0,'0'0'0,"0"0"0,32 1 0,1 1 0,-3 1 15,6 2-15,5 2 0,8 1 16,6 2-16,5 2 0,2 2 16,1-2-16,-1 1 0,-3-3 15,-2-1-15,-6-1 0,-51-8 16,45 7-16,-9-4 0,-17-1 15,-3 0-15,-16-2 0,9 1 0,2-1 16</inkml:trace>
  <inkml:trace contextRef="#ctx0" brushRef="#br0" timeOffset="29888.67">6770 12409 0,'0'0'0,"0"0"0,22-4 0,-1 0 0,3 1 15,-3 2-15,2 0 0,5 2 16,4 0-16,5 1 0,1 1 16,1 1-16,-1 0 0,0 0 15,4 0-15,-4 1 0,-5-1 16,-4 0-16,-4-1 0,-13-1 0,-12-2 15,0 0-15,9 1 0,-2 0 16</inkml:trace>
  <inkml:trace contextRef="#ctx0" brushRef="#br0" timeOffset="30279.25">6727 12333 0,'0'0'0,"0"0"0,-3 17 0,1-1 0,-2 1 16,1 2-16,-1 1 0,-1 2 15,1-4-15,-3 2 0,1 2 16,-1 2-16,0 1 0,-1 1 16,1 2-16,0-2 0,0 2 15,6-23-15,-6 23 0,-1 5 16,1 0-16,2-1 0,1-1 0,1-2 15,3-2-15,1-1 0,2 1 16,4-1-16,3-1 0,5-1 16,59 37-16,-27-37 0,-11-8 15,-2-2-15,0-3 0,1-1 16,1-2-16,1-1 0,-2-3 16,-1-2-16,-1-4 0,2-1 0,-3-2 15,-4-3-15,5-4 0,-15 4 16,-7 3-16,-4 0 0,-2 3 15,-2 0-15,0 1 0,-1 0 16,-2 1-16,0 0 0</inkml:trace>
  <inkml:trace contextRef="#ctx0" brushRef="#br0" timeOffset="30701.08">7413 12312 0,'0'0'0,"28"-11"16,1 1-16,-5 2 0,3 2 16,3 1-16,3 0 0,3 2 15,2 1-15,1 2 0,0 2 16,-1 0-16,0 2 0,-36-3 16,32 2-16,2 1 0,-3 1 0,-4-1 15,-5 0-15,-6 1 0,-2-1 16,-5 0-16,-1 0 0,-5-1 15,0 0-15,-1 0 0,-1 1 16,5 18-16,-8-15 0,1 5 16,-2 12-16,-1 25 0,2 4 15,6-4-15,6 4 0,2-8 16,3-2-16,4 2 0,2 1 0,2-3 16,-1 4-16,0 1 15,-4-4-15,-2 0 0,0 12 0,-9-14 16,-5-5-16,-5-1 0,-6-1 15,-7-3-15,-3-6 0,-6-6 16,-7-3-16,-5-8 0,-5-4 16,-6-6-16,0-3 0,-7-4 0,17 1 15,6 0-15,6 1 0,9 2 16,11 2-16,-1 0 0,2 2 16,3 0-16,0 0 0</inkml:trace>
  <inkml:trace contextRef="#ctx0" brushRef="#br0" timeOffset="32435.33">9396 12711 0,'0'0'0,"0"0"0,-14-5 16,-1 2-16,0 1 0,-4 2 15,-3 2-15,-1 2 0,3 1 16,-4 4-16,-2 3 0,-3 2 15,-1 4-15,-1 2 0,0 4 16,1 1-16,5 0 0,2 0 16,3-1-16,6-2 0,13-20 15,-11 19-15,4 3 0,4-3 16,3-3-16,5 1 0,7 4 16,7-3-16,4-5 0,68 4 0,-37-20 15,-11-5-15,-2-3 0,-2-4 16,-4-4-16,5-8 0,-10 3 15,-6-3-15,-2-4 0,-4-2 16,-4-2-16,-4-1 0,-3 1 16,-1 0-16,-3 3 0,-2 2 15,-2 5-15,-3 18 0,0 2 0,5 3 16,0 0-16,-6 5 0,-24 22 16,24-15-16,0 2 0,2 3 15,0 4-15,4-14 0,4 17 16,7 19-16,4-4 0,4-1 15,4 0-15,4-1 0,5-3 16,1-4-16,0-4 0,7 0 16,-6-10-16,-5-4 0,-5-4 0,-9-3 15,-10-4-15,0 0 0,-3 0 16,6 1-16,-8-2 0</inkml:trace>
  <inkml:trace contextRef="#ctx0" brushRef="#br0" timeOffset="33091.58">9824 12737 0,'0'0'0,"0"0"0,0 0 0,4 31 0,0 2 15,2 0-15,0-8 0,0 2 16,0 1-16,1-1 0,-1-1 16,1 0-16,-2-3 0,0-1 15,-2-2-15,-2-18 0,2 16 16,-1-2-16,0-4 0,-1-3 15,-1-2-15,0-7 0,1 8 16,-2-2-16,-12-8 0,-15-64 0,23 44 16,1-5-16,3-4 0,4-4 15,3-3-15,3-4 0,6 1 16,1 2-16,4 3 0,0 8 16,5 0-16,1 5 0,2 3 15,2 4-15,0 4 0,0 3 16,-3 0-16,-4 4 0,5-2 0,-17 4 15,-6 2-15,0-1 0,-2 1 16,3 0-16,0 0 0,3-1 16,-3 1-16,-1 0 0,1 0 15,-2 0-15,-2 1 0,1 0 16,-3-1-16,6 1 0,26 25 16,-25-14-16,1 4 0,0 14 15,-1 14-15,0 3 0,1-5 16,-1-7-16,1-1 0,-1-1 0,1-2 15,-1-2-15,-1-1 16,0-3-16,-1-4 0,0-2 0,-2-4 16,-1-4-16,-1-4 0,-1-6 15,0 0-15,0 0 0,4 16 16,-3-13-16,1-4 0,-1-8 16,0-4-16,0 5 0,0 0 15,2-23-15,9-34 0,-2 6 16,0 11-16,1 6 0,0 2 0,1 4 15,3 3-15,0 1 0,3 1 16,5 2-16,-1 4 0,1 7 16,1 4-16,4 4 0,2 5 15,-1 0-15,-3 3 0,5-1 16,-20 3-16,-2 0 0,-2-1 16,0 1-16,-5 0 0,2 0 15,-4 0-15,7 0 0,-7 0 0</inkml:trace>
  <inkml:trace contextRef="#ctx0" brushRef="#br0" timeOffset="33325.9">11306 12659 0,'0'0'0,"0"0"0,42 1 0,-8 0 15,-1 0-15,2 1 0,2 2 16,0 2-16,0 2 0,0 0 16,3 3-16,-3 0 0,-6-1 15,-4 0-15,-5-2 0,-12-4 16,-10-4-16,0 0 0,5 2 0,3 2 16</inkml:trace>
  <inkml:trace contextRef="#ctx0" brushRef="#br0" timeOffset="33497.78">11294 13070 0,'0'0'0,"57"1"0,-2 1 0,12 5 16,6 0-16,6 1 0,3-2 0,-12-2 15,-70-4-15,0 0 0,61 4 16,-13-1-16,-12-1 0,-36-2 15,0 0-15,0 0 0,0 0 16,0 0-16</inkml:trace>
  <inkml:trace contextRef="#ctx0" brushRef="#br0" timeOffset="34247.71">13334 12094 0,'0'0'0,"0"0"0,0 0 0,-1-15 0,-1-2 0,-3-1 15,-4 0-15,-3 1 0,-3 1 16,1 3-16,-3 0 0,-3 0 15,-3 0-15,-3 1 0,-2 1 16,-2 2-16,-3 1 0,0 3 16,-1 1-16,28 3 0,-28 0 15,-9 2-15,1 2 0,0 2 0,2 2 16,4 1-16,2 2 0,4 1 16,4 1-16,-30 37 0,39-22 15,12-9-15,4-5 0,1-3 16,9 15-16,14 10 0,4-6 15,3-5-15,2-1 0,2 0 16,3 1-16,2 1 0,4 0 16,-2 1-16,-5-3 0,2 2 15,-7-2-15,-5-1 0,-6-1 0,-7-2 16,-5-3-16,-5-4 0,-2-5 16,-1-4-16,-2 9 0,-20 19 15,-14-7-15,-4-8 0,0-3 16,-1-2-16,1-1 0,-1-2 15,-1 0-15,-1-2 0,6 0 16,5-2-16,6 0 0,7-1 16,7 0-16,9-3 0,-3 2 0,1 0 15,5 3-15,3-1 0,2 0 16,41 16-16,46 11 0,-34-12 16,-11-4-16,-1 1 0,-6 0 15,-5 1-15,-6 0 0,-7 1 16,-8 0-16,-7-2 0,-5-2 15,-2-3-15,-9 17 0,-13 4 16,0-3-16,-3-2 0,0 0 0,0 0 16,5-2-16,3 1 0,7-1 15,5-1-15,7-4 0,10 10 16,13 3-16,9-4 0,7-3 16,4-3-16,-1-1 0,1-3 15,-10-5-15,-6-2 0,-9-5 16,-11-5-16,-4 0 0,0 0 0,-5-2 15,0 0-15</inkml:trace>
  <inkml:trace contextRef="#ctx0" brushRef="#br0" timeOffset="34778.94">13911 12571 0,'0'0'0,"0"0"0,0 0 0,-3 16 0,-2 1 16,2 2-16,0 4 15,1 2-15,2-25 0,-1 18 0,1 0 16,0 2-16,0-1 0,0-18 16,0 19-16,1 7 0,0 1 15,0 0-15,1 0 0,0-2 16,1 0-16,2-1 0,-2-2 16,1-1-16,1-3 0,-1-2 15,0-2-15,-1-4 0,3 5 0,-3-9 16,-1 0-16,12 26 0,-9-23 15,-5-10-15,0 0 0,0 0 16,0 0-16,0 0 0</inkml:trace>
  <inkml:trace contextRef="#ctx0" brushRef="#br0" timeOffset="35091.4">14316 13175 0,'0'0'0,"0"0"0,7 35 0,1 0 16,-8-35-16,4 26 0,0-1 15,-3-2-15,-1-1 0,-3-1 16,1-15-16,-3 15 0,-4 1 16,-3-4-16,-2-3 0,1-5 15,-6 2-15,9-7 0,0-1 0,2-1 16,2-1-16,2-2 16,0 2-16,0-1 0,-1 0 0,3-1 15</inkml:trace>
  <inkml:trace contextRef="#ctx0" brushRef="#br0" timeOffset="35513.28">14636 12735 0,'0'0'0,"0"0"0,13-8 0,0 0 16,5 1-16,0 1 0,5 1 15,2 0-15,-25 5 0,19-2 16,3 0-16,1 1 0,1 1 16,-23 0-16,22 2 0,7 1 15,-1 1-15,-2 0 0,-3 0 0,-4 2 16,-4 1-16,-3 0 0,-6-2 16,-2 1-16,-3-3 0,0 1 15,-1-2-15,-1 0 0,1 2 16,-154 132-16,125-121 0,-6 2 15,0 1-15,3-1 0,1 1 16,5 0-16,7 0 0,6-2 16,7-2-16,3-1 0,2-5 15,5 15-15,22 13 0,6-9 0,2-7 16,4-3-16,3-2 0,2-1 16,1-3-16,-1-3 0,0-3 15,-3-3-15,9-3 0,-18-2 16,-7 0-16,-9 0 0,-8 3 15,-2-1-15,-2 0 0,-1 1 16,-3 0-16,0 0 0</inkml:trace>
  <inkml:trace contextRef="#ctx0" brushRef="#br0" timeOffset="35857.01">15437 13355 0,'0'0'0,"0"0"16,1 28-16,1 1 0,-1-1 0,0 2 15,-1-30-15,0 20 0,0 1 16,-2-2-16,0-2 0,-14 18 16,16-35-16,-5 11 0,-8 14 15,13-25-15,0 0 0,0 0 16,0 0-16,0 0 0,0 0 15</inkml:trace>
  <inkml:trace contextRef="#ctx0" brushRef="#br0" timeOffset="36372.57">15670 12667 0,'0'0'0,"0"0"0,30 2 0,2 0 0,-7 0 16,3 1-16,2 3 0,3 0 15,2 4-15,2 2 0,1 3 16,1 1-16,-2 4 0,-4-1 16,-3 2-16,-6-1 0,-24-20 15,20 19-15,-1 0 0,-7 1 0,-4-4 16,-5-6-16,-3-5 15,2 1-15,-2-4 0,-3 8 0,-10 8 16,-14-6-16,-61-11 0,24-9 16,23 0-16,10 0 0,6 2 15,9-1-15,7 4 0,6 1 16,-2-1-16,2 0 0,2-1 16,7 2-16,5 3 0,-2 0 15,21 6-15,32 16 0,-13 5 0,-13-4 16,-3 1-16,-5 2 0,-4 2 15,-5 1-15,-6 0 0,-6 0 16,-5-1-16,-7 1 0,-7 3 16,-6-5-16,-3-4 0,-6-5 15,-2-5-15,-1-5 0,1-5 16,3-3-16,5-2 0,1-4 16,3-3-16,-1-2 0,11 5 0,2 1 15,1 0-15,1 1 0,2 2 16,-1-1-16,1 1 0,-2-2 15,3 3-15</inkml:trace>
  <inkml:trace contextRef="#ctx0" brushRef="#br0" timeOffset="37153.81">16411 12412 0,'0'0'16,"0"0"-16,21-10 0,0-1 0,1 0 16,2 0-16,-6 3 0,3-1 0,1 1 15,0 2-15,2 1 0,1 1 16,0 2-16,-1 0 0,-23 2 15,23 0-15,7 2 0,3 1 16,-3 3-16,-4 0 0,-2 2 16,-3-1-16,-4 0 0,-5 0 15,-1 2-15,-1 2 0,-4-1 16,-4-1-16,-4 25 0,-16 0 16,-7-3-16,0-10 0,-2-3 0,-1-2 15,0-2-15,-3-1 0,0 0 16,2-2-16,3 1 0,0-2 15,2 0-15,4 1 0,4-2 16,3 0-16,3-2 0,5-2 16,0 0-16,2-1 0,1-1 15,0 0-15,1 3 0,1 0 0,6 7 16,42 23-16,22 3 0,-25-20 16,-7-6-16,-1 0 0,0 0 15,2 2-15,-5 0 0,-4 0 16,-5-3-16,-6-1 0,-4-4 15,-7-3-15,-9-4 0,0 0 16,11 5-16,-9-4 0,-2-1 16,-1 0-16,-17-3 0,-4-3 15,-25-3-15,-3-3 0,10 2 0,3 0 16,5 1-16,2 0 0,6 2 16,3 0-16,8 4 0,7 1 15,1 2-15,-1-1 0,1 3 16,6 4-16,2-1 0,6 6 15,48 46-15,-9-13 0,-15-12 16,-1-4-16,-4-2 0,-2 1 0,-4 0 16,-4 0-16,-6 0 0,-5-1 15,-4-4-15,-5-4 0,-4 7 16,-8 4-16,-6-2 0,-2-4 16,-1-4-16,-1-2 0,-2-4 15,0-3-15,4-4 0,3 0 16,8-4-16,11-2 0,0 0 15,0 0-15,0 0 0,0 0 16,0 0-16,0 0 0,0 0 0,0 0 16,0 0-16</inkml:trace>
  <inkml:trace contextRef="#ctx0" brushRef="#br0" timeOffset="37341.28">17379 12959 0,'0'0'0,"0"0"16,0 0-16,-4 0 0,0 0 0,4 0 15,-18 0-15,8 0 0,10 0 16,0 0-16,0 0 0,0 0 16,0 0-16,0 0 0,0 0 15,0 0-15</inkml:trace>
  <inkml:trace contextRef="#ctx0" brushRef="#br0" timeOffset="37560.03">17244 13466 0,'0'0'0,"0"0"0,-8 57 0,-3 0 0,-4 9 16,-5 6-16,-7 8 0,-8 5 15,-8 4-15,-10 5 0,-12 5 0,-15 0 16,-66 28-16,57-50 0,32-27 16,57-50-16,0 0 0,0 0 15,-40 34-15,14-11 0,26-23 16,0 0-16</inkml:trace>
  <inkml:trace contextRef="#ctx0" brushRef="#br0" timeOffset="60058.53">23492 9770 0,'0'0'0,"0"0"0,0 0 0,5-1 0,14-2 15,-11 2-15,0-1 0,1 2 16,3 0-16,-1 1 0,3 0 16,-2 1-16,2 0 0,2 2 15,0-1-15,-16-3 0,12 2 16,-1 0-16,3 0 0,-1-1 15,3 2-15,-11-3 0,14 3 16,8 1-16,5 0 0,1 0 0,2-1 16,1-1-16,1 0 0,3-2 15,3 0-15,2-1 0,129-6 16,-95 2-16,-18 2 0,-2 0 16,0 1-16,2 1 0,3-2 15,3 1-15,-4-1 0,1 0 16,2 1-16,1 0 0,1 1 15,3 1-15,3 1 0,2 1 16,3-1-16,2 0 0,4 0 16,2 1-16,3-2 0,2 0 0,3 0 15,4 2-15,2 2 0,3-1 16,1 2-16,2-1 16,-1 0-16,0 1 0,0 0 0,-2 0 15,-1 1-15,-1 1 0,-3-2 16,-1 2-16,-1 2 0,-3-2 15,-2 1-15,-5 1 0,-2 0 0,-4 2 16,-4-1-16,-4 0 0,-7 2 16,-7-2-16,-8-1 0,22 5 15,-27-4-15,-9-2 0,-6 1 16,-4-2-16,-4 0 0,-4-2 16,-4-1-16,-1 0 0,-7-3 15,-1 1-15,-6-2 0,0 0 16,15 4-16,-8 0 0,-7-4 15,0 0-15,0 0 0,0 0 0,0 0 16,0 0-16,0 0 0,0 0 16,0 0-16,0 0 0,0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2-27T17:36:26.0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8697 5676 0,'0'0'0,"0"0"0,0 0 0,0 0 0,18-28 16,-10 16-16,1 2 0,-2 4 15,0 4-15,-1 4 0,-1 5 16,-1 7-16,-1 5 0,-2 6 0,-1 7 15,-1-4-15,0 4 0,-1 6 16,2 4-16,0 7 0,2 8 16,-1 9-16,0 10 0,0 7 15,1 8-15,0 7 0,-1 6 16,1 6-16,-3 5 0,-1 5 16,-1 5-16,-1 5 0,-3 3 15,0 4-15,-1 3 0,0 5 16,0 4-16,1 5 0,1 6 0,1 5 15,2 6-15,1 7 0,1 4 16,1 6-16,1 5 0,0 3 16,0 2-16,0-1 0,-1 5 15,-1 8-15,-1 7 0,-2 6 16,0 7-16,-1 7 0,-1 3 16,0 5-16,-1 4 0,-4 4 0,0 3 15,-1 4-15,-1 4 0,-1 2 16,-3 4-16,-2 1 0,0 1 15,-3-1-15,-2 1 0,-3-2 16,1-2-16,-3-1 0,-3-4 16,-3-4-16,-1-5 0,-1-4 15,-1-7-15,-1-7 0,0-10 0,0-8 16,0-12-16,1-11 16,0-10-16,2-15 0,0-14 0,3-14 15,2-16-15,4-18 0,4-17 16,4-18-16,4-16 0,2-8 15,13-49-15,0 0 0,0 0 16,0 0-16</inkml:trace>
  <inkml:trace contextRef="#ctx0" brushRef="#br0" timeOffset="1484.27">1760 7602 0,'0'0'0,"0"0"0,0 0 16,-1-5-16,-3-13 0,4 18 0,-3-18 15,1 8-15,0-6 0,0-2 16,-1-2-16,3 20 0,-2-16 15,-3-1-15,0-2 0,0-1 16,4 17-16,-6-17 0,-4-7 16,-1 0-16,-2 3 0,-1 1 15,-1 2-15,-2 4 0,1 3 16,0 5-16,1 4 0,4 4 16,5 2-16,-17 9 0,-11 26 0,9 10 15,-48 191-15,58-156 0,4 9 16,1 7-16,5 4 0,3 0 15,2-3-15,2-5 0,2-9 16,2-8-16,-1-11 0,2-9 16,-2-2-16,0-13 0,-2-6 15,-1-8-15,-3-9 0,-1-3 16,0-5-16,-2 0 0,4-7 0,-4 2 16,5-5-16,-6 8 0,6-8 15,0 0-15,-2 3 0,2-3 16,-2 2-16,2-2 0,-3 2 15</inkml:trace>
  <inkml:trace contextRef="#ctx0" brushRef="#br0" timeOffset="2218.6">969 8140 0,'0'0'0,"0"0"0,4 2 0,0-1 0,11 3 16,-3-2-16,2-3 0,6 0 0,4-3 16,-2-1-16,6-2 0,4-3 15,3-2-15,4-1 0,1-2 16,0-1-16,-2 0 0,-2 2 15,-5 1-15,-4 1 0,-4 3 16,-22 9-16,18-8 0,-1 3 16,-6 2-16,-9 2 0,4 0 15,0 3-15,0-1 0,-4 2 16,2 7-16,0 62 0,-10 37 0,3-50 16,2-21-16,2-3 0,3-5 15,4-3-15,4-4 0,3-6 16,2-4-16,1-3 0,3-4 15,0-6-15,4-2 0,8-7 16,-2-5-16,-4-4 0,-4-5 16,-5-2-16,-1-3 0,-5-4 15,-4-3-15,-3 1 0,-5-3 16,-4 1-16,-5 2 0,-2 4 0,-5 5 16,-4 5-16,1 8 0,1 3 15,2 6-15,3 2 0,-10 4 16,-8 7-16,4 0 0,7 1 15,2-3-15,-3 4 0,12-7 16,2-1-16,2-2 0,0 0 16,2-1-16,0 1 0,0-1 0,0 0 15,2-1-15,-5 2 16,50-20-16,58-28 0,-52 24 0,-17 6 16,-4 2-16,-4 3 0,-6 3 15,-2 3-15,-7 3 0,-5 2 16,3 2-16,9 7 0,4 26 15,-7 7-15,-6-3 0,-3 1 16,-3 2-16,-1 1 0,-1-2 16,-2-3-16,0-6 0,0-3 0,-2-5 15,0-6-15,0-3 0,1-6 16,0-2-16,0-3 0,0 1 16,1-3-16,0 0 0,-1 2 15,-14-9-15,7-8 0,-8-25 16,2-24-16,7 11 0,5 3 15,2-2-15,3 0 0,1 3 16,3 3-16,2 5 0,2 5 0,5 5 16,3 4-16,5 2 0,5 2 15,4 3-15,4-1 0,1 2 16,6-1-16,-11 5 0,-4 3 16,-8 2-16,-6 4 0,-10 1 15,1 2-15,-4 1 0,-1 0 16,0 0-16</inkml:trace>
  <inkml:trace contextRef="#ctx0" brushRef="#br0" timeOffset="2588">3036 7010 0,'0'0'0,"0"0"0,0 0 0,-9 7 16,-1 1-16,-3 2 0,-5 4 0,-1 1 16,-5 6-16,-10 8 0,-7 9 15,-6 6-15,-6 7 0,-4 8 16,-3 5-16,0 5 0,-1 6 16,3 2-16,3 3 0,6 1 15,5 2-15,7 2 0,5-1 16,7 2-16,6 0 0,6 1 15,7-3-15,5 0 0,4-5 0,3-2 16,5-4-16,3-7 0,5-6 16,2-8-16,0-8 0,2-7 15,12 11-15,-11-22 0,3 0 16,-12-13-16,-4-5 0,-6-4 16,0-1-16,-5-3 0,0 0 15,0 0-15,0 0 0,0 0 16</inkml:trace>
  <inkml:trace contextRef="#ctx0" brushRef="#br0" timeOffset="3587.92">2851 7647 0,'0'0'0,"0"0"0,-3 11 15,2 2-15,0 2 0,1 6 16,-1 4-16,0-4 0,-2 4 15,0 4-15,-2 6 0,0 3 16,-1 3-16,-1 1 0,1-1 16,-1 1-16,1-2 0,1-2 15,5-36-15,-6 32 0,0 13 0,2-14 16,1-4-16,1-6 0,0-7 16,1-9-16,0 2 15,1-4-15,-1 1 0,1-2 0</inkml:trace>
  <inkml:trace contextRef="#ctx0" brushRef="#br0" timeOffset="4119.14">2616 7996 0,'0'0'0,"0"0"0,7-6 0,2 0 0,2-1 16,3 2-16,4-1 0,4-1 15,1 1-15,-23 6 0,19-4 16,0 1-16,-1 0 0,0 2 15,-2 1-15,-15 0 0,15 1 16,3 3-16,-1 6 0,-3 2 16,-1 3-16,-4 3 0,-1 1 0,-2 2 15,-2-2-15,0 2 0,0-1 16,-1 0-16,1-3 0,9 29 16,-5-28-16,0-7 0,-3-5 15,-1-2-15,-3-3 0,1 0 16,-1 0-16,2 0 0,3-1 15,-3-1-15,17-12 0,34-59 16,-23 14-16,-16 27 0,-5 7 0,-4 7 16,-1 4-16,-2 4 0,-2 4 15,0 1-15,-1 0 0,-1 4 16,2-3-16,0-1 0,3 13 16,-4-3-16,-1 1 0,1 12 15,-6 65-15,-4 14 0,3-37 16,2-11-16,-1-2 0,0-1 15,-2-4-15,-3-1 0,-1-2 0,-1-2 16,-3-3-16,0-2 0,-1-3 16,1-2-16,-2-4 0,2-4 15,-2-3-15,2-5 0,-2-3 16,3-5-16,3-4 0,4 0 16,-15-13-16,0-17 0,9 2 15,1-4-15,8 17 0,1 3 16,1 4-16,-1 1 0,3 4 15,-1-1-15,0 2 0,1-2 0,0 4 16</inkml:trace>
  <inkml:trace contextRef="#ctx0" brushRef="#br0" timeOffset="4587.85">3288 7961 0,'0'0'0,"0"0"0,0 0 0,4 24 0,0 2 16,-1 2-16,-3-4 0,1 5 15,-2 3-15,1 7 0,-1 6 16,-1 4-16,1 2 0,0 2 16,0-1-16,0-3 0,-1-3 15,-1-3-15,3-40 0,-2 35 16,-2 2-16,-1-4 0,1-5 16,0-4-16,-1-5 0,1-5 15,1-6-15,0-4 0,1-3 0,1-1 16,-8 2-16,-4-31 0,2-30 15,8-9-15,3 6 0,2-1 16,3-9-16,0 10 0,3-2 16,2 1-16,1 4 15,0 2-15,1 8 0,2 5 0,1 7 16,1 6-16,1 6 0,2 4 16,0 5-16,0 4 0,1 4 15,0 5-15,-2 4 0,-1 3 0,-3 2 16,-2 3-16,-4 1 15,-8-13-15,2 5 0,0 40 0,-2-43 16,-3 8-16,-7 13 0,-6 3 16,-4-1-16,0-1 0,-2 1 15,0-2-15,1-1 0,0-3 16,1-3-16,-3 2 0,11-10 16,5-2-16,2-3 0,1-1 0,2 0 15,-1-1-15,3-1 0,0 0 16,0 0-16</inkml:trace>
  <inkml:trace contextRef="#ctx0" brushRef="#br0" timeOffset="4962.84">3690 8043 0,'0'0'0,"0"0"0,14-7 0,3 1 15,-1 0-15,4 2 0,2-1 16,0 1-16,-22 4 0,17-4 15,0 0-15,-1 0 0,1-2 16,-15 6-16,13-7 0,4 0 16,-1-3-16,-2-1 0,-4 0 15,-1 2-15,-4 0 0,-2 1 16,-2 2-16,-1 1 0,-1 2 0,0 0 16,0 1-16,-76-57 0,55 60 15,-2 3-15,-1 4 0,-1 3 16,0 4-16,24-15 0,0 0 15,-9 20-15,-30 70 0,31-60 16,4 2-16,4 0 0,5 1 16,3-10-16,7 6 0,8-1 15,7-5-15,4-6 0,4-5 16,1-3-16,10-1 0,-15-5 0,-7 0 16,-9-3-16,-9 0 0,-4 0 15,-1 0-15,1 0 0,-2 0 16,3 0-16</inkml:trace>
  <inkml:trace contextRef="#ctx0" brushRef="#br0" timeOffset="6056.52">4929 7503 0,'0'0'0,"0"0"0,0 0 0,0 0 16,0 0-16,0 0 0,0 0 15,0 0-15,0 0 0,0 0 16,0 0-16,0 0 0,0 5 16,-7 32-16,3-28 0,0 3 15,-3 4-15,-1 4 0,2-2 16,-3 3-16,-1 5 0,-1 1 0,1 3 15,-2 0-15,0 2 0,1 0 16,2-2-16,1 0 0,8-28 16,-7 27-16,-1 4 0,3-1 15,1-3-15,0-1 0,0 47 16,5-45-16,2-4 0,1-6 16,2-3-16,1 1 0,1-4 15,0-3-15,-2-4 0,1-2 16,4-1-16,0-1 0,-2-1 0,2-2 15,7-2-15,21-12 0,-3-6 16,-11 3-16,-8 1 0,-2-2 16,-4 1-16,1-4 0,-6 12 15,-3 4-15,0-1 0,-1 2 16,-1 1-16,0 0 0,0 1 16,0 0-16,0 0 0</inkml:trace>
  <inkml:trace contextRef="#ctx0" brushRef="#br0" timeOffset="6228.34">4589 7821 0,'0'0'0,"0"0"0,21 3 0,1-2 0,4-1 16,-3 0-16,5-1 0,5 1 16,5 0-16,6 0 0,4 0 0,1 0 15,8 1-15,-3 0 0,-4 0 16,-7-1-16,-5 1 0,-18-1 15,-2 0-15,-5 0 0,-13 0 16,0 0-16</inkml:trace>
  <inkml:trace contextRef="#ctx0" brushRef="#br0" timeOffset="6837.72">5902 7848 0,'0'0'16,"0"0"-16,0 0 0,0 0 0,0 0 0,0 0 15,0 0-15,0 0 0,0 0 16,0 5-16,1 13 0,0-8 16,-1-10-16,0 0 0,0 0 15,0 0-15,0 0 16,0 0-16,0 0 0,0 0 0</inkml:trace>
  <inkml:trace contextRef="#ctx0" brushRef="#br0" timeOffset="6993.92">5785 8245 0,'0'0'0,"0"0"0,0 0 0,0 0 0,0 0 15,0 0-15,0 0 0,0 0 16,0 0-16,0 0 0,0 0 15,0 0-15,0 0 0,0 0 16,0 0-16,0 0 0</inkml:trace>
  <inkml:trace contextRef="#ctx0" brushRef="#br0" timeOffset="8306.35">6768 7450 0,'0'0'0,"0"0"0,0 0 0,-3 18 16,0-8-16,-2 2 0,-2 5 16,-1 4-16,-1 2 0,-3 6 15,-2 9-15,-4 8 0,-1 8 16,-2 5-16,-2 3 0,1 2 0,3-2 16,2-5-16,3-4 0,2-7 15,4-4-15,8-42 0,-5 34 16,4-28-16,-2 22 0,1-2 15,2-8-15,1-4 0,0-4 16,0 3-16,0-7 0,0 1 16,9 20-16,0-22 0,-9-5 0,2-3 15,-1 0-15,1 0 0,-1-1 16,6-11-16,54-102 0,-34 66 16,1 1-16,-3 8 0,-5 7 15,4-3-15,-10 19 0,-7 11 16,-8 8-16,5-3 0,-1 5 15,1 2-15,-5-4 0,1 2 16,3 19-16,1 48 0,-3-13 0,-2-6 16,0-34-16,0-2 0,0-4 15,0-3-15,0-3 0,0 0 16,0 1-16,0-2 0,-1 2 16</inkml:trace>
  <inkml:trace contextRef="#ctx0" brushRef="#br0" timeOffset="8462.59">6809 7852 0,'0'0'0,"0"0"0,0 0 0,0 0 16,0 0-16,0 0 0,0 0 16,0 0-16,0 0 0,0 0 15,0 0-15,0 0 0,0 0 16,0 0-16,0 0 0,0 0 15</inkml:trace>
  <inkml:trace contextRef="#ctx0" brushRef="#br0" timeOffset="8806.29">7138 7836 0,'0'0'0,"0"0"0,-22-8 0,0 0 0,2 1 16,-1 2-16,0 4 0,3 3 0,1 4 15,4 3-15,4 2 0,5 1 16,5 2-16,5 3 0,4 2 16,3 3-16,5-1 0,3 4 15,-4-6-15,1 1 0,-1 0 16,0-1-16,-3-1 0,-1-1 16,-1-1-16,-2-3 0,-1 0 15,7 18-15,-13-22 0,-1 0 16,-2-9-16,0 10 0,-1-3 0,-2-1 15,-9 5-15,-17-3 0,-7-10 16,-30-11-16,46 6 0,-9-3 16,15 5-16,2 0 0,5 1 15,2 2-15,3 0 0,-1 0 16,1 2-16,-3-2 0,5 2 16</inkml:trace>
  <inkml:trace contextRef="#ctx0" brushRef="#br0" timeOffset="9056.31">7421 7477 0,'0'0'0,"0"0"0,0 5 0,1 10 15,1-1-15,0 2 0,0 3 16,-1 5-16,-1-24 0,1 20 16,-2 4-16,1 5 0,-1 3 15,1-31-15,-3 34 0,0 10 0,-3 3 16,0 0-16,-2-1 0,0 0 15,0-3-15,-1-1 0,-1-2 16,2-5-16,0-2 0,-1-4 16,1-4-16,-3 5 0,4-13 15,0-5-15,-17 25 0,24-38 16,0 0-16,0 0 0,0 0 16,0 0-16,0 0 0</inkml:trace>
  <inkml:trace contextRef="#ctx0" brushRef="#br0" timeOffset="9212.54">7146 7897 0,'0'0'0,"0"0"0,0 0 0,24 7 16,1-1-16,-4-2 0,4 1 15,4-2-15,3 0 0,4-1 16,4-2-16,8 0 0,0-3 0,-4 0 16,-5 0-16,-4-1 0,-16 2 15,-3 0-15,-3 0 0,-3 0 16,-10 2-16</inkml:trace>
  <inkml:trace contextRef="#ctx0" brushRef="#br0" timeOffset="9509.35">7633 7233 0,'0'0'0,"0"0"0,0 0 0,25 30 0,-4-2 15,3 2-15,1 5 0,0 4 16,0 5-16,-1 7 0,1 5 16,-2 4-16,-1 1 0,-5 2 15,-2-1-15,-7-3 0,-4-3 16,-3 0-16,-4-2 0,-4 0 0,-4-1 16,-3-2-16,-5-1 0,-3-4 15,-3-2-15,-5-3 0,-2-3 16,-1-5-16,1-4 0,-55 31 15,59-45-15,5-4 0,6-4 16,8-4-16,5-2 0,1 0 16,0-1-16,-1 3 0,4-3 15</inkml:trace>
  <inkml:trace contextRef="#ctx0" brushRef="#br0" timeOffset="10243.74">8376 7403 0,'0'0'0,"0"0"0,-1-4 0,1 4 16,-10-16-16,2 11 0,-1 1 16,-1 0-16,-5 2 0,0 4 15,-4 0-15,-3 3 0,22-5 16,-16 5-16,-2 1 0,-1 2 15,-2 0-15,20-6 0,-20 6 16,-3 5-16,-1 0 0,1 3 0,2-1 16,4 2-16,2-2 0,5 1 15,1-2-15,4-1 0,3-3 16,2-3-16,1 0 0,0-5 16,15 36-16,34 2 0,-8-20 15,-13-10-15,-3-4 0,-3 1 16,-3-3-16,-5 0 0,-5-3 15,-1 1-15,-3-2 0,-1 2 16,0-2-16,0 1 0,-2 0 0,0 0 16,2 1-16,-6 12 0,0-12 15,-17 11-15,3-2 0,-1-1 16,-1 1-16,4-2 0,5-4 16,4-1-16,2-2 0,1 0 15,0 0-15,1-2 0,-1 5 16,11 15-16,0-13 0,0-2 15,5 4-15,5 0 0,-4-2 0,-5-2 16,-4-2-16,-2-1 0,-2-1 16,2 2-16,-2-1 0,0-1 15,-2 0-15,2 3 0,-13 37 16,-11-8-16,7-7 0,5-5 16,6-3-16,3-5 0,3 0 15,13 17-15,15 3 0,3-5 16,-14-14-16,-3-4 0,-4-1 15,-3-4-15,-6-4 0,0 1 0,0 0 16,0 0-16,-3-2 0</inkml:trace>
  <inkml:trace contextRef="#ctx0" brushRef="#br0" timeOffset="11384.25">1446 10388 0,'0'0'0,"0"0"0,0 0 16,14-21-16,-3 10 0,0 1 15,4 0-15,0 0 0,3 3 16,2 0-16,-20 7 0,15-4 16,1 0-16,3 0 0,0 1 15,-18 2-15,19-1 0,7-2 16,2 3-16,1-1 0,-2 2 0,1 2 16,-2 1-16,-3 1 0,-4-1 15,-1 1-15,-3 0 0,-3 0 16,17 11-16,-27-12 0,4 5 15,-4-3-15,-1 0 0,-1 1 16,-2-1-16,-1 4 0,-29 27 16,-46 23-16,24-27 0,12-9 15,2-3-15,2 0 0,-1 1 0,3-2 16,4-1-16,5 0 0,5-1 16,6-2-16,4-2 0,6-4 15,4-6-15,-1 3 0,3 2 16,0-6-16,8 10 0,44 9 15,8-9-15,-17-5 0,-8-2 16,-2 0-16,-5-1 0,-4 0 16,-7-1-16,-4 0 0,-5 1 15,-3-2-15,-3 0 0,0 0 0,2 2 16,-4 0-16,-10 13 0,-13 2 16,-8 3-16,2-4 0,1 3 15,4-4-15,5-1 0,8-2 16,5-4-16,3 0 0,1-4 15,2-2-15,5 16 0,29 26 16,-3-18-16,-7-9 0,-3-3 16,-4 0-16,-2-2 0,-6 0 15,-4-3-15,-2-1 0,-2-2 0,-2 2 16,-1 1-16,-12 21 0,-14 10 16,-1-10-16,3-4 0,-1 2 15,-2 1-15,0 2 0,0 1 16,-2 4-16,5-7 0,4-5 15,4-5-15,5-5 0,6-11 16,3-1-16,3-4 0,0 0 0,0 0 16</inkml:trace>
  <inkml:trace contextRef="#ctx0" brushRef="#br0" timeOffset="15305.84">11571 6670 0,'0'0'0,"0"0"0,-2-3 16,0 0-16,0-1 0,2 4 15,-11-21-15,7 16 0,0-2 16,0-2-16,0-2 0,-1-3 16,0 0-16,0 0 0,0-1 15,1 0-15,1 2 0,2 1 0,1 12 16,-18-33-16,18 33 0,-8-14 15,0 0-15,-2 0 0,0 0 16,9 13-16,-10-13 0,-4-3 16,0 1-16,-2 3 0,1 1 15,-38-11-15,24 18 0,4 3 16,6 5-16,-6 4 0,0 5 16,-1 4-16,1 7 0,3 4 15,5 5-15,0 4 0,2 5 0,3 5 16,1 4-16,3 4 0,4 5 15,3 7-15,2 4 0,1-1 16,4 5-16,3 2 0,3 3 16,4-1-16,5 3 0,2-1 15,3-1-15,-2-1 0,2 1 16,0-1-16,0-1 0,-2-2 16,-2-3-16,-1-1 0,-3-5 15,-2-7-15,-2-7 0,-2-4 0,0 4 16,-3-14-16,-3-9 0,-1-8 15,-3-10-15,-1-5 0,0 7 16,0-13-16,0 0 0,0 18 16,0-18-16,0 0 0,0 0 15,0 0-15,0 0 0,0 0 16</inkml:trace>
  <inkml:trace contextRef="#ctx0" brushRef="#br0" timeOffset="15556.06">10920 7318 0,'0'0'0,"0"0"16,15-3-16,2 0 0,3-1 0,-2 2 15,5-3-15,4-1 0,4-1 16,6 1-16,3-1 0,3 0 15,4 2-15,1-2 0,0 1 16,-1 0-16,-3 1 0,-40 5 16,45-4-16,-4 0 0,-5 1 15,-4 2-15,-17 0 0,2 0 0,-5 1 16,-4 0-16,-4 0 0</inkml:trace>
  <inkml:trace contextRef="#ctx0" brushRef="#br0" timeOffset="22399.12">12472 7113 0,'0'0'0,"0"0"0,-13-11 0,-1 1 15,0 1-15,-1 2 0,-2 3 16,-2 3-16,-2 4 0,5 2 16,-4 2-16,-3 4 0,-2 2 0,-4 4 15,-1 3-15,-2 5 0,-2 4 16,-1 3-16,2 3 0,1 4 16,2 3-16,3 1 0,5 1 15,1 4-15,4 0 0,5 1 16,4-1-16,2 97 0,14-76 15,4-13-15,5-6 0,5-6 16,2-4-16,5-5 0,3-4 0,4-5 16,2-4-16,1-3 0,2-7 15,1-6-15,1-5 0,3-6 16,0-6-16,1-7 0,-2-6 16,-4-2-16,1-4 0,-1-6 15,-2-5-15,-1-2 0,-3-4 16,-3-1-16,-4 0 0,-7-1 15,-3 3-15,-5 0 0,0-22 16,-9 15-16,-5 0 0,-3 0 0,-5 3 16,-2 1-16,-8-3 0,-1 9 15,-5 4-15,-3 4 0,-3 4 16,-3 3-16,-1 3 0,0 4 16,2 3-16,3 5 0,0 2 15,3 4-15,2 3 0,3 5 16,6 4-16,5 3 0,4 4 0,5 2 15,2 0-15,2 0 0,1-2 16,0-3-16,0-1 0,-3-8 16,0 0-16,0 0 0,0 0 15,0 0-15</inkml:trace>
  <inkml:trace contextRef="#ctx0" brushRef="#br0" timeOffset="22867.89">13254 7068 0,'0'0'16,"0"0"-16,0 0 0,0 6 0,2 9 0,1-2 16,-1 3-16,1 5 0,-3-21 15,2 18-15,0 4 0,0 5 16,0 2-16,-2-28 0,4 33 0,0 11 15,1 4-15,2 2 0,-1 1 16,1 1-16,1-2 0,1 0 16,-1-3-16,1-1 0,0-3 15,0-3-15,-2-3 0,0-4 16,-1-5-16,-1-5 0,-2-4 0,0-8 16,-1 10-16,-3-20 0,-2-1 15,-4-8-15,6 7 0,-2-6 16,-10-27-16,-12-53 0,13 26 15,3 12-15,3 3 0,3 0 16,3 0-16,2-3 0,3 0 16,6-11-16,0 11 0,5 0 15,2 1-15,3 6 0,3 2 16,3 2-16,3 2 0,1 5 0,14-4 16,-7 10-16,-2 6 0,-3 4 15,-4 5-15,5-1 0,-16 6 16,-10 2-16,0 1 0,-4 1 15,0-1-15,-3 1 0,5-1 16,-6 1-16,0 0 0</inkml:trace>
  <inkml:trace contextRef="#ctx0" brushRef="#br0" timeOffset="23352.23">15072 5830 0,'0'0'0,"0"0"16,0 0-16,-23 23 0,-1 0 0,5-3 0,-1 4 15,-4 5-15,-2 4 16,-2 6-16,-3 7 0,-2 5 0,-1 9 16,-1 4-16,0 7 0,-2 6 15,2 5-15,2 6 0,1 5 16,3 5-16,3 2 0,6 3 15,3 3-15,6 1 0,4 0 16,6 1-16,4-1 0,5-3 16,6-4-16,3-3 0,3-2 15,2-5-15,4-3 0,1-5 0,2-4 16,1-5-16,1-5 0,-1-3 16,-2-4-16,-2-8 0,-5-7 15,6 11-15,-14-32 0,-6-10 16,-7-15-16,0 0 0,0 0 15,0 0-15,0 0 0</inkml:trace>
  <inkml:trace contextRef="#ctx0" brushRef="#br0" timeOffset="28383.14">16696 6696 0,'0'0'0,"0"0"0,-12-18 0,-1 0 0,1 0 16,-2 1-16,-1 0 0,3 5 16,-4 0-16,0 1 0,16 11 15,-17-11-15,16 11 0,-17-10 16,-6-2-16,-6 2 0,-2 2 15,-4 1-15,-3 4 0,-2 2 16,-5 3-16,-1 2 0,-2 5 0,0 3 16,-1 2-16,0 2 0,3 4 15,1 1-15,-96 65 0,100-53 16,17-8-16,7-4 0,7-2 16,6-3-16,4-9 0,1-1 15,11 16-15,21 6 0,6-9 16,1-4-16,3-6 0,4-1 15,7 0-15,4 1 0,5 2 16,-2 2-16,1 1 0,0 4 0,0 2 16,-1 4-16,-4 4 0,-3 5 15,-5 2-15,-6 7 0,-6 2 16,-8-1-16,-6 4 0,-7 2 16,-5-1-16,-3 22 0,-7-13 15,-6 0-15,-5-4 0,-4-3 16,-4-4-16,-5-6 0,-2-3 15,-6-4-15,-6-6 0,-2-2 16,-3-3-16,-5-2 0,-2-4 0,1-3 16,-1-4-16,1-4 0,-2-5 15,0-6-15,4-5 0,2-3 16,4-5-16,4-4 0,5-1 16,5-4-16,6 0 0,7-1 15,8 0-15,6-1 0,9-7 16,7 1-16,6-4 0,-4 13 15,-2 4-15,-2 6 0,-5 5 0,-6 9 16,0-1-16,-1 2 0,-2 2 16,0 0-16</inkml:trace>
  <inkml:trace contextRef="#ctx0" brushRef="#br0" timeOffset="28680.01">17006 6673 0,'0'0'0,"0"0"0,0 0 0,2 4 0,4 4 15,-2 1-15,0 3 0,1 6 16,0 5-16,-1-2 0,1 7 16,1 4-16,-1 4 0,1 6 15,1 5-15,0 6 0,2 1 16,-2 3-16,0 3 0,0-2 0,0 0 15,-2-1-15,0-3 0,0-1 16,-2-3-16,-3-49 0,3 47 16,0 0-16,-2-1 0,0-5 15,0 8-15,-1-16 0,-2 57 16,2-91-16,0 0 0,0 0 16,-1 8-16,1-7 0,0-1 0,0 0 15</inkml:trace>
  <inkml:trace contextRef="#ctx0" brushRef="#br0" timeOffset="28929.98">16829 7308 0,'0'0'0,"0"0"0,26-18 0,2-1 0,-4 2 16,4-1-16,3 3 0,3 0 15,3 0-15,4 3 0,0 1 16,1 4-16,1 0 0,-1 3 16,0 0-16,0 1 0,5-2 15,-1 1-15,-6-1 0,-5 1 16,-4 1-16,-14 1 0,-4 0 16,-1 0-16,-12 2 0,0 0 0</inkml:trace>
  <inkml:trace contextRef="#ctx0" brushRef="#br0" timeOffset="29304.95">17632 7148 0,'0'0'0,"0"0"0,0 0 0,0 20 16,1 2-16,1 2 0,-1 3 15,0-4-15,0 4 0,1 3 16,-1 2-16,2 3 0,-1 1 16,1 1-16,-1 2 0,1-1 0,0-2 15,-3-29-15,3 29 0,0 3 16,-1-2-16,-1-2 0,0-4 15,-1-4-15,0-3 0,-1-5 16,0-5-16,-1-4 0,-1-2 16,3-4-16,-9 8 0,-5-22 15,2-8-15,-6-20 0,-2-9 0,7 9 16,2 3-16,4 2 16,3 0-16,2 1 0,2 0 0,6-19 15,2 18-15,6 2 0,2 2 16,4 3-16,3 3 0,3 2 15,1 3-15,2 2 0,-5 5 16,5-3-16,0 3 0,7-2 16,-14 6-16,-7 2 0,-5 2 15,-4 1-15,-3 1 0,0 1 0,-1-1 16,-2 1-16,0 0 0</inkml:trace>
  <inkml:trace contextRef="#ctx0" brushRef="#br0" timeOffset="29492.41">18158 7380 0,'0'0'0,"0"0"0,14 35 15,1 1-15,-5-7 0,-1 0 0,-1 0 16,0-2-16,-2 0 0,-2 0 16,-1-1-16,-1-2 0,-1 0 15,-1-22-15,0 20 0,-1 15 16,-1-13-16,1-3 0,-1-5 15,0-3-15,1-6 0,0 0 16,0-1-16,0 0 0,0-2 0</inkml:trace>
  <inkml:trace contextRef="#ctx0" brushRef="#br0" timeOffset="29648.68">18018 7156 0,'0'0'0,"0"0"0,18-7 0,0 1 0,19-3 16,-15 3-16,-8 2 0,-6 2 16,-8 2-16,0 0 0,0 0 15,0 0-15,0 0 0,0 0 16</inkml:trace>
  <inkml:trace contextRef="#ctx0" brushRef="#br0" timeOffset="30070.53">18574 7321 0,'0'0'0,"0"0"0,0 0 16,9 41-16,-1-6 0,-1 0 0,-2-1 16,-1 1-16,-1-3 0,-2 0 15,-1-2-15,-1-3 0,0 0 16,-1-2-16,1-21 0,-1 18 16,-1-1-16,-1-3 0,1-5 15,1-6-15,0-1 0,1-3 16,0-1-16,-3 2 0,-36-93 15,36 58-15,2-4 0,2-5 0,0 40 16,0 0-16,6-32 0,21-116 16,-17 105-16,2 4 0,0 3 15,4 4-15,1 5 0,1 6 16,-4 9-16,6 0 0,2 5 16,1 4-16,5 4 0,5 6 15,-1 7-15,-1 4 0,-1 5 16,-1 4-16,-3 2 0,-3 3 15,-3 4-15,-5 0 0,-3 1 0,-2 0 16,-4 0-16,-2-2 0,-1 3 16,-3-6-16,0-3 0,-1 7 15,0-19-15,0-6 0,1-3 16,-1-2-16,1-3 0,0 0 16,0 0-16,0-3 0,0 0 15</inkml:trace>
  <inkml:trace contextRef="#ctx0" brushRef="#br0" timeOffset="30742.36">19841 7199 0,'0'0'0,"0"0"0,6-13 0,0 1 16,-3-1-16,-2 2 0,-4 1 15,-7 1-15,-4 3 0,-7 3 0,-5 5 16,4 1-16,-6 3 0,-4 3 15,-4 5-15,-4 1 0,1 5 16,1 3-16,-1 2 0,4 1 16,4 0-16,5 1 0,5 1 15,2 0-15,6-2 0,13-26 16,-11 25-16,2 6 0,5-3 16,23 62-16,2-51 0,0-13 0,2-7 15,0-3-15,2-6 0,1-4 16,1-5-16,2-3 0,5-6 15,-2-3-15,-1-3 0,-1-4 16,-2-3-16,-2-2 0,-4-1 16,2-10-16,-6 5 0,-2-1 15,1-2-15,-1 0 0,-2 0 0,-3-1 16,-1 2-16,-4 4 16,-2 4-16,-1 3 0,-1 5 0,-2 15 15,0 0-15,0 0 0,4-18 16,-1 24-16,0 5 0,2 4 15,1 4-15,-3-9 0,6 18 16,3 8-16,0 4 0,1 3 16,1 2-16,-1 2 0,2 3 15,0 4-15,0-3 0,0 4 16,0 0-16,-2 1 0,1 1 16,-3-2-16,-1 1 0,0-1 15,-4-2-15,-1 32 0,-5-27 0,-4-3 16,-6-3-16,-3-1 0,-5-2 15,-5-3-15,-3-5 0,-5-1 16,-5-3-16,-8-1 0,-4-2 16,-5-4-16,-4-3 0,-3-4 15,-1-4-15,-2-3 0,2-7 0,3-3 16,2-4-16,-26-7 0,23-2 16,9-4-16,6-1 0,6-1 15,8-1-15,-3-4 0,14 8 16,8 2-16,5 4 0,2 0 15,4 4-15,0 0 0,0 0 16,0 0-16,0 0 0</inkml:trace>
  <inkml:trace contextRef="#ctx0" brushRef="#br0" timeOffset="31586.05">22083 7047 0,'0'0'0,"0"0"0,-2-11 0,-1 2 0,-2-2 16,0 1-16,-2-1 0,-3 1 16,-2 0-16,-5 2 0,-2 0 15,19 8-15,-15-3 0,-3 0 16,1 1-16,-4 2 0,20 0 15,-21 1-15,-9 3 0,-2 3 16,0 4-16,2 0 0,1 3 0,2 1 16,3 2-16,1 1 0,3 0 15,2 1-15,5 2 0,3-2 16,-3 38-16,15-34 0,4-2 16,9 4-16,5-3 0,4-5 15,1-2-15,3-4 0,4-4 16,3-1-16,2-2 0,3-2 15,2 2-15,-1-1 0,1 0 0,-1 0 16,-2 0-16,0 2 0,-3 2 16,-5 3-16,-3 1 0,1 5 15,-2 1-15,-4 6 0,-7 1 16,-5 1-16,-5 1 0,-4 1 16,-7 4-16,-5-1 0,-4-1 15,-5-4-15,-4-2 0,-2-2 16,-3-4-16,-2-3 0,-3-1 0,-1-2 15,0-3-15,1-3 0,1-3 16,1-2-16,0-2 0,1-3 16,3-1-16,3-2 0,3-1 15,4-2-15,3-1 0,5 0 16,-1-6-16,7 12 0,1 0 16,1 1-16,0 0 0,2 4 15,-2-3-15,2 4 0,-1-4 16,1 4-16</inkml:trace>
  <inkml:trace contextRef="#ctx0" brushRef="#br0" timeOffset="31914.12">23469 7009 0,'0'0'0,"0"0"0,-2 2 15,1 1-15,-1 1 0,-8 13 16,5-9-16,-7 12 0,6-8 16,1-5-16,5-7 0,0 0 15,0 0-15,0 0 0,0 0 16,0 0-16,0 0 0</inkml:trace>
  <inkml:trace contextRef="#ctx0" brushRef="#br0" timeOffset="32132.88">23444 7651 0,'0'0'0,"0"0"0,0 0 0,0 0 0,0 0 16,0 0-16,0 0 0,0 0 15,0 0-15,0 0 0,0 0 16,0 0-16,0 0 0,0 0 16,0 0-16</inkml:trace>
  <inkml:trace contextRef="#ctx0" brushRef="#br0" timeOffset="34355.04">24523 6893 0,'0'0'0,"0"0"0,12 25 0,0 3 16,-2 0-16,-1-3 0,-2 3 15,1 6-15,-1 5 0,2 4 16,-2 3-16,-1 6 0,-1 2 0,-2 3 15,0 1-15,-1 0 0,-1-1 16,-2-3-16,-2-2 0,1-3 16,-2-5-16,4-37 0,-4 32 15,-1-1-15,-1-4 0,-1-8 16,-1-6-16,2-7 0,-16-3 0,20-11 16,-3-2-16,-6-11 0,-16-51 15,7-1-15,9 16 0,2 2 16,0 1-16,5-2 0,1-3 15,1 0-15,4-4 0,3-9 16,5 11-16,2 1 0,4 1 16,4 3-16,3 3 0,2 4 15,4 5-15,-3 8 0,5 2 16,2 6-16,-1 2 0,2 6 0,-1 3 16,0 8-16,2 4 0,3 10 15,-1 9-15,-1 8 0,-3 6 16,-7 4-16,0 6 0,-2 7 15,-3 2-15,-5 2 0,-3-1 16,-3 0-16,-3-1 0,1 24 16,-6-19-16,-2-3 0,0-3 15,-1-2-15,0-3 0,1-2 0,0-3 16,0-5-16,0-8 0,0 6 16,0-22-16,0-5 0,0-2 15,0-1-15,0-3 0,0 0 16,0-3-16,0 0 0,0 0 15</inkml:trace>
  <inkml:trace contextRef="#ctx0" brushRef="#br0" timeOffset="34901.85">26155 7220 0,'0'0'0,"0"0"0,0 0 0,-5-21 15,0-1-15,-2 3 0,-3 1 16,-3 3-16,-5 1 0,18 14 0,-15-7 16,-3 2-16,-1 1 0,-2 2 15,19 2-15,-21 1 0,-12 4 16,-2 5-16,0 5 0,2 2 16,-2 7-16,3 4 0,2 3 15,2 2-15,3 5 0,4 2 16,2 2-16,4 1 0,4 1 15,1 105-15,17-86 0,4-18 16,2-7-16,4-5 0,0-6 0,2-6 16,1-4-16,1-7 0,0-5 15,-5-5-15,12-5 0,9-12 16,-2-9-16,-1-4 0,-1-3 16,-1-3-16,0-4 0,1-7 15,-4-1-15,-3-2 0,0-1 16,-24 51-16,9-31 0,0 2 15,28-92-15,-24 81 0,-3 3 16,-2 6-16,0 8 0,-2 6 0,0 8 16,0 7-16,0 6 0,0 8 15,0 9-15,0 6 0,-1 7 16,-1-3-16,-1 12 0,1 6 16,-2 2-16,0 2 0,1-3 15,0 0-15,0-3 0,2-4 16,2-4-16,2-6 0,0-8 15,4 4-15,-5-16 0,-4-7 0,-1 0 16,0-2-16,-2-3 0,0 1 16,-1-2-16,0 0 0,0 0 15</inkml:trace>
  <inkml:trace contextRef="#ctx0" brushRef="#br0" timeOffset="35479.96">26611 7172 0,'0'0'0,"0"0"0,0 0 0,3 19 0,0 1 0,0 4 15,-1 3-15,-1-4 0,2 5 16,-1 4-16,1 3 0,-1 3 16,0 0-16,0 1 0,-1-1 15,-1 0-15,1-3 0,-1-31 16,1 29-16,0 1 0,-1-5 16,1-5-16,-1-7 0,0-6 15,0-6-15,0 1 0,0 0 16,1-1-16,8-34 0,-4 10 0,12-138 15,-11 113-15,2-4 16,0-3-16,1 0 0,1 2 0,2 2 16,1 6-16,1 6 0,-1 7 15,2 7-15,-7 14 0,1 0 16,0 5-16,-2 1 0,-3 1 16,19 8-16,22 36 0,-18-1 15,-11-5-15,-3 4 0,-3 5 0,-3 6 16,-2 0-16,-3 0 0,-1 1 15,-2-3-15,-2-3 0,-2-6 16,1-7-16,0-4 0,1-9 16,0-5-16,0-8 0,1-2 15,1-4-15,-1 1 0,-1 1 16,-3-6-16,4-4 0,0-1 16,1-2-16,3-38 0,16-70 15,-4 42-15,-2 19 0,-2-1 0,3 0 16,1 5-16,1 1 0,2 5 15,4-4-15,-5 14 0,2 7 16,-3 8-16,1 7 0,-2 8 16,-5 3-16,4 5 0,19 19 15,-3 14-15,-11 3 0,-2 2 16,-5 7-16,-3 3 0,-4 6 0,-2 4 16,-2 2-16,0-4 0,-2 4 15,1-17-15,-1-10 0,1-9 16,1-11-16,-1-12 0,1 2 15,0-6-15,0 0 0,0 0 16</inkml:trace>
  <inkml:trace contextRef="#ctx0" brushRef="#br0" timeOffset="35901.81">27635 7376 0,'0'0'0,"0"0"0,0 0 0,17 0 0,1 1 15,3-1-15,3-1 0,0 0 16,-24 1-16,17-1 0,2 1 16,-1-3-16,0 0 0,-18 3 15,18-3-15,5-1 0,1-1 0,-1-4 16,-3 0-16,-2-1 0,-1-3 16,-4 0-16,-2-1 0,-1-2 15,-4 1-15,-1 0 0,-3 2 16,-1 4-16,-1 3 0,-1-5 15,-4-6-15,-33-12 0,-45 21 16,59 15-16,-1 4 0,-2 6 16,27-17-16,-18 25 0,-46 73 15,38-56-15,3 3 0,7-4 0,2 5 16,4 0-16,5 1 0,4 0 16,6 2-16,5 0 0,5-4 15,3-2-15,4-4 0,2-4 16,2-3-16,3-5 0,-1-5 15,-3-6-15,8 2 0,-15-10 16,-5-3-16,-8-2 0,1-1 16,-5-2-16,5 3 0,-6-3 0,0 0 15,0 0-15</inkml:trace>
  <inkml:trace contextRef="#ctx0" brushRef="#br0" timeOffset="36245.51">28485 7021 0,'0'0'0,"0"0"16,-37 8-16,1 1 0,1 3 0,12-2 15,0 2-15,4 2 0,19-14 16,-16 14-16,3 0 16,11-11-16,-7 11 0,2 4 0,4-3 15,3-4-15,3 8 0,11 13 16,9-1-16,1-5 0,1-3 15,1-1-15,3 1 0,0 0 16,-1-1-16,-1 0 0,-1 0 0,36 50 16,-44-39-16,-11-9 0,-4-5 15,-3-3-15,-6 8 0,-11 7 16,-7-1-16,0-2 0,-4-2 16,-4 1-16,-3 0 0,2-2 15,4-3-15,-3 2 0,11-9 16,5-4-16,8-5 0,4-3 15,4-3-15,0 0 0,0 0 0,0 0 16,0 0-16</inkml:trace>
  <inkml:trace contextRef="#ctx0" brushRef="#br0" timeOffset="36854.89">29518 6323 0,'0'0'0,"0"0"0,-3-3 16,-7-4-16,-1 4 0,-4 0 15,-2 3-15,-6 2 0,-4 1 0,27-3 16,-20 3-16,-1 0 0,-2 1 16,0 0-16,21-4 0,-20 4 15,-5 2-15,0 1 0,2 0 16,3 0-16,4 0 0,1-1 16,5-1-16,1-1 0,3 0 15,2-1-15,1 0 0,0-1 16,1 2-16,-7 12 0,9-11 0,1 0 15,1 4-15,0 7 0,13 54 16,8 39-16,-13-38 0,-5-18 16,-1-1-16,1 3 0,-3 3 15,-2 7-15,-2 3 0,-1-2 16,-3 4-16,-2 1 0,-3 0 16,0 0-16,0-3 0,1-4 15,2-6-15,0-6 0,2 6 0,3-14 16,2-7-16,3-7 0,1-5 15,3-3-15,1-4 0,3-2 16,3-3-16,1-3 0,4-2 16,4-2-16,6-2 0,3-2 15,5-2-15,5-2 0,4-1 16,-3-1-16,-1-1 0,0-1 16,-7-1-16,7 0 0,-17 3 0,-8 1 15,-6 2-15,-1-2 0,-4 3 16,1 0-16,-4 0 0,0 0 15,0 0-15</inkml:trace>
  <inkml:trace contextRef="#ctx0" brushRef="#br0" timeOffset="37323.6">29772 6748 0,'0'0'0,"0"0"0,-6 10 0,-2 3 16,1 5-16,-2 4 0,3 0 16,-3 4-16,0 5 0,-1 5 15,-1 5-15,-1 5 0,1 4 16,-1 4-16,4 0 0,1 3 16,1-1-16,3 0 0,2-2 0,3-1 15,3-3-15,1-3 0,-6-46 16,8 42-16,4 0 0,4-4 15,0-6-15,4-7 0,52 14 16,-30-38-16,-5-9 0,0-9 16,-3-7-16,0-6 0,-2-7 15,-4-3-15,-4-3 0,-2-3 0,-4-6 16,-3-4-16,-6-2 0,-4-1 16,-4-30-16,-7 27 0,-4 0 15,-11-14-15,0 15 0,-5 3 16,-5 6-16,-2 5 0,13 38 15,1-3-15,0 2 0,1 1 16,1 2-16,1 0 0,2 3 16,1 1-16,2-1 0,0 1 15,1 0-15,2 0 0,1 1 0,-1-1 16,2 0-16,1 1 0,0 0 16,1 0-16,0 0 0,-1 1 15</inkml:trace>
  <inkml:trace contextRef="#ctx0" brushRef="#br0" timeOffset="37870.44">30112 6247 0,'0'0'0,"0"0"0,0 0 0,16-4 16,1 1-16,0 1 0,2 0 15,4 2-15,2 0 0,-25 0 16,19 0-16,2 2 0,3-1 15,0 1-15,-20-2 0,22 1 16,10 1-16,2-1 0,1-1 0,-1-2 16,1 1-16,-1-1 0,-2 0 15,-2-3-15,-1 0 0,-3 0 16,-3 0-16,-3 2 0,-5 0 16,-3 1-16,-4 1 0,-1 0 15,21 4-15,-25-2 0,3 3 16,-1 2-16,0 5 0,-1 10 15,-1 18-15,1 14 0,-3-2 16,1-3-16,-1 0 0,2 4 0,1 5 16,1 4-16,-1-2 0,1 5 15,1 6-15,0 2 0,1 1 16,2 0-16,-1-2 0,0-5 16,0-3-16,-2-5 0,2-4 15,-3-2-15,0 16 0,-2-16 16,-5-4-16,-3-2 0,-4-3 15,-2-3-15,-2-5 0,-5-4 0,-2-3 16,-3 0-16,-3-2 0,-2-3 16,-2-4-16,0-5 0,-1-2 15,0-5-15,1-2 0,1-4 16,1-3-16,-4-3 0,2-3 16,2-3-16,7-2 0,-3-6 15,12 9-15,3 3 0,1 1 16,2 2-16,1 2 0,-2 0 15,2-1-15,0 1 0,0 1 0</inkml:trace>
  <inkml:trace contextRef="#ctx0" brushRef="#br0" timeOffset="38354.78">31442 5224 0,'0'0'15,"0"0"-15,49 7 0,-5 1 0,7 7 0,3 9 16,5 5-16,3 9 0,1 7 16,0 9-16,-1 6 0,-2 6 15,-2 3-15,-5 7 0,-9 4 16,-7 3-16,-11 1 0,-6 1 16,-8 0-16,-6-1 0,-6 0 15,-7-2-15,-4-1 0,-5 2 0,-5 0 16,-6 1-16,-5-1 0,-4 0 15,-6 0-15,-1 1 0,-2-3 16,-1-2-16,1-6 0,2-3 16,3-6-16,2-3 0,4-5 15,6-6-15,5-8 0,17-31 16,-12 23-16,4-5 0,-2 4 16,8-17-16,5-9 0,3-7 0,0 0 15,0 0-15,0 0 0,0 0 16,0 0-16,0 0 0</inkml:trace>
  <inkml:trace contextRef="#ctx0" brushRef="#br0" timeOffset="39042.24">33013 5504 0,'0'0'0,"0"0"0,-11-30 16,-1 2-16,1 2 0,-3 4 0,-1 3 15,-4 5-15,19 14 0,-15-7 16,-2 2-16,-1 2 0,-2 1 15,18 2-15,-20-1 0,-8 2 16,-8 5-16,-1 3 0,2 2 16,0 1-16,3 2 0,0 3 15,3 0-15,2 2 0,3 1 16,4-1-16,2 0 0,-13 41 0,28-34 16,4-13-16,4 1 0,11 9 15,15 1-15,4-6 0,1-5 16,3-1-16,2-3 0,2-2 15,3-1-15,-2-1 0,-1 0 16,-2-1-16,-6 2 0,-5 0 16,-5 0-16,-4 1 0,-7 0 15,-4-1-15,-4-1 0,-2 1 0,-1-3 16,-1 2-16,-3 9 0,-52 53 16,-4-14-16,20-22 0,4-3 15,0 0-15,3-2 0,4-1 16,5-1-16,6-3 0,7-2 15,7-4-15,3-14 0,3 13 16,24 13-16,23-9 0,-2-9 16,2-2-16,1 2 0,-1 4 0,-3-2 15,-3 3-15,-5 1 0,-5 3 16,-7 4-16,-6 4 0,-7 4 16,-8 4-16,-6 7 0,-8 10 15,-7 2-15,-5-3 0,-4 5 16,-3 3-16,-2 2 0,2 2 15,0-1-15,2 1 0,4-1 16,6-2-16,3-2 0,6-3 16,4 14-16,7-6 0,1-16 0,3-8 15,-1-10-15,-2-8 0,-3-13 16,-1-2-16,0-1 0,-2-4 16,0 0-16</inkml:trace>
  <inkml:trace contextRef="#ctx0" brushRef="#br0" timeOffset="40573.37">12201 12832 0,'0'0'0,"0"0"0,0 0 0,0 0 15,0 0-15,0 0 0,0 0 0,5-44 16,-3 38-16,3 1 0,2-1 16,4-3-16,6-2 0,-2 3 15,6-3-15,5-2 0,4-2 16,5-4-16,5 0 0,4-1 15,3 0-15,3 1 0,0 1 16,-1 2-16,-3 2 0,-1 1 16,-5 2-16,-5 3 0,37 2 15,-40 11-15,-11 4 0,-5 7 0,-7 4 16,-7 3-16,-6 15 0,-12 14 16,-8 4-16,-3-3 0,-5 6 15,-5 3-15,-2 1 0,1 0 16,3-3-16,3-4 0,8-9 15,7-9-15,4-1 0,10-12 16,5-9-16,7 0 0,8-3 16,10-6-16,4-4 0,5-4 15,3-1-15,0 0 0,-2 1 0,-3 3 16,-4 2-16,-4 4 0,-7 5 16,-3 6-16,-6 8 0,-6 6 15,-4 11-15,-7 9 0,-3 6 16,-5-2-16,-1 5 0,-2 5 15,-1 3-15,-1 3 0,-1 0 16,2 1-16,0-2 0,1 0 16,4-1-16,2-1 0,1-4 0,3-3 15,1-1-15,0 5 0,2-21 16,3-11-16,0-10 0,2-17 16,-1-1-16,1-7 0,0 0 15,0 0-15</inkml:trace>
  <inkml:trace contextRef="#ctx0" brushRef="#br0" timeOffset="41385.85">14742 9598 0,'0'0'0,"0"0"0,0 0 0,0 0 16,-26-24-16,9 12 0,-1 2 16,-6 2-16,5 4 0,-5 4 15,-6 0-15,-6 4 0,-6 5 16,-4 2-16,-6 6 0,-4 3 0,-2 5 15,0 4-15,2 1 0,5 2 16,7 0-16,9-3 0,7-2 16,10-4-16,5-4 0,6-1 15,7-18-15,-1 17 0,4 0 16,91 69-16,-26-54 0,-13-10 16,0 0-16,4 2 0,2 2 15,1 3-15,-2 4 0,-3 2 16,-7 1-16,-7 1 0,-11-2 0,-9-1 15,-5 8-15,-11-5 0,-10 5 16,-9 4-16,-10 1 0,-5-3 16,-8 3-16,-5 1 0,-8 0 15,-3 2-15,-5-1 0,-2 2 16,-3-3-16,1-4 0,0-5 16,2-6-16,8-9 0,10-10 0,-2-9 15,7-12-15,7-11 0,3-12 16,12 5-16,3 1 0,5 6 15,3 6-15,2 7 0,-1 0 16,1 2-16,-1-4 0,1 7 16</inkml:trace>
  <inkml:trace contextRef="#ctx0" brushRef="#br0" timeOffset="41823.31">15271 9513 0,'0'0'0,"0"0"0,-8 23 0,-3 1 16,2-1-16,-2 6 0,-5 9 16,-5 9-16,-3 11 0,-2 6 15,0 10-15,1 6 0,2 5 16,4 4-16,5 0 0,6-1 16,7-4-16,7-4 0,8-7 0,4-8 15,6-9-15,5-10 0,3-9 16,2-9-16,2-7 0,0-9 15,0-5-15,1-8 0,1-5 16,78-44-16,-71 18 0,1-6 16,-4-7-16,-1-8 0,-3-3 15,-2-6-15,-4-3 0,-3-3 16,-4-2-16,-6 1 0,-6 0 0,-8 4 16,-6 2-16,-5-2 0,-8 2 15,-6 1-15,-8 6 0,-7 6 16,-17-4-16,5 22 0,-3 8 15,-3 8-15,-3 7 0,1 11 16,3 6-16,4 7 0,11 2 16,3 5-16,8 0 0,7 1 15,2 6-15,8-14 0,6-7 0,1-2 16,1-1-16,0-3 0,1 2 16,0-4-16,-1 5 0,1-5 15</inkml:trace>
  <inkml:trace contextRef="#ctx0" brushRef="#br0" timeOffset="42370.15">16117 9487 0,'0'0'0,"19"46"0,-4 1 16,1 6-16,-4 8 0,1 10 16,-3 6-16,-2 6 0,-1 5 15,-2 3-15,-1 1 0,1-2 16,0-2-16,0-5 0,0-6 15,-2-11-15,-2-10 0,-1-56 16,2 47-16,-2-47 0,2 38 16,0-7-16,0-7 0,-2-19 0,1 15 15,1-4-15,-2-7 0,-1 9 16,0-17-16,-7-6 0,5-1 16,-3-7-16,-15-57 0,0-14 15,7 23-15,1 3 0,2 1 16,-1-7-16,1-5 0,2-5 15,2-1-15,1 1 0,3 4 16,2 6-16,3-22 0,4 25 16,3 5-16,3 3 0,6 6 0,3 4 15,1 7-15,-1 10 0,10-3 16,6 5-16,3 3 0,5 3 16,2 4-16,0 1 0,-2 6 15,3 7-15,-2 8 0,-4 7 16,-6 5-16,-8 3 0,-9 2 15,-6 3-15,-8 2 0,-6 2 0,-9 6 16,-8 1-16,-6 2 0,-5-1 16,-2-3-16,-3 2 0,-4 2 15,-3 1-15,-3 1 0,-1 0 16,-1 0-16,1-1 0,0-2 16,4-7-16,5-4 0,-11 3 15,18-12-15,6-6 0,7-6 16,10-4-16,6-4 0,0 0 0,0 0 15,0 0-15,0 0 0</inkml:trace>
  <inkml:trace contextRef="#ctx0" brushRef="#br0" timeOffset="42713.88">17981 9089 0,'0'0'0,"0"0"0,0 0 0,-28 18 0,2-1 15,-4 5-15,-7 7 0,-5 8 16,-6 8-16,-7 8 0,-6 9 16,-6 10-16,-4 9 0,-3 9 15,0 6-15,2 6 0,3 5 16,6 5-16,8 2 0,8 1 0,11 4 15,10 0-15,12 1 0,8-3 16,12-3-16,8-6 0,9-5 16,7-8-16,7-7 0,8-7 15,5-7-15,4-6 0,5-6 16,2-6-16,0-5 0,-5-9 16,-5-6-16,-51-36 0,42 27 0,27 12 15,-61-36-15,-3 0 0,-5-3 16,0 0-16,0 0 0</inkml:trace>
  <inkml:trace contextRef="#ctx0" brushRef="#br0" timeOffset="46385.46">19186 9768 0,'0'0'0,"0"0"0,0 0 0,-8-17 16,-1 1-16,-1-1 0,-1 1 15,11 16-15,-29-30 0,12 18 16,17 12-16,-12-10 0,-3 3 16,0 1-16,-2 1 0,16 5 15,-15-4-15,-8 2 0,-3 2 16,-7 6-16,-3 4 0,1 4 16,-1 2-16,1 6 0,2 1 15,0 3-15,2 1 0,2 1 0,3 0 16,-37 63-16,46-53 0,10-13 15,7-8-15,4-4 0,7 6 16,10-2-16,5-5 0,6-3 16,6-3-16,4-1 0,2-5 15,3 1-15,3 0 0,2 0 16,3 1-16,-1 4 0,0 3 0,-2 4 16,-3 7-16,-7 3 0,-3 4 15,-5 4-15,-5 1 0,3 14 16,-12-8-16,-6 0 0,-7-1 15,-6 0-15,-5 2 0,-8-1 16,-6-3-16,-3-2 0,-4-3 16,-3-1-16,-4 0 0,-3-4 15,-2 0-15,-3-2 0,0-6 16,1-2-16,0-5 0,0-4 0,2-3 16,0-4-16,0-5 0,2-8 15,6-6-15,6-6 0,4-5 16,2-12-16,8 8 0,3 3 15,3 5-15,2 8 0,2 13 16,-1-1-16,1 5 0,0-6 16,0 8-16</inkml:trace>
  <inkml:trace contextRef="#ctx0" brushRef="#br0" timeOffset="46947.96">19741 9074 0,'0'0'0,"0"0"0,4-2 0,11-2 0,-1 0 16,3 0-16,3 0 0,3-1 15,-23 5-15,18-2 0,0 1 16,3 1-16,1 2 0,-19-2 15,21 5-15,10 3 0,1 3 16,2 4-16,0 3 0,-1 2 0,3 4 16,-2 2-16,-1 3 0,-2 2 15,-3 0-15,0 3 0,0 4 16,-1 4-16,-2 2 0,-1 4 16,-3 2-16,-3 2 0,-2 1 15,-4 3-15,-3-1 0,-8 179 16,-12-175-16,-4 1 0,-3 2 15,-5-2-15,-3 1 0,-2-2 16,-3-1-16,-2-1 0,-2-2 0,-1 0 16,-2-3-16,1-2 0,2-2 15,2-5-15,2-4 0,-7 8 16,17-22-16,3-8 0,6-6 16,9-11-16,0 0 0,0 0 15,0 0-15,0 0 0</inkml:trace>
  <inkml:trace contextRef="#ctx0" brushRef="#br0" timeOffset="47197.94">21086 9640 0,'0'0'16,"0"0"-16,0 0 0,0 0 0,0 0 0,4 4 15,-4-4-15,0 0 0,9 14 16,-3-6-16,-6-8 0,0 0 16,0 0-16,0 0 0,0 0 0,0 0 15,0 0-15,0 0 0</inkml:trace>
  <inkml:trace contextRef="#ctx0" brushRef="#br0" timeOffset="47479.17">21236 10242 0,'0'0'0,"0"0"0,0 0 0,17 31 15,-2-5-15,0 3 0,1 4 16,-2 3-16,-2 3 0,-2 5 16,-6 4-16,-6 9 0,-5 11 15,-8 7-15,-5 5 0,-5 6 16,-5 4-16,-4 6 0,-4 4 16,-1 5-16,0 2 0,-36 99 0,31-81 15,22-63-15,22-62 0,0 0 16,0 0-16,-14 41 0,-7 16 15,17-46-15,4-11 0</inkml:trace>
  <inkml:trace contextRef="#ctx0" brushRef="#br0" timeOffset="49166.56">25000 14076 0,'0'0'0,"0"0"0,-36 1 0,-2 2 0,10 1 15,0 3-15,-1 3 0,-1 1 16,1 2-16,2 2 0,3 0 16,3 0-16,5 1 0,3-4 15,12-10-15,-8 12 0,3-2 16,3-4-16,2-3 0,1-1 16,0 1-16,8 15 0,31 17 15,6-9-15,-8-8 0,-3-2 0,0 0 16,96 56-16,-83-42 0,-13-2 15,-5 1-15,-4 2 0,-7-1 16,-4 2-16,-7 2 0,-6 3 16,-6 4-16,-6 4 0,-7 2 15,-4 1-15,-4-3 0,-4 3 16,-3-1-16,-3-1 0,-3 0 0,-2-4 16,-2-2-16,0-5 0,2-6 15,3-7-15,-6-1 0,8-9 16,3-6-16,4-6 0,4-4 15,-1-9-15,7-8 0,7-4 16,3-12-16,6 15 0,0 4 16,3 6-16,0 3 0,0 2 15,0 0-15,0 1 0,0-2 0,0 4 16</inkml:trace>
  <inkml:trace contextRef="#ctx0" brushRef="#br0" timeOffset="49588.41">25673 14068 0,'0'0'0,"0"0"0,0 0 0,-10 22 0,0 2 15,4-2-15,-3 4 0,-1 8 16,-2 9-16,-3 12 0,-1 9 16,-2 10-16,1 7 0,2 7 0,4 2 15,1 3-15,5 0 0,4-5 16,6-5-16,6-5 0,5-8 15,6-9-15,4-13 0,2-9 16,3-11-16,0-8 0,1-8 16,-2-8-16,3-7 0,72-47 15,-65 17-15,-3-9 0,-2-9 0,-3-5 16,-3-4-16,-5-5 16,-4-1-16,-4-3 0,-3 1 0,-3 2 15,-5 2-15,-3 4 0,-6-27 16,-4 26-16,-3-1 0,-3 1 15,-6 4-15,-3 5 0,-12-8 16,4 20-16,-2 6 0,-1 7 16,2 8-16,1 6 0,3 4 15,4 5-15,6 1 0,3 2 0,15 1 16,0 0-16,0 0 0,0 0 16,0 0-16,0 0 0,0 0 15,0 0-15,0 0 0,0 0 16</inkml:trace>
  <inkml:trace contextRef="#ctx0" brushRef="#br0" timeOffset="50072.73">26387 13815 0,'0'0'0,"13"44"0,-1-3 0,-1 5 16,1 9-16,0 12 0,-2 10 16,-2 10-16,1 10 0,-3 11 15,1 3-15,0 5 0,1-1 16,-2-6-16,-1-6 0,-1-11 15,-1-18-15,-3-74 0,1 57 16,-1-57-16,1 44 0,-2-11 0,0-6 16,1-25-16,-3 17 0,0-4 15,1-9-15,-16-4 16,-4-38-16,-5-40 0,9 14 0,2 2 16,1 0-16,1-10 0,1-7 15,3-8-15,2-8 0,1-5 16,5-4-16,6-12 0,4 10 15,4 2-15,5 5 0,2 7 16,4 6-16,3 9 0,3 9 0,3 9 16,3 8-16,2 10 0,1 7 15,1 6-15,0 7 0,9 3 16,-8 9-16,-2 6 0,-3 5 16,-5 5-16,-7 4 0,-7 4 15,-5 2-15,-7 4 0,-4 0 16,-9 17-16,-8 4 0,-5 1 15,-3 1-15,-2-1 0,-4 2 0,-3 2 16,-2 0-16,1-1 0,-1-2 16,-1-3-16,2-7 0,5-7 15,-8 3-15,14-14 0,5-5 16,10-7-16,5-4 16,4-2-16,0 0 0,0 0 0,0 0 15,0 0-15</inkml:trace>
  <inkml:trace contextRef="#ctx0" brushRef="#br0" timeOffset="50400.85">27791 13041 0,'0'0'15,"0"0"-15,-2 10 0,-1 1 0,-1 6 16,-3 0-16,-3 7 0,-8 11 0,-8 14 15,-6 11-15,-5 13 0,-6 12 16,-1 12-16,-2 13 0,0 7 16,4 6-16,2 5 0,5 1 15,5 2-15,5-1 0,8-3 16,7-4-16,5-6 0,6-9 16,7-8-16,4-10 0,6-8 15,4-11-15,4-10 0,1-12 0,0-14 16,11-1-16,-11-20 0,-4-10 15,5-5-15,-8-4 0,-4-1 16,-6 0-16,-2 3 0,-5 1 16,1 0-16,-2 0 0,1 0 15,-2 1-15</inkml:trace>
  <inkml:trace contextRef="#ctx0" brushRef="#br0" timeOffset="50775.78">27824 14279 0,'0'0'0,"0"0"0,0 0 0,8 45 16,-2-6-16,1 1 0,-1 5 15,1 2-15,0 2 0,-1 0 16,-1-3-16,-2-2 0,1-6 16,-1-2-16,0-6 0,-1-4 0,0-5 15,-2-18-15,2 14 0,-1-5 16,0-7-16,-1-1 0,0-3 15,2 6-15,11-33 0,-8 8 16,2-6-16,1-11 0,2-4 16,40-137-16,-38 138 0,3-2 15,0 4-15,2 6 0,-1 7 16,2 8-16,-3 8 0,-3 6 16,-5 2-16,16 13 0,5 26 0,-10 2 15,-3 2-15,-4 4 0,-3 3 16,-1 3-16,-1 1 0,-1-3 15,0-5-15,1-7 0,1 4 16,-2-19-16,-2-9 0,-1-7 16,-1-3-16,-1-6 0,0 0 15,0 0-15,0 0 0,0 0 16</inkml:trace>
  <inkml:trace contextRef="#ctx0" brushRef="#br0" timeOffset="52213.21">28851 14119 0,'0'0'0,"0"0"0,0 0 16,0 0-16,-3 3 0,-13 12 15,9-9-15,-2 3 0,-4 3 0,-2 3 16,2-2-16,-1 3 0,-3 3 16,1 1-16,-1 3 0,1 0 15,-1 2-15,2 0 0,0 2 16,2 0-16,12-26 0,-11 28 15,1 5-15,3-1 0,3-1 16,3-1-16,2-4 0,3-2 16,3-3-16,2-5 0,1-5 15,2-6-15,-4-2 0,33-16 0,22-51 16,-30 16-16,-6 2 0,-7 8 16,-3-3-16,-2-2 0,-11 18 15,-3 24-15,1-28 0,5-91 16,-4 81-16,-1 4 0,0 6 15,-1 5-15,0 23 0,0 0 16,-2 7-16,-6 26 0,6-16 0,1 6 16,0-11-16,0 24 0,2 15 15,2 5-15,1 2 0,1 1 16,2-4-16,1-7 0,0-7 16,1-12-16,3-10 0,-2-10 15,-8-8-15,7 2 0,4-2 16,-7-2-16,0-2 0,0-2 15,25-52-15,13-55 0,-27 60 16,2-3-16,-1-3 0,2 4 0,-2 6 16,-3 7-16,3-3 0,-8 16 15,-2 11-15,-4 12 0,-2 3 16,1-2-16,0 2 0,2 10 16,-4-7-16,0 3 0,1 37 15,-7 92-15,-1-51 0,2-24 16,-1-6-16,2-4 0,1-8 15,0-6-15,1-9 0,0-11 16,1-12-16,1 9 0,0-6 0,1-4 16,2-7-16,-2 1 0,7-17 15,10-55-15,-3 18 0,-4 12 16,-1 5-16,0 2 0,-1 5 16,1 4-16,-1 6 0,-1 9 15,-2 5-15,-3 9 0,0-1 16,0 1-16,3 4 0,-3 3 15,1 6-15,7 32 0,-3 18 0,-5-18 16,-1-10-16,0-5 0,0-5 16,1-4-16,-1-9 0,-1-5 15,0-1-15,-1-3 0,1 2 16,2-1-16,16-16 0,6-32 16,-5-3-16,-6 9 0,-3 2 15,3 0-15,-3 0 0,0 1 16,1 3-16,-3 5 0,1 6 15,-1 9-15,-5 7 0,1 4 0,10 10 16,-15-7-16,0 1 0,5 10 16,13 36-16,-3 6 0,-4-11 15,1-3-15,-1-4 0,1-3 16,-1-3-16,2-6 0,0-3 16,0-6-16,-1-5 0,-4-5 15,2-2-15,-2-2 0,6-2 0,16-12 16,2-13-16,-8 0 0,-5-2 15,-2-3-15,1-4 0,-1-3 16,-2-2-16,0 0 0,-3 0 16,-3 2-16,-2 3 0,-4 5 15,-2 6-15,-2 8 0,-1 5 16,-1 1-16,0 5 0,0 4 16,1 0-16,-1 1 0,-4-1 15,0 4-15,-27 36 0,-32 103 0,41-76 16,9-18-16,1-1 0,2 12 15,8-13-15,5-3 0,6-7 16,3-7-16,4-9 0,1-9 16,0-6-16,-7-4 0,23-11 15,14-20-15,-9-1 0,-2-4 16,-1 0-16,1-5 0,1-3 16,1-3-16,-1-3 0,-1-2 0,0 0 15,-6 2-15,-4 5 0,-4 4 16,0-4-16,-9 12 0,-5 8 15,-3 7-15,-3 11 0,0 0 16,-1 3-16,1-2 0,0 6 16,-3-6-16,1 3 0,-17 12 15,1 20-15,2 7 0,7-8 16,5-6-16,2-2 0,2-1 16,3 4-16,5 6 0,5-2 0,1-2 15,2-1-15,2-1 16,0 0-16,-1-2 0,0 0 0,-4-1 15,-1-2-15,-4 0 0,-1 1 16,-1 3-16,-3 0 0,-3-1 16,-3 7-16,-4 6 0,-2-1 15,-3-3-15,0-2 0,0-5 16,-2-7-16,-5-1 0,10-12 0,1 0 16,3-2-16,0 0 0,4-1 15,-5 1-15,-1-1 0,2 0 16,-9-2-16</inkml:trace>
  <inkml:trace contextRef="#ctx0" brushRef="#br0" timeOffset="52713.18">31514 12805 0,'0'0'0,"0"0"0,0 0 0,-14-4 16,-1 0-16,-2 3 0,-4 2 15,4 2-15,-5 0 0,-2 2 0,-3 2 16,-1 1-16,-2 3 0,1 0 16,1 1-16,2-2 0,25-10 15,-24 12-15,-1 0 0,2 1 16,2 0-16,5 2 0,2-1 15,4 0-15,1 2 0,0 2 16,2 3-16,1 5 0,1 4 0,-8 94 16,8-48-16,1-17 15,0 2-15,-1 4 0,-2-1 0,0 5 16,-1 4-16,0 0 0,1-3 16,0-4-16,0-5 0,0-4 15,0 7-15,4-14 0,2-5 16,2-4-16,3-3 0,2-4 15,4-3-15,5-3 0,1-3 16,4-5-16,1-4 0,2-3 16,3-5-16,2-5 0,2-4 0,9-7 15,3-8-15,-2-7 0,-1-5 16,-2-7-16,-2-2 0,-1-5 16,-3 2-16,-4 2 0,-3 3 15,-6 9-15,-10 14 0,-2 2 16,-3 6-16,1-1 0,-3 5 15</inkml:trace>
  <inkml:trace contextRef="#ctx0" brushRef="#br0" timeOffset="53072.54">31721 13215 0,'0'0'0,"0"0"0,-23 15 15,-1 3-15,1 2 0,-1 2 16,5 0-16,-3 12 0,-2 11 15,-1 9-15,3 8 0,3 5 0,3 4 16,5-4-16,4-7 0,3-7 16,6-7-16,1-7 0,2-6 15,2-7-15,2-4 0,1-4 16,1-5-16,-10-12 0,11 9 16,3-3-16,-2-3 0,-1-3 15,41-21-15,-9-25 0,-23 13 16,-8 2-16,-4-5 0,-4 0 15,-1 1-15,-6-5 0,-1-2 0,-3 0 16,-2 4-16,0 6 0,-1 6 16,3 5-16,-2 3 0,-12-14 15,-8-6-15,10 14 0,0 2 16,4 5-16,3 5 0,7 7 16,0 0-16,2 2 0,-1-1 15,3 3-15</inkml:trace>
  <inkml:trace contextRef="#ctx0" brushRef="#br0" timeOffset="53494.39">31974 12770 0,'0'0'0,"0"0"0,37-11 0,-6 3 0,0-1 16,0 0-16,0 1 0,-1 0 15,-1 2-15,-3 0 0,-1 3 16,-2 1-16,-3 0 0,-18 2 16,17 0-16,1 2 0,-2 3 15,-1 4-15,-5 3 0,-3 2 16,-3 4-16,-2 6 0,-3 6 16,-3 8-16,-2 5 0,-1 0 15,-2 1-15,-20 123 0,19-99 0,4-10 16,3-1-16,2 3 0,3-2 15,1 0-15,4-1 0,-2-4 16,2-1-16,-2-4 0,1-2 16,-2-3-16,-3-1 0,-2-2 15,-4 3-15,-3 1 0,-6 1 16,-1 0-16,-3-2 0,-1-2 16,-4-1-16,-1-5 0,0-5 0,-1-6 15,1-8-15,4-7 0,-2-4 16,16-5-16,-10 1 0,1-2 15,2-1-15,11 2 0,0 0 16,0 0-16,0 0 0,-5-1 16</inkml:trace>
  <inkml:trace contextRef="#ctx0" brushRef="#br0" timeOffset="53853.74">32645 11951 0,'0'0'0,"0"0"0,0 0 15,3 1-15,1 1 0,12 8 16,-8-2-16,1 3 0,4 6 0,-2-1 16,3 5-16,1 3 0,3 4 15,1 5-15,4 4 0,1 3 16,3 5-16,2 5 0,-1 3 15,0 1-15,0 4 0,0 4 16,-2 2-16,-3 5 0,-4 0 16,-2 5-16,-7 1 0,-5 3 15,-3 2-15,-8 1 0,-5 8 0,-6 3 16,-5 5-16,-8 8 0,-6 10 16,-87 192-16,49-123 0,39-94 15,5-15-15,30-75 0,0 0 16,0 0-16,-22 54 0,7-16 15,0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2-27T17:38:00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5735 6352 0,'0'0'0,"0"0"0,3-10 0,1-1 0,2 1 16,-1-1-16,1-3 0,-2-1 16,-1-2-16,-2-4 0,-1-1 15,0 22-15,-2-16 0,-1 0 0,-2-1 16,-1 0-16,5 15 0,-8-15 15,-3-6-15,-6 0 0,1 1 16,-4 3-16,0 0 0,-2 2 16,-3 2-16,0 1 0,-2 3 15,0 2-15,-1 2 0,0 3 16,-71 11-16,49 5 0,16-1 0,4 3 16,1 3-16,4 4 0,0 2 15,3 3-15,2 4 0,3 5 16,1 4-16,2 3 0,1 4 15,2 3-15,0 4 0,1 3 16,2 3-16,-1-2 0,3 4 16,0 1-16,1 3 0,1 1 15,-1 2-15,3 1 0,-1 3 16,2 3-16,1-1 0,1 0 0,1 2 16,2-3-16,1 0 0,0-3 15,2-3-15,-2-3 0,1-3 16,0-6-16,3 39 0,-3-42 15,-1-9-15,-2-5 0,0-5 16,-2-5-16,0-8 0,-1-6 16,1-8-16,-1-1 0,1 1 15,-1 0-15,1-6 0,-2 9 0,2-9 16,0 0-16,0 3 0,0-3 16,-1 4-16,-5 6 0</inkml:trace>
  <inkml:trace contextRef="#ctx0" brushRef="#br0" timeOffset="296.85">4414 7085 0,'0'0'0,"0"0"0,21 1 0,2 2 16,2-1-16,-25-2 0,21 1 15,5 0-15,3-2 0,5 0 16,-33 1-16,37-2 0,13-1 16,6-1-16,1-1 0,3-1 15,0-1-15,-2 0 0,0 0 0,-3-1 16,0 0-16,-3 1 0,-3-2 16,-3 2-16,-1 0 0,-6-1 15,7-2-15,-13 4 0,-7 0 16,50-14-16,-77 20 0,0 0 15,0 0-15,3 0 0,-3 0 16,0 0-16</inkml:trace>
  <inkml:trace contextRef="#ctx0" brushRef="#br0" timeOffset="765.57">5982 6806 0,'0'0'16,"0"0"-16,-5 2 0,-8 5 0,1-1 0,-2 0 16,-4 5-16,3-2 0,-4 5 15,-4 3-15,-3 7 0,-4 3 16,-1 5-16,-2 4 0,2 3 16,3 1-16,3 1 0,3-1 15,7-1-15,2-2 0,6-3 16,3-2-16,3-2 0,2-24 15,2 25-15,6 3 0,7-2 16,4-3-16,7-4 0,4-3 0,113 17 16,-72-37-16,-12-8 0,-5-5 15,1-6-15,-4-3 0,0-7 16,-1-5-16,-6-5 0,-2-4 16,-7-2-16,-6-1 0,-8 0 15,-7 2-15,-5-9 0,-8 8 16,-8 1-16,-6 3 0,-8 3 15,-6 3-15,-10 1 0,0 9 0,-5 4 16,41 19-16,-34-4 0,-102-8 16,83 8-16,2 2 0,3 3 15,7 1-15,6 1 0,7 2 16,6-2-16,8 0 0,14-3 16,0 0-16,0 0 0,0 0 15,0 0-15,0 0 0,0 0 0</inkml:trace>
  <inkml:trace contextRef="#ctx0" brushRef="#br0" timeOffset="1187.42">6821 6854 0,'0'0'0,"0"0"0,2 34 0,-2 0 0,0-34 0,0 26 16,0 1-16,0 2 0,-3 3 15,3-32-15,-2 32 0,-1 8 16,-1 1-16,-1-1 0,0-2 16,0-2-16,-2-3 0,0-2 15,-1-2-15,1-3 0,-2-2 16,2-6-16,1-3 0,1-5 16,1-3-16,1-3 0,2-1 15,-3-1-15,-3 1 0,-7-37 0,10-29 16,7-2-16,6-10 0,-3 32 15,4-2-15,2-1 0,-2 24 16,2-2-16,26-59 0,-16 44 16,1 2-16,2 4 0,0 5 15,6-1-15,4 2 0,1 3 16,2 2-16,2 2 0,-2 1 16,1 0-16,0 2 0,-5 1 0,3-4 15,-12 9-15,-7 1 0,-6 4 16,-6 4-16,-6 2 0,0 0 15,0 0-15,0 0 0,0 0 16</inkml:trace>
  <inkml:trace contextRef="#ctx0" brushRef="#br0" timeOffset="1765.5">8830 5670 0,'0'0'0,"0"0"0,-27 8 0,-1 2 16,3-2-16,-3 3 0,-4 2 15,-5 3-15,-6 4 0,-8 6 16,-3 5-16,-4 6 0,-1 5 16,-1 5-16,-2 5 0,0 4 15,1 3-15,3 3 0,0 6 0,2 5 16,1 6-16,2 3 16,2 4-16,2 1 0,2 5 0,1 1 15,3 2-15,2 3 0,4-1 16,4 1-16,5 0 0,4 0 15,7-1-15,4 1 0,7-2 16,6-3-16,4-3 0,6-1 16,2-6-16,5-3 0,2-3 15,5-7-15,1-6 0,2-7 0,-3-6 16,1-6-16,15 19 0,-23-38 16,-3-8-16,-6-7 0,-8-11 15,0 0-15,0 0 0,0 0 16,0 0-16</inkml:trace>
  <inkml:trace contextRef="#ctx0" brushRef="#br0" timeOffset="34092.03">9498 6647 0,'0'0'15,"-2"-12"-15,0-2 0,0 1 16,-1-2-16,3 15 0,-3-29 0,2 12 16,-1-1-16,-1 0 0,3 18 15,-3-14-15,-2 1 0,-2-1 16,0 0-16,6 12 0,-8-11 16,-5-5-16,-3 1 0,-3 2 15,-1 1-15,-3 1 0,-3 1 16,-2 3-16,0 1 0,-2 2 15,-1 3-15,0 2 0,-89 14 16,58 1-16,17 0 0,6-1 0,3 3 16,3 2-16,0 3 0,3 3 15,1 2-15,3 1 0,2 1 16,3 0-16,4 1 0,2 2 16,4-2-16,3-2 0,5-3 15,3-1-15,4 1 0,7 2 16,3 0-16,5-4 0,3-1 15,5-2-15,3-1 0,5 0 0,4 0 16,1 0-16,2 1 0,2-2 16,0 0-16,2 1 0,2 0 15,0 3-15,-2-1 0,-1 1 16,-2 2-16,-1 2 0,-1 2 16,-2 2-16,-4 0 0,-2 3 15,-3-2-15,8 24 0,-19-16 16,-6-5-16,-6 0 0,-4-1 0,-4-1 15,-4 1-15,-5-1 0,-3-2 16,-4-3-16,-3-4 0,-6-2 16,-3-3-16,-3-2 0,-2-4 15,-3-2-15,0-3 0,-1-4 16,-3-2-16,-4-3 0,3-6 16,-1-2-16,2-3 0,2-1 15,2-3-15,3-3 0,2-2 16,5-4-16,3-2 0,6-4 15,3 0-15,6 2 0,-1-7 0,5 17 16,4 6-16,1 7 0,0 1 16,0 6-16,1-5 0,0 6 15,-1-3-15,1 3 0</inkml:trace>
  <inkml:trace contextRef="#ctx0" brushRef="#br0" timeOffset="34451.33">9822 6317 0,'0'0'16,"0"0"-16,2 14 0,0 0 0,1 1 15,0 2-15,0 3 0,0 3 0,-3-23 16,1 19-16,-1 3 0,0 5 15,-1 3-15,1-28 0,-2 32 16,0 12-16,-1 7 16,-2 1-16,0 2 0,-1 2 0,-1 2 15,1-1-15,-1 0 0,0-1 16,0-1-16,-1-3 0,1 0 0,0-2 16,1-6-16,1-1 15,-1-4-15,-5 54 0,8-61 0,1-18 16,2-2-16,-1-8 0,1 0 15,0-2-15,-1 3 0,1-7 16,0 5-16,0-5 0,0 2 16,0-2-16</inkml:trace>
  <inkml:trace contextRef="#ctx0" brushRef="#br0" timeOffset="34685.74">9521 6975 0,'0'0'0,"0"0"0,35 3 16,0-3-16,-7 0 0,4-3 15,5 0-15,3 1 0,4-1 16,5 0-16,3 1 0,0 0 0,0 1 16,-1-2-16,-5 0 0,-1 1 15,-6-2-15,-35 4 0,40-3 16,-5 0-16,-7 0 0,-5 1 15,-8 1-15,-11 0 0,2 0 16,-4 1-16,0-1 0,-6 1 16</inkml:trace>
  <inkml:trace contextRef="#ctx0" brushRef="#br0" timeOffset="35045.08">10382 6908 0,'0'0'16,"0"0"-16,0 0 0,1 18 0,1 1 0,0 1 15,0 4-15,-2-24 0,2 20 16,-1 2-16,2 3 0,-1 1 15,-2-24-15,2 27 0,0 7 16,-1 1-16,0 2 0,-1-2 16,1 0-16,-1-2 0,0-2 15,0-1-15,0-4 0,-1-1 0,0-3 16,0-4-16,0-3 0,-1-4 16,1-3-16,0-4 0,-5 11 15,0-13-15,1-10 0,3 3 16,-1-4-16,1-1 0,-3-22 15,2-21-15,4 7 0,1 7 16,2 4-16,1 3 0,4-1 16,4 2-16,2 1 0,9-7 15,-6 10-15,0 6 0,6-6 0,3-1 16,0-1-16,-3 2 0,4-4 16,-8 9-16,-6 4 0,-3 6 15,-6 4-15,-3 4 0,-2 2 16,0 0-16,0 0 0,0 0 15</inkml:trace>
  <inkml:trace contextRef="#ctx0" brushRef="#br0" timeOffset="35263.81">11000 6986 0,'0'0'0,"6"32"15,1 2-15,-3-8 0,-1 2 16,0 1-16,-1 0 0,-1 3 15,0-1-15,-1-1 0,-1-1 16,1 0-16,0-23 0,0 22 0,-1 4 16,0-4-16,0-2 0,0-5 15,1-5-15,-1 2 0,0-9 16,1 0-16,0-3 0,0 1 16,-1-4-16,1 2 0,0-5 15,-1 20-15,1-20 0</inkml:trace>
  <inkml:trace contextRef="#ctx0" brushRef="#br0" timeOffset="35420.07">10919 6746 0,'0'0'0,"0"0"0,0 0 16,0 0-16,14 4 0,-6-2 15,-8-2-15,0 0 0,0 0 16,0 0-16,0 0 0,0 0 0,0 0 15,0 0-15</inkml:trace>
  <inkml:trace contextRef="#ctx0" brushRef="#br0" timeOffset="35873.15">11352 6990 0,'0'0'0,"0"0"0,8 44 0,1 1 0,-3-6 16,-6-39-16,4 36 0,0 0 15,-3-2-15,-1-2 0,0-2 16,-2 1-16,-2-3 0,1-2 15,3-26-15,-4 24 0,-1 2 0,0-4 16,-1-2-16,-1-5 0,2-4 16,1-3-16,1-3 0,1-1 15,0-3-15,2 0 0,-3 0 16,0 2-16,-4-152 0,13 113 16,2-5-16,1-4 0,3-1 15,0-1-15,3 1 0,-1 1 0,2 2 16,-1 5-16,2 3 0,-3 12 15,4-3-15,1 2 0,3 4 16,1 3-16,-2 4 0,1 5 16,-2 2-16,-5 5 0,-1 2 15,8 4-15,4 8 0,-4 6 16,-3 4-16,-5 3 0,-4-1 16,-1 1-16,-3 5 0,-1 0 15,-3 0-15,-2 3 0,-1 1 0,-2 1 16,-1-1-16,-1 0 0,0-3 15,1-1-15,0-2 0,1-3 16,0-2-16,0-4 0,0-3 16,2-6-16,0-3 0,-1-1 15,2-5-15,-1 8 0,1-10 16,0 0-16,0 0 0,0 0 0,0 0 16,0 0-16</inkml:trace>
  <inkml:trace contextRef="#ctx0" brushRef="#br0" timeOffset="36607.49">12399 6863 0,'0'0'0,"0"0"0,-6-10 0,0 0 16,-2-2-16,-2 1 0,-5 1 15,-4 1-15,-5 3 0,24 6 16,-20-4-16,-2 2 0,-2 2 16,-2 2-16,23-2 0,-26 4 15,-10 5-15,-1 4 0,1 4 0,0 3 16,1 4-16,4 2 0,3 3 16,2 1-16,6 2 0,2-1 15,3 0-15,6 0 0,3-1 16,4-1-16,27 65 15,1-53-15,-1-15 0,2-5 0,3-3 16,5-6-16,4-3 0,0-3 16,4-6-16,2-6 0,3-3 15,-2-4-15,0-4 0,-1-3 0,-2-3 16,-1-3-16,-5 0 0,-4-1 16,1-5-16,-10 6 0,-5 1 15,-5 0-15,-4 0 0,-1 2 16,-5 1-16,-1 2 0,-3 1 15,-3 1-15,1 2 0,-3 1 16,1 2-16,-2 3 0,0 2 16,-1 4-16,-1 1 0,1 4 15,1 3-15,2 3 0,1 5 0,4 2 16,2 5-16,1 3 0,1-13 16,6 21-16,4 10 0,5 2 15,-1 1-15,5 2 0,1 3 16,-1-1-16,3 2 0,1 2 15,1 2-15,-2 1 0,0 0 16,-2 0-16,-1-3 0,-3-2 0,-2-2 16,2 20-16,-5-17 15,-5-3-15,-3-3 0,-3-4 0,-4 0 16,-5 0-16,-5-2 0,-6-4 16,-6-2-16,-3-4 0,-6-3 15,-5-4-15,-3-1 0,-4-4 16,0-2-16,-5-4 0,0-2 15,1-2-15,-1-2 0,1-1 16,0-1-16,4-2 0,-8 1 0,19-1 16,8 0-16,9 0 0,9 0 15,4 0-15,0-1 0,-1 1 16,5 0-16,0 0 0</inkml:trace>
  <inkml:trace contextRef="#ctx0" brushRef="#br0" timeOffset="42575.83">19532 5045 0,'0'0'0,"0"0"0,30-9 0,2 0 15,-4 2-15,3-2 0,6 0 16,6 0-16,6-2 0,9 3 0,8 0 16,9-2-16,6 1 0,7-2 15,7 1-15,8-2 0,4 3 16,7 1-16,6 0 0,5 1 15,5-1-15,4 2 0,4 1 16,0-1-16,2 1 0,-3 0 16,0 1-16,-4 0 0,-4 2 0,-5 2 15,-6 3-15,-5 1 0,-9 1 16,-8 3-16,-7 2 0,-10 0 16,-12-1-16,-11 0 0,19 3 15,-38-5-15,-13-1 0,-9-2 16,-11-3-16,2 1 0,-6-2 15,0 0-15,9 3 0,-9-3 16,2 1-16,1 0 0,-3-1 0,0 0 16,4 2-16,-1 5 0</inkml:trace>
  <inkml:trace contextRef="#ctx0" brushRef="#br0" timeOffset="44278.81">13935 6317 0,'0'0'16,"0"0"-16,0 0 0,0 0 0,-3-2 0,-11-5 15,7 5-15,-3 0 0,-1 1 16,-2 0-16,-4 2 0,-3 0 15,-2 1-15,22-2 0,-18 3 16,-2-1-16,1 1 0,-2-1 16,19-2-16,-19 2 0,-5 0 15,-3 0-15,-2 0 0,2 0 0,1-1 16,0 0-16,2 0 0,1 1 16,1-2-16,3 0 0,-1 0 15,2-1-15,1 0 0,-33-3 16,32 2-16,8 1 0,5 0 15,1 0-15,0 1 0,2-2 16,1 2-16,0 0 0,-3 0 16,-16 6-16,15 2 0,5-1 0,0 3 15,1 1-15,1-4 0,-1 0 16,1-4-16,1 9 0,3 33 16,4 25-16,-4-17 0,-1-10 15,-2-2-15,2 1 0,-2 0 16,1 1-16,0 3 0,1-3 15,0 2-15,-1-1 0,1-1 16,0-3-16,0-1 0,1-1 16,1-3-16,-1-1 0,1-2 0,1 0 15,0-3-15,-1-3 0,1-3 16,2-2-16,1 1 0,0-1 16,2-4-16,-2-2 0,1-3 15,2-1-15,3 2 0,1-4 16,0-1-16,2 0 0,2-2 15,2 0-15,2-1 0,0-1 0,0-2 16,-2 0-16,5 1 16,2-2-16,2 2 0,2-1 0,0 0 15,-2 0-15,-3 0 0,8-1 16,-20 0-16,-5 0 0,-2-1 16,-3 0-16,-3 0 0,1 0 15,-1 0-15,0 0 0,1 1 16</inkml:trace>
  <inkml:trace contextRef="#ctx0" brushRef="#br0" timeOffset="45075.65">14308 6200 0,'0'0'0,"0"0"0,16-4 0,2 1 16,1 0-16,2 1 0,2 0 16,-23 2-16,16 0 0,2 0 15,1 2-15,2-2 0,-18 0 16,20 1-16,10 2 0,2 1 16,0-1-16,3 1 0,-1 0 15,0-1-15,1 0 0,-2 0 16,1-1-16,-2 0 0,-3 0 0,-1-1 15,-3 1-15,-3-1 0,-2 0 16,-2 0-16,27 4 0,-42-4 16,11 3-16,-11-3 0,2 1 15,-4 0-15,1 1 0,-1-1 16,0 0-16,-1 2 0,1 1 16,0 1-16,0 1 0,-2 6 15,0 1-15,-1 3 0,-1 6 0,-4 19 16,-2 12-16,1-9 0,2-7 15,1-2-15,1 1 0,2 0 16,1 2-16,-1 1 0,2 0 16,1 2-16,0 0 0,1 1 15,2-1-15,1 0 0,2 0 16,0-1-16,0-1 0,1-1 16,-1-1-16,1-1 0,1-2 15,-2-2-15,0-2 0,0-3 0,-2-3 16,-2-4-16,-1-4 0,-3-3 15,0-5-15,-1-3 0,-1 0 16,2-2-16,-2-1 0,0-2 16,-2 6-16,1 1 0,-4 2 15,-2-2-15,-3-2 0,-11 1 16,-7-3-16,-1-3 0,-2 0 16,-2-2-16,1-1 0,1 1 0,5 1 15,-2 1-15,-2 2 0,2 0 16,-6 4-16,19-4 0,5 0 15,1-2-15,3 1 0,3-1 16,0 0-16,0-1 0,0 1 16,1 0-16</inkml:trace>
  <inkml:trace contextRef="#ctx0" brushRef="#br0" timeOffset="46653.7">17544 6853 0,'0'0'0,"0"0"15,-7-12-15,1 0 0,6 12 0,-13-20 16,6 10-16,-2 2 0,-2 2 16,-2 0-16,-3 1 0,-1 1 15,-2 1-15,19 3 0,-14-3 16,0 2-16,-2 1 0,-1 0 16,17 0-16,-18 2 0,-10 1 0,-3 4 15,0 2-15,2 0 0,3 2 16,-1 0-16,2 1 0,1 1 15,2 0-15,-31 31 0,29-18 16,8-2-16,5-3 0,3-3 16,4-2-16,3-8 0,1-3 15,0-2-15,0 6 0,7 7 16,13 5-16,10-4 0,-1-8 16,-2-3-16,1-1 0,3 0 0,1-2 15,-1-1-15,1 2 0,0 1 16,-2 0-16,-3 0 0,-1 1 15,1 1-15,-3 2 0,-1-1 16,-1 3-16,-1 1 0,-3 2 16,-2 3-16,-2 2 0,-2 0 15,-4 1-15,-2-1 0,-1-2 16,-3-3-16,-2 0 0,-1 0 16,-7 10-16,-7 0 0,-3-6 0,-3-3 15,-1-1-15,-4-3 0,-2-4 16,-1 0-16,0-3 0,0-1 15,-1-1-15,-3-1 0,1-2 16,0-3-16,0-1 0,3-2 16,5 0-16,5 0 0,1-2 15,-3-3-15,5 0 0,9 5 16,7 7-16,-5-5 0,1 0 0,2 3 16,0-2-16,-2-4 0,4 8 15,0 0-15,0 0 0,0 0 16,0-2-16,-2-2 0</inkml:trace>
  <inkml:trace contextRef="#ctx0" brushRef="#br0" timeOffset="47075.49">19080 6766 0,'0'0'0,"0"0"0,0 0 0,0 0 16,0 0-16,-5-2 0,1 1 16,1 0-16,0 3 0,-1-1 15,-15 11-15,14-9 0,0 2 16,1 0-16,-1 5 0,2-4 15,3-6-15,0 0 0,0 0 16,0 0-16,0 0 0,0 0 0,0 0 16,0 0-16</inkml:trace>
  <inkml:trace contextRef="#ctx0" brushRef="#br0" timeOffset="47294.27">19034 7271 0,'0'0'0,"0"0"0,0 0 0,3 1 16,10 7-16,-13-8 0,0 0 16,14 14-16,-6-6 0,-3-3 15,-5-5-15,0 0 0,0 0 16,0 0-16,0 0 0,0 0 0,0 0 15</inkml:trace>
  <inkml:trace contextRef="#ctx0" brushRef="#br0" timeOffset="47997.34">20490 6641 0,'0'0'0,"0"0"0,8 15 15,0 1-15,1 1 0,1 4 16,-1-2-16,0 3 0,0 4 16,1 3-16,-1 4 0,0 4 15,1 5-15,-2 3 0,-1 2 16,0 3-16,-2-1 0,0-1 15,-2-1-15,-3-42 0,2 39 0,-1 2 16,-2-3-16,0-4 0,-1-6 16,0-6-16,-2-7 0,1-5 15,1-6-15,-9 6 0,4-17 16,3-1-16,0-1 0,-12-20 16,-16-54-16,16 25 0,6 12 15,1 0-15,3 0 0,1 2 16,4-3-16,5-4 0,2-9 0,1 13 15,3 2-15,5 2 0,3 2 16,4 3-16,2 2 0,-2 9 16,4 0-16,2 4 0,1 5 15,1 6-15,1 3 0,1 5 16,3 5-16,0 5 0,-3 7 16,-4 4-16,-3 4 0,-2 4 15,-2 3-15,-3 3 0,-2 2 0,-1 1 16,-1 1-16,-3 2 0,-2 0 15,-1 0-15,-2 1 0,-1-1 16,0-1-16,-2-3 0,1 0 16,1-5-16,0 9 0,-2-18 15,-1-9-15,-1-6 0,0-2 16,-1-4-16,1 1 0,-1-4 0,0 0 16,0 0-16</inkml:trace>
  <inkml:trace contextRef="#ctx0" brushRef="#br0" timeOffset="48497.31">21889 6888 0,'0'0'0,"0"0"0,0 0 0,-6-26 0,-1 2 16,-1 1-16,-3 3 0,-4 2 0,-2 4 16,17 14-16,-16-7 0,-2 1 15,-2 3-15,-3 3 0,21 1 16,-23 2-16,-9 5 0,-3 5 15,1 5-15,2 4 0,2 4 16,3 2-16,3 3 0,3 4 16,4 1-16,4 0 0,5 1 15,4 1-15,3-2 0,27 87 16,0-75-16,-3-16 0,-1-9 0,4-5 16,0-6-16,2-5 0,0-5 15,1-5-15,5-10 0,1-6 16,-3-4-16,-3-4 0,5-10 15,-7 3-15,-2-4 16,0-4-16,-3-2 0,-1-2 0,-3 1 16,-4 2-16,-4 3 0,-2 5 0,-1 5 15,-3 7-15,-1 5 0,0 5 16,0 7-16,1 6 0,1 6 16,-1 7-16,1 5 0,-1 7 15,0 5-15,2 4 0,-1-7 16,4 12-16,0 4 0,2 0 15,0-2-15,1-2 0,-1 0 16,1-4-16,1-4 0,1-6 16,4-6-16,-2-3 0,6-2 15,-12-9-15,-2-2 0,-1 0 0,-1-1 16,-2-1-16,1 0 0,-2 0 16,4 1-16,-5-2 0</inkml:trace>
  <inkml:trace contextRef="#ctx0" brushRef="#br0" timeOffset="49122.25">22408 6795 0,'0'0'0,"0"0"0,0 0 16,9 19-16,1 1 0,2 2 15,-1 4-15,-4-4 0,-1 2 0,0 4 16,-2 0-16,0 2 0,-2 0 16,0 0-16,0-2 0,-1-2 15,-1-21-15,0 18 0,0 3 16,0-4-16,0-5 0,-1-3 15,0-5-15,1-2 0,-1-4 16,1 1-16,0-4 0,-34-67 0,29 35 16,2-3-16,1-4 0,2-5 15,4 0-15,2 0 0,3 1 16,3 3-16,3 3 0,1 3 16,1 5-16,2 5 0,-6 12 15,4 4-15,-2 4 0,0 3 16,8 5-16,11 12 0,-7 7 15,-2 3-15,-3 5 0,-3 2 16,-5 3-16,-2 1 0,-3 1 0,-4 0 16,-1-2-16,0-1 0,0-6 15,-1-3-15,0-3 0,1 0 16,-2-2-16,-1-6 0,0-5 16,-1-10-16,0 8 0,-1-1 15,0-3-15,-5-2 0,1-9 16,3 1-16,1 2 0,-2-12 15,5-31-15,11-30 0,-1 25 0,0 10 16,3 2-16,1 2 0,2 4 16,-1 4-16,5 3 0,1 4 15,3 4-15,0 5 0,0 7 16,1 5-16,0 4 0,6 7 16,-1 7-16,-3 6 0,-3 6 15,-2 4-15,-4 5 0,-4 5 16,-1 1-16,-3 3 0,-2-1 0,-1 0 15,-2-4-15,-2 0 0,-1-6 16,-2-2-16,-1-3 0,0-5 16,-1-7-16,-1 2 0,1-13 15,0 1-15,0-5 0,0 7 16,0-10-16,0 2 0,0-2 16,0 0-16,0 0 0</inkml:trace>
  <inkml:trace contextRef="#ctx0" brushRef="#br0" timeOffset="49559.7">23609 6846 0,'0'0'0,"0"0"0,0 0 0,16 0 0,2 1 16,-1 1-16,1 1 0,-1 1 16,2 0-16,-1 0 0,-2 0 15,2-2-15,-18-2 0,10 0 0,0 0 16,1 0-16,-1-2 0,1 2 15,0-3-15,-10 3 0,9-3 16,7-3-16,0-5 0,-1-1 16,-4-3-16,-2 1 0,-1-1 15,-5 2-15,-1 2 0,-2 3 16,-5-27-16,-15 6 0,-8 9 16,-22 4-16,26 15 0,-2 5 15,-2 4-15,-1 5 0,15 2 0,-1 3 16,-37 46-16,26-32 0,4 2 15,3 2-15,5 1 0,7-7 16,4 7-16,5 4 0,4 2 16,5-3-16,2-2 0,3-3 15,1-2-15,4-2 0,2-6 16,2-2-16,2-3 0,0-4 16,1-4-16,-3-4 0,-3-3 0,5-1 15,-19-4-15,1 1 0,-7-1 16,6 0-16,-9 0 0,5 0 15,-5 0-15,5 0 0,-5 0 16</inkml:trace>
  <inkml:trace contextRef="#ctx0" brushRef="#br0" timeOffset="49965.96">24527 6556 0,'0'0'0,"0"0"0,0 0 15,-56-9-15,26 8 0,0 1 16,1 3-16,29-3 0,-19 4 16,2 2-16,1 2 0,2 0 15,13-8-15,-12 10 0,0 4 16,2 1-16,5 0 0,3-1 0,2-1 16,2 2-16,8 16 0,10 3 15,4-6-15,0-2 0,3 0 16,2-1-16,1 1 0,79 64 15,-65-56-15,-13-7 0,-5-3 16,-3-1-16,-6-2 0,-5 0 16,-3-1-16,-4-3 0,-3-2 15,-3-2-15,-8 12 0,-7 3 0,-5-2 16,-1-3-16,-1-5 0,-3-1 16,0-2-16,-2-1 0,0 0 15,1-3-15,4-3 0,6-2 16,5-4-16,8-2 0,-1 1 15,-2-2-15,-4-1 0,2-1 16,3-3-16,7 6 0,0 0 16,0 0-16,0 0 0,0 0 0,-2 0 15,-8-15-15</inkml:trace>
  <inkml:trace contextRef="#ctx0" brushRef="#br0" timeOffset="50762.75">25244 5437 0,'0'0'0,"0"0"0,8-5 0,1 1 0,3 0 15,2 4-15,3 3 0,1 2 16,4 4-16,-4-2 0,1 1 0,3 3 0,2 0 0,1 3 31,4 2-31,2 1 0,2 2 16,3 2-16,0 2 0,2 2 16,2 1-16,2 3 0,0 2 15,-42-30-15,41 31 0,1 4 16,-2 1-16,-2 3 0,-3 0 15,-1 3-15,-5 2 0,-2 3 0,-5 1 16,-3 2-16,-6 3 0,3 164 16,-25-137-16,-1-20 0,-3 2 15,-5 2-15,-2 0 0,-2 0 0,-4-2 0,-1-1 0,-1-1 32,-1-1-32,1-3 0,2-4 15,0-3-15,4-4 0,1-5 16,-2 6-16,7-10 0,1-5 0,2-1 0,0-4 0,3-4 0,2-3 31,2-4-31,-1 1 0,0 3 16,-3 2-16,-4 1 0,1-2 0,-6 3 0,10-12 0,2-3 31,3-4-31,0 0 0,3-3 0,-1 0 0,-1 0 0,1 1 16,2-3-16</inkml:trace>
  <inkml:trace contextRef="#ctx0" brushRef="#br0" timeOffset="55215.61">27465 5666 0,'0'0'0,"0"0"0,0 0 0,9-20 0,-6 9 15,0-1-15,-1-1 0,-2 1 16,0-2-16,-2 1 0,-3 1 15,-1 0-15,-4-1 0,-3 0 16,-2 2-16,15 11 0,-14-8 16,0-1-16,-2 1 0,-2 0 15,16 8-15,-18-7 0,-8-2 0,-2 2 16,-2 2-16,-2 0 0,0 2 16,-1 1-16,0 1 0,-81 9 15,61-2-15,17 0 0,5 1 16,4 2-16,1 1 0,3 2 15,2 1-15,3 3 0,0 2 16,0 2-16,3-1 0,3 1 16,3 1-16,2-1 0,1 1 0,4 0 15,1-1-15,2 2 0,2-2 16,2 6-16,1 0 0,3 0 16,2 2-16,2-2 0,1-3 15,2 0-15,3 0 16,3-1-16,2-1 0,-1-2 0,1-2 15,2 1-15,3 3 0,1 2 16,0-2-16,0 0 0,0-3 0,2 0 16,0-2-16,1-1 0,0 2 15,-2-1-15,-1 1 0,-4 1 16,0 0-16,-2 0 0,0 0 16,-4 1-16,-1 1 0,-4-2 15,-2-1-15,-2 0 0,-3-1 16,-2-2-16,-2-2 0,0-2 15,-1-1-15,-1 2 0,0-4 16,0 0-16,0 3 0,-5 6 0,-7 6 16,-7-3-16,-5-4 0,3-4 15,-2-2-15,-5-1 0,-1 0 16,0-2-16,-1-1 0,0 0 16,-2-1-16,-2 0 0,0-1 15,1 1-15,0 0 0,2 0 16,2 2-16,3-1 0,5 0 15,4-2-15,4 1 0,5-2 16,3-1-16,5-1 0,-10 3 0,10-3 16,-6 2-16,1 3 0,9 0 15,5-1-15,-3-3 0,0 1 16,4 0-16,31 7 0,18 0 16,-11 0-16,-8-2 0,0-1 15,-1 1-15,-1 2 0,-1 1 16,0 1-16,-2 1 0,-2 3 0,-4 0 15,-1 0-15,-4 4 0,0 1 16,-4 2-16,-5 1 0,-4-2 16,-5-1-16,-3 0 0,-4 0 15,-9 15-15,-11 3 0,-3-3 16,-4-2-16,-5 1 0,-4-1 16,0-2-16,-2 1 0,-1-3 15,1 0-15,1-2 0,1 0 16,2-2-16,-9 11 0,15-9 0,5-2 15,6-3-15,2 0 0,5-1 16,4-3-16,3-4 0,4-3 16,2 2-16,6 10 0,9 3 15,6-4-15,2-4 0,3-2 16,3-5-16,4 1 0,4-2 16,2 1-16,1-2 0,1 1 15,0 1-15,-3 1 0,-1 2 16,-3 0-16,0 1 0,-5 3 0,-6 0 15,4 5-15,-12-9 0,-6-2 16,-5-5-16,-1-3 0,-3-2 16,0 0-16,-2-2 0,0 0 15,0 0-15</inkml:trace>
  <inkml:trace contextRef="#ctx0" brushRef="#br0" timeOffset="57465.46">6009 15027 0,'0'0'0,"0"0"0,23-12 0,0 1 0,1-1 16,-3 3-16,1 0 0,1 0 15,-1 2-15,1 0 0,1 2 16,-1 1-16,-2 1 0,2 3 0,-18 0 15,18 1-15,6 3 0,0 2 16,0 2-16,-3 2 0,-2 2 16,-2 0-16,-1 1 0,-3 2 15,-1 2-15,-3 1 0,-1 2 16,-3 0-16,2 50 0,-13-30 16,-5-4-16,-3 0 0,-5-1 0,-1 0 15,-4-1-15,0-1 0,-4-2 16,-1 0-16,-2-2 0,0-2 15,-1-2-15,0 0 0,-1-2 16,1-1-16,-1-2 0,1-1 16,-1 3-16,0 0 0,0-1 15,2 2-15,0-4 0,0 2 16,1 1-16,2-1 0,3 1 16,0-3-16,3-2 0,2-2 0,2-2 15,2-2-15,3-1 0,2-3 16,2-1-16,1-1 0,-1-1 15,2 0-15,1-1 0,0 0 16,0-2-16,0 3 0,0 1 16,17 20-16,-6-18 0,0-2 15,9 2-15,9-1 0,1-3 16,1-3-16,6-2 0,5-4 0,-3 0 16,-5 0-16,-1-1 0,-1 0 15,-1-1-15,-3 0 0,-4 2 16,-2 1-16,-2 0 0,-2 1 15,-2 2-15,-6 0 0,-7 1 16,4 1-16,1 0 0,-1 1 16,-2 1-16,-1 0 0,-4 20 15,-11 2-15,-19 19 0,2-8 16,8-10-16,0-2 0,0-1 0,1-1 16,1-1-16,2-2 0,1-2 15,4-2-15,2-2 0,3-4 16,3-1-16,0 0 0,1 0 15,1-3-15,2-1 0,-1 1 16,0 3-16,2 0 0,2 4 16,21 20-16,24 10 0,-3-12 15,-9-5-15,-2-3 0,-1 3 0,0 0 16,0 3-16,-1 2 0,-2 1 16,0 1-16,-3 1 0,-2 0 15,-4-1-15,-3 1 0,-6 0 16,-3-1-16,-5 1 0,-3 1 15,-4 3-15,-6 5 0,-4 1 16,-4 2-16,-3-1 0,-4 0 16,-2-1-16,-5 0 0,-4 2 15,-3 1-15,-4-1 0,-1-1 0,-2-3 16,-3-1-16,1-2 0,-1-4 16,2-5-16,1-1 0,1-2 15,3-3-15,-10 3 0,13-9 16,5-3-16,4-5 0,5-2 15,-6-2-15,18-4 0,3 0 16,0 0-16,1 0 0,4 0 0,0-1 16,1 1-16,-1 0 0,3 0 15</inkml:trace>
  <inkml:trace contextRef="#ctx0" brushRef="#br0" timeOffset="70808.31">8482 9160 0,'0'0'0,"0"0"0,0 0 0,2-20 16,1-1-16,-1 2 0,0-1 16,0 0-16,-1 0 0,0-1 15,-1 21-15,-1-13 0,1-1 16,-2-1-16,-2-1 0,4 15 16,-7-15-16,-3-6 0,-3-1 0,-3 0 15,-1 1-15,-3 1 0,-2 3 16,1 2-16,-3 1 0,-1 2 15,0 3-15,1 3 0,1 3 16,0 3-16,-58 17 0,34 9 16,17-1-16,5 2 0,2 3 15,0 6-15,2 7 0,0 6 16,2 0-16,2 7 0,0 8 0,3 3 16,1 5-16,1 3 0,2 4 15,1 2-15,2 4 0,1 2 16,3 1-16,0 1 0,2 0 15,2 3-15,1-4 0,2 1 16,0-8-16,1 0 0,0-7 16,3-8-16,-2-8 0,1-6 15,3 12-15,-3-20 0,0-7 16,2-7-16,2-8 0,-3-6 0,-4-10 16,-4-5-16,9 7 0,-4-6 15,0-4-15,-3-2 0,0-1 16,-2 2-16,0-3 0,-1 0 15,0 0-15,0 0 0</inkml:trace>
  <inkml:trace contextRef="#ctx0" brushRef="#br0" timeOffset="71027.06">7392 9944 0,'0'0'0,"0"0"0,27-4 15,2 1-15,-2 1 0,4-1 16,7 0-16,8 0 0,10-1 16,9-1-16,10 0 0,3 0 0,5 3 15,0 2-15,-6 1 0,-8 1 16,-8 2-16,-61-4 0,51 3 16,-21 0-16,-27-3 15,22 2-15,-3 1 0,-8-2 0</inkml:trace>
  <inkml:trace contextRef="#ctx0" brushRef="#br0" timeOffset="71433.25">8887 9458 0,'0'0'0,"0"0"0,0 0 0,-43 26 15,24-13-15,-6 3 0,-2 3 16,-4 7-16,-1 3 0,-1 5 0,3 3 16,2 1-16,5 1 0,5 0 15,3-2-15,7-3 0,4-3 16,5-1-16,3-1 0,-3-25 16,8 25-16,9 2 0,5-4 15,6-3-15,6-4 0,2-4 16,4-5-16,2-3 0,139-21 15,-118-4-15,-16-1 0,-6-3 16,-6-3-16,-8-2 0,-5 0 0,-6-3 16,-9-2-16,-7-1 0,-8-4 15,-11-2-15,-10-1 0,-3 8 16,-8 4-16,-6 4 0,-5 4 16,-1 1-16,4 3 0,5 4 15,8 2-15,7 2 0,8 4 16,4 0-16,15 3 0,0 0 0,0 0 15,0 0-15</inkml:trace>
  <inkml:trace contextRef="#ctx0" brushRef="#br0" timeOffset="71808.25">9511 9575 0,'0'0'0,"0"0"0,0 0 0,4 35 16,1 0-16,-1-5 0,-1 1 0,-1 0 15,-1 3-15,2-2 0,-2-1 16,0 1-16,-1-1 0,-1-2 16,1-26-16,-1 25 0,-2 4 15,1-3-15,0-4 16,0-5-16,1-4 0,0-6 0,0-3 16,0-3-16,0 1 0,1-4 15,-1 3-15,-1 1 0,-17-37 16,3-39-16,-2-16 0,10 52 0,0-4 15,-1-2-15,1 3 0,2 4 16,0 6-16,1 5 0,4-1 16,4-8-16,6-7 0,7-3 15,3 2-15,6 4 0,9 0 16,3 6-16,7 4 0,2 2 16,5 3-16,2 1 0,-5 3 15,6 2-15,-20 5 0,-8 4 0,-15 4 16,-4 0-16,-1 1 0,-3 1 15,-3 0-15</inkml:trace>
  <inkml:trace contextRef="#ctx0" brushRef="#br0" timeOffset="72261.31">11257 8475 0,'0'0'0,"0"0"0,-14 3 0,0 1 0,-4 3 16,-3 3-16,3 1 0,-5 4 15,-5 5-15,-5 5 0,-4 6 16,-6 5-16,-1 5 0,-4 5 16,0 5-16,-3 5 0,-1 5 15,0 3-15,1 2 0,3 5 16,1 1-16,5 2 0,5 0 0,4 2 16,9 0-16,6 2 0,6-2 15,9-3-15,6 0 0,7-1 16,9-1-16,8-4 0,5-2 15,6 0-15,3-3 0,4-3 16,1-2-16,1-3 0,-4-4 16,-3-7-16,-3-6 0,10 9 15,-27-28-15,-8-6 0,-12-12 0,0 0 16,0 0-16,0 0 0,0 0 16</inkml:trace>
  <inkml:trace contextRef="#ctx0" brushRef="#br0" timeOffset="77932.81">17798 6475 0,'0'0'0,"0"0"0,0 0 0,0 0 0,-1 4 0,-4 14 16,4-8-16,-1 4 0,-1 5 16,0 0-16,-1 4 0,-1 6 15,-2 6-15,-2 7 0,-3 2 16,1 5-16,-2 4 0,0 1 16,-1 1-16,-1 0 0,1-2 15,-1-2-15,2-4 0,1-5 16,1-2-16,2-5 0,8-29 15,-8 26-15,1 0 0,1-4 0,2-4 16,1-5-16,0-5 0,2 8 16,5-18-16,3-5 0,-3-1 15,1-2-15,4-7 0,25-50 16,-1-6-16,-10 19 0,-1 2 16,-3-2-16,0-2 0,-4 1 15,-1-1-15,2-19 0,-5 14 16,-2 3-16,-2 1 0,-2 4 15,-1 3-15,0 5 0,-3 39 0,0 0 16,0 0-16,0 0 0,0 0 16,0 0-16,0 0 0,0 0 15,0 0-15,0-13 0,7-67 16,-6 79-16,1 4 0,0 5 16,1 6-16,0-1 0,1 7 15,2 16-15,-1 8 0,2 4 0,0 2 16,-1 1-16,1 2 0,0 0 15,0-1-15,-1-2 0,-2-1 16,0 0-16,0-4 0,0-4 16,1-4-16,-1-4 0,-1-3 15,-1-5-15,-1-6 0,0-10 16,-2 1-16,1 1 0,-2-3 16,0-1-16,1-3 0,-1 1 0,-1-1 15,0 0-15,1-1 0,0-1 16,1 1-16,0-2 0,0 0 15,-15 6-15,7-7 0,4-3 16</inkml:trace>
  <inkml:trace contextRef="#ctx0" brushRef="#br0" timeOffset="78104.67">17607 7095 0,'0'0'0,"0"0"0,0 0 0,22 0 0,4 0 15,2 0-15,-28 0 0,23-1 16,1 0-16,2-1 0,-1-1 15,-24 3-15,88-16 0,-89 16 16,25-5-16,-2 1 0,-2 1 16,-11 0-16,-1 2 0,-1-1 15,-8 2-15,0 0 0</inkml:trace>
  <inkml:trace contextRef="#ctx0" brushRef="#br0" timeOffset="78464.03">18054 6939 0,'0'0'0,"1"22"0,0 2 0,0 1 16,0 4-16,-1-29 0,0 22 15,1 0-15,-1 1 0,0 0 16,0-21-16,0 21 0,0 6 16,-1-2-16,1-1 0,-1-3 0,1-2 15,1-4-15,-1-1 0,0-4 16,0-1-16,0-4 0,0-2 15,0 1-15,0-3 0,0 2 16,0-5-16,0 6 0,0-11 16,1 0-16,9-89 0,-8 70 15,1-3-15,2-2 0,1-1 0,1 0 16,3-1-16,-1 3 0,2 2 16,3 3-16,1 3 0,2 2 15,0 1-15,0 2 0,0 1 16,-10 8-16,6-3 0,0 1 15,1 0-15,-10 4 0,2 1 16,-2 2-16,1-3 0,-5 4 0,4-1 16,-4 1-16,2-2 0,-2 2 15</inkml:trace>
  <inkml:trace contextRef="#ctx0" brushRef="#br0" timeOffset="78792.14">18385 6867 0,'0'0'0,"0"0"0,-4 22 0,0 3 16,1 1-16,-1-3 0,1 0 15,0 4-15,-1 1 0,1 2 16,-1 1-16,0 0 0,1-2 16,-1-1-16,3-23 0,-5 24 0,1 1 15,1-1-15,-1-3 0,2-2 16,0-6-16,0-4 0,2-2 16,-2-4-16,3-8 0,-2 13 15,0-7-15,2-2 0,1-11 16,0 2-16,0-1 0,4-12 15,31-126-15,-26 111 0,1-2 16,3 0-16,1 1 0,4 3 0,1 2 16,2 5-16,3 3 0,-6 9 15,5 0-15,1 3 0,1 1 16,-1 1-16,7-3 0,-14 5 16,-7 2-16,-4 0 0,-1 1 15,-2 2-15,-1-1 0,-1 0 16,2 0-16,-4 1 0</inkml:trace>
  <inkml:trace contextRef="#ctx0" brushRef="#br0" timeOffset="88041.51">12216 9269 0,'0'0'0,"0"0"0,0-23 0,-1 1 0,0-2 16,-1 0-16,-4 0 0,2 6 16,-3-1-16,-1-2 0,-3 2 15,-1-1-15,-5 0 0,-1 0 16,-4 1-16,-4 2 0,24 16 15,-27-13-15,-9-1 0,-4 4 16,-4 4-16,-2 3 0,-6 5 16,-2 4-16,0 4 0,0 3 15,3 5-15,1 1 0,4 3 0,5 2 16,-72 79-16,87-61 0,16-9 16,9-2-16,6 0 0,11 7 15,13 3-15,-4-14 0,16 6 16,7-2-16,9 0 0,6 1 15,6 3-15,4 1 0,2 3 16,2 4-16,-3 2 0,-2 2 0,-6 3 16,-7 0-16,-6 1 0,-10-1 15,-10-1-15,-9-5 0,-7 3 16,-10-7-16,-6-1 0,-9-1 16,-6-5-16,-5-5 0,-5-4 15,-5-5-15,-3-6 0,-3-6 16,-3-5-16,-6-3 0,-2-4 15,-2-2-15,4-2 0,-1-4 16,-4-6-16,7 1 0,1-2 0,0-5 16,6-4-16,4-3 0,5-3 15,7-2-15,2-24 0,11 16 16,6-7-16,4 17 0,2 6 16,0 8-16,-1 8 0,-2 9 15,0 0-15,0 2 0,1-2 16,-2 5-16</inkml:trace>
  <inkml:trace contextRef="#ctx0" brushRef="#br0" timeOffset="88354.01">12706 9089 0,'0'0'16,"0"0"-16,-6 46 0,1-6 0,1 4 0,1 4 16,0 4-16,2 4 0,0 3 15,2 1-15,1 3 0,1-1 16,2 0-16,1-4 0,2-3 16,-2-4-16,0-4 0,0-4 15,-1-5-15,0-4 0,-2-4 16,-1-2-16,-1-5 0,0-3 0,-2 6 15,1-13-15,-1-2 0,-1 5 16,1-9-16,1-7 0,-1 9 16,1-9-16,0 0 0,0 0 15,0 0-15,0 0 0,0 0 16</inkml:trace>
  <inkml:trace contextRef="#ctx0" brushRef="#br0" timeOffset="88557.12">12355 9598 0,'0'0'0,"0"0"0,29-5 16,2-1-16,-4 2 0,2 2 16,4 0-16,6 2 0,7 1 15,5 1-15,4 2 0,4-1 16,0 2-16,-2 0 0,-5-2 16,2 1-16,-6 0 0,-7-3 15,-7 1-15,-6 0 0,-28-2 0,1 0 16,14 1-16,-9 0 0,3-1 15</inkml:trace>
  <inkml:trace contextRef="#ctx0" brushRef="#br0" timeOffset="88900.81">13209 9639 0,'0'0'0,"0"0"0,0 0 0,13 29 15,1 1-15,-1 1 0,-1-5 0,0 1 16,-2 2-16,1 2 0,-1-1 15,-3-1-15,-1 1 0,0-3 16,-3-1-16,-2-2 0,-1-20 16,0 19-16,-2 3 0,-1-1 15,-3-4-15,1-2 0,-1-5 16,0-2-16,2-6 0,1-2 0,-2 0 16,3-2-16,-15-1 0,9-4 15,-7-14-15,-6-44 0,8-30 16,14 61-16,2-2 0,2-1 15,4 0-15,4 1 0,2 2 16,5 2-16,3 2 0,0 6 16,8 0-16,3 3 0,0 3 15,-4 2-15,7 0 0,-15 5 0,-9 3 16,-5 2-16,-1 0 0,-5 2 16,2-1-16,-4 1 0,0 0 15,0 0-15</inkml:trace>
  <inkml:trace contextRef="#ctx0" brushRef="#br0" timeOffset="89103.92">13777 9790 0,'0'0'0,"0"0"0,0 0 16,16 32-16,-1 0 0,2-1 0,-6-6 16,1 0-16,-1 2 0,0 1 15,-1 2-15,-2-3 0,-2-1 16,-1-3-16,-1-2 0,-1-3 15,-3-17-15,3 24 0,-3-14 16,1 0-16,-1-4 0,0 2 16,0-8-16,1 7 0,-1-8 0,0 4 15,-1 1-15</inkml:trace>
  <inkml:trace contextRef="#ctx0" brushRef="#br0" timeOffset="89260.2">13706 9464 0,'0'0'0,"0"0"0,0 0 16,0 0-16,0 0 0,0 0 0,0 0 16,0 0-16,0 0 0,0 0 15,0 0-15,0 0 0,0 0 16,0 0-16,0 0 0</inkml:trace>
  <inkml:trace contextRef="#ctx0" brushRef="#br0" timeOffset="89682.03">14176 9781 0,'0'0'0,"0"0"0,0 0 0,10 92 0,-6-50 15,1 0-15,1-3 0,-6-39 16,5 36-16,-1-5 0,0-1 16,-2-3-16,0-4 0,-2-3 15,1-2-15,-2-3 0,1-3 16,0-12-16,0 7 0,-1 1 15,1-5-15,-1 2 0,0 0 16,-44-85-16,41 50 0,1-4 0,1-5 16,0 10-16,-1-56 0,2 29 15,2 2-15,1 3 0,1 1 16,0 6-16,0 4 0,1 16 16,3-6-16,5 3 0,-1 6 15,3 5-15,2 4 0,4 5 16,0 3-16,4 4 0,13 7 15,7 5-15,-4 9 0,-2 2 0,-1 3 16,-3 3-16,-5 2 0,-3 2 16,-5 4-16,-4 1 0,-6-3 15,-3 1-15,-5-2 0,-2 1 16,-4-1-16,-2-1 0,-2-3 16,0-4-16,-1-5 0,-1 6 15,5-17-15,1-2 0,1-3 16,0-1-16,1-2 0,0 1 15,1-3-15,0 0 0,0 0 0</inkml:trace>
  <inkml:trace contextRef="#ctx0" brushRef="#br0" timeOffset="90400.74">15345 9699 0,'0'0'0,"0"0"0,4-17 0,0 0 0,-4 17 15,0-32-15,-7 15 0,-2 0 16,-5 0-16,-5 0 0,-2 3 16,4 5-16,-6 0 0,-3 1 15,-1 2-15,-1 2 0,0 2 0,-3 4 16,0 2-16,0 3 0,28-7 15,-29 11-15,-1 5 0,1 3 16,5 3-16,4 2 0,4 1 16,4 1-16,7 54 0,17-40 15,5-11-15,3-2 0,4-3 16,3-3-16,2-4 0,2-3 16,0-4-16,1-4 0,-3-3 15,19-3-15,-17-4 0,-3-4 0,-3-3 16,-2-3-16,-4-2 0,-3-2 15,-4-1-15,-2-1 0,-4 0 16,-4-2-16,-2 1 0,-2 1 16,-3 1-16,0-2 0,-4 2 15,0 3-15,-3 2 0,3 3 16,0 3-16,1 2 0,3 4 16,1 3-16,3 3 0,4 4 15,3 3-15,4 1 0,3 3 0,4 3 16,3 3-16,5 2 0,4 2 15,0-1-15,9 11 0,-1-2 16,4 3-16,1 3 0,-1 3 16,-4-3-16,-2-1 0,-3 1 15,-1-1-15,-5 0 0,4 15 16,-11-15-16,-7 0 0,-3-2 16,-5 1-16,-5-1 0,-6 2 0,-5-3 15,-4-2-15,-6-1 0,-5-4 16,-4-1-16,-4 0 0,-4-5 15,-2-1-15,-3-1 0,0-3 16,-1 0-16,0-1 0,2-2 16,4 0-16,2 1 0,1-1 15,4 0-15,4-1 0,2-3 16,6-1-16,-4 1 0,15-7 0,5 0 16,2-1-16,1 0 0,4-2 15,0 0-15,0 0 0,0 0 16,0 0-16</inkml:trace>
  <inkml:trace contextRef="#ctx0" brushRef="#br0" timeOffset="91822.53">17158 9349 0,'0'0'16,"0"0"-16,-14-14 0,-1 0 0,-3 1 15,-5 2-15,-3 2 0,26 9 0,-21-4 16,-2 1-16,-3 0 0,-1 1 15,26 2-15,-26-1 0,-8 2 16,-1 1-16,0 1 0,4 3 16,5 0-16,4 0 0,3 1 15,6 0-15,4-1 0,5-1 16,3-1-16,0-1 0,1-2 16,0 2-16,137 113 0,-99-97 0,-2 0 15,7 5-15,-4 0 0,-2 1 16,3 7-16,-11-4 0,-6 1 15,-6-2-15,-7-2 0,-6-3 16,-4-4-16,-6 7 0,-8 0 16,-6-3-16,-3-4 0,-3-3 15,-2-2-15,-3-3 0,-1-2 16,-1-2-16,1-2 0,2-3 16,3-1-16,3-1 0,6-2 0,5-2 15,6 0-15,1-3 0,4 3 16,1 0-16,1 2 0,-2-2 15,3 4-15,-1-4 0,1-1 16,5-17-16,-4 19 0</inkml:trace>
  <inkml:trace contextRef="#ctx0" brushRef="#br0" timeOffset="92056.89">17733 9321 0,'0'0'0,"0"0"0,0 0 0,0 0 0,0 4 0,4 14 16,0-10-16,-4-8 16,11 14-16,-4-5 0,-7-9 0,0 0 15,0 0-15,0 0 0,0 0 16,0 0-16,0 0 0,0 0 15</inkml:trace>
  <inkml:trace contextRef="#ctx0" brushRef="#br0" timeOffset="92213.11">17769 9750 0,'0'0'0,"0"0"0,2 2 0,-2-2 0,8 9 16,-4-3-16,-4-6 0,0 0 15,0 0-15,0 0 0,0 0 16,0 0-16,0 0 0,0 0 0</inkml:trace>
  <inkml:trace contextRef="#ctx0" brushRef="#br0" timeOffset="92931.81">20275 9015 0,'0'0'0,"0"0"0,0 0 0,-21-27 0,-1-1 16,0 7-16,-3-1 0,-4 0 16,-5-1-16,-5 3 0,-8 0 15,-8 3-15,-3 5 0,-2 1 16,-3 4-16,1 3 0,3 2 15,2 4-15,4 2 0,5 3 0,5 0 16,6 1-16,7 4 0,5-2 16,22-8-16,-16 11 15,3 3-15,9 1 0,5-1 0,63 81 16,11-32-16,-27-30 0,6 2 16,7 3-16,2 3 0,1 0 15,-3 3-15,-6-3 0,-8-3 16,-7 3-16,-7-2 0,-8-2 15,-6 3-15,-11-7 0,-6-2 0,-9 1 16,-7-4-16,-6-4 0,-4-5 16,-7-3-16,-4-4 0,-3-4 15,-5-5-15,-3-3 0,-3-3 16,-3-4-16,-2-2 0,-1-4 16,9-2-16,2-3 0,6-2 15,-4-12-15,10-4 0,14 6 0,5 3 16,6 3-16,5 7 0,2 11 15,2-2-15,0 5 0,0-7 16,1 8-16</inkml:trace>
  <inkml:trace contextRef="#ctx0" brushRef="#br0" timeOffset="94291.11">20761 8387 0,'0'0'0,"0"0"0,-2 3 0,-5 10 16,2-2-16,-2 5 0,1 4 15,0 0-15,-1 6 0,-1 7 16,-2 7-16,-1 7 0,0 8 16,-2 7-16,1 6 0,-2 5 0,0 2 15,-1 1-15,2-1 0,-1-6 16,2-4-16,-2 1 0,-2-2 16,1-4-16,0-3 0,1-5 15,1-5-15,2-6 0,2-6 16,0-6-16,2-4 0,-6 18 15,11-35-15,-4 5 0,6-13 16,-3 5-16,1-3 0,-2-8 16,3 1-16,1-3 0,0-20 0,12-89 15,2 28-15,-3 24 0,0 8 16,1-7-16,4-4 0,-1-1 16,2-1-16,-3-1 0,2 1 15,2 1-15,4-7 0,-4 13 16,1 1-16,0 3 0,-9 36 15,-10 23-15,0 0 0,10-31 0,45-111 16,-40 107-16,0 4 0,-2 4 16,2 4-16,-1 6 0,0 5 15,-2 8-15,0 6 0,-2 8 16,0 5-16,2 8 0,-6-3 16,4 16-16,1 9 0,0 6 15,0 9-15,1-2 0,0 6 16,3 3-16,0 1 0,1 1 15,1 0-15,1 0 0,-1-2 0,0-5 16,-3-6-16,-3-5 0,-1 10 16,-3-14-16,-3-2 0,-1-6 15,1-5-15,-3-5 0,0-8 16,-1-9-16,0-1 0,0-2 16,0-6-16,-1 6 0,1-9 15,0 0-15,0 0 0,0 0 16,0 0-16,0 0 0</inkml:trace>
  <inkml:trace contextRef="#ctx0" brushRef="#br0" timeOffset="94447.34">20582 9058 0,'0'0'0,"0"0"0,46 5 16,-9-1-16,4-1 0,3 1 15,5-1-15,6 2 0,3-1 16,0-1-16,3 0 0,-5-3 0,-56 0 15,47 1-15,-6 0 0,-19-1 16,-3 0-16,-5-1 0,-14 1 16,9 0-16</inkml:trace>
  <inkml:trace contextRef="#ctx0" brushRef="#br0" timeOffset="94837.95">21356 8875 0,'0'0'0,"0"0"0,19 24 0,-1 2 0,0 2 15,-3-4-15,0 4 0,2 2 16,-1 3-16,1 3 0,0 3 16,1 2-16,-2-3 0,-1-2 15,-3-6-15,-1-1 0,-2 1 16,-1 1-16,-8-29 0,8 28 16,-3 4-16,-2 0 0,0-5 0,-3-1 15,0-5-15,-1-3 0,0-4 16,0-3-16,-11 12 0,9-21 15,0-2-15,-10-3 0,13 0 16,-5-3-16,-18-25 0,-6-42 16,19 22-16,4 11 0,4 3 15,3-4-15,4-1 0,1-1 16,2 1-16,3 1 0,3 0 16,2 2-16,3 2 0,4 1 0,4 3 15,4-1-15,2-1 0,-2 2 16,3-1-16,-8 7 0,-5 6 15,-5 4-15,-6 6 0,-7 7 16,-3 2-16,0 0 0,0 0 16,0 0-16</inkml:trace>
  <inkml:trace contextRef="#ctx0" brushRef="#br0" timeOffset="95181.67">21991 8772 0,'0'0'0,"0"0"0,0 0 0,9 38 0,0-3 16,-2-4-16,0 3 0,-1 0 15,-1 3-15,0 0 0,-2 1 16,0 0-16,-2 0 0,0-1 16,-2-1-16,1-1 0,-1-30 15,0 29-15,-1 2 0,0-2 16,-1-4-16,0-3 0,1-4 0,0-5 16,1-5-16,0-5 0,0-2 15,1-2-15,-4 10 0,3-12 16,0-2-16,0-1 0,-5-41 15,5-20-15,4 1 0,4 7 16,1 9-16,4 6 0,0 2 16,7-9-16,-4 15 0,5-3 15,3 3-15,3 5 0,4 5 0,4 6 16,1 4-16,3 4 0,4 5 16,4 4-16,-3 3 0,5 3 15,-16 0-15,-7 0 0,-8-4 16,-7 0-16,-6-3 0,0 1 15,-4-2-15,0 0 0,0 0 16</inkml:trace>
  <inkml:trace contextRef="#ctx0" brushRef="#br0" timeOffset="96509.71">22642 7867 0,'0'0'0,"0"0"0,21-6 15,0-1-15,0 2 0,0-1 16,2 2-16,0 1 0,-23 3 16,18 3-16,2 1 0,1 4 0,4 2 15,-24-9-15,26 14 0,8 10 16,3 5-16,2 7 0,-1 5 15,-1 4-15,-1 6 0,-1 8 16,-3 3-16,-2 4 0,-2 5 16,-5 2-16,-2 2 0,-4 1 15,-4 0-15,-6 1 0,-2-5 16,-6 0-16,-5-1 0,-2-4 0,-3-2 16,-5-4-16,-2-4 0,-4-2 15,-3-4-15,-1-2 0,-5-2 16,-1-5-16,-2-4 0,-3-2 15,0-3-15,0-5 0,-92 48 16,81-56-16,16-10 0,7-2 16,4-4-16,0 1 0,15-5 15,-3 0-15,8-1 0,-12 3 16,12-3-16,0 0 0,0 0 0,0 0 16,0 0-16</inkml:trace>
  <inkml:trace contextRef="#ctx0" brushRef="#br0" timeOffset="97603.37">24273 8154 0,'0'0'0,"0"0"0,-8-15 0,0 1 0,-2-2 16,-2 1-16,-2-1 0,-3 0 15,0 5-15,17 11 0,-16-12 16,-4 1-16,0 2 0,20 9 16,-23-10-16,-8 2 0,-4 0 0,-4 3 15,0 2-15,-2 3 0,-4 3 16,1 4-16,-1 2 0,2 2 16,2 4-16,0 2 0,4 1 15,2 1-15,-63 53 0,66-39 16,13-9-16,6-4 0,6-2 15,2-2-15,3-3 0,1 0 0,3 0 16,5 8-16,6 1 16,6-2-16,1-3 0,3-2 0,2-1 15,2-1-15,3 1 0,2-3 16,4 0-16,1 0 16,2 1-16,1 0 0,-1 3 0,1 3 15,-2 0-15,-4 0 0,-6-1 16,-2-2-16,-4 0 0,-3-3 15,-6-1-15,-3-4 0,-3 0 16,-2-1-16,-2-1 0,-1-3 0,0 2 16,-2-3-16,2 5 0,-1-1 15,-11 13-15,7-15 0,-1-1 16,-12 5-16,-18 0 0,-12-5 16,-1-2-16,0 0 0,4-2 15,5-1-15,1 1 0,-1-1 16,2 1-16,1 1 0,1 1 15,3-1-15,1-1 0,0 1 16,1 1-16,4 0 0,6-1 0,2 0 16,4 1-16,2-1 15,5 0-15,-1-1 0,3 1 0,1 0 16,1 1-16,-2-1 0,-1 0 16,8-6-16,0 6 0,21-7 15,-1 5-15,8 0 0,0 3 16,6 5-16,1 4 0,-3 1 15,-5 1-15,-3 3 0,0 1 0,1 2 16,-3 0-16,-3-1 0,-6 1 16,-3 0-16,-5-1 0,-3 0 15,-2-3-15,-2 0 0,-2 2 16,-4 12-16,-5 6 0,-5-1 16,0-3-16,-1-2 0,0 1 15,-1 0-15,0 0 0,0-2 16,-1 1-16,3 2 0,-1-1 0,1-2 15,0-3-15,3 0 0,3-1 16,3-2-16,4-3 0,2-4 16,1 6-16,4 6 0,5 1 15,10 2-15,8-1 0,4-5 16,3-3-16,5 0 0,5 0 16,3-4-16,3 0 0,4-2 15,2-1-15,-3-2 0,1 0 16,-2-2-16,16 1 0,-16-2 0,-7-1 15,-5-1-15,-7 0 0,5 1 16,-20-4-16,-9 0 0,-3-1 16,-2-1-16,-5 0 0,0 0 15,0 0-15,0 0 0,0 0 16</inkml:trace>
  <inkml:trace contextRef="#ctx0" brushRef="#br0" timeOffset="99259.54">7783 13334 0,'0'0'0,"0"0"0,13-15 0,2 0 0,0 1 16,2 1-16,0 0 0,4 2 15,-21 11-15,15-6 0,3 2 16,1 1-16,1 3 0,-19 0 16,22 1-16,13 5 0,5 1 15,-1 4-15,0 2 0,-1 2 16,-1 1-16,-2 1 0,-4 0 0,-2 0 15,-4 0-15,-5-1 0,-2-2 16,-7 0-16,1 18 0,-14-24 16,-1-1-16,-7 2 0,-25 5 15,-24-3-15,8-7 0,2-3 16,-15-2-16,13-2 0,-4 0 16,-1 0-16,-1 0 0,2 1 15,4 2-15,3 3 0,16 0 16,-2 1-16,7 2 0,7 0 0,6 1 15,6 0-15,4-2 0,2-1 16,0-1-16,1-2 0,2 10 16,57 55-16,17-12 0,-30-26 15,-7-4-15,-2-2 0,-5-2 16,-5-4-16,-4-2 0,-6-3 16,-6-3-16,-7-5 0,-1 0 15,0 1-15,-3 0 0,-6-1 16,0-2-16,1-1 0,-21 1 0,-49-2 15,11 0-15,23 2 0,8 2 16,5 4-16,6 5 0,8 6 16,7 5-16,8 3 0,10 20 15,12 4-15,4-2 0,8 4 16,5 5-16,4 4 0,3 4 16,0 3-16,-4 1 0,-4 0 15,-8-2-15,-7-3 0,-12-8 0,-5-9 16,-11 10-16,-9-10 0,-10-6 15,-8-9-15,-7-7 0,-5-9 16,-5-9-16,-3-7 0,-4-8 16,14-2-16,7 0 0,7 0 15,9 1-15,11 6 0,1 0 16,3 1-16,0 0 0,3 2 0</inkml:trace>
  <inkml:trace contextRef="#ctx0" brushRef="#br0" timeOffset="99665.75">10045 11378 0,'-35'-59'0,"-4"1"0,-8 5 0,-2 6 16,-2 8-16,1 9 0,50 30 16,-43-19-16,43 19 0,0 0 15,-33-12-15,6 6 0,9 5 16,5 2-16,5 5 0,30 81 0,7-48 16,6 7-16,4 6 0,4 6 15,1 3-15,-2 5 0,-4 1 16,-7 0-16,-7 0 0,-11-6 15,-8-8-15,-13 11 0,-9-9 16,-12-2-16,-11-5 0,-13-3 16,-9-2-16,-12-4 0,-6-6 15,-7-1-15,-3-3 0,0-2 16,4-3-16,7-3 0,13-5 0,66-16 16,-54 12-16,-16-5 0,70-7 15,-14 0-15,12-1 0,-5 1 16,2-2-16,-1-1 0,6-1 15,1 0-15</inkml:trace>
  <inkml:trace contextRef="#ctx0" brushRef="#br0" timeOffset="100025.11">10269 11423 0,'0'0'0,"-49"11"0,2 1 0,0 4 0,-2 5 16,0 8-16,1 6 0,5 8 15,8 3-15,9 3 0,9 1 16,12-3-16,9 4 0,13 3 16,14-2-16,13-3 0,14-3 0,12-4 15,10-4-15,9-5 0,5-5 16,2-7-16,0-7 0,-3-10 16,-5-7-16,-9-9 0,-9-5 15,-11-8-15,-16-4 0,-11-3 16,-15 6-16,-5-12 0,-11-7 15,-16-9-15,-14 3 0,-13-1 16,-13 2-16,-16-2 0,-5 6 0,-9 3 16,-4 5-16,0 5 0,4 3 15,10 4-15,10 6 0,13 4 16,12 5-16,10 3 0,30 8 16,0 0-16,0 0 0,0 0 15,0 0-15,0 0 0</inkml:trace>
  <inkml:trace contextRef="#ctx0" brushRef="#br0" timeOffset="100556.28">11345 11281 0,'0'0'0,"0"0"0,5 44 0,-3-8 0,0 4 16,-1 3-16,-2 6 0,-2 6 15,-3 4-15,-2 4 0,-1 3 16,-2 1-16,0-3 0,1-1 0,0-5 15,3-5-15,1-5 16,1-5-16,1-6 0,0-5 0,2-4 16,1-25-16,-2 21 0,1-1 15,0-6-15,0-6 0,1-4 16,-4 4-16,0-21 0,3 1 16,-3-24-16,-3-60 0,6 16 15,0 14-15,0 1 0,-3-4 16,-1 7-16,-1-2 0,-1 1 0,-1-23 15,2 20-15,2 2 0,-1 3 16,3 2-16,2 4 0,5 4 16,6 4-16,4 3 0,6 8 15,7 4-15,3 6 0,11 2 16,7 6-16,4 6 0,6 5 16,8 8-16,-3 5 0,1 7 15,1 4-15,-5 4 0,-8 3 16,-6 2-16,-11-3 0,-3 3 0,-10-3 15,-9-3-15,-8-2 0,-4-8 16,-5 4-16,-12 10 0,-13-1 16,-5-5-16,-6 0 0,-5-2 15,-7-1-15,1-3 0,-5-1 16,-4 2-16,-1-2 0,6-1 16,3-1-16,-5 0 0,25-5 15,9-2-15,10-2 0,13-3 0,0 0 16,0 0-16,0 0 0,0 0 15</inkml:trace>
  <inkml:trace contextRef="#ctx0" brushRef="#br0" timeOffset="101466.78">13652 10871 0,'0'0'0,"0"0"15,-23 0-15,-1 2 0,-2 1 0,4 3 16,-2 2-16,-3 2 0,-6 2 15,-6 5-15,-6 3 0,-9 6 16,-3 5-16,-4 4 0,-3 5 16,-2 5-16,-1 4 0,0 6 15,0 4-15,4 5 0,2 4 16,5 1-16,4 2 0,6 2 0,8 2 16,5 0-16,6 2 0,8 0 15,6 0-15,7-1 0,6 1 16,7 1-16,8-1 0,6 1 15,7-2-15,6-2 0,5-4 16,4-6-16,1-3 0,-1-10 16,-3-7-16,-6-8 0,7-1 15,-21-18-15,-8-10 0,-7-3 0,1-1 16</inkml:trace>
  <inkml:trace contextRef="#ctx0" brushRef="#br0" timeOffset="107466.38">14221 11943 0,'0'0'0,"0"0"0,0-17 0,0 2 0,-1 0 15,1-2-15,-3 2 0,-4-2 16,-1 0-16,-2-1 0,-4 2 16,14 16-16,-12-12 0,-5 0 0,-1 2 15,-4 1-15,22 9 0,-25-9 16,-9 1-16,-4 4 0,-3 1 15,-5 4-15,-2 3 0,-2 3 16,1 1-16,3 3 0,0 1 16,3 2-16,3 2 0,-72 53 15,79-39-15,15-6 0,8-5 16,8-4-16,2-10 0,3 11 16,24 20-16,9-8 0,-1-6 0,4-3 15,4 0-15,4 0 0,3-1 16,-4-2-16,1 1 0,1 3 15,-3 1-15,-4 2 0,-3 0 16,14 17-16,-20-8 0,-7 0 16,-7-3-16,-8 0 0,-5-4 15,-5-3-15,-3 1 0,-7 1 16,-7 0-16,-3-3 0,-4-4 0,-3-3 16,-3-3-16,-3-3 0,-1-3 15,-3-3-15,-1-4 0,3-3 16,0-2-16,1-7 0,4-2 15,5-6-15,0-12 0,11 6 16,3 3-16,4 5 0,3 6 16,3 8-16,-1 0 0,2 3 15,-1-3-15,1 6 0</inkml:trace>
  <inkml:trace contextRef="#ctx0" brushRef="#br0" timeOffset="107950.75">14429 10923 0,'0'0'0,"0"0"0,26 5 0,3 0 0,-4 2 15,5 1-15,3 2 0,6 3 16,8 5-16,7 7 0,5 3 16,3 5-16,3 6 0,-1 4 15,-1 7-15,-3 5 0,-5 4 16,-8 3-16,-6 2 0,-5 3 15,-8 1-15,-9 0 0,-6-1 16,-9-4-16,-5 0 0,-6 2 16,-5-1-16,-6 0 0,-2-2 15,-6-1-15,-3-4 0,-4-1 0,-4-2 16,-1-3-16,-4-3 0,1-4 16,-2-1-16,4-5 0,4-5 15,5-4-15,-19 17 0,28-24 16,8-6-16,8-8 0,4-6 15,-5 12-15,6-14 0,0 0 16,0 0-16,0 1 0,-3 8 0,3 1 16,0-10-16,0 0 0,0 0 15</inkml:trace>
  <inkml:trace contextRef="#ctx0" brushRef="#br0" timeOffset="108153.87">15924 11817 0,'0'0'0,"0"0"0,0 0 0,0 0 16,0 0-16,0 0 0,0 0 16,0 0-16,0 0 0,0 0 15,0 0-15,0 0 0,0 0 16,0 0-16,0 0 0,0 0 0,0 0 15</inkml:trace>
  <inkml:trace contextRef="#ctx0" brushRef="#br0" timeOffset="108403.84">15897 12546 0,'30'43'0,"0"6"0,0 9 0,-2 10 15,-5 8-15,-7 3 0,-10-4 16,-11 0-16,-12-2 0,-17-3 16,-18-7-16,-13-8 0,-18-7 15,-17-4-15,-16-4 0,-11 0 16,2-2-16,27-8 0,98-30 16,0 0-16,0 0 0,-74 22 15,74-22-15,-2 1 0,-46 14 0,12-4 16,10-4-16</inkml:trace>
  <inkml:trace contextRef="#ctx0" brushRef="#br0" timeOffset="130964.79">7105 14778 0,'0'0'0,"0"0"0,0 0 0,0 0 15,0 0-15,0 0 0,-32 1 16,23-1-16,-1 0 0,-3-1 15,-4 1-15,-4 1 0,-2-1 0,23 0 16,-18 2-16,0-1 0,0 0 16,-1 0-16,19 1 0,-17-1 15,-4 2-15,2 1 0,5 0 16,3-1-16,-1 2 0,4 0 16,4-2-16,1 1 0,1-2 15,1 0-15,0 1 0,0-2 16,0 4-16,1 0 0,33 40 0,115 58 15,-89-64-15,-28-18 0,-8-5 16,-6-1-16,-4-2 0,-6-1 16,-3-4-16,-3-4 0,0 2 15,-1 2-15,-4 3 0,-15 14 16,-18 1-16,6-10 0,6-4 16,1-2-16,-1 0 0,2-2 15,4-1-15,4-3 0,6-1 16,7-3-16,-1 1 0,3-1 0,-1 1 15,-13 2-15,6-1 0,10-4 16,-1 2-16,3-2 0,0 0 16,2 0-16,-2 0 0</inkml:trace>
  <inkml:trace contextRef="#ctx0" brushRef="#br0" timeOffset="131371.04">7411 15082 0,'0'0'0,"0"0"0,-15 0 0,2 0 15,-4 0-15,1 1 0,-3 2 16,-1 2-16,1 3 0,-2 1 16,1 2-16,20-11 0,-12 8 0,2 2 15,1 0-15,2 0 0,2-1 16,1 2-16,2-2 0,1 1 15,1 0-15,1-9 0,0 8 16,7 9-16,11 3 0,86 30 16,-83-48-16,0-1 0,-1-3 15,0-2-15,-1-2 0,-3-3 16,-1-2-16,-4-2 0,-2-3 16,-3-3-16,-6-2 0,-7 9 0,6 11 15,0 0-15,-14-15 16,-53-59-16,47 56 0,0 0 0,-3 1 15,1 2-15,0 2 0,2 1 16,3 2-16,4 2 0,2 1 16,11 7-16,0 0 0,0 0 15,0 0-15,0 0 0,0 0 16,0 0-16,0 0 0</inkml:trace>
  <inkml:trace contextRef="#ctx0" brushRef="#br0" timeOffset="131964.75">7639 15010 0,'0'0'0,"0"0"0,1 11 0,0 1 16,0 1-16,0 0 0,1 3 15,-1 2-15,1 2 0,-1 3 16,-1-23-16,2 16 0,1 1 0,-1 1 16,0 0-16,-2-16 0,2 17 15,1 5-15,1 1 0,0 0 16,-1-2-16,0-1 0,0-2 15,-1-3-15,-1-5 0,1-1 16,-1-2-16,0-1 0,-1-3 16,0 0-16,0 14 0,-6-8 15,5-10-15,0-1 0,-1 0 16,-12-19-16,5 4 0,-6-12 0,2-2 16,-10-21-16,14 31 0,-1-1 15,1 0-15,1-1 0,-1-1 16,3 2-16,1-1 0,1 1 15,4 1-15,2 1 0,2 0 16,0 10-16,-4 8 0,0 0 16,0 0-16,12-8 0,49-26 0,-45 30 15,2 1-15,0 3 0,4 3 16,1 4-16,-8-2 0,11 7 16,2 2-16,0 3 0,-3 0 15,-3 0-15,-3 1 0,-2 0 16,-5-2-16,-4-1 0,-2-1 15,-2-2-15,-2-3 0,-2-5 16,1 1-16,-1-2 0,-2 7 16,-9 7-16,-14-2 0,-5-6 0,-1-3 15,4-4-15,4-2 0,-3-2 16,1-2-16,2 1 0,6 0 16,4 1-16,5 1 0,2 0 15,1 0-15,3 0 0,-2 0 16,0 0-16,-9-9 0,15 8 15,1-1-15,2 1 0,1-1 16,-4 3-16,2-2 0,0 1 0,0 0 16,0 1-16</inkml:trace>
  <inkml:trace contextRef="#ctx0" brushRef="#br0" timeOffset="132527.23">8054 15012 0,'0'0'0,"0"0"0,0 0 0,5 11 0,1 3 16,0 0-16,0 4 0,2 3 16,-3-2-16,2 3 0,1 1 15,0 4-15,2 0 0,-1 2 16,0 0-16,1 2 0,-2-3 0,-8-28 15,7 27-15,1 5 0,0-2 16,-2-2-16,-2-4 0,0-1 16,-2-6-16,0-5 0,-1 2 15,0-8-15,-1 1 0,1-4 16,1 33-16,-3-31 0,1-5 16,0 0-16,0 0 0,0 0 0</inkml:trace>
  <inkml:trace contextRef="#ctx0" brushRef="#br0" timeOffset="132949.04">8308 15295 0,'0'0'0,"0"0"0,0 0 0,2 14 0,0 1 15,2 0-15,1 2 0,1 1 16,1 1-16,-1 0 0,-1 0 16,0 0-16,-5-19 0,3 12 0,-1-1 15,1 0-15,-1-1 0,1 0 16,-1-3-16,0 0 0,0-1 15,-2-6-15,14 22 0,-12-27 16,-1-2-16,1-2 0,0-5 16,-1-3-16,2-4 0,0-2 15,1-3-15,1-1 0,0 0 16,1 0-16,1 0 0,0 3 16,0 3-16,1 5 0,3 3 0,-1 5 15,-1 5-15,2 4 0,-11-1 16,8 4-16,3 3 0,12 13 15,1 4-15,-4 1 0,-2-3 16,-2 3-16,-1-1 0,-3 0 16,1-4-16,-3-2 0,-2-4 15,-2-5-15,-2-2 0,-1-2 16,-1-1-16,0-1 0,-1-2 0,1 2 16,-2-3-16,2 4 0,1 0 15,10-10-15,-11 3 0,11-24 16,-11 19-16,1 0 0,-1 0 15,0 1-15,-1 2 0,0 1 16,0 0-16,1 0 0,-2 4 16</inkml:trace>
  <inkml:trace contextRef="#ctx0" brushRef="#br0" timeOffset="133199.01">9096 15041 0,'0'0'0,"0"0"0,-13 9 0,-1 0 0,-1 2 15,-2 1-15,0 1 0,-1 2 16,18-15-16,-12 12 0,1 2 16,0 1-16,2 0 0,9-13 15,-7 16-15,0 4 0,3 3 0,3 3 16,5 4-16,4 4 16,3-2-16,4 0 0,1-4 0,4 0 15,1-3-15,2-4 0,1-3 16,8 2-16,64 11 0,-85-32 15,0 0-15,-3-1 0,-4 0 16,1 0-16,0 0 0,0 0 16,-1 0-16</inkml:trace>
  <inkml:trace contextRef="#ctx0" brushRef="#br0" timeOffset="133495.87">9461 14989 0,'0'0'16,"0"0"-16,21 15 0,1-1 0,-1 2 16,-3 0-16,0 2 0,3 5 0,0 2 15,1 2-15,-2 4 0,-1 1 16,-2 0-16,-2 0 0,-4-1 16,-4-1-16,-1-4 15,-6-22-15,2 21 0,-3 2 0,-5 3 16,-3-3-16,-2-2 0,-4-4 15,-1-3-15,-1-3 0,3-5 16,-4 1-16,11-8 0,-34 7 0,38-10 16,-5-1-16,5 0 0,-1-1 15,1-1-15,0 0 0,2 0 16</inkml:trace>
  <inkml:trace contextRef="#ctx0" brushRef="#br0" timeOffset="133652.15">10053 15230 0,'0'0'0,"0"0"0,0 0 15,0 0-15,0 0 0,0 0 16,0 0-16,0 0 0,0 0 16,0 0-16,0 0 0,0 0 15,0 0-15,0 0 0,0 0 16</inkml:trace>
  <inkml:trace contextRef="#ctx0" brushRef="#br0" timeOffset="133839.64">10062 15741 0,'0'0'0,"-1"96"0,-3-40 0,-4 0 0,-4 2 15,-11 2-15,-11-2 0,-15-4 16,-16-5-16,-18-5 0,-58-11 0,56-12 15,85-21-15,0 0 0,0 0 16,-61 16-16,20-6 0,41-10 16,-15 4-16,15-4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3-03T16:54:36.3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611 16682 0,'0'0'0,"0"0"0,0 0 16,22 5-16,-11-2 0,0 0 16,2 1-16,-1 3 0,-1 0 15,-1 1-15,-2 2 0,-1-1 0,0 2 16,2 1-16,-2 1 0,-1 0 15,-1 0-15,-1 2 0,-4-15 16,3 9-16,-2 0 0,0 1 16,-2 1-16,1 1 0,-2 0 15,2-7-15,-3 11 0,-1 8 16,1 2-16,-10 55 0,5-34 16,0-14-16,2-5 0,1-1 15,1-2-15,0 1 0,1 0 0,0-1 16,1-1-16,1 0 0,-1-2 15,0-4-15,1-1 0,0-1 16,0-4-16,0-2 0,1-1 16,-1-1-16,1-2 0,0-1 15,-1 0-15,1 0 0,0-1 16,0-1-16,0 0 0,-1 0 0,1 0 16,0-1-16,0 1 0,0-2 15,0 4-15,0-5 0,0 1 16,-1 5-16,1-6 0,0 0 15,0 3-15,0-1 0,0-1 16,-1 2-16,1-2 0,0 2 16,0-2-16,-1 2 0,1-2 15,-1 2-15,1-2 0,-1 3 16,0-3-16,-1 2 0,-2 2 0,2-3 16,-1-1-16,1 2 0,0-2 15,1 0-15,-1-1 0,0 2 16,0-1-16,0 0 0</inkml:trace>
  <inkml:trace contextRef="#ctx0" brushRef="#br0" timeOffset="14899.81">8672 13701 0,'0'0'0,"0"0"0,4-1 16,9-2-16,-4 3 0,2 1 15,2 2-15,4-1 0,3 0 16,-20-2-16,18 3 0,3-1 0,5 1 16,2 2-16,-25-5 0,30 4 15,13 1-15,6 1 0,4 0 16,2 1-16,3 0 0,3 0 15,0 1-15,1 0 0,-1-1 16,0 1-16,-3 1 0,-1-1 16,-2 0-16,-3 0 0,-2-2 15,101 14-15,-97-13 0,-19-2 16,-8-1-16,-4 1 0,-3 0 16,-2-1-16,-4 2 0,-7-3 0,0-1 15,-4 0-15,-4-1 0,7 2 16,-9-3-16,0 0 0,0 0 15,0 0-15,0 0 0,0 0 16</inkml:trace>
  <inkml:trace contextRef="#ctx0" brushRef="#br0" timeOffset="15267.53">8982 13918 0,'0'0'0,"0"0"0,0 0 0,0 0 16,1 4-16,6 12 0,-5-8 0,0 1 16,0 2-16,0 2 0,0 1 15,2 2-15,1 2 0,0 1 16,-5-19-16,4 14 0,0-1 16,11 26-16,-15-39 0,6 13 15,-1-2-15,-5-11 0,0 0 16,0 0-16,0 0 0,0 0 15,0 2-15</inkml:trace>
  <inkml:trace contextRef="#ctx0" brushRef="#br0" timeOffset="15784.16">9036 13910 0,'0'0'0,"0"0"0,0 0 0,0 0 0,0 0 16,0 0-16,0 0 0,27-3 15,-16 1-15,-11 2 0,0 0 0,0 0 16,0 0-16,0 0 0,0 0 16,0 0-16,0 0 0,0 0 15,0 0-15,99 0 0,-85 2 16,-14-2-16,26 8 0,-16-4 16,-1 1-16,-3 1 0,-1 3 15,-1 0-15,-1 2 0,-3-11 16,4 21-16,-4-21 0,3 24 15,-3-24-15,0 9 0,0-1 16,1 0-16,-1-1 0,0-1 0,0 0 16,0-6-16,0 0 0,0 0 15,0 0-15,1 3 0,2 17 16,-3-20-16,0 0 0,0 0 16,1 2-16,-1-2 0,1 0 15,0 0-15,0-1 0,0 0 16,20-30-16,-17 24 0,-1 3 0,-1 1 15,0-1-15,18-10 0,-8 9 16,-3 3-16,0 2 0,-1 1 16,0 2-16,-4 0 0,1 0 15,0 0-15,3 3 0,6 6 16,1 1-16,-3-3 0,0-2 16,-3-2-16,0-1 0,-2-2 15,-3-1-15,5 1 0,-7-3 0,4 2 16,3 0-16,0 0 0,5-1 15,-6-1-15,-4-1 0,-4 1 16,0 0-16</inkml:trace>
  <inkml:trace contextRef="#ctx0" brushRef="#br0" timeOffset="16317.44">9603 13793 0,'0'0'0,"0"0"0,0 0 0,4 2 15,8 6-15,-3-1 0,0 2 0,-1 2 16,-1 1-16,1 3 0,0 0 15,2 0-15,0 1 0,-1 2 16,-9-18-16,6 11 0,0-1 16,-1 0-16,1-2 0,-1 0 15,-1-1-15,0 0 0,0-1 16,-1-1-16,-3-5 0,0 0 16,0 0-16,11 28 0,-16-31 15,-1-2-15,-2-5 0,-1 0 0,-3-1 16,-1 0-16,-3 0 0,-1 3 15,0 3-15,0 2 0,0 3 16,1 3-16,0 3 0,14-4 16,-8 6-16,-1 2 0,5 0 15,2 0-15,2-5 0,2-1 16,-1 1-16,1-1 0,2 7 16,14 18-16,16-3 0,-2-10 0,-4-4 15,0-3-15,-4-4 0,-4-3 16,-7-2-16,2 0 0,4-3 15,-1-2-15,1-2 0,-3-2 16,-4 2-16,-4 1 0,-1 2 16,-2 1-16,0 1 0,-1-1 15,-1 2-15,1-1 0,-2 2 16,4-4-16,0-1 0,-5 10 0,-2 1 16,0 2-16,1 0 0,1 0 15,1 0-15,1 1 0,0-5 16,2 1-16,-1 0 0,0-1 15,1-1-15,2 4 0,1-2 16,-1 0-16,2-1 0,13 8 16,-17-12-16,0 2 0,2-2 15,-5 0-15,0 0 0</inkml:trace>
  <inkml:trace contextRef="#ctx0" brushRef="#br0" timeOffset="16467.66">9899 13939 0,'0'0'16,"0"0"-16,0 0 0,3 2 0,0 2 0,-3-4 16,0 0-16,0 0 0,10 16 15,-4-7-15,-2-4 0,-4-5 0,0 0 16,0 0-16,0 0 0,0 0 16,0 0-16,0 0 0</inkml:trace>
  <inkml:trace contextRef="#ctx0" brushRef="#br0" timeOffset="16750.71">10161 14011 0,'0'0'0,"0"0"0,-11 0 0,-2 0 0,0 3 15,-2-1-15,2 3 0,-3 1 16,3 3-16,-1 0 0,2 1 15,2 3-15,1-1 0,4 1 16,6 0-16,6 0 0,1 0 16,3 1-16,5-1 0,1 0 0,4-1 15,3-1-15,1-4 0,2-2 16,1-4-16,-2-1 0,-2-1 16,-4-2-16,-4 0 0,-4 0 15,-2 1-15,-10 2 0,0 0 16,0 0-16,0 0 0,0 0 15</inkml:trace>
  <inkml:trace contextRef="#ctx0" brushRef="#br0" timeOffset="17100.93">10288 14118 0,'0'0'0,"0"0"0,0 0 0,5 2 0,10 5 16,-3-1-16,1-2 0,2 0 16,2-2-16,2-2 0,1-1 15,0-1-15,0-2 0,-1 0 16,-2-2-16,-17 6 0,27-13 15,-18 3-15,-2 0 0,-4-3 16,-3 2-16,-3 1 0,-5 1 0,-2 1 16,-3 2-16,-4 0 0,-1 4 15,-2 2-15,-2 1 0,0 2 16,3 1-16,1 1 0,13 0 16,5-5-16,0 0 0,0 0 15,-4 10-15,-16 47 0,18-45 16,1 0-16,4-1 0,1 1 15,5-2-15,0-1 0,1-1 0,3 1 16,2-2-16,1-1 0,0-1 16,-16-5-16,9 2 15,4 0-15,3-2 0,-10 0 0,6 0 16,-4-2-16,-1 2 0,-4 0 16,1-1-16,0 1 0,-1 0 15,0 0-15</inkml:trace>
  <inkml:trace contextRef="#ctx0" brushRef="#br0" timeOffset="17417.55">10760 14070 0,'0'0'0,"0"0"0,0 0 0,-14-7 0,0-1 16,-1 1-16,-1 1 0,0 1 15,-1 2-15,4 1 0,1 2 16,2 0-16,3 2 0,2 1 15,5 3-15,3 2 0,5 3 0,5 1 16,4 3-16,3 1 0,2 4 16,-1 2-16,1-1 0,-2 0 15,-4-2-15,0-1 0,-5-2 16,-4-2-16,-2-2 0,-4-3 16,-5-2-16,-3 0 0,7-7 15,-7 4-15,2-2 0,-13 2 0,-16-2 16,-6-4-16,-12-6 0,25 2 15,6 1-15,6-1 0,5 3 16,5 1-16,1 1 0,1 0 16,-1 0-16,3 1 0</inkml:trace>
  <inkml:trace contextRef="#ctx0" brushRef="#br0" timeOffset="32152.08">7373 14433 0,'0'0'0,"0"0"16,-2-1-16,0-2 0,-4-8 0,6 11 16,-8-14-16,4 6 0,-3 0 15,-1 0-15,-3 1 0,-3 2 0,-2 1 16,-4 0-16,20 4 0,-13-1 15,-3 1-15,0 2 0,-1 0 16,16-2-16,-14 1 0,-6 3 16,2-1-16,5 2 0,2-2 15,3 1-15,-16 32 0,34-28 16,4 1-16,6 0 0,5 0 16,6 0-16,3 1 0,3 0 15,2 0-15,1 0 0,-3 1 16,-1 0-16,-5 0 0,-6-3 0,-6 1 15,-6 1-15,-7-2 0,-5 2 16,-6-2-16,-5 1 0,-5-1 16,-5 1-16,5-4 0,-13 2 15,-5 2-15,-1-3 0,-1 0 16,2-2-16,4-2 0,6-1 16,5-1-16,5-1 0,6 1 15,0-2-15,-10-14 0,22 8 0,4 1 16,2 0-16,-1 2 0,-1 0 15,0 1-15,-1 2 0,-7 2 16,0 0-16,0 0 0</inkml:trace>
  <inkml:trace contextRef="#ctx0" brushRef="#br0" timeOffset="32650.09">7809 14470 0,'0'0'0,"0"0"0,-6-11 15,1 0-15,5 11 0,-12-20 16,4 11-16,-2-1 0,0 2 16,-1 0-16,-2 1 0,-1 2 15,-3 0-15,0 2 0,-1 2 16,18 1-16,-12 1 0,0 1 16,1 2-16,-2 0 0,3 2 15,7-5-15,-7 6 0,-3 1 0,3 1 16,2 0-16,-8 59 0,21-56 15,3 0-15,2-2 0,1-2 16,4-2-16,1-2 0,2-3 16,0-1-16,1-2 0,0-2 15,-3-2-15,-9 2 0,0-3 16,-7 7-16,0 0 0,0 0 0,6-9 16,0 0-16,-1 1 0,0 2 15,0 0-15,-2 3 0,0 0 16,-1 5-16,5 8 0,-7-6 15,-2 1-15,1 5 16,-1 3-16,-1 5 0,-1 3 0,2-12 16,-2 16-16,0 8 0,1-1 15,1-1-15,1-3 0,0-1 16,2-2-16,-1-1 0,1-4 16,-1-3-16,1-4 0,0-2 0,1-3 15,-1 2-15,1-5 0,-1 0 16,0-2-16,0 2 0,-1-5 15,3 5-15,-3-5 0,0 2 16,2 2-16</inkml:trace>
  <inkml:trace contextRef="#ctx0" brushRef="#br0" timeOffset="33084.44">7920 14555 0,'0'0'0,"0"0"0,0 16 0,1 0 16,0 1-16,-1-17 0,0 0 15,9 43-15,-4-31 0,1-1 0,1 1 16,0-1-16,2-2 0,0-1 16,1-2-16,2-2 0,0-3 15,-1-3-15,1-3 0,-2-3 16,0-3-16,-1 0 0,-1 0 15,-1-1-15,-2-1 0,1-1 16,-1 0-16,-1 1 0,-1 1 16,0 3-16,-3 9 0,0 0 15,1-12-15,-2 15 0,-1 3 0,-1 1 16,1 4-16,0 2 0,1 1 16,2 1-16,0 0 0,-1-15 15,2 8-15,1 0 0,-3-6 16,4 5-16,1 4 0,2-3 15,0-2-15,-2-2 0,-2-2 16,1-1-16,1 2 0,-2-2 0,1 0 16,-1-1-16,2 1 0,-5-1 15,4 1-15,25-5 0,-16-1 16,-6 0-16</inkml:trace>
  <inkml:trace contextRef="#ctx0" brushRef="#br0" timeOffset="33567.72">8416 14586 0,'0'0'0,"0"0"0,0 0 15,0 0-15,-1-3 0,1 3 16,-2-2-16,-11-13 0,10 10 16,-1 0-16,-2 0 0,6 5 15,-12-12-15,3 6 0,-3 1 16,-1 1-16,-2 1 0,0 2 15,-3 2-15,0 4 0,0 1 16,1 2-16,1 0 0,3 3 0,2 0 16,4 1-16,3 0 0,4 1 15,2-2-15,3-1 0,3-1 16,3-1-16,2-2 0,4-2 16,0-1-16,2-2 0,1-3 15,-10-1-15,-10 3 0,0 0 16,0 0-16,0 0 0,11-11 15,2 1-15,-3 1 0,51-44 0,-53 46 16,0 0-16,-8 7 0,-2-2 16,0 3-16,-1 0 0,0-1 15,3 0-15,-3 4 0,0 1 16,-17 23-16,16-22 0,2 1 16,1 2-16,1 2 0,2 1 15,1 1-15,3-1 0,2-1 16,2 0-16,2-5 0,1-1 0,0-4 15,2-1-15,-2-3 0,2-1 16,-4 0-16,-1 0 0,-1 1 16,-9 3-16,0 0 0,0 0 15,0 0-15,0 0 0,0 0 16</inkml:trace>
  <inkml:trace contextRef="#ctx0" brushRef="#br0" timeOffset="33884.46">8607 14528 0,'0'0'0,"0"0"0,-6 25 0,1 0 0,2-1 16,1-1-16,0-1 0,2 0 16,2-3-16,1-3 0,1-2 15,1-4-15,1-2 0,-2-2 16,-4-6-16,0 0 0,0 0 16,0 0-16,12 3 0,-12-7 15,-1-1-15,0-2 0,0-3 0,-1-2 16,1-2-16,0-2 0,1 16 15,0 0-15,0 0 0,0 0 16,0 0-16,0 0 0,3-16 16,0 2-16,20-75 0,-17 77 15,2 2-15,3-1 0,-1 2 16,1 4-16,2 0 0,-2 1 16,-1 3-16,0 0 0,-2 1 0,-1 1 15,-7-1-15,0 0 0,0 0 16,0 0-16,0 0 0,0 0 15</inkml:trace>
  <inkml:trace contextRef="#ctx0" brushRef="#br0" timeOffset="34217.79">8766 14566 0,'0'0'0,"0"0"0,0 0 0,6 0 0,14 0 0,-9 0 16,0 3-16,2 1 0,1-1 15,0 0-15,1-3 0,1-1 16,-1-2-16,-1-1 0,0-1 15,-3-2-15,-1-1 0,-3-1 16,-1 0-16,-3 1 0,-3 1 16,-2 0-16,-3 2 0,-2 1 15,-4 2-15,-1 0 0,-3 4 16,-2-1-16,17-1 0,0 0 0,-17 7 16,-60 21-16,55-19 0,4 1 15,1 0-15,5 1 0,3 2 16,4 2-16,4-1 0,5 1 15,5 0-15,4 1 0,5-3 16,3 0-16,3-3 0,1-1 16,0-3-16,-2-2 0,-2-2 15,-4-1-15,-3-1 0,-4-1 0,-10 1 16,0 0-16,0 0 0,0 0 16,0 0-16</inkml:trace>
  <inkml:trace contextRef="#ctx0" brushRef="#br0" timeOffset="37384.5">9157 14271 0,'0'0'0,"0"0"0,21 5 15,0-1-15,0 2 0,2-2 16,2 1-16,-25-5 0,18 3 16,-1 2-16,1 0 0,0 1 0,-17-6 15,18 6-15,1 0 0,-1 1 16,-1 0-16,-4-2 0,5 2 16,-10-3-16,-1-1 0,-1 0 15,-1-1-15,-3-1 0,0 2 16,0-3-16,1 1 0,-3 0 15</inkml:trace>
  <inkml:trace contextRef="#ctx0" brushRef="#br0" timeOffset="37767.68">9201 14351 0,'0'0'0,"0"0"0,0 0 0,0 0 0,0 0 15,0 0-15,0 0 0,0 0 16,0 0-16,4 3 0,19 18 15,-19-15-15,-1 2 0,-1 3 16,0 3-16,-2 3 0,0 0 16,-2 5-16,2-22 0,-2 16 0,-2-1 15,0 3-15,-1 0 0,4-16 16,-5 17-16,-1 5 0,-2 1 16,-1 0-16,1-1 0,0-2 15,-1 0-15,2-3 0,1-1 16,0-1-16,1-2 0,0-2 15,3-2-15,-2 16 0,5-20 16,1 0-16,0 0 0,1-1 0,5 6 16,12 7-16,10-2 0,-1-4 15,0-3-15,0-2 0,-4-2 16,-2-1-16,-1-2 0,-6-2 16,-4 0-16,4-2 0,-4 1 15,-4 0-15,-1-1 0,-1 0 16,-2 1-16,0 0 0,0-1 0,0 1 15,1-1-15</inkml:trace>
  <inkml:trace contextRef="#ctx0" brushRef="#br0" timeOffset="38217.6">9673 14612 0,'0'0'0,"0"0"0,0 0 16,0 0-16,0 0 0,-37 10 16,28-6-16,-1 1 0,0 0 15,-5 2-15,0 1 0,-1 2 16,-1 2-16,1 1 0,16-13 16,-10 9-16,2 1 0,2 0 15,-1 0-15,4-2 0,1 1 16,1 0-16,1-1 0,1 1 0,1-1 15,0-3-15,5 7 0,8 4 16,5-3-16,-1-3 0,86 6 16,-83-19-16,1-3 0,-1-1 15,-2-4-15,-3-1 0,-2-3 16,-4-2-16,-4-1 0,-3 0 16,-4 0-16,-5 1 0,-5 9 15,10 8-15,0 0 0,-18-9 16,-68-36-16,64 34 0,1 0 0,3 2 15,2 0-15,3 2 16,1 1-16,4 2 0,8 4 0,-7-7 16,8 4-16,1 1 0,2-1 15,0 2-15,0 0 0,-4 1 16,0 0-16,0 0 0,0 0 16,0 0-16</inkml:trace>
  <inkml:trace contextRef="#ctx0" brushRef="#br0" timeOffset="38666.96">9849 14448 0,'0'0'0,"0"0"0,0 0 16,5-1-16,16-1 0,-12 1 16,0 1-16,2 1 0,2-1 15,3 2-15,2 1 0,3-1 0,0 1 16,0 0-16,-21-3 0,13 3 15,-2 0-15,-1-1 0,0 1 16,-2-1-16,-1 1 0,-1 0 16,-1-1-16,1 1 0,-2-1 15,-1 1-15,5 10 0,-7-4 16,-2 1-16,0 0 0,0-5 16,0 1-16,0-1 0,0 2 0,0 3 15,-2 14-15,1 9 0,0 7 16,2-2-16,-1-6 0,1-4 15,1-3-15,0-5 0,-1-6 16,0 4-16,-1 5 0,-1-3 16,0-3-16,-2-2 0,0 0 15,-1-2-15,-1-2 0,-2 1 16,-3-1-16,0-2 0,1-2 0,-2-1 16,4-2-16,1-1 0,1-2 15,2 0-15,0-1 0,4 0 16,-14 2-16,4-2 0,-21-9 15,26 6-15,3 1 0,0-1 16,0 0-16,1 1 0,1 2 16</inkml:trace>
  <inkml:trace contextRef="#ctx0" brushRef="#br0" timeOffset="39084.53">10269 14557 0,'0'0'0,"0"0"0,0 0 16,3 2-16,5 11 0,-5-4 16,0 0-16,-1 3 0,-1 4 15,-2 3-15,-1 3 0,0 2 16,2-24-16,-2 17 0,0-1 15,1 2-15,-1-1 0,0 0 16,2-13-16,-2 13 0,-2 5 16,2-1-16,-1-3 0,2 0 15,-1 0-15,1-4 0,0-1 0,1-3 16,1-1-16,0 6 0,4 2 16,3 0-16,23 18 0,-2-17 15,-4-7-15,0-2 0,-1-4 16,-3-1-16,-1-1 0,1 0 15,-1-1-15,-6-1 0,-6 0 16,2-2-16,9-1 0,-11 1 0,-2 0 16,0-1-16,-2 2 0,-2-1 15,1 1-15,0-2 0,-1 2 16,1-1-16</inkml:trace>
  <inkml:trace contextRef="#ctx0" brushRef="#br0" timeOffset="39317.83">10267 14577 0,'0'0'0,"0"0"0,18-2 16,0 1-16,0 0 0,3 1 16,2 0-16,2 0 0,-25 0 15,19 2-15,2-1 0,0 0 16,0 1-16,-19-2 0,19 2 0,5-1 15,9 1-15,-15-2 0,-2 2 16,-4-2-16,-1 0 0,-8 0 16,2 0-16,-1 0 0,0 0 15,-2 0-15</inkml:trace>
  <inkml:trace contextRef="#ctx0" brushRef="#br0" timeOffset="39751.19">10786 14676 0,'0'0'0,"0"0"0,-3-1 0,-1 2 15,-10 4-15,5-3 0,-1 2 16,-1 3-16,-2 1 0,0 4 0,0 2 15,1 3-15,2 1 0,1 1 16,3 0-16,6-19 0,-2 13 16,1-1-16,1 0 0,2 0 15,1 0-15,-3-10 0,4 9 16,6 5-16,2-1 0,1-2 16,1-3-16,1-2 0,1-2 15,-1-2-15,-1-3 0,32-5 0,23-25 16,-56 16-16,-1-2 0,0-3 15,-4-1-15,-4-2 0,-4 0 16,-3 0-16,-4 2 0,-5-1 16,3 11-16,9 9 0,0 0 15,-12-10-15,0 0 0,-41-40 16,41 39-16,2 0 0,2 0 16,1 2-16,2 1 0,5 8 15,0 0-15,0 0 0,0 0 0,0 0 16,0 0-16,0 0 0</inkml:trace>
  <inkml:trace contextRef="#ctx0" brushRef="#br0" timeOffset="40217.87">11002 14528 0,'0'0'0,"0"0"0,0 0 16,30-3-16,-13 3 0,0-1 16,2 1-16,1 1 0,0 0 15,3 0-15,-23-1 0,15 2 0,1-1 16,1 1-16,-2-1 0,1 2 15,-12-3-15,11 1 0,5 2 16,-2 0-16,-2-1 0,-2 1 16,-2-1-16,-2 0 0,-2-1 15,0 1-15,-2-1 0,-1 0 16,-1 0-16,15 4 0,-3 1 0,-11-2 16,-5-4-16,1 1 0,0 9 15,-3 1-15,-1 0 0,3-6 16,-1 0-16,0 2 0,1 0 15,0-5-15,-1 7 0,1 15 16,0 13-16,5 11 0,5 2 16,0-11-16,-2-7 0,2-3 15,0 1-15,0-1 0,1-4 16,-2-3-16,-1-2 0,-2-2 0,1-3 16,-3-2-16,-1-2 0,-2-5 15,0 0-15,0-2 0,-1-1 16,0 0-16,0-1 0,-2 7 15,-10 8-15,-22 0 0,-14-8 16,4-6-16,7-2 0,5-1 16,-8-1-16,20 1 0,8-1 15,1 1-15,4 0 0,3 0 0,0 0 16,1-1-16,-1 1 0,2 0 16</inkml:trace>
  <inkml:trace contextRef="#ctx0" brushRef="#br0" timeOffset="43251.25">11591 14659 0,'0'0'0,"0"0"0,0 0 15,0 0-15,0 0 0,0 0 0,0 0 16,27-4-16,-20 4 0,1-1 15,-8 1-15,22 0 0,-6 0 16,2 0-16,2 0 0,-20 0 16,15 1-16,1-1 0,2 2 15,0-1-15,-16 0 0,18 1 16,8 1-16,2 1 0,1 0 16,-1 0-16,1 1 0,-1 0 0,0-1 15,-2 1-15,0-2 0,-1 1 16,-3 0-16,0-1 0,-2-1 15,34 2-15,-41-3 0,-2-1 16,-8 0-16,2 0 0,-5 0 16,5 0-16,-7 0 0,8 0 15,-3 0-15,7-12 0,-12 0 16,-3 2-16,1 6 0,-1 0 0,0-1 16,-3-1-16,-8-9 0,-2 0 15,3 3-15,4 5 0,3 2 16,0 1-16,3 1 0,-1 1 15,2-1-15,0 1 0,0 1 16,1 0-16,-1-1 0,1-8 16,11 9-16,1 2 0,0 1 15,-5-1-15,0 1 0,-3-1 16,5 1-16,5 3 0,8 5 0,1 6 16,-8-3-16,-5-3 0,-1-1 15,-1 2-15,-4-4 0,-1-3 16,-1 1-16,0-2 0,0 5 15,-1-2-15,0 0 0,-5 13 16,-14 17-16,-5-6 0,7-10 16,3-6-16,3-3 0,3-4 15,2 0-15,-1-2 0,4-2 0,-1 0 16,2-2-16,-2 3 0,3-3 16,-5 2-16,6-3 0,0 0 15,-3 3-15,-10 4 0,13-7 16,0 0-16,0 0 0</inkml:trace>
  <inkml:trace contextRef="#ctx0" brushRef="#br0" timeOffset="43701.25">12593 14569 0,'0'0'16,"0"0"-16,9-7 0,-1-2 0,2 2 0,0-1 15,-10 8-15,22-13 0,-10 7 16,2 0-16,-1 1 0,3-1 16,-2 0-16,-1 1 0,2 0 15,-2 1-15,-1 1 0,-3 0 16,-1 1-16,-8 2 0,0 0 15,0 0-15,14 0 0,-13 2 16,-1 2-16,-2 0 0,0 3 0,-1 2 16,-2 2-16,-1 2 0,0 2 15,-1 1-15,-1 3 16,-3 1-16,-1 1 0,-1 2 0,2 0 16,4-8-16,0 7 0,-1 0 15,4 0-15,0-1 0,2-3 16,0-1-16,0 1 0,1 0 15,0 2-15,1-5 0,0-4 16,0-4-16,0 1 0,0 2 0,1-5 16,-1 1-16,0-2 0,0 1 15,0-4-15,1 3 0,-1-3 16,0 5-16,2 12 0</inkml:trace>
  <inkml:trace contextRef="#ctx0" brushRef="#br0" timeOffset="43917.92">12455 14971 0,'0'0'15,"0"0"-15,0 0 0,0 0 0,7 0 0,24 5 16,-18-2-16,4 0 0,2 1 16,-19-4-16,18 1 0,1 1 15,3 0-15,1 0 0,-20-2 16,22 2-16,7 0 0,2 1 16,-1-1-16,-2 0 0,-2 0 15,-3 0-15,-4-1 0,-6 0 16,-6 0-16,4-1 0,-9 0 15,3 1-15,-6-1 0,10 0 0,-12 0 16,2 0-16,-2 0 0,0 0 16,0 0-16</inkml:trace>
  <inkml:trace contextRef="#ctx0" brushRef="#br0" timeOffset="50818.02">7302 15054 0,'0'0'0,"0"0"0,-5 0 0,-11 2 15,6 0-15,-1-2 0,-3 1 16,1 1-16,-1-2 0,1 0 16,0 0-16,0 0 0,2 1 15,0 0-15,3 1 0,3 1 16,2 2-16,2-1 0,3 2 0,3-1 16,2 1-16,4 1 0,2 1 15,3-1-15,3 2 0,2 2 16,1 0-16,0 0 0,1 2 15,1 2-15,-2 0 0,-9-5 16,1 2-16,0-1 0,-7-2 16,-2-3-16,-3-1 0,-1-4 0,0 2 15,0-2-15,1 3 0,-2 2 16,-3-1-16,2-3 0,-4 5 16,-17 4-16,-19-6 0,7-6 15,-37-11-15,55 7 0,4-1 16,2 0-16,4-1 0,5-1 15,4-1-15,4 1 0,1 0 16,-1 2-16,0 1 0,1 0 0,-8 5 16,0 0-16,0 0 0,0 0 15,0 0-15</inkml:trace>
  <inkml:trace contextRef="#ctx0" brushRef="#br0" timeOffset="51301.26">7712 15226 0,'0'0'0,"0"0"0,13-3 0,-13 3 16,0 0-16,0 0 0,36-14 15,-31 9-15,-2-2 0,-1 1 16,-1-1-16,-2 0 0,-1 0 0,-1 0 16,-2 0-16,1-2 0,-2 0 15,-2 0-15,-1 0 0,-2 1 16,-2 1-16,-1 2 0,-2 1 16,-1 2-16,-2 3 0,1 3 15,-2 2-15,2 3 0,3 0 16,1 1-16,4 0 0,3 1 15,3 3-15,3-1 0,4-1 0,2-3 16,4 0-16,4-2 0,-3-7 16,-10 0-16,0 0 15,0 0-15,0 0 0,17 0 0,-2-3 16,74-13-16,-75 11 0,1 0 16,-3 0-16,-1 0 0,-2 1 15,-1-2-15,-2 2 0,-6 4 16,0 0-16,0 0 0,0 0 15,0 0-15,8 1 0,-8-1 16,0 0-16,-6 10 0,-14 37 0,15-31 16,-1 2-16,2 1 0,1 2 15,0 1-15,1-1 0,0 1 16,2 0-16,0-2 0,0-20 16,0 5-16,2 6 0,0 0 15,0-5-15,18 23 0,-14-29 16,-1-1-16,1-3 0,-1 0 15,-1-1-15,-1 1 0,-3 4 0,0 0 16,0 0-16,0 0 0,0 0 16,0 0-16</inkml:trace>
  <inkml:trace contextRef="#ctx0" brushRef="#br0" timeOffset="51684.69">7889 15113 0,'0'0'0,"0"0"0,-1 3 15,-2 10-15,1-4 0,1 1 0,1 1 16,1 0-16,1 1 0,2 0 16,1 1-16,2-2 0,-1-1 15,0-1-15,1-2 0,2-2 16,3-2-16,-1 0 0,1-1 16,-1-2-16,1-3 0,0 0 15,-1-2-15,-1-2 0,2 0 0,-1-4 16,-2 1-16,0-1 0,-2-1 15,-2 1-15,-2 0 0,-1 3 16,0 1-16,-2 7 0,-1-7 16,-2 8-16,-2 3 0,0 4 15,0 1-15,1 4 0,2 1 16,1 0-16,1-14 0,1 8 16,0 0-16,1 1 0,0-4 15,2 6-15,5 0 0,1-1 0,0-4 16,-3-2-16,-2-2 0,1 0 15,2-1-15,-1-1 0,-4 0 16,3 2-16,-2-2 0,9-2 16,-5 1-16,0 0 0,-1-1 15,-1 0-15,-2 1 0</inkml:trace>
  <inkml:trace contextRef="#ctx0" brushRef="#br0" timeOffset="52151.37">8368 15181 0,'0'0'15,"0"0"-15,0 0 0,0 0 0,0 0 0,1-4 16,-1 4-16,-2-4 0,2 4 16,-2-4-16,2 4 0,-19-27 15,15 21-15,-1 1 0,-3-1 16,-1 1-16,-3 1 0,-2 2 0,-1 1 16,-2 1-16,0 2 0,-2 1 15,2 2-15,1 1 0,2-1 16,1 1-16,3 1 0,2 0 15,3 1-15,4 0 0,3 1 16,5-1-16,2 0 0,2 1 16,3-3-16,2 0 0,2-2 15,0-3-15,-8-2 0,-2-1 16,-8 2-16,0 0 0,0 0 16,12-7-16,0 0 0,-3 2 0,47-32 15,-47 30-15,-2-1 0,-4 7 16,-3 1-16,0 0 0,0 0 15,-3-1-15,-6-3 0,7 6 16,0 0-16,-1 4 0,2-1 16,0 0-16,0 0 0,2 1 15,3 21-15,-3-19 0,2 0 16,1-2-16,2-1 0,2-2 16,1-1-16,2-4 0,0-1 0,0 0 15,-1-2-15,-1 1 0,-1 0 16,-3 1-16,-5 3 0,0 0 15,0 0-15,0 0 0,0 0 16</inkml:trace>
  <inkml:trace contextRef="#ctx0" brushRef="#br0" timeOffset="52451.37">8505 15071 0,'0'0'0,"0"0"0,0 0 0,0 6 0,-1 8 0,1-14 16,-1 18-16,1-9 0,0 0 15,1 1-15,1 1 0,0-1 16,1 0-16,-1-2 0,2-1 15,-2-2-15,-2-5 0,4 9 16,-4-9-16,0 0 0,0 0 16,5 0-16,-4-3 0,0-2 15,0 2-15,0-3 0,1-3 16,0 0-16,0-2 0,1-1 0,0 0 16,2 0-16,0 1 0,1-1 15,0 3-15,2 0 0,1 1 16,0 3-16,1 2 0,3 2 15,0 1-15,1 1 0,0 1 16,0 1-16,-2 0 0,0 0 0,0-1 16,-3 0-16,-2 0 0,-7-2 15,0 0-15,0 0 0,0 0 16,0 0-16,0 0 0</inkml:trace>
  <inkml:trace contextRef="#ctx0" brushRef="#br0" timeOffset="52807.24">8792 15144 0,'0'0'16,"0"0"-16,5-1 0,9 0 0,-4 0 0,2 1 16,-12 0-16,22-1 0,-12-1 15,1 1-15,0-2 0,-1 0 16,-2-3-16,0 0 0,-1-1 16,-3 1-16,-2 0 0,-2 0 15,-2 2-15,-3 0 0,-4-1 16,-1 1-16,-3-1 0,-4 2 15,-2 2-15,-1 2 0,-2 0 16,0 4-16,1 0 0,0 2 0,1 1 16,4 2-16,2 1 0,5 2 15,4 2-15,4 0 0,3 1 16,3 0-16,4 1 0,5 0 16,2 1-16,4-3 0,2 0 15,0-1-15,2-3 0,1-2 16,-1-3-16,-12-4 0,6-1 15,11-2-15,-5-1 0,-7-1 0,-7 1 16,-1 1-16,-5 0 0,0 0 16,-1 0-16,1 1 0,-2-2 15</inkml:trace>
  <inkml:trace contextRef="#ctx0" brushRef="#br0" timeOffset="53134.64">9186 15036 0,'0'0'0,"0"0"0,0 0 0,25-7 16,-13 5-16,3 2 0,-1 1 15,3 0-15,2 1 0,1 3 16,-20-5-16,15 3 0,-2 2 16,2-1-16,-1 2 0,-2-2 15,-9-4-15,9 4 0,0 0 16,0 0-16,-5-1 0,-1-1 16,-1-1-16,3 2 0,-5-2 15,2 1-15,-3-2 0,4 2 0,-6-2 16,0 0-16,0 0 0,0 0 15,0 0-15</inkml:trace>
  <inkml:trace contextRef="#ctx0" brushRef="#br0" timeOffset="53484.69">9213 15041 0,'0'0'0,"0"0"0,0 0 0,-1 4 16,1-1-16,-4 12 15,3-8-15,0 2 0,-1 1 0,0 2 16,0 0-16,-1 2 0,-2 1 15,1 2-15,-1 0 0,5-17 16,-2 12-16,-1 1 0,1-1 16,0 0-16,1 0 0,-1 1 15,1-11-15,-1 11 0,0 2 16,1-1-16,-1 1 0,2-4 0,0 0 16,0-1-16,1 6 0,2 1 15,15 25-15,-1-19 0,-5-8 16,0-6-16,-3-2 0,3 2 15,4-1-15,-1 0 0,-1-1 16,-3-2-16,1 0 0,3-1 16,-4-1-16,-4-3 0,0 1 15,-2-1-15,4 2 0,-6-2 0,6 0 16,-4 0-16,2 0 0,-4-2 16,1 2-16,-1 0 0,1 0 15,21-6-15</inkml:trace>
  <inkml:trace contextRef="#ctx0" brushRef="#br0" timeOffset="53817.6">9607 15193 0,'0'0'0,"0"0"0,0 0 16,0 0-16,0 0 0,-2 25 15,1-15-15,0 1 0,-2 4 0,0 1 16,3-16-16,-9 35 0,5-16 16,1 0-16,-1-1 0,4-18 15,-1 11-15,0-1 0,1-1 16,0 0-16,0-2 0,1 0 15,0-1-15,17 21 0,-12-26 16,-1-2-16,0 0 0,-1-1 0,-4 2 16,0 0-16,0 0 0,0 0 15,0 0-15,0 0 0</inkml:trace>
  <inkml:trace contextRef="#ctx0" brushRef="#br0" timeOffset="54338.86">9768 15123 0,'0'0'16,"0"0"-16,0 0 0,5 1 0,10 1 0,-4-1 16,2 1-16,0 1 0,4 1 15,0-1-15,3 3 0,-1 0 16,2 0-16,-21-6 0,14 3 15,-1 0-15,-1 0 0,0-1 16,-1 0-16,-1 1 0,0-1 0,-1-1 16,-1 0-16,0 1 0,-2-1 15,0 0-15,-6-1 0,0 0 16,5 1-16,0 0 0,8 13 16,-12-4-16,-3-3 0,-1-1 15,0 1-15,0 2 0,1-5 16,0 2-16,1 0 0,0-2 15,-2 6-15,0 12 0,0 12 0,3 7 16,2 0-16,2-4 0,1-5 16,0-3-16,1-2 0,-1-2 15,0-1-15,-1-3 0,-1-5 16,-1-3-16,-1-4 0,-1-4 16,1 2-16,-1-4 0,0 2 15,-1 4-15,-1 1 0,1-7 16,-1 2-16,-1-1 0,-1 1 15,1-4-15,0 2 0,-1-1 0,0-2 16,-42-13-16,21-1 0,12 3 16,-1-1-16,10 7 0,0 2 15,0-1-15,2 1 0,0 1 16,0 1-16,0-2 0,1 2 16,-2-1-16</inkml:trace>
  <inkml:trace contextRef="#ctx0" brushRef="#br0" timeOffset="54634.72">10315 15181 0,'0'0'0,"0"0"0,0 0 0,19-2 0,1 2 16,1 3-16,2 2 0,1 2 15,-24-7-15,19 7 0,-1-1 16,0 0-16,0 1 0,-17-7 16,23 10-16,-5-3 0,-1 0 0,-5-1 15,-1-1-15,-7-3 0,1 0 16,-1 1-16,-1-2 0,-1 1 15</inkml:trace>
  <inkml:trace contextRef="#ctx0" brushRef="#br0" timeOffset="55018.07">10307 15139 0,'0'0'0,"0"0"16,4 10-16,0 1 0,-1 0 0,-1 4 15,-1-1-15,-1 2 0,-3 4 16,-2-1-16,-1 2 0,6-21 16,-6 15-16,0 1 0,-1 0 15,0-1-15,6-13 0,-6 14 16,-3 3-16,0 1 0,1-2 0,-1 0 16,2-2-16,1-2 0,1-2 15,0-1-15,2-1 0,0-2 16,2-1-16,1-2 0,-1 19 15,2-21-15,0 0 0,2 7 16,12 11-16,18 6 0,6-5 16,-7-7-16,-7-3 0,-6-4 15,1 1-15,-1-2 0,-1-2 16,-6-2-16,-2-2 0,0 1 0,-1-1 16,-2-1-16,3 0 0,3 0 15,-2-1-15,-2-1 0,-2 2 16,-4-1-16,2 1 0,-1-1 15,0 0-15,0 1 0</inkml:trace>
  <inkml:trace contextRef="#ctx0" brushRef="#br0" timeOffset="55241.29">10619 15287 0,'0'0'0,"0"0"0,2 4 0,3 9 0,-1-4 16,0 3-16,-1 1 0,-1 4 15,1 3-15,-2 0 0,0 3 16,-1 0-16,-1-2 0,1-21 16,-1 13-16,0-1 0,1-2 15,-2 6-15,2-3 0,0-13 0,0 0 16,0 0-16,0 0 0,0 0 16,0 0-16,0 1 0,0 5 15</inkml:trace>
  <inkml:trace contextRef="#ctx0" brushRef="#br0" timeOffset="55734.73">10857 15265 0,'0'0'0,"0"0"0,0 0 0,13-2 0,0 2 16,1 0-16,1 2 0,3 2 15,2 0-15,1 0 0,1 1 16,-22-5-16,15 2 0,1 1 16,-1-1-16,-1 0 0,0 0 0,-1-1 15,-2 0-15,-10-1 0,11 3 16,-3-1-16,0-1 0,-2 2 16,1-1-16,-3 0 0,-1-1 15,0 1-15,0 0 0,-1 0 16,1 1-16,8 9 0,-4 23 15,-8-30-15,1 1 0,-1 0 16,0-5-16,0 7 0,0 14 0,-3 31 16,0 15-16,-1-20 15,2-15-15,-1-3 0,-1-1 0,1-2 16,0-3-16,0-2 0,-1-1 16,-2-3-16,1-3 0,-2-3 15,0 1-15,1-3 0,2-4 16,0 0-16,-1 0 0,2-3 0,-2 0 15,1-1-15,2 0 0,-2 0 16,3-1-16,-3 0 0,-1-1 16,-39-17-16,16-5 0,13 3 15,-2-5-15,13 17 0,1 1 16,0-1-16,1 3 0,0 2 16,1-1-16,0 0 0,0 1 15,-1-1-15</inkml:trace>
  <inkml:trace contextRef="#ctx0" brushRef="#br0" timeOffset="56618.02">11493 15573 0,'0'0'0,"0"0"0,0 0 0,0 0 16,0 0-16,0 0 0,0 0 16,0 0-16,4-1 0,28-5 15,-22 6-15,0-1 0,2 1 16,3 0-16,1 1 0,4 1 0,-20-2 16,13 1-16,3 0 0,1-1 15,-1 2-15,2-2 0,-12 0 16,13 1-16,6-1 0,1 1 15,0 0-15,-2-1 0,-2 0 16,0-2-16,-1 1 0,-3-1 16,-1 1-16,-2-2 0,-1 1 15,-3-1-15,15-7 0,-21 8 16,-5 2-16,0 0 0,5-4 0,-1 0 16,-12-22-16,-6 10 0,-3 1 15,-4-1-15,-3 0 0,3 5 16,4 3-16,3 2 0,4 1 15,3 2-15,1 0 0,2 2 16,1-1-16,3 2 0,-7-2 16,-1 1-16,8 2 0,0 0 15,2 0-15,21 17 0,17 9 16,1-1-16,-9-4 0,-3-2 0,-2-2 16,-3 1-16,-4-1 0,-3-1 15,-5-1-15,-2-2 0,-5-4 16,-3-3-16,-1-3 0,-1 1 15,0 3-15,-5 5 0,-16 11 16,-17-1-16,3-9 0,5-4 16,1-2-16,1-3 0,0-1 0,4-1 15,6 0-15,-1 0 0,15-3 16,-6 0-16,10 0 0,-11 1 16,11-1-16,0 0 0,0 0 15,0 0-15,0 0 0</inkml:trace>
  <inkml:trace contextRef="#ctx0" brushRef="#br0" timeOffset="58451.21">12403 15513 0,'0'0'0,"0"0"0,0 0 0,12-1 15,-12 1-15,24-2 0,-12 1 0,2-1 16,0 0-16,3-1 0,-1 0 16,3-2-16,2 1 0,-21 4 15,12-3-15,1 0 0,1 1 16,-1-1-16,0 1 0,-1 0 15,-10 1-15,10-1 0,-1 0 16,-1 0-16,-3 0 0,0 2 0,-2 0 16,-2 0-16,1-1 0,-2 1 15,1 0-15,10 1 0,-9 27 16,-13-10-16,-37 51 0,33-51 16,4-7-16,-6 10 0,-3 3 15,1 2-15,0 0 0,2 1 16,1 0-16,2-1 0,2 0 15,3-2-15,3-2 0,2-3 16,1-4-16,1 3 0,0-10 0,0 3 16,0-5-16,1 1 0,-1-5 15,0 3-15,0-4 0,1 5 16,-1-6-16</inkml:trace>
  <inkml:trace contextRef="#ctx0" brushRef="#br0" timeOffset="60918.12">7209 15657 0,'0'0'0,"0"0"0,-12 0 0,-2 1 0,0-2 16,0 0-16,0 0 0,-1 1 15,2 0-15,1 1 0,-1-1 16,1 1-16,1-1 0,3 1 16,1 1-16,7-2 0,-8 4 15,8-2-15,3 1 0,3 0 16,1 2-16,4 0 0,1 1 0,2 1 16,3 2-16,0 1 0,1 1 15,2 0-15,-1 1 0,1 1 16,-2 1-16,-1 0 0,-2 2 15,-4-1-15,-8-10 0,1 4 16,-2 0-16,0-3 0,-2-1 16,0-4-16,0 5 0,-4 9 15,-15 9-15,-12-6 0,5-8 16,1-2-16,-1-2 0,2-2 0,5-2 16,4-1-16,3-1 0,-2-2 15,1-1-15,2-1 0,-2-2 16,9 4-16,-1-1 0,2 1 15,-1 0-15,3 1 0,-3-1 16,4 2-16,-3-3 0,3 3 16</inkml:trace>
  <inkml:trace contextRef="#ctx0" brushRef="#br0" timeOffset="61501.49">7536 15856 0,'0'0'0,"0"0"0,0 0 0,0 0 0,0 0 15,0 0-15,0 0 0,-1-5 0,1 5 16,-13-33-16,10 25 0,-1 0 16,-1 1-16,-1-2 0,-3 1 15,1-1-15,-1 1 0,-3 1 16,1 1-16,-1 2 0,-1 1 15,0 1-15,-1 4 0,2 1 16,0 2-16,2 1 0,2 4 16,2 0-16,3 1 0,2 0 15,2 1-15,1 1 0,2-1 0,2 1 16,1-2-16,3-1 0,1-1 16,2-2-16,1-2 0,-6-5 15,-8 0-15,0 0 0,0 0 16,0 0-16,0 0 0,0 0 15,0 0-15,0 0 0,10-8 16,54-51-16,-60 52 0,0 0 0,-1 0 16,-1 1-16,-2 0 0,0 1 15,-2 2-15,2 3 0,-5-2 16,2 4-16,-1 1 0,0 4 16,-1 3-16,1 4 0,0 1 15,0 3-15,1 2 0,0 3 16,2 2-16,0 0 0,1 0 15,0-16-15,1 11 0,-1 3 16,-1-4-16,0-2 0,0-3 0,1-5 16,-2 0-16,1 1 0,1-4 15,0-6-15,0 6 0,0-6 16,18 26-16,-13-31 0,0-2 16,-1 0-16,1 1 0,-2 1 15,-3 5-15,0 0 0,0 0 16,0 0-16,0 0 0,0 0 15</inkml:trace>
  <inkml:trace contextRef="#ctx0" brushRef="#br0" timeOffset="61918.48">7635 15716 0,'0'0'0,"0"0"0,0 0 0,0 0 0,0 0 15,-2 6-15,1-3 0,-6 19 16,7-13-16,0 1 0,1 1 0,2 1 15,-3-12-15,7 24 0,-2-10 16,0 0-16,1-1 0,3 0 16,-1-1-16,1 1 0,2-1 15,-1-4-15,-10-8 0,6 5 16,1 0-16,0-3 0,-1 0 16,0-1-16,0 1 0,-1-2 15,37-15-15,-37 6 0,-1-3 0,-1 1 16,-1-1-16,-1 1 15,-1 1-15,-1 0 0,0 2 0,-1 2 16,2 6-16,0 0 0,0 0 16,-8-9-16,6 12 0,0 1 15,0 0-15,1 2 0,1-6 16,1 4-16,5 16 0,-6-20 16,1 4-16,2 2 0,-2-5 15,2 4-15,1 2 0,0-3 0,-2-1 16,1-2-16,0 2 0,0 0 15,-2-3-15,3 3 0,33 2 16,-35-6-16,1-1 0,-1-1 16,0 0-16,0 1 0</inkml:trace>
  <inkml:trace contextRef="#ctx0" brushRef="#br0" timeOffset="62418.17">8089 15867 0,'0'0'0,"0"0"0,-3-3 15,-1 1-15,-8-5 0,5 3 16,0-2-16,-3 0 0,-1 1 16,-3-2-16,0 0 0,-2 2 0,-2-1 15,-3 1-15,21 5 0,-13-2 16,0 1-16,1 0 0,1 1 15,-1 1-15,1 0 0,2 2 16,-1-1-16,-29 38 0,39-40 16,1 17-16,3-2 0,2-5 15,5-1-15,1-1 0,4-2 16,0 0-16,2-2 0,0-4 0,0-2 16,-1-1-16,0-3 0,-3 0 15,0-2-15,-4-1 0,-3-2 16,-1 1-16,-3-1 0,-1 1 15,-2 1-15,-1 1 0,-3 2 16,-1 1-16,0 0 0,0 4 16,-1 1-16,0 3 0,1 1 15,-2 3-15,3 3 0,2 3 16,2 0-16,3 2 0,3 1 16,4 0-16,1 1 0,3-2 0,2-2 15,2-2-15,-1-4 0,1-3 16,-2-1-16,-1-3 0,-5-1 15,-1 0-15,-9 1 0,0 0 16,0 0-16,0 0 0,0 0 16</inkml:trace>
  <inkml:trace contextRef="#ctx0" brushRef="#br0" timeOffset="62735.81">8133 15870 0,'0'0'15,"0"0"-15,5 14 0,-1-1 0,1 0 16,-5-13-16,6 23 0,-5-13 16,0-2-16,-1 0 0,-1-1 15,1-7-15,-3 7 0,0-7 0,0-1 16,3-6-16,0 2 0,0 5 16,0 0-16,0 0 0,0 0 15,0 0-15,0 0 0,0-13 16,2 0-16,4-60 0,-4 64 15,0 0-15,3 2 0,2-1 16,3 2-16,2 0 0,1 3 16,3-1-16,0 2 0,3 3 15,1 1-15,-2 0 0,1-2 0,-3 1 16,-2-1-16,-3-1 0,-1 1 16,-10 0-16,0 0 0,0 0 15,0 0-15,0 0 0,0 0 16</inkml:trace>
  <inkml:trace contextRef="#ctx0" brushRef="#br0" timeOffset="63103.68">8396 15905 0,'0'0'0,"0"0"0,16 6 0,-16-6 15,31 9-15,-31-9 0,0 0 16,37 7-16,-27-7 0,-2-2 15,-2-3-15,-1-3 0,-2 0 16,-1-3-16,-3 1 0,-3 0 0,-2-2 16,-3-1-16,-3 1 0,-2 1 15,-2 2-15,0 5 0,-1 2 16,-1 3-16,0 2 0,1 3 16,1 4-16,3 1 0,0 3 15,4 0-15,1 1 0,3 3 16,2 0-16,5 1 0,2-1 0,4 1 15,2-2-15,3-3 0,2 1 16,1-5-16,1-1 0,1-3 16,0-2-16,0-5 0,0-4 15,-1-3-15,0-3 0,-3-1 16,0 2-16,-5 0 0,-1 0 16,-2 5-16,-6 5 0,0 0 15,0 0-15,0 0 0</inkml:trace>
  <inkml:trace contextRef="#ctx0" brushRef="#br0" timeOffset="63451.49">8733 15605 0,'0'0'0,"0"0"0,0 0 0,24 2 15,2 2-15,-1 0 0,-1 1 0,0 1 16,-2 0-16,-1-1 0,-21-5 15,12 4-15,0-1 0,-3-1 16,-1 0-16,6 0 0,-14-2 16,0 0-16,0 0 0,0 0 15,0 0-15,4 0 0,-1 1 16,-1-1-16,2 1 0</inkml:trace>
  <inkml:trace contextRef="#ctx0" brushRef="#br0" timeOffset="63801.02">8710 15573 0,'0'0'0,"0"0"0,4 10 0,-1 1 15,0 2-15,-1 0 0,-1 3 16,-1 2-16,-1 0 0,-1 2 16,2-20-16,-2 14 0,0 2 15,0-1-15,-1 2 0,0-2 0,2-11 16,-2 13-16,-2 3 0,1 0 15,1 0-15,-1 0 0,1-2 16,1-1-16,0-3 0,1-2 16,0-4-16,1 1 0,0-2 15,0 22-15,1-25 0,3 14 16,6 5-16,2-7 0,-2-4 0,-2-5 16,0-1-16,0 0 0,-1-1 15,1-2-15,1 2 0,-1-1 16,-2-2-16,1 0 0,7 1 15,-8-2-15,-1 0 0,0-1 16,-1 2-16,-1-2 0,1 1 16,-1-1-16,25 1 0,-16-2 15</inkml:trace>
  <inkml:trace contextRef="#ctx0" brushRef="#br0" timeOffset="65651.53">9373 15659 0,'0'0'0,"0"0"0,0 0 16,0 0-16,0 0 0,0 0 15,0 0-15,0 0 0,0 0 16,0 0-16,0 0 0,0 0 16,37-3-16,-31 3 0,2-1 15,1 1-15,2 0 0,1 0 16,1 1-16,3 0 0,-2 1 0,1 1 16,-1 0-16,0 0 0,-1 1 15,0-1-15,-3 1 0,-1-2 16,-1 1-16,-2-1 0,-1-1 15,-2 1-15,-1 2 0,-3 0 16,-1 1-16,-1 0 0,0 1 16,-1 1-16,-2 0 0,0 2 15,0 1-15,-1 1 0,-1 2 0,7-11 16,-6 8-16,-2 10 0,0 3 16,0 1-16,3-1 0,2 1 15,1-1-15,2 1 0,0 3 16,2 3-16,0 1 0,1 1 15,0-1-15,1-3 0,1-3 16,-1-2-16,0-2 0,-1-5 16,-1-3-16,0 3 0,-1 0 15,-1-1-15,-2 1 0,-2-2 0,0-3 16,-2-2-16,-3-1 0,-1-3 16,2-3-16,2-1 0,-5-1 15,-13-4-15,-7-7 0,14 3 16,10 4-16,5 2 0,-3-1 15,3 1-15,0 0 0,0 0 16</inkml:trace>
  <inkml:trace contextRef="#ctx0" brushRef="#br0" timeOffset="66134.88">8868 15741 0,'0'0'0,"0"0"0,9-3 0,2 2 0,-1 0 16,1 2-16,2 0 0,1 0 16,3 0-16,2 0 0,1-1 15,1 2-15,-21-2 0,13 0 16,1 1-16,-2 0 0,-1 1 15,1 0-15,-2 0 0,-1 1 16,1-1-16,-3 1 0,-1 0 0,-1 0 16,-1 1-16,-6 40 0,-6-37 15,-3-1-15,-4 1 0,1-1 16,-3 1-16,0 1 0,-2-3 16,-1 3-16,1-2 0,0 1 15,3-1-15,1-1 0,2-1 16,2 0-16,3-2 0,2 2 15,4 0-15,4 1 0,2 1 0,4 0 16,-8-6-16,7 4 0,5 2 16,12 5-16,14 4 0,0-1 15,-3-4-15,1-1 0,0-2 16,-1-2-16,-1-2 0,-1-2 16,10-4-16,-15 0 0,-7 0 15,-7 1-15,-5 1 0,-5 0 16,1 0-16,-2 0 0,0 0 0,-3 1 15</inkml:trace>
  <inkml:trace contextRef="#ctx0" brushRef="#br0" timeOffset="66418.61">9760 15747 0,'0'0'0,"0"0"0,23 3 16,-1-1-16,0 1 0,0 1 16,-2 1-16,0 0 0,-1 0 0,-3 0 15,0-2-15,-4 1 0,0-2 16,-12-2-16,0 0 0,0 0 15,0 0-15,0 0 0,0 0 16,0 0-16,0 0 0,0 0 16,0 0-16,0 0 0</inkml:trace>
  <inkml:trace contextRef="#ctx0" brushRef="#br0" timeOffset="66734.72">9791 15708 0,'0'0'0,"0"0"0,0 0 0,1 4 15,-2-1-15,-2 14 0,1-8 16,1 4-16,-1-1 0,-1 4 16,-1 2-16,1 0 0,-1 2 15,4-20-15,-3 16 0,0-3 16,1 2-16,-1 0 0,0-1 0,3-12 16,-2 13-16,-1 2 0,2-1 15,0 0-15,-1 0 0,4 0 16,0 5-16,3 1 0,1 0 15,2-2-15,3-2 0,0 0 16,29 26-16,-14-24 0,-8-9 16,-5-5-16,1-2 0,-2-1 15,0-2-15,-5 0 0,-1-1 16,-2 2-16,2-2 0,-5 0 0,4 0 16,1 0-16,0 0 0,13-3 15</inkml:trace>
  <inkml:trace contextRef="#ctx0" brushRef="#br0" timeOffset="67151.56">10074 15889 0,'0'0'0,"0"0"15,15-5-15,-1 1 0,2 0 0,0 1 16,2 2-16,0 1 0,3 0 15,1 1-15,-22-1 0,14 2 16,1-1-16,-1 0 0,1 2 16,-3-1-16,-1 0 0,-9 0 15,10 1-15,-1 2 0,-2 1 0,-1-1 16,-4 0-16,0-1 0,-2 0 16,0 0-16,-46 92 0,28-83 15,-1-1-15,-3 0 0,-2 0 16,2-1-16,-2-1 0,11-4 15,-4 2-15,-1 2 0,2 1 16,3-1-16,2 0 0,4-4 16,2-1-16,1-1 0,1-1 0,0 2 15,1-5-15,0 7 0,0-2 16,9 14-16,39 18 0,1-16 16,-14-13-16,-9-4 0,-2-3 15,10-2-15,-10-1 0,-7 0 16,-5 1-16,-4 0 0,-5 0 15,3 0-15,-3 0 0,1 0 16,-2 1-16</inkml:trace>
  <inkml:trace contextRef="#ctx0" brushRef="#br0" timeOffset="67603.52">10505 15907 0,'0'0'0,"0"0"0,0 0 16,0 0-16,0 0 0,41 22 0,-26-14 16,2-1-16,-17-7 0,39 10 15,-21-6-15,2-1 0,-2-1 16,-1-1-16,-1 0 0,-4-1 16,-3 0-16,-9 0 0,0 0 15,0 0-15,0 0 0,0 0 16,0 0-16,0 0 0,0 0 15,0 0-15,0 0 0,0 0 16,17 14-16,-23-11 0,-3 1 0,2 2 16,0 1-16,0 1 0,7-8 15,-8 20-15,8-20 0,-3 9 16,1 0-16,1 0 0,0 2 16,0 0-16,0 1 0,1-6 15,-4 52-15,1-16 0,1-14 16,0-5-16,-1 2 0,0-2 15,-1-5-15,1-3 0,0-3 0,-1 0 16,1-3-16,0-3 0,-1 1 16,0-3-16,1-1 0,1-1 15,-1 0-15,0-1 0,1 1 16,-1-1-16,-4 2 0,-35-18 16,38 13-16,2-2 0,-1 1 15,1-1-15,-3-4 0</inkml:trace>
  <inkml:trace contextRef="#ctx0" brushRef="#br0" timeOffset="68501.82">10928 16262 0,'0'0'0,"0"0"0,15 0 15,3 0-15,1 0 0,1 1 0,2 2 16,2 0-16,-24-3 0,18 3 15,1-2-15,1 3 0,0-1 16,-18-2-16,20 2 0,7 3 16,2-1-16,0 1 0,0-1 15,0 0-15,-1 1 0,0-1 16,0 0-16,-1 1 0,-2-1 0,0 1 16,-2-1-16,0-2 0,-2 1 15,-1-1-15,35 3 0,-36-4 16,-4-2-16,-8 0 0,1-2 15,6-4-15,-7 1 0,-6 2 16,0-1-16,0 1 0,-2-1 16,1 1-16,-1-1 0,0 2 15,-1-4-15,0 0 0,-15-25 16,-41-32-16,16 26 0,13 17 0,4 4 16,6 6-16,3 2 0,5 2 15,2 3-15,3 0 0,0 1 16,0 0-16,4 2 0,-6-3 15,1-2-15,6 4 0,0 1 16,1 0-16,23 5 0,2 3 16,12 4-16,0 3 0,-8-1 15,-5-1-15,-3 1 0,-2-2 16,-4 2-16,-2-3 0,-4-1 16,-3-2-16,-1-2 0,-4-2 0,0-1 15,-1 0-15,1 3 0,-1-1 16,-1-2-16,0 1 0,-1-2 15,1 3-15,-1-3 0,0 3 16,-3 11-16,-15 18 0,-8-2 16,9-15-16,9-9 0,4-3 15,0-2-15,4-3 0,-4 4 0,4-4 16,-3 3-16,5 16 0,4-19 16,-1 0-16,1 0 0,0 0 15,-3-1-15,1 1 0,0-1 16,1 0-16,-2 0 0</inkml:trace>
  <inkml:trace contextRef="#ctx0" brushRef="#br0" timeOffset="68768.53">12145 16215 0,'0'0'16,"0"0"-16,5 16 0,0 3 0,0 0 0,0 2 15,1 1-15,0 3 0,-6-25 16,6 18-16,-2-1 0,0 1 16,0-2-16,-4-16 0,6 25 15,-1-5-15,-1-2 0,1-4 16,-1-2-16,-3-6 0,1 0 15,0-1-15,-1 1 0,1-2 16</inkml:trace>
  <inkml:trace contextRef="#ctx0" brushRef="#br0" timeOffset="69251.86">12482 16258 0,'0'0'0,"0"0"0,23-3 0,-1 0 0,0 2 16,1 1-16,1 1 0,0 4 15,-1 0-15,-23-5 0,14 5 16,0 2-16,0 1 0,-3 1 16,0 0-16,-10-8 0,7 7 15,-2 1-15,-2-3 0,-6 47 16,-8-47-16,-2-1 0,-1-2 15,-2 0-15,-3-3 0,1-2 0,1-2 16,-1 0-16,4-1 0,-1-1 16,4 1-16,3 0 0,2 1 15,5 4-15,-1-8 0,4 7 16,3 2-16,5 2 0,-11-3 16,10 3-16,10 10 0,10 10 15,-2 4-15,-5 1 0,-3 0 16,-2 3-16,-1 0 0,-5 1 15,-3-3-15,-3-1 0,-4-4 0,-3-3 16,-2 0-16,-4-2 0,-2-1 16,-3-4-16,-3-2 0,-2-3 15,-2-2-15,-1-4 0,0-2 16,-4-4-16,-17-8 0,20 3 16,5 1-16,5 1 0,4 3 15,4 1-15,-1 0 0,1 0 16,-1 0-16,3 2 0</inkml:trace>
  <inkml:trace contextRef="#ctx0" brushRef="#br0" timeOffset="69918.24">8815 16532 0,'0'0'0,"0"0"0,0 0 16,0 0-16,2 2 15,1 2-15,12 15 0,-12-12 0,-3-7 16,0 0-16,5 13 0,-2-4 15,-3-9-15,0 0 0,0 0 16,0 0-16,0 0 0,0 0 16,0 0-16,0 0 0</inkml:trace>
  <inkml:trace contextRef="#ctx0" brushRef="#br0" timeOffset="70086.82">8870 16870 0,'0'0'0,"0"0"0,0 0 0,2 3 16,-1 0-16,-1-3 0,2 4 16,-2-4-16,6 15 0,-1-8 0,-5-7 15,0 0-15,0 0 0,0 0 16,0 0-16,0 0 0,0 0 16,0 0-16</inkml:trace>
  <inkml:trace contextRef="#ctx0" brushRef="#br0" timeOffset="70268.21">8975 17238 0,'0'0'0,"0"0"0,0 0 16,0 0-16,0 0 0,0 0 15,0 0-15,0 0 0,0 0 16,0 0-16,0 0 0,0 0 15,0 0-15</inkml:trace>
  <inkml:trace contextRef="#ctx0" brushRef="#br0" timeOffset="75618.34">7200 17452 0,'0'0'0,"0"0"0,0 0 16,0 0-16,0 0 0,0 0 0,0 0 15,0 0-15,-28-5 0,22 5 16,-2-1-16,-1 0 0,-1 2 16,-3 0-16,1 1 0,0 0 15,-1 1-15,2 1 0,0 0 16,3 0-16,2 2 0,3 2 15,3 2-15,4 0 0,4 1 0,4-2 16,2 4-16,4 0 0,1 1 16,1 0-16,2 2 0,-1-1 15,-21-15-15,15 11 0,-2-1 16,-1 0-16,10 12 0,-14-14 16,-3-1-16,-4-4 0,2 1 15,-1 2-15,-1-1 0,-1 0 16,-1 0-16,-1 0 0,1-3 15,-5 5-15,-13 5 0,-15 1 0,3-6 16,12-3-16,9-2 0,4-1 16,2-1-16,1 1 0,1-1 15,2 0-15,-6 0 0,2 1 16,2-1-16,0 0 0,2 0 16,0-1-16,1 1 0,1-1 15,2 0-15,0 1 0,2-2 0,-3 2 16,0-1-16,1 0 0,-1 0 15,1 1-15,0-1 0,23-4 16,191-29-16,-95 13 0,-73 11 16,-20 5-16,-8 0 0,-6 3 15,-6-1-15,0 0 0,-3 0 16,-1 1-16,-3 0 0,1-1 16,-1 2-16,0-2 0,-1 1 15,0 0-15,-2 1 0,2-2 16,-1-1-16,0 0 0,-1 1 0,-1-1 15,0 1-15,0-1 0,-3 0 16,-8-5-16,-6 2 0,5 5 16,6 1-16,2 1 0,3 0 15,0 0-15,-4 0 0,-2 1 16,3 0-16,2 0 0,1 0 16,0 0-16,1-1 0,-1 1 15,2-1-15,-2 1 0,0 1 0,0 0 16,1-1-16,0 0 0,0 0 15,1 1-15,-2-2 0,2 1 16,0-1-16,0 1 0,0 0 16,0-1-16,2 0 0,-2 1 15,1-1-15,-1 0 0,1 0 16,-1 0-16,1 0 0,-1 0 16,1 0-16,1 0 0,-1 1 0,1-1 15,0 2-15,0 0 0,1 1 16,8 9-16,22 39 0,19 36 15,-16-19-15,-16-33 0,-9-17 16,-2-5-16,-1-2 0,-2-3 16,-1-4-16,-2-1 0,1 1 15,-2-3-15,2 1 0,0-1 16,4 1-16,-1-4 0,1 1 0,-2-1 16,0-3-16,-3 2 0,0 0 15,0 1-15,0-1 0,-1-1 16</inkml:trace>
  <inkml:trace contextRef="#ctx0" brushRef="#br0" timeOffset="76001.83">7819 17458 0,'0'0'0,"0"0"16,7 12-16,0-1 0,2 3 0,-2 2 16,2 2-16,0-1 0,2 0 15,0-1-15,-11-16 0,7 12 16,2-2-16,-1 1 0,0-3 15,-1 1-15,-6-9 0,8 7 16,-1 0-16,0-2 0,-4-2 16,1-2-16,-1 1 0,-2-2 15,54-34-15,-55 19 0,0-2 0,-2 1 16,0-1-16,-3 0 0,0 2 16,0 0-16,0 3 0,-1 3 15,1 2-15,4 7 0,-6-6 16,3 9-16,3 2 0,0 3 15,3 0-15,-1 2 0,-2-10 16,3 8-16,-2-6 0,2 5 16,6 12-16,9 7 0,0-4 15,-2-6-15,-4-5 0,1-2 0,-1-1 16,6 1-16,-12-6 0,0 0 16,-1 0-16,-1-2 0,-2 0 15,1 1-15,0-2 0,-1 1 16,0 0-16</inkml:trace>
  <inkml:trace contextRef="#ctx0" brushRef="#br0" timeOffset="76401.41">8314 17470 0,'0'0'0,"0"0"0,-3-3 0,-6-5 15,0 3-15,1-1 0,-3 0 16,-3 1-16,-2-1 0,-1 1 15,-1 2-15,-2 0 0,0 2 16,3 1-16,0 1 0,4 2 0,1 3 16,5 1-16,2 1 0,4 2 15,4 0-15,4 1 0,5 2 16,2-2-16,2-1 0,1 0 16,0-3-16,-1 0 0,0-3 15,-2-1-15,0-1 0,-2-2 16,-2 0-16,0-1 0,-3-2 15,-7 3-15,0 0 0,0 0 16,14 0-16,-13 3 0,-1 3 0,-1 1 16,-2 1-16,1 2 0,0 2 15,0 2-15,2 1 0,3 0 16,1 1-16,-3-15 0,3 10 16,7 3-16,0-1 0,0-5 15,1-1-15,-8-4 0,2-1 16,-3 0-16,3-1 0,-6 1 15,5-1-15,-5-1 0,2 0 0,3 2 16</inkml:trace>
  <inkml:trace contextRef="#ctx0" brushRef="#br0" timeOffset="76901.62">8429 17480 0,'0'0'16,"0"0"-16,0 0 0,0 0 0,-1 32 0,2-16 15,0 0-15,1 1 0,-1 0 16,1-1-16,0-1 0,-1-4 15,2 2-15,-1-4 0,1-1 0,1-3 16,-1-2-16,2-3 0,-2-3 16,0 0-16,0-2 0,0-2 15,0-3-15,-1-1 0,0-3 16,1-3-16,0 1 0,1-1 16,0-1-16,1 1 0,-1 1 15,2 2-15,0 0 0,2 4 0,1 3 16,0 4-16,2 5 0,1-1 15,2 3-15,1 2 0,-15-6 16,7 3-16,13 5 0,4 0 16,-4 0-16,-2-1 0,-4-4 15,0 0-15,-2 0 0,-3-2 16,0 0-16,-8-1 0,6 0 16,0-1-16,2-2 0,0-1 15,-3-1-15,-3 1 0,0-1 0,-2 3 16,0-1-16,-1 2 0,1-2 15,-73-75-15,55 74 0,1 1 16,0 2-16,2 2 16,0 5-16,4 2 0,4 4 0,4 4 15,2-16-15,1 11 0,6 10 16,12 15-16,2-8 0,1-5 16,3-1-16,1-1 0,1-3 15,-2-2-15,0-3 0,5 2 0,-13-7 16,-6-3-16,-4-2 0,-1 0 15,-4-2-15,2 0 0,-4-1 16,0 0-16,0 0 0</inkml:trace>
  <inkml:trace contextRef="#ctx0" brushRef="#br0" timeOffset="77251.25">9094 17392 0,'0'0'0,"0"0"0,4 0 0,9-2 15,-3 2-15,2-2 0,1 0 16,2 2-16,3 0 0,3 1 16,1 0-16,-22-1 0,15 2 15,0-1-15,0 0 0,-1 1 0,1-1 16,-2 0-16,-9 0 0,16 0 16,-8 0-16,0-1 0,-3 1 15,-4-1-15,1 1 0,-1-1 16,0 0-16,-1 0 0</inkml:trace>
  <inkml:trace contextRef="#ctx0" brushRef="#br0" timeOffset="77567.74">9069 17396 0,'0'0'0,"0"0"0,2 16 0,-2 1 15,1-1-15,0 4 0,1-1 16,0 1-16,-1 0 0,0 1 15,-1-21-15,1 15 0,0-1 16,0 0-16,0 2 0,1-1 16,-2-12-16,2 13 0,2 8 15,0 1-15,3-1 0,0 1 0,1-2 16,0-1-16,3 0 0,0 1 16,1-2-16,2-1 0,-1-2 15,32 24-15,-20-24 0,-6-8 16,-1-3-16,-2-2 0,1-2 15,-1 0-15,0-2 0,3 1 16,-12-2-16,2 0 0,-1 0 0,-3 0 16,0-2-16,-2 2 0,1 0 15,-1 0-15,0 0 0</inkml:trace>
  <inkml:trace contextRef="#ctx0" brushRef="#br0" timeOffset="80901.73">9517 17445 0,'0'0'0,"0"0"0,0 0 0,0 0 15,0 0-15,0 0 0,0 0 16,0 0-16,0 0 0,0 0 0,0 0 16,-2 5-16,-11 32 0,11-29 15,1 1-15,1-9 0,-2 19 16,2-9-16,-3 0 0,2 0 16,0-1-16,2-1 0,1 4 15,-1-1-15,1 1 0,2-1 16,-1 0-16,1 0 0,2 0 15,-6-11-15,5 6 0,0 0 16,3-1-16,-1-1 0,0 2 0,0-3 16,1 1-16,1-1 0,-8-3 15,34 8-15,-17-5 0,-5-2 16,-5-1-16,-1 0 0,4 0 16,2-1-16,0-3 0,-2 1 15,-1-1-15,1-2 0,-7 5 16,1-2-16,-2 1 0,1 0 0,-3 0 15,1 2-15,0-1 0,0-1 16,-1 1-16</inkml:trace>
  <inkml:trace contextRef="#ctx0" brushRef="#br0" timeOffset="81167.39">9779 17466 0,'0'0'0,"0"0"0,0 0 15,0 0-15,0 0 0,0 0 16,0 0-16,-6 42 0,5-34 15,0 2-15,0 2 0,1 3 0,-1 2 16,0 4-16,1-21 0,0 14 16,0 1-16,-1 2 0,1 1 15,0-1-15,0-11 0,0 13 16,0 4-16,1 2 0,-1-1 16,1-5-16,-1-1 0,1-4 15,0 1-15,1-3 0,0-3 0,3 7 16,-3-8-16,1-1 0,-1-1 15,15 21-15,-17-27 0,0 0 16,0 0-16,0 0 0,0 2 16</inkml:trace>
  <inkml:trace contextRef="#ctx0" brushRef="#br0" timeOffset="81684.14">9941 17302 0,'0'0'0,"0"0"0,20 0 16,1 2-16,1 0 0,1 0 16,0 0-16,1 0 0,-24-2 15,16 3-15,-2-2 0,1 2 0,-1-2 16,-2 2-16,1-2 0,-2 2 15,-11-3-15,11 2 0,-5-1 16,1 0-16,-2 1 0,0-1 16,-1 0-16,2 0 0,-4 0 15,3 2-15,-2-3 0,1 2 16,10 10-16,-11-8 0,2 4 16,-2 1-16,1 6 0,0 6 0,0 12 15,1 11-15,4 4 0,-2-11 16,-1-4-16,-1-4 0,0-2 15,1 1-15,-1 1 0,-1-1 16,-2-5-16,0-2 0,-2-1 16,-1 3-16,-2-1 0,-2-1 15,-2-1-15,-2-2 0,0-3 16,-1-2-16,-3-1 0,1-1 0,-1-3 16,2-1-16,-1-2 0,-2-1 15,4-1-15,2-2 0,0 0 16,3-1-16,2 0 0,0 0 15,-8-1-15,7 1 0,-3-1 16,4 0-16,-2 0 0,4 0 16,-2 1-16,2-2 0,-3 1 15,1 0-15</inkml:trace>
  <inkml:trace contextRef="#ctx0" brushRef="#br0" timeOffset="82118.44">10434 17433 0,'0'0'0,"0"0"0,0 0 16,0 0-16,0 0 0,9 26 16,-7-19-16,1 2 0,0 4 15,0 4-15,1 3 0,-1 4 16,-3-24-16,2 18 0,-1 1 15,0 1-15,0 0 0,-1-19 16,0 20-16,1 5 0,-1 2 0,1-1 16,-1-1-16,0-1 0,0-2 15,0-3-15,0-3 0,0-3 16,0-2-16,0-2 0,1-1 16,-1-2-16,0 0 0,4 18 15,-3-20-15,1 0 0,0-1 16,-2-4-16,3 5 0,1 1 15,6 0-15,5-1 0,9 0 16,8-3-16,3-1 0,-3-1 0,-2-1 16,-3 1-16,0-2 15,-1 0-15,-8-1 0,-5 2 0,0 0 16,-8-1-16,3 1 0,-5 1 16,3-1-16,-5 1 0,4-1 15,-5 1-15,2-1 0,2 0 16</inkml:trace>
  <inkml:trace contextRef="#ctx0" brushRef="#br0" timeOffset="82385.08">10465 17335 0,'0'0'15,"0"0"-15,4 0 0,10 0 0,-3 0 16,1 1-16,1 0 0,2 0 16,2 1-16,2-1 0,3 0 0,-22-1 15,15 1-15,2 1 0,1 1 16,-2 0-16,-15-3 0,16 3 16,15 1-16,-12 0 0,-1-2 15,-3 0-15,-3 0 0,-6-1 16,0 0-16,1-1 0,-3 2 0,0-1 15</inkml:trace>
  <inkml:trace contextRef="#ctx0" brushRef="#br0" timeOffset="83086.1">10871 17445 0,'0'0'0,"0"0"0,0 0 0,0 0 0,0 0 15,0 0-15,0 0 0,0 0 16,0 0-16,0 0 0,0 0 16,0 0-16,0 0 0,0 0 15,-16 43-15,16-43 0,0 10 16,2-4-16,0 1 0,-2-7 16,5 18-16,-1-9 0,0 2 15,1-1-15,1 0 0,7 8 0,-13-18 16,9 11-16,-9-11 0,8 8 15,2 0-15,1 1 0,0-1 16,-10-6-16,11 6 0,3 2 16,2 0-16,-1-2 0,-1-1 15,-1-2-15,0 0 0,-4-3 16,21-2-16,-24-1 0,7-2 16,-4-1-16,-4 1 0,-1 0 0,0 1 15,-3 0-15,1 1 0,-1-1 16,3-4-16,2-15 0,-6-11 15,-4-7-15,-2 5 0,2 14 16,2 13-16,-1 0 0,1 1 16,1 2-16,-1 1 0,0 1 15,1 1-15,0 0 0,-1-3 16,0 0-16,1 2 0,-1 1 0,1 1 16,0 0-16,0 1 0,0 2 15,0 0-15,1 2 0,-1 0 16,2 32-16,5 76 0,-3-20 15,-3-39-15,-1-19 0,1-12 16,0-7-16,0-3 0,0-6 16,0-1-16,1 2 0,-2-4 15,1 2-15,0-5 0,0 7 0,-1-8 16,1 2-16,-1 0 0,2-1 16,-2-1-16</inkml:trace>
  <inkml:trace contextRef="#ctx0" brushRef="#br0" timeOffset="83618.55">11316 17326 0,'0'0'0,"0"0"0,16-6 16,0 1-16,1 2 0,2 4 15,0 2-15,3 3 0,1 1 16,-23-7-16,15 4 0,3 1 15,-2 0-15,1 1 0,-16-6 16,15 6-16,4 1 0,-1-1 16,-3 0-16,-1 0 0,-4-1 15,-1-2-15,-2 0 0,-1 0 0,-2 0 16,0-1-16,-1 1 0,-1-1 16,12 8-16,-12-8 0,0 1 15,-1 0-15,-2-3 0,0 0 16,3 2-16,-1 1 0,-1-1 15,1 1-15,-2-2 0,3 2 16,-1 4-16,2 8 0,-1 6 16,-2 8-16,-1 12 0,-1 11 0,-1-3 15,1-1-15,-1-6 0,1-9 16,0-3-16,1-1 0,0-2 16,0-2-16,-1 0 0,0-3 15,-1-3-15,1-3 0,-1-2 16,0-3-16,0-1 0,-1-3 15,2-2-15,-1-1 0,0 1 16,-2 0-16,-1 1 0,-1-3 0,2-1 16,-1 0-16,0-2 0,2 1 15,-1-1-15,-11-3 0,-32-19 16,-6-25-16,14 1 0,31 35 16,1 3-16,2 1 0,2 2 15,1 3-15,0-1 0,0 1 16,1 0-16,-1-1 0</inkml:trace>
  <inkml:trace contextRef="#ctx0" brushRef="#br0" timeOffset="84485.12">11858 17731 0,'0'0'0,"0"0"0,9 0 15,2 0-15,0 0 0,4-1 16,1 1-16,3-1 0,1-1 15,3 1-15,-23 1 0,18-2 0,0 2 16,2 0-16,0 2 0,-18-2 16,19 0-16,9 1 0,2 0 15,2 0-15,-1-1 0,2 1 16,-3-1-16,0 0 0,-1-1 16,0 0-16,-2-1 0,-1 0 15,-3-2-15,0 1 0,40-13 0,-37 6 16,-10 2-16,-6-1 0,-1 0 15,-3 0-15,-4 1 0,-2 4 16,0-3-16,-1 2 0,-1 2 16,0-3-16,-3-9 0,-22-27 15,-11 6-15,9 14 0,5 6 16,3 3-16,-1 1 0,2 3 16,1 0-16,3 3 0,1 0 15,4 3-15,4 0 0,1 2 0,1 0 16,3 1-16,-7-2 0,3 0 15,1 2-15,2 0 0,0 1 16,2 0-16,0 1 0,1 0 16,1 1-16,19 11 0,77 43 15,-35-21-15,-29-15 0,-9-5 16,-5-1-16,-4 0 0,-3-4 0,-4 1 16,-4-2-16,0 0 0,-4-2 15,-1-2-15,0 1 0,-2 0 16,-8 22-16,-21 19 0,2-13 15,5-11-15,1-2 0,0 0 16,1 0-16,0-2 0,1-1 16,2-3-16,0-3 0,4-2 15,4-4-15,10-7 0,0 0 16,0 0-16,0 0 0,0 0 0,0 0 16,0 0-16,0 0 0,0 0 15,0 0-15</inkml:trace>
  <inkml:trace contextRef="#ctx0" brushRef="#br0" timeOffset="87367.83">12891 17544 0,'0'0'0,"0"0"0,3-3 0,-1-1 16,7-7-16,-3 5 0,1 0 16,4 0-16,0-1 0,2 1 15,2 1-15,3-1 0,1 1 16,-19 5-16,15-3 0,-1 0 16,2 0-16,-2 2 0,2 0 15,-15 0-15,13 0 0,2 0 0,-3 1 16,-4 0-16,1 0 0,0 1 15,-3 0-15,0-1 0,-3 2 16,5 54-16,-20-45 0,-5 0 16,-4 1-16,0-1 0,-3 4 15,0-1-15,2 0 0,1 0 16,2 0-16,3 1 0,1-2 16,5 2-16,1 0 0,8-13 15,-3 6-15,2-2 0,1 1 0,0 0 16,8 17-16,19 13 0,4-10 15,-3-8-15,2-4 0,-1-4 16,0 0-16,2 1 0,-1-2 16,2-4-16,1-4 0,1-2 15,1-2-15,-3-3 0,-3-3 16,-3-1-16,7-6 0,-15 5 16,-4 0-16,-5 4 0,-4 3 0,-2 0 15,0 1-15,0 0 0,-1 0 16,-2 2-16</inkml:trace>
  <inkml:trace contextRef="#ctx0" brushRef="#br0" timeOffset="87751.78">13500 17388 0,'0'0'0,"0"0"0,-3 3 0,-1-1 0,-8 11 15,6-6-15,-2 3 0,1 0 16,1 2-16,0 1 0,-1-1 16,4 3-16,2 0 0,2 2 15,5 1-15,-6-18 0,5 13 0,3 1 16,1 0-16,7 6 0,-3-5 16,-11-14-16,14 16 0,4 3 15,5 3-15,0-2 0,1 2 16,-1-2-16,-2 0 0,0-1 15,-3-2-15,21 24 0,-30-29 16,-8-8-16,-1 0 0,-2 1 0,-1-1 16,-2-1-16,-3-3 15,3 1-15,-15-2 0,-64-21 0,6-17 16,24 9-16,24 10 0,2 1 16,5 2-16,6 4 0,9 6 15,2 3-15,-1 1 0,3-1 16,2 3-16</inkml:trace>
  <inkml:trace contextRef="#ctx0" brushRef="#br0" timeOffset="87935.17">13621 17302 0,'0'0'0,"0"0"0,40 7 0,-8 0 16,1 0-16,3 3 0,0 0 15,1 2-15,0 2 0,2 0 16,-3 0-16,0 0 0,-3 0 15,4 2-15,-4-2 0,-4-2 16,-4-1-16,-4-2 0,-11-5 0,-10-4 16,0 0-16,5 2 0,4 2 15</inkml:trace>
  <inkml:trace contextRef="#ctx0" brushRef="#br0" timeOffset="93568.79">17437 14163 0,'0'0'0,"0"0"0,-10 3 16,0 0-16,-2 3 0,1 1 15,-2 1-15,1 3 0,0 2 16,-1 1-16,2 1 0,-2-1 0,4 1 16,0 0-16,3-2 0,2 0 15,4-4-15,4 0 0,2-4 16,3-1-16,4 0 0,0 0 15,5-1-15,0-1 0,2 0 16,1 0-16,2 0 0,-1 0 16,-22-2-16,17 3 0,-2 1 15,-3-2-15,2 3 0,-3 1 16,-2 0-16,-1 0 0,-3-1 0,-2 1 16,-2-2-16,1 2 0,-1-2 15,-1-1-15,0 1 0,-2 10 16,-23 33-16,-18-1 0,13-21 15,9-11-15,3-3 0,3-4 16,-4-1-16,11-4 0,2-1 16,1 1-16,0-1 0,3-1 0,-3 1 15,5-1-15,-6 2 0,6-2 16</inkml:trace>
  <inkml:trace contextRef="#ctx0" brushRef="#br0" timeOffset="94101.9">17862 14189 0,'0'0'0,"0"0"0,0 0 0,-12 0 0,-1 0 16,13 0-16,-26-1 0,13 1 15,-3 1-15,-1 1 0,-2 2 16,0 2-16,1 2 0,0 1 15,18-9-15,-10 7 0,1 0 16,2 1-16,-1 0 0,2 1 16,1-1-16,1 0 0,1 1 0,2-2 15,20 52-15,-8-52 0,0 0 16,4-1-16,1-5 0,4-2 16,0-3-16,2-4 0,0-3 15,1-2-15,-2-4 0,1-1 16,-1-2-16,-3 0 0,0-1 15,-3 1-15,-1 1 0,-4 1 16,-1 2-16,-2 1 0,-2 1 0,-1 4 16,-4 10-16,5-12 0,-2 12 15,-2 4-15,0 5 0,-1 5 16,0 5-16,-1 9 0,1-11 16,-1 23-16,0 8 0,0 5 15,0 1-15,0 6 0,-1 0 16,1 1-16,0-1 0,0-4 15,2-3-15,0-1 0,2-6 16,2-3-16,1-3 0,1-8 0,-2-6 16,1-8-16,0-8 0,0-2 15,-3-4-15,1-2 0,-1 1 16,-2-2-16,2 2 0,1-2 16,9 0-16,-6-3 0,-3-2 15</inkml:trace>
  <inkml:trace contextRef="#ctx0" brushRef="#br0" timeOffset="94667.86">18778 13834 0,'0'0'0,"0"0"0,0 0 0,-5 2 15,-16 3-15,11-2 0,-3-1 16,0 0-16,-5 3 0,-1 0 16,-3 1-16,1 1 0,21-7 15,-14 3-15,0 0 0,1 0 16,0 1-16,2-1 0,1 0 0,-1-1 15,2 1-15,0-2 0,0 1 16,2 0-16,1 0 0,0 0 16,1 1-16,-1-1 0,2 0 15,0 1-15,1 1 0,-1-1 16,-3 9-16,2 6 0,0 5 16,2 4-16,1 4 0,2 5 15,0-2-15,-1-3 0,1-5 0,-1 1 16,0 3-16,-1-2 15,0-1-15,-1 0 0,1-4 0,1-3 16,0-4-16,1 0 0,2 6 16,2-1-16,1-3 0,2-1 15,4-2-15,2-1 0,3-3 16,-1-1-16,2-3 0,3 0 16,1-3-16,-4-3 0,-2 0 0,7 0 15,2-2-15,-2 0 0,7 0 16,-15 1-16,-5-1 0,-2 1 15,-1 0-15,-1-2 0,-2 2 16,1 0-16,-2 0 0,2 0 16</inkml:trace>
  <inkml:trace contextRef="#ctx0" brushRef="#br0" timeOffset="97901.88">20170 13863 0,'0'0'0,"0"0"0,0 0 0,0 0 15,0 0-15,0 0 0,0 0 0,0 0 16,0 0-16,0 0 0,0 0 15,33-5-15,-28 5 0,-5 0 16,17 3-16,-6-1 0,4 0 16,0-1-16,3-1 0,0-1 15,2-1-15,-20 2 0,13-3 16,1 0-16,-2 1 0,1-1 16,-2 1-16,0-1 0,0 1 15,-2 0-15,0 0 0,-2 1 0,2 0 16,-3-1-16,0 1 0,-1 1 15,16 2-15,-14 4 0,-5 1 16,-1 1-16,-2 2 0,0-4 16,0-1-16,0 2 0,0-1 15,-2 15-15,-3 17 0,1 4 16,1-7-16,0-7 0,3-3 0,1-2 16,1 1-16,3 5 0,0-1 15,0-6-15,1 4 0,-1-1 16,-1-4-16,-1-4 0,1 0 15,-1-2-15,1 0 0,-2-2 16,0-5-16,0-2 0,0-2 16,-1 1-16,0-1 0,1-1 15,-1 0-15,-2 7 0,-9 10 16,-17 5-16,-14-1 0,2-7 0,8-5 16,3-4-16,-1-1 0,1-2 15,-10 0-15,18-2 0,5-1 16,7-1-16,2 1 0,3-2 15,0 0-15,0 1 0,0-1 16,4 0-16</inkml:trace>
  <inkml:trace contextRef="#ctx0" brushRef="#br0" timeOffset="98685.16">21287 13787 0,'0'0'0,"0"0"0,0 0 0,0 0 0,-24-3 16,15 2-16,0 0 0,-3-1 15,0 1-15,-1-1 0,-1 1 16,1 0-16,1-1 0,0 2 15,2-1-15,-2 1 0,2 1 16,1 0-16,-1 1 0,2 1 0,1 1 16,1 0-16,-1 2 0,4 1 15,1 2-15,1 3 0,3 1 16,1 3-16,0 0 0,-3-16 16,3 9-16,2 14 0,-1 6 15,-2 1-15,-1 1 0,-1 2 16,0-3-16,-1-3 0,1 1 15,-1-1-15,1-2 0,2 0 16,0 0-16,0-3 0,0-1 0,0-2 16,-1 0-16,-1-4 0,1 0 15,0-3-15,-1-2 0,1 1 16,1 2-16,3 3 0,0-2 16,2 0-16,0-3 0,4 0 15,5 1-15,4-2 0,5 1 16,4-2-16,4-1 0,-3-5 0,9-1 15,-20-1-15,-5-1 0,-3 0 16,-3-1-16,-3 1 0,0 0 16,-2 0-16,2 0 0,-5 0 15</inkml:trace>
  <inkml:trace contextRef="#ctx0" brushRef="#br0" timeOffset="99501.97">22707 13803 0,'0'0'16,"0"0"-16,0 0 0,27 4 0,-12-2 16,0-1-16,3 0 0,0-2 15,2 2-15,-1-1 0,0 1 0,-19-1 16,12-1-16,0 0 0,0-1 15,0 0-15,0-1 0,0 1 16,-10 2-16,9-3 0,1 0 16,1 0-16,-3 1 0,0-1 15,-2 1-15,-1 1 0,-2 0 16,0 0-16,-1-1 0,15 1 16,3 11-16,-13-1 0,-4 1 0,-2 0 15,-2-6-15,0 0 0,0 0 16,1 3-16,-1-1 0,1 2 15,0 13-15,0 19 0,0 8 16,0-3-16,0-4 0,0-7 16,0-3-16,0-4 0,0 0 15,1 1-15,0-1 0,2-1 16,1 0-16,1 0 0,-1-3 0,0-1 16,-2-4-16,0-3 0,-2-1 15,0-1-15,0-2 0,-1-4 16,0-1-16,-1-2 0,0 1 15,0-4-15,0 6 0,-5 8 16,-11 4-16,-10-3 0,-4-5 16,-1-2-16,3-4 0,4 0 15,-4 0-15,-2 0 0,2-1 0,1-1 16,-11-1-16,20-2 0,6 1 16,1-1-16,5 0 0,2 0 15,0 0-15,0 0 0,1 0 16,-1 0-16</inkml:trace>
  <inkml:trace contextRef="#ctx0" brushRef="#br0" timeOffset="101835.21">22978 6591 0,'0'0'0,"0"0"0,-35 3 0,0-1 0,2 1 16,33-3-16,-24 3 0,0 1 15,-1-1-15,2 1 0,22-4 0,-24 4 16,-6 4-16,-3 1 0,1 2 16,-2 1-16,1 2 0,1 1 15,0 2-15,1 1 0,1 2 16,0 2-16,2 1 0,1 1 15,1 1-15,3 1 0,0 2 16,-45 80-16,43-57 0,8-11 0,3-3 16,2 2-16,2 0 0,3-1 15,3 0-15,1 0 0,4-1 16,4 3-16,2-1 0,3-1 16,2 0-16,4 0 0,0 0 15,3-3-15,2 1 0,0-1 16,2-1-16,3-1 0,3-2 15,2-1-15,0-3 0,1-2 16,2-2-16,2-2 0,1-2 0,2-2 16,-1-2-16,2-4 0,1-2 15,2-1-15,1-3 0,-2-2 16,1-4-16,4-3 0,3-5 16,0-2-16,0-5 0,-1-3 15,-4-4-15,-1-3 0,-1-3 16,0-2-16,-1-4 0,2-4 0,-2-2 15,-3-3-15,-2-2 0,-5-1 16,-2-1-16,-2 0 0,-2-1 16,-4 2-16,-3-1 0,-1 1 15,-4 0-15,6-30 0,-11 25 16,-6 6-16,-5-1 0,-4 1 16,-5 1-16,-5 4 0,-5 4 15,-3 1-15,-5 4 0,-3 3 16,-3 4-16,-2 2 0,0 3 15,-9 2-15,7 5 0,0 5 0,1 2 16,4 3-16,6 2 0,4 2 16,8-1-16,3 2 0,14-2 15,0 0-15,0 0 0,0 0 16,0 0-16,0 0 0</inkml:trace>
  <inkml:trace contextRef="#ctx0" brushRef="#br0" timeOffset="109401.79">19427 13961 0,'0'0'0,"0"0"0,-10-5 16,10 5-16,0 0 0,-27-16 15,17 12-15,-1-2 0,11 6 16,-26-9-16,14 6 0,-3-1 16,1 2-16,-3 2 0,0 1 15,17-1-15,-13 3 0,1 0 16,-2 3-16,0-1 0,13-5 15,-15 9-15,-4 3 0,-4 3 0,0 2 16,1 1-16,1 1 0,0 2 16,0 2-16,2 0 0,-43 61 15,40-41-15,8-13 0,5-4 16,3-1-16,1-2 0,4-2 16,0-5-16,5 1 0,1 2 15,4 0-15,4 0 0,6-1 16,-2-3-16,2-2 0,2-2 0,0-1 15,3-1-15,1-1 0,-1-1 16,-2-2-16,0-1 0,1-2 16,-1-2-16,0-1 0,5-3 15,3-2-15,-1-2 0,-2-3 16,-1-2-16,-1-2 0,-2-2 16,-2 0-16,1-4 0,1-2 15,-2 1-15,-3-3 0,0 2 16,3-13-16,-5 10 0,-2-1 15,0-2-15,-3 1 0,-1-3 0,-3 2 16,-1 0-16,-4 2 0,-1 1 16,-2 0-16,-3 4 0,-1 1 15,-2 1-15,-2 4 0,-1 2 16,0 3-16,-2 2 0,-1 3 16,0 3-16,-2 4 0,-1 2 15,-1 2-15,0 2 0,3 0 0,0 0 16,3-1-16,4-1 0,8-5 15,0 0-15,0 0 0,0 0 16,0 0-16</inkml:trace>
  <inkml:trace contextRef="#ctx0" brushRef="#br0" timeOffset="112118.05">21762 13875 0,'0'0'0,"0"0"0,0 0 0,0 0 15,0 4-15,1 15 0,-1-12 16,-1 2-16,-2 2 0,-2 4 15,0 2-15,-2 3 0,0 3 16,7-23-16,-5 15 0,-1 2 0,1-2 16,1 1-16,0-2 0,3-12 15,-2 12-15,-1-1 0,2-3 16,1-3-16,1-3 0,-1-1 16,1 0-16,0 2 0,0 2 15,1-2-15,0-3 0,2 3 16,2 1-16,30 0 0,50-24 0,-1-9 15,-37 12-15,-14 6 0,-6 2 16,-2 0-16,1 0 0,-1 0 16,-2 3-16,-5 1 0,-5 2 15,-2-1-15,1-1 0,-1-1 16,0 0-16,-7 1 0,1 1 16,-2 1-16,1-2 0,-4 3 15,4-2-15,-4 2 0,1-1 0,4-2 16</inkml:trace>
  <inkml:trace contextRef="#ctx0" brushRef="#br0" timeOffset="112334.47">22018 13880 0,'0'0'16,"0"0"-16,0 0 0,2 11 0,0 0 0,1 2 16,-1 2-16,-1 3 0,-1 6 15,0-3-15,-1 4 0,0 1 0,-1 3 16,1 3-16,-1 3 0,-1 3 15,0 3-15,0 0 0,3-40 16,-3 38-16,-2 16 0,2-14 16,0-4-16,1-4 0,0-6 15,1-13-15,-1 0 0,2-2 16,-1-4-16,1-2 0</inkml:trace>
  <inkml:trace contextRef="#ctx0" brushRef="#br0" timeOffset="114135.52">17613 15036 0,'0'0'0,"0"0"0,-2-4 0,-7-4 16,2 2-16,0-1 0,-1 2 15,-1 0-15,-2 2 0,-1 0 16,-1 1-16,1 2 0,-2 2 16,-2 4-16,-1 1 0,0 3 15,3 0-15,-1 3 0,-1 2 16,0 2-16,-1 1 0,2 1 0,-1 1 15,3 0-15,2-1 0,10-17 16,-10 16-16,1 2 0,3-3 16,2-4-16,7 18 0,-2-30 15,2 5-15,6 5 0,5-5 16,68-13-16,-57 0 0,2-3 16,-1 1-16,2-1 0,0 1 15,-3 3-15,-2 2 0,-3 4 0,-2 2 16,-17-2-16,2 2 0,5 0 15,-1 3-15,-1 4 0,-2 1 16,-2 1-16,-6 11 16,-13 28-16,-3-8 0,5-13 0,1-3 15,2-5-15,-1-1 0,3-4 16,2-3-16,-2-3 0,3-2 0,2-4 16,-2 1-16,4-3 0,-1 0 15,3-1-15,-3 2 0,5-3 16,-3 2-16,3-2 0,-2 0 15,-1 1-15</inkml:trace>
  <inkml:trace contextRef="#ctx0" brushRef="#br0" timeOffset="114685.55">17931 15286 0,'0'0'0,"0"0"0,-2-3 15,-2 1-15,-11-5 0,5 3 16,0 2-16,-1 0 0,-3 2 0,-1 5 16,-1 1-16,1 5 0,-2 2 15,1 5-15,16-18 0,-11 14 16,1 2-16,1 0 0,0 1 15,9-17-15,-7 17 0,2 0 16,1 1-16,1-2 0,2-5 16,1-6-16,0 1 0,1 3 15,53 34-15,-40-48 0,1-3 16,1-3-16,1-2 0,0-5 0,-1-1 16,1-1-16,0-1 0,-2 0 15,2-1-15,-2 3 0,-1-1 16,-3 2-16,-2 3 0,-2 1 15,-7 14-15,0 0 0,10-17 16,-9 20-16,-1 7 0,0 5 16,-1 6-16,0 7 0,0-8 15,-1 20-15,-1 8 0,-2 4 0,1 3 16,0-1-16,1-2 0,1-1 16,2-2-16,0-5 0,1-7 15,2-6-15,1-5 0,2-6 16,1-6-16,-1-6 0,-5-6 15,4 2-15,1-3 0,5-2 16,-1-3-16,5-7 0,3-9 0,-7 4 16,-8 11-16,1-2 0,-1 3 15,-1 0-15,0 0 0</inkml:trace>
  <inkml:trace contextRef="#ctx0" brushRef="#br0" timeOffset="115235.13">18797 14766 0,'0'0'0,"0"0"0,0 0 16,-3-3-16,-1 2 0,-13-6 15,9 6-15,-1 1 0,-1 1 0,-3 2 16,-1 2-16,-2 0 0,-1 1 16,-3 0-16,3 0 0,0-1 15,17-5-15,-11 3 0,-1 1 16,2 0-16,0 1 0,0-1 16,1 0-16,1 1 0,6-4 15,-8 6-15,0 2 0,-1 4 16,-1 2-16,1 3 0,-17 46 15,10-18-15,6-10 0,4-6 0,-1-1 16,3-1-16,0 0 0,1-2 16,1-1-16,2-4 0,1-1 15,1-7-15,1 1 0,2 4 16,0-2-16,1-1 0,-1-4 16,-1-1-16,1-1 0,-1 0 15,3 1-15,4 4 0,2 1 16,0-5-16,0-2 0,4-1 15,3 0-15,0-3 0,1-3 0,-2 0 16,2-2-16,6-1 0,0-1 16,-2 0-16,-1-3 0,3-2 15,-1-2-15,4-2 0,-16 6 16,-3 2-16,-3 0 0,-1 1 16,-3 3-16,1-1 0,-1-1 15,0 1-15,1 0 0</inkml:trace>
  <inkml:trace contextRef="#ctx0" brushRef="#br0" timeOffset="116751.21">21492 7851 0,'0'0'0,"0"0"0,-23-8 0,0 1 0,1-1 16,-2 2-16,-1 1 0,25 5 15,-19-3-15,0 0 0,-1 2 16,0 0-16,18 1 0,-19 1 16,-10 3-16,-3 3 0,1 2 15,1 3-15,1 2 0,2 2 16,0 2-16,2 3 0,2 3 15,2 1-15,3 3 0,1 3 0,2 1 16,4 1-16,-15 96 0,25-68 16,6-13-16,3-2 0,7-1 15,2-1-15,5-3 0,4-2 16,1-1-16,3 0 0,2-2 16,3 0-16,-1-7 0,9 2 15,-2-5-15,-1-4 0,5-4 16,1-3-16,3-3 0,0-5 15,0-2-15,0-5 0,3-3 0,-1-4 16,0-4-16,0-4 0,-4-4 16,-1-2-16,0-4 0,-6 1 15,-2-3-15,-2-2 0,-3-3 16,-2-1-16,9-18 0,-14 8 16,-4 2-16,-3-2 0,-4-1 15,-3 2-15,-5-1 0,-2 0 16,-4 0-16,-6-1 0,-3-1 15,-6 4-15,-3 2 0,-6 0 0,-4 4 16,-3 3-16,-4 5 0,-8 0 16,4 7-16,-1 3 0,-1 4 15,2 3-15,1 5 0,5 1 16,4 4-16,6 0 0,5 1 16,6 1-16,13-2 0,0 0 15,0 0-15,0 0 0,0 0 0,0 0 16</inkml:trace>
  <inkml:trace contextRef="#ctx0" brushRef="#br0" timeOffset="117818.87">20209 14686 0,'0'0'0,"0"0"0,0 0 0,0 0 16,0 0-16,0 0 0,0 0 16,0 0-16,2 3 0,12 21 15,-12-21-15,1 2 0,0-1 0,3-1 16,1 0-16,2-3 0,0 1 16,1-1-16,1 0 0,1 0 15,1 0-15,3-1 0,-2-1 16,1 0-16,-1 1 0,0 0 15,-1 1-15,-13 0 0,20 0 16,-20 0-16,17 5 0,-17-5 16,6 2-16,-1-1 0,0 2 15,-1 0-15,1 1 0,-1 0 0,5 7 16,0 8-16,-1 6 0,-4 1 16,-2-2-16,0 3 0,-2 2 15,-2 2-15,0 1 0,-2 2 16,0-2-16,0-3 0,2-1 15,1-2-15,0 1 0,1-1 16,0-4-16,-1-1 0,-1-4 0,0 0 16,-2-2-16,0-3 0,0 0 15,-1 0-15,-1-2 0,-4 2 16,-4 1-16,-1 0 0,-2-2 16,-1-2-16,-2-1 0,0-1 15,0-1-15,-4 1 0,-1 0 16,1-2-16,0-2 0,4 0 15,3-2-15,4-1 0,-2-1 16,-2-3-16,-10-6 0,15 4 0,4 2 16,3 0-16,0 1 0,3 2 15,0-1-15,-1 0 0,1 0 16,1 1-16</inkml:trace>
  <inkml:trace contextRef="#ctx0" brushRef="#br0" timeOffset="118452.24">21387 14639 0,'0'0'0,"0"0"0,0 0 0,0 0 0,0 0 16,0 0-16,0 0 0,-27-6 16,19 5-16,0 1 0,-3 0 15,-2 1-15,-1 2 0,-3 1 16,0 0-16,-3 0 0,1 0 0,2 2 15,17-6-15,-13 4 0,1-1 16,0 0-16,1-1 0,1 1 16,1-1-16,-1 0 0,3 0 15,0-1-15,0 0 0,2 1 16,-2-1-16,2 1 0,1 0 16,-1 1-16,2 0 0,-8 11 15,2 11-15,1 15 0,1 13 16,0-5-16,2-8 0,2-4 0,-1-2 15,1 0-15,-1-4 0,2-1 16,-1-2-16,1-4 0,-1 0 16,0-3-16,1-1 0,0 0 15,1-4-15,-1-2 0,1-1 16,1-1-16,-1 0 0,0 1 16,1-5-16,0-2 0,1 6 0,3 4 15,3 4-15,4-3 16,0-3-16,4-2 0,1-2 0,6-2 15,4-2-15,2-4 0,3-1 16,8-3-16,9-4 0,-22 3 16,-6 0-16,-6 0 0,-4 2 15,-6 1-15,0 0 0,0 1 16,0-2-16,-4 2 0</inkml:trace>
  <inkml:trace contextRef="#ctx0" brushRef="#br0" timeOffset="119068.91">22778 14664 0,'0'0'16,"0"0"-16,0 0 0,0 0 0,0 0 0,0 0 16,0 0-16,0 0 0,0 0 15,0 0-15,0 0 0,0 0 16,0 0-16,0 0 0,34 17 15,-29-17-15,2-1 0,2 0 16,2-2-16,1 1 0,2-2 16,1 0-16,2 1 0,0-1 15,2 2-15,-2-1 0,-17 3 16,12 0-16,-2 0 0,0 0 0,1 3 16,-2 1-16,-1 1 0,-5-3 15,7 5-15,3 7 0,0 4 16,-2 1-16,-2 2 0,0 1 15,-3 2-15,0-1 0,3 50 16,-6-34-16,-2-13 0,0-8 16,-1-3-16,1-2 0,-1-2 15,0-1-15,-1 1 0,0-2 0,-1 1 16,0 1-16,-2 0 0,-2 0 16,-3 3-16,-8 1 0,-10 8 15,-7 1-15,2-3 0,1-2 16,-1 0-16,-1 1 0,-2 2 15,-2 0-15,-3-1 0,-5 2 16,9-6-16,5-3 0,5-3 0,7-3 16,13-5-16,1-1 0,1 0 15,4-2-15,0 0 0</inkml:trace>
  <inkml:trace contextRef="#ctx0" brushRef="#br0" timeOffset="119802.28">19466 14587 0,'0'0'0,"0"0"0,-1 4 0,1-4 0,-3 18 16,3-11-16,-1 2 0,1 3 0,-1 3 15,-1 5-15,0-2 0,0 3 16,0 4-16,1 4 0,-1 4 16,-1 3-16,1 3 0,1 1 15,-1-1-15,2-36 0,-2 36 16,0 4-16,-1-1 0,1-2 16,-1-4-16,1-5 0,1-3 15,1-4-15,1-3 0,0-3 0,0-7 16,3 34-16,-4-45 0,0 0 15,0 0-15,0 0 0,0 0 16,0 0-16,0 0 0,0 0 16,0 0-16</inkml:trace>
  <inkml:trace contextRef="#ctx0" brushRef="#br0" timeOffset="121817.92">21812 14760 0,'0'0'0,"0"0"0,0 0 0,-3-5 16,-8-11-16,11 16 0,0 0 16,-8-14-16,6 9 0,2 0 15,4-1-15,0 1 0,2-1 0,1 0 16,3 0-16,3 0 0,1-1 15,4-1-15,2 0 0,1-1 16,-21 9-16,16-3 0,-1 0 16,1 1-16,-3 0 0,2 1 15,-3 1-15,0 2 0,-9-2 16,9 2-16,0 1 0,33 43 16,-47-34-16,-2 2 0,-4 4 15,-1 0-15,-4 3 0,-4 0 0,-2 3 16,0-1-16,-3 1 0,0-2 15,1-2-15,1-4 0,2-2 16,2-3-16,4-2 0,1-4 16,11-5-16,-11 4 0,11-5 15,4-1-15,4-3 0,5-3 16,0-2-16,2-1 0,3-2 16,2 1-16,-1 1 0,-5 4 0,7-2 15,1 1-15,2 3 0,-1 0 16,0 3-16,-3 1 0,-3 2 15,1 1-15,0 4 0,-3 4 16,-1 1-16,-6 1 0,-2 1 16,-3 1-16,-1-1 0,-4 4 15,-9 18-15,-10 4 0,1-7 0,-4-4 16,-2 1-16,-1-3 0,-2 0 16,-1 1-16,-3-1 0,0-2 15,-1-1-15,1-4 0,0 0 16,2-4-16,1-2 0,0-4 15,2-3-15,-9-2 0,18-3 16,7-1-16,1-1 0,2 1 16,5 0-16,0 0 0,0-1 15,0 1-15,2 0 0</inkml:trace>
  <inkml:trace contextRef="#ctx0" brushRef="#br0" timeOffset="123484.63">17548 15986 0,'0'0'0,"0"0"0,-11-4 0,1 1 15,-1-1-15,-1 1 0,0 0 16,0 2-16,-2 3 0,0 5 15,0 2-15,0 3 0,-1 3 16,4-1-16,11-14 0,-12 14 16,0 1-16,2 1 0,9-16 15,-9 14-15,0 2 0,1 0 0,3-4 16,0-2-16,3-2 0,1-4 16,1 1-16,0-2 0,0 0 15,26 30-15,-14-39 0,3-3 16,1 1-16,2 0 0,1 1 15,1 1-15,-1 1 0,-2 2 16,3 1-16,-2 1 0,0 1 16,-2 3-16,0 2 0,-3 2 15,-12-7-15,4 4 0,3 6 0,-2 3 16,-2 5-16,-3 3 0,-2 2 16,-4 7-16,-4 0 0,-3-1 15,-3-2-15,0-4 0,-2 2 16,0-3-16,-2 1 0,-2-1 15,0 1-15,-1-3 0,0-3 16,1-2-16,2-3 0,0-3 16,4-2-16,1-3 0,6-3 15,6-1-15,-6 0 0,1 0 0,-5-3 16,4-1-16,4 1 0,2 2 16,0-2-16,0 2 0,1-1 15,0 0-15</inkml:trace>
  <inkml:trace contextRef="#ctx0" brushRef="#br0" timeOffset="124118.77">18030 16150 0,'0'0'0,"0"0"0,-12-14 16,1 0-16,-2 2 0,1 2 16,12 10-16,-25-16 0,12 12 15,-2 1-15,0 3 0,-2 1 16,1 2-16,-2 0 0,18-3 15,-11 5-15,-2 0 0,2 2 16,0 1-16,9-8 0,-9 9 0,-3 5 16,-1 3-16,2 2 0,1 0 15,3 0-15,2 1 0,1-1 16,1 0-16,5 34 0,5-27 16,1-10-16,0-3 0,0-6 15,0-2-15,2-1 0,43-4 16,-35-7-16,-1-4 0,0-1 15,0-2-15,-1-4 0,-1 0 0,0 0 16,-2-3-16,0 2 0,0-1 16,-3 0-16,-4 12 0,7-15 15,-5 5-15,-1-1 0,0 1 16,-1 2-16,0 3 0,-4 13 16,0 0-16,0 0 0,2 11 15,4 45-15,-4-37 0,0 5 16,-2-12-16,1 21 0,-1 14 15,-2 5-15,1 3 0,-3 6 0,0-1 16,0 1-16,1 0 0,0-4 16,0-6-16,1-5 0,1-7 15,1-9-15,1-5 0,1-9 16,-2-10-16,2 0 0,-2-4 16,2 7-16,-2-9 0,0 0 0,1 2 15,-1 0-15,2 3 16,4 0-16,-3-9 0</inkml:trace>
  <inkml:trace contextRef="#ctx0" brushRef="#br0" timeOffset="124718.97">18970 15688 0,'0'0'0,"0"0"0,0 0 16,-12-1-16,-2 1 0,0 0 0,-2 1 15,-1 1-15,17-2 0,-40 7 16,17-3-16,23-4 0,-15 3 16,1-1-16,-1 0 0,2 0 15,-1 0-15,2 0 0,12-2 16,-13 1-16,3 0 0,0 1 16,0-1-16,1 0 0,0 1 0,2-2 15,-2 1-15,0 2 0,0 0 16,-1 2-16,0 2 0,-13 32 15,9 15-15,4 4 0,0-7 16,2-7-16,0-1 0,-1-1 16,2-1-16,0 1 0,0-2 15,1-1-15,0-3 0,2-4 16,0 2-16,3-6 0,1-5 16,1-4-16,3-2 0,1-2 0,3-1 15,2 3-15,2-3 0,2-2 16,2-2-16,3-3 0,0-2 15,1-3-15,2-1 0,3-2 16,11-5-16,1-3 0,0-5 16,4-4-16,-15 3 0,-4 3 15,-5 1-15,-6 4 0,-7 5 0,0-1 16,-2 1-16,3 0 16,-5 2-16</inkml:trace>
  <inkml:trace contextRef="#ctx0" brushRef="#br0" timeOffset="125652.33">20636 8990 0,'0'0'0,"0"0"0,-11-18 0,0 0 0,-1 2 16,0 0-16,-2 2 0,-2 1 16,-3 2-16,19 11 0,-16-8 15,0 1-15,-2 0 0,-1 1 16,18 6-16,-20-6 0,-7 1 15,-2 2-15,-3 0 0,-1 3 16,-3 3-16,-3 0 0,0 5 0,-2 2 16,-1 3-16,0 3 0,0 2 15,-121 75-15,126-64 0,1 3 16,1 4-16,1 3 0,4 3 16,5 2-16,5 0 0,4 1 15,-2 34-15,11-24 0,7-3 16,5 3-16,6-4 0,4-2 0,6-3 15,5-2-15,1-6 0,3-3 16,4-2-16,2-4 0,1-4 16,21 6-16,-11-12 0,1-6 15,0-3-15,2-4 0,0-5 16,2-6-16,0-5 0,-2-4 16,-1-5-16,1-3 0,-7-1 15,-1-4-15,0-5 0,-4-2 16,-2-4-16,-1-4 0,-1-5 15,-2-3-15,-1-3 0,-4-1 0,-5-1 16,1-25-16,-12 22 0,-6 3 16,-5 1-16,1 54 0,-17-26 15,-46-75-15,37 61 0,0 4 16,-3 1-16,-2 5 0,1 11 16,-8 3-16,-3 7 0,-3 6 15,-14 3-15,16 3 0,6 2 0,7 0 16,8-1-16,12-2 0,3 0 15,1-1-15,1 0 0,4-1 16</inkml:trace>
  <inkml:trace contextRef="#ctx0" brushRef="#br0" timeOffset="126952.32">20246 15607 0,'0'0'0,"0"0"0,0 0 0,0 0 15,0 0-15,0 0 0,0 0 16,0 0-16,0 0 0,22-32 16,-18 27-16,1 1 0,3 1 15,1-2-15,2-1 0,2-2 16,1 1-16,2 1 0,0 0 15,2 1-15,-2 4 0,1 6 16,-17-5-16,10 5 0,1 2 0,-2 2 16,0 1-16,-9-10 0,8 11 15,4 6-15,-2 4 0,-1 2 16,0 2-16,-2 0 0,-2 2 16,0-1-16,0 0 0,8 52 15,-7-40-15,-1-12 0,-2-6 16,0-5-16,-1-4 0,0-1 15,0-2-15,-1-1 0,1 1 16,0 1-16,2-2 0,-1-1 0,0-1 16,0 0-16,-1-2 0,1 2 15,-1 0-15,0-1 0,1 0 16,-2 2-16,0-1 0,-1-2 16,-21 54-16,-8-13 0,2-11 15,4-10-15,2-5 0,-2-1 16,-1-1-16,-2 0 0,-3 0 15,-2 0-15,-1 1 0,0-3 0,0-2 16,2-4-16,-9-4 0,17-3 16,4-2-16,2-2 0,7 2 15,5 0-15,-1 0 0,2 1 16,-2-2-16,4 2 0</inkml:trace>
  <inkml:trace contextRef="#ctx0" brushRef="#br0" timeOffset="127669.01">21082 15595 0,'0'0'0,"0"0"0,-16-6 0,16 6 16,0 0-16,-40-13 0,26 11 16,0 1-16,-1 0 0,1 1 15,0 0-15,1 2 0,0 1 16,0 2-16,2 0 0,-1 1 16,3 3-16,9-9 0,-6 7 0,1 3 15,-1 1-15,0 2 0,5-11 16,-5 15-16,-2 11 0,-1 7 15,-1 2-15,2 1 0,-18 101 16,18-79-16,3-19 0,1-5 16,0-5-16,3-4 0,1-5 15,1-3-15,2 0 0,1-2 16,3-1-16,2 1 0,4-5 16,2 0-16,7-1 0,1-3 0,4-2 15,7-3-15,2-3 0,1-3 16,13-2-16,-18 0 0,-4 1 15,-8 0-15,-6 1 0,-9 3 16,0-2-16,-1 1 0,1 1 16,-5 0-16</inkml:trace>
  <inkml:trace contextRef="#ctx0" brushRef="#br0" timeOffset="128335.65">22952 15476 0,'0'0'0,"0"0"0,0 0 0,0 0 16,0 0-16,0 0 0,0 0 15,0 0-15,5 1 0,-5-1 16,42 9-16,-34-9 0,1 1 0,3-2 16,0-1-16,2 1 0,2-1 15,1-2-15,1 1 0,0 1 16,-18 2-16,11-2 0,0 1 16,-2 0-16,0 2 0,-1 0 15,1 1-15,-3 1 0,1 1 16,-2 1-16,-1 0 0,5 7 15,-3 6-15,-1 6 0,-1 5 16,-1 0-16,0 64 0,-1-39 16,1-18-16,-1-7 0,-1-1 0,1-2 15,0 0-15,0-1 0,1-2 16,-1-3-16,0-2 0,-1-4 16,0-1-16,-1-2 0,-1 2 15,-2 5-15,-5 3 0,-7 2 16,-3-2-16,-3-1 0,-3-3 15,-3 1-15,-2 0 0,-1-3 0,-2 1 16,-1-4-16,-2-1 0,-2-3 16,-13-1-16,15-5 0,4 0 15,8-2-15,9 0 0,8 0 16,0 0-16,0 0 0,2 0 16,1 0-16</inkml:trace>
  <inkml:trace contextRef="#ctx0" brushRef="#br0" timeOffset="129168.96">19433 15734 0,'0'0'0,"0"0"0,11-14 0,2 0 16,0-1-16,2 1 0,1 0 15,1 2-15,0 2 0,2 1 16,-19 9-16,12-5 0,1 2 16,-2 1-16,0-1 0,0 2 15,-1-1-15,-1 2 0,0 0 0,-1 2 16,-1 0-16,-1 1 0,23 74 15,-32-57-15,-2 1 0,-3 3 16,-4 1-16,2-4 0,-4 6 16,-4 3-16,-2 0 0,-1-3 15,-1 0-15,-1 1 0,0-3 16,0-1-16,0-2 0,0-1 16,3-2-16,0-2 0,3-2 0,2-4 15,2 0-15,1-4 0,5-3 16,3-1-16,0-1 0,2 0 15,2-2-15,-7 4 0,2 2 16,5-5-16,0 0 0,2 0 16,17 0-16,-13-1 0,0-1 15,3 1-15,3 0 0,19-2 16,19 0-16,-10-1 0,-12 2 16,-8 1-16,-4 0 0,3 1 0,1 0 15,-1 2-15,-4 0 0,1 0 16,-11-1-16,1-1 0,-2 0 15,3 0-15,-6-1 0,3 2 16,-4-2-16,4 1 0,-4-1 16</inkml:trace>
  <inkml:trace contextRef="#ctx0" brushRef="#br0" timeOffset="130469.06">21496 15776 0,'0'0'0,"0"0"0,0 0 0,14-13 0,-14 13 16,28-22-16,-12 12 0,-1 2 15,4 0-15,0 2 0,0 1 0,-19 5 16,15-2-16,-1 0 0,1 0 15,-2 1-15,2-1 0,-2 2 16,-10 0-16,12 1 0,6 2 16,0 2-16,-4 0 0,0 2 15,-1 2-15,-3 0 0,-3 3 16,-1 0-16,-4 0 0,-2-1 16,-1 3-16,-10 42 0,-15 5 15,2-21-15,2-8 0,-2-3 0,0-3 16,-1 0-16,-3 0 0,2-2 15,-1-1-15,1-2 0,2-3 16,0-4-16,4-1 0,1-5 16,6-1-16,4-4 0,2 0 15,2-2-15,-1 1 0,0 0 16,2 2-16,9-2 0,4-2 16,-4 0-16,-3-2 0,15 1 0,27-1 15,5-1-15,-11 1 0,-4 2 16,-4 2-16,-2 1 0,-2-1 15,-3 1-15,-1-1 0,-3 1 16,-2-1-16,-3 0 0,-2 0 16,0 1-16,-3-1 0,0 1 15,-8-2-15,3 0 0,-6 0 16,8 2-16,-9-3 0,2 0 0,1 1 16,-3-1-16,5 2 0</inkml:trace>
  <inkml:trace contextRef="#ctx0" brushRef="#br0" timeOffset="133719.01">17357 16938 0,'0'0'0,"0"0"0,-15 0 0,0 0 15,1 0-15,0 2 0,-1-1 16,1 1-16,-1 3 0,0 2 0,-1 2 16,2 3-16,0 3 0,1 2 15,3-2-15,10-15 0,-6 8 16,2 1-16,2-1 0,0-1 15,5 30-15,3-28 0,3-2 16,1-2-16,2 0 0,4 0 16,-1-1-16,2 0 0,-1 1 15,0-1-15,0-1 0,-2 1 0,-14-4 16,7 4-16,-7-4 0,5 4 16,1 0-16,0 5 0,-4-2 15,0-1-15,-2 1 0,0 3 16,-9 30-16,-23 30 0,6-27 15,7-13-15,1-3 0,0-2 16,0-2-16,1-2 0,-1-3 16,2-4-16,1-4 0,-3-2 15,17-8-15,-12 4 0,1-2 0,3-2 16,9 0-16,0 0 0,0 0 16,0 0-16,0 0 0</inkml:trace>
  <inkml:trace contextRef="#ctx0" brushRef="#br0" timeOffset="134285.78">17757 16922 0,'0'0'0,"0"0"0,-5-2 0,-8-2 16,4 1-16,-2-1 0,1 1 15,-1 1-15,-2-1 0,-1 3 16,-2 0-16,-1 3 0,-1-1 0,-2 3 16,20-5-16,-12 4 0,1 0 15,-1 1-15,3 2 0,-1 0 16,9-5-16,-9 7 0,0 5 16,1 3-16,3 2 0,0 1 15,3 1-15,3-1 0,0 0 16,3 2-16,19 37 0,-3-32 15,-5-14-15,-4-5 0,2-2 16,-5-4-16,40-7 0,-33-5 0,2-2 16,-1-4-16,0-2 15,-1-2-15,-2-3 0,1 1 0,-9 9 16,-4 13-16,0 0 0,0 0 16,0 0-16,0 0 0,0 0 15,0 0-15,0 0 0,45-116 16,-42 122-16,-1 6 0,-2 6 15,0-18-15,0 16 0,0 44 0,1 6 16,-1-5-16,0 3 0,1 1 16,0 3-16,2-5 0,0-4 15,1-5-15,0 8 0,1-17 16,2-9-16,0-8 0,0-8 16,-1-8-16,-2-5 0,0-3 15,-1-2-15,0-1 0,1 1 16,5 0-16,0-3 0,1-2 15,-6 0-15,-2 3 0,1-3 0,3-2 16,-2 1-16</inkml:trace>
  <inkml:trace contextRef="#ctx0" brushRef="#br0" timeOffset="134853.1">18676 16729 0,'0'0'0,"0"0"0,0 0 0,-11 0 0,-1 0 16,-2 1-16,-1 0 0,-3 3 15,0 1-15,-2-1 0,-1 3 0,21-7 16,-15 5-16,-1 1 0,1 0 16,0 0-16,15-6 0,-14 5 15,-2 1-15,1-1 0,1-1 16,2-1-16,2 0 0,0-1 16,2 0-16,1 0 0,-1-1 15,1 1-15,-1 0 0,1-1 0,-1 1 16,-18 9-16,10 1 0,4 0 15,-1 4-15,1 7 0,-1 12 16,2 7-16,3-3 0,3-10 16,2-3-16,-1 8 15,-1 3-15,3-2 0,0-2 0,0 0 16,1-1-16,1-2 0,2-4 16,0-4-16,0-2 0,1-3 15,2-2-15,-1-3 0,1 0 0,2 0 16,1-1-16,2-2 0,1 0 15,0-4-15,-3-1 0,-2-1 16,-2-1-16,0-1 0,-1 0 16,12 3-16,23-1 0,16-3 15,-12-2-15,0-2 0,-28 2 16,-3 1-16,-2-1 0,-3 2 16,-2-1-16,-1 1 0,1 0 0,-2-1 15,2 0-15</inkml:trace>
  <inkml:trace contextRef="#ctx0" brushRef="#br0" timeOffset="136735.72">19180 10039 0,'0'0'0,"0"0"0,0 0 16,-7-16-16,2 7 0,2 1 0,0-3 15,0 2-15,-2-1 0,-1 2 16,-1-2-16,-2 2 0,0-2 16,-1 3-16,-2 0 0,1 0 15,-3 0-15,-1 2 0,15 5 16,-10-2-16,-2 0 0,0 2 16,-2-1-16,0 0 0,14 1 15,-15 1-15,-11 1 0,-8 1 0,1 2 16,-72 16-16,49-7 0,16-1 15,4 0-15,3 0 0,2 1 16,-2 3-16,-1 2 0,2 2 16,1 2-16,2 3 0,3 3 15,1 0-15,2 3 0,3-2 16,3 2-16,1-1 0,4 1 16,3-1-16,1 0 0,5 1 0,3 0 15,2 2-15,4 0 0,2 2 16,2 0-16,4-1 0,0-3 15,3 1-15,2-1 0,3 0 16,2-3-16,3-2 0,0-3 16,2 0-16,2-3 0,0 0 15,3-3-15,-1-1 0,2 0 16,0-4-16,-1 0 0,1-2 16,0-3-16,0-1 0,1-3 0,0-2 15,0-2-15,1-2 0,1-2 16,1-4-16,-3-4 0,-1-3 15,-1-2-15,-1-4 0,0-2 16,-3-2-16,-1-2 0,1-2 16,-2-2-16,-2-1 0,-5-3 15,-2 1-15,-2-4 0,-2-1 16,-2-2-16,-3-1 0,-3 0 0,-1-1 16,-2-1-16,-1 1 0,-2-1 15,-2 1-15,-2 2 0,0 3 16,-5-12-16,1 17 0,-2 3 15,-3 3-15,-3 4 0,-4 4 16,-4 4-16,-1 5 0,5 12 16,-2 1-16,-50 10 0,36-6 15,1 3-15,2 1 0,1 2 0,4-1 16,4-1-16,5-1 0,4-1 16,5-3-16,9-6 0,0 0 15,0 0-15,0 0 0,0 0 16</inkml:trace>
  <inkml:trace contextRef="#ctx0" brushRef="#br0" timeOffset="140202.51">20072 16579 0,'0'0'0,"0"0"0,3-1 0,8-3 0,-3 2 0,2-2 16,-1 0-16,1-1 0,-10 5 16,24-9-16,-9 4 0,0 1 15,2 1-15,0-1 0,1 2 16,-1 0-16,-17 2 0,10-1 15,-1 0-15,0 1 0,0 0 16,-2 1-16,1 0 0,-1 2 0,0 0 16,-1 1-16,-2 0 0,5 6 15,2 8-15,-1 10 0,-2 3 16,9 65-16,-8-39 0,-2-17 16,-1-6-16,2-1 0,-1-2 15,0-2-15,1-5 0,1-1 16,0-3-16,-1 0 0,1 0 15,-1-2-15,-1-2 0,-3-3 16,0-3-16,-1 0 0,-1 1 0,-1-5 16,-1 1-16,0 0 15,-1 7-15,-9 13 0,-12 1 0,-2-2 16,-3-4-16,0-3 0,0 0 16,-2-1-16,-4 0 0,-1 1 15,-1 0-15,0-3 0,0 1 16,3-2-16,2-3 0,4-1 15,4-4-15,5-4 0,10-2 0,1-1 16,2 0-16,-12-3 0,9 0 16,2 0-16,1 0 0,2 1 15,0 0-15,-1-1 0,2 2 16,0-1-16,-1-1 0</inkml:trace>
  <inkml:trace contextRef="#ctx0" brushRef="#br0" timeOffset="140752.53">20934 16581 0,'0'0'0,"0"0"0,0 0 0,-5-1 0,-15-2 16,11 3-16,-2-1 0,-1 1 15,-2 2-15,-1 1 0,-1 2 16,-1-1-16,-1 0 0,2 1 16,1 2-16,1-1 0,1 1 15,3 1-15,10-8 0,-6 4 0,2 1 16,0 0-16,-1 1 0,2 1 15,0 0-15,1 1 0,0 2 16,1-5-16,-1 11 0,0 16 16,1 9-16,0 1 0,1 92 15,0-66-15,1-20 0,0-5 16,1-6-16,-2-2 0,1-4 16,-1-2-16,0-5 0,0-1 15,0-2-15,0-6 0,1 2 0,0-3 16,0-1-16,1-1 0,0 0 15,1 1-15,4 1 0,1 0 16,4 1-16,5 0 0,2-3 16,2-2-16,2-3 0,0-3 15,1-2-15,7-5 0,10-3 16,-1-5-16,0-4 0,5-7 16,-12 4-16,-5 0 0,-4 2 0,-7 4 15,-11 6-15,1 3 0,-4 0 16,0 0-16,-3 3 0</inkml:trace>
  <inkml:trace contextRef="#ctx0" brushRef="#br0" timeOffset="141452.26">22574 16452 0,'0'0'0,"0"0"0,0 0 15,0 0-15,0 0 0,0 0 16,29 0-16,-22 0 0,1-1 0,3 1 16,1-1-16,3 0 0,1 1 15,3 0-15,1-2 0,-20 2 16,15-2-16,0-1 0,1-1 15,0 0-15,-15 4 0,16-4 16,5-2-16,-1 0 0,1 0 16,-2 1-16,-3 0 0,-2 3 0,-5 0 15,-2 0-15,0 1 0,-4 1 16,0-1-16,-2 1 0,21 7 16,-5 22-16,-6 28 0,-10 7 15,-3-7-15,-3-6 0,1-4 16,0-1-16,2-1 0,0 1 15,2-2-15,0-1 0,2-3 16,0-2-16,2-5 0,0-4 0,0-1 16,1-6-16,-1-2 0,0-6 15,-2-3-15,-1-1 0,0-1 16,-1-3-16,-1-3 0,0 2 16,0-4-16,0 8 0,-7 9 15,-20 12-15,-12-1 0,5-13 16,7-5-16,1-4 0,2-2 15,2 0-15,2-3 0,1 0 16,3-2-16,-15-3 0,14-1 0,8 2 16,0 0-16,3 0 0,3 2 15,-1-1-15,2 0 0,-2 0 16,3 0-16</inkml:trace>
  <inkml:trace contextRef="#ctx0" brushRef="#br0" timeOffset="147919.29">19122 16920 0,'0'0'0,"0"0"0,1-5 0,0-9 0,1 4 15,1 0-15,1-1 0,2 2 16,3-2-16,1 1 0,1-1 16,3 1-16,0 0 0,3 1 15,1 2-15,-18 7 0,13-5 16,0 2-16,1-1 0,0 2 15,0 0-15,-14 2 0,13-2 0,1 1 16,-3 2-16,4 0 0,1 2 16,-3 3-16,-1 0 0,-5 2 15,4 28-15,-11-10 0,-6 10 16,-20 34-16,16-50 0,3-7 16,-6 9-16,-2 4 0,0-4 15,2-2-15,1-5 0,-1-2 16,4-4-16,2-3 0,2-3 15,2-1-15,3-2 0,0 0 0,-16 2 16,21-12-16,2-2 0,-7 12 16,23-26-16,-18 19 0,10-6 15,2-1-15,3-1 0,1 4 16,-1 2-16,1 1 0,-3 4 16,-2 3-16,-5 1 0,7 2 15,4 6-15,-3 8 0,-2 4 16,-7 2-16,-3 0 0,-5 1 15,-3 1-15,-7 12 0,-3-1 0,-5-2 16,0-3-16,-5-1 0,-2-2 16,-1-1-16,-1-1 0,-2-1 15,-2-2-15,-1-3 0,1-2 16,-1-2-16,1-2 0,1-3 16,4-5-16,3-4 0,-1-3 15,-1-2-15,1-6 0,4-4 0,4-3 16,-2-14-16,8 9 0,2 3 15,3 5-15,1 5 0,1 4 16,0 1-16,1 0 0,-1 0 16,1 3-16</inkml:trace>
  <inkml:trace contextRef="#ctx0" brushRef="#br0" timeOffset="148469.04">21662 16614 0,'0'0'0,"0"0"15,-3 9-15,1 1 0,-1 2 0,0 4 16,1 5-16,-1-3 0,-1 6 15,-1 4-15,-2 7 0,0 5 16,-1 3-16,-1 7 0,-2-1 16,2 1-16,-1-1 0,-2 3 15,2-3-15,0-6 0,1-6 0,1-6 16,4-13-16,0-4 0,1-3 16,3-11-16,-1 1 0</inkml:trace>
  <inkml:trace contextRef="#ctx0" brushRef="#br0" timeOffset="150585.76">17609 17700 0,'0'0'0,"0"0"0,-3-2 16,3 2-16,-15-14 0,10 4 15,5 10-15,-11-19 0,3 9 0,2 1 16,-1-1-16,0 0 0,0 0 16,-2 1-16,1 2 0,-1 0 15,-2 2-15,0 2 0,0 2 16,-4 3-16,1 3 0,14-5 15,-12 5-15,0 2 0,-2 2 16,1 1-16,11-9 0,-13 12 0,-3 5 16,-1 2-16,-36 49 0,32-36 15,8-11-15,5-2 0,3-6 16,3-3-16,1-6 0,2-1 16,1-4-16,-1 9 0,1-4 15,1-1-15,0-1 0,3 0 16,-1-1-16,0 0 0,92-17 15,-75 11-15,-1-2 0,2 2 16,-1 0-16,1 2 0,0 0 0,-3 4 16,-1 1-16,-4 4 0,0 2 15,-5 2-15,-8-11 0,1 2 16,2 9-16,-2-1 0,-1 1 16,-7 22-16,-13 13 0,3-13 15,0-4-15,2-3 0,-3-2 16,2-3-16,-3 1 0,1 0 15,1-1-15,0-4 0,2-2 0,-1-4 16,3-3-16,3-3 0,5-4 16,-3 1-16,8-2 0,-13 1 15,1-2-15,2 0 0,5 0 16,1-1-16,1 0 0,3 2 16,0 0-16</inkml:trace>
  <inkml:trace contextRef="#ctx0" brushRef="#br0" timeOffset="151152.99">17923 17881 0,'0'0'15,"0"0"-15,0 0 0,0 0 0,0 0 0,0 0 16,0 0-16,0 0 0,-31-4 15,24 3-15,7 1 0,-18 0 16,7-2-16,-3 4 16,1-1-16,-3 3 0,0 2 0,-1 4 15,17-10-15,-11 8 0,0 3 16,-1 3-16,1 1 0,10-13 16,-10 14-16,0 8 0,2 2 15,1 1-15,1 0 0,4-1 0,1-3 16,3-2-16,0 0 0,5 9 15,-2-19-15,0-1 0,24 9 16,-25-18-16,11 0 0,-6-2 16,73-40-16,-63 24 0,-1-2 15,1-3-15,-1-2 0,-1-2 16,-1 0-16,-1-1 0,-2 1 16,0 1-16,-1 3 0,-2 2 15,-2 3-15,0 5 0,-2 4 0,-2 6 16,-2 4-16,0 7 0,-2 7 15,-1 5-15,0-6 0,-3 23 16,-2 9-16,2 7 16,-1 3-16,1 5 0,1 3 0,3-6 15,2 12-15,1-12 0,1 5 16,0-13-16,-1-6 0,1-8 16,0-6-16,1-8 0,1-9 0,-2-8 15,0 0-15,4 0 0,1-3 16,0-4-16,-1-2 0,-1-2 15,-3 2-15,-1-1 0,1 1 16,-1-1-16,-1 0 0</inkml:trace>
  <inkml:trace contextRef="#ctx0" brushRef="#br0" timeOffset="151768.93">18938 17743 0,'0'0'0,"0"0"0,-17 2 16,0-1-16,-1 1 0,0 1 16,-3 1-16,-1-1 0,0 1 0,22-4 15,-16 3-15,1-1 0,-1 0 16,-1 1-16,2-1 0,11-2 16,-12 2-16,1 0 0,1 0 15,3-1-15,2 0 0,1 0 16,-6 2-16,-6 2 0,-1 2 15,2 0-15,3-1 0,2 2 16,0 0-16,-23 24 0,19-6 16,4-5-16,4 0 0,1 2 15,1 3-15,0 2 0,0 5 16,1 3-16,-1 4 0,0 3 0,1 2 16,0 1-16,2-1 0,2 0 15,3-2-15,1-1 0,1-4 16,1-1-16,1-5 0,1-5 15,1-4-15,1-3 0,4 0 16,-1-2-16,0-4 0,2-4 0,3 0 16,6-2-16,2-2 0,3-3 15,-2-1-15,4-5 0,4-3 16,1-3-16,2-5 0,-1-3 16,-1-1-16,1-4 0,4-5 15,-8 6-15,-4 1 0,-5 3 16,-6 5-16,-10 7 0,-1 1 15,0 1-15,-4 3 0,0 0 16</inkml:trace>
  <inkml:trace contextRef="#ctx0" brushRef="#br0" timeOffset="152419.35">20041 17727 0,'0'0'0,"0"0"0,0 0 0,0 0 0,3-3 0,1 2 16,16-6-16,-13 6 0,2-2 16,1 0-16,3 0 0,0 1 15,3-1-15,0 1 0,2 0 16,2-2-16,-20 4 0,11-3 16,1-1-16,1-1 0,-1 1 15,0 0-15,-11 3 0,10-3 16,2 0-16,-1 0 0,-3 2 15,-1-1-15,-3 2 0,0 0 0,-1 1 16,-1-1-16,0 1 0,15 3 16,-7 4-16,-1 7 0,-2 7 15,-2 14-15,-3 10 0,-3 0 16,0-2-16,1 1 0,0-2 16,0-5-16,1 1 0,1 1 15,0-1-15,1-6 0,-1-4 0,1-3 16,0 2-16,-2-2 0,0-6 15,-1-2-15,0-2 0,-1 2 16,-1-3-16,-1 1 0,-2 2 16,-5 3-16,-2 0 0,-5-4 15,1 0-15,-3-4 0,-1 2 16,-3-2-16,-2-2 0,1-2 16,2-3-16,-1-2 0,3-3 15,-1-2-15,-3-3 0,-2-4 0,-9-7 16,16 6-16,4 2 0,5 2 15,3 2-15,2 2 0,1 0 16,1 0-16,-1 0 0,2 2 16</inkml:trace>
  <inkml:trace contextRef="#ctx0" brushRef="#br0" timeOffset="153036.03">21174 17669 0,'0'0'0,"0"0"0,-5 0 16,-9-2-16,3 2 0,-2-1 15,-1 1-15,-3 1 0,0 0 16,-3 1-16,0 0 0,1 2 16,-1-2-16,20-2 0,-11 1 0,0 0 15,1 0-15,1-1 0,0 0 16,1 1-16,1 0 0,0-1 15,0 1-15,1 0 0,0 0 16,1 0-16,0 2 0,0 0 16,-2 2-16,-5 10 0,-5 17 15,-15 66-15,16-30 0,7-21 16,0-8-16,3-1 0,0 3 16,-1-1-16,0 2 0,1-4 0,1-1 15,0-1-15,0-4 0,2-4 16,0-3-16,1-3 0,1-7 15,1-2-15,0-2 0,1 3 16,2-1-16,-1-1 0,1-2 16,3 2-16,1 0 0,5 1 15,4-3-15,6 0 0,2-2 0,0-4 16,1 0-16,3-1 0,3-2 16,5-1-16,7-7 0,-2-3 15,-4-1-15,6-3 0,-15 3 16,-5 2-16,-7 3 0,-7 2 15,-6 2-15,1 0 0,-4 2 16,0 0-16,0 0 0</inkml:trace>
  <inkml:trace contextRef="#ctx0" brushRef="#br0" timeOffset="153653.7">22609 17681 0,'0'0'0,"0"0"15,0 0-15,0 0 0,6 1 0,16 0 16,-13-1-16,3 0 0,0-1 0,3-1 16,1-1-16,3 0 0,1-1 15,-20 4-15,15-3 0,0 0 16,1 0-16,0-2 0,-15 5 16,16-5-16,5-3 0,-1 2 15,1-2-15,-1 1 0,-3 1 16,-1 1-16,-2 0 0,-2 2 15,-4 2-15,-3 0 0,-1 1 16,0 0-16,7 2 0,25 32 0,-14 20 16,-12-9-16,-2-9 0,-2 3 15,0 1-15,-1 1 0,2 2 16,-1 1-16,0 0 0,2 0 16,0-1-16,0-2 0,0-4 15,0-3-15,1-5 0,-1-3 16,0-3-16,-1-3 0,-2-4 15,-1-3-15,-3-6 0,-1-2 0,0 1 16,0-2-16,-1 2 0,0 2 16,-2 1-16,-7 9 0,-21 14 15,-7-4-15,4-6 0,4-7 16,1 0-16,0-1 0,1-2 16,0-3-16,0-3 0,-1-5 15,-3-3-15,-5-6 0,-8-6 16,15 3-16,5 1 0,4 0 0,8 3 15,8 4-15,-1 1 0,1 0 16,1 0-16,3 2 0</inkml:trace>
  <inkml:trace contextRef="#ctx0" brushRef="#br0" timeOffset="154536.04">19261 17815 0,'0'0'0,"0"0"0,-4 1 0,-10 1 15,5 0-15,0 2 0,2 5 16,1 1-16,-1 5 0,0 1 15,1 4-15,0 2 0,6-22 16,-4 17-16,0-1 0,-1 0 16,-1 0-16,6-14 0,-6 15 15,-2 5-15,0 0 0,0-1 0,1-2 16,1-3-16,1-2 0,0-2 16,2-4-16,0-1 0,1-3 15,1 0-15,1-1 0,-2 15 16,3-14-16,0-1 0,0 0 15,1 0-15,1-1 0,-1 1 16,3 0-16,-2-1 0,1-1 16,-1 0-16,0 0 0,1 0 15,-1-1-15,2 1 0,-1-1 0,-3 0 16,5-1-16,25-5 0,46-18 16,-9 0-16,-35 12 0,-19 7 15,-7 2-15,0 0 0,1 1 16,-4 0-16,0 1 0,-1 0 15,2-2-15,-5 3 0,5-1 16,-5 1-16,2-1 0,1 1 16</inkml:trace>
  <inkml:trace contextRef="#ctx0" brushRef="#br0" timeOffset="154869.38">19487 17754 0,'0'0'0,"0"0"0,0 0 0,0 0 0,-1 4 16,-1-1-16,-7 17 15,6-11-15,2 4 0,0 3 0,-1 6 16,2-22-16,-1 19 0,0 4 16,-2 4-16,0 4 0,3-31 15,-3 35-15,-1 8 0,0 4 16,0 2-16,2-1 0,1 0 15,0-1-15,1-2 0,0-3 16,1-2-16,0-3 0,0-4 0,1-5 16,-1-5-16,1-3 0,-2-8 15,0 16-15,0-28 0,0 0 16,0 0-16,0 0 0,0 0 16,0 0-16,0 0 0,0 0 15,0 0-15,0 0 0,0 0 16</inkml:trace>
  <inkml:trace contextRef="#ctx0" brushRef="#br0" timeOffset="158702.62">21760 18026 0,'0'0'0,"0"0"0,-3-3 0,0 0 15,2-1-15,-6-13 0,4 10 0,0 0 16,0-2-16,0 0 0,-1-2 15,0 1-15,1 0 0,0 0 16,-1 0-16,0 0 0,-1 2 16,-1-2-16,-2 3 0,0 2 15,-1-2-15,-2 2 0,-1 0 16,12 5-16,-8-1 0,0-1 16,-2 2-16,0 0 0,0 2 15,-2-1-15,9-1 0,-57 26 0,11 5 16,14-6-16,8 0 0,1 3 15,2 1-15,-2 6 0,11-13 16,-2 7-16,3 2 0,1 3 16,5 1-16,3-1 0,4 2 15,4 0-15,5 0 0,3-1 16,5 0-16,3-5 0,0-4 16,3-5-16,1-4 0,1-4 15,3-4-15,3-2 0,12-2 0,-21-6 16,13-5-16,8-7 0,-2-6 15,1-4-15,-3-3 0,-5 2 16,1-4-16,5-8 0,-3-3 16,0-2-16,0-1 0,-4-1 15,-1 0-15,-4 1 0,-5 3 16,2-8-16,-10 9 0,-2 5 0,-6 2 16,-4 4-16,-3 0 0,-4 0 15,-5 2-15,-3 4 0,-3 3 16,-4 4-16,-4 3 0,-3 2 15,-3 6-15,-18 5 0,12 6 16,-2 5-16,-1 2 0,3 2 16,4-2-16,6-1 0,5-3 15,5-1-15,6-4 0,10-6 0,0 0 16,0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2-27T16:49:19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389 16018 0,'0'0'0,"0"0"16,0 0-16,0 0 0,0 0 16,0 0-16,0 0 0,0 0 15,0 0-15,0 0 0,0 0 0,2-5 16,-2 5-16,16-34 0,-13 31 15,1 0-15,2 0 0,2 1 16,3-1-16,3 1 0,0 0 16,2 3-16,2 0 0,1 3 15,2 1-15,-21-5 0,13 3 16,0 2-16,2-1 0,-3 2 16,1-1-16,-11-3 0,10 3 15,3 2-15,-3 0 0,-4-3 16,-1 1-16,-3-2 0,-1-1 0,0 42 15,-12-40-15,-4-1 0,-2-1 16,-4-1-16,-2-2 0,1-1 16,-3 0-16,0-2 0,13 1 15,0 1-15,-1 1 0,2-1 16,2 1-16,-1 0 0,2-1 16,2 1-16,-13-6 0,17 7 15,-4-1-15,6 3 0,6 0 16,3 2-16,5 1 0,2 0 0,-11-2 15,11 1-15,3 1 0,-2 0 16,-3 1-16,-3-2 0,-4-1 16,-4-1-16,0 0 0,-3-1 15,1 0-15,13 13 0,-23-16 16,-3 1-16,-4 0 0,-3-2 16,-2 0-16,-1 1 0,-1-2 0,0 0 15,2 0-15,2 0 0,3 1 16,3 0-16,11 3 0,-10-1 15,10 2-15,4 1 0,4 1 16,2 1-16,1 0 0,1 0 16,-1 0-16,-1-1 0,-2 0 15,-8-3-15,0 0 0,0 0 16,0 0-16,8 8 0,-14-6 16,-2-1-16,-1-1 0,1-2 0,-1 0 15,2 0-15,2 0 0,5 2 16,0 0-16,0 0 0,0 0 15,0 0-15</inkml:trace>
  <inkml:trace contextRef="#ctx0" brushRef="#br0" timeOffset="1827.99">9930 9878 0,'62'12'0,"5"3"0,5-5 0,8-3 0,6 0 16,5 1-16,3-1 0,0 2 0,4-1 16,-3 0-16,-1 1 0,1 0 15,0 3-15,-2-1 0,-3-2 16,-4 2-16,-86-11 0,0 0 15,72 10-15,-5 2 0,-7-2 16,-5 0-16,-7-3 0,-5-2 16,-5 0-16,-38-5 0,33 4 15,38 4-15,-35-3 0,-15-4 16,-9 0-16,-4-1 0,3 0 0,-4 0 16,-3 0-16,1 0 0,0 0 15,-1 0-15,1 0 16,-3 0-16,2-1 0,-2 1 0,3-1 15,4-13-15,-13 5 0,-1 2 16,-5-3-16,6 6 0,0 0 16,0 1-16,1 0 0,3 3 0,0 0 15,0 0-15,0 0 0,0 0 16</inkml:trace>
  <inkml:trace contextRef="#ctx0" brushRef="#br0" timeOffset="3109.19">4374 10904 0,'0'0'0,"0"0"0,1 20 0,1 2 15,2 1-15,1 4 0,1-5 16,-1 2-16,0 3 0,1 2 15,-1 2-15,0 2 0,1 1 16,-3 1-16,0 1 0,-1-2 16,-2-26-16,1 27 0,-2 5 15,-1 12-15,-1-16 0,0-4 16,0-3-16,-2-5 0,3-12 0,0 2 16,0-4-16,0-2 0,1-2 15</inkml:trace>
  <inkml:trace contextRef="#ctx0" brushRef="#br0" timeOffset="3312.27">4343 10593 0,'0'0'0,"0"0"0,0 0 0,0 0 15,0 0-15,0 0 0,0 0 16,0 0-16,0 0 0,0 0 16,0 0-16,0 0 0,0 0 0</inkml:trace>
  <inkml:trace contextRef="#ctx0" brushRef="#br0" timeOffset="3780.99">4842 10964 0,'0'0'0,"0"0"0,1 47 0,0-9 0,-1 0 16,-1 1-16,0 0 0,0-2 0,-1-1 15,-1-1-15,1-1 0,0-3 16,0-3-16,2-25 0,-2 22 16,-1 2-16,1-5 0,-2-4 15,3-4-15,-1-4 0,1-4 16,1-6-16,-2 10 0,1-5 15,-2-17-15,3 7 0,1-3 16,21-143-16,-14 114 0,0-5 16,1-2-16,1-2 0,1-1 0,1 1 15,1 1-15,3 0 0,-2 9 16,4-3-16,0 3 0,2 5 16,2 2-16,0 5 0,1 6 15,0 4-15,-1 4 0,-1 5 16,-1 3-16,-4 4 0,12 6 15,-1 10-15,-2 5 0,-4 4 16,-3 5-16,-2 4 0,-3 7 0,-1 2 16,-3 4-16,-3 3 0,0 2 15,-3-2-15,1-1 0,-3-1 16,0-1-16,0-3 0,1-3 16,1-6-16,0-2 0,2-4 15,1-6-15,3-7 0,0-7 16,-1-6-16,-2-1 0,2-1 15,-8-3-15,11 3 0,-1-1 16,0-3-16,-3-1 0,-1-1 0,-2 0 16,-1 0-16</inkml:trace>
  <inkml:trace contextRef="#ctx0" brushRef="#br0" timeOffset="4109.1">5986 10236 0,'0'0'0,"0"0"0,14 35 0,-3 1 0,-3-6 16,-2 2-16,-2 4 16,-1 2-16,-1 3 0,-2 3 0,0 3 15,-1 6-15,-1 1 0,0 3 16,0 3-16,-1 1 0,1 0 15,-2-1-15,1 0 0,3-59 16,-2 55-16,0 2 0,0-2 0,-1-4 16,1-2-16,0-5 0,-1-5 15,1-3-15,-8 81 0,10-118 16,-1 11-16,1-11 0,-1 15 16,1-15-16,0 0 0,0 0 15,0 0-15,0 0 0</inkml:trace>
  <inkml:trace contextRef="#ctx0" brushRef="#br0" timeOffset="4327.84">5579 10968 0,'0'0'0,"0"0"0,44 7 15,-9-2-15,1 0 0,3 0 16,3 1-16,1-3 0,2 2 0,0-1 15,-1-1-15,1 0 0,-4-3 16,7 1-16,-5-1 0,-6 0 16,-5-1-16,-5 1 0,-13 0 15,-14 0-15,0 0 0,5 0 16,6-2-16</inkml:trace>
  <inkml:trace contextRef="#ctx0" brushRef="#br0" timeOffset="4655.92">6607 10396 0,'0'0'0,"0"0"0,32 1 16,1 1-16,-4 0 0,3 1 15,2-1-15,2 0 0,2 1 16,1-2-16,2 0 0,-2 1 0,-1-1 16,-1 0-16,-34-1 0,41 1 15,-4 0-15,-5 1 0,-5-1 16,-5 0-16,-12 0 0,-1-1 15,-2 1-15,-2-1 0,-2 1 16</inkml:trace>
  <inkml:trace contextRef="#ctx0" brushRef="#br0" timeOffset="5171.52">6647 10396 0,'0'0'0,"0"0"0,5 10 0,1 2 0,0 2 15,1 3-15,-1 2 0,-2 3 16,-4-22-16,2 18 0,0 2 15,-2 2-15,0 3 0,0-22 16,-1 25-16,-3 12 0,-1 1 16,-1 3-16,-2 1 0,-1 3 0,-1-1 15,-1 1-15,0 0 0,0 0 16,-1 1-16,0-2 0,0-1 16,1-2-16,1 1 15,-1-5-15,-20 80 0,20-69 0,5-17 16,3-7-16,0-4 0,0-4 15,0-3-15,2-3 0,0-8 16,1 3-16,1 2 0,3 4 16,5 4-16,3-2 0,6-3 0,6 1 15,5-4-15,-1-3 0,2-2 16,5 0-16,1-2 0,0 1 16,-1-3-16,1-1 0,-1-1 15,0-3-15,1 1 0,-3-4 16,7-3-16,-16 3 0,-7 0 15,-5 3-15,-5 1 0,-4 2 16,0-1-16,0 1 0,-3 1 0,0 0 16</inkml:trace>
  <inkml:trace contextRef="#ctx0" brushRef="#br0" timeOffset="5921.46">7665 10275 0,'0'0'0,"0"0"0,24 3 0,-1-2 15,3 1-15,1 2 0,-27-4 16,22 1-16,1 0 0,0 1 15,2-1-15,-23-1 0,24 0 16,7 3-16,2 0 0,0-2 0,0 2 16,-2-1-16,0 1 0,-2-1 15,-2 1-15,-3 0 0,0 1 16,-2-1-16,-3 1 0,-3-2 16,-1 1-16,-5 0 0,0 0 15,17 6-15,-23-7 0,-1 0 16,0 0-16,-1 1 0,-1-1 0,5 13 15,-7-2-15,-2-2 0,0-5 16,0 0-16,-1 1 0,-2 6 16,-2 19-16,-2 11 0,3-3 15,0-2-15,-2 0 0,2-1 16,2 1-16,1 0 0,2 5 16,1 2-16,1 3 0,1 4 15,2 1-15,3 0 0,-1-1 0,2 2 16,1 1-16,-1 1 0,0-3 15,0-1-15,2 0 0,-2-3 16,-1-3-16,0-1 0,-3-1 16,-2-6-16,0-5 0,-2-3 15,-3 1-15,-1-2 0,-2-5 16,-2-5-16,-1-2 0,-4-4 16,-1-3-16,-3-1 0,-7-3 15,-4-3-15,-3 0 0,-1-3 0,-5-1 16,-2-3-16,-1-2 0,-9-4 15,16 3-15,4 0 0,6 1 16,7 1-16,10 4 0,-1-1 16,3 1-16,-2 0 0,5 1 15</inkml:trace>
  <inkml:trace contextRef="#ctx0" brushRef="#br0" timeOffset="9358.7">10368 11253 0,'0'0'0,"0"0"0,4-17 0,1 0 0,-2-1 15,0 0-15,-2 0 0,0 0 16,-2 0-16,-4-3 0,5 21 16,-5-14-16,-2-1 0,-3 0 15,-3-2-15,12 16 0,-16-15 16,-6 0-16,-7 1 0,-4 3 16,-2 5-16,-3 5 0,-4 3 15,-5 5-15,0 6 0,-2 6 0,0 6 16,2 5-16,0 6 0,3 4 15,1 4-15,4 5 0,3 2 16,4 3-16,6 1 0,5-1 16,7-3-16,8 121 0,21-112 15,4-20-15,5-7 0,5-7 16,3-5-16,5-6 0,3-6 0,3-7 16,3-6-16,3-9 0,-1-7 15,-2-3-15,-1-6 0,1-5 16,-4-5-16,5-11 0,-10 2 15,-3-2-15,-22 24 0,1-3 16,28-75-16,-22 55 0,-2 4 16,-4 5-16,-1 5 0,-5 7 15,-2 6-15,-2 5 0,-2 6 16,-3 5-16,-1 5 0,-1 4 16,-1 6-16,-1 7 0,0 4 0,2 7 15,2 5-15,1 5 0,2-7 16,1 14-16,2 4 0,1-1 15,3 0-15,6-5 0,0-3 16,2-5-16,3-5 0,1-7 16,-1-7-16,-2-5 0,0-1 15,-10-6-15,2 1 0,-8-3 0,10 3 16,-10-3-16,0 0 0,4 1 16,-4-1-16,6 1 0</inkml:trace>
  <inkml:trace contextRef="#ctx0" brushRef="#br0" timeOffset="9702.44">10758 11029 0,'0'0'0,"0"0"15,-3 32-15,1 1 0,2-33 0,-2 24 16,0 2-16,0 3 0,0 3 16,1 1-16,0-25 15,-1 27-15,0 7 0,-1 2 0,1-1 16,-1-3-16,1-1 0,1-4 15,-1-3-15,2-3 0,-1-5 16,1-5-16,-1-5 0,1-3 16,0-11-16,0 14 0,0-8 15,1-1-15,3-18 0,-1-11 0,4-30 16,0-19-16,-2-4 0,-2 33 16,-1-2-16,1-2 0,3 0 15,1 2-15,1 2 0,3 2 16,5 5-16,3 4 0,4 3 15,-1 10-15,7-1 0,3 3 16,0 4-16,6-2 0,-13 7 0,-5 3 16,-8 3-16,-6 1 0,-2 0 15,-2 2-15,4-1 0,-6 1 16,0 0-16</inkml:trace>
  <inkml:trace contextRef="#ctx0" brushRef="#br0" timeOffset="10077.43">11364 11037 0,'0'0'0,"0"0"0,-3 24 0,1 0 16,-2 5-16,2-4 0,-1 3 15,-2 2-15,2 3 0,-1 1 16,1 0-16,-1 1 0,0-1 16,1-1-16,-1-2 0,3-25 15,-3 25-15,1 1 0,-1 0 16,2-6-16,0-2 0,0-7 15,1-2-15,0-6 0,1-9 0,-2 13 16,2-6-16,-1-7 0,1-2 16,0-25-16,1 2 0,0-28 15,-1-44-15,1 57 0,1-2 16,1-3-16,2 0 0,-5 45 16,0 0-16,32-120 0,-15 85 15,5 2-15,2 3 0,5 4 16,-1 7-16,9 2 0,4 3 15,0 2-15,1 4 0,-1 2 0,-5 1 16,5 0-16,-17 3 0,-10 1 16,-6 0-16,0 1 0,-7 0 15,5-1-15,-6 1 0,0 0 16,0 0-16</inkml:trace>
  <inkml:trace contextRef="#ctx0" brushRef="#br0" timeOffset="10436.79">12258 11060 0,'0'0'0,"0"0"0,30-5 0,0-1 0,-6 4 16,3-1-16,3 2 0,2 0 16,3 2-16,3 0 0,2 1 15,2 0-15,1 1 0,0 1 0,-40-4 16,40 5-16,5 0 0,-3 2 15,8 0-15,-14 0 0,-4-1 16,-5 0-16,-4-1 0,-14-2 16,3 1-16,-6-2 0,-1 0 15,-2-1-15</inkml:trace>
  <inkml:trace contextRef="#ctx0" brushRef="#br0" timeOffset="10671.12">12230 11485 0,'0'0'0,"56"3"0,-3 1 0,8 2 0,4 0 16,5 0-16,4-1 0,4 3 15,-1 4-15,-2-1 0,-7 0 16,-7 0-16,-12-1 0,-49-10 15,0 0-15,45 9 0,-10-2 16,-35-7-16,9 3 0,9 1 16,-18-4-16,0 0 0,0 0 15</inkml:trace>
  <inkml:trace contextRef="#ctx0" brushRef="#br0" timeOffset="11717.92">14272 11043 0,'0'0'0,"0"0"0,-3 33 0,-1 5 16,2-9-16,-1 4 0,0 3 16,-1 5-16,-1 3 0,-1 3 15,1 3-15,-1 2 0,0 0 16,-2 1-16,0-3 0,2-2 15,0-3-15,2-3 0,4-41 0,-4 35 16,0 2-16,0-5 0,1-5 16,1-6-16,1-5 0,0-6 15,1-5-15,-1-2 0,1-1 16,0 6-16,0-7 0,1-4 16,11-70-16,7-51 0,-8 53 15,-3 12-15,2 1 0,3-6 16,0 6-16,0 0 0,2 2 15,1 1-15,3 2 0,2 5 0,1 3 16,3 5-16,-2 8 0,4 2 16,1 7-16,2 5 0,1 7 15,1 4-15,0 6 0,3 8 16,3 6-16,-2 6 0,-1 5 16,-4 7-16,-4 5 0,-2 4 15,-4 4-15,-5 1 0,-2 2 16,-7 3-16,-2 2 0,-4 0 15,-1 0-15,-2-3 0,0-2 0,-1-2 16,0-4-16,0-5 0,1-6 16,2-6-16,1-8 0,0-5 15,2 2-15,-2-9 0,0 2 16,0-6-16,2 7 0,-3-8 16,0 1-16,1 3 0,-1-4 15,1 3-15</inkml:trace>
  <inkml:trace contextRef="#ctx0" brushRef="#br0" timeOffset="12155.39">15283 11304 0,'0'0'0,"0"0"0,22-1 16,2-1-16,2 1 0,-26 1 15,19-1-15,4 0 0,2-1 0,2 0 16,-25 2-16,26-3 0,9-2 15,0-2-15,-1-2 0,-2-1 16,-2-1-16,-2-2 0,-3-2 16,-3 0-16,-4 0 0,-5-1 15,-4 1-15,-4 2 0,-4 3 16,-2 5-16,0 1 0,-1 2 16,-16-26-16,-56 6 0,5 22 15,-1 11-15,33-2 0,0 3 0,1 6 16,21 0-16,-1 2 0,-31 51 15,25-33-15,2 1 0,2 3 16,8-7-16,4 7 0,6 6 16,5 1-16,8-2 0,4-3 15,5-2-15,5-4 0,4-4 0,3-5 16,2-6-16,3-5 16,0-7-16,0-6 0,3-5 0,7-7 15,-15-2-15,-6-1 0,-7 0 16,-6 2-16,-12 5 0,0 0 15,-1 1-15,-1-1 0,-2 3 16</inkml:trace>
  <inkml:trace contextRef="#ctx0" brushRef="#br0" timeOffset="12749.14">15947 11074 0,'0'0'0,"0"0"0,0 0 0,3 41 0,1-1 15,0-6-15,2 0 0,2 4 16,0 1-16,3 2 0,3 1 16,0 0-16,2-2 0,0 0 15,1-2-15,0-2 0,1-4 0,-2-2 16,2-3-16,-18-27 0,17 24 16,2 1-16,1-5 0,-1-3 15,-1-4-15,0-4 0,-3-3 16,-3-4-16,41-17 0,-2-26 15,-25 6-15,-10 1 0,-2-3 16,-3-2-16,-2 0 0,-1 1 16,-3 2-16,-2 3 0,-2 3 15,-1 6-15,-3 3 0,0 6 0,-1 4 16,-1 5-16,3 2 0,-1 1 16,0 0-16,-1 1 0,-9 9 15,6 0-15,-4 15 0,-1 18 16,6-3-16,4-4 0,2 1 15,6 3-15,4-2 0,2-1 16,3-3-16,3-1 0,4-1 16,3-2-16,3-2 0,2-4 0,2-4 15,2-5-15,0-5 0,3-5 16,1-5-16,3-5 0,-2-3 16,-2-5-16,1-5 0,-1-7 15,-4-3-15,-2-4 0,-4-3 16,-6-5-16,-3-3 0,-5-3 15,-5 1-15,-6-4 0,-4 4 16,-6-1-16,-4-1 0,-5 3 16,-1 6-16,-3 3 0,-2 4 0,-1 4 15,0 3-15,-2 6 0,2 3 16,2 5-16,4 4 0,-4 0 16,17 8-16,-3-3 0,8 4 15,-12-3-15,12 3 0,0 0 16,0 0-16,0 0 0,0 0 15</inkml:trace>
  <inkml:trace contextRef="#ctx0" brushRef="#br0" timeOffset="15217.69">18112 11146 0,'0'0'0,"0"0"16,6 25-16,2 2 0,-2 0 0,2 6 15,2 8-15,1 8 0,1 8 16,0 7-16,1 4 0,-1 4 15,0 2-15,-3 0 0,-3-5 16,-2-4-16,-4-10 0,-2-5 16,-3-9-16,0-8 0,-2-9 15,-2 4-15,0-9 0,0-5 0,2-5 16,-1-6-16,5-3 0,0 0 16,-1-2-16,1-1 0,0 0 15</inkml:trace>
  <inkml:trace contextRef="#ctx0" brushRef="#br0" timeOffset="15389.55">17993 10876 0,'0'0'0,"0"0"0,0 0 0,12 0 16,-12 0-16,0 0 0,17-4 15,-6 2-15,-11 2 0,0 0 16,0 0-16,0 0 0,0 0 15,0 0-15,0 0 0,0 0 16</inkml:trace>
  <inkml:trace contextRef="#ctx0" brushRef="#br0" timeOffset="15842.65">18410 11239 0,'0'0'0,"9"48"0,-1-3 0,3 3 0,-1 3 15,0 3-15,0 0 0,-1 3 16,-1-5-16,-2-1 0,-1-6 15,-5-45-15,3 41 0,-1-6 16,0-6-16,-2-5 0,1-3 16,-1-5-16,0-16 0,0 0 0,0 19 15,0-12-15,1-10 0,0-2 16,-1-4-16,1 4 0,12-215 16,-6 163-16,0-4 0,1-3 15,2-4-15,1 0 0,0 4 16,0 6-16,2 8 0,0 1 15,2 12-15,0 6 0,2 9 16,1 5-16,3 8 0,-1 5 16,0 6-16,18 13 0,-1 11 0,-4 7 15,0 8-15,-2 4 0,-1 6 16,0 5-16,-2 6 0,-2 3 16,-4 2-16,-3 0 0,-2-2 15,-5-2-15,-3-7 0,-4-4 16,1 8-16,-3-14 0,1-7 15,-1-6-15,1-7 0,0-10 16,-2-9-16,0-3 0,-2-4 0,6 4 16,6-15-16,24-63 0,-19 28 15,-7 15-15,-1 1 0,-2 7 16,-3 11-16,-1 2 0,-1 4 16,-1 0-16,0 4 0</inkml:trace>
  <inkml:trace contextRef="#ctx0" brushRef="#br0" timeOffset="16123.9">19431 10610 0,'0'0'0,"-2"53"0,3-4 0,1 3 16,2 7-16,1 5 0,3 7 15,3 5-15,2 1 0,5 3 16,2 0-16,2 1 0,2-1 15,0-2-15,0-5 0,-1-3 16,1-6-16,-3-7 0,-3-8 0,-2-7 16,-3-6-16,-13-36 0,0 0 15,11 28-15,-3-7 0,-6-16 16,5 19-16,5 20 0,-12-44 16,0 0-16,0 0 0,0 0 15,0 0-15,0 0 0,0 0 16</inkml:trace>
  <inkml:trace contextRef="#ctx0" brushRef="#br0" timeOffset="16311.4">19093 11280 0,'0'0'0,"45"6"0,-3 0 0,3-1 15,7 0-15,8 0 0,10 0 16,3 4-16,1 0 0,-2 0 0,-9-2 15,-63-7-15,0 0 0,57 5 16,-11 0-16,-10-1 0,-36-4 16,9 1-16,10 0 0,-19-1 15,0 0-15</inkml:trace>
  <inkml:trace contextRef="#ctx0" brushRef="#br0" timeOffset="16873.82">20160 10548 0,'0'0'0,"0"0"0,32-6 0,3-1 15,-5 2-15,4 0 0,5 0 16,5 3-16,4 1 0,5 4 16,4 3-16,2 4 0,0 1 15,-3 0-15,-3 0 0,-5-2 16,-8-1-16,3-1 0,-5 0 0,-8-2 16,-6-2-16,-24-3 0,0 0 15,13 3-15,-6-3 0,-7 0 16,0 0-16</inkml:trace>
  <inkml:trace contextRef="#ctx0" brushRef="#br0" timeOffset="17326.91">20080 10655 0,'0'0'0,"0"0"0,0 18 0,0 1 0,0 4 16,-1 3-16,0-4 0,1 4 15,-1 3-15,-1 3 0,0 4 16,-1 2-16,-1 2 0,1 3 0,0 1 16,0 2-16,3-45 0,-3 47 15,1 5-15,-1 2 0,1 0 16,1 0-16,-1-2 0,2-1 15,-1-1-15,2-2 0,-1-1 16,1-4-16,1-1 0,10 72 16,-2-68-16,-3-17 0,-1-9 0,1-3 15,1-2-15,0-3 0,4 1 16,4-2-16,1-2 0,6 0 16,8 0-16,3 0 0,3-1 15,4 0-15,2 0 0,5 0 16,2 2-16,2 1 0,1 0 15,-1 1-15,-1-4 0,-1 0 16,-5-4-16,7 0 0,-18-1 0,-8-3 16,-12 0-16,-7-1 0,-1 1 15,-5-1-15,-1 0 0,0 0 16,0 0-16</inkml:trace>
  <inkml:trace contextRef="#ctx0" brushRef="#br0" timeOffset="18483.09">21625 10573 0,'0'0'0,"0"0"0,12-2 0,0 0 0,4 0 16,6 0-16,-3 1 0,4 2 16,4 1-16,4 0 0,7 1 0,2 0 15,4 2-15,5 1 0,2 1 16,0 0-16,2 1 0,-2-1 15,-48-6-15,46 6 0,4 0 16,-2 0-16,-3 0 0,-1 0 16,-5 0-16,-1 0 0,-5-1 15,-3-1-15,-3-1 0,-3 1 16,26 6-16,-47-11 0,12 4 16,-11-3-16,0 1 0,-7-2 15,0 0-15,3 1 0,0 0 0,-1 1 16,0-1-16,1 2 0,-2 0 15,1 2-15,-2 4 0,-9 38 16,-46 142-16,31-97 0,12-34 16,5-3-16,2 5 0,2 4 15,2 3-15,2-1 0,2 7 16,2 4-16,0 1 0,0-2 0,0-3 16,0-5-16,-2-7 0,0 7 15,-3-13-15,-2-5 0,-1-4 16,-3-6-16,-2-3 0,-5-7 15,-1-5-15,-4-3 0,-2-4 16,-6-5-16,-4-5 0,-3-5 16,-10-6-16,-7-2 0,-5-5 15,-3-2-15,2-1 0,-4-1 0,-2 1 16,7 0-16,-1 0 0,16 5 16,11 1-16,15 4 0,5 2 15,4-1-15,5 2 0,0 0 16</inkml:trace>
  <inkml:trace contextRef="#ctx0" brushRef="#br0" timeOffset="19967.37">23450 11454 0,'0'0'0,"0"0"0,0 0 16,0 0-16,0 0 0,0 0 16,0 0-16,0 0 0,0 0 0,0 0 15,0 0-15,0 0 0,0 0 16,0 0-16,0 0 0,0 0 16,0 0-16,0 0 0</inkml:trace>
  <inkml:trace contextRef="#ctx0" brushRef="#br0" timeOffset="20264.23">23504 12066 0,'0'0'0,"0"0"15,14 36-15,-3-5 0,1 5 16,-1 4-16,-1 4 0,-2 6 16,-1 5-16,-4 4 0,-2 6 0,-5 7 15,-5 4-15,-4 2 0,-49 86 16,32-93-16,-9 4 0,-11 1 16,-10-2-16,-13-7 0,-78 10 15,75-37-15,14-9 0,62-31 16,0 0-16,0 0 0,-43 22 15,13-6-15,-2 0 0,29-14 16</inkml:trace>
  <inkml:trace contextRef="#ctx0" brushRef="#br0" timeOffset="46465.63">17773 12193 0,'0'0'0,"0"0"0,0 11 0,0-1 0,0 2 15,0 1-15,0 3 0,-1 2 16,-1 2-16,0 1 0,-1 1 15,3-22-15,-1 14 0,0 1 16,-1 0-16,1 1 0,-1-2 16,2-12-16,-4 14 0,0 4 15,0-1-15,0-1 0,1-2 16,0-2-16,0 0 0,1-3 0,1-1 16,1-4-16,0 0 0,0-1 15,4 28-15,1-16 0,-1-5 16,2-2-16,2-1 0,-1-2 15,2 0-15,6 0 0,2 1 16,2-2-16,0-1 0,4 0 16,3-1-16,2 0 0,3-1 0,0-2 15,0-1-15,2-1 0,1 1 16,2-1-16,2 1 0,2 0 16,-1 0-16,1 0 0,2 1 15,0-1-15,1 0 0,0 0 16,0 0-16,1 0 0,0-3 15,0 2-15,-1-1 0,1 1 16,3 1-16,-1 1 0,3-2 16,2-2-16,-2 0 0,2 1 0,0 0 15,0 2-15,2 0 0,0 2 16,-1-2-16,2 0 16,0 1-16,-1-1 0,0 0 0,2-1 15,0 1-15,2-1 0,0 0 16,-2-1-16,3 2 0,1-1 15,1 1-15,1 0 0,1-1 16,-1 1-16,0-3 0,-1 1 16,-1 0-16,0-1 0,-1 2 0,1-2 15,0 1-15,-1-1 0,1 0 16,2 2-16,1 2 0,3-1 16,2 1-16,0-1 0,-4 3 15,-1-1-15,1 0 0,0 2 16,-2-2-16,-1 1 0,-1 1 15,34-1-15,-29 2 0,-4-1 0,0 0 16,-1 1-16,-1-1 0,-2 1 16,1 4-16,-3-1 0,-2 1 15,-1-3-15,1 1 0,-1-1 16,-3-1-16,-1 0 0,-3 0 16,-1 1-16,-5-2 0,-1-1 15,-2 2-15,-2-1 0,-3 2 16,-3-2-16,-4 0 0,0 0 15,-3-1-15,-2 0 0,-6 0 0,-1-1 16,-2 0-16,0-1 0,-1 1 16,-1-2-16,-1 1 0,-2-1 15,0 1-15,-1-1 0,0 0 16,-1 0-16,4 2 0,21-14 16,-15 1-16,-5 0 0,-5 7 15,-1-1-15,1 0 0,-1-1 16,0 1-16,1-6 0,-1 1 15,0-10-15,0-16 0,-2-10 0,-1 3 16,0 6-16,0 8 0,0 7 16,1 1-16,-2-6 0,2 18 15,0 1-15,0 1 0,1 2 16,-1 2-16,1 0 0,-1 0 16,1 0-16,0 1 0</inkml:trace>
  <inkml:trace contextRef="#ctx0" brushRef="#br0" timeOffset="49543.53">4014 11680 0,'0'0'0,"0"0"0,-1 3 0,-3 7 15,2-3-15,0 3 16,2 0-16,-1 2 0,1 2 0,0 4 16,-1 0-16,-1 1 0,-1 1 15,3-20-15,-2 13 0,0-1 16,1 0-16,-1-1 0,0 0 15,0 0-15,0 0 0,2-10 16,-2 8-16,-1 2 0,2-2 16,-1-1-16,0-1 0,1 0 15,0 0-15,0-2 0,0 0 0,-2 14 16,2 5-16,4-15 0,1-2 16,0-2-16,2-3 0,0 1 15,1-1-15,1 0 0,1-2 16,-2 2-16,-1-2 0,0 0 15,1 1-15,-2-1 0,11 0 16,14 1-16,14 1 0,4 2 16,-9-2-16,-6-1 0,-1 1 0,1-2 15,2 0-15,2 0 0,0-2 16,-1 2-16,1 0 0,2 1 16,2 1-16,-1-1 0,0 2 15,2-2-15,-1 1 0,1 0 16,2 0-16,2 0 0,0 2 15,0-3-15,1 1 0,2 0 16,1-1-16,2 1 0,-1 0 16,2 0-16,0 2 0,1-1 0,-1 0 15,1 1-15,0-3 0,0 2 16,-1-2-16,2 0 0,0 0 16,2 1-16,0 1 0,-2-1 15,1 3-15,2 0 0,0 0 16,2 1-16,-1-1 0,-1-2 15,1 0-15,-3 1 0,1 0 16,0 0-16,0 1 0,2 1 0,0 0 16,0-1-16,2-2 0,0 0 15,1 2-15,1 0 0,-6 1 16,0 0-16,0 0 0,0 2 16,-1-1-16,-1-1 0,31 3 15,-25-3-15,-3 0 0,0-1 16,-1 0-16,-1 0 0,-1 0 15,-1 2-15,-2-2 0,2 2 16,0 2-16,-1 1 0,-1 0 0,-1 0 16,-1-1-16,0 0 0,-2 2 15,-3-2-15,-2-1 0,0 1 16,-3 0-16,-3 0 0,-3-1 16,0 1-16,-3-1 0,-3 0 15,-1-1-15,-3-2 0,-3 0 16,-3-1-16,-3-1 0,-4-1 0,2 1 15,-3-1-15,-2-1 0,-3 0 16,0 0-16,-1-1 0,-3 0 16,6 0-16,-4-1 0,4 0 15,2-2-15,0-4 0,-1-4 16,0-10-16,0-10 0,-5 0 16,-2 6-16,-2 0 0,-1-6 15,-1 0-15,-1 4 0,0 3 16,0 0-16,-3-12 0,3 16 0,2 6 15,0 5-15,0 1 0,2 5 16,-1-1-16,0 1 0,0-1 16,1 3-16</inkml:trace>
  <inkml:trace contextRef="#ctx0" brushRef="#br0" timeOffset="56136.84">20817 10976 0,'0'0'0,"0"0"0,0 0 0,16 0 15,2 0-15,2-1 0,2 1 16,-22 0-16,19 1 0,2-1 15,2 0-15,5 3 0,-25-3 16,27 2-16,12 1 0,1-1 16,3 1-16,0 0 0,1-1 15,-2 0-15,-1 1 0,-3-1 16,-3 1-16,-3 0 0,-4-2 16,-6 2-16,7 0 0,-16-2 0,-4-1 15,-3 1-15,35 2 0,-44-3 16,0 0-16,0 0 0,0 0 15,0 0-15</inkml:trace>
  <inkml:trace contextRef="#ctx0" brushRef="#br0" timeOffset="56668.08">20858 11008 0,'0'0'0,"0"0"0,0 0 0,1 18 0,-1-18 16,3 20-16,-2-10 0,-1 4 16,-1 3-16,0 4 0,-2 2 15,3-23-15,-2 16 0,-1 1 0,0 0 16,0 0-16,3-16 0,-4 17 16,-1 2-16,-2 1 0,0-1 15,1-2-15,1-3 0,0-3 16,1-1-16,1-3 0,1-3 15,1-1-15,0 0 0,0-1 16,0 11-16,18-10 0,-13-4 16,22-8-16,-1-4 0,9-4 15,3-1-15,-2 3 0,-3 4 0,-1 4 16,3 2-16,1 2 0,5 4 16,3 2-16,0 4 0,1 3 15,0 3-15,0 3 0,-2 2 16,-3 2-16,-3 3 0,-2 4 15,-4 1-15,-4 0 0,-4 0 16,-3 0-16,-6 0 0,-6-1 16,-4-2-16,-3-2 0,-5 2 15,-4 1-15,-5-2 0,-6-4 0,-4-3 16,-5-1-16,-5-4 0,-2-2 16,-3-3-16,-3-3 0,-1-2 15,-4-3-15,1-4 0,-1-1 16,2-3-16,-4-1 0,15 1 15,6 2-15,9 0 0,8 3 0,7 2 16,-1-1-16,5 2 0,0 0 16,0 0-16</inkml:trace>
  <inkml:trace contextRef="#ctx0" brushRef="#br0" timeOffset="115726.65">4663 13558 0,'-32'-39'0,"-4"2"0,-6 1 0,-9 2 16,-7 6-16,-8 2 0,-10 1 15,-8 7-15,-3 6 0,0 6 16,5 6-16,6 4 0,76-4 15,-57 8-15,14 2 0,43-10 16,0 0-16,-32 13 0,10 3 16,9 2-16,7 2 0,6-17 0,1 23 15,16 20-15,14 5 0,7-1 16,11 6-16,10 3 0,8 8 16,5 4-16,5 5 0,0 2 15,0 4-15,-4 1 0,-3-1 16,-8 0-16,-9 0 0,-9-4 15,-11-4-15,-14-2 0,-11-13 16,-100 167-16,39-184 0,-10-8 16,-9-7-16,-5-8 0,0-8 0,5-8 15,9-9-15,7-8 0,12-4 16,7-3-16,13 2 0,8 3 16,11 10-16,3 1 0,-1 1 15,2 2-15,-1-4 0</inkml:trace>
  <inkml:trace contextRef="#ctx0" brushRef="#br0" timeOffset="115992.23">5221 13643 0,'0'0'0,"0"0"0,4 25 15,1 0-15,-1-2 0,0 4 16,1 5-16,1 7 0,0 6 15,0 7-15,0 6 0,0 9 0,1 4 16,1 4-16,-1 4 0,0 2 16,0 0-16,3-1 0,-2-1 15,1-4-15,1-6 0,-2-8 16,-1-10-16,-1-9 0,0 0 16,1-6-16,-3-8 0,-4-28 15,1 4-15,4 22 0,-5-26 0,0 0 16,0 0-16,0 0 0</inkml:trace>
  <inkml:trace contextRef="#ctx0" brushRef="#br0" timeOffset="116570.35">5004 14212 0,'0'0'0,"0"0"0,98 8 0,-47-1 0,9 2 15,11 1-15,4 2 0,6 3 0,3 1 16,-3-2-16,-10-2 0,-71-12 15,0 0-15,57 10 16,-23-4-16,-9-1 0,-25-5 0,14 2 16,-14-2-16,31 3 0,-29-3 15,21 1-15,-20-1 0,8-1 16,-6 1-16,1 0 0,-4 0 16,3 0-16,2 0 0,3 2 15,-4 0-15,4 7 0,4 21 16,-3 30-16,-1 9 0,-2-11 0,-2-11 15,0-10-15,-1-2 0,2-4 16,-3-1-16,0-3 0,-1-5 16,-2-7-16,0-5 0,-1-8 15,0 5-15,0 0 0,-1-2 16,-5-3-16,3-5 0,-1-1 16,-9-23-16,-16-62 0,14 24 15,6 15-15,4 0 0,3-2 0,4-2 16,3 0-16,6 2 0,3 6 15,4 4-15,5 5 0,3 7 16,5 5-16,4 7 0,3 6 16,2 4-16,6 8 0,3 4 15,0 5-15,-3 3 0,-1 2 16,-6 3-16,-3-1 0,-2 4 16,-5 2-16,-2 2 0,-4 2 0,-4 2 15,-2 3-15,-3 2 0,-2 2 16,-1 2-16,-1 0 0,-3 2 15,-2-1-15,-2 0 0,-2 0 16,-1-3-16,0-4 0,-1 7 16,0-20-16,0-6 0,1-5 15,-1 0-15,1-5 0,0 2 0,0-1 16,0-3-16,0 0 0</inkml:trace>
  <inkml:trace contextRef="#ctx0" brushRef="#br0" timeOffset="116757.84">6455 13815 0,'0'0'16,"0"0"-16,0 0 0,14-4 0,2-1 0,2 0 16,4 2-16,25-2 0,-19 3 15,-10 0-15,-9 1 0,-9 1 16,0 0-16,0 0 0,0 0 15,0 0-15,0 0 0</inkml:trace>
  <inkml:trace contextRef="#ctx0" brushRef="#br0" timeOffset="117179.65">6984 14368 0,'0'0'0,"0"0"0,-6 50 0,0-8 0,3 0 16,0 0-16,1-2 0,1-3 15,1-1-15,0-36 0,0 31 16,0-3-16,0-4 0,1-3 15,-1-5-15,-1-2 0,1-14 16,0 7-16,0-1 0,0-3 16,0-1-16,-17-75 0,13 38 15,2-6-15,1 13 0,4-4 0,6-79 16,-3 54-16,1-2 0,1 7 16,2-3-16,1 5 0,1 4 15,3 6-15,1 6 0,3 6 16,2 5-16,1 5 0,2 7 15,2 6-15,3 3 0,5 8 16,5 8-16,0 5 0,-2 5 16,-1 5-16,-2 2 0,-3 3 0,-3 3 15,-3-1-15,-4 0 0,-3 0 16,-2 0-16,-6-1 0,-2 1 16,-4-3-16,-2-1 0,-1-4 15,-1-2-15,-2-2 0,1-4 16,0-3-16,1-2 0,0-7 15,0 4-15,1-3 0,-1-4 0,1 2 16,-1-4-16,1 1 16,-1-4-16,1 7 0,-1-7 0,0 1 15</inkml:trace>
  <inkml:trace contextRef="#ctx0" brushRef="#br0" timeOffset="117742.11">8179 14456 0,'0'0'0,"0"0"0,-4-20 0,-1 0 0,-4 0 16,-5 0-16,-5 1 16,-1 5-16,-2 1 0,-6 1 0,-2 3 15,-2 3-15,-2 3 0,-2 1 16,-1 4-16,0 3 0,2 3 16,34-8-16,-32 9 0,-2 6 15,3 3-15,5 2 0,5 3 16,5 1-16,7 1 0,4 0 15,5 0-15,5 3 0,7 3 0,68 60 16,-34-59-16,-7-13 0,0-3 16,0-5-16,1-6 0,14-4 15,-13-7-15,0-5 0,-4-5 16,-3-5-16,-4-2 0,-6-2 16,-20 10-16,-3 15 0,0 0 15,0 0-15,0-21 0,-1 3 16,0 2-16,-1 2 0,0 2 15,2 12-15,0 0 0,0 0 0,0 0 16,7-53-16,-1 69 0,3 7 16,1-1-16,6 18 0,7 10 15,0 1-15,2 7 0,4 7 16,1 4-16,2 5 0,0 4 16,-1 3-16,-2 0 0,-3 0 15,-4-4-15,-5-4 0,-3-6 16,-7-8-16,-4-9 0,-6 6 0,-4-14 15,-7-6-15,-2-6 16,-5-6-16,-3-6 0,-3-5 0,-6-5 16,-4-7-16,-7-5 0,-6-8 15,0-3-15,0-4 0,4 0 16,2-6-16,4 0 0,4-6 16,-1-8-16,16 14 0,6 3 15,6 5-15,7 12 0,0 1 0,1 0 16,-1 1-16,2 3 0</inkml:trace>
  <inkml:trace contextRef="#ctx0" brushRef="#br0" timeOffset="118398.35">9636 14483 0,'0'0'0,"0"0"0,13-17 16,1 1-16,0-1 0,0-1 0,-3-1 15,-2-1-15,-2 1 0,-4-2 16,-3 21-16,-3-14 0,-5 0 15,-3 0-15,-6-1 0,15 13 16,-22-11-16,-12-4 0,-7 4 16,-8 2-16,-3 3 0,-3 3 15,-1 3-15,0 2 0,0 4 0,3 2 16,7 3-16,5 3 16,-39 40-16,65-20 0,17-5 0,15 5 15,18 2-15,11-2 0,10 0 16,9-2-16,9 0 0,7 1 15,1 2-15,1-3 0,-7 1 16,-9-1-16,-13-3 0,-15-4 16,-8-2-16,-11-3 0,-11-4 15,-6-14-15,-3 18 0,-17 2 16,-27-1-16,-5-5 0,-2-3 0,-1-3 16,-1-2-16,4-2 0,7-4 15,7-2-15,-3-3 0,19 1 16,8 1-16,7 1 0,0 1 15,6 1-15,0 0 0,0 0 16,0 0-16,0 0 0</inkml:trace>
  <inkml:trace contextRef="#ctx0" brushRef="#br0" timeOffset="118617.05">10353 14268 0,'0'0'0,"46"-7"0,-4 3 15,8 1-15,8 2 0,10 5 16,4 4-16,1 6 0,-3 3 16,-8 1-16,-62-18 0,0 0 15,51 17-15,-10-4 0,-19-5 16,-22-8-16,12 4 0,3 3 15,-15-7-15</inkml:trace>
  <inkml:trace contextRef="#ctx0" brushRef="#br0" timeOffset="118804.54">10276 14552 0,'0'0'0,"0"0"0,42 11 0,-3-1 0,9 0 16,9 2-16,10 2 0,8 3 15,7 2-15,2 1 0,66 13 16,-84-18-16,-66-15 0,0 0 0,54 12 16,-18-5-16,-11-2 0,-6 0 15,-19-5-15,11 2 0</inkml:trace>
  <inkml:trace contextRef="#ctx0" brushRef="#br0" timeOffset="119242.05">11729 14252 0,'0'0'0,"0"0"0,0 0 0,3 18 16,-1 1-16,1 1 0,-1 3 16,-1 1-16,0 1 0,-4-1 15,-1-3-15,-2-4 0,-1-2 16,-3-3-16,10-12 0,-6 6 15,-18 8-15,15-14 0,1-3 0,-2-2 16,3-6-16,2-2 0,3-4 16,3-5-16,-1 22 0,0 0 15,12-23-15,45-84 0,-36 74 16,2 0-16,-2 5 0,3 1 16,1 0-16,12-5 0,-5 10 15,-1 6-15,1 6 0,0 6 16,3 5-16,4 7 0,1 6 0,0 8 15,0 6-15,-5 3 0,-1 4 16,-3 3-16,-3 3 0,-3-2 16,-4 0-16,5 11 0,-11-13 15,-3-4-15,-5-4 0,-1-5 16,0 3-16,-5-19 0,1 0 16,-2-5-16,1 8 0,-1-11 0,0 0 15,0 0-15,0 0 0,0 0 16</inkml:trace>
  <inkml:trace contextRef="#ctx0" brushRef="#br0" timeOffset="119554.49">12780 14397 0,'0'0'0,"0"0"0,25-3 15,-1 0-15,1-1 0,1-1 0,-1-2 16,-2 0-16,-5-3 0,-2-2 15,-6-1-15,-5-2 0,-6-1 16,-6 0-16,-5-1 0,-7 0 16,-5 1-16,-4-1 0,-4 2 15,-4 4-15,-1 5 0,7 6 16,0 4-16,-1 3 0,2 5 16,-27 26-16,35-12 0,4 5 15,10 5-15,8 5 0,6-4 0,12 12 16,3-5-16,8 0 0,5-3 15,1-4-15,-1-6 0,1-2 16,-10-10-16,-7-6 0,-10-9 16,-4-1-16,0 0 0,-5-3 15,0 0-15</inkml:trace>
  <inkml:trace contextRef="#ctx0" brushRef="#br0" timeOffset="119991.99">13219 14273 0,'0'0'0,"0"0"0,0 0 0,1 21 16,0 0-16,1 2 0,4 2 16,1 1-16,0-7 0,3 0 15,2-1-15,1-1 0,1-3 16,0-1-16,1-2 0,-1-3 0,-14-8 16,13 7-16,3-2 0,-4-2 15,-3-1-15,-3-2 0,-1 0 16,9-2-16,5-6 0,0-6 15,-6 0-15,-4 0 0,-1 4 16,-3 2-16,8-13 0,-10 18 16,0-1-16,12 4 0,-10 3 15,0 0-15,14 11 0,31 32 16,-4-6-16,-12-14 0,-2-3 0,1-3 16,1-2-16,0-5 15,1-3-15,-1-5 0,-2-3 0,1-4 16,-2-3-16,-4-5 0,-4-4 15,-3-7-15,-6-4 0,-3-4 16,-5-3-16,-3-4 0,-4-3 16,-5-3-16,-5 2 0,-3 4 0,-2 1 15,0 5-15,3 5 0,-5-4 16,9 15-16,3 4 0,2 5 16,1 0-16,3 5 0,0 0 15,0 0-15,0 0 0,0 0 16</inkml:trace>
  <inkml:trace contextRef="#ctx0" brushRef="#br0" timeOffset="120382.56">16000 13779 0,'-67'-28'0,"-3"2"0,-5 1 0,-4 2 16,-1 8-16,7 7 0,73 8 16,-57-1-16,57 1 0,-43 2 0,43-2 15,-34 6-15,9 2 0,7 3 16,9 2-16,9-11 0,-2 15 16,9 10-16,24 18 0,10-3 15,4-2-15,9 4 0,6 4 16,5 2-16,4 3 0,0 2 15,-1 0-15,-3 2 0,-5-2 16,-8-1-16,-6-1 0,-10-4 0,-11-7 16,-15 81-16,-39-79 0,-6-16 15,-8-6-15,-8-7 0,-4-5 16,-1-6-16,0-5 0,3-6 16,9-6-16,12-6 0,3-10 15,15 4-15,5 3 0,6 5 16,2 9-16,-1 4 0,2-1 15,0 0-15,0-2 0,0 7 0</inkml:trace>
  <inkml:trace contextRef="#ctx0" brushRef="#br0" timeOffset="120601.29">16782 13819 0,'0'0'0,"0"0"0,-11 33 0,-1 1 16,3-7-16,0 3 0,-1 3 0,1 5 15,0 3-15,0 4 0,1 1 16,3 2-16,2 1 0,1-1 16,3 2-16,2 1 0,3 0 15,1-3-15,4-3 0,-10-40 16,11 43-16,1-7 0,-1-6 16,0-4-16,-1-6 0,-4-10 15,0-3-15,-2-2 0,9 8 16,-8-13-16</inkml:trace>
  <inkml:trace contextRef="#ctx0" brushRef="#br0" timeOffset="121101.29">16490 14179 0,'0'0'0,"0"0"0,15 4 0,0-1 16,7 0-16,-1-1 0,6-1 16,7 0-16,5-1 0,4-2 15,10 1-15,-2-1 0,-4 0 0,-4 0 16,-7 1-16,-16 0 0,-4-1 15,0 2-15,1-1 0,-14 1 16,15 0-16,6 1 0,0 3 16,-2 2-16,-2 2 0,-4 4 15,-1 2-15,-4 4 0,-2 4 16,-1 3-16,2 64 0,-8-36 16,-1-13-16,0-3 0,1-4 0,2-5 15,0-4-15,1-5 0,-2-5 16,0-4-16,0-3 0,-2-3 15,0-3-15,0 2 0,1 1 16,6-5-16,-6-3 0,0-2 16,0 3-16,4-25 0,8-69 15,-3 25-15,-4 24 0,0 8 16,-1 4-16,0 4 0,2 3 16,1 6-16,2 3 0,2 6 0,0 6 15,0 4-15,-2 3 0,5 3 16,29 16-16,-3 13 0,-8-2 15,-1 2-15,1 3 0,-3 3 16,-7-3-16,2 5 0,-5-2 16,-6-4-16,-2-4 0,-5-4 15,-3-5-15,-1 0 0,-4-20 16,2 15-16,-2-15 0,0 0 0,0 3 16,1 3-16,-1-6 0,0 0 15,0 0-15</inkml:trace>
  <inkml:trace contextRef="#ctx0" brushRef="#br0" timeOffset="121741.88">17613 14076 0,'0'0'0,"0"0"0,26 3 16,0 1-16,-1-1 0,24 3 15,-21-2-15,-11-2 0,-6-2 16,-11 0-16,0 0 0,0 0 15,0 0-15,0 0 0,0 0 16,10 10-16,-2 0 0,5 10 16,2 10-16,0 2 0,-3 1 15,1 0-15,-1-1 0,-1 2 16,0-1-16,-1-2 0,0-1 0,0-3 16,-1-2-16,0-3 0,0-4 15,0-4-15,-2-5 16,0-2-16,21 1 0,-22-8 0,-5-1 15,6 1-15,25-16 0,42-52 16,-30 23-16,-12 12 0,-1 3 16,1 1-16,0 3 0,0 4 0,0 1 15,-2 4-15,-4 1 0,-5 2 16,-3-1-16,-4 3 0,-4 3 16,-4 1-16,-3 3 0,-1 1 15,-2 2-15,1-1 0,-1-4 16,0 7-16,0 0 0,-1-6 15,-17-11-15,-23 8 0,13 12 16,-1 10-16,11 7 0,11 0 16,8 4-16,16 30 0,12 2 0,2-4 15,4 1-15,3 6 0,5 7 16,-1 4-16,-1 3 0,-4 1 16,-7 1-16,-8-2 0,-8-5 15,-9-9-15,-9 6 0,-8-14 16,-7-5-16,-9-4 0,-10-5 15,-7-6-15,-4-4 0,-5-8 16,-2-5-16,0-7 0,-35-5 16,32-7-16,5-3 0,5-5 0,-3-8 15,21 1-15,14-3 0,10-2 16,7-8-16,8 6 0,0 4 16,1 6-16,0 5 0,-6 8 15,0-1-15,0 1 0,0 2 16,-2 0-16</inkml:trace>
  <inkml:trace contextRef="#ctx0" brushRef="#br0" timeOffset="121944.98">19038 13601 0,'0'0'16,"45"-12"-16,-4 2 0,4 3 0,6 3 15,9 5-15,8 6 0,6 2 16,-5 1-16,-8-2 0,-61-8 0,0 0 16,49 7-16,-20-3 0,-7-2 15,-22-2-15,15 2 0,-1 0 16</inkml:trace>
  <inkml:trace contextRef="#ctx0" brushRef="#br0" timeOffset="122257.43">19065 13674 0,'0'0'0,"0"0"0,-4 27 15,1 1-15,-2 1 0,5-29 16,-3 22-16,-2 1 0,0 3 16,0-1-16,5-24 0,-6 26 15,-3 6-15,-2 2 0,-1 1 16,-1-3-16,1 0 0,0-1 0,-1-1 15,3-1-15,0-2 0,1-1 16,2-1-16,3-2 0,3-4 16,3-1-16,5 5 0,8 1 15,79 40-15,-33-39 0,-12-10 16,2-2-16,3-4 0,-2-2 16,-1-4-16,7-3 0,-19-2 15,-8 0-15,-8-1 0,-12 1 0,-6 0 16,1 1-16,-6 0 0,0 0 15,0 0-15</inkml:trace>
  <inkml:trace contextRef="#ctx0" brushRef="#br0" timeOffset="122632.46">19655 13725 0,'0'0'0,"0"0"0,0 0 0,35-1 16,2 1-16,-9 0 0,6 1 16,1 0-16,2 3 0,1 0 15,-1 3-15,-2 2 0,-1 0 16,-7 1-16,-2 1 0,-4 0 16,-17-7-16,13 8 0,-5 3 0,-5 0 15,-5-2-15,-3-5 0,-7 18 16,-18 11-16,-3-8 0,-1-5 15,0-1-15,-2-1 0,0-1 16,-71 47-16,66-40 0,15-9 16,6-1-16,8-3 0,6-5 15,2-10-15,2 14 0,23 14 16,26 1-16,-2-11 0,0-3 0,2-4 16,4-4-16,1-4 0,6-1 15,-14-3-15,-8 0 0,-10-1 16,-8 0-16,-16 2 0,0-1 15,-2 1-15,-4 0 0,0 0 16</inkml:trace>
  <inkml:trace contextRef="#ctx0" brushRef="#br0" timeOffset="123038.63">20530 13664 0,'0'0'0,"0"0"0,48-1 16,-9 2-16,1 0 0,-1 0 16,-2 2-16,-2 0 0,-4 0 15,-4 1-15,-3 1 0,-4-1 16,-4 0-16,-15-3 0,13 3 0,-4-1 16,-3 0-16,-2 0 0,0 0 15,-2-1-15,0 1 0,-1 1 16,1 0-16,-1 1 0,1 7 15,0 7-15,0 18 0,10 71 16,1-15-16,-1-35 0,-3-12 16,-1-5-16,-3 0 0,-1-1 0,-3-1 15,-4 0-15,-6 1 0,-5-3 16,-6-1-16,-2-4 0,-5-3 16,-4-5-16,1-3 0,-1-6 15,-1-2-15,2-5 0,5-4 16,5-2-16,13-2 0,-8-2 15,13 2-15,-11-2 0,3-2 16,3-1-16,3 2 0,3-2 16,0 1-16,2 0 0,1 1 15</inkml:trace>
  <inkml:trace contextRef="#ctx0" brushRef="#br0" timeOffset="123194.87">21400 14148 0,'0'0'0,"0"0"0,0 0 0,0-5 0,0-14 16,0 8-16,0 5 0,0 6 0,0 0 16,0 0-16,0 0 0,0 0 15,0 0-15,0 0 0,0 0 16</inkml:trace>
  <inkml:trace contextRef="#ctx0" brushRef="#br0" timeOffset="123351.16">21325 14664 0,'0'0'16,"4"68"-16,-7 8 0,-9 7 0,-14 2 0,-11-2 16,-13-2-16,-15-5 0,-17-5 15,-16-9-15,-13-11 0,-3-13 16,22-14-16,92-24 0,0 0 16,0 0-16,-70 19 0,70-19 15,0 0-15,-46 10 0,11-1 16,10-4-16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2-27T16:56:11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31835 16885 0,'0'0'0,"0"0"0,0 0 0,0 0 15,0 0-15,0 0 0,-2 2 16,2-2-16,0 0 0,0 0 0,0 0 16,-19 28-16,19-28 15,-5 10-15,3-4 0,0 0 0,1 1 16,0 0-16,0 0 0,1 0 15,0 0-15,1 1 0,0 0 16,0 1-16,-2-1 0,1 1 16,0 0-16,-2 1 0,0-2 15,-2-1-15,1 0 0,0 1 16,0-1-16,2 0 0,0 2 0,1-9 16,0 4-16,0-1 0,0 2 15,0 2-15,1 0 0,-1 0 16,1 1-16,-1 0 0,1-1 15,0 2-15,1-2 0,-1 2 16,1-2-16,0 0 0,1 2 16,-1-4-16,-1 2 0,1-1 15,0-2-15,0 1 0,0-2 16,0 2-16,0 0 0,0-2 0,1 1 16,-1-1-16,1 0 0,-1-1 15,-2-2-15,0 0 0,6 3 16,-6-3-16,0 0 0,0 0 15,1 0-15,0 0 0,0 0 16,0 0-16,1-1 0,10-21 16,-10 19-16,25-56 0,-24 47 15,1-2-15,2 0 0,0 0 16,0-2-16,1-1 0,0-1 0,1-2 16,-1-1-16,0-1 0,0 0 15,1-1-15,1 1 0,-1 0 16,1 3-16,0 0 0,-1 0 15,1 2-15,-1 1 0,-2 1 16,-6 15-16,2-3 0,1-5 16,0 4-16,-1-1 0,-1 2 15,1-1-15,10-25 0,-12 29 0,0 0 16,0 0-16,0 0 0,0 0 16,0 0-16,0 0 0,0 0 15,0 0-15,0 0 0</inkml:trace>
  <inkml:trace contextRef="#ctx0" brushRef="#br0" timeOffset="101868.2">449 17247 0,'0'0'0,"0"0"0,0 0 0,0 0 16,0 0-16,2 2 0,2 0 16,-4-2-16,26 16 0,-21-13 0,1 0 15,0 1-15,0 1 0,0 0 16,0 1-16,0 2 0,0 1 16,0 1-16,1 5 0,0 1 15,0 1-15,-7-17 0,4 12 16,-1 0-16,0 0 0,0 0 15,1 0-15,-1 0 0,-3-11 0,3 11 16,5 27-16,-7-28 0,1-2 16,-1-4-16,0 2 0,-1-3 15,1 1-15,-1-3 0,1 3 16,-1-5-16,0 0 0,2 9 16,-2-5-16,1-2 0,-8-42 15,4 26-15,0-4 0,-1-2 16,-1-3-16,-1-4 0,-1 0 15,-1-1-15,-1-1 0,1 17 0,-11-24 16,7 14-16,3 1 0,0 3 16,2 4-16,0 3 0,7 11 15,-6-14-15,5 11 0,4 9 16,0 1-16,7 16 0,-3-11 16,1 2-16,1 0 0,2 2 15,-2 5-15,-1 1 0,2 0 16,-2 1-16,-1-2 0,-2-2 15,-1-1-15,-4-18 0,1 3 0,1 2 16,4 27-16,-6-32 0,1 4 16,-1-6-16,-2-5 0,0-1 15,-1 1-15,-1 0 0,2 0 16,-1 2-16,3 5 0,0 0 16,0 0-16,0 0 0</inkml:trace>
  <inkml:trace contextRef="#ctx0" brushRef="#br0" timeOffset="103524.34">5412 8101 0,'0'0'0,"0"0"0,0 0 16,0 0-16,2 1 0,-2-1 0,3 2 16,10 19-16,-9-13 0,1 2 15,-2 1-15,-1 4 0,-3-2 16,-1 3-16,-2 0 0,-1 2 16,1 0-16,0 1 0,-1-3 15,5-16-15,-3 11 0,0-1 16,1-1-16,-1 0 0,1-2 0,0 0 15,0-2-15,2-5 0,0 0 16,0 0-16,0 0 0,-17 31 16,16-36-16,0-2 0,1-2 15,1-2-15,0-2 0,0-3 16,-1-2-16,-1-2 0,0-1 16,0 2-16,1 19 0,0 0 15,6-11-15,0-2 0,26-44 16,-20 43-16,1 0 0,3 2 0,2 1 15,5 1-15,-9 5 0,12-2 16,4 0-16,0 2 0,-2 1 16,-2 0-16,-1 1 0,-4 1 15,-3 0-15,-3 1 0,-4 1 16,-4 0-16,3 0 0,-3 0 16,-1 0-16,-1 0 0,-1 0 15,-1 0-15,0 0 0,-1 0 0,1 1 16,0-1-16</inkml:trace>
  <inkml:trace contextRef="#ctx0" brushRef="#br0" timeOffset="104243.05">6898 8095 0,'0'0'0,"0"0"0,0 0 15,0 0-15,0-6 0,0-18 16,-1 17-16,0 1 0,-2-1 15,0-2-15,-2 3 0,-4 0 16,0 1-16,-4 1 0,-2 3 16,-1 0-16,-4 2 0,-1 3 15,21-4-15,-16 4 0,-1 3 16,0 0-16,-2 4 0,18-11 0,-18 12 16,-2 3-16,0 3 0,2-2 15,4 2-15,3 0 0,4-1 16,3 1-16,3-4 0,13 35 15,17-9-15,-2-15 0,0-7 16,0-4-16,14-3 0,-10-8 16,0-3-16,1-3 0,0-1 0,-3-2 15,-3 1-15,-5-1 0,-3 2 16,-6 0-16,-11 4 0,0 0 16,0 0-16,0 0 0,0 0 15</inkml:trace>
  <inkml:trace contextRef="#ctx0" brushRef="#br0" timeOffset="117242.18">19410 5399 0,'0'0'0,"0"0"0,0 0 0,0 0 16,0 0-16,0 0 0,0 0 15,0 0-15,-2-4 0,2 4 16,-3-1-16,0 0 0,-21-5 16,18 6-16,6 0 0,-13-1 15,3 2-15,2 3 0,-2 2 16,0-1-16,1 2 0,1 1 0,0 2 15,1 0-15,1 3 0,1 0 16,1 2-16,1 0 0,0-1 16,2-1-16,3-1 0,1 2 15,-3-14-15,2 8 0,1 2 16,0-1-16,5 6 0,5 3 16,1 1-16,1-3 0,-3-4 15,3 0-15,1-1 0,3-2 16,-3-2-16,-2-4 0,-2 0 15,4-1-15,-2 0 0,-4-1 0,0-1 16,3-1-16,6-2 0,3-3 16,-1-2-16,-4 0 0,-1-3 15,0-2-15,-3-1 0,-2 0 16,-2 0-16,-4 1 0,-2 1 16,0-31-16,-5 26 0,-1 0 15,-3-1-15,-4 0 0,0 0 16,-3 2-16,-2 1 0,-1 2 0,-2 1 15,-2 0-15,11 10 0,9 2 16,0 0-16,-14 1 0,2-1 16,2 0-16,1 0 0,-1 0 15,3 0-15,0 0 0,1 0 16,1 0-16,-1 0 0,1 0 16,1 0-16,1 0 0</inkml:trace>
  <inkml:trace contextRef="#ctx0" brushRef="#br0" timeOffset="117867.1">20546 5404 0,'0'0'0,"0"0"0,0 0 16,2 4-16,9 10 0,-8-7 0,0 1 16,-1 3-16,-1 1 0,-2 5 15,0 3-15,-1 0 0,-1 4 16,3-24-16,-2 15 0,1 1 15,-2 0-15,2-1 0,0-1 16,1-1-16,0-1 0,0-1 16,1-1-16,1 5 0,1-2 0,-1-2 15,1-1-15,-3-10 0,0 0 16,0 0-16,0 0 0,0 0 16,3 12-16</inkml:trace>
  <inkml:trace contextRef="#ctx0" brushRef="#br0" timeOffset="118648.36">21562 5388 0,'0'0'16,"0"0"-16,3-4 0,7-7 0,-5 3 0,-5 8 15,12-15-15,-5 10 0,3-1 16,-10 6-16,22-10 0,-8 6 16,0 0-16,2 1 0,0 2 15,2 1-15,-18 0 0,11 1 16,2 1-16,-1 0 0,-1 0 15,1 1-15,-1-1 0,-11-2 0,11 2 16,1 2-16,-1 0 0,0 1 16,-3 0-16,0 0 15,-1 2-15,9 17 0,-13-17 0,-1 1 16,-2-3-16,1 1 0,-1 1 16,-7 18-16,-24 29 0,-3-11 15,11-17-15,5-7 0,2-2 16,0-2-16,1-2 0,1 0 15,3-1-15,1-3 0,0-1 16,2-1-16,1-1 0,0-1 0,-1 0 16,2 0-16,1-2 0,2-1 15,0 1-15,0-1 0,0 1 16,1-1-16,0-1 0,0 0 16,0 0-16,-1 10 0,11-8 15,0-3-15,1 3 0,2-3 16,1 0-16,-5 0 0,0-1 0,5 1 15,18-2-15,19 1 0,-4-1 16,-11 2-16,-5 0 0,0 2 16,0-1-16,-6 2 0,0 1 15,-1 0-15,-1 0 0,-3 1 16,-2-1-16,-5 0 0,1 0 16,-6-2-16,0 0 0,-4-2 15,4 3-15,-6-3 0,5 1 0,-5-1 16,2 1-16,1 0 0</inkml:trace>
  <inkml:trace contextRef="#ctx0" brushRef="#br0" timeOffset="122132.48">8008 8849 0,'0'0'0,"0"0"0,0 0 16,0 0-16,0 0 0,0 0 15,0 0-15,0 0 0,0 0 16,0 0-16,5 1 0,29 5 0,-27-5 15,1 0-15,2-2 0,4 1 16,1 0-16,3 1 0,2-1 16,-20 0-16,16 0 0,1 0 15,3 0-15,1 0 0,-19 0 16,22 0-16,10-1 0,3 1 16,4-1-16,3-1 0,-1 0 15,1 0-15,3 0 0,2-1 16,0 1-16,3-1 0,-1 0 0,3-1 15,145-8-15,-124 7 0,-18 1 16,-3-1-16,-3 1 0,-1 0 16,-2-1-16,-2 0 0,0 1 15,-3 0-15,-2 0 0,-2-1 16,-4 2-16,-4-2 0,-2 1 16,-1-2-16,-2 0 0,-5 1 15,-3 1-15,-5 1 0,-5 0 0,0 2 16,-3 0-16,-1-1 0,0 1 15,-2 0-15,2 0 0,0-1 16,-3-9-16,-2 8 0,-11-7 16,7 8-16,0-1 0,-2 1 15,-11-2-15,-18-3 0,-6 0 16,8 1-16,6-1 0,7 2 16,3 1-16,2 0 0,2 1 15,4 1-15,2 1 0,2 0 0,1 1 16,2-2-16,0 2 0,3 0 15,0 0-15,-11-2 0,6-1 16,16 3-16,1 0 0,-6 1 16,2-1-16,-6 0 0,9 1 15,21 1-15,20 4 0,-7 3 16,-11-2-16,-11-1 0,-5 1 16,-6-2-16,-4 2 0,0 0 15,-4 0-15,-2-4 0,-2 1 0,1-1 16,-1 2-16,-9 23 0,-38 39 15,5-26-15,13-13 0,6-3 16,1-3-16,6 0 0,2-2 16,6-5-16,5-6 0,0-3 15,1 1-15,2-7 0,-3 9 16,3-9-16,0 0 0,-1 4 0,1-4 16,0 1-16,-3 5 0</inkml:trace>
  <inkml:trace contextRef="#ctx0" brushRef="#br0" timeOffset="122538.69">10680 8101 0,'0'0'0,"0"0"0,3 16 15,-2 1-15,0 0 0,-1 2 16,1 0-16,1 3 0,-2-22 15,1 17-15,0 2 0,0 3 16,-1 1-16,0-20 0,0 22 16,1 8-16,-2 3 0,1 1 15,0 0-15,0-1 0,-1-3 0,0-1 16,1 0-16,-1-3 0,0-3 16,1-3-16,0 6 0,0-15 15,0-1-15,-1-3 0,1-1 16,0 14-16,0-7 0,0-16 15,0 0-15,0 0 0</inkml:trace>
  <inkml:trace contextRef="#ctx0" brushRef="#br0" timeOffset="123304.28">10700 8113 0,'0'0'0,"0"0"0,0 0 0,-1-4 0,1 4 15,0 0-15,2-5 0,7-18 16,-7 17-16,2-1 0,1-2 0,4 0 15,5-1-15,3 1 0,4-1 16,-3 2-16,1-1 0,4 0 16,1-1-16,2 0 0,1 2 15,0 0-15,1 2 0,0 2 16,-25 4-16,25-3 0,4 2 16,2 2-16,1 3 0,-1 2 15,-3 2-15,-3 2 0,42 35 16,-46-20-16,-12-5 0,-6 0 15,-3 0-15,-5 2 0,-7 8 0,-7 0 16,-3-1-16,-4-2 0,-4-2 16,-3-2-16,-3 0 0,-3-2 15,0-1-15,-1-2 0,-2-1 16,1-2-16,1 0 0,1-3 16,4-1-16,3-4 0,6-3 15,5-3-15,10 1 0,1-4 0,-11 1 16,13-1-16,-2 1 0,4 0 15,-2-1-15,4 1 0,-4 0 16,5 1-16,-4-2 0,4 2 16</inkml:trace>
  <inkml:trace contextRef="#ctx0" brushRef="#br0" timeOffset="123897.99">11758 8549 0,'0'0'0,"0"0"0,-7-14 0,-2 1 16,1 1-16,-3-1 0,-2 3 16,-4-1-16,-4 2 0,21 9 0,-17-7 15,-1 1-15,-2 1 0,1 0 16,17 4-16,-19-3 0,-4-1 15,0 2-15,2 1 0,4 3 16,-4 1-16,-1 4 0,3 2 16,0 3-16,3 2 0,3 2 15,2 1-15,3 3 0,-4 38 16,13-27-16,3-5 0,6 3 0,6 0 16,3-8-16,0-6 0,-1-1 15,3-3-15,-2-1 0,1-5 16,20-4-16,-18-5 0,0-3 15,1-4-15,1 0 0,-2-2 16,0-4-16,-1-2 0,-2-4 16,0-1-16,-3-2 0,-1-2 15,-1 2-15,-1 2 0,-1 3 16,-2 4-16,-1 3 0,-1 5 0,2 3 16,-2 4-16,-1 3 0,-1 3 15,-3 6-15,-1-9 0,2 14 16,4 42-16,-3-33 0,0-1 15,-1 2-15,1 1 0,1 0 16,1 0-16,1-1 0,-3-11 16,4 6-16,0-3 0,1-1 15,1-4-15,2-2 0,-1-4 16,6 0-16,-10-4 0,1 0 0,-3 0 16,2 0-16,2 0 0,-2-1 15,9-1-15,-6 0 0,-4-1 16</inkml:trace>
  <inkml:trace contextRef="#ctx0" brushRef="#br0" timeOffset="124210.47">12285 7820 0,'0'0'0,"0"0"0,1 11 16,1 3-16,1 3 0,0 4 15,0 3-15,-3-24 0,2 19 16,0 2-16,-1 2 0,1 2 16,-2-23-16,1 26 0,1 10 15,1 2-15,0 2 0,0 1 0,1 0 16,1 0-16,-1-2 0,2 0 16,0-2-16,-1-1 15,0-1-15,0-3 0,0-1 0,1-3 16,-2-2-16,1-4 0,5 29 15,-9-42-15,2 3 0,-3-12 16,2 15-16,-2-17 0,0 0 0,2 8 16,-2-8-16,0 3 0,0-2 15,1 5-15,2 10 0</inkml:trace>
  <inkml:trace contextRef="#ctx0" brushRef="#br0" timeOffset="124460.46">12091 8303 0,'0'0'0,"0"0"0,20-6 16,3 1-16,2-1 0,-5 1 16,4 0-16,2-1 0,3 1 15,1 0-15,0-1 0,1 2 16,-1 0-16,-1 0 0,-26 4 0,25-4 15,4 1-15,12 0 0,-15 1 16,-3 1-16,-5-1 0,-5 2 16,-7 0-16,0 0 0,-2-1 15,-1 1-15,-1 0 0</inkml:trace>
  <inkml:trace contextRef="#ctx0" brushRef="#br0" timeOffset="131397.49">5502 11364 0,'0'0'0,"0"0"0,0 0 0,0 0 16,0 0-16,0 0 0,0 0 16,0 0-16,0 0 0,3 35 15,-3-29-15,1 1 0,-1 2 16,0 2-16,1 1 0,-1 1 16,1-1-16,0 0 0,0 1 0,0 3 15,0 0-15,1-1 0,0-2 16,1-3-16,-1-1 0,0-2 15,-2-1-15,-1-3 0,1-3 16,-4-1-16,2-7 0,1-1 16,1-2-16,0 0 0,0 1 15,0-3-15,0 2 0,1-2 16,1 0-16,1-2 0,1 0 16,1-1-16,1 1 0,0-2 0,1 0 15,0 1-15,1-2 0,0 2 16,-1 0-16,2 2 0,2 1 15,-1 1-15,2 1 0,0 1 16,1 2-16,0 1 0,-13 7 16,1-1-16,8-3 0,-2 2 15,2-1-15,-2 1 0,3-2 16,-6 3-16,1 0 0,-1 0 0,2-1 16,-6 2-16,4-1 0,-4 1 15,3-1-15,17-3 0</inkml:trace>
  <inkml:trace contextRef="#ctx0" brushRef="#br0" timeOffset="132194.31">6942 11329 0,'0'0'0,"0"0"0,-1-4 15,0 1-15,1 3 0,0 0 0,0 0 16,-3-3-16,-16-14 0,12 14 16,-1 0-16,-2 1 0,-1 0 15,0 1-15,0-1 0,-1 0 16,0 1-16,0 0 0,-2 0 16,1 0-16,-1 1 0,1 1 15,-1 1-15,3 1 0,0 1 16,11-4-16,-16 8 0,16-8 15,-13 11-15,13-11 0,-4 5 0,0 0 16,1-1-16,0 1 16,1 1-16,0 0 0,1-1 0,10 51 15,-9-56-15,13 22 0,-6-12 16,2-2-16,2 1 0,0-3 16,1-4-16,1-3 0,1-1 15,2-2-15,1 1 0,2-1 16,1 0-16,0 0 0,1 1 0,-1-2 15,-4 0-15,-1 1 0,-4 0 16,-2 1-16,-9 3 0,0 0 16,0 0-16,0 0 0,0 0 15</inkml:trace>
  <inkml:trace contextRef="#ctx0" brushRef="#br0" timeOffset="133600.49">7650 11935 0,'0'0'0,"0"0"0,0 0 0,0 0 0,0 0 15,0 0-15,0 0 0,0 0 16,0 0-16,27 20 0,-21-17 0,-6-3 16,16 4-16,-8-1 0,4-1 15,1 1-15,4-1 0,1 1 16,3 0-16,-21-3 0,14 0 15,2 1-15,0-1 0,1 0 16,2 0-16,-11 0 0,15 1 16,7-1-16,3 0 0,2 2 15,1-2-15,1-2 0,0 2 0,2 0 16,-1 0-16,2 0 0,1 2 16,94-5-16,-67 0 0,-18 0 15,-5 1-15,-1-2 0,-2 2 16,-1 1-16,2-2 0,-1 1 15,0-2-15,0 0 0,-3 0 16,-1 1-16,-2 0 0,-1-1 16,-1 0-16,-1 0 0,-1 0 0,-3 0 15,-2 0-15,-3 1 0,0-1 16,-2 1-16,-3-2 0,1 1 16,-3 0-16,-6 1 0,-2 2 15,0 0-15,-3-1 0,-1 1 16,0 0-16,0 1 0,-2-1 15,2 0-15,-2 0 0,0 1 16,-1-2-16,2 1 0,6-10 16,-12 3-16,-3 2 0,0 0 0,-2 2 15,4 1-15,-2 1 0,0 0 16,5 1-16,-5-1 0,-7-4 16,-14-5-16,-6-1 0,4 4 15,8 1-15,0 0 0,-1-1 16,2 1-16,2 1 0,-1 1 15,2 0-15,1 1 0,4 2 0,-1-1 16,2 1-16,1 0 0,2 1 16,-1 0-16,3 0 0,1 0 15,1 1-15,0 0 0,0 0 16,2 0-16,-3-1 0,-11 7 16,17-2-16,4 1 0,3 0 15,-4-2-15,-1-1 0,2 0 16,5 2-16,18 4 0,15 2 15,-2 0-15,-8-1 0,-4-2 16,-2-1-16,-2-1 0,-2 0 0,-3 2 16,-2-2-16,-2 0 0,-3 0 15,-2 1-15,-2-2 0,-4-1 16,-1 1-16,0 0 0,-3 0 16,0 0-16,-1-1 0,-1-2 15,2 4-15,-2 1 0,-7 12 16,-42 37-16,-8-9 0,21-19 15,8-6-15,3-4 0,-4 2 0,11-6 16,6-5-16,4-2 0,3-3 16,3-1-16,-2 0 0,4-2 15,0 0-15,0 0 0</inkml:trace>
  <inkml:trace contextRef="#ctx0" brushRef="#br0" timeOffset="158786.29">10376 11567 0,'0'0'0,"0"0"0,-18 3 16,0 2-16,-2 2 0,-3 5 16,1 4-16,-6 4 0,-6 10 0,-8 9 15,-2 6-15,-4 9 0,1 6 16,0 4-16,3 3 0,3 1 15,8 2-15,9-3 0,7-2 16,8-12-16,6-6 0,5-8 16,6-2-16,3-5 0,4-5 15,4-4-15,4-5 0,1-3 0,66-4 16,-29-22-16,-9-9 0,-6-3 16,3-7-16,0-7 0,0-6 15,-1-6-15,0-5 0,-4-3 16,-2-5-16,-6-1 0,-5-1 15,-6 1-15,-8 3 0,-5-9 16,-10 12-16,-6 5 0,-6 2 16,-5 6-16,-6 5 0,-3 7 15,-1 3-15,-2 8 0,0 4 0,13 19 16,-23 4-16,13 0 0,2 1 16,3 0-16,4-1 0,2 0 15,5-1-15,8-5 0,0 0 16,0 0-16,0 0 0,0 0 15</inkml:trace>
  <inkml:trace contextRef="#ctx0" brushRef="#br0" timeOffset="159426.87">10784 11899 0,'0'0'0,"0"0"0,9 27 16,0 3-16,-3-6 0,0 1 16,0 2-16,1 0 0,-2-1 0,1 0 15,1-2-15,-1-3 0,1-2 16,-5-16-16,5 12 0,2 1 16,1-5-16,2-3 0,-3-6 15,-4 0-15,3-2 0,10-5 16,25-25-16,-10-7 0,-10 4 15,-2 0-15,-2-1 0,-1-2 16,37-94-16,-36 80 0,-8 21 16,-2 7-16,-1 7 0,-4 8 0,-2 5 15,1-2-15,0 3 0,2 5 16,-4 3-16,0-3 0,0 27 16,-7 80-16,0-34 0,2-21 15,1-5-15,3-3 0,2-2 16,3-5-16,3-9 0,3-8 15,4-10-15,-1-9 0,-3-5 0,21-11 16,9-22-16,-11 1 0,-6 4 16,1-6-16,-13 16 0,5-8 15,-12 18-15,2-3 0,-5 7 16,1-3-16,-3 7 0,3-7 16,39-174-16,-27 107 0,0-3 15,-1 4-15,-3 10 0,-2 13 16,0-7-16,-6 30 0,-3 27 0,1-16 15,-1 14-15,0 0 0,0 4 16,-3 15-16,-6 45 16,-2 18-16,5-23 0,2-5 0,2 1 15,1-2-15,1 2 0,3 0 16,0-4-16,2-5 0,3-5 16,0-6-16,0-5 0,0-6 15,0-8-15,-3-6 0,1-1 16,-4-4-16,2 1 0,-4-4 0,6 6 15,-6-6-15,0 0 0,3 1 16,-3-1-16,4 3 0</inkml:trace>
  <inkml:trace contextRef="#ctx0" brushRef="#br0" timeOffset="159614.34">11392 11822 0,'0'0'0,"0"0"0,0 0 16,22 4-16,2-1 0,4 0 0,-28-3 15,23 0-15,3 1 0,4 1 16,3-1-16,0 0 0,-24 0 16,34 0-16,-5 0 0,-3-1 15,-4 1-15,-13-1 0,0 0 16,-2-1-16,-5 1 0,-3 0 16</inkml:trace>
  <inkml:trace contextRef="#ctx0" brushRef="#br0" timeOffset="159942.47">12401 11770 0,'0'0'0,"0"0"0,-10 22 0,1 0 16,1 1-16,1 2 0,7-25 16,-5 20-16,2-1 0,1 0 0,2 0 15,1-1-15,0-11 0,2 11 16,5 2-16,2-3 0,3-3 15,2-4-15,1-5 0,-1-3 16,-3-2-16,10-4 0,8-9 16,-4-6-16,47-88 0,-63 76 15,-4-1-15,-6-2 0,-5-2 16,-6 0-16,-3 3 0,-5 4 16,-1 7-16,0 5 0,-1 6 0,-1 6 15,1 8-15,1 5 0,4 3 16,1 1-16,5 1 0,1-2 15,3-2-15,2-1 0,4-8 16,0 0-16,0 0 0,0 0 16,0 0-16</inkml:trace>
  <inkml:trace contextRef="#ctx0" brushRef="#br0" timeOffset="160223.7">13036 11103 0,'0'0'0,"-3"3"0,-4 7 16,2-1-16,1 5 0,-3 5 15,3 1-15,-1 4 0,0 5 0,1 8 16,1 4-16,0 6 0,0 5 16,2 2-16,2 5 0,1 3 15,2 2-15,2 1 0,1-1 16,0 0-16,3-4 0,-2-3 15,1-3-15,-1-4 0,-7-45 16,6 40-16,-1-2 0,0 8 16,-1-16-16,4 57 0,-9-92 0,0 0 15,0 0-15,0 0 0,0 0 16,0 0-16,0 0 0</inkml:trace>
  <inkml:trace contextRef="#ctx0" brushRef="#br0" timeOffset="160395.56">12844 11857 0,'0'0'0,"0"0"0,31-3 16,3 0-16,-7 1 0,1 0 15,3 1-15,0 1 0,-1-2 0,7 2 16,-2 0-16,-5 0 0,-4 0 16,-4 0-16,-22 0 0,0 0 15,0 0-15,5 2 0,2-2 16</inkml:trace>
  <inkml:trace contextRef="#ctx0" brushRef="#br0" timeOffset="160692.37">11394 12501 0,'0'0'0,"0"0"0,9 23 0,2 1 15,-1 3-15,-2-4 0,0 4 16,1 6-16,-1 5 0,-2 4 16,-1 4-16,0 3 0,-2 2 15,-1-3-15,-1-4 0,0-5 16,0-6-16,-1-31 0,1 37 15,-1-7-15,0-7 0,0-9 0,0-7 16,0-1-16,0-2 0,0 0 16,0-6-16</inkml:trace>
  <inkml:trace contextRef="#ctx0" brushRef="#br0" timeOffset="161145.51">11415 12464 0,'0'0'0,"0"0"16,0 0-16,4-10 0,1-1 0,1 0 15,4-3-15,3-1 0,4-2 0,-2 3 16,2 1-16,4-2 0,4 4 16,0 0-16,3 1 0,-1 1 15,-1 3-15,1 2 0,-26 3 16,24-1-16,3 1 0,-1 3 16,-1 3-16,-5 2 0,-3 4 15,-6 2-15,-3 1 0,-5 0 16,-3 1-16,-5 9 0,-12 15 15,-58 66-15,37-65 0,7-12 0,1-5 16,3-5-16,-7 0 0,11-8 16,5-6-16,3-5 0,6-6 15,4-3-15,4-3 0,0 13 16,1-1-16,4-9 0,33-19 16,8 6-16,-8 11 0,0 5 15,0 3-15,2 8 0,2 5 16,-4 6-16,-6 4 0,-8 6 0,-6 3 15,-9 3-15,-6 3 0,-6 4 16,-8 6-16,-6-2 0,-4-1 16,-5-3-16,-2-2 0,-3-2 15,-3-4-15,0-5 0,2-5 16,1-10-16,3-6 0,-9-4 16,13-4-16,7-1 0,4 2 15,6-1-15,4 3 0,-1-1 0,1 1 16,0 0-16,2-1 0</inkml:trace>
  <inkml:trace contextRef="#ctx0" brushRef="#br0" timeOffset="161489.23">12112 12655 0,'0'0'0,"0"0"0,0 0 0,-11 32 0,0 2 15,1-7-15,1 3 0,2 0 16,-1-1-16,4-1 0,2-1 16,1-3-16,1-1 0,2-2 15,-1-19-15,3 18 0,5 1 16,2-3-16,3-5 0,1-4 16,1-5-16,-4-3 0,1-1 0,16-9 15,2-10-15,-6-3 0,-5-1 16,44-102-16,-56 92 0,-4 0 15,-5-1-15,-5 0 0,-3 2 16,-4 5-16,-2 5 0,1 22 16,2 1-16,12-1 0,0 0 15,0 0-15,0 0 0,0 0 16,0 0-16,0 0 0,0 0 0,0 0 16,0 0-16,0 0 15,0 0-15</inkml:trace>
  <inkml:trace contextRef="#ctx0" brushRef="#br0" timeOffset="161879.84">12501 12604 0,'0'0'0,"0"0"0,5 24 16,-1 1-16,2 1 0,-6-26 0,4 22 16,-1 3-16,0 2 0,1 0 15,-4-27-15,4 28 0,1 5 16,1 0-16,3-3 0,1-2 15,-1-5-15,3-3 0,-2-6 16,0-3-16,0-4 0,-3-3 16,-1-3-16,-2-1 0,-1 0 15,1 0-15,15-6 0,24-41 0,19-91 16,-41 76-16,-8 25 0,-5 7 16,-1 5-16,-3 8 0,-4 17 15,5-17-15,-4 13 0,0 2 16,0 2-16,-1 2 0,-2 16 15,-1 20-15,-2 29 0,3-10 16,2-10-16,0-3 0,2-5 16,2-6-16,2-5 0,0-7 0,-1-8 15,-2-4-15,1 1 0,-2-6 16,0 1-16,-2-5 0,5 9 16,-5-9-16,0 0 0,0 0 15,0 0-15,0 0 0</inkml:trace>
  <inkml:trace contextRef="#ctx0" brushRef="#br0" timeOffset="162207.93">13115 12604 0,'0'0'16,"0"0"-16,-3 23 0,0 2 0,-1 5 0,-1-7 15,1 6-15,-3 3 0,1 2 16,-1-1-16,1-1 0,1-1 16,1-4-16,1-2 0,1-3 15,1-19-15,-1 15 0,1-2 16,1-16-16,-2 19 0,2-12 15,3-3-15,-2-7 0,22-76 16,-16 52-16,1-5 0,2-6 16,4-4-16,2-1 0,1 0 0,-1 2 15,0 5-15,-1 5 0,0 9 16,3 6-16,0 9 0,0 7 16,-2 6-16,-10 0 0,9 13 15,-2 13-15,-3 6 0,-2 5 16,-3 7-16,-1 3 0,-2 2 15,-1-2-15,-1-5 0,1-7 0,-1-7 16,1 5-16,0-23 0,-1-7 16,0-1-16,0-5 0,0-3 15,0 0-15,0 0 0,0 0 16,0 0-16</inkml:trace>
  <inkml:trace contextRef="#ctx0" brushRef="#br0" timeOffset="162629.79">13896 12232 0,'0'0'0,"0"0"0,6 22 0,0 2 0,-2 2 15,-4-26-15,2 21 0,-2 4 16,0 2-16,0 2 0,0-28 16,-2 31-16,0 8 0,0 2 15,0-2-15,-1-3 0,1-1 16,1-5-16,-1-3 0,1-5 0,1-4 15,-1-4-15,1-4 0,-1-5 16,1-1-16,0-1 0,0 0 16,-1 1-16,-13-18 0,-2-27 15,-1-12-15,-1 11 0,-1 10 16,1 7-16,-1 5 0,3 5 16,-1 4-16,4 6 0,1 4 15,-8 4-15,-17 19 0,6 7 16,7 2-16,2 3 0,4 4 0,4 0 15,3 1-15,4-2 0,5 2 16,4-1-16,6-3 0,4-7 16,4-8-16,-1-5 0,-2-6 15,-2-4-15,-5-3 0,2 2 16,-5-4-16,4 2 0,-7-3 16,6 3-16,-6-3 0,2 0 15,1 1-15,-3-1 0,3 2 0</inkml:trace>
  <inkml:trace contextRef="#ctx0" brushRef="#br0" timeOffset="162879.78">14418 12458 0,'0'0'16,"0"0"-16,0 0 0,-11 1 0,-3 1 0,-1 1 15,-4 3-15,-2 3 0,2-1 16,-1 3-16,-1 1 0,1 2 16,1 1-16,3 0 0,2 1 0,3-1 15,3 1-15,7-14 0,-4 14 16,1 2-16,3-1 0,3 6 15,7 7-15,2 0 0,2-3 16,-1-1-16,0-1 0,-1-1 16,-3-1-16,-2-1 0,-14 49 15,-15-30-15,-3-15 0,-7-1 16,9-11-16,4-3 0,2-4 0,7-2 16,8-4-16,-2 1 0,1-1 15,-1 1-15,5-2 0</inkml:trace>
  <inkml:trace contextRef="#ctx0" brushRef="#br0" timeOffset="163379.73">12272 12582 0,'0'0'0,"0"0"0,-3-3 16,0 2-16,-12-4 0,1 3 15,0 0-15,-3 2 0,1-1 16,-1 2-16,-1 0 0,-4 2 16,22-3-16,-15 5 0,0-1 0,-29 19 15,44-23-15,0 0 0,-15 7 16,3-1-16,5-2 0,7-4 16,0 0-16,0 0 0,0 0 15</inkml:trace>
  <inkml:trace contextRef="#ctx0" brushRef="#br0" timeOffset="169160.56">6759 9797 0,'0'0'16,"0"0"-16,0 0 0,0 0 0,0 0 0,0 0 15,0 0-15,0 0 0,0 0 16,0 0-16,0 0 0,5 2 16,26 11-16,-24-12 0,0 0 15,2 1-15,1 1 0,1 1 16,3-1-16,0 1 0,1-1 15,2-1-15,1-1 0,-18-1 16,12 1-16,0 0 0,3 0 0,0 0 16,1-1-16,-12 0 0,14 2 15,6-2-15,5 0 0,2-2 16,2 1-16,0-2 0,2 0 16,-2 0-16,0-1 0,70-2 15,-49 5-15,-13 1 0,-4 0 16,-1-1-16,0-1 0,1-1 15,0 1-15,-1 1 0,0-1 16,-1 1-16,0 0 0,2 0 0,0 1 16,-1-1-16,2 2 0,-2-1 15,1-2-15,-1 1 0,-1 0 16,-1 2-16,0 0 0,-1 1 16,1 0-16,-1-1 0,-1 1 15,-2-1-15,-2 1 0,-2-1 16,3 2-16,0-1 0,1 3 15,-2-1-15,-3 0 0,0 1 0,-1 1 16,-3-2-16,-1 0 0,-3-2 16,-1 0-16,-3-1 0,1 0 15,-1-1-15,1 0 0,-1 1 16,0-1-16,-2 0 0,-1 2 16,2-2-16,-1 0 0,2 2 15,3 0-15,-7 0 0,-3 0 16,3 0-16,-3 1 0,-1-1 15,-1 1-15,-1-2 0,1 1 0,0-1 16,-2 0-16,1 1 0,12 9 16,-15-11-16,0 0 0,0 0 15,0 0-15,0 0 0,0 0 16,0 0-16,0 0 0,0 0 16,1 1-16,1 0 0,-1 0 15,0-1-15,0 0 0,-1 1 16,1-1-16,-1 0 0,0 0 15,0 0-15,0 0 0,0-1 0,0 1 16,0 0-16,-1 0 0,1-1 16,-5-3-16,1 2 0,-48-34 15,41 27-15,-16-10 0,24 17 16,-1 0-16,0-1 0,4 3 16,-4-3-16,-1-1 0,-4 0 15,-1-3-15,-3-1 0,-4-2 0,4 3 16,3 0-16,3 3 0,-1-2 15,-4-1-15,-2-2 0,-1 1 16,5 3-16,3 1 0,1 1 16,0 0-16,3 0 0,-1 2 15,1-1-15,0 0 0,1 1 16,0 0-16,-17-8 0,19 9 16,0 0-16,0 0 0,0 0 15,0 0-15,0 0 0,-2-1 0,-6 14 16,10 0-16,4-4 0,1-3 15,1 0-15,-2-2 0,0-1 16,0-1-16,2 1 0,-3-2 16,-1 1-16,1 0 0,0-1 15,-1 1-15,1 0 0,1 0 16,-3-1-16,5 3 0,4 1 16,5 2-16,2 2 0,-4-2 15,-3-2-15,-1-1 0,-1-1 0,-2 0 16,2-1-16,2 1 0,1 0 15,-3 0-15,-1-1 0,0 0 16,-2-1-16,0 0 0,1 0 16,-1 0-16,1 1 0,0-1 15,0 0-15,-1-1 0,1 1 16,-2 0-16,-1 0 0,-1-1 16,29 3-16,-15-3 0,-7 1 0,-4-1 15,0 2-15,-2-1 0,-1 0 16,-4-1-16,0 0 0,0 0 15,6 3-15,-6-1 0,0-2 16,-1 1-16,-15 11 0,8-9 16,0 2-16,-15 6 0,-24 12 15,-1 0-15,12-3 0,4 0 16,1-2-16,-1 3 0,1 2 16,2 0-16,-3 6 0,9-8 0,5-2 15,5-4-15,5-6 0,5-7 16,0 2-16,3-4 0,0 0 15,0 0-15</inkml:trace>
  <inkml:trace contextRef="#ctx0" brushRef="#br0" timeOffset="178222.49">10257 9127 0,'0'0'0,"0"0"0,0 0 0,0 0 0,0 0 15,0 0-15,0 0 0,0 0 16,0 0-16,-5-1 0,-30-8 0,35 9 15,-13-2-15,6 2 0,-1-1 16,-2 1-16,-2-1 0,1 1 16,-2-2-16,0 1 0,-2-1 15,0 1-15,15 1 0,-10-1 16,-2 0-16,1 1 0,0-1 16,-1 0-16,0 0 0,12 1 0,-13-1 15,-3-1-15,-2 0 16,0-1-16,-1 1 0,1-1 0,1 0 15,-29-6-15,28 6 0,6 0 16,2 1-16,3 0 0,2 1 16,0 0-16,-1 0 0,2 0 15,0 1-15,1-1 0,1 0 16,-1 1-16,-20 4 0,16 5 16,3-1-16,0 0 0,2 2 15,0-5-15,1 1 0,1 0 0,-1 2 16,1-4-16,0 11 0,-1 28 15,-1 23-15,-1-8 0,1-12 16,2-7-16,0-1 0,1 0 16,0 1-16,-2-2 0,1 2 15,-1-1-15,0 0 0,1 1 16,-1-1-16,-1 1 0,-1 0 16,-1-1-16,0-4 0,1 0 15,-2-3-15,1-3 0,-1 0 0,0-3 16,1-3-16,0-4 0,0-2 15,0-3-15,2-3 0,1-2 16,0-3-16,0-1 0,0 0 16,0-1-16,1 0 0,0-2 15,0 2-15,0 2 0,23 12 16,-18-15-16,0-1 0,1-1 0,1 0 16,5 0-16,44-8 0,35-11 15,-36 6-15,-17 6 0,-5 1 16,0 2-16,-2 1 0,-2-1 15,-2 1-15,-1 0 0,-2 0 16,0 1-16,-5 2 0,3-2 16,-15 2-16,2 0 0,-5 0 15,4-1-15,-8 1 0,7 0 16,-7 0-16,3 0 0,1 0 0</inkml:trace>
  <inkml:trace contextRef="#ctx0" brushRef="#br0" timeOffset="180206.74">10432 9329 0,'0'0'0,"0"0"0,4 19 0,0 1 0,0 4 15,-1 3-15,0-4 0,1 2 16,1 2-16,-1 3 0,0 3 16,0 2-16,0-1 0,-1 2 15,-1-2-15,-2-33 0,2 31 0,0 6 16,1-4-16,-2-2 0,0-5 16,-1-4-16,0-5 0,0-1 15,-1-4-15,-2-4 0,2-2 16,0-1-16,-8 8 0,-6-19 15,9 0-15,-2-6 0,-10-28 16,-2-15-16,8 7 0,4 6 16,3-12-16,3 12 0,2-2 15,0-3-15,0 46 0,9-27 0,23-83 16,-17 64-16,0 0 0,3 3 16,2 5-16,4-3 0,6 3 15,-1 6-15,8-1 0,1 8 16,-1 3-16,1 5 0,0 5 15,1 4-15,-2 6 0,1 3 16,-1 5-16,-2 2 0,-4 4 16,-4 1-16,-5 2 0,-3 1 15,-6 0-15,-6-2 0,-5-4 0,-1-5 16,-1 3-16,-9 15 0,-24 14 16,-2-10-16,1-6 0,-1-3 15,-1-2-15,-10 2 0,6-4 16,-4 0-16,0-1 0,-2 0 15,1-3-15,-1-1 0,3-4 16,5-2-16,6-2 0,6-1 0,7-1 16,6 0-16,13 1 0,0 0 15,0 0-15,0 0 0</inkml:trace>
  <inkml:trace contextRef="#ctx0" brushRef="#br0" timeOffset="181034.81">11392 9544 0,'0'0'0,"0"0"0,-14-10 0,1-2 0,0 3 16,-1-3-16,3 1 0,-1 0 15,-1 1-15,-1 2 0,-3 2 16,17 6-16,-11-2 0,-3 0 0,0 3 15,-2 2-15,13-2 0,-17 4 16,-10 8-16,-2 3 0,0 6 16,1 3-16,0 1 0,2 3 15,3 1-15,1 1 0,2 1 16,4 0-16,4-2 0,3-2 16,3 0-16,8 42 0,9-41 15,3-11-15,0-5 0,5-2 0,2-5 16,1-5-16,3-2 0,13-7 15,2-6-15,-2-4 0,-3-2 16,5-8-16,-6 4 0,-1-3 16,1-2-16,0-2 0,-31 31 15,0 0-15,0 0 0,107-125 16,-85 96-16,-4 2 0,-1 1 16,-6 2-16,-1 5 0,-10 19 15,0 0-15,16-23 0,-13 24 0,-2 7 16,-1 5-16,-1 4 0,-2 6 15,-1 5-15,-2 4 0,0-4 16,-2 9-16,1 2 0,0 1 16,1-1-16,1-2 0,1-3 15,1-5-15,1-4 0,2-4 16,1-5-16,1-3 0,1-4 16,-1-5-16,-1-1 0,1-1 0,4 2 15,1 1-15,15-7 0,-15-2 16,-4 0-16,0 2 0,0-2 15,0 0-15,-1 1 0</inkml:trace>
  <inkml:trace contextRef="#ctx0" brushRef="#br0" timeOffset="181316.03">11924 8931 0,'0'0'0,"0"0"0,0 4 16,0 11-16,0-4 0,-1 4 15,-1 4-15,-1 5 0,0-1 16,-1 3-16,0 5 0,-1 3 16,0 3-16,0 3 0,-1 3 15,1 1-15,0-1 0,2 2 16,0-1-16,3-44 0,-1 42 0,1 4 16,1-1-16,0-1 15,2-5-15,-1-1 0,1-4 0,0-4 16,-1-3-16,2 5 0,-2-15 15,7 38-15,-9-55 0,0 0 16,0 0-16,0 0 0,0 0 16,0 0-16,0 0 0</inkml:trace>
  <inkml:trace contextRef="#ctx0" brushRef="#br0" timeOffset="181519.14">11663 9528 0,'0'0'16,"39"-10"-16,-39 10 0,31-8 0,3 0 0,-1 0 15,1 2-15,-3 1 0,-31 5 16,36-5-16,-5-1 0,-4 2 16,-5 2-16,-22 2 0,0 0 15,10-2-15,-4 1 0,2 1 16</inkml:trace>
  <inkml:trace contextRef="#ctx0" brushRef="#br0" timeOffset="181784.76">12361 9856 0,'0'0'0,"0"0"0,0 20 0,-1-1 0,-1 4 16,-2 2-16,0-4 0,-2 5 0,-2 7 16,-2 2-16,-1 5 0,0 4 15,-1 0-15,2 1 0,0-3 16,2-4-16,2-6 0,0 4 16,1-4-16,2-6 0,-1-5 15,4-21-15,0 0 0,0 4 16,-1 5-16,1-7 0,0-2 15</inkml:trace>
  <inkml:trace contextRef="#ctx0" brushRef="#br0" timeOffset="182300.36">12718 9115 0,'0'0'15,"0"0"-15,3 4 0,6 8 0,-2-1 0,0 3 16,0 4-16,-1-2 0,0 6 16,-1 4-16,-1 4 0,0 2 15,-2 3-15,0 2 0,-1 1 16,0-1-16,-1-36 0,0 35 16,1 5-16,0-1 0,0-3 15,0-3-15,-1-5 0,1-4 16,0-4-16,-1-4 0,1-6 15,-1-11-15,0 15 0,0-8 16,-1-2-16,-3-13 0,3 0 0,1 7 16,-1-4-16,1-35 0,13-149 15,-7 144-15,-2-3 0,2 0 16,2-2-16,2 2 0,1 4 16,1 2-16,1 9 0,0 3 15,-3 14-15,4 0 0,1 5 16,2 3-16,0 3 0,0 3 15,0 3-15,11 6 0,5 14 0,-7 6 16,-4 2-16,-3 4 16,-5 4-16,-2 3 0,-2 1 0,-3-1 15,0 5-15,1 3 0,-2 0 16,-1-1-16,-1-1 0,-2-3 16,-2 3-16,-1-3 0,-1-3 15,-3-4-15,-1-4 0,-3 5 0,4-18 16,2-7-16,1-5 0,0-1 15,1-4-15,1-2 0,0 0 16,0 0-16,0 0 0</inkml:trace>
  <inkml:trace contextRef="#ctx0" brushRef="#br0" timeOffset="182503.46">12766 9600 0,'0'0'0,"0"0"0,0 0 0,15 3 0,2 1 15,2-1-15,4-2 0,-23-1 16,19 0-16,1 0 0,4-1 16,1-2-16,-22 3 0,23-3 15,59-21-15,-85 24 0,24-6 16,-2 0-16,-3 0 0,-9 4 0,-1-1 16,-2 1-16,-7 2 0,0 0 15</inkml:trace>
  <inkml:trace contextRef="#ctx0" brushRef="#br0" timeOffset="183034.67">13496 9442 0,'0'0'0,"0"0"0,0 19 0,-1 3 0,0 3 15,-1-3-15,-2 3 0,-1 2 16,-1 1-16,0-1 0,1-2 0,1 0 16,0-2-16,1-1 0,2-18 15,-2 16-15,0-1 0,1-5 16,2-14-16,-1 18 0,0-12 15,1 0-15,9-6 0,19-54 16,-22 34-16,0-3 0,0-5 16,-2-4-16,4-2 0,3-1 15,4-1-15,-1 4 0,0 4 16,1 5-16,-2 4 0,-1 6 0,-2 4 16,0 5-16,2 7 0,-1 4 15,1 5-15,-5 5 0,-5-10 16,2 12-16,-2 9 0,-2 1 15,-2 2-15,-1 0 0,0-4 16,1-4-16,1-3 0,0-3 16,1-5-16,0-3 0,0-6 15,0 2-15,0-3 0,0 4 0,1-1 16,8-4-16,-6-4 0,0-1 16,4-4-16,29-51 0,1-9 15,-11 27-15,-8 7 0,0 5 16,-2 3-16,-1 5 0,-4 6 15,-3 5-15,-3 6 0,-2 2 16,1-1-16,0 1 0,2 5 16,-3 1-16,-1 3 0,2 14 15,-2 41-15,-2 7 0,0-21 0,-1-8 16,0-3-16,2-3 0,2-5 16,0-7-16,3 7 0,-4-19 15,0-2-15,0-2 0,-1-2 16,0-1-16,-1 0 0,0-3 15,0 0-15,0 0 0</inkml:trace>
  <inkml:trace contextRef="#ctx0" brushRef="#br0" timeOffset="183409.61">14172 9448 0,'0'0'16,"0"0"-16,0 0 0,-1 26 0,0 1 0,0 2 15,-1 1-15,2-30 0,-1 23 16,0-1-16,0 1 0,1-1 15,0-21-15,1 20 0,2 5 16,2-2-16,0-3 0,3-6 0,-2-5 16,1-3-16,-1-2 0,-1-3 15,0-1-15,-1-1 0,-2 0 16,10-2-16,41-37 0,-2-25 16,27-66-16,-50 82 15,-9 14-15,-3 7 0,-3 5 0,-3 6 16,-3 7-16,-6 7 0,5-1 15,-2 1-15,2 5 0,-3 1 16,-1 4-16,-1 14 0,-18 71 0,-5-7 16,6-27-16,2-7 0,-3 4 15,1 1-15,-2 0 0,-1-4 16,2-4-16,1-5 0,-3 9 16,5-15-16,4-5 0,1-4 15,-3 6-15,6-16 0,3-8 16,1-4-16,0-2 0,1-3 15,1-2-15,0 0 0,0 0 0,0 0 16</inkml:trace>
  <inkml:trace contextRef="#ctx0" brushRef="#br0" timeOffset="183628.34">14733 9944 0,'0'0'0,"-8"56"0,1-7 0,0 1 0,-1 4 15,0 1-15,2-5 0,6-50 16,0 0-16,-7 49 0,2-9 16,0-8-16,5-32 0,0 6 15,-2 10-15,2-16 0,0 0 0</inkml:trace>
  <inkml:trace contextRef="#ctx0" brushRef="#br0" timeOffset="184003.36">15230 9094 0,'0'0'0,"0"0"0,4 18 15,0 1-15,-1 3 0,0 4 16,-1-4-16,-1 4 0,1 4 16,-1 5-16,0 2 0,0 3 15,-1 2-15,0 2 0,0-1 16,1-1-16,-1-38 0,1 37 16,2 5-16,-1-3 0,1-4 15,-2-4-15,0-4 0,-2-4 0,0-4 16,-3-2-16,0-3 0,-2-3 15,-1-1-15,-29 8 0,15-18 16,9-3-16,-8-4 0,-19-12 16,4-8-16,11 2 0,0-5 15,12 11-15,2 4 0,4 2 16,3 4-16,1 2 0,0 0 0,1 1 16,-1 0-16,1 0 0</inkml:trace>
  <inkml:trace contextRef="#ctx0" brushRef="#br0" timeOffset="184206.43">15501 9649 0,'0'0'0,"0"0"0,-8 40 0,0-1 0,3-9 15,5-30-15,-14 59 0,7-23 16,7-36-16,0 0 0,0 0 16,-2 8-16,1 0 0,1-8 15,0 0-15,0 0 0</inkml:trace>
  <inkml:trace contextRef="#ctx0" brushRef="#br0" timeOffset="184362.72">15524 9331 0,'0'0'0,"0"0"0,0 0 0,0 0 0,19 3 15,-8 0-15,-5-2 0,-6-1 0,0 0 16,0 0-16,0 0 0,0 0 16,0 0-16,0 0 0</inkml:trace>
  <inkml:trace contextRef="#ctx0" brushRef="#br0" timeOffset="184893.9">15745 9489 0,'0'0'0,"0"0"0,2 26 16,-1 1-16,0 2 0,-1 1 16,0-30-16,-2 21 0,0 0 15,-1-1-15,-1 0 0,4-20 0,-4 18 16,-2 3-16,-1-3 0,2-4 16,1-5-16,1-4 0,-18 3 15,21-21-15,1-5 0,4-5 16,-1-2-16,0 8 0,-4 17 15,24-86-15,-12 52 0,1-1 16,2 3-16,0 3 0,2 5 16,0 4-16,0 6 0,1 5 15,-2 6-15,-1 5 0,-3 6 0,-2 5 16,-1 4-16,-5 5 0,-1 4 16,-3 3-16,0-11 0,0 11 15,-1 2-15,1-1 0,0-1 16,-1-2-16,1-4 0,-1-4 15,1-4-15,0-4 0,-1-3 16,1-2-16,0-3 0,0 1 0,0-4 16,1 9-16,-1-4 0,10-7 15,-7 0-15,0-2 0,2-4 16,18-32-16,24-42 16,-19 34-16,-10 16 0,-2 4 0,-4 4 15,1 5-15,-3 5 0,-1 5 16,-4 6-16,-2 1 0,0 1 15,0 1-15,2-2 0,0 4 16,-1 1-16,4 17 0,-7 53 0,-12 15 16,2-33-16,0-11 0,1-3 15,2-2-15,2-2 0,1-5 16,1 6-16,1-19 0,0-8 16,1-3-16,0-2 0,0-4 15,0 3-15,0-3 0,0-2 16,0 0-16</inkml:trace>
  <inkml:trace contextRef="#ctx0" brushRef="#br0" timeOffset="185425.1">16347 9111 0,'0'0'16,"0"0"-16,0 0 0,0 0 0,0 0 15,0 0-15,0 0 0,0 0 0,29 7 16,-23-4-16,1 1 0,0-1 16,4 2-16,1 0 0,4-1 15,2-2-15,-18-2 0,15 2 16,0 0-16,2-1 0,0 0 16,-17-1-16,18 0 0,7 1 15,3-2-15,0 0 0,-4 1 16,-1-1-16,-3 0 0,-5 1 15,0 0-15,-3 1 0,-1 0 0,0 0 16,-3 1-16,-1 1 0,12 10 16,-17-10-16,3 8 0,-3 0 15,-2 8-15,-6 26 0,-7 9 16,-1-10-16,-3 6 0,2-6 16,3-6-16,1-3 0,2 3 15,1-3-15,3-1 0,0-2 0,2-4 16,2-4-16,-1-4 0,1-3 15,0-4-15,0-3 0,1-2 16,-1-1-16,1-1 0,0-1 16,0 1-16,-1-1 0,1 1 15,-1 1-15,0-2 0,-1 2 16,-1 0-16,-4 2 0,-4 1 16,-7 0-16,-12 2 0,-10 1 15,3-1-15,-5 3 0,29-12 0,5 0 16,0 0-16,3-2 0,1 1 15,1-2-15,-1 1 0,2 0 16,-2 0-16</inkml:trace>
  <inkml:trace contextRef="#ctx0" brushRef="#br0" timeOffset="-206042.86">17617 6056 0,'0'0'0,"0"0"0,0 0 0,0 0 16,0 0-16,0 0 0,0 0 15,0 0-15,0 0 0,-32-9 16,32 9-16,-14-4 0,4 2 15,-2 0-15,-3 1 0,0-1 16,-4 1-16,-1 1 0,20 0 16,-14 0-16,-2 0 0,-1 0 15,-1-1-15,18 1 0,-17 0 16,-7 0-16,-4 0 0,-1 0 0,-1 0 16,-2 1-16,-1-2 0,-1 1 15,1 0-15,0-1 0,0 1 16,2 0-16,0-1 0,-62 0 15,45 1-15,15 1 0,3 0 16,4-1-16,2 1 0,1 1 16,3 0-16,5-2 0,1 0 0,4 0 15,0 0-15,0 1 0,2-1 16,1 0-16,-1 0 0,0 1 16,2 0-16,1-1 0,0 0 15,1 0-15,1 1 0,-1-1 16,1 0-16,-22 3 0,25-3 15,0 0-15,0 0 0,0 0 16,0 0-16,0 0 0,0 0 16,-3 0-16,-13 8 0,16-8 0,0 0 15,0 0-15,0 0 16,0 0-16,0 0 0,-1 1 0,0-1 16,1 1-16,-1 0 0,0 0 15,0 1-15,0-1 0,0 0 16,-10 36-16,7-12 0,3-7 15,1-6-15,0 0 0,1-3 16,1 1-16,-2-5 0,1 1 16,-1-1-16,0 2 0,1 1 0,-1-8 15,0 6-15,1 15 0,1 16 16,2-5-16,-2-13 0,-1-9 16,-1-2-16,0 8 0,-4 32 15,-4 8-15,2-16 0,2-8 16,0-2-16,2-4 0,0 1 15,-1 0-15,0 1 0,2 0 16,0-1-16,0 0 0,0 2 0,-1 0 16,2-1-16,0-2 0,0 1 15,1 1-15,-2 1 16,0 0-16,0 1 0,-1 0 0,1 3 16,-1-1-16,1-1 0,0 0 15,0-1-15,0-1 0,0 1 16,-2-1-16,1-1 0,1-1 15,1 0-15,0 4 0,0-1 16,-1 1-16,-1 0 0,1-1 0,1-1 16,1 2-16,0 1 0,0-1 15,0 0-15,0 1 0,-1-1 16,0-2-16,0 1 0,0-3 16,-1 1-16,0 1 0,2 0 15,0 2-15,1-1 0,0-2 16,1-2-16,0-1 0,0 5 0,1 0 15,-1-4-15,-2 0 0,0-2 16,-1 1-16,1 2 0,-1-3 16,0 0-16,-1 0 0,0-4 15,-1 0-15,1 0 0,0-2 16,0-4-16,1 2 0,-1 5 16,1-3-16,-1-4 0,1-1 15,-1 0-15,1-1 0,-1-1 16,1-3-16,0-1 0,0-1 0,0 2 15,1 0-15,-1-1 0,1-1 16,0-1-16,-1 1 0,1-1 16,0 0-16,0 1 0,1-1 15,-1 0-15,12 22 0,-6-15 16,-1-5-16,-2-3 0,0-1 16,-1 0-16,0 0 0,0-1 15,1 1-15,1-1 0,0 0 0,0 0 16,0-1-16,-1-1 0,0 1 15,0 0-15,0 0 0,0-1 16,0 2-16,-1-2 0,-3 0 16,0 0-16,3 0 0,10 1 15,-3-1-15,1 0 0,-2 1 16,2-1-16,-3 0 0,-1 0 16,-3 0-16,8 1 0,15 1 15,8 2-15,-2-1 0,0-2 0,5-1 16,-2 1-16,0 1 0,2-1 15,3 2-15,-2-2 0,1-1 16,4 0-16,2-2 0,2 0 16,-1 2-16,3 0 0,0 2 15,3-1-15,0 2 0,0-1 16,-2 1-16,0-1 0,0 1 16,-4-1-16,-1 2 0,-5-1 15,-3 0-15,-5 0 0,-2-1 0,-2 0 16,-2-2-16,-6 1 0,1-1 15,-13 0-15,0 0 0,-4-1 16,2 1-16,-7 0 0,8 0 16,-8 0-16,1 0 0,7 0 15</inkml:trace>
  <inkml:trace contextRef="#ctx0" brushRef="#br0" timeOffset="-204902.32">17330 6038 0,'0'0'0,"0"0"0,0 0 0,4-3 0,-4 3 15,21-13-15,-12 9 0,1 1 16,3 1-16,0-1 0,1 1 16,3 1-16,2-1 0,-19 2 15,14 0-15,2 0 0,1 0 16,3 0-16,-18 0 0,20 1 15,9 0-15,4 0 0,2 1 16,1-1-16,1 3 0,0-2 0,-1 2 16,-1-2-16,0 2 0,1-1 15,-2 0-15,79 3 0,-59-3 16,-16 0-16,-8 0 0,-5-1 16,-1 0-16,-2 0 0,-1-1 15,-5 0-15,-1 0 0,-4-1 16,5 0-16,0 0 0,-5 0 15,-5 0-15,1-1 0,-3 1 16,-1-1-16,-1 1 0,0-1 0,-1 1 16,0 0-16,0 0 15,0-1-15,16 2 0,-19-1 16,0 0-16,2 0 0,-1 1 0,-1-1 16,1 2-16,-2 0 0,-19 35 15,3-10-15,6-5 0,-3 3 16,2 4-16,4-3 0,1 1 15,3-2-15,0 2 0,-4 10 16,0 3-16,-1 0 0,2 2 0,0 1 16,0 3-16,-1 1 0,0 3 15,0 1-15,-1 1 0,0 2 16,3 1-16,0 1 0,1 1 16,0-1-16,0 0 0,1 1 15,1 1-15,0-1 0,1 1 16,1 1-16,-1-1 0,1-1 0,0 0 15,0-1-15,1 0 0,0-1 16,1 0-16,1-2 0,0-1 16,0-5-16,2 1 0,-1-2 15,0-1-15,-1-1 0,3-1 16,0 0-16,0-2 0,1-4 16,0-2-16,-1-3 0,1-2 15,-2-3-15,-1-2 0,0-3 16,-1-4-16,-1-5 0,0-4 15,0 0-15,-1-3 0,0 0 0,1-2 16,-1 5-16,0-8 0,0 9 16,0-10-16,0 2 0,0 3 15,-1 16-15,1-21 0,0 0 16,0 0-16</inkml:trace>
  <inkml:trace contextRef="#ctx0" brushRef="#br0" timeOffset="-186403.59">6969 10219 0,'0'0'0,"0"0"0,0 0 0,1-2 0,-1-2 16,2-1-16,-2 5 0,20-18 15,-12 14-15,2 1 0,0-2 16,0-2-16,2 0 0,0 0 15,6 1-15,-18 6 0,14-3 0,1 1 16,0-1-16,1 0 0,-1 3 16,-13 0-16,13-1 0,3 1 15,6 1-15,1 2 0,-4 1 16,-1 0-16,-3 1 0,-2 1 16,-1 0-16,-2 1 0,10 19 15,-19-20-15,0 0 0,-3-4 0,1 3 16,0 1-16,-2 1 0,-2 2 15,-78 57-15,62-57 0,-1-3 16,-1 0-16,1-1 0,0-2 16,0 0-16,1-3 0,1 0 15,3-1-15,0-2 0,5 0 16,3-2-16,2 1 0,5-2 16,4 1-16,2 0 0,5 0 0,-11 5 15,2-1-15,11-2 0,11 1 16,13 2-16,6 5 0,-3 1 15,-3 2-15,0 1 0,-2 1 16,-3 1-16,-3 1 0,-2 2 16,-6 1-16,-3 1 0,-6-2 15,-3-3-15,-5-3 0,-1 0 16,-2-4-16,-1 0 0,0-1 16,-1 4-16,-14 17 0,-37 7 0,3-15 15,11-7-15,3-4 0,-1-3 16,-3-2-16,-1-2 0,-1-3 15,2 0-15,4-1 0,3 0 16,0-1-16,-7-3 0,14 2 16,6 2-16,8 2 0,4 1 15,3 2-15,1 0 0,0 0 16,3 1-16,0 0 0</inkml:trace>
  <inkml:trace contextRef="#ctx0" brushRef="#br0" timeOffset="-184809.92">10784 10842 0,'0'0'0,"0"0"16,0 0-16,0 0 0,0 0 0,0 0 16,0 0-16,0 0 0,0 0 15,0 0-15,0 0 0,0 0 16,0 0-16,0 0 0,0 0 16,4-2-16,-4 2 0,38-14 15,-32 13-15,1-1 0,3 0 16,3 0-16,3 1 0,4-2 15,-20 3-15,15-1 0,3 1 0,3-2 16,1 1-16,-19 1 0,24-1 16,9 1-16,6-2 0,2 2 15,4 0-15,1 2 0,2-1 16,1-1-16,-1 0 0,2 0 16,0 0-16,0-1 0,-2 1 15,126-3-15,-108 3 0,-19-1 0,-5 0 16,-2 0-16,-4-2 0,-2 1 15,-3 0-15,-3 1 0,-5 1 16,-1-2-16,-2 0 0,-5 1 16,-1-2-16,-5 1 0,1-2 15,-2 0-15,-4 0 0,-1 1 16,-1 0-16,-4 2 0,3-2 16,-1 0-16,-1-1 0,-10-13 15,1 12-15,0-1 0,-16-5 16,-22-5-16,-3 3 0,9 3 0,5 2 15,1-1-15,0 1 0,1 1 16,0 0-16,2 0 0,2 0 16,2 0-16,4 0 0,5 0 15,3 2-15,5 1 0,4 2 16,5 2-16,-8-4 0,5 2 16,3-1-16,9 3 0,-2 0 15,-4 1-15,20 3 0,72 21 0,-26-4 16,-21-7-16,-6-1 0,0 0 15,-3 2-15,-2 0 0,-3 0 16,-5 0-16,-5-1 0,-7-2 16,-3 0-16,-5-2 0,-5-3 15,-2-5-15,0 4 0,-1 0 16,-2 1-16,-3 1 0,-28 19 16,-37 9-16,20-14 0,9-5 0,2 0 15,2-1-15,-4 4 0,13-6 16,5-4-16,7-1 0,8-5 15,4-2-15,3-2 0,0 0 16,0 0-16,0 0 0</inkml:trace>
  <inkml:trace contextRef="#ctx0" brushRef="#br0" timeOffset="-179122.79">13326 10565 0,'0'0'0,"0"0"16,-1-13-16,-2 2 0,3 11 0,-12-20 15,2 14-15,-4 1 0,-4 1 16,-6 2-16,24 2 0,-19 2 16,-4 2-16,-3 3 0,-4 4 15,-1 2-15,28-11 0,-30 16 16,-5 6-16,4 3 0,2 4 0,4 1 15,6 1-15,3 1 16,6 0-16,5-2 0,6 1 0,5 0 16,7 1-16,69 62 0,-29-67 15,-8-11-15,1-5 0,2-6 16,2-3-16,2-4 0,2-6 16,-1-5-16,-5-5 0,-3-4 15,-5-3-15,-5-3 0,-6-3 16,-5-3-16,-5-2 0,-8-1 0,-4-15 15,-7 11-15,-6 1 0,-7 1 16,-6 2-16,-3 3 0,-6 4 16,-1 4-16,-4 3 0,0 7 15,0 4-15,0 5 0,3 3 16,3 2-16,5 2 0,5 1 16,6-1-16,4 1 0,10-3 0,0 0 15,0 0-15,0 0 0,0 0 16</inkml:trace>
  <inkml:trace contextRef="#ctx0" brushRef="#br0" timeOffset="-178435.37">13784 10770 0,'0'0'0,"0"0"0,-9 28 15,1 0-15,1 0 0,3 1 16,4-29-16,-3 21 0,2 0 16,1-2-16,2 1 0,-2-19 15,3 18-15,1 4 0,3 0 16,2-3-16,2-3 0,-1-3 16,1-4-16,1-3 0,-1-2 0,-1-4 15,-2 0-15,1-2 0,20-7 16,7-19-16,-9 0 0,-5 0 15,38-78-15,-39 55 0,-7 14 16,-4 5-16,-3 6 0,0 4 16,-4 7-16,-2 7 0,0 4 15,-1 1-15,1-1 0,0-3 16,-2 7-16,0 3 0,-3 15 16,0 3-16,2 12 0,1 0 0,1-5 15,3 0-15,3-1 0,1-3 16,2-4-16,-1-3 0,1-6 15,-2-4-15,-1-5 0,-3-1 16,2 0-16,3-1 0,-2-2 16,-5 1-16,6-1 0,1-2 15,10-3-15,-11 2 0,-3 1 16,2-1-16,-3 2 0,-1 0 0,0 0 16,0 1-16,0-1 0,11-35 15,18-170-15,-20 129 0,-7 39 16,-1 12-16,0 9 0,-3 18 15,2-13-15,-1 10 0,0 2 16,0 6-16,0 2 0,0 5 16,6 44-16,3 26 0,-4-26 15,-2-10-15,1-3 0,-1 2 16,2-3-16,-2-2 0,0-3 0,0-4 16,1-4-16,0-5 0,-2-5 15,1-3-15,-2-7 0,-2-9 16,0 0-16,0 0 0,0 0 15,0 0-15,0 0 0,0 0 16,0 0-16,0 0 0,0 0 16,0 0-16,0 0 0,0 0 15</inkml:trace>
  <inkml:trace contextRef="#ctx0" brushRef="#br0" timeOffset="-178263.47">14065 10837 0,'0'0'0,"0"0"0,0 0 0,22 7 15,2 0-15,-3-1 0,5-1 16,6 2-16,5 0 0,5 1 15,4 0-15,3-1 0,0 0 16,0 1-16,-6-3 0,-3 1 16,4 0-16,-7-1 0,-5 0 15,-6-2-15,-5 0 0,-21-3 0,0 0 16,6 0-16,2 2 0,-8-2 16</inkml:trace>
  <inkml:trace contextRef="#ctx0" brushRef="#br0" timeOffset="-176951.06">15292 10875 0,'0'0'0,"0"0"0,-2-4 16,2 4-16,0 0 0,-4-3 15,-19-10-15,13 13 0,1 0 16,-4 2-16,-3 2 0,-5 2 16,5 1-16,-3 1 0,-1 3 15,-2 2-15,1 2 0,2 2 16,-1 0-16,3 2 0,3-1 0,13-16 16,-11 16-16,2 2 0,3 0 15,4-3-15,3-7 0,1 0 16,4 8-16,6-1 0,8-2 15,53 4-15,-22-17 0,6-9 16,-29 0-16,-3-5 0,1-1 16,-2-4-16,-2-2 0,-3-2 15,-1-4-15,-5-2 0,-4 1 16,-2-2-16,-4 3 0,-3 0 0,-6 3 16,-2 1-16,-6 6 0,-4 4 15,-4 4-15,2 4 0,-1 2 16,3 3-16,4 1 0,2 0 15,3 0-15,10-3 0,0 0 16,0 0-16,0 0 0,0 0 16</inkml:trace>
  <inkml:trace contextRef="#ctx0" brushRef="#br0" timeOffset="-176435.46">15985 10749 0,'0'0'0,"0"0"0,0 0 0,1-16 16,-1 1-16,0 0 0,0 1 15,-1-1-15,-1 1 0,0-2 16,-1 1-16,-2-1 0,5 16 16,-7-12-16,-1-1 0,-1-1 0,-3 0 15,11 12-15,-12-12 0,-6-4 16,-1 0-16,-3 2 0,0 2 16,0 2-16,1 3 0,-1 4 15,2 3-15,4 3 0,-10 5 16,-1 8-16,-42 65 0,45-27 15,9-7-15,7 1 0,4 2 16,4 2-16,3 5 0,4 0 0,4 1 16,1-2-16,2-1 15,3-3-15,0 0 0,1-6 0,0-3 16,-1-4-16,-4-4 0,-1-4 16,-3-4-16,-2-5 0,-3-5 15,-1-8-15,-1-4 0,-1 1 16,0-4-16,0 0 0,0 0 0,0 0 15,0 0-15,0 0 0,0 0 16,0 0-16,0 0 0,0 0 16,0 0-16</inkml:trace>
  <inkml:trace contextRef="#ctx0" brushRef="#br0" timeOffset="-176263.6">15508 10978 0,'0'0'0,"0"0"0,0 0 0,42 2 0,-6 1 0,1 0 16,4 0-16,0 2 16,0 0-16,1-1 0,-2-1 0,4 1 15,-2-2-15,-7 0 0,-6 0 16,-5-1-16,-24-1 0,0 0 16,3 0-16,8 0 0,-9 0 15</inkml:trace>
  <inkml:trace contextRef="#ctx0" brushRef="#br0" timeOffset="-123923.34">5660 14931 0,'0'0'0,"0"0"0,-1 5 0,2-2 16,0 15-16,-2-6 0,-1 3 16,0 2-16,0 3 0,0 3 15,2-23-15,0 17 0,-2 1 16,2 0-16,0 0 0,0-17 0,0 17 16,0 5-16,0 0 0,0-2 15,2-3-15,-2-1 0,0-6 16,0 0-16,0-3 0,-2-1 15,2-2-15,0-1 0,0-2 16,0 2-16,-1 7 0,-11-71 16,11 40-16,0-2 0,1-4 15,1-1-15,-1 27 0,0 0 0,4-25 16,0 3-16,19-87 0,-15 79 16,3-1-16,0 4 0,1 0 15,2 4-15,2 2 0,3 5 16,-7 8-16,6 1 0,3 3 15,-1 3-15,6 4 0,8 6 16,-2 5-16,-2 4 0,-4 2 16,-1 2-16,-2 1 0,-3 3 15,-3 1-15,-4 1 0,-2 1 0,-4-3 16,-3-1-16,-2-1 0,-2-1 16,-1 3-16,-2-3 0,0-4 15,-1-3-15,0-2 0,-1-3 16,3-5-16,1-3 0,0 1 15,0-4-15,-2 11 0,3 7 16,3-16-16,-3-2 0,0 0 0,0 0 16,0 0-16,0 0 0,0 0 15,0 0-15</inkml:trace>
  <inkml:trace contextRef="#ctx0" brushRef="#br0" timeOffset="-123360.88">6764 14977 0,'0'0'0,"0"0"0,0 0 0,0 0 0,9-17 15,-5 8-15,-2-2 0,-2 0 16,-1-2-16,-3-2 0,-5 2 16,-7-1-16,-3 1 0,1 4 15,-3 0-15,-1 0 0,-3 2 16,-2 2-16,0 1 0,-1 2 15,0 2-15,0 2 0,22-2 16,-23 4-16,-3 4 0,1 3 0,3 3 16,4 1-16,5 3 0,3 1 15,-2 47-15,20-30 0,5-5 16,5-2-16,6-3 0,3-3 16,0-5-16,3-3 0,1-1 15,0-3-15,1-3 0,-1-1 16,14-4-16,-15-9 0,-1-3 15,-1-5-15,-1-2 0,-3-4 0,-2-2 16,-11 9-16,8-26 0,-7 15 16,-1-1-16,-4 2 0,-2 0 15,-4 2-15,0 2 0,-2 5 16,1 3-16,-1 5 0,-1 5 16,3 4-16,2 6 0,2 4 15,2 6-15,4 3 0,2 3 16,5 4-16,1 3 0,5 1 0,-2-4 15,6 5-15,1-2 0,0-3 16,-1-5-16,-1-2 0,-2-5 16,-3-4-16,-3-4 0,-4-4 15,1-1-15,-6-4 0,4 2 16,3 0-16,-1-2 0,-4-1 16,1 0-16,-3-2 0,-1 0 15,0 0-15</inkml:trace>
  <inkml:trace contextRef="#ctx0" brushRef="#br0" timeOffset="-122735.92">6957 14954 0,'0'0'0,"0"0"0,0 0 0,7 16 0,-1 2 15,2 1-15,-1 1 0,-1 1 16,0-1-16,0 0 0,0-1 16,-2-2-16,-1-2 0,-3-15 15,1 9-15,-1 9 0,0-18 0,0 0 16,0 0-16,-6 15 0,3-20 15,-1-5-15,1-2 0,1-6 16,1 2-16,1 0 0,-1-47 16,2 30-16,2-1 0,1-1 15,3 0-15,0 9 0,0 0 16,7-10-16,-1 9 0,1 3 16,1 5-16,-1 5 0,1 5 15,-3 4-15,-1 3 0,-1 1 0,1 1 16,16 8-16,10 12 0,-10 2 15,-6 1-15,-3 2 0,-3 1 16,-3 3-16,0-1 0,-4 1 16,-1-2-16,-2-2 0,-1-1 15,-3-2-15,0-4 0,-2-4 16,1-1-16,-1-2 0,0-3 0,0-1 16,-1-1-16,1-2 15,0-1-15,1-1 0,-1 0 0,0 2 16,-5-7-16,5 0 0,-1-20 15,1 16-15,1-1 0,1-15 16,4-30-16,8-6 0,0 17 16,-1 11-16,3 4 0,-1 4 15,1 3-15,1 3 0,1 4 16,2 1-16,-2 2 0,0 5 16,-1 2-16,-1 2 0,-2 2 0,14 5 15,2 10-15,-5 3 0,-7 0 16,-2 1-16,-6-1 0,-2 0 15,-3 0-15,-1-1 0,-1-1 16,-2 1-16,-3 6 0,-1 2 16,0-5-16,0-4 0,0-6 15,2-2-15,0-4 0,1-2 0,-1 3 16,1-3-16,-1 3 0,2-6 16,0 0-16,0 0 0,0 0 15,0 0-15,0 0 0,0 0 16</inkml:trace>
  <inkml:trace contextRef="#ctx0" brushRef="#br0" timeOffset="-122079.72">7750 14938 0,'0'0'0,"0"0"0,23 16 0,1-2 15,1 0-15,-1-1 0,-24-13 0,19 10 16,0-1-16,1-2 0,-2-1 16,-17-6-16,18 6 0,5-2 15,-1-1-15,0-1 0,-1-2 16,0-2-16,0-1 0,-2-1 15,-4 0-15,0-2 0,-2-2 16,-1-2-16,-5 0 0,-2 1 0,-3 1 16,1 1-16,-7-28 0,-15-6 15,-10 8-15,1 12 0,2 7 16,-13-2-16,12 9 0,-1 3 16,-2 2-16,0 4 0,2 2 15,0 6-15,17 1 0,10-11 16,-9 16-16,-32 54 0,29-45 15,5 0-15,4 0 0,4 3 16,2-11-16,7 13 0,7 1 0,3-2 16,3-1-16,1-4 0,4-3 15,0-3-15,1-4 0,-1-4 16,9-2-16,-21-7 0,6 2 16,-13-3-16,0 0 0,-7 0 15,10 0-15,-12 0 0,4 0 16,-1 0-16,3 0 0,-6 0 15</inkml:trace>
  <inkml:trace contextRef="#ctx0" brushRef="#br0" timeOffset="-121689.1">8522 14776 0,'0'0'0,"0"0"15,-13-7-15,2-1 0,-3-1 0,-1 0 16,-3 2-16,0-2 0,-3 1 16,21 8-16,-15-5 0,-1 0 15,1 2-15,0 1 0,3-1 16,-1 2-16,3 1 0,-36 27 16,46-13-16,4 2 0,4 2 15,6 4-15,5 3 0,5 3 16,0-2-16,1 3 0,1 0 15,0 0-15,-2-1 0,9 13 0,-13-12 16,-7-4-16,-4-6 0,-4-3 16,-1-4-16,-4-7 0,0 0 15,0 0-15,-4 6 0,-9 2 16,-11-4-16,-3-9 0,-6-5 16,-2-6-16,7-3 0,7 0 15,4-1-15,6 0 0,-1-6 0,9 9 16,0 4-16,2 2 0,0 1 15,0 2-15,0 1 0,1-2 16,0 3-16,-1-5 0</inkml:trace>
  <inkml:trace contextRef="#ctx0" brushRef="#br0" timeOffset="-121361.02">8724 14476 0,'0'0'0,"0"0"0,0 0 0,19-4 0,-1 1 0,3 0 16,2 2-16,2 4 0,-25-3 15,18 2-15,4 2 0,-1 1 16,1 0-16,-21-3 0,22 2 15,4 3-15,0-1 0,-2-1 16,-3 0-16,-2-2 0,-3 1 16,-5-1-16,-2-1 0,-3-1 15,-2-1-15,-1 1 0,0-1 16,1 1-16,-5-1 0,11 1 0,1 0 16,-3-5-16,-12-1 0,-1 2 15,1 1-15,0 0 0</inkml:trace>
  <inkml:trace contextRef="#ctx0" brushRef="#br0" timeOffset="-121017.29">8817 14540 0,'0'0'16,"0"0"-16,2 15 0,-1-1 0,1 1 0,0 1 16,-1 0-16,-1 4 0,-1-2 15,-2 2-15,3-20 0,-3 15 16,-1 0-16,-1 0 0,0 2 15,4-15-15,-5 15 0,-3 5 16,0 3-16,0-1 0,-1 0 16,1 1-16,2-2 0,0-1 15,2-1-15,-1-1 0,3-2 0,1-3 16,1-1-16,1-2 0,9 34 16,11-11-16,0-11 0,-1-5 15,3-1-15,0-3 0,-1-1 16,2-3-16,-1-2 0,0-2 15,-1-2-15,0-2 0,-2-1 16,-5-1-16,-2-2 0,18-3 0,-11 0 16,-10 0-16,-1 3 0,-2-1 15,-3 1-15,0-1 0,0 1 16,0 0-16,-2 1 0</inkml:trace>
  <inkml:trace contextRef="#ctx0" brushRef="#br0" timeOffset="-120595.45">9408 14723 0,'0'0'0,"0"0"0,-3-3 0,-4-6 16,0 3-16,-3 1 0,-4 0 15,-1 3-15,-4 1 0,-2 3 16,-1 1-16,0 2 0,22-5 15,-16 6-15,3 0 0,0 1 16,0 2-16,3 0 0,8-7 0,-7 8 16,1 2-16,3 1 0,1 0 15,3-2-15,1-2 0,3 9 16,10 15-16,10-2 0,0-9 16,53 28-16,-36-32 0,-11-9 15,-4-4-15,0-3 0,-4-3 16,2-5-16,15-13 0,-21 4 15,-2-3-15,-5-4 0,-4 0 16,-5-2-16,-5-2 0,-5 0 0,-4 12 16,-28-26-16,17 13 0,0 1 15,1 1-15,2 2 0,4 1 16,2 2-16,4 6 0,2 1 16,3 5-16,6 8 0,0 0 15,0 0-15,0 0 0,0 0 16,0 0-16</inkml:trace>
  <inkml:trace contextRef="#ctx0" brushRef="#br0" timeOffset="-119954.85">9689 14348 0,'0'0'15,"0"0"-15,23 7 0,3-2 0,0 0 16,1 0-16,-27-5 0,20 3 15,0 1-15,2 0 0,0-1 0,-21-3 16,20 4-16,5 0 0,1 0 16,-1 0-16,-2-1 0,-3 1 15,-2-2-15,-2 0 16,-3 0-16,-3-1 0,-1 0 0,-2-1 16,-2 0-16,0 1 0,0-1 15,-1 0-15,15 3 0,1 5 16,-12-2-16,-5 0 0,-1 0 15,-1 0-15,-1 0 0,-1 2 0,0 1 16,1 3-16,-1-6 0,1 2 16,0-1-16,0 10 0,1 18 15,1 14-15,-1-2 0,-1-5 16,0-5-16,0-3 0,0-1 16,1 2-16,-1-1 0,0-2 15,-1-1-15,-1 1 0,-2 1 0,0 0 16,-1-3-16,-2 0 0,0-1 15,-2 0-15,1-2 0,0-2 16,1-3-16,-1-2 0,3-2 16,0-3-16,0-1 0,-4 1 15,-1 1-15,1-4 0,1-2 16,2-3-16,1-2 0,1-1 16,0-1-16,0 0 0,2-2 15,-1 2-15,1-2 0,-2 2 0,3-3 16,-3 4-16,-7 6 0,10-10 15,0 0-15,0 0 0,0 0 16,-2 1-16,1-1 0,0 1 16,-1-1-16,-1 0 0,1 0 15,-53-12-15,21 3 0,-3-3 16,-5-1-16,7 1 0,4 4 16,4 1-16,2 1 0,1 1 0,1 1 15,-7 0-15,14 1 0,7 2 16,2 0-16,1 0 0,2 0 15,1 1-15,0-1 0,1 1 16,-3-1-16</inkml:trace>
  <inkml:trace contextRef="#ctx0" brushRef="#br0" timeOffset="-119486.18">10495 14515 0,'0'0'0,"0"0"0,0 0 0,25 4 16,0-2-16,2 0 0,1 1 15,-28-3-15,21 3 0,0 1 16,-1 0-16,2 0 0,-21-4 16,21 4-16,3 1 0,1 0 15,-1-1-15,-2 0 0,7-1 0,-15 0 16,-1-2-16,-3 0 0,-2 0 16,-4 0-16,1-1 0,-2 1 15,1-1-15,-2 1 0</inkml:trace>
  <inkml:trace contextRef="#ctx0" brushRef="#br0" timeOffset="-119064.29">10518 14565 0,'0'0'0,"0"0"0,2 10 15,0 1-15,-1 1 0,-1 1 16,0 2-16,-2 3 0,-3 1 0,0 1 16,5-20-16,-4 15 0,-1 2 15,0 0-15,-1 1 0,5-16 16,-7 17-16,-2 5 0,0 2 16,-2 1-16,2-2 0,0 0 15,0-3-15,2 0 0,2-3 16,0-3-16,2-1 0,1-3 15,1-2-15,1-3 0,4 26 16,6-14-16,7 3 0,8-3 0,5-1 16,2-2-16,0 0 0,0 1 15,1-2-15,2 2 0,-1 1 16,-1-1-16,1 1 0,-1 0 16,-2 2-16,-1-4 0,-4-3 15,-4-3-15,-5-4 0,0-1 16,-12-4-16,5 1 0,-9-2 15,7 1-15,-7-1 0,5 1 0,-5-1 16,5 1-16,-5-1 0</inkml:trace>
  <inkml:trace contextRef="#ctx0" brushRef="#br0" timeOffset="-118626.8">11158 14756 0,'0'0'0,"0"0"0,0 0 0,-21 1 0,0 0 16,-1 4-16,1 1 0,-2 1 16,1 3-16,22-10 0,-13 8 15,0 2-15,2-1 0,2 1 0,1 0 16,7-9-16,-5 10 0,1 1 15,2-3-15,2 0 0,1-2 16,1 2-16,6 14 0,13 6 16,2-8-16,0-7 0,0-4 15,-1-1-15,-1-4 0,53-6 16,-6-18-16,-45 6 0,-1-4 16,-5-1-16,-4-1 0,-5-3 15,-4-2-15,-4-1 0,-5-1 16,-5-1-16,-6 0 0,-2 1 0,-4 0 15,-1 1-15,0 1 0,1 1 16,0 3-16,2 4 0,5 3 16,2 3-16,3 2 0,11 8 15,0 0-15,0 0 0,0 0 16,0 0-16,0 0 0,0 0 16</inkml:trace>
  <inkml:trace contextRef="#ctx0" brushRef="#br0" timeOffset="-118095.61">11475 14577 0,'0'0'0,"0"0"0,17-2 16,3 0-16,-1 0 0,4 2 0,1 1 15,1 0-15,-25-1 0,17 1 16,1-1-16,0 0 0,0 0 15,0-1-15,-14 1 0,14 0 16,5-1-16,-2 0 0,-1 0 16,-2 0-16,-1-2 0,-2 2 15,-1-1-15,-4-1 0,-1 1 16,-1 1-16,-2-1 0,-1 1 16,-1 0-16,12-5 0,-4 0 0,-12 6 15,0 0-15,0 0 0,0 0 16,2-1-16,-1 1 0,0 0 15,0 1-15,-1-1 0,1 2 16,-1 59-16,1-21 0,2-9 16,2 13-16,5 9 0,3-6 15,0-5-15,1-3 0,0 2 16,3 1-16,-1 0 0,2 1 0,0 0 16,0 1-16,1 1 0,-2-2 15,-1-3-15,-3-2 0,0-1 16,-3-4-16,-2-2 0,-1-4 15,-3-4-15,-3-4 0,-2-5 16,-2 3-16,-2-5 0,0-1 16,-3 0-16,-2-2 0,-5-2 15,0-2-15,-3-4 0,-7-4 0,-24-10 16,-1-8-16,3-2 0,14 5 16,5 2-16,3 2 0,6 2 15,12 8-15,1 0 0,2 1 16,0 1-16,4 2 0</inkml:trace>
  <inkml:trace contextRef="#ctx0" brushRef="#br0" timeOffset="-40741.42">5573 15912 0,'0'0'0,"0"0"0,0 3 0,0 2 0,-1 13 16,0-6-16,-1 2 0,0 3 15,1 3-15,-1 4 0,2-24 16,-1 16-16,0 0 0,0 2 15,0 0-15,1-18 0,-2 17 16,0 3-16,0 0 0,-1-3 16,0 0-16,-1-4 0,2-3 15,0-4-15,2-6 0,-3 10 0,-5-8 16,10-15-16,2-3 0,0-3 16,2-4-16,1-2 0,4-2 15,1-3-15,1-1 0,3-1 16,1 0-16,0 3 0,1 1 15,0 2-15,2 1 0,-6 8 16,4-1-16,1 3 0,-1 5 16,1 3-16,-3 4 0,-1 1 15,-2 4-15,13 5 0,3 10 16,-5 4-16,-5 2 0,-2 1 0,-3 4 16,-2 0-16,-2 1 0,-2 0 15,-1 0-15,-3 2 0,-2-1 16,-2 0-16,0 0 0,-2 2 15,-1-3-15,-2-2 0,1-3 16,0-3-16,1-2 0,0-4 16,2-4-16,0-4 0,1-5 15,-1 5-15,1 4 0,0-11 0,0 0 16,0 0-16,0 0 0,0 2 16,0 4-16,5 10 0,-5-16 15</inkml:trace>
  <inkml:trace contextRef="#ctx0" brushRef="#br0" timeOffset="-40241.43">6582 16026 0,'0'0'0,"0"0"0,-4-14 0,-2 0 15,0-1-15,-2 0 0,-2 1 16,-4-2-16,-2 3 0,16 13 15,-14-8-15,-1 0 0,-2 3 16,-1 1-16,18 4 0,-20-1 0,-4 2 16,-8 4-16,0 5 0,2 4 15,3 2-15,2 4 0,5 1 16,1 1-16,4 3 0,3-1 16,4 2-16,4-2 0,2-1 15,19 48-15,5-32 0,-1-17 16,-2-7-16,2-6 0,-1-4 15,-3-5-15,29-10 0,-24-1 0,1-5 16,-2-4-16,1-3 0,-4-4 16,-1-3-16,-4-1 0,-3 1 15,-3 0-15,-5 4 0,-2 2 16,-2 6-16,-1 3 0,-3 5 16,1 6-16,1 3 0,0 6 15,0 5-15,1 5 0,3 4 16,2 3-16,4 4 0,2 3 15,4 2-15,-2-7 0,6 5 16,1 0-16,3-3 0,-1-4 0,1-4 16,-2-4-16,-1-4 0,-3-4 15,2-2-15,-10-3 0,2 0 16,-7-1-16,11 1 0,-5-1 16,-1 0-16,6-2 0,-6-1 15,-2 2-15</inkml:trace>
  <inkml:trace contextRef="#ctx0" brushRef="#br0" timeOffset="-39678.96">6805 15956 0,'0'0'16,"0"0"-16,0 0 0,3 17 0,-1 1 0,0 1 16,0 2-16,2 0 0,2 2 15,-1-1-15,-5-22 0,3 15 16,0-1-16,0-2 0,-1 0 16,0-2-16,-1-1 0,0-1 15,-1-8-15,-4 38 0,0-41 16,0-3-16,-1-4 0,-1-2 0,1-3 15,1-5-15,4 20 0,0 0 16,3-24-16,11-84 0,-10 77 16,2 1-16,3 1 0,3 4 15,2 3-15,1 4 0,1 6 16,2 5-16,-1 4 0,-17 3 16,2 0-16,18 5 0,15 18 15,-9 4-15,-8-2 0,-5 0 16,-3 0-16,-1 2 0,-5-2 0,-1-3 15,-2 1-15,-1-3 0,-1 0 16,-2 0-16,-1-2 0,-2-4 16,2-4-16,1-3 0,1-3 15,0 0-15,1-2 0,1-1 16,-1 0-16,-1 2 0,2-12 16,1 3-16,0 3 0,5-11 15,27-50-15,6-1 0,-14 26 0,-4 11 16,-1 4-16,-1 3 0,0 2 15,-1 4-15,-3 3 0,-3 5 16,-4 3-16,-4 3 0,1 0 16,-5 1-16,10 1 0,7 7 15,5 21-15,-8 8 0,-5-5 16,-2-5-16,-3-1 0,0-2 16,0-2-16,0 0 0,1 0 0,1-1 15,0-3-15,0-4 0,3 3 16,-5-10-16,-1-2 0,0-1 15,-1 0-15,0-3 0,0 1 16,-1 0-16,1 1 0,-2-3 16</inkml:trace>
  <inkml:trace contextRef="#ctx0" brushRef="#br0" timeOffset="-39382.1">7639 15991 0,'0'0'0,"0"0"0,0 0 0,27-4 16,1-1-16,0-1 0,1 0 15,-29 6-15,20-5 0,0-1 16,0 1-16,-2-2 0,-18 7 16,17-7-16,2-2 0,-2 0 15,-5-1-15,-3 2 0,-4 3 16,-2 0-16,-33-51 0,11 51 0,-3 2 16,-4 3-16,-3 4 0,0 5 15,0 2-15,16 1 0,13-12 16,-10 14-16,-32 49 0,30-39 15,5 2-15,3 0 0,5 1 16,5-1-16,6-1 0,1-7 16,9 3-16,4-2 0,10-1 0,-9-7 15,-4-4-15,-5-2 0,-9-2 16,-4-3-16,0 1 0,-2 0 16,2-1-16,-5 0 0</inkml:trace>
  <inkml:trace contextRef="#ctx0" brushRef="#br0" timeOffset="-39053.99">8406 15793 0,'0'0'0,"0"0"0,0 0 0,-17-14 0,0 0 16,-2 1-16,-1 2 0,0 1 16,1 3-16,3 2 0,1 4 15,3 2-15,4 4 0,5 4 16,5 5-16,5 4 0,5 5 15,5 5-15,2 5 0,1-3 16,1 4-16,-2 1 0,-1-2 16,-4-1-16,-2-1 0,-12-31 0,7 28 15,-7-27-15,-8 82 0,-11-47 16,0-13-16,1-7 0,-2-6 16,-3-5-16,-6-5 0,-9-6 15,4-4-15,7-3 0,7-2 16,5-1-16,2-5 0,9 12 15,2 2-15,0 2 0,-1 1 16,3 1-16,-1-1 0,1 4 0,-1-5 16,1 5-16</inkml:trace>
  <inkml:trace contextRef="#ctx0" brushRef="#br0" timeOffset="-38819.66">8803 15546 0,'0'0'0,"0"0"0,27 1 15,2-1-15,-7 0 0,3 2 16,3 1-16,3 2 0,3 1 16,3 3-16,2 2 0,-2 0 15,0 1-15,-3 0 0,-4-2 16,-25-7-16,28 9 0,-3-1 0,-6-3 15,-4 0-15,-11-5 0,0 1 16,-2-1-16,-2-1 0,-1 0 16</inkml:trace>
  <inkml:trace contextRef="#ctx0" brushRef="#br0" timeOffset="-38491.56">8826 15597 0,'0'0'0,"0"0"0,0 0 0,0 0 16,-4 5-16,-3 17 0,7-22 0,-6 21 15,4-7-15,-1 3 0,-2 3 16,5-20-16,-5 16 0,-3 3 16,1 4-16,-3 2 0,10-25 15,-11 27-15,-3 8 0,-2 2 16,0 1-16,-1 0 0,2 1 16,0-1-16,2 1 0,1-2 15,1 0-15,4-2 0,2-1 16,2-1-16,4 0 0,4 1 0,3-1 15,48 61-15,-21-60 0,-7-9 16,1-6-16,0-4 0,0-3 16,0-3-16,-2-4 0,-4-3 15,7-1-15,-17-1 0,-1 0 16,-4-1-16,-1 1 0,-4 0 16,2-1-16,-3 1 0,3-1 0,-5 1 15</inkml:trace>
  <inkml:trace contextRef="#ctx0" brushRef="#br0" timeOffset="-38132.18">9254 15969 0,'0'0'0,"0"0"0,0 0 0,-23-2 0,-2 2 15,1 5-15,-2 3 0,0 3 0,8-2 16,-1 2-16,19-11 0,-16 12 15,2-1-15,3 1 0,9-9 16,-7 10-16,2 0 0,3 0 16,3-3-16,0-4 0,3 7 15,10 13-15,9-1 0,2-9 16,-1-3-16,-1-4 0,89 5 16,-87-19-16,-3-4 0,0-4 15,-3-4-15,-5-2 0,-7-2 0,-12 8 16,-3-2-16,-31-37 15,20 27-15,-2 0 0,-2 2 0,-1 2 16,2 3-16,3 0 0,2 1 16,5 0-16,4 1 0,7 3 15,3 1-15,2 3 0,2 1 16,1 4-16,0 0 0,-5 4 0,0 0 16,0 0-16,0 0 0</inkml:trace>
  <inkml:trace contextRef="#ctx0" brushRef="#br0" timeOffset="-37663.46">9558 15638 0,'0'0'0,"0"0"0,15-2 15,1 0-15,3 2 0,3 0 16,4 2-16,-4 0 0,1 2 0,1 0 16,1 1-16,-1 0 0,1 1 15,-3 0-15,-1-1 0,-21-5 16,17 5-16,2 1 0,-4-1 15,-2 0-15,-3-1 0,-3 0 16,-1-1-16,-1-1 0,-1 2 16,-1-2-16,-1 1 0,1-1 15,-1 2-15,1-1 0,3 17 16,-5-17-16,0 9 0,-2 3 0,-4 24 16,-10 26-16,-2-8 0,5-13 15,1-7-15,3-3 0,0-1 16,-1 2-16,0 2 0,-1 3 15,1 1-15,1 0 0,1 0 16,1 0-16,1-1 0,2 1 16,0-3-16,0-4 0,-3-2 15,0-2-15,-1-4 0,-2-3 0,-3-4 16,-1-3-16,-6-3 0,-1-6 16,-2-2-16,-3-3 0,-3-5 15,-8-6-15,1-4 0,4-4 16,3-3-16,3-2 0,6-1 15,0-9-15,9 9 0,3 4 16,3 5-16,3 7 0,0 3 0,0 0 16,1 0-16,-1 4 0,0-8 15</inkml:trace>
  <inkml:trace contextRef="#ctx0" brushRef="#br0" timeOffset="-37413.49">10153 15763 0,'0'0'0,"0"0"0,0 0 0,31 2 0,1-1 15,-6 2-15,0 1 0,4 1 16,1 1-16,0 1 0,0 1 15,-2-1-15,9 3 0,-5-1 16,-2 0-16,-6 0 0,-2-2 0,-11-3 16,-2-2-16,-10-2 0,0 0 15,3 1-15</inkml:trace>
  <inkml:trace contextRef="#ctx0" brushRef="#br0" timeOffset="-37101.01">10191 15725 0,'0'0'16,"0"0"-16,0 0 0,-3 13 0,-1 1 0,-3 3 16,0 2-16,0 3 0,7-22 15,-6 19-15,-1 1 0,-2 1 16,1 3-16,8-24 0,-8 25 16,-4 6-16,0 2 0,1 2 15,-2-1-15,2 0 0,-1 0 16,2 0-16,1-2 0,1 0 0,1-2 15,3-2-15,1-2 16,2-2-16,2-1 0,3 3 0,4-1 16,33 39-16,-10-35 0,-5-12 15,-3-5-15,3-4 0,2-2 16,2-4-16,3-2 0,4-2 16,11-6-16,-17 2 0,-5 1 15,-5-1-15,-9 2 0,-7 3 0,0-1 16,-2 2-16,3-2 0,-6 2 15</inkml:trace>
  <inkml:trace contextRef="#ctx0" brushRef="#br0" timeOffset="-36882.27">10769 15952 0,'0'0'0,"0"0"16,0 0-16,-3 11 0,0 2 0,0 1 15,0 5-15,0 2 0,3-21 0,-1 19 16,0 1-16,1 1 0,0 1 15,0-21-15,0 22 0,1 6 16,0 1-16,1-3 0,0-3 16,1-2-16,3 5 0,-2-13 15,-1-1-15,-1-3 0,1-2 16,-2-4-16,0 1 0,1-2 16,-1 1-16,0-1 0</inkml:trace>
  <inkml:trace contextRef="#ctx0" brushRef="#br0" timeOffset="-36382.29">10904 15909 0,'0'0'0,"0"0"0,0 0 0,4 0 15,12-2-15,-4 2 0,5 0 16,3 2-16,5 0 0,-3 2 16,1 0-16,3 0 0,2 2 15,2 1-15,1 0 0,0 1 0,0 0 16,0 0-16,-31-8 0,30 7 15,4 0-15,-1 0 0,-2-1 16,-2-2-16,-4-1 0,-3 0 16,-4-3-16,-6 0 0,2 0 15,1-4-15,-6 2 0,14-10 16,-20 8-16,1 1 0,-2-1 0,-2-9 16,-4 6-16,-2 2 0,-2 3 15,-1 1-15,0 1 0,4 2 16,-1 0-16,0 1 0,-9 13 15,-4 26-15,9-2 0,5-6 16,3-3-16,2 2 0,2 3 16,2 2-16,2 2 0,2 1 15,1-3-15,0-4 0,0-3 16,0-3-16,-2-5 0,-1-4 0,-2-4 16,-1-3-16,-1-3 0,-1-4 15,0 0-15,-1-3 0,0 4 16,0 0-16,-1 0 0,-1-1 15,-1-2-15,0 1 0,-9 2 16,-18-1-16,-23-7 0,-27-6 16,19 0-16,14 0 0,-6-1 15,18 2-15,5 1 0,5 1 0,8 1 16,11 3-16,0-1 0,2 2 16,-1-1-16,5 1 0</inkml:trace>
  <inkml:trace contextRef="#ctx0" brushRef="#br0" timeOffset="-30210.84">5612 16935 0,'0'0'15,"0"0"-15,9 5 0,0-1 0,1 3 16,0 3-16,3 2 0,-1 5 16,2 1-16,-5-1 0,1 2 0,1 3 15,-2 2-15,0 1 0,0 1 16,-3 2-16,-1 1 0,-1-1 15,-3-24-15,2 24 0,-1 4 16,0 0-16,-3-2 0,0 1 16,-1-4-16,0-3 0,-1-4 15,1-5-15,-1-3 0,1-3 16,-4 7-16,4-13 0,-5-4 16,3-9-16,2 4 0,1-1 15,0-5-15,-1-25 0,2-26 0,4-25 16,-1 53-16,0-1 0,1-1 15,2 0-15,0-2 0,2 0 16,0 0-16,1 4 0,-1 2 16,-1 3-16,1 6 0,-3 13 15,2-4-15,0 3 0,0 5 0,-1 2 16,3 1-16,-3 1 0,-2 3 16,1 0-16,9 3 0,37 35 15,-6 17-15,-19-15 0,-6-5 16,0 2-16,-3 1 0,1-1 15,-3 3-15,-3-1 0,-1-2 16,-1-1-16,-2-3 0,-2-2 16,0-1-16,-2-3 0,0-2 15,-1-3-15,0-4 0,-1-4 0,-1-5 16,1 0-16,0-3 0,-1-1 16,2 1-16,-2-3 0,1 0 15,-2-1-15,4 5 0,-4-7 16,0 0-16,3 3 0,-3-3 15,0 1-15</inkml:trace>
  <inkml:trace contextRef="#ctx0" brushRef="#br0" timeOffset="-29663.99">6661 17242 0,'0'0'0,"0"0"0,1-15 0,0 0 16,-3 0-16,-2-1 0,-3 0 16,-3-1-16,-4 0 0,14 17 0,-12-12 15,-2 1-15,-1 0 0,-2 0 16,16 10-16,-17-10 0,-7-1 16,-2 2-16,0 3 0,-1 2 15,0 1-15,2 4 0,1 4 16,-2 0-16,3 4 0,2 2 15,5 1-15,1 3 0,-7 35 16,19-23-16,5-1 0,3 6 16,7 0-16,2-6 0,3-6 0,1-2 15,3-3-15,2-1 0,13 1 16,-11-10-16,-1-4 0,2-4 16,0-4-16,0-4 0,-3-3 15,-1-2-15,-2-3 0,-3-4 16,-1 0-16,-4 1 0,-4-1 15,-1 1-15,-5 0 0,-2 3 0,-3 3 16,0 3-16,-2 3 0,0 4 16,0 3-16,-2 6 0,2 4 15,2 4-15,1 5 0,2 5 16,3 3-16,4 4 0,4 2 16,4 2-16,4 1 0,2 1 15,2-1-15,1-2 0,-5-8 16,3-1-16,-1-3 0,-2-5 15,8-1-15,-12-6 0,-6-4 0,-2 1 16,-1-2-16,-3 0 0,1-1 16,0 1-16,1-1 0,-4 0 15</inkml:trace>
  <inkml:trace contextRef="#ctx0" brushRef="#br0" timeOffset="-29007.8">6884 17080 0,'0'0'0,"0"0"0,8 28 16,1 0-16,1 0 0,-1-6 15,1 0-15,-1 1 0,1 0 16,-1-2-16,0-1 0,-1-3 16,0-1-16,-1-3 0,-6-12 15,5 11-15,-2-3 0,0-3 16,-2-3-16,14-5 0,-18-13 15,0-3-15,-1-5 0,-1-3 0,0-3 16,-2-5-16,2 0 0,1-2 16,0 0-16,1-1 0,1 2 15,0 0-15,0 3 0,1 4 16,1 4-16,-1 22 0,1-11 16,1 2-16,2 4 0,-1 2 15,0 1-15,-1 2 0,0 1 16,2-1-16,2 2 0,0 1 0,21 17 15,37 63-15,-32-27 0,-14-19 16,-4-3-16,-4-3 0,0-1 16,-4-2-16,-2-5 0,-1-3 15,-2-6-15,-1-5 0,0-2 16,0 3-16,-1-2 0,1-1 16,-1-2-16,1-1 0,-1 0 0,0 3 15,-6-12-15,7 5 0,-3-24 16,2 15-16,1-2 0,3-22 15,7-20-15,1 12 0,1 11 16,-1 6-16,2 3 0,0 5 16,1 2-16,2 3 0,2 2 15,-2 3-15,0 3 0,-3 3 16,-3 2-16,14 5 0,11 12 16,-5 5-16,-7 0 0,-2 1 0,-3 2 15,-1 0-15,-3 0 0,-2-2 16,-3-2-16,-1-1 0,-2-4 15,-2-2-15,-1-3 0,-2-4 16,0-4-16,0 3 0,-1-6 16,0 4-16,0-4 0,0 0 15,0 0-15,0 0 0,0 0 0,0 0 16,0 0-16,0 0 0</inkml:trace>
  <inkml:trace contextRef="#ctx0" brushRef="#br0" timeOffset="-28617.2">7729 17199 0,'0'0'0,"0"0"0,21 0 16,0-1-16,1 1 0,0 0 0,0-1 16,1 0-16,0-1 0,-23 2 15,14-2-15,1 0 0,-1-3 16,-1-1-16,-12 6 0,10-6 15,3-4-15,-2-2 0,-3-2 16,-2 1-16,-3 0 0,-2 1 16,-2 3-16,-1-4 0,-6-9 15,-6-3-15,-7 1 0,-1 6 0,-49-18 16,31 27-16,-9 6 0,23 6 16,1 3-16,2 4 0,4 5 15,3 4-15,4 3 0,5 4 16,10-9-16,1 2 0,14 46 15,-8-33-15,2-4 0,4-1 16,2-4-16,2-2 0,3-4 16,1-5-16,-9-6 0,7-2 0,2-2 15,0-3-15,12-1 0,-18 0 16,-6 1-16,-3-2 0,-4 2 16,-1 1-16,-2-2 0,0 2 15,1-1-15,-3 1 0</inkml:trace>
  <inkml:trace contextRef="#ctx0" brushRef="#br0" timeOffset="-28179.71">8418 16924 0,'0'0'0,"0"0"0,-12-1 0,-3-2 15,-1 1-15,-2-1 0,-2-1 16,-2-1-16,-2 1 0,24 4 16,-14-1-16,-2-1 0,3 1 0,0 1 15,2 1-15,1 0 0,0 1 16,2 1-16,-21 43 0,33-32 16,4 2-16,3 4 0,3 1 15,-1-5-15,0 1 0,2 0 16,-2 1-16,-13-18 0,13 16 15,-10-13-15,20 43 0,-19-37 0,-1 15 16,-3-17-16,-2 9 0,-9 7 16,-5-2-16,-4-7 0,-6-2 15,0-3-15,3-4 0,1-2 16,4-2-16,3 1 0,2-2 16,4-1-16,0 0 0,4 0 15,-1 0-15,4-1 0,-1 0 16,2 2-16,-6-5 0,4-2 0,15-28 15,-4 27-15,-3 5 0,-5 2 16,4-2-16,0-1 0,-1 1 16</inkml:trace>
  <inkml:trace contextRef="#ctx0" brushRef="#br0" timeOffset="-27914.11">8545 16770 0,'0'0'0,"0"0"0,0 0 0,19 0 0,-8 2 15,2 0-15,2 0 0,4 0 16,3 0-16,-22-2 0,16 3 16,4 2-16,2 1 0,0 0 15,-20-5-15,22 6 0,5 4 16,1 0-16,-1 1 0,-3-2 0,-1 2 15,6 2-15,-12-6 0,-3-1 16,-3-1-16,-3-3 0,-5 0 16,0 0-16,-1-2 0,1 1 15,-3 0-15</inkml:trace>
  <inkml:trace contextRef="#ctx0" brushRef="#br0" timeOffset="-27586.05">8568 16883 0,'0'0'0,"0"0"16,-3 18-16,0 0 0,1 1 0,-1 3 15,0 2-15,0 1 0,3-25 16,-2 17-16,-2 2 0,2-1 16,-1 2-16,3-18 0,-3 17 0,-1 6 15,0 2-15,0-1 0,1 0 16,-1-2-16,2-1 0,-2-1 15,3-3-15,1-3 0,0-1 16,1 3-16,3 1 0,0 0 16,2-1-16,23 28 0,-5-20 15,-5-11-15,0-2 0,0-3 16,1-2-16,0-2 0,0 0 16,0-2-16,-2-1 0,-4-3 0,2 2 15,-8-2-15,4-2 0,-5 2 16,1 0-16,-5 0 0,1-1 15,-1 1-15,1-1 0,-3 1 16</inkml:trace>
  <inkml:trace contextRef="#ctx0" brushRef="#br0" timeOffset="-27039.2">9020 17066 0,'0'0'16,"0"0"-16,14-7 0,1 0 0,1 0 15,1-1-15,0 0 0,4 1 0,-21 7 16,15-4-16,0 0 0,2 1 16,-2 0-16,2 0 0,-13 3 15,12-1-15,4-1 0,-1 1 16,-3 2-16,3-1 0,-1 3 15,-1 0-15,-4 0 0,0-1 16,-3 3-16,-1-1 0,-1 0 16,-3 0-16,-2-1 0,5 14 15,-12 12-15,-4-15 0,-8 4 16,-11 7-16,2-3 0,-14 6 0,21-16 16,-2 2-16,-1-2 0,2 0 15,-2 0-15,10-6 16,-5 4-16,0-1 0,2 0 0,3-3 15,3-1-15,1-1 0,1 0 16,2-3-16,1 2 0,1-2 16,-1 1-16,2-1 0,-2 1 0,0 0 15,3 9-15,11-3 0,-7-5 16,1-1-16,6 2 0,16 4 16,27 5-16,-2-1 0,-11-1 15,-5 1-15,-2-1 0,-1 0 16,-4-3-16,0 0 0,-2-3 15,-4-3-15,-4-1 0,5-3 16,-7 1-16,-7-2 0,-1 1 16,-4 0-16,-2 2 0,1-2 0,-2 2 15,2-1-15,-4 0 0</inkml:trace>
  <inkml:trace contextRef="#ctx0" brushRef="#br0" timeOffset="-26383.01">9623 16879 0,'0'0'16,"0"0"-16,21 6 0,0 0 0,2 1 15,0 1-15,-4-2 0,2 1 0,-1 1 16,2 0-16,1 0 0,-1 1 16,0 0-16,0-1 0,-21-8 15,20 8-15,3 2 0,1-1 16,-2-1-16,-2 0 0,-5-2 16,-1-2-16,-3-1 0,-4 0 15,0-1-15,-2-1 0,-1 1 16,-1-1-16,-1 0 0,14 1 15,-2-4-15,-15 2 0,0 0 0,0 0 16,0 0-16,0 0 0,0 0 16,0 0-16,1 0 0,1 0 15,0 1-15,3 38 0,-3-33 16,1 36-16,-2-31 0,1 4 16,3 16-16,4 14 0,2-1 15,-1-9-15,-1-3 0,-1-5 16,1 0-16,-1 0 0,0-2 0,-1 0 15,0-2-15,-1-5 0,-2-3 16,0-3-16,-2-4 0,0-2 16,-1-1-16,-1-1 0,1-1 15,0 3-15,0-1 0,-1 0 16,-1-1-16,0 0 0,-1-1 16,-1 1-16,0-1 0,-2 1 15,-11 3-15,-17 1 0,-16 0 16,1-3-16,10-1 0,6 0 0,2-2 15,3-1-15,1 2 0,1-1 16,2 0-16,2-1 0,4 0 16,7-1-16,0 0 0,-2-1 15,7 1-15,-2 0 0,4-1 16,-3 1-16,6 0 0,-8 0 16,8 0-16,0 0 0,-8-1 0</inkml:trace>
  <inkml:trace contextRef="#ctx0" brushRef="#br0" timeOffset="-25867.38">10407 16932 0,'0'0'0,"0"0"0,25 13 0,0 0 16,1-3-16,-5-3 0,1 0 16,2 1-16,0-2 0,0 0 15,0 2-15,0-1 0,-3 0 16,8 2-16,-3-1 0,-2-1 0,-3 0 16,-5-1-16,-7-4 0,-9-2 15,0 0-15,0 0 0,7 2 16</inkml:trace>
  <inkml:trace contextRef="#ctx0" brushRef="#br0" timeOffset="-25414.29">10359 16937 0,'0'0'15,"0"0"-15,0 0 0,0 18 0,0 1 0,0 2 16,-1 3-16,-1 2 0,2-26 16,-1 19-16,0 2 0,-1-1 0,0 2 15,2-19-15,-2 19 0,0 8 16,-1 2-16,1-1 0,0 0 16,1-1-16,0 0 0,1-1 15,0-2-15,1-2 0,0-1 16,2 1-16,0 0 0,1-3 15,0-3-15,10 29 0,-8-33 16,-1-4-16,0-2 0,1 0 16,1 2-16,1-1 0,2 1 0,2 0 15,-1 0-15,4 1 0,4 2 16,2-2-16,-2-1 0,2 0 16,0 4-16,-1-2 0,-1-2 15,-3-1-15,0-1 0,-1-1 16,-1-3-16,-6-3 0,3 1 15,1-1-15,-8-1 0,3 0 16,-5-1-16,8 1 0,-4 0 0,0-1 16,-6 0-16,0 0 0,0 0 15</inkml:trace>
  <inkml:trace contextRef="#ctx0" brushRef="#br0" timeOffset="-24961.18">11056 17236 0,'0'0'0,"0"0"0,0 0 0,-5-1 0,-11-5 16,5 3-16,-1 1 0,-4 1 16,-4 2-16,-1 2 0,-3 2 15,24-5-15,-16 5 0,1 1 16,-1 1-16,1 1 0,14-8 15,-13 9-15,-2 4 0,1 2 0,2 2 16,4-1-16,3 1 0,1-1 16,3 0-16,3-1 0,5 13 15,6 3-15,5-2 0,3-4 16,0-4-16,61 33 0,-37-37 16,-11-9-16,-4-4 0,-1-5 15,4-4-15,-1-4 0,-5-1 16,-3-4-16,-1-2 0,-4-4 0,-4-1 15,2-13-15,-11 9 0,-4-1 16,-6 0-16,-4-2 0,-4 2 16,-5-2-16,4 16 0,0 1 15,-33-32-15,23 20 0,2 0 16,3 2-16,4 3 0,5 0 16,3 4-16,3 2 0,2 3 15,2 9-15,0 0 0,0 0 0,0 0 16,0 0-16,0 0 0</inkml:trace>
  <inkml:trace contextRef="#ctx0" brushRef="#br0" timeOffset="-24039.37">11302 16994 0,'0'0'0,"0"0"0,26 4 0,0 0 15,1 3-15,1 0 0,-28-7 16,22 6-16,1-1 0,0 2 16,-1-1-16,-22-6 0,22 5 15,3 1-15,0-1 0,-4-1 16,-2-2-16,-3 0 0,-5-1 16,-3-1-16,-1 0 0,4-1 0,-2 0 15,0-1-15,0-1 0,-1 0 16,-2-1-16,0 0 0,8-12 15,-13 15-15,3-6 0,-3 4 16,1 0-16,-1 0 0,5-24 16,-5 13-16,1 6 0,0 2 15,-1 2-15,1 1 0,2 2 16,-4 1-16,1 0 0,1 0 16,-1 0-16,11 8 0,-9-5 15,0 0-15,1 0 0,-3-2 0,5 4 16,8 7-16,7 7 0,-3-1 15,-4-3-15,-4-4 0,-2 0 16,0-1-16,-1 0 0,0-2 16,-3-3-16,-1 0 0,-1-1 15,2 0-15,-2 0 0,0 1 16,1 0-16,-1 0 0,0 2 0,0 2 16,0 4-16,1 2 0,0 6 15,2 8-15,3 10 0,2 2 16,3 1-16,-1-8 0,-3-6 15,0-2-15,0-2 0,1 0 16,-1-1-16,3 0 0,-2 1 16,0-2-16,0-1 0,0 0 15,-1 0-15,0 1 0,-2-2 16,0-1-16,-1 2 0,1 0 0,0-1 16,-2-1-16,-1-2 0,-1-4 15,-1-2-15,0-2 0,0 1 16,0-1-16,0-1 0,-1 0 15,2 0-15,-2-3 0,0 1 16,-1 0-16,1 0 0,0-2 16,-1 0-16,1 1 0,-1-2 15,0 1-15,1 1 0,-1-1 16,0-1-16,0 1 0,0-1 0,1-1 16,-1 2-16,0-2 0,0 1 15,0-1-15,0 1 0,0-1 16,0 0-16,0 1 0,0-1 15,0 0-15,0 1 0,0-2 16,0 2-16,0-1 0,0 0 16,0 0-16,0-1 0,0 1 0,0 0 15,0 0-15,0 0 0,0-1 16,0 1-16,1 0 0,-1 0 16,0 4-16,0-2 0,0 0 15,-1 0-15,0-2 0,0 1 16,-1-1-16,-1 1 0,-12 4 15,-52 3-15,-101-4 0,13-9 16,62-3-16,19 1 0,48 3 16,7 0-16,5 1 0,5 0 0,5 1 15,-2 0-15,3-1 0,-1 1 16,2 0-16</inkml:trace>
  <inkml:trace contextRef="#ctx0" brushRef="#br0" timeOffset="34800.43">18892 10921 0,'0'0'0,"0"0"0,0 0 0,0 4 0,-1 17 15,-1-11-15,0 3 0,-1 4 16,1 3-16,2-20 0,-2 18 15,0 4-15,1 0 0,-1 4 16,2-24-16,-1 26 0,0 8 16,-1 2-16,1 0 0,0-1 15,0-2-15,0-1 0,1-4 16,0-1-16,0-4 0,0-1 0,0-5 16,0-3-16,0-4 0,0-2 15,0-2-15,-1-3 0,-1 14 16,-1-14-16,3-5 0,0-1 15,0-1-15,3-29 0,-1-3 16,1-9-16,0-2 0,1 1 16,6-13-16,0 23 0,0 0 15,3 0-15,3-2 0,1 2 16,4 0-16,1 2 0,2 1 0,-4 6 16,5-2-16,2 3 0,1 5 15,-1 4-15,0 7 0,-3 4 16,1 2-16,1 5 0,4 6 15,-2 7-15,-2 6 0,-4 5 16,-3 4-16,-2 1 0,-3 3 16,-4 3-16,-1-1 0,-4 2 15,-3 0-15,-1-3 0,-1 2 16,0-4-16,0 0 0,0-4 0,1 2 16,1-3-16,-1-4 0,1-7 15,2 4-15,-3-16 0,0 3 16,0-6-16,1 5 0,-2-8 15,1 4-15,-1-4 0,0 0 16,0 0-16</inkml:trace>
  <inkml:trace contextRef="#ctx0" brushRef="#br0" timeOffset="35378.54">20289 10883 0,'0'0'0,"0"0"0,0 0 0,-3-10 0,-4-2 15,-1 0-15,-2-1 0,-4 1 16,-1 2-16,-5 1 0,-1 4 16,21 5-16,-17-2 0,1 2 15,-3 1-15,-1 1 0,17-1 16,-19 4-16,-5 4 0,-3 4 15,0 4-15,2 4 0,0 3 16,1 3-16,1 3 0,1 3 16,3 4-16,1 1 0,2 2 0,4-1 15,3 2-15,-4 90 0,18-74 16,5-19-16,5-7 0,2-7 16,3-5-16,0-3 0,2-7 15,0-6-15,2-3 0,11-8 16,2-9-16,-4-5 0,1-6 15,-1-5-15,-1-4 0,4-8 16,-4-1-16,0-2 0,-1-2 0,-17 24 16,-11 26-16,0 0 0,12-29 15,45-108-15,-44 106 0,-1 2 16,-2 4-16,-2 4 0,-3 5 16,-5 16-16,0 2 0,-1 1 15,0 4-15,-5 27 0,3-19 16,-2 4-16,-1 5 0,3-5 15,-3 16-15,-1 8 0,2 2 16,1 1-16,3 0 0,3 3 0,1-2 16,2-3-16,1-2 0,3-2 15,4-4-15,-1-7 0,2-7 16,6-1-16,-9-13 0,-4-4 16,-2-1-16,-1-1 0,-2-1 15,1 0-15,-1 0 0,-1-1 16,5 2-16</inkml:trace>
  <inkml:trace contextRef="#ctx0" brushRef="#br0" timeOffset="36034.75">20771 10937 0,'0'0'0,"0"0"0,-4 34 16,0 0-16,1-6 0,0 3 15,0 3-15,-1 3 0,0 1 16,1 0-16,-3 0 0,2-1 0,0-2 15,1-4-15,2-30 0,-1 26 16,0 3-16,1-5 0,1-6 16,0-5-16,1-3 0,0-3 15,-1-3-15,0-3 0,1 1 16,1 2-16,60-139 0,-51 94 16,2-3-16,0-4 0,4 0 15,-1 2-15,2 2 0,0 4 16,1 1-16,0 8 0,-6 10 0,5 1 15,-2 5-15,2 4 0,-3 5 16,-3 3-16,-4 2 0,5 2 16,10 5-16,5 9 0,-5 5 15,-6 1-15,-2 4 0,-2 3 16,1 3-16,-3 2 0,-1 0 16,-1-2-16,-3-1 0,-1-1 15,0-2-15,-2-2 0,0-5 0,-2-5 16,0-5-16,-1-4 0,0-3 15,0 1-15,0-1 0,0-2 16,0 0-16,0 3 0,0-14 16,1 2-16,0 1 0,7-33 15,15-61-15,-5 38 0,-3 19 16,0 4-16,2 4 0,-1 2 16,4 4-16,0 1 0,2 3 15,0 4-15,0 3 0,0 4 0,1 4 16,-1 2-16,-3 5 0,1 3 15,2 3-15,-1 4 16,-1 4-16,-2 4 0,-3 5 0,-1 4 16,-4 1-16,-2 4 0,-3 0 15,-1 3-15,0 0 0,-1 1 16,1 0-16,0-2 0,2-3 16,1-2-16,1-5 0,1 3 0,-6-15 15,0-1-15,0-3 0,-2-1 16,0-1-16,1-2 0,-2-1 15,0 0-15,0 0 0</inkml:trace>
  <inkml:trace contextRef="#ctx0" brushRef="#br0" timeOffset="36519.08">22147 10875 0,'0'0'0,"0"0"0,5 0 16,10 1-16,-6 3 0,0 2 15,3 0-15,0 1 0,3 1 16,0 0-16,2-2 0,0-2 16,2-1-16,-19-3 0,12 0 15,3-2-15,-1 0 0,2-1 16,-14 3-16,15-6 0,8-2 0,2-2 16,-1-4-16,0 0 0,-2-2 15,0-1-15,-2 1 0,-1-1 16,-4 1-16,-1 0 0,8-27 15,-20 33-15,-1-4 0,-2 7 16,-2-1-16,0 1 0,-2 1 16,-10-7-16,-12 3 0,-3 6 15,6 4-15,-6 2 0,-9 5 0,-17 11 16,30-5-16,-1 3 0,3 3 16,0 4-16,1 3 0,3 3 15,0 3-15,4 2 0,2 2 16,2 1-16,6-11 0,1 7 15,2 4-15,3 1 0,3-1 16,3-2-16,3-2 0,3-2 16,1-3-16,2-2 0,0-4 15,2 0-15,2-5 0,1-3 0,2-5 16,1-3-16,-3-4 0,7-4 16,-11-1-16,-4 0 0,-5 1 15,-3 1-15,-3-1 0,1 1 16,0 0-16,-1 0 0,-2 1 15</inkml:trace>
  <inkml:trace contextRef="#ctx0" brushRef="#br0" timeOffset="37003.4">23159 10819 0,'0'0'0,"0"0"0,-4-2 0,-10-3 0,4 3 16,-1 2-16,-4 1 0,-3 3 16,-2 4-16,-1 2 0,2 3 15,0-1-15,3 4 0,16-16 16,-10 11-16,3 0 0,-7 29 15,15-25-15,5-2 0,3-1 16,5 1-16,4-2 0,5 0 0,-5-2 16,5 0-16,0 1 0,3-1 15,1 1-15,0 2 0,38 16 16,-28-11-16,-7-1 0,-4 1 16,-6 0-16,-4 0 0,-5-1 15,-5 0-15,-2-4 0,-3-4 16,-1 0-16,-7 12 0,-12 12 0,-7-7 15,0-8-15,-1-4 0,0-3 16,-2-3-16,1-4 0,2-1 16,-2-4-16,-3-5 0,3-2 15,5-3-15,-5-7 0,14 7 16,4 3-16,4 4 0,2 1 16,2 2-16,0-1 0,1 1 15,-1 0-15,2 2 0</inkml:trace>
  <inkml:trace contextRef="#ctx0" brushRef="#br0" timeOffset="37190.94">23582 11339 0,'0'0'15,"0"0"-15,3-3 0,-3 3 0,8-10 0,-3 5 16,-5 5-16,0 0 0,0 0 15,0 0-15,0 0 0,0 0 16,0 0-16,0 0 0</inkml:trace>
  <inkml:trace contextRef="#ctx0" brushRef="#br0" timeOffset="37487.78">24141 10610 0,'0'0'0,"0"0"0,-2 16 0,0 2 0,0 3 16,0 6-16,0-6 0,0 7 15,0 4-15,1 6 0,0 5 0,0 5 16,0 3-16,0 3 0,0 1 15,0 0-15,1 1 16,0-3-16,1 1 0,-1-50 0,0 44 16,1 14-16,0-15 0,0-6 15,-1-5-15,0-7 0,1-14 16,-1-1-16,0-4 0,0-2 0,0-2 16</inkml:trace>
  <inkml:trace contextRef="#ctx0" brushRef="#br0" timeOffset="37878.34">24309 11197 0,'0'0'0,"0"0"0,21 6 16,1-1-16,-2 1 0,4 0 0,1 0 16,-25-6-16,18 2 0,-1 0 15,2-2-15,-1 0 0,-17 0 16,18-2-16,8-3 0,1-2 15,0-3-15,-3-2 0,1-2 16,-3-1-16,-2-1 0,-3-2 16,-2 1-16,-4-3 0,-2 1 15,-3 1-15,-4 2 0,-2 4 16,-9-26-16,-13 14 0,0 13 0,3 7 16,-1 4-16,-12 5 0,-26 19 15,32-6-15,0 6 0,1 2 16,1 5-16,6 3 0,2 1 15,6 3-15,4 0 0,5-10 16,4 10-16,5 0 0,4 0 16,6-3-16,3-3 0,3-5 15,2-5-15,1-7 0,10-2 0,-15-7 16,-6-4-16,-8-1 0,-2 0 16,-3-1-16,1 0 0,-5 0 15,6 0-15,-6 0 0</inkml:trace>
  <inkml:trace contextRef="#ctx0" brushRef="#br0" timeOffset="38284.6">25092 10937 0,'0'0'16,"0"0"-16,0 0 0,-1 28 0,-1 3 0,1-9 16,-1 6-16,-2 1 0,1 4 15,-1 2-15,0 0 0,0 1 16,1-4-16,0-2 0,3-30 15,-2 28-15,-1 2 0,1-4 16,0-6-16,1-4 0,1-8 16,0-2-16,0-2 0,0-3 0,0 6 15,0-1-15,4-105 0,-2 66 16,1-3-16,2-5 0,1 0 16,3-1-16,3 2 0,1 4 15,4 2-15,0 6 0,3 4 16,2 3-16,-1 5 0,2 5 15,-11 8-15,6 1 0,1 1 16,5 5-16,4 6 0,-2 5 0,-3 4 16,-2 5-16,-4 2 15,-1 4-15,-3 3 0,-2 2 0,-2 1 16,-4 3-16,-3 0 0,-4 3 16,-3 9-16,1-15 0,-2-7 15,2-6-15,1-9 0,2-9 16,-1 1-16,2-3 0,-2 2 15,2-5-15</inkml:trace>
  <inkml:trace contextRef="#ctx0" brushRef="#br0" timeOffset="38909.51">26045 11019 0,'0'0'0,"0"0"0,-2-4 0,-1 0 16,-7-9-16,1 6 0,-3 1 16,-5 1-16,-5 1 0,-3 1 15,25 3-15,-18-2 0,-3 2 16,1 0-16,-2 2 0,19-1 16,-19 1-16,-6 6 0,-2 2 15,2 3-15,2 4 0,3 1 16,1 4-16,4 1 0,4 2 15,4 0-15,3 0 0,4-1 0,4 0 16,4 3-16,5 0 0,49 37 16,-22-43-16,-8-12 0,-4-7 15,-1-5-15,7-7 0,11-12 16,-16 3-16,-1-4 0,0-4 16,-13 6-16,-2-4 0,25-59 15,-18 44-15,-2 1 0,-1 3 0,-4 4 16,-1 6-16,-2 4 0,0 8 15,-7 14-15,6-14 0,-5 15 16,-2 5-16,1 7 0,-1 4 16,1 7-16,-1 6 0,1 5 15,0-4-15,1 17 0,0 5 16,-1 4-16,0 3 0,-1 0 16,1 1-16,0-1 0,0-3 15,0-4-15,-1-2 0,-1-5 0,-1-3 16,-4-4-16,-1-4 0,-3-7 15,-3-3-15,0-5 0,-5-3 16,-1-4-16,-3-2 0,-1-5 16,-3-2-16,-5-6 0,-5-6 15,1-6-15,6-3 0,4-3 16,6-3-16,6 0 0,5-1 16,3-2-16,2-8 0,3 17 0,0 6 15,1 2-15,0 3 0,0 1 16,0 1-16,1-1 0,-1 5 15,0-10-15</inkml:trace>
  <inkml:trace contextRef="#ctx0" brushRef="#br0" timeOffset="39222">26519 10639 0,'0'0'0,"0"0"0,4 10 0,2 3 0,0 3 16,0 5-16,0 5 0,-2-3 15,-1 4-15,-1 2 0,0 5 16,0 2-16,0 4 0,1-1 16,-1 2-16,0 0 0,-1 0 0,-1-38 15,2 39-15,0 3 0,-1-1 16,0-2-16,0-3 0,0-4 15,0-4-15,-1-5 0,0-5 16,1-5-16,-1 3 0,0-11 16,1 39-16,-1-47 0,0 0 15,0 0-15,0 0 0,0 0 0,0 0 16,0 0-16</inkml:trace>
  <inkml:trace contextRef="#ctx0" brushRef="#br0" timeOffset="39440.75">26414 11122 0,'0'0'0,"0"0"0,0 0 0,33-2 0,1 1 0,-34 1 16,26-1-16,0 1 0,0 0 16,1-1-16,-26 1 0,26 0 15,7 0-15,2-1 0,0-1 16,10 0-16,-16 0 0,-2 0 15,-4 0-15,-5 0 0,-8 2 16,-1-1-16,-1 0 0,-1 0 0,-3 0 16</inkml:trace>
  <inkml:trace contextRef="#ctx0" brushRef="#br0" timeOffset="39940.75">27032 10632 0,'0'0'0,"0"0"0,9 19 16,-1 1-16,1 2 0,-3 2 16,-1-3-16,-1 2 0,1 4 0,-1 3 15,2 4-15,0 4 0,0 1 16,0 1-16,1-1 0,0 2 16,-1-2-16,-5-33 0,6 31 15,0 4-15,1-3 0,-2-2 16,-1-4-16,0-4 0,-1-3 15,-1-3-15,0-6 0,-1-2 16,3 12-16,-5-26 0,1 9 0,-1-7 16,0-2-16,0-1 0,0 0 15,2-28-15,0 2 0,6-16 16,5-9-16,1 10 0,0 9 16,1 5-16,2 0 0,3 4 15,1 3-15,0 3 0,3 2 16,0 5-16,0 0 0,1 4 15,-1 3-15,0 2 0,-1 3 16,6 5-16,-1 6 0,-2 2 0,-4 5 16,-2 3-16,-2 1 0,-3 4 15,-3 0-15,0 4 0,-4 1 16,-2 3-16,-3-1 0,-2 1 16,-3 1-16,-3 2 0,-1-4 15,-3-1-15,-3 0 0,-3-4 16,-1-4-16,-4 3 0,7-12 15,4-6-15,4-3 0,1-3 0,2-2 16,-1 0-16,3-2 0,0 0 16,0 0-16</inkml:trace>
  <inkml:trace contextRef="#ctx0" brushRef="#br0" timeOffset="89249.92">18204 13209 0,'0'0'0,"0"0"0,-1 6 0,-1 11 15,1-4-15,2 1 0,1 4 16,1 3-16,-3-21 0,1 20 0,-1 1 16,1 5-16,-2 5 0,1-29 15,0 32-15,-2 10 0,0 4 16,0 0-16,-1 1 0,0-2 15,-1-1-15,1-3 0,0-2 16,0-5-16,1-2 0,0-5 16,1-4-16,-1-6 0,1-3 15,1-5-15,-1-4 0,-1 13 16,3-17-16,1-8 0,-1 0 0,1-1 16,1-11-16,15-55 0,2-8 15,-5 24-15,1 7 0,0-1 16,3-2-16,2-3 0,1 7 15,2 0-15,0 5 0,0 3 16,-1 5-16,8-5 0,-2 11 16,-1 5-16,0 6 0,-1 4 15,2 6-15,-1 4 0,-4 5 0,4 6 16,-1 8-16,-3 5 0,-3 6 16,-4 5-16,-1 3 0,-3 4 15,-4 2-15,-2 5 0,-3 1 16,-1 2-16,-2-1 0,-2 2 15,0-3-15,-1-2 0,0-2 16,1-3-16,2-4 0,0-4 16,-1-7-16,1-7 0,-1-3 15,0-6-15,0-3 0,0 1 0,0-3 16,0 1-16,0-4 0,0 0 16,0 0-16,0 0 0</inkml:trace>
  <inkml:trace contextRef="#ctx0" brushRef="#br0" timeOffset="89937.4">19684 13195 0,'0'0'0,"0"0"16,0 0-16,3-20 0,-3 10 0,-1 1 16,-2 0-16,-2 1 0,-4 2 15,-2 2-15,-2 3 0,-6 2 16,-3 3-16,-1 4 0,-1 2 16,4 1-16,1 4 0,-2 1 15,-1 2-15,2 3 0,-1 2 16,0 2-16,2 2 0,0 2 15,2 1-15,0 1 0,3 1 16,11-27-16,-9 27 0,-15 84 0,23-65 16,5-16-16,1-7 0,3-3 15,2-3-15,0-6 0,3-2 16,1-4-16,3-4 16,-2-3-16,4-2 0,0-3 0,22-9 15,-2-11-15,-8 0 0,-3-1 16,-1-5-16,0 0 0,-2-3 0,5-10 15,-7 6-15,0-3 0,0 1 16,-3 1-16,0 0 0,-3 3 16,0 1-16,-2 2 0,-2 2 15,0 5-15,-2 3 0,-2 2 16,-2 4-16,0 4 0,-4 10 16,0 0-16,0 0 0,8-15 15,-6 19-15,-1 2 0,-1 4 16,0 4-16,0 2 0,-1 5 0,0 5 15,0-14-15,-1 18 0,-3 9 16,0 0-16,0-2 0,0 1 16,0-1-16,0 0 0,-1-3 15,2 0-15,1-3 0,1-3 16,1-1-16,1-2 0,2-2 16,0-2-16,1-6 0,-2-9 15,0 2-15,0-4 0,0 1 0,-1-5 16,0 0-16,0 0 0,0 0 15,0 0-15,0 0 0,0 0 16</inkml:trace>
  <inkml:trace contextRef="#ctx0" brushRef="#br0" timeOffset="96624.45">20267 13086 0,'0'0'0,"0"0"0,0 0 0,-1 4 0,0 14 16,1-7-16,1 5 0,1 5 15,-2-21-15,1 18 0,1 4 16,-1 4-16,0 4 0,-1-28 16,1 30-16,0 10 0,-1 1 15,0 0-15,-1 0 0,1-2 16,-1-1-16,-1-3 0,1-3 16,0-3-16,0-3 0,0-3 15,-1-4-15,0-5 0,0-5 16,1-4-16,0-1 0,0-3 0,-5 6 15,-4-27-15,5-11 0,4-18 16,5-14-16,3 3 0,6-5 16,-2 17-16,4-2 0,2 0 15,1 1-15,3 1 0,3 2 16,2 4-16,-2 9 0,3 2 16,2 4-16,0 4 0,0 6 0,-3 5 15,0 7-15,1 7 0,5 8 16,-5 4-16,-3 5 0,-4 7 15,-5 5-15,-3 5 0,-1 3 16,-5 4-16,-1 1 0,-3 2 16,0-1-16,-3 2 0,-1-2 15,0-4-15,-2-2 0,0-3 16,1-4-16,-1-6 0,0-5 16,2-7-16,0-5 0,1-5 0,1-6 15,-1 10-15,0-6 0,0-1 16,1-4-16,2-14 0,3-3 15,13-37-15,7-10 0,-3 18 16,-1 4-16,1 1 0,2 0 16,3 1-16,-1 2 0,3 1 15,1 4-15,0 4 0,0 4 0,1 3 16,-1 4-16,-2 4 0,-2 5 16,-2 4-16,-6 4 0,-4 3 15,5 6-15,0 7 0,-3 9 16,-6 4-16,-2 3 0,-2 5 15,-4 3-15,0 3 0,-4 3 16,0 3-16,-2-1 0,-1 0 16,1-1-16,0-4 0,0 7 15,1-19-15,1-8 0,1-9 16,-1-4-16,2-4 0,-1-1 0,1-3 16,0 0-16,0 0 15</inkml:trace>
  <inkml:trace contextRef="#ctx0" brushRef="#br0" timeOffset="97046.31">21599 13435 0,'0'0'0,"0"0"0,0 0 0,20 2 0,1-1 16,-1 1-16,3-1 0,1-1 15,1-1-15,-25 1 0,16-3 16,2-2-16,-1 0 0,1-3 15,-16 8-15,17-10 0,5-3 16,2-4-16,-1-3 0,-1 0 16,-4-3-16,0 0 0,-2-1 0,-3 1 15,0-1-15,-4 2 0,-2 1 16,-4 3-16,0 3 0,-11-23 16,-3 25-16,-2 4 0,-4 5 15,5 4-15,-12 2 0,-37 23 16,1 14-16,31-14 0,-2 4 15,1 4-15,2 6 0,2 3 16,4 3-16,4 3 0,6 1 16,4-10-16,6 7 0,6 1 0,3-4 15,6-3-15,6-6 0,2-6 16,4-6-16,3-6 0,5-6 16,2-7-16,6-5 0,4-7 15,4-8-15,-14-1 0,-5 1 16,-5 1-16,-8 3 0,-10 7 15,-3 1-15,-3 2 0,1 0 0,-4 3 16</inkml:trace>
  <inkml:trace contextRef="#ctx0" brushRef="#br0" timeOffset="97499.36">22680 13095 0,'0'0'0,"0"0"0,0 0 0,-9-6 0,0-1 0,-4 2 16,-2 1-16,-4 4 0,-1 2 16,-2 2-16,4 2 0,-1 2 15,-1 3-15,-1 0 0,2 3 16,0 0-16,2 0 0,0 0 16,4-1-16,10-10 0,-10 11 15,2 1-15,4-1 0,2-2 16,3-3-16,1-1 0,1-1 15,4 11-15,13 14 0,7-3 0,55 28 16,-34-31-16,-12-8 0,-2-2 16,-2 0-16,-2-1 0,-4-1 15,-2 0-15,-4 0 0,-4 1 16,-2-2-16,-3-1 0,-4-2 16,-2 0-16,-1-4 0,-1 0 15,-1 5-15,-13 22 0,-18 5 16,3-13-16,3-5 0,-2-3 15,-2-2-15,-1-1 0,0-1 0,1-3 16,1-2-16,4-4 0,5-5 16,0-4-16,1-8 0,-4-15 15,13 7-15,4 2 0,2 4 16,1 5-16,2 7 0,1-3 16,-1 2-16,-1-1 0,2 5 0</inkml:trace>
  <inkml:trace contextRef="#ctx0" brushRef="#br0" timeOffset="98124.36">23551 12807 0,'0'0'0,"0"0"0,0 0 0,-5 0 0,-17 4 16,10-1-16,-3 1 0,-5 3 15,-2 1-15,2-2 0,-2 1 16,0 1-16,-3 0 0,-1 1 16,0-1-16,1-1 0,0 0 0,2-2 15,19-3-15,-20 3 0,-3 0 16,1-1-16,3-1 0,2 0 15,3-1-15,3-1 0,2-1 16,3 1-16,-1 0 0,3-1 16,1 1-16,0 0 0,-16 2 15,18-1-15,1 0 0,2-1 16,-2 3-16,-1 1 0,1 7 16,0 22-16,5 40 0,2 10 0,0-25 15,-1-13-15,-1-1 16,-1 0-16,-1-1 0,-1 2 0,1-2 15,1 0-15,-1-2 0,0-4 16,-1-2-16,1-4 0,0-3 16,1 1-16,1-2 0,1-4 15,2-3-15,-1-4 0,2-3 16,2 0-16,2-2 0,0-2 0,2-3 16,1 0-16,6 0 0,8 1 15,0-5-15,0-2 0,3-2 16,6-1-16,4 0 0,-3-1 15,-2 0-15,2 2 0,0-1 16,-1 1-16,1-1 0,0 1 16,-3-2-16,-1 0 0,7-3 15,-18 3-15,-7 0 0,-5 1 16,-1 0-16,-5 2 0,0-1 0,0 0 16,-3 1-16,0 0 0</inkml:trace>
  <inkml:trace contextRef="#ctx0" brushRef="#br0" timeOffset="98561.83">23879 13135 0,'0'0'0,"0"0"0,-15 8 15,0 2-15,1 5 0,-2 2 16,4 2-16,-1 2 0,-2 4 15,1 3-15,-1 5 0,2 3 16,0 2-16,3 2 0,3 0 16,2-2-16,2-1 0,1-4 0,2-27 15,3 28-15,2 1 0,2-1 16,3-3-16,4-4 0,0-4 16,4-4-16,-1-3 0,2-5 15,0-2-15,46-11 0,-23-12 16,-9-4-16,-6-3 0,-3-3 15,-3-6-15,-1-4 0,-4-4 16,-2-6-16,-2-3 0,-1-2 16,-4-10-16,-6 7 0,-5 1 0,-3 4 15,-3 4-15,-1 4 0,-3 4 16,0 6-16,-1 5 0,-3 4 16,-2 6-16,1 5 0,1 4 15,1 3-15,1 2 0,3 0 16,2 1-16,3 1 0,8-2 15,0 0-15,0 0 0,0 0 16,0 0-16,0 0 0,0 0 0,0 0 16</inkml:trace>
  <inkml:trace contextRef="#ctx0" brushRef="#br0" timeOffset="99061.79">24283 12864 0,'0'0'0,"0"0"0,0 0 0,19-3 16,2 0-16,-2-1 0,2 1 0,2 0 16,-1 1-16,0-1 0,-22 3 15,15-3-15,-1 2 0,1-2 16,-1 1-16,2 0 0,-13 0 16,13 0-16,4-3 0,1 1 15,-3 1-15,1-1 0,-3 2 16,0 0-16,-4 1 0,-3-1 15,-1 2-15,-1 0 0,1 0 0,6 2 16,22 12-16,-11 7 0,-10 3 16,-4 0-16,-4 1 0,-1 2 15,-1 6-15,1 4 0,-2 4 16,1-3-16,1 3 0,0 0 16,2 1-16,0-1 0,-2 0 15,0-1-15,0-1 0,0-3 16,-1-1-16,1-4 0,-2-1 15,0-2-15,-2-3 0,0-6 0,-2-1 16,0-3-16,-1 2 0,-2 0 16,-1-3-16,-3 0 0,-5-1 15,-1-3-15,-6-1 0,-6-3 16,-2-1-16,-4-4 0,-1 0 16,-1 0-16,0 1 0,3 0 15,6-1-15,2-1 0,6 0 16,-4 1-16,11-1 0,0 0 0,4-1 15,-2 1-15,6 0 0,-6 0 16,7 0-16,-5 0 0,5 0 16</inkml:trace>
  <inkml:trace contextRef="#ctx0" brushRef="#br0" timeOffset="99280.53">25110 13690 0,'0'0'0,"0"0"0,0 0 0,-1-3 16,1 3-16,-2-13 0,1 5 16,1 8-16,0 0 0,0 0 0,0 0 15,0 0-15,0 0 0,0 0 16,0 0-16</inkml:trace>
  <inkml:trace contextRef="#ctx0" brushRef="#br0" timeOffset="99546.11">25414 12940 0,'0'0'0,"0"0"0,3 25 0,1 1 16,-1-3-16,-2 3 0,0 3 16,0 6-16,-1 4 0,0 5 15,-1 4-15,-1 2 0,0 3 16,1 1-16,1 1 0,0 0 0,1-50 16,1 49-16,1 1 0,2-3 15,2 3-15,-1-13 0,1-6 16,1-5-16,-2-6 0,-2-13 15,0 1-15,-1-4 0,7 11 16,-5-15-16</inkml:trace>
  <inkml:trace contextRef="#ctx0" brushRef="#br0" timeOffset="99967.99">25677 13441 0,'0'0'0,"0"0"0,20 9 0,2-1 0,0-1 16,0 0-16,0-2 0,0-2 16,-1-1-16,-21-2 0,14-2 15,0-1-15,0-1 0,0-1 16,-11 3-16,10-6 0,6-6 0,-2-3 16,0-3-16,-3-2 0,-1-1 15,-3 0-15,-1-2 0,-3 1 16,-4 0-16,0 4 0,-5-2 15,-21-34-15,4 41 0,12 10 16,-6 2-16,1 3 0,-48 20 16,39-3-16,2 5 0,0 7 0,12-6 15,-17 46-15,10-22 0,5 1 16,2 0-16,5-9 0,3 6 16,4 3-16,5-2 0,4-3 15,4-4-15,2-4 0,3-7 16,1-10-16,2-6 0,-2-8 15,-4-3-15,10-4 0,-12 0 16,-6 1-16,-3-1 0,-1 1 0,-4 1 16,0 0-16,-1 0 0,1-1 15,-1 2-15</inkml:trace>
  <inkml:trace contextRef="#ctx0" brushRef="#br0" timeOffset="100358.58">26266 13222 0,'0'0'0,"0"0"0,7 30 15,-1 0-15,1 2 0,-7-32 0,3 24 16,-1 0-16,-1 3 16,0-1-16,-1-25 0,1 24 0,-1 6 15,0 0-15,0-2 0,-1-4 16,0-4-16,0-3 0,0-5 16,1-3-16,0-10 0,-2 13 15,1-8-15,1 0 0,-17-65 16,17 33-16,2-5 0,2-4 15,2-4-15,2-3 0,2 1 16,0 1-16,3 2 0,0 4 0,3 2 16,0 4-16,2 6 0,-6 12 15,7-1-15,0 5 0,-1 4 16,-6 3-16,10 5 0,4 9 16,-2 9-16,-6 4 0,-2 2 15,-5 2-15,-2 4 0,-1 2 16,-5 3-16,-2 2 0,-3 4 15,-4 2-15,-2-3 0,0-5 0,-2 6 16,2-18-16,2-6 0,2-9 16,1-6-16,2-4 0,1-3 15,0 0-15,0 0 0,0 0 16</inkml:trace>
  <inkml:trace contextRef="#ctx0" brushRef="#br0" timeOffset="100936.67">27149 13269 0,'0'0'0,"0"0"0,-10-12 0,0 1 0,-3-1 16,-3 1-16,-5 2 0,21 9 15,-17-5-15,-3 3 0,-2 2 16,-1 1-16,21-1 0,-24 4 0,-7 5 15,0 4-15,-1 5 0,4 3 16,4 3-16,0 4 0,3 3 16,3 2-16,4 1 0,3 1 15,5 0-15,4-2 0,4-1 16,3-1-16,4-1 0,40 38 16,-14-47-16,-7-11 0,-2-6 15,-3-5-15,9-8 0,1-7 16,-2-5-16,3-11 0,-9 2 0,-2-6 15,-4-4-15,-10 15 0,2-2 16,0 0-16,25-75 0,-21 64 16,-3 2-16,-1 7 0,-1 6 15,-1 7-15,-1 4 0,-4 16 16,2 2-16,10 15 0,-8-6 16,1 2-16,-2 5 0,0 5 15,-2-6-15,4 19 0,-1 8 0,-1 7 16,0 4-16,-1 2 0,-1 0 15,-1 1-15,-2-3 0,-2-2 16,-2-3-16,-1-4 0,-1-3 16,-1-5-16,-4-4 0,0-4 15,0-6-15,-3-3 0,1-7 16,-1-4-16,-2-5 0,-5-3 16,-3-6-16,-10-10 0,-4-12 15,6-7-15,4-7 0,5-1 0,3-6 16,5 9-16,5 6 0,2 5 15,4 9-15,4 11 0,-2-2 16,2 3-16,-2-7 0,2 9 16</inkml:trace>
  <inkml:trace contextRef="#ctx0" brushRef="#br0" timeOffset="101233.54">27498 12897 0,'0'0'0,"0"0"0,3 4 0,5 9 0,-3-2 16,1 2-16,-3 4 0,-1 5 15,-2-22-15,0 18 0,0 3 16,-1 4-16,-1 3 0,2-25 16,-1 30-16,0 12 0,-1 3 0,-1 4 15,1 0-15,0 0 0,-1 1 16,1-2-16,-1-1 0,0-4 15,0-2-15,0-5 0,1-5 16,-1-5-16,-1 4 0,2-19 16,-8 30-16,10-44 0,-2 5 0,1-4 15,1-1-15,0 0 0,0 0 16,0 0-16</inkml:trace>
  <inkml:trace contextRef="#ctx0" brushRef="#br0" timeOffset="101452.26">27263 13372 0,'0'0'0,"0"0"0,0 0 0,27 5 0,1 1 15,0 1-15,-28-7 0,21 5 16,0 0-16,2-1 0,-1 1 16,-21-5-16,22 3 0,5 1 15,1-1-15,1-2 0,0-3 16,2-2-16,10-6 0,-16 3 15,-3-1-15,-2-1 0,-3 2 16,-9 3-16,1 0 0,-2 0 0,-1 0 16,-2 1-16</inkml:trace>
  <inkml:trace contextRef="#ctx0" brushRef="#br0" timeOffset="101936.59">27849 12879 0,'0'0'0,"14"25"0,-1 3 0,0 0 16,-5-3-16,-1 2 0,0 6 16,1 2-16,-2 3 0,0 3 0,-2 4 15,1 2-15,-1 2 0,1-1 16,-1 1-16,-1-3 0,0-3 16,-2-38-16,1 36 0,0 2 15,0-3-15,-1-5 0,0-5 16,-1-3-16,0-7 0,0-4 15,0-6-15,-2 15 0,0-17 16,-2-7-16,-1-5 0,3 0 0,0-2 16,0 1-16,-2-21 0,6-41 15,9-8-15,-1 26 0,2 10 16,0 3-16,3 2 0,3 1 16,2 4-16,1 2 0,2 4 15,1 2-15,1 5 0,-1 3 16,3 5-16,-3 4 0,-1 4 15,2 3-15,3 8 0,-3 4 16,-2 6-16,-2 2 0,-3 5 0,0 4 16,-4 1-16,-2 3 0,-3 1 15,-3 0-15,-2-1 0,-3 0 16,-1 0-16,-3 1 0,-2-1 16,-4-2-16,-2-3 0,-1-6 15,-4 3-15,6-13 0,4-7 16,3-2-16,-1-2 0,3-3 15,-1 2-15,2-3 0,0 0 0,0 0 16</inkml:trace>
  <inkml:trace contextRef="#ctx0" brushRef="#br0" timeOffset="208399.13">19221 15754 0,'0'0'0,"0"0"0,2 12 0,1 3 15,0 1-15,0 2 0,1 1 16,-1 5-16,-3-24 0,1 18 15,0 3-15,-1 1 0,0 3 16,0-21-16,0 24 0,-3 11 16,0 3-16,-3 3 0,0 1 15,-1-1-15,-1 2 0,-2-3 16,0 2-16,0-1 0,-1-3 16,1-2-16,0-1 0,0-3 0,1-3 15,-12 42-15,14-48 0,3-14 16,2-7-16,0-1 0,2-5 15,-2 6-15,1-4 0,3-10 16,0 2-16,0-3 0,12-32 16,13-32-16,-7 20 0,-2 8 15,0 3-15,2-2 0,-1 0 16,3 0-16,0-1 0,0 2 0,2 2 16,1 0-16,1 1 0,1 5 15,1 1-15,2 2 0,1 4 16,0 3-16,1 6 0,0 5 15,1 4-15,1 6 0,0 5 16,2 5-16,-1 2 0,-2 4 16,-6 1-16,-2 4 0,-3 1 15,-5 1-15,-1 0 0,-5 1 0,-2-1 16,-3 1-16,-3-3 0,0 6 16,-2-13-16,0-2 0,-1-1 15,1-1-15,-1-4 0,0 1 16,0 0-16,0 1 0,0-4 15</inkml:trace>
  <inkml:trace contextRef="#ctx0" brushRef="#br0" timeOffset="209211.58">20556 16244 0,'0'0'0,"0"0"0,-12-18 0,-2 1 16,-4 1-16,-3 0 0,0 4 15,-6 1-15,-4 2 0,-4 4 16,-4 5-16,-3 1 0,-3 5 16,-4 3-16,-2 5 0,1 4 15,0 4-15,4 2 0,4 5 16,5 1-16,7 1 0,6 1 15,6-1-15,17-28 0,-11 27 0,6 5 16,7 3-16,7 2 0,99 104 16,-68-114-16,7 0 0,3-5 15,2-5-15,-2-7 0,18-6 16,-13-7-16,-2-8 0,-5-4 16,-5-6-16,-6-4 0,-4-5 15,-6-4-15,-3-12 0,-11 4 16,-5-1-16,-6-3 0,-5 0 15,-4 0-15,-3 0 0,-1 4 0,1 6 16,1 6-16,1 6 0,3 6 16,6 15-16,0 0 0,0 0 15,0 0-15</inkml:trace>
  <inkml:trace contextRef="#ctx0" brushRef="#br0" timeOffset="209711.51">20963 16265 0,'0'0'0,"-12"40"0,0 2 0,2-9 0,-1 1 16,1 1-16,1-1 0,0 0 15,2-3-15,2 0 0,5-31 16,-3 29-16,1-2 0,2-3 16,0-24-16,1 23 0,3 2 15,2-1-15,1-4 0,4-4 16,-1-4-16,1-4 0,1-4 0,-3-1 15,-2-3-15,5-1 0,25-15 16,69-78-16,-65 44 0,-16 14 16,-4 2-16,-3 1 0,-4 3 15,-5 2-15,-2 1 0,-4 6 16,-3 8-16,-7-24 0,-1 25 16,-2 4-16,-2 5 0,-1 7 0,13-4 15,0 0-15,-6 4 0,-10 14 16,2 16-16,5-4 0,5-3 15,3-3-15,3 2 0,4 5 16,4 0-16,3-5 0,1-2 16,3-2-16,2-2 0,3-2 15,1-4-15,0-5 0,3-2 16,-2-5-16,1-4 0,9-5 16,0-4-16,-4-5 0,-2-2 0,-2-4 15,-5-2-15,-4-3 0,-4-1 16,-4-3-16,0-14 0,-6 15 15,0 3-15,-2 8 0,-1 8 16,0 7-16,0-2 0,1 2 16,-1-2-16,0 6 0</inkml:trace>
  <inkml:trace contextRef="#ctx0" brushRef="#br0" timeOffset="210055.27">21931 15940 0,'0'0'0,"0"0"0,-33-3 0,0 0 16,1 3-16,1 0 0,4 4 16,5 3-16,7 4 0,7 3 15,8 4-15,8 5 0,7 3 16,6 1-16,7 6 0,6 6 15,4 5-15,3 4 0,0 2 16,-2 1-16,-3-1 0,-5-1 16,-7-5-16,-6-5 0,-18-39 15,11 33-15,-4-5 0,-5-3 16,-16 34-16,-10-31 0,-1-12 0,-4-6 16,-3-4-16,-2-4 0,-2-5 15,1-4-15,-4-6 0,14 1 16,7 1-16,5 1 0,6 3 15,4 4-15,-1 0 0,2 2 16,-1-2-16,3 3 0</inkml:trace>
  <inkml:trace contextRef="#ctx0" brushRef="#br0" timeOffset="210383.34">22707 15920 0,'0'0'0,"0"0"0,10 13 0,1 1 16,2 3-16,3 5 0,-1 1 15,4 7-15,4 8 0,4 7 16,4 5-16,3 5 0,3 2 15,0 6-15,0 1 0,1-2 16,-3-1-16,-2-2 0,-2-4 0,-5-8 16,-5-9-16,-2-7 0,-19-31 15,15 23-15,3 2 0,-3-7 16,-15-18-16,9 11 0,-1-3 16,4 2-16,-12-10 0,0 0 15,0 0-15,0 0 0</inkml:trace>
  <inkml:trace contextRef="#ctx0" brushRef="#br0" timeOffset="210617.73">23309 16094 0,'0'0'0,"0"0"0,-10 6 16,-2-1-16,-1 1 0,-5 3 16,-3 2-16,3-1 0,-5 3 15,-4 1-15,-4 1 0,-4 2 16,-4 2-16,-1 2 0,-4 1 15,1-1-15,-2 1 0,4 0 0,2 0 16,3-3-16,7-1 0,3-4 16,-2 3-16,5-3 0,3-2 15,20-12-15,-9 6 0,3-3 16,1 1-16,5-4 0,0 0 16,0 0-16</inkml:trace>
  <inkml:trace contextRef="#ctx0" brushRef="#br0" timeOffset="211352.06">24122 16030 0,'0'0'0,"0"0"0,0 0 0,-11-5 15,0 0-15,-3 3 0,-3 2 16,-5 1-16,-3 4 0,4 1 16,-3 2-16,-2 4 0,-2 3 15,-1 4-15,2 3 0,1 2 16,3 3-16,5 2 0,2 2 16,5-1-16,4 2 0,6-28 15,-2 28-15,4 8 0,6 2 16,5-1-16,7-1 0,3-3 0,4-4 15,4-3-15,3-4 0,110 34 16,-83-50-16,-12-7 0,1-7 16,0-4-16,-3-7 0,-3-3 15,-4-3-15,-5 0 0,-6-1 16,-5 1-16,-5 1 0,-4 3 16,-5 2-16,-3 4 0,-3 6 0,-1-1 15,-1 5-15,0-3 0,2-1 16,-2 0-16,-1 5 15,0 1-15,-4 13 0,3-8 0,1 1 16,-1-3-16,2 7 0,9 38 16,21 33-16,-6-34 0,-5-13 15,1-4-15,1-3 0,1-1 16,3-4-16,1-2 0,1-2 16,2-4-16,0-6 0,-1-3 0,0-6 15,3-3-15,1-7 0,-1-6 16,-3-5-16,-3-5 0,-5-5 15,-3-4-15,-6-1 0,-4-3 16,-7-1-16,-6-3 0,-8-2 16,-7 2-16,-3 2 0,-5 2 15,-4 4-15,-2 4 0,-4 3 16,0 3-16,0 5 0,2 5 16,1 4-16,3 5 0,3 6 0,2 3 15,4 4-15,7 3 0,4 1 16,6 3-16,4 1 0,5 3 15,15 14-15,9-2 0,3-7 16,8 0-16,-8-8 0,-5-2 16,-2-4-16,-7-3 0,-11-4 15,1 0-15,-3 0 0,1-1 16,-3-1-16</inkml:trace>
  <inkml:trace contextRef="#ctx0" brushRef="#br0" timeOffset="211648.87">25217 15672 0,'0'0'0,"0"0"0,4 33 0,1 3 0,1-4 16,3 6-16,4 6 15,4 6-15,3 8 0,3 4 0,3 4 16,1 4-16,1 2 0,-2 0 15,-1 0-15,-1-3 0,-2-3 16,-4-6-16,-2-8 0,-3-7 16,-1-7-16,-12-38 0,10 31 0,-10-29 15,9 24-15,1-2 0,-2-7 16,-1-5-16,16-4 0,-19-9 16,5-2-16,0-3 0,-8 6 15,4-5-15,-1 0 0,0 0 16,-1 2-16,-1 0 0,0 0 15</inkml:trace>
  <inkml:trace contextRef="#ctx0" brushRef="#br0" timeOffset="212102">26276 16202 0,'0'0'15,"0"0"-15,0 0 0,0 0 0,19-27 0,-12 14 16,0 0-16,-3-2 0,-4 4 15,-4 1-15,-4 2 0,-9 3 16,-5 0-16,1 2 0,-5 2 16,-3 0-16,-1 2 0,-2 1 0,1 1 15,0 2-15,1 1 0,2 3 16,25-8-16,-23 8 0,0 5 16,3 1-16,5 2 0,4 1 15,2 47-15,21-26 0,5-8 16,7-4-16,4-1 0,5-4 15,4 0-15,3-3 0,5-1 0,6 2 16,5-1-16,-2-1 0,3 0 16,2 0-16,-1 2 0,-4 2 15,-1 4-15,-8 3 0,-6 2 16,-8 2-16,1 13 0,-14-12 16,-9-4-16,-5-1 0,-6 0 15,-8-2-15,-5-9 0,-6-4 16,-8-6-16,-7-5 0,-13-6 15,-6-5-15,-4-5 0,-1-3 0,-1-2 16,3-2-16,5 2 0,56 18 16,-46-15-16,-21-11 0,54 21 15,4 2-15,9 3 0,0 0 16,0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2-27T17:08:30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6168 0,'0'0'0,"0"0"0,0 0 0,0 3 16,0 0-16,0-3 0,0 0 16,0 0-16,0 1 0,0 5 15,0-6-15,0 0 0,0 0 16,0 0-16,0 0 0,0 0 16,0 0-16,0 0 0,0 0 0,0 0 15,0 0-15,0 0 0,0 0 16,0 0-1,8 10-15,-8-10 0,0 0 0,2 0 16,-12-2-16,10 2 0,0 0 16,0 0-16,0 0 0,0 0 15,0 0-15,0 0 0,0 0 16,0 0-16,0 0 0,0 0 0,0 0 16,0 0-16,0 0 0,0 0 15,0 0-15</inkml:trace>
  <inkml:trace contextRef="#ctx0" brushRef="#br0" timeOffset="7468.28">3979 5588 0,'0'0'0,"0"0"0,0 0 0,0 0 16,0 0-16,0 0 15,0 0-15,0 0 0,0 0 0,-19 9 16,7-6-16,5 1 16,7-4-16,0 0 15,0 0-15,0 0 0,0 0 16,0 0-16,0 0 0</inkml:trace>
  <inkml:trace contextRef="#ctx0" brushRef="#br0" timeOffset="8374.44">6474 5631 0,'0'0'0,"0"0"0,2 4 0,2 7 15,0-2-15,-1 4 0,-3 15 16,-1-11-16,1-8 0,0-9 16,0 0-16,0 0 0,0 0 15,0 0-15,0 0 0,0 0 16</inkml:trace>
  <inkml:trace contextRef="#ctx0" brushRef="#br0" timeOffset="9140.04">9107 5682 0,'0'0'0,"0"0"0,-11 6 16,0-1-16,-9 5 0,8-3 0,5-3 16,7-4-16,0 0 0,0 0 15,0 0-15,0 0 0,0 0 16,0 0-16</inkml:trace>
  <inkml:trace contextRef="#ctx0" brushRef="#br0" timeOffset="10764.9">4154 6368 0,'0'0'0,"0"0"0,0 0 0,0 0 15,0 0-15,0 0 0,-3 23 16,4-16-16,3 11 0,-2-7 0,0-4 16,-2-7-16,0 0 0,0 0 15,0 0-15,0 0 16,0 0-16,0 0 0</inkml:trace>
  <inkml:trace contextRef="#ctx0" brushRef="#br0" timeOffset="11296.16">6518 6524 0,'0'0'0,"0"0"0,5 1 16,10 1-16,-4 0 0,-2 2 15,5 4-15,-5-3 0,-9-5 16,0 0-16,0 0 0,0 0 15,0 0-15,0 0 0,0 0 0,0 0 16</inkml:trace>
  <inkml:trace contextRef="#ctx0" brushRef="#br0" timeOffset="11686.75">8909 6510 0,'0'0'0,"0"0"0,0 0 16,18 10-16,-8-5 0,-4-1 0,-6-4 15,0 0-15,0 0 0,0 0 16,0 0-16,0 0 0,0 0 16</inkml:trace>
  <inkml:trace contextRef="#ctx0" brushRef="#br0" timeOffset="13217.9">6699 7318 0,'0'0'0,"0"0"15,0 0-15,0 0 0,0 0 0,0 0 16,0 0-16,0 0 0,0 0 16,0 0-16,0 0 0,0 0 15,0 0-15,0 0 0</inkml:trace>
  <inkml:trace contextRef="#ctx0" brushRef="#br0" timeOffset="13577.25">9036 7515 0,'0'0'0,"0"0"0,15 13 15,7 6-15,-10-8 0,-4-4 16,-8-7-16,0 0 0,0 0 16,0 0-16,0 0 0,0 0 15,0 0-15</inkml:trace>
  <inkml:trace contextRef="#ctx0" brushRef="#br0" timeOffset="18780.04">4189 5557 0,'0'0'0,"0"0"0,0 0 0,0 0 0,0 0 16,0 0-16,0 0 0,0 0 0,1-3 15,-1 3-15,0 0 0,20-23 16,-13 21-16,-1 1 0,1 0 16,1 0-16,0 1 0,2-1 15,3 0-15,0 0 0,4-1 16,0 1-16,1 1 0,0 0 16,-18 0-16,12 0 0,1 0 15,1 0-15,0 1 0,1 0 16,-12 0-16,13-1 0,6 1 0,3 0 15,60 2-15,-34-3 0,-15-3 16,-4 0-16,-2 1 0,0-1 16,2 3-16,2 1 0,2 1 15,-1-1-15,1 1 0,-1-2 16,-1-1-16,1-1 0,-1 0 16,1-1-16,3 1 0,-1 0 15,1 0-15,2 1 0,1-2 0,0 0 16,0-1-16,1 1 0,0 0 15,1 2-15,-1-1 0,0 1 16,1-2-16,-1 0 0,0 2 16,1-2-16,-1 1 0,1 0 15,-1 1-15,0-1 0,1 1 16,0-2-16,0 2 0,1-2 16,1 1-16,0 0 0,-1 2 0,0 0 15,1-2-15,2 2 16,0-1-16,1 0 0,-2 0 15,0 1-15,-1 0 0,2 2 0,-1 0 16,-1-1-16,-1 0 0,1-1 16,1 0-16,1 0 0,-1-1 15,3 1-15,-1-1 0,0 0 16,-1 1-16,0 0 0,-1 0 16,1 1-16,0 0 0,-1 1 0,-2-2 15,0 1-15,0 0 0,2 1 16,-2 0-16,0 1 0,-1-2 15,0 2-15,1 1 0,-2 0 16,0-1-16,0 0 0,-1-2 16,2 1-16,-3-1 0,0 0 15,-1 1-15,2 2 0,-3 0 16,1 0-16,0 1 0,-2 0 0,0 1 16,-1-2-16,-1-2 0,1 4 15,2 1-15,-5-1 0,-2-1 16,-1-3-16,-2-1 0,-1 0 15,1-1-15,-3 1 0,1 0 16,-2 0-16,0 0 0,-3 1 16,2 0-16,1-1 0,-4 0 15,-5-1-15,-1-1 0,3 0 16,-5-1-16,-1 0 0,-2 1 0,-2 0 16,-1 0-16,2 0 0,-1 0 15,-1 0-15,0 0 0,1 0 16,-3 1-16,1-1 0,-1-1 15,0 2-15,-1-1 0,17-9 16,-20 10-16,0 0 0,1-1 16,0-9-16,-6 3 0,0 2 15,-1-1-15,0 0 0,2 2 16,0 2-16,0-1 0,-2-2 0,-11-5 16,-9-4-16,-3 0 0,4 2 15,2 3-15,1 2 0,1 1 16,0 2-16,-3-1 0,3 1 15,4 2-15,0-1 0,-2 0 16,3 1-16,1 0 0,6 1 16,5 1-16,-3-1 0,4 1 0,-4 0 15,0 0-15,7 0 0,0 0 16,-4 0-16,-4 7 0,17-2 16,-6-3-16,2 0 0,1 0 15,7 3-15,27 9 0,12 5 16,-13-3-16,-9-4 0,-6-2 15,-3-3-15,-6-1 0,-1-2 16,-5-1-16,-2 1 0,-2-3 16,-4 0-16,5 1 0,-3 1 0,-1 6 15,-11-2-15,4-5 0,2 0 16,-12 4-16,-30 9 0,0 0 16,1-1-16,29-9 0,3-1 15,4-1-15,2-1 0,3-2 16,0 2-16,0-1 0,0 0 15,-1-1-15</inkml:trace>
  <inkml:trace contextRef="#ctx0" brushRef="#br0" timeOffset="20389.29">4394 6534 0,'0'0'0,"0"0"0,0 0 0,4 0 16,1 0-16,-5 0 0,23-4 0,-16 2 15,2 0-15,3-1 0,2 2 16,3 0-16,0 0 0,3 1 15,-20 0-15,14 0 0,1 0 16,0 0-16,3 1 0,-16-1 16,15 0-16,11 1 0,5-1 15,2 0-15,0 0 0,2-1 16,1 0-16,1-1 0,0 1 0,0 0 16,1 0-16,2 1 0,96-1 15,-72 1-15,-15 1 0,-3 1 16,0 1-16,-1-2 0,0 0 15,2-1-15,1 1 0,1-1 16,2 2-16,-2-1 0,2 0 16,-2-1-16,-3 0 0,3 0 15,1 0-15,-2 0 0,2 0 16,2-1-16,0 1 0,1 1 0,0 0 16,-1 0-16,-1 0 0,2-2 15,0 1-15,1 0 16,1 0-16,-2 0 0,2 1 0,1 0 15,0 1-15,-1-2 0,1 0 16,-4 1-16,-1-1 0,2 1 16,0 0-16,-1 1 0,0-2 15,3 0-15,-1-2 0,-1-1 16,-3 1-16,-3 0 0,2 1 0,0 1 16,2 1-16,0-1 0,3 0 15,2-1-15,-1 0 0,0-1 16,1 0-16,-4 0 0,-1-1 15,-2-1-15,0 1 0,0 1 16,-4 0-16,0-1 0,1 2 16,1-2-16,1 0 0,-3 0 0,-2 0 15,2 1-15,-4 1 16,-3-1-16,-4 1 0,0 0 0,-2 0 16,-4 0-16,-1 0 0,3 1 15,-1 0-15,-4 0 0,-4-1 16,-4 0-16,-4 0 0,-4 0 15,5-1-15,1-1 0,-3 1 16,-2-1-16,-1 0 0,-2 0 16,-2-1-16,-2 3 0,-1-2 0,-4 3 15,4-3-15,-2 0 0,-5-13 16,0 12-16,-1 0 0,-2-1 16,-21-9-16,-24-6 0,6 6 15,12 4-15,3 0 0,0 3 16,2-1-16,4 2 0,4 2 15,3 0-15,1 0 0,4 0 16,3 0-16,4 2 0,3 1 16,-4-1-16,2 0 0,1-1 0,3-1 15,9 2-15,5 2 0,-7 0 16,7 2-16,25 7 0,12 5 16,-11-1-16,-11-1 0,-6-3 15,-3-1-15,-4-1 0,-4-1 16,-2 1-16,-2-1 0,-3-1 15,-1 0-15,0 1 0,-2-2 16,0 0-16,-1 0 0,0-1 0,0 2 16,-18 26-16,-11-6 0,-2-4 15,5-6-15,3-2 0,1 1 16,0 2-16,-7 2 0,13-7 16,2-3-16,5-3 0,3-1 15,2-3-15,-1 1 0,2-1 16,-1 1-16,2-1 0</inkml:trace>
  <inkml:trace contextRef="#ctx0" brushRef="#br0" timeOffset="21857.95">4072 7333 0,'0'0'0,"0"0"0,8-6 0,-8 6 16,20-13-16,-7 7 0,1 4 15,4 0-15,0 1 0,5 1 16,-23 0-16,16 1 0,2 1 16,3-2-16,-1 2 0,-18-2 0,23 3 15,7 1-15,4 2 0,2 0 16,2 0-16,0 0 0,3 0 15,1 1-15,3 0 0,0-1 16,3 0-16,0 0 0,2-2 16,3 0-16,157 3 0,-131-4 15,-18-1-15,-3 1 0,2-1 16,0-1-16,1 0 0,3 1 16,0 0-16,-3-1 0,-2 2 0,-3-1 15,16-2-15,-11 0 0,0-1 16,1 1-16,3-1 0,1 1 15,-6 0-15,-2-1 0,13 0 16,-10-1-16,0 1 0,0 0 16,0-1-16,1 2 0,-1 2 15,-1-2-15,-1 0 0,1 0 16,0 0-16,3 0 0,0 1 16,2 1-16,-5 0 0,-1 2 0,-3-1 15,17-1-15,-11-1 0,0 0 16,2 1-16,0 0 0,-6 0 15,8-1-15,-6-1 0,-1 1 16,0 0-16,1-1 0,-4 1 16,0 0-16,1 1 0,1 1 15,2 1-15,-1 1 0,-4 0 0,0-3 16,0 0-16,-1-1 0,-2 0 16,0 0-16,-2 1 0,-3-1 15,0 0-15,-3-1 0,0 0 16,-4 1-16,-1 0 0,-3 1 15,-1-1-15,0-1 0,-2 0 16,-3 0-16,-3 0 0,-2 0 16,-2 0-16,-2 0 0,-7 0 15,1-1-15,-3-1 0,0 2 16,-4-1-16,-2 1 0,0-1 0,-2 1 16,-2-1-16,0 1 0,-2-1 15,0 1-15,1-1 16,-3 1-16,5-1 0,-9-16 0,-3 11 15,3 3-15,0 1 0,-12-7 16,-30-12-16,-13-4 0,13 6 16,11 4-16,4 2 0,0 0 15,2 1-15,1 1 0,3 1 0,2 1 16,0-1-16,1 2 0,4 0 16,5 3-16,4 1 0,3 1 15,4 2-15,0 1 0,-1-1 16,0-1-16,4 0 0,10 5 15,-4-3-15,-2 1 0,19 3 16,41 12-16,-2 5 0,-20-6 16,-8-2-16,-2-1 0,1 1 0,-2 0 15,-5-1-15,-2 1 0,0-1 16,-4 1-16,-1-1 0,-6-1 16,-4-1-16,-4-5 0,-2-2 15,-3 0-15,1-2 0,-2 1 16,2 3-16,-9 11 0,2-12 15,0 0-15,-16 6 0,-21 3 16,-2-4-16,10-2 0,4-1 0,4 0 16,5 0-16,1 2 0,-7 3 15,16-5-15,2-2 0,3 0 16,2-2-16,2-1 0,-1 1 16,1-1-16,0 0 0,-1 1 15</inkml:trace>
  <inkml:trace contextRef="#ctx0" brushRef="#br0" timeOffset="47194.66">1108 5896 0,'0'0'0,"0"0"0,4 15 0,-4-15 0,9 31 16,-4-15-16,-2 1 0,-1 1 16,-1 2-16,-1-2 0,-1 1 0,-1-1 15,0-1-15,2-17 0,-1 10 16,-2-1-16,1 0 0,0-2 16,0 0-16,-1-1 0,0-1 15,0 0-15,1-2 0,-31 6 16,28-12-16,1-3 0,-1-1 15,1-2-15,1-3 0,0-2 16,0-1-16,1-3 0,2 0 16,1-1-16,1 0 0,0 8 15,-2 11-15,0 0 0,8-13 0,1 1 16,-1 1-16,33-51 0,-28 48 16,1 1-16,3 2 0,0 4 15,3 1-15,1 1 0,-2 2 16,1 0-16,-5 1 0,-1 1 15,-4 0-15,-10 1 0,0 0 16,0 0-16,0 0 0,0 0 0,0 0 16,0 0-16</inkml:trace>
  <inkml:trace contextRef="#ctx0" brushRef="#br0" timeOffset="47928.84">1910 5892 0,'0'0'0,"0"0"0,21-1 16,-1 0-16,3 1 0,3 3 15,-26-3-15,20 2 0,0 0 16,2 1-16,1-1 0,-21-1 16,22 1-16,4 3 0,-1-2 15,11 1-15,-16-3 0,-3 1 0,-4-1 16,-2 0-16,-7-1 0,0 0 15,0 0-15,0 1 0,-2-1 16</inkml:trace>
  <inkml:trace contextRef="#ctx0" brushRef="#br0" timeOffset="48069.44">1862 6004 0,'0'0'0,"0"0"0,18 7 16,1-1-16,2 0 0,3-1 15,-3-2-15,3 1 0,2 0 0,4 2 16,3-1-16,3 4 0,6 2 15,-2-2-15,-2 1 0,-5-1 16,-4-1-16,-14-3 0,-2-1 16,-2-1-16,-11-3 0,0 0 15</inkml:trace>
  <inkml:trace contextRef="#ctx0" brushRef="#br0" timeOffset="59489.39">20024 5871 0,'0'0'16,"0"0"-16,0 0 0,0 0 0,0 0 16,0 0-16,0 0 0,0 0 0,4-1 15,28-10-15,-23 12 0,0-1 16,-9 0-16,0 0 0,27 5 16,-19-4-16,1 1 0,0 0 15,1-1-15,4 1 0,3 0 16,-17-2-16,10 0 0,3 1 15,0-1-15,3 0 0,-1-1 16,-11 1-16,15-1 0,9-1 16,2 1-16,-1-2 0,3 1 0,2-1 15,0 0-15,0-1 0,83-5 16,-56 4-16,-15 1 0,-5 1 16,-4 0-16,1 1 0,-1-1 15,0 0-15,-2 1 0,0 1 16,1 1-16,-1 0 0,-3 0 15,-1 1-15,-2-1 0,-2 1 16,-3-1-16,-5 1 0,-3 0 0,-3-1 16,-1 0-16,-7 0 0,9 0 15,-13 0-15,11-2 0,-12 2 16,8 0-16,-8 0 0,4 0 16,-4 0-16,4-1 0,-2 1 15</inkml:trace>
  <inkml:trace contextRef="#ctx0" brushRef="#br0" timeOffset="60567.37">18792 4758 0,'0'0'0,"0"0"0,0 0 0,0 0 0,0 0 15,0 0-15,0 0 0,41 0 16,-41 0-16,15 0 0,-8 1 16,2 1-16,-1 0 0,1-1 15,2 1-15,3-2 0,2-2 16,3-1-16,-19 3 0,12-1 0,3-2 16,-1 1-16,3 0 0,-17 2 15,17-3-15,9 0 0,4-2 16,1 1-16,1 0 0,2 0 15,1 1-15,0-1 0,0 1 16,0-1-16,-1 1 0,64-1 16,-53 2-16,-13 0 0,1 0 15,-3 1-15,-4 1 0,-4 1 16,1 1-16,-2 0 0,-3 1 0,-2 1 16,-4-1-16,0 1 0,-3 0 15,-1 0-15,-2-2 0,-2 1 16,0-2-16,0 1 0,-1 0 15,-1 0-15,2 0 0,-4-2 16,3 2-16,9 8 0,-12-10 16,0 0-16,0 0 0</inkml:trace>
  <inkml:trace contextRef="#ctx0" brushRef="#br0" timeOffset="80737.12">23305 6914 0,'0'0'0,"0"0"0,0 0 0,0 0 16,0 0-16,0 0 0,0 0 16,0 0-16,0 0 0,0 0 15,0 0-15,0 0 0,0 0 16,0 0-16,0 0 0,0 0 16,0 0-16,0 0 0,0 0 15,0 0-15,0 0 0,0 0 0,0 0 16,0 0-16,4-1 0,1 0 15,-5 1-15,0 0 0,0 0 16,45-6-16,-45 6 0,11 1 16,-6 0-16,0 0 0,0-1 15,2 1-15,-1-1 0,1-2 16,2 0-16,1-1 0,0 1 16,0 0-16,1 2 0,-2 2 15,1-1-15,2 0 0,-12-1 0,18 0 16,-18 0-16,20 1 0,-20-1 15,6 0-15,0 0 0,1 2 16,1-2-16,-1 0 0,-4 0 16,5 0-16,7 0 0,1 0 15,3 1-15,1-1 0,-1 0 16,0 1-16,-5 0 0,0-1 16,0 0-16,4 0 0,1 1 15,0-2-15,3 1 0,-1-1 0,-1 0 16,1 0-16,0 1 0,-1-3 15,0 2-15,-1 0 0,0-1 16,0 0-16,0 0 0,0 0 16,-1 1-16,-1 0 0,-4 1 15,0 0-15,2 1 0,1-1 16,-3 1-16,2-1 0,1 0 16,0 0-16,-1 0 0,4 0 0,1 0 15,0-1-15,-9 1 0,3 0 16,8-1-16,3 0 0,-6 1 15,-3-1-15,-2 1 0,-2 0 16,4 0-16,0 0 0,2 0 16,0 0-16,-2 1 0,-2-1 15,-3 0-15,6 1 0,2 1 16,-5-1-16,1 0 0,2-1 16,-5 1-16,1-1 0,3 0 0,1 0 15,1 1-15,2-1 0,-2 1 16,-2 0-16,-3-1 15,3 0-15,-1 0 0,4 0 0,1 2 16,0-1-16,-3 0 0,-3 0 16,2-1-16,0 2 0,-2-2 15,3 1-15,4 1 0,-2 0 16,-1 1-16,1-2 0,-2 0 0,-2 0 16,-3-1-16,6 1 0,3-1 15,2 0-15,-4 2 0,-6-2 16,-2 0-16,0 0 0,9-2 15,3 2-15,0-1 0,-2 0 16,0 0-16,1 0 0,-2 0 16,-5 0-16,3 0 0,-1 1 15,-2 0-15,-2 0 0,6 0 0,1 0 16,4 0-16,2 1 0,-8-1 16,-3 0-16,1 0 0,2 0 15,1-1-15,-3 0 0,-2 1 16,-1-1-16,-5 1 0,0 0 15,3 1-15,7-1 0,3 1 16,0 1-16,-5-2 0,-4 1 0,-1-1 16,-1 0-16,4 1 15,3 0-15,-3 0 0,-4-1 0,0 1 16,1-1-16,2 2 0,-2-1 16,2 0-16,1 0 0,-4 0 15,-1-1-15,-1 1 0,1-1 16,3 1-16,0 1 0,1-1 15,0 2-15,-1-1 0,2 0 16,-2 0-16,0 0 0,-1 0 16,-2-1-16,0 1 0,1-1 0,-2-1 15,-1 1-15,0-1 0,3 0 16,-2 0-16,0 0 0,2 0 16,-1 0-16,2-1 0,0 0 15,-1 1-15,-1-2 0,-1 1 16,-1 0-16,-1 1 0,-1-1 15,31-3-15,-16 2 0,-9 1 16,-2-1-16,-1 2 0,-2 0 16,-1 1-16,3 0 0,-8-1 0,0 0 15,0 0-15,0 0 0,0 0 16,0 0-16,0 0 0,0 0 16,0 0-16</inkml:trace>
  <inkml:trace contextRef="#ctx0" brushRef="#br0" timeOffset="103032.25">28604 5935 0,'0'0'0,"0"0"0,3 4 16,3 9-16,-6-13 0,8 19 0,-4-7 15,2 1-15,-2 2 0,-1 1 16,0 3-16,-1 1 0,-2-20 15,3 14-15,-1 1 0,1 1 16,-1 0-16,1 0 0,-3-11 16,4 12-16,-2 2 0,0-1 15,0-2-15,0-3 0,-1-2 16,0-3-16,-1 0 0,1-2 0,0-2 16,-1-4-16,1 10 0,0-2 15,3-3-15,-3-15 0,-1-3 16,-11-31-16,8 29 0,1-3 15,3-1-15,0-1 0,1-3 16,2 1-16,1-2 0,2-1 16,2 0-16,1 1 0,2-1 15,4 1-15,1 2 0,1 1 16,-8 9-16,4 0 0,0 1 0,0 3 16,0 4-16,2 0 0,-6 4 15,-1 0-15,12 5 0,6 8 16,-3 5-16,-6 1 0,-3 3 15,-3 2-15,-3 0 0,-1 1 16,-2 1-16,0 3 0,0 0 16,0-1-16,0-2 0,-2-1 15,-2-1-15,0-4 0,-2-1 0,0-1 16,-1 3-16,0-5 0,0-5 16,1-3-16,-1 2 0,1-5 15,-1 2-15,1-6 0,-1 7 16,1-8-16,0 3 0,0 0 15,0-2-15,0 2 0</inkml:trace>
  <inkml:trace contextRef="#ctx0" brushRef="#br0" timeOffset="103547.84">29221 5867 0,'0'0'16,"0"0"-16,0 0 0,2 4 0,-1 0 15,3 15-15,-3-10 0,0 1 0,0 3 16,1 3-16,1 3 0,0 3 16,-3-22-16,2 16 0,2 2 15,-1 1-15,1-1 0,-4-16 16,4 17-16,1 5 0,0-1 15,1 1-15,0-3 0,0 0 16,-1-4-16,1-1 0,0-3 0,1-3 16,-3-2-16,1-3 0,-2-2 15,0 0-15,14 1 0,4-17 16,-8 0-16,0-7 0,3-7 16,-4-3-16,-4 2 0,3-18 15,-8 22-15,-1-1 0,-1 0 16,1 1-16,1 2 0,0 2 15,-1 2-15,1 4 0,-3 14 16,2-7-16,-2 7 0,0 0 0,0-1 16,3-4-16,0 2 0,8 4 15,-8 1-15,1 2 0,-2 0 16,8 15-16,6 27 0,-2 2 16,-5-9-16,-2-5 0,-3-4 15,-2-3-15,0-3 0,-2-5 16,0-4-16,0 2 0,0-9 0,0-1 15,0-1-15,-1 0 0,1-5 16,0 5-16,0-6 0,0 3 16,0 2-16</inkml:trace>
  <inkml:trace contextRef="#ctx0" brushRef="#br0" timeOffset="104282.16">29662 5935 0,'0'0'0,"7"13"0,0 0 0,2 0 16,-1 3-16,0 3 0,-1 3 15,-7-22-15,4 16 0,0 1 16,-1 0-16,1-1 0,0 0 16,-4-12-16,3 12 0,0 1 15,1-2-15,-2-3 0,-1-3 16,0-1-16,0-2 0,0-1 0,-1-1 15,0-3-15,1 4 0,-23 7 16,19-24-16,0-5 0,0-3 16,-2-3-16,0-2 0,1-1 15,1 1-15,2 1 0,3 0 16,2 0-16,3 2 0,2 0 16,0 1-16,3 0 0,-2 4 15,0 4-15,1 3 0,-2 6 16,0 3-16,1 4 0,0 4 15,0 3-15,2 1 0,-2 3 0,-1 3 16,-6-8-16,6 12 0,-1 4 16,-1 2-16,-1-4 0,0-1 15,0-1-15,-1 2 0,-1-4 16,-2-3-16,0-1 0,-1-3 16,-1-2-16,0-3 0,1 0 15,-1-4-15,0 3 0,-1-3 0,1 2 16,0-4-16,0 4 0,-6 3 15,1-16-15,1-3 0,2 7 16,-15-54-16,15 40 0,2-2 16,2-2-16,1-2 0,-1 13 15,2-10-15,2-1 0,2 1 16,-1 5-16,1 0 0,1 3 16,2-1-16,3 2 0,0 3 15,-3 3-15,2 1 0,2 1 0,-8 4 16,-4 0-16,6 0 15,14 9-15,11 13 0,-11 1 0,-6-2 16,-6 4-16,-3 2 0,-2 1 16,-4-2-16,-2 0 0,-1 2 15,0-4-15,0-2 0,1-4 16,-1-4-16,1-2 0,-1 1 0,1-3 16,-2-1-16,1-1 0,1-3 15,-1 2-15,0-3 0,0 2 16,1-5-16,-1 8 0,1-9 15,0 1-15,-1 3 0,-3 14 16,4-18-16</inkml:trace>
  <inkml:trace contextRef="#ctx0" brushRef="#br0" timeOffset="104735.24">30580 5793 0,'0'0'0,"0"0"0,0 0 16,-4-2-16,1 0 0,-13-8 15,10 8-15,-3 1 0,-5 2 16,-2 2-16,-4 3 0,-3 2 0,6 0 16,-3 1-16,-2 2 15,3 2-15,-1 0 0,2 0 0,2-1 16,3 0-16,3-2 0,9-10 15,-6 10-15,2-2 0,1 0 16,3-4-16,0 0 0,0-1 16,1 1-16,0 4 0,5 6 15,17 12-15,54 18 0,-25-22 0,-21-9 16,-7-4-16,-2-1 0,-3 1 16,-5-1-16,-4 0 0,-1 2 15,-4-2-15,-3-4 0,-1 1 16,0-5-16,-1 11 0,-23 29 15,-30 9-15,17-23 0,9-7 16,2-4-16,-1-1 0,3-2 16,2-2-16,-4 0 0,16-6 0,2-1 15,2-1-15,2-1 0,2 0 16,0 0-16,2-1 0,0 0 16,0 0-16</inkml:trace>
  <inkml:trace contextRef="#ctx0" brushRef="#br0" timeOffset="105125.85">30802 5678 0,'0'0'0,"0"0"0,14-8 16,-1 1-16,4 0 0,1 1 16,3 3-16,1 1 0,-2 0 15,-20 2-15,15 0 0,-1-1 16,1 0-16,0 0 0,0-1 15,-12 2-15,13-2 0,4 1 16,0-2-16,-2 2 0,-2-1 0,-3 1 16,-4 0-16,2 0 0,-3 0 15,-1 0-15,4 0 0,-6 1 16,29-6-16,-14 0 0,-20 6 16,0 0-16,0 0 0,0 0 15,0 0-15,0 0 0</inkml:trace>
  <inkml:trace contextRef="#ctx0" brushRef="#br0" timeOffset="105532.03">30771 5697 0,'0'0'15,"0"0"-15,7 5 0,1 0 0,0 1 16,0 2-16,1 1 0,0 3 15,0 3-15,-2 4 0,-1 4 0,-6-23 16,4 18-16,-1 3 0,-1-1 16,-1 2-16,-1-20 0,1 21 15,0 8-15,-2 3 0,-1 0 16,-1 0-16,0-1 0,-3-1 16,1-1-16,1-3 0,-1-2 15,2-3-15,0-1 0,0-2 0,-4 27 16,6-37-16,-1 8 0,1-8 15,1-6-15,0 3 0,2 3 16,0-1-16,3 2 0,2-2 16,1-1-16,5-1 0,6 0 15,0-4-15,0 0 0,4-1 16,0 0-16,-3-1 0,-1-1 16,0-3-16,7-2 0,-4-2 15,1-4-15,-17 8 0,0 0 0,0 2 16,-3-2-16,0 2 0,-1 0 15,0-1-15,0 1 0,1 0 16</inkml:trace>
  <inkml:trace contextRef="#ctx0" brushRef="#br0" timeOffset="105953.9">31179 5900 0,'0'0'0,"0"0"0,-4 0 15,-8 4-15,3-1 0,-2 3 16,-1 2-16,-1 3 0,3 4 16,1 4-16,2 3 0,7-22 15,-5 15-15,2 3 0,1-1 16,1-1-16,2 0 0,-1-13 0,2 14 16,2 4-16,3 1 0,0-5 15,2 1-15,0-4 0,3-2 16,-2-3-16,2-2 0,-1-1 15,-1-4-15,30-3 0,-9-10 16,-7-3-16,-5-3 0,5-13 16,-19 14-16,-2-2 0,-3-1 15,-3-3-15,-3 0 0,-4-1 16,-2 3-16,2 14 0,-2-1 0,-28-13 16,19 11-16,2 1 0,2 3 15,3 1-15,2 1 0,3 2 16,9 1-16,0 0 0,0 0 15,0 0-15,0 0 0,0 0 16,0 0-16,0 0 0,0 0 16,0 0-16,0 0 0,0 0 15,0 0-15</inkml:trace>
  <inkml:trace contextRef="#ctx0" brushRef="#br0" timeOffset="106453.88">31422 5574 0,'0'0'0,"0"0"0,21-1 0,1-1 15,-1 1-15,2 1 0,1-3 16,0 2-16,-24 1 0,16-1 16,1 0-16,-1 0 0,2-1 15,-2 1-15,-10 1 0,11-1 16,3-1-16,0 2 0,-1-2 15,-2 2-15,-2-1 0,-3 1 16,-2 0-16,-3 0 0,2 0 16,-2 1-16,0-1 0,-2 0 15,16 6-15,-17-4 0,0 1 0,-4-3 16,4 4-16,1 3 0,0 5 16,2 10-16,-2 17 0,-1 9 15,1-1-15,2-3 0,0-6 16,1-4-16,-1 0 0,-1 0 15,1-1-15,1-1 0,-3-1 16,1 0-16,-2-1 0,0-1 0,-1-5 16,-1-1-16,-1-4 0,-1-3 15,-1 3-15,-3 4 0,-1-1 16,-7 1-16,-5 0 0,1-5 16,-2-2-16,-3-1 0,0 0 15,-2-2-15,1-2 0,3-2 16,1-3-16,5-2 0,2-1 15,4-2-15,4-1 0,-2 0 16,-8 2-16,3-4 0,10 2 0,0 0 16,0 0-16,0 0 0,0 0 15,-2 0-15,-17-7 0,19 7 16</inkml:trace>
  <inkml:trace contextRef="#ctx0" brushRef="#br0" timeOffset="106985.05">32183 5631 0,'0'0'0,"0"0"0,4-3 16,-1 3-16,-2-3 0,-1 3 16,0 0-16,0 0 0,0 0 15,-5 0-15,-25-2 0,23 2 16,-2 2-16,-2-1 0,0 1 0,-2 1 15,1 0-15,0 1 0,-2 0 16,0-1-16,0 0 0,2-1 16,3 1-16,0-2 0,9-1 15,-7 4-15,8-1 0,1 0 16,2 1-16,3 1 0,-1 1 16,0 3-16,1 1 0,1 2 15,0 5-15,-1 1 0,0 1 16,-5-12-16,3 12 0,0 7 15,-1 3-15,-1 1 0,0 2 0,0 3 16,-1-2-16,2 0 0,-1 0 16,1-2-16,0-1 0,-1-1 15,0 0-15,1-1 0,-1-2 16,0-2-16,-1-1 0,1-4 16,0-2-16,0-1 0,3-2 15,-1-2-15,1-2 0,2-2 0,2 0 16,-2-3-16,1-1 0,1-1 15,1-2-15,0 0 0,2-1 16,12-2-16,13-5 0,-7-3 16,-8-1-16,-2-2 0,-4 1 15,1-2-15,-11 8 0,-1 1 16,-1 2-16,-2 0 0,-1 1 16,-1 0-16,1 1 0,0-1 0,0 0 15</inkml:trace>
  <inkml:trace contextRef="#ctx0" brushRef="#br0" timeOffset="107344.45">32501 5922 0,'0'0'0,"0"0"0,-8-9 0,0 0 16,0 3-16,-1 2 0,1 4 15,1 4-15,-2 4 0,1 6 16,1 0-16,0 4 0,2 1 16,0 2-16,5-2 0,1 0 0,5 0 15,0-2-15,2-2 0,1-1 16,3-4-16,0-2 0,4-3 15,-1-1-15,3-4 0,0-4 16,1-1-16,0-3 0,-4-2 16,0-4-16,-4-1 0,-4-1 15,-3-1-15,-4 0 0,-4 0 16,4 17-16,0 0 0,-14-10 0,-55-34 16,48 31-16,-2 1 0,0 1 15,0 2-15,1 5 0,1 1 16,3 4-16,1 1 0,3 2 15,3 1-15,3 1 0,4 0 16,4-6-16,0 0 0,0 0 16,0 0-16,0 0 0,0 0 15,0 0-15,0 0 0,0 0 0</inkml:trace>
  <inkml:trace contextRef="#ctx0" brushRef="#br0" timeOffset="107844.4">32664 5609 0,'0'0'0,"0"0"0,9-10 0,0 1 0,2 1 15,1 1-15,1 2 0,3 0 0,0-1 16,2 1-16,1 0 0,-19 5 16,13-3-16,2 0 0,-1 2 15,0 0-15,1 0 0,-13 1 16,15-1-16,4 1 0,4 0 15,2 2-15,-1-1 0,-1 1 16,-2 1-16,-1-2 0,-3 1 16,-3 1-16,30 5 0,-33-4 15,-2-1-15,-4 0 0,-1-1 0,-1 1 16,0 0-16,-2-1 0,1 2 16,0 0-16,-1 2 0,1 3 15,-2 4-15,1 13 0,-3 23 16,1 0-16,1-11 0,0 6 15,3 0-15,0-6 0,2-2 16,1-1-16,0 1 0,1 4 16,0-2-16,-1-3 0,0-4 0,0-4 15,-2-2-15,-1 1 0,-2-1 16,-1-4-16,-1-5 0,-2-5 16,-1 6-16,-5 2 0,-7 1 15,-3-1-15,-7-2 0,-4 0 16,-4-2-16,-3 2 0,-3 2 15,-2 2-15,0-1 0,0-1 16,-4 0-16,11-4 0,6-4 0,7-3 16,8-3-16,9-4 0,-2 1 15,5-2-15,0 0 0,0 0 16</inkml:trace>
  <inkml:trace contextRef="#ctx0" brushRef="#br0" timeOffset="110469.2">30190 6165 0,'0'0'0,"0"0"0,0 0 0,0 0 15,0 0-15,0 0 0,0 0 16,5 0-16,-5 0 0,0 0 16,0 0-16,40-2 0,-37-1 15,1 0-15,0-1 0,-1 0 16,0 0-16,0 0 0,1 1 0,1-2 16,-1 0-16,1-1 0,0-4 15,-1-3-15,-1-2 0,0 1 16,0-2-16,-1 3 0,-2-2 15,-2 2-15,-2 0 0,0 4 16,-1-1-16,1 2 0,1 3 16,-1 1-16,-3 1 0,-2 3 15,2 0-15,-1 1 0,2 0 16,-1 1-16,0 1 0,0 0 16,1 1-16,-2 0 0,3 1 0,0 0 15,2-1-15,2 0 0,1-1 16,0 5-16,0 4 0,-1-1 15,1-11-15,0 0 0,0 0 16,0 0-16,6 15 0,22 70 16,-23-69-16,0-2 0,0 0 15,0-1-15,3-2 0,-1-1 16,1-2-16,2-2 0,-1 0 16,1-2-16,1 1 0,0-2 0,-2 1 15,1 0-15,-1 0 0,-1 0 16,1-1-16,-1-1 0,0-1 15,0 0-15,0-2 0,-3-2 16,-1 0-16,-4 3 0,0 0 16,0 0-16,0 0 0,0 0 15,0 0-15,0 0 0,0 0 0,0 0 16,0 0-16</inkml:trace>
  <inkml:trace contextRef="#ctx0" brushRef="#br0" timeOffset="111234.75">29514 5972 0,'0'0'0,"0"0"0,0 0 0,0 0 16,0 0-16,0 0 0,0 0 16,0 0-16,0 0 0,-2-4 15,2 4-15,-19-25 0,19 25 16,0 0-16,-9-11 0,6 8 15,-2 1-15,0-1 0,1 1 0,-1 1 16,-1 0-16,2-3 0,0 1 16,0-1-16,0-1 0,0 0 15,0 1-15,-2-1 0,1 1 16,0 0-16,-2 0 0,-3 2 16,-2 0-16,0 1 0,0 1 15,2-1-15,1 2 0,0-1 16,2 2-16,1-1 0,2 0 15,0 0-15,0 2 0,2 1 0,0 2 16,0 0-16,0 2 0,1 1 16,0 0-16,1 0 0,-1 1 15,1-2-15,0-1 0,0-7 16,0 0-16,0 0 0,0 0 16,0 0-16,0 0 0,0 0 15,0 0-15</inkml:trace>
  <inkml:trace contextRef="#ctx0" brushRef="#br0" timeOffset="113640.86">28622 6727 0,'0'0'0,"0"0"0,3 4 16,4 8-16,-3-3 0,0 2 16,-1 1-16,-1 4 0,0 4 15,-2-20-15,0 17 0,0 1 16,1 4-16,-1 1 0,0-20 16,0 21-16,0 7 0,1 1 0,0-2 15,-1-2-15,0-2 16,1-5-16,-1-3 0,0-4 0,0-4 15,1-3-15,-1-7 0,0 0 16,0 19-16,-1-10 0,0-18 16,1-5-16,0 8 0,1-72 15,2 53-15,2-2 0,0 0 0,0-2 16,1-1-16,0 2 0,3 2 16,1 2-16,3 2 0,3 5 15,0 2-15,2 4 0,-10 8 16,5 1-16,-3 0 0,3 5 15,12 9-15,0 14 0,-8 3 16,-6 0-16,-4 2 0,-2 0 16,-2 0-16,-2-2 0,-1 2 15,-1 0-15,1-3 0,0-4 0,1 4 16,-1-18-16,0 0 0,0-4 16,0 1-16,1-6 0,-1 5 15,0-6-15,0 6 0,0-6 16</inkml:trace>
  <inkml:trace contextRef="#ctx0" brushRef="#br0" timeOffset="114078.32">29369 6857 0,'0'0'0,"0"0"0,-2-12 16,-3 1-16,0 2 0,-2 2 15,-3-1-15,-4 1 0,-4 3 16,-4 4-16,-3 7 0,-2 1 15,8 2-15,-1 1 0,1 2 16,2 2-16,1 0 0,2 1 16,1 1-16,3 0 0,2 0 0,6-13 15,-4 13-15,0 2 0,4-1 16,1-3-16,1-5 0,1 5 16,4 2-16,22 16 0,-8-24 15,-11-7-15,50-4 0,-40-5 16,-1-2-16,0-3 0,-1-4 15,1-2-15,-3-2 0,-8 7 16,-1 2-16,-5 11 0,0 0 16,0 0-16,0 0 0,0 0 0,0 0 15,0 0-15,0 0 0,45-103 16,-47 106-16,0 3 0,-1 3 16,0 6-16,0 4 0,0 4 15,2-12-15,-3 13 0,3 6 16,0-3-16,2-3 0,0-7 15,-1-4-15,2 1 0,-1-8 0,-1 0 16,0-3-16,1 6 0,-1-9 16,1 4-16,-1-4 0,0 7 15,0-7-15</inkml:trace>
  <inkml:trace contextRef="#ctx0" brushRef="#br0" timeOffset="114578.3">29564 6814 0,'0'0'0,"0"0"0,1 14 0,0 1 15,-2 3-15,-2 4 0,-2 2 0,-1 1 16,6-25-16,-6 19 0,0-2 16,1 1-16,-1-1 0,0-3 15,5-11-15,-5 11 0,2-3 16,4-11-16,-16 36 0,19-43 16,2-6-16,1-2 0,2-5 15,-2 3-15,-6 17 0,0 0 16,9-23-16,39-83 0,-34 80 0,-2 2 15,-1 5-15,-2 5 0,0 3 16,0 6-16,0 3 0,0 7 16,-2 4-16,-1 7 0,-3 4 15,-2 5-15,-2 2 0,-2 1 16,0-11-16,0 7 0,1-3 16,0-6-16,1-4 0,1-2 15,0-4-15,-1 1 0,1-6 16,0 8-16,8 17 0,-2-31 15,1-4-15,1-4 0,1-4 0,2-3 16,1-3-16,1-2 0,-3 5 16,2-6-16,1 1 0,-3 3 15,-1 5-15,-1 8 0,-6 6 16,1 0-16,-3 3 0,6-3 16,4 6-16,-6 1 0,1 1 15,-2 3-15,4 16 0,-2 18 16,-4-2-16,-1-11 0,0-9 0,0-8 15,0 4-15,0-10 0,1 3 16,-1-4-16,0 4 0,0-8 16,0 5-16,0-5 0,0 3 15,0 1-15</inkml:trace>
  <inkml:trace contextRef="#ctx0" brushRef="#br0" timeOffset="115203.35">30001 6861 0,'0'0'0,"0"0"0,0 0 0,4-1 15,-4 1-15,4 1 0,14 1 16,-18-2-16,0 0 0,0 0 16,0 0-16,31 0 0,-25-2 15,0-2-15,2 0 0,-3-1 16,1-2-16,-1-3 0,-1-3 16,-2 2-16,-2-1 0,-3 2 0,-2 1 15,-1 1-15,-2 4 0,-4 0 16,-2 4-16,-3 1 0,1 5 15,-2 4-15,1 3 0,0 3 16,1 3-16,0 3 0,2 1 16,1 1-16,4 0 0,2-1 15,2 1-15,3-1 0,3-2 16,1-2-16,-2-19 0,4 11 16,17 22-16,-8-22 0,1-5 0,4-4 15,3-5-15,3-5 0,1-4 16,-2 0-16,-4-1 0,-2 3 15,-4 1-15,-3 0 0,-10 9 16,0 0-16,0 0 0,0 0 16,0 0-16,0 0 0,24-23 15,62-58-15,-40 38 0,-22 22 16,-7 3-16,-6 4 0,-4 6 0,-5 5 16,0-3-16,0 1 0,-2-2 15,-4 4-15,-27 1 0,19 6 16,0 1-16,1 2 0,0 0 15,4 1-15,7-8 0,-1 5 16,1-4-16,0 4 0,2 0 16,1 0-16,1 0 0,2 0 15,13 10-15,11 3 0,-2-2 16,-8-2-16,-5-5 0,-5-1 0,0 0 16,-4-1-16,-1-1 0,-2-1 15,-1-2-15,0 1 0,-1-3 16,0 3-16,0 2 0,-11 20 15,-1-13-15,1-6 0,-2 2 16,7-5-16,0-1 0,1 0 16,-1-1-16,3-1 0,0 0 0,0 1 15,0-1-15,0 0 0</inkml:trace>
  <inkml:trace contextRef="#ctx0" brushRef="#br0" timeOffset="115703.22">30884 6556 0,'0'0'0,"0"0"0,0 0 16,-18 2-16,9 0 0,-3-1 15,-2 1-15,-1 0 0,-4 1 16,-2 1-16,-1 2 0,22-6 15,-15 3-15,1 1 0,-1 0 16,2 0-16,-1-1 0,14-3 0,-12 3 16,1-2-16,0 2 0,4-2 15,0 1-15,1 0 0,0 0 16,1-1-16,1 2 0,-2 0 16,2 1-16,-1 0 0,0 2 15,0 4-15,-4 33 0,5 13 16,3-3-16,1-11 0,1-9 15,0-3-15,-2 1 0,-2 5 0,0-2 16,1-6-16,-1-4 0,2-4 16,0-1-16,0-1 0,1 0 15,1-4-15,1 5 16,4 1-16,1-3 0,2-4 0,5-1 16,7-1-16,7-4 0,1-3 15,-2-3-15,2-2 0,6-1 16,1-1-16,-1-1 0,-1 0 15,-3 1-15,-5 1 0,-4 1 0,4-2 16,-18 3-16,2-1 0,-6 1 16,4 0-16,-8 0 0,6-2 15,-6 2-15,3 0 0,-3 0 16</inkml:trace>
  <inkml:trace contextRef="#ctx0" brushRef="#br0" timeOffset="116734.39">31042 6758 0,'0'0'0,"0"0"0,0 0 0,-5 2 16,5-2-16,-22 14 0,14-5 0,1 1 16,-3 5-16,1 5 0,2-2 15,-1 2-15,2 2 0,6-22 16,-4 22-16,4-22 0,-3 21 15,2 5-15,2 1 0,2 0 16,4-2-16,4-2 0,2-4 16,2-5-16,1-3 0,2-3 15,-1-4-15,0-4 0,4-1 16,8-9-16,-1-5 0,45-52 0,-47 30 16,-13 10-16,-1-8 0,-7 11 15,-6 0-15,-5 0 0,-5 1 16,-5 4-16,-3 2 0,2 16 15,1 2-15,-1 1 0,-47 4 16,40-3-16,2 2 0,3 2 16,5 1-16,3 3 0,4-2 0,2 1 15,3-2-15,1-2 0,1-6 16,0 0-16,0 0 0,0 0 16,0 0-16,0 0 0</inkml:trace>
  <inkml:trace contextRef="#ctx0" brushRef="#br0" timeOffset="117203.11">31549 6645 0,'0'0'0,"0"0"0,0 0 0,4-2 15,13-8-15,-8 6 0,4 0 16,2-1-16,4 0 0,2 1 15,1 1-15,-22 3 0,16-1 0,0 0 16,2 1-16,-2 0 16,0 1-16,-14-1 0,14 0 0,4 2 15,0-1-15,-3 2 0,-1-1 16,-3 1-16,0 2 0,-3 1 16,-2-1-16,0 1 0,-2 1 15,0 3-15,-1 3 0,0 5 16,5 40-16,-7-11 0,-2-12 15,0-6-15,2-4 0,-1-3 16,1-1-16,-1-4 0,0-1 0,0-2 16,0-3-16,-1-1 0,0-1 15,-1-3-15,0-3 0,0 1 16,-1 5-16,-3 6 0,-8 3 16,-11-1-16,-6-3 0,-6-2 15,1-3-15,4-3 0,2 0 16,4-3-16,4-2 0,7-2 15,-1 1-15,-3-3 0,11 2 0,-1-1 16,4 1-16,-4-1 0,6 2 16,-4-1-16,5 1 0,-2 0 15,-3-2-15</inkml:trace>
  <inkml:trace contextRef="#ctx0" brushRef="#br0" timeOffset="117624.96">32337 6641 0,'0'0'0,"0"0"0,-5-1 15,-11-1-15,6 2 0,-2 0 16,-2 2-16,-3 2 0,-4 2 16,-1 1-16,-2 0 0,24-7 15,-15 6-15,0-1 0,2-1 16,1 1-16,0-1 0,2-2 0,2 1 15,0-1-15,1 0 0,2 1 16,0-1-16,1 2 0,1-3 16,-5 19-16,8-4 0,0-10 15,0 2-15,1-1 0,0 14 16,0 11-16,-1 4 0,-1 3 16,0-3-16,0-7 0,1-5 0,0-2 15,0-3-15,1 0 16,3 2-16,1-3 0,2-2 15,2 0-15,4 0 0,0-2 0,2-3 16,0-2-16,3-3 0,2 2 16,2-3-16,-1-1 0,-3-3 15,0 1-15,-3-2 0,10-2 16,-17 1-16,1 0 0,-2 1 16,-2-1-16,-2 1 0,0-1 0,0 0 15,-1 1-15,3 0 0</inkml:trace>
  <inkml:trace contextRef="#ctx0" brushRef="#br0" timeOffset="117843.69">32508 6871 0,'0'0'0,"0"0"0,0 0 0,-1 4 0,-2 9 16,2-2-16,0 2 0,-1 3 16,0 1-16,0 2 0,-1 3 0,3-22 15,-2 15-15,-1 1 0,1 1 16,-1 0-16,3-17 0,-2 16 15,1 2-15,0-2 0,1-7 16,3 13-16,-1-11 0,0-2 16,1-2-16,-1 1 0,-1-5 15,1 1-15,0-1 0,-1 1 16,1-2-16</inkml:trace>
  <inkml:trace contextRef="#ctx0" brushRef="#br0" timeOffset="118234.29">32682 6789 0,'0'0'0,"0"0"0,0 0 0,6 0 0,19-1 16,-11 1-16,1-2 0,3 1 15,2-1-15,3 0 0,-23 2 16,16-2-16,0 0 0,1-2 0,-1 2 16,-15 1-16,16-2 0,3-1 15,1 0-15,-3-1 0,-2 2 16,-3 0-16,-3 1 0,-2 1 15,-2-1-15,-2 2 0,0-1 16,-4 1-16,8 0 0,-2 1 16,-5-1-16,6 3 0,14 27 15,-11 25-15,-5 0 0,-2-9 0,0-8 16,2-8-16,0-6 0,1-5 16,0 1-16,1 3 0,-2 1 15,-1-5-15,-2-5 0,0-3 16,-1-4-16,-1-4 0,0 1 15,-2 8-15,-10 9 0,-24 3 16,-9-3-16,4-6 0,2-1 16,0-1-16,5-2 0,-5 2 15,14-5-15,6-2 0,8-3 0,5-1 16,2 0-16,2-2 0,2 0 16,0 0-16,0 0 0</inkml:trace>
  <inkml:trace contextRef="#ctx0" brushRef="#br0" timeOffset="119124.85">28666 7635 0,'0'0'0,"0"0"0,0 5 0,2 9 0,-2 0 15,0 1-15,0 4 0,-1 5 16,0-5-16,-2 3 0,0 3 16,-1 2-16,1 1 0,-1 1 15,0-2-15,0-1 0,4-25 16,-3 22-16,-1 3 0,0-4 0,1-5 15,0-6-15,2-4 0,0-4 16,0 2-16,0 1 0,3-11 16,16-66-16,-12 49 0,1-3 15,3-1-15,2-5 0,3-1 16,0-2-16,2 4 0,-2-1 16,2 5-16,-3 4 0,1 4 15,-2 7-15,-1 5 0,0 7 16,-3 6-16,-9-7 0,4 3 0,6 12 15,1 19-15,-4 4 0,-3-1 16,-1-2-16,0 0 0,-3-1 16,2 0-16,-4-1 0,2-4 15,0 6-15,0-20 0,0-6 16,0 0-16,0-3 0,0-3 16,0 1-16,0-1 0,0 0 15,0 1-15</inkml:trace>
  <inkml:trace contextRef="#ctx0" brushRef="#br0" timeOffset="119577.93">29377 7711 0,'0'0'0,"0"0"0,0 0 16,0 0-16,-2-4 0,-1 1 0,-16-7 15,9 6-15,-3 0 0,-2 4 16,-5 4-16,-3 2 0,5 2 15,-2 1-15,1 3 0,-1 2 16,2 0-16,2 3 0,0-1 16,3 2-16,2 2 0,8-17 15,-6 16-15,0 4 0,2 1 16,3-1-16,2-4 0,4-3 0,0 3 16,4-3-16,1-1 0,28 4 15,-17-15-15,-6-6 0,57-24 16,-50 12-16,0-4 0,-2-3 15,0-2-15,-2-4 0,-15 27 16,0 0-16,7-22 0,0 3 16,-1 0-16,0 3 0,-2 1 15,1 2-15,-5 13 0,0 0 16,3-3-16,18-13 0,-18 20 0,1 3 16,-2 6-16,-1 6 0,-1-18 15,-2 17-15,-3 24 0,0-1 16,1-3-16,1-3 0,0-6 15,2-6-15,0 2 0,1-16 16,-1 0-16,1-6 0,0 8 16,0-11-16,0 2 0,0 2 15,0-4-15,0 0 0</inkml:trace>
  <inkml:trace contextRef="#ctx0" brushRef="#br0" timeOffset="120093.53">29614 7756 0,'0'0'0,"0"0"15,0 0-15,-5 23 0,2 2 0,-1 2 16,0 0-16,4-27 0,-4 21 16,-1-1-16,0 0 0,-1-1 0,6-19 15,-5 16-15,0 4 0,1-5 16,1-6-16,6 22 0,1-38 16,2-4-16,2-4 0,1-4 15,1-6-15,2-3 0,1-3 16,0-1-16,3-2 0,-1 0 15,2 2-15,-2 3 0,1 7 16,-3 9-16,1 8 0,-3 6 16,0 5-16,-2 4 0,-1 6 15,-3 5-15,-2 4 0,-2 2 0,-2-12 16,-1 14-16,0 1 0,-2-1 16,0-4-16,1-5 0,0-7 15,1-1-15,1-6 0,0-3 16,1 2-16,-1 2 0,3-1 15,-1-5-15,1-2 0,9-13 16,2-9-16,7-21 0,1 2 16,-3 9-16,-1 5 0,0 2 0,-3 2 15,-1 3-15,-1 6 0,-3 5 16,-3 4-16,2 1 0,-5 2 16,0 3-16,2-2 0,6 6 15,-7 0-15,-3-3 0,4 7 16,2 18-16,-2 19 0,-3-3 15,-1-10-15,0-4 0,0-8 16,0-5-16,-1 0 0,1-8 0,-1 0 16,0-3-16,1 4 0,-1-8 15,0 6-15,0-6 0,0 2 16,0 4-16</inkml:trace>
  <inkml:trace contextRef="#ctx0" brushRef="#br0" timeOffset="120452.89">30194 7768 0,'0'0'0,"0"0"0,0 0 0,17-2 16,1 1-16,-1 0 0,1 2 15,-1-1-15,0 2 0,-1-2 16,0 1-16,-3-2 0,-1 1 16,-3-3-16,-1 0 0,-1-2 15,-1-1-15,-2-2 0,-2-2 16,-3-1-16,-2-1 0,-2 2 0,-3-3 15,1 2-15,-2 1 0,-3 3 16,-1 3-16,-2 3 0,0 2 16,5 7-16,10-8 0,0 0 15,-69 55-15,51-34 0,-1 2 16,3 4-16,-1 1 0,4 2 16,3-6-16,2 5 0,2 1 15,2-1-15,5-2 0,3-1 16,2-1-16,3-4 0,3-6 0,0-5 15,2 0-15,-9-8 0,1 1 16,-4-2-16,5 2 0,-7-3 16,4 0-16,-4 0 0,6 2 15,-6-2-15</inkml:trace>
  <inkml:trace contextRef="#ctx0" brushRef="#br0" timeOffset="120749.7">30695 7674 0,'0'0'0,"0"0"0,-11 1 0,1 1 0,-2 0 16,-1 2-16,0 3 0,-2 3 16,0 1-16,0 4 0,3-1 15,2 2-15,1-1 0,5-1 16,4 0-16,3 0 0,3 0 16,4-1-16,1 0 0,2-2 15,2-1-15,-15-10 0,10 7 0,0 1 16,-1 0-16,-1 1 0,-1-1 15,-1 0-15,-2 0 0,-1 0 16,-2 11-16,-5-2 0,-12 9 16,-6-2-16,1-9 0,3-3 15,4-5-15,-3 1 0,11-5 16,0-1-16,2 1 0,-1-2 0,4 0 16,-4 0-16,5-1 0,-4 2 15,4-2-15</inkml:trace>
  <inkml:trace contextRef="#ctx0" brushRef="#br0" timeOffset="121202.84">31134 7444 0,'0'0'0,"-3"-2"0,-2 0 0,-12-2 15,6 4-15,-2 3 0,-2 1 16,15-4-16,-32 8 0,15-3 16,2-3-16,0 1 0,4 0 15,1 0-15,1-2 0,3 5 16,1-2-16,2 1 0,2 1 0,1 1 16,1 3-16,2 2 0,-1 2 15,-2-14-15,2 11 0,-1 2 16,0 2-16,-1 2 0,0-17 15,0 18-15,-6 97 0,1-44 16,-1-24-16,0-5 0,0-3 16,1-2-16,0-2 0,1-5 15,3-3-15,1-5 0,1-1 16,1 0-16,3-3 0,2-2 0,4 0 16,3-4-16,2-3 0,2-3 15,4-4-15,3-2 16,12-6-16,2-3 0,-5-1 0,-6-1 15,-4 2-15,4-2 0,-16 6 16,-5 1-16,0 2 0,-3 1 16,-2-1-16,-2 2 0,0 0 15,0 0-15,0 0 0</inkml:trace>
  <inkml:trace contextRef="#ctx0" brushRef="#br0" timeOffset="121562.19">31425 7688 0,'0'0'0,"0"0"0,-12 7 16,-1 0-16,-1 4 0,-1 3 16,0 3-16,1 2 0,0 1 15,14-20-15,-8 18 0,2-1 0,1 0 16,2 0-16,0 0 0,3-16 16,0 14-16,1 1 0,5 3 15,2-1-15,3-4 0,2-5 16,0-2-16,2-3 0,-1-2 15,100-36-15,-95 21 0,-1-5 16,-3-2-16,-2-2 0,-4-2 0,-4-1 16,-4-1-16,-3-1 0,-5 0 15,-5 0-15,-4 2 0,-3 5 16,-2 3-16,-3 3 0,-2 5 16,0 5-16,2 4 0,-1 6 15,1 2-15,3 2 0,5 0 16,2-1-16,4 0 0,3-3 15,7-6-15,0 0 0,0 0 0,0 0 16,0 0-16,0 0 0</inkml:trace>
  <inkml:trace contextRef="#ctx0" brushRef="#br0" timeOffset="121999.65">31652 7470 0,'0'0'0,"0"0"0,16 1 0,2 0 0,0 1 16,2-1-16,2 0 0,0 1 15,0 1-15,-22-3 0,15 2 16,-1 0-16,2-1 0,-2 1 16,1-1-16,-14-1 0,12 1 15,4 0-15,-1 1 0,-1 1 16,-2-2-16,-3 1 0,1 1 15,-3-1-15,0 0 0,0 1 0,-1 2 16,-1 0-16,0 1 0,1 3 16,8 33-16,-7 4 0,-4-3 15,1-1-15,1-2 0,1-2 16,0-2-16,0-3 0,1-2 16,0-1-16,-1 0 0,-1-3 15,-1-3-15,0-2 0,-2-4 16,-2-1-16,-1-5 0,-2 4 15,-4 3-15,-4 1 0,-4-4 0,-5-1 16,-4-3-16,1-1 0,-4-3 16,-1-2-16,0-2 0,1-1 15,5-2-15,3-2 0,-1-2 16,-5-5-16,16 5 0,2-1 16,1 1-16,2 0 0,1 2 15,0 0-15,0-2 0,1 2 0,-3-2 16</inkml:trace>
  <inkml:trace contextRef="#ctx0" brushRef="#br0" timeOffset="122468.38">32532 7542 0,'0'0'0,"0"0"0,0 0 0,-4-3 16,4 3-16,-19-11 0,7 10 15,-2 0-15,-3 3 0,-3 2 16,-4 2-16,-1 0 0,25-6 16,-18 5-16,2 0 0,-1 1 15,3-1-15,-1 0 0,13-4 16,-10 3-16,-1 0 0,3 1 16,2-1-16,0-1 0,1 2 0,1 0 15,0 1-15,-1 3 0,2 2 16,-1 3-16,0 36 0,8 7 15,1-2-15,2-15 0,-2-9 16,-1-4-16,1-1 0,-1-1 16,0 0-16,2 1 0,0-4 15,1-1-15,1-2 0,0-1 16,0 0-16,0-3 0,3 0 16,2-1-16,1 0 0,4 1 0,0-4 15,1-1-15,2-2 0,4 0 16,5 0-16,-1-2 0,-1-2 15,-1-1-15,-1 0 0,-1-4 16,4-6-16,4-6 0,-8 0 16,3-5-16,-13 7 0,-5 4 15,-2 1-15,-1 3 0,-3 1 0,0 0 16,-1 1-16,2-2 0,-3 3 16</inkml:trace>
  <inkml:trace contextRef="#ctx0" brushRef="#br0" timeOffset="122843.34">32649 7782 0,'0'0'0,"0"0"0,12-15 0,0 1 0,1 0 15,3 1-15,-1 2 0,3 0 0,-1 2 16,1 0-16,1 2 0,-19 7 16,11-3-16,0 1 0,0 0 15,-2 1-15,1 1 0,0 0 16,-2 3-16,1-2 0,-2 2 15,1 0-15,-3 1 0,-3-1 16,10 101-16,-19-85 0,-1 1 16,-2-1-16,-2-2 0,1-2 15,1-3-15,10-12 0,-3 5 0,-6 20 16,5-1-16,3-8 0,1-8 16,0 1-16,1 3 0,2 1 15,2-2-15,2-2 0,3-1 16,1-3-16,3-2 0,1-1 15,5-2-15,17-8 0,11-15 16,-14 3-16,-1-1 0,-16 8 0,-3 4 16,-5 2-16,-4 3 0,-2 1 15,0 1-15,-1 0 0,0 1 16,-2 1-16</inkml:trace>
  <inkml:trace contextRef="#ctx0" brushRef="#br0" timeOffset="123265.2">33157 7526 0,'0'0'0,"0"0"0,12-17 0,1 2 16,3 2-16,-1 3 0,4 2 15,2 2-15,1 3 0,-22 3 16,15 0-16,1 0 0,1 0 16,-1 0-16,0-1 0,-12 0 15,13 1-15,0 0 0,1 1 16,-1 2-16,-1-1 0,-4 1 15,-3 0-15,-1 0 0,-3 0 16,-1 1-16,-1-2 0,1 2 0,0 2 16,-1 22-16,-17 19 0,-15 16 15,11-21-15,6-9 0,5-4 16,3-5-16,3-2 0,1 3 16,4 5-16,3-1 0,4 1 15,1 2-15,2-1 0,1-3 16,-2-3-16,0-2 0,-2-4 15,-1-1-15,-2 2 0,-3 0 0,-3-5 16,-2-6-16,-4 8 0,-9 8 16,-7-3-16,-4-8 0,-6 2 15,-4 2-15,-1 0 0,-2-2 16,-2-3-16,1-1 0,-8-1 16,12-4-16,8-2 0,5-1 15,10-3-15,6 0 0,0 0 16,3-1-16,-4 1 0,6-1 0</inkml:trace>
  <inkml:trace contextRef="#ctx0" brushRef="#br0" timeOffset="131858.34">17359 7875 0,'0'0'0,"0"0"0,0 0 0,0 0 16,0 0-16,0 0 0,0 0 15,0 0-15,0 0 0,0 0 16,0 0-16,0 0 0,1 4 16,2-1-16,-1 0 0,20 15 15,-22-18-15,0 0 0,0 0 16,19 5-16,-11-5 0,2-1 16,0 2-16,2 0 0,3 0 0,2-1 15,-1-1-15,-16 1 0,11-1 16,2 0-16,-1 0 0,0-1 15,-1 2-15,0 0 0,1 0 16,-2 0-16,1 0 0,-9 0 16,11 0-16,2 2 0,30 5 15,-21-1-15,-10-3 0,1 1 16,-1 0-16,-2-1 0,-3 0 0,-2-1 16,-1 0-16,0 0 0,-1-1 15,1 0-15,-3 0 0,-1 0 16,1-1-16,-1 1 0,15 5 15,-17-6-15,0 0 0,0 0 16,1 0-16,0 0 0,0 0 16,-1 0-16,1 0 0,-1-1 15,-1 0-15,1 1 0,-1-2 16,0 1-16,-30-34 0,20 23 0,8 9 16,0 0-16,3 2 0,-3-1 15,-1-4-15,0 3 0,-1-1 16,2 1-16,-17-17 0,11 10 15,4 4-15,3 2 0,0 1 16,2 3-16,0 0 0,0 0 16,0-1-16,1 0 0,-1 1 15,2-1-15,-1 0 0,1 1 16,0 0-16,30 10 0,-24-7 0,-4-2 16,-3 0-16,4 1 0,5 3 15,2 1-15,-3 1 0,-3-1 16,-1-2-16,0 0 0,-3 0 15,0-2-15,-1 0 0,-4 39 16,-3-24-16,0-2 0,-10 12 16,-9 11-16,2-11 0,-1 2 0,14-17 15,3-3-15,2-3 0,1-2 16,1-1-16,1-1 0,0 1 16,1-2-16,-1 1 0</inkml:trace>
  <inkml:trace contextRef="#ctx0" brushRef="#br0" timeOffset="139420.31">29945 8649 0,'0'0'15,"0"0"-15,0 0 0,0 4 0,-3 11 16,2-7-16,0 3 0,0 2 16,0 4-16,0 4 0,-1 4 0,2-25 15,0 18-15,-2 2 0,1 3 16,0 1-16,1-22 0,-2 24 15,1 8-15,0 0 0,0-1 16,1 0-16,0-4 0,0-3 16,0-2-16,0-3 0,0-6 15,0-2-15,0-5 0,0-1 16,0-2-16,0-5 0,0 12 16,-1-7-16,-3-5 0,3-3 0,-3-22 15,3 15-15,-1-7 0,-3-25 16,-4-54-16,7 67 0,2 0 15,0-2-15,1 1 0,2 0 16,-3 30-16,0 0 0,0 0 16,9-20-16,38-82 0,-36 79 15,3 0-15,1 1 0,2 4 16,2 1-16,3 5 0,0 1 0,-9 7 16,7-1-16,1 3 0,0 2 15,5 3-15,-1 2 0,-4 1 16,-2 1-16,-2 0 0,-5 1 15,-4-3-15,-2 0 0,-2-3 16,-2 1-16,0-1 0,-1 2 16,0-4-16,-45 64 0,25-53 15,-3 0-15,-2 1 0,-3 1 0,0-1 16,-1 2-16,-1-1 0,-1-1 16,1-1-16,3-1 0,3-2 15,4-3-15,6 0 0,3-2 16,10-3-16,0 0 0,0 0 15,0 0-15,0 0 0,0 0 16,0 0-16</inkml:trace>
  <inkml:trace contextRef="#ctx0" brushRef="#br0" timeOffset="139904.67">30449 8853 0,'0'0'0,"0"0"0,0 0 0,-11-2 16,0 1-16,11 1 0,-25-3 0,12 1 16,-3 2-16,1 0 0,-2 2 15,2 2-15,-2 2 0,2 1 16,0 1-16,1 2 0,14-10 16,-21 25-16,21-25 0,-4 8 15,1 1-15,1 0 0,1 0 16,0 0-16,1 0 0,0-2 15,23 42-15,-14-43 0,1 0 16,0-2-16,1-1 0,0-3 16,3-3-16,-2-2 0,0-3 0,1-1 15,-1-2-15,1-1 0,-1-1 16,-7 5-16,-5 8 0,0 0 16,0 0-16,0 0 0,0 0 15,0 0-15,0 0 0,0 0 16,55-76-16,-56 79 0,-1 3 15,0 1-15,-2 2 0,0 3 0,2 1 16,-1 1-16,1 1 0,-1 1 16,0 0-16,0 0 0,3-2 15,3-1-15,1-2 0,2-5 16,2-3-16,0-5 16,0-2-16,0-1 0,-1-1 0,-2 1 15,-1 1-15,-4 4 0,0 0 16,0 0-16,0 0 0,0 0 15,0 0-15,0 0 0</inkml:trace>
  <inkml:trace contextRef="#ctx0" brushRef="#br0" timeOffset="140139.03">30665 8629 0,'0'0'0,"0"0"0,-2 3 16,2 1-16,-1 13 0,1-6 15,0 2-15,-1 2 0,0 3 16,-1 1-16,2-19 0,-1 16 15,-1 2-15,0 1 0,0 2 0,2-20 16,-2 21-16,0 4 0,0 1 16,1-2-16,0-1 0,2-3 15,-1-1-15,1-2 0,1-4 16,0-1-16,0-2 0,-1-3 16,2 3-16,-2-5 0,1 0 15,9 24-15,-3-16 0,-8-14 0,0 0 16,0 0-16,0 0 0,0 0 15</inkml:trace>
  <inkml:trace contextRef="#ctx0" brushRef="#br0" timeOffset="140342.09">30534 8881 0,'0'0'0,"0"0"0,0 0 0,17-9 15,1 1-15,0 1 0,2 0 0,3 2 16,0 2-16,-23 3 0,18-2 15,-1 1-15,2 0 0,1 0 16,-19 1-16,26-1 0,-3 0 16,-2 1-16,-3-1 0,-5 1 15,-6 0-15,1-1 0,-2 1 16,-1 0-16,0 0 0</inkml:trace>
  <inkml:trace contextRef="#ctx0" brushRef="#br0" timeOffset="141888.91">31475 8699 0,'0'0'0,"0"0"0,0 0 0,0 0 0,0 0 0,0 0 16,0 0-16,-1 40 0,1-29 16,0 3-16,0 3 0,0 3 15,0-20-15,-1 16 0,0 1 16,-1 2-16,1 0 0,1-17 16,-1 18-16,-1 5 0,0 1 15,-1-3-15,0-2 0,2-3 0,-1-4 16,1-3-16,0-4 0,1-2 15,-1 0-15,1-3 0,-1 1 16,0-32-16,2 10 0,1-4 16,0-3-16,1-3 0,-3 29 15,0 0-15,6-25 0,18-91 16,-15 80-16,-1 4 0,0 0 16,1 5-16,-1 4 0,1 3 15,2 6-15,2 5 0,0 5 16,2 4-16,-2 5 0,2 4 0,-2 7 15,0 4-15,-3 3 0,-4-5 16,2 11-16,-1 3 0,-2 0 16,-2 1-16,0-1 0,-2 0 15,-1-1-15,-1-3 0,0-4 16,0-6-16,-1 4 0,2-15 16,-1 2-16,1-6 0,-1 5 0,1-8 15,0 5-15,0-5 0,-1 5 16,1-5-16</inkml:trace>
  <inkml:trace contextRef="#ctx0" brushRef="#br0" timeOffset="142092.01">31535 8871 0,'0'0'0,"0"0"0,11 4 0,3 1 15,0-1-15,4 0 0,1 0 16,4-2-16,1-1 0,-24-1 15,16 0-15,0-1 0,33-11 16,-49 12-16,16-3 0,-2-1 16,-2 1-16,-12 3 0,0 0 15,0 0-15,0 0 0,0 0 0</inkml:trace>
  <inkml:trace contextRef="#ctx0" brushRef="#br0" timeOffset="142576.34">31978 8750 0,'0'0'16,"0"0"-16,0 0 0,0 13 0,0-13 0,-1 26 15,1-12-15,0 2 0,-1 0 16,0 0-16,0 1 0,1 0 16,-2-1-16,1-1 0,-1-1 15,-1-2-15,0-2 0,0-2 16,3-8-16,0 0 0,-10 6 0,8-9 16,2 0-16,0-5 0,2-2 15,1-1-15,-1-4 0,1-2 16,0-1-16,0 8 0,1 0 15,1 0-15,0 2 0,18-25 16,-16 23-16,1 3 0,-1 4 16,1 2-16,-1 4 0,0 2 15,-1 4-15,0 1 0,-1 1 0,0 2 16,-1 1-16,-1 1 0,1 1 16,-3-1-16,1-1 0,-1-3 15,-1-1-15,0-10 0,0 0 16,0 0-16,0 0 0,6 7 15,-4-12-15,2-5 0,0-1 16,1-2-16,1-2 0,0-2 16,1-1-16,1-2 0,1 1 0,-1 0 15,0 1-15,1 3 0,0 3 16,-1 4-16,-8 8 0,5-3 16,11 9-16,-16-6 0,4 3 15,0 2-15,-4-5 0,3 5 16,3 6-16,0 4 0,0 4 15,0 5-15,-5-16 0,0-1 16,1-1-16,-1-1 0,-1-2 16,1 1-16,-1-1 0,1-1 0,-1 2 15</inkml:trace>
  <inkml:trace contextRef="#ctx0" brushRef="#br0" timeOffset="142998.21">32376 8783 0,'0'0'15,"0"0"-15,0 6 0,0 9 0,0-2 16,0-13-16,2 23 0,0-12 16,3 0-16,0-1 0,0 1 0,2-2 15,0-2-15,1-2 0,1-1 16,-1-4-16,1-2 0,1-2 16,-1-3-16,-1-1 0,1-5 15,-2-1-15,-2-2 0,0 0 16,-1-1-16,0-1 0,0 1 15,0 1-15,-1 2 0,-1 4 0,-2 10 16,5-11-16,-3 12 0,0 3 16,0 3-16,0 3 0,0 5 15,-1 4-15,0 2 0,0 4 16,-1-12-16,-1 14 0,0 6 16,-1 4-16,-1-2 0,1-1 15,-1-1-15,-3-1 0,-2-2 16,-3-2-16,1-2 0,-1-5 15,-1-2-15,0-4 0,1-4 16,1-3-16,2-2 0,2-4 0,3 0 16,-5-1-16,-3 1 0,5-2 15,0-2-15,-3 1 0,1-2 16,1-1-16,1 1 0,6 3 16,0 0-16,0 0 0,0 0 15,0 0-15,0 0 0</inkml:trace>
  <inkml:trace contextRef="#ctx0" brushRef="#br0" timeOffset="143404.44">33115 8522 0,'0'0'0,"0"0"0,0 0 16,0 0-16,0 0 0,0 0 15,0 0-15,-1 31 0,1-22 16,0 4-16,0 2 0,1 3 16,0 2-16,-1-20 0,1 15 15,0 3-15,1 0 0,-1 1 16,-1-17-16,3 18 0,0 7 0,0 1 15,0-1-15,-1-2 0,-1-2 16,0-4-16,-1-3 0,0-4 16,-1 5-16,-1 2 0,-1-1 15,0-4-15,0-3 0,-1-2 16,1-2-16,-15 7 0,13-13 16,-1 0-16,1 1 0,-5-2 0,1 0 15,-1-2-15,2 0 0,0 1 16,4-1-16,0 0 0,-1 1 15,1-1-15,1 1 0</inkml:trace>
  <inkml:trace contextRef="#ctx0" brushRef="#br0" timeOffset="143607.49">33317 8822 0,'0'0'0,"0"0"0,0 5 15,-1 12-15,0-7 0,1 3 16,-1-3-16,-1 3 0,0 4 16,-11 24-16,6-17 0,3-9 15,2-7-15,2-8 0,0 0 16,0 0-16,0 0 0,0 0 0,0 0 16</inkml:trace>
  <inkml:trace contextRef="#ctx0" brushRef="#br0" timeOffset="144216.87">33382 8748 0,'0'0'0,"0"0"0,0 0 0,0 0 0,0 0 15,0 0-15,0 0 0,0 0 16,56 28-16,-48-21 0,1 0 15,0 2-15,-9-9 0,12 19 16,-8-10-16,-1 2 0,-1-2 16,-1 1-16,0 2 0,-1 1 15,-1-1-15,0 2 0,-1 0 16,2-14-16,-2 9 0,0-1 0,1 0 16,-1 1-16,1-2 0,-1-1 15,2-6-15,0 0 0,0 0 16,-10 18-16,10-26 0,0 0 15,2-3-15,2-4 0,0 1 16,1-2-16,0 0 0,2-1 16,0 2-16,0 2 0,-1 2 0,0 3 15,0 2-15,1 3 0,-2 3 16,1 3-16,-2 2 0,0 3 16,0-1-16,-4-7 0,6 28 15,-5-21-15,0 1 0,1 4 16,0-2-16,-1-3 0,0-1 15,0 6-15,1 3 0,0-1 16,-2-6-16,0-8 0,2 13 16,-2-13-16,0 0 0,0 3 0,1 1 15,0 0-15,1 0 0,-1-2 16,1 0-16,0-2 0,-1 2 16,3-4-16,-2 2 0,0-1 15,1 0-15,-1-1 0,3-2 16,4-3-16,2 0 0,-8 5 15,-1 1-15,0 0 0,-1 1 0,0-1 16,2 0-16,-1 0 0,3 1 16,-1 0-16,1 1 0,-1 1 15,-1 0-15,-1-1 0,0 1 16,-1 0-16,0-1 0,0 1 16</inkml:trace>
  <inkml:trace contextRef="#ctx0" brushRef="#br0" timeOffset="149716.49">30030 9317 0,'0'0'0,"0"0"0,2 2 0,-2-2 0,2 3 16,12 18-16,-9-14 0,1 1 15,-1 2-15,1 4 0,0 3 0,-2 4 16,-4-21-16,2 17 0,0 2 15,-1 1-15,0 2 0,-1-20 16,1 20-16,-1 9 0,-2 3 16,0-1-16,-2 0 0,-1-2 15,-3-2-15,1-2 0,-1-3 16,-3-2-16,0-2 0,-2-2 16,-1-3-16,-40 17 0,22-22 0,8-6 15,3-3-15,0-1 0,-4-1 16,1-3-16,2-1 0,0-3 15,3-2-15,2-1 0,3-3 16,2 0-16,6 2 0,0-1 16,4 8-16,0-2 0,1 4 15,-1-3-15,2 6 0,-2-5 0,2 5 16,0-2-16,-3-3 0</inkml:trace>
  <inkml:trace contextRef="#ctx0" brushRef="#br0" timeOffset="150153.94">30255 9602 0,'0'0'0,"0"0"0,-9 6 15,0 3-15,0-1 0,-1 4 16,1 1-16,0 2 0,1 2 15,2 1-15,2 2 0,3 2 16,1-22-16,0 13 0,1-1 16,2 0-16,0-1 0,2-1 0,1 0 15,43 24-15,-33-32 0,-1-4 16,1-4-16,-3-3 0,0-2 16,-2-1-16,-1-4 0,0 1 15,-1-2-15,-1-1 0,0-1 16,-1 1-16,-2 0 0,-2 2 15,-2 2-15,-1 3 0,-1 4 16,-2 4-16,-1 4 0,-1 3 16,0 4-16,0 6 0,0 3 15,1 4-15,2-12 0,0 11 0,2 1 16,0-1-16,1-1 0,1-4 16,0 2-16,-1-11 0,0 1 15,0-3-15,0 3 0,-1-7 16,2 6-16,-2-6 0,0 1 15,1 6-15</inkml:trace>
  <inkml:trace contextRef="#ctx0" brushRef="#br0" timeOffset="150544.54">30511 9719 0,'0'0'0,"0"0"16,0 0-16,3 19 0,0 0 0,0 0 15,-1-1-15,1-1 0,-1 0 16,1-1-16,-1 0 0,2-3 0,-2-3 16,1-1-16,-1-2 0,-2-7 15,4 4-15,-3-6 0,0-3 16,0-2-16,1-2 0,1-2 16,2-2-16,2-3 0,0 1 15,0-4-15,1-1 0,-1 0 16,2 1-16,1 1 0,1 2 15,0 5-15,0 3 0,-1 6 16,2 3-16,-2 6 0,0 3 0,-1 0 16,-1 4-16,-7-13 0,4 9 15,1 6-15,2 2 0,-3 0 16,1 0-16,-1-2 0,-1-4 16,-1-3-16,2-1 0,-2 0 15,-1-4-15,1 0 0,-2-1 16,1 1-16,-2-4 0,2 4 15,-2-4-15,1 2 0,1 2 0</inkml:trace>
  <inkml:trace contextRef="#ctx0" brushRef="#br0" timeOffset="151091.4">31506 9382 0,'0'0'0,"0"0"0,18 8 15,-2 3-15,0 2 0,-2 4 16,1 4-16,-5-3 0,0 2 16,1 5-16,-2-1 0,1 2 15,-2-1-15,1 1 0,-1-2 16,-2-1-16,-5-20 0,4 19 16,0 2-16,-2-3 0,-2-2 15,-1-6-15,-2 4 0,-1 0 0,-5-1 16,-1-1-16,-3-3 0,-1-2 15,-2-2-15,-39 5 0,21-11 16,5-3-16,-2-3 0,-10-6 16,21 3-16,6 2 0,3 1 15,4 0-15,3 3 0,0-1 16,0 1-16,0 0 0,2 0 0</inkml:trace>
  <inkml:trace contextRef="#ctx0" brushRef="#br0" timeOffset="151419.5">31764 9686 0,'0'0'0,"0"0"0,0 15 16,1 1-16,0 0 0,2 1 0,1-1 16,0 0-16,1 1 0,0-1 15,2-2-15,3 0 0,1-2 16,1-3-16,1-2 0,-1-4 15,1-3-15,-3-3 0,0-3 16,-2-2-16,-2-2 0,-2-2 16,-2-2-16,-1 0 0,-3 0 15,-3-1-15,-2-2 0,-3 1 0,2 8 16,8 8-16,0 0 0,0 0 16,0 0-16,0 0 0,0 0 15,0 0-15,0 0 0,0 0 16,0 0-16,0 0 0,0 0 15,0 0-15,0 0 0,0 0 16,0 0-16,0 0 0,0 0 16,0 0-16</inkml:trace>
  <inkml:trace contextRef="#ctx0" brushRef="#br0" timeOffset="151856.97">32062 9712 0,'0'0'0,"0"0"0,5 1 0,-1 1 16,13 2-16,-9-1 0,-8-3 15,19 3-15,-9-2 0,0-1 0,2 0 16,-1 0-16,0 0 0,-1-2 16,-1 0-16,-1-1 0,0 1 15,-2-3-15,0 0 0,-3-1 16,0 0-16,-2-1 0,0-1 15,-2-1-15,-1-1 0,-2 0 16,0-1-16,-2 0 0,-1 3 0,-5 2 16,0 4-16,-2 4 0,7 5 15,7-7-15,0 0 0,0 0 16,-9 14-16,-39 55 0,40-54 16,2 1-16,2 0 0,2 0 15,3 1-15,4-1 0,3-1 16,2-2-16,3 0 0,2-2 15,-7-7-15,8 4 0,3-2 16,-1-3-16,1-2 0,-3-1 0,12-1 16,-15 0-16,-5 0 0,0 0 15,-3 0-15,-1 0 0,-1 1 16,1-1-16,-2 1 0,2-1 16</inkml:trace>
  <inkml:trace contextRef="#ctx0" brushRef="#br0" timeOffset="152341.31">32789 9471 0,'0'0'0,"0"0"0,0 0 0,0 0 16,0 4-16,1 13 0,-1-9 15,0 3-15,-1 2 0,-1 3 0,0 4 16,2-20-16,-4 16 0,2 2 16,-1 0-16,1 2 0,1-19 15,-1 19-15,-1 2 0,0 1 16,0-3-16,1-2 0,0-4 16,1-3-16,0-3 0,0-2 15,1-6-15,0 0 0,-3 15 16,3-10-16,-1 0 0,2-48 0,1 23 15,1-3-15,1-1 0,1-1 16,-1 10-16,-4 15 0,5-19 16,19-62-16,-16 55 0,2 3 15,-1 4-15,1 4 0,2 5 16,-1 4-16,1 5 0,3 5 16,-2 4-16,1 5 0,-2 4 15,-1 3-15,-4-7 0,2 9 16,0 6-16,0 3 0,-2-2 0,0-1 15,-2-1-15,-1 0 0,-1-2 16,-1-5-16,1-3 0,-1 1 16,-1-11-16,-1 1 0,1-5 15,0 6-15,-1-9 0,0 4 16,0-4-16,1 7 0,-1-7 16</inkml:trace>
  <inkml:trace contextRef="#ctx0" brushRef="#br0" timeOffset="152528.79">32797 9722 0,'0'0'0,"0"0"0,22 4 15,-1-1-15,2 0 0,1 0 16,2-1-16,-1 0 0,-25-2 16,15 1-16,21-3 0,-36 2 0,0 0 15,12-1-15,-12 1 0,0 0 16,0 0-16,0 0 0,0 0 15,0 0-15</inkml:trace>
  <inkml:trace contextRef="#ctx0" brushRef="#br0" timeOffset="152919.37">33265 9668 0,'0'0'0,"0"0"16,-2 15-16,0 2 0,-1 1 0,1 0 15,-1 0-15,3-18 0,-6 33 16,2-17-16,0-2 0,1-2 15,-1-1-15,1-3 0,3-8 16,-6 8-16,4-9 0,2-2 16,1-4-16,1-1 0,1-3 15,2-2-15,0 2 0,1-1 16,1 0-16,18-38 0,-13 32 16,-2 1-16,2 3 0,-2 4 0,-1 2 15,0 4-15,0 2 0,-2 3 16,0 3-16,-2 3 0,1 4 15,-3 1-15,0 4 0,-1 0 16,-2 2-16,0-2 0,-1-1 16,0-3-16,0-2 0,1-2 15,0-8-15,0 0 0,0 0 0,3 13 16,0-13-16,2-2 0,1 0 16,2-4-16,0-1 0,1-2 15,-1 1-15,-1 1 0,-1-1 16,-1 3-16,-5 5 0,0 0 15,0 0-15,0 0 0,0 0 16,0 0-16,0 0 0,0 0 16,0 0-16</inkml:trace>
  <inkml:trace contextRef="#ctx0" brushRef="#br0" timeOffset="153466.23">33625 9602 0,'0'0'0,"0"0"0,-2 3 0,0 2 16,-5 9-16,4-5 0,1 1 16,-1 3-16,0 3 0,1 1 15,0 1-15,0 0 0,-1 0 16,1-1-16,-1-3 0,1-2 15,0-2-15,2-10 0,0 0 16,0 14-16,3-14 0,1-2 0,2-2 16,2-3-16,3-2 0,2-1 15,0-4-15,4 0 0,1-3 16,-1-2-16,1 0 0,-2 3 16,0 4-16,-3 3 0,0 4 15,-4 5-15,-2 3 0,-1 5 16,-3 3-16,-3-11 0,2 9 15,-2 1-15,0-1 0,-2 19 0,-7 16 16,2-12-16,-2 1 0,3-17 16,3-6-16,1-2 0,1-3 15,0-2-15,0 1 0,0-2 16,0 0-16,0 1 0</inkml:trace>
  <inkml:trace contextRef="#ctx0" brushRef="#br0" timeOffset="158872.1">31092 5193 0,'0'0'0,"0"0"0,0 0 0,0 0 16,1 4-16,3-1 0,11 8 0,-8-5 15,1 0-15,-1 2 0,1 2 16,0 2-16,1 3 0,-1 1 15,1 2-15,-9-18 0,5 12 16,1 0-16,-2 0 0,1 0 16,-1-2-16,0 0 0,0-1 15,-3-8-15,5 7 0,-1 0 16,1-2-16,0-1 0,-1-1 0,1-1 16,2-1-16,-2-1 0,1 0 15,23-5-15,24-19 0,-13 0 16,-18 8-16,-9 5 0,-3 3 15,-4 3-15,-2 0 0,-2 2 16,-1 0-16,1 0 0,0 0 16,-1 0-16,-1 1 0,1 0 15,-2 0-15,2-1 0,-6-9 16,-15 6-16,13 5 0,1 0 0,-1 0 16,1 1-16,3-1 0,-1 0 15,3 0-15,0 0 0,0 0 16</inkml:trace>
  <inkml:trace contextRef="#ctx0" brushRef="#br0" timeOffset="159278.31">31335 5423 0,'0'0'16,"0"0"-16,0 0 0,0 0 0,-3-2 0,1-1 15,-10-11-15,8 5 0,0-2 16,-2-2-16,1-3 0,-1-4 16,1 3-16,-2-4 0,-1-4 0,0-4 15,-1-3-15,0-5 16,-2-5-16,2-3 0,0-3 16,0-2-16,2-3 0,1-1 0,0-3 15,6 57-15,-5-57 0,-1-5 16,2 1-16,1 1 0,1 1 15,0 2-15,1 2 0,9-113 16,0 106-16,-3 21 0,0 5 16,1 4-16,2 3 0,3 6 0,-1 2 15,-1 4-15,2 3 0,-3 4 16,-2 1-16,-1 3 0,6-3 16,-6 6-16,-1-1 0,0 1 15,-1 1-15,-1 1 0,0 0 16,-1-1-16,2 1 0,-3 0 15</inkml:trace>
  <inkml:trace contextRef="#ctx0" brushRef="#br0" timeOffset="188963.79">4801 13228 0,'0'0'0,"0"0"0,0 0 0,0 0 15,0 0-15,0 0 0,-2 4 16,-3 9-16,2-5 0,3-8 16,0 0-16,0 0 0,0 0 15,0 0-15,0 0 0,0 0 16,0 0-16</inkml:trace>
  <inkml:trace contextRef="#ctx0" brushRef="#br0" timeOffset="189557.47">4857 14205 0,'0'0'0,"0"0"0,0 0 0,0 0 0,0 0 15,0 0-15,0 0 0,0 0 0,0 0 16,0 0-16,0 0 0,0 0 16,0 0-16</inkml:trace>
  <inkml:trace contextRef="#ctx0" brushRef="#br0" timeOffset="189932.48">4906 15201 0,'0'0'0,"0"0"0,-2 3 0,2-3 15,0 0-15,0 0 0,0 0 16,0 0-16,0 0 0,0 0 16,0 0-16,0 0 0,0 0 15,0 0-15</inkml:trace>
  <inkml:trace contextRef="#ctx0" brushRef="#br0" timeOffset="190901.16">7440 13222 0,'0'0'0,"0"0"16,-4 2-16,4-2 0,0 0 0,-12 9 15,4-4-15,8-5 0,0 0 16,0 0-16,0 0 0,0 0 15,0 0-15,0 0 0,0 0 16</inkml:trace>
  <inkml:trace contextRef="#ctx0" brushRef="#br0" timeOffset="191322.98">7542 14111 0,'0'0'0,"0"0"0,0 0 15,0 0-15,-2 5 0,-5 16 16,3-5-16,3-5 0,1-11 0,0 0 16,0 0-16,0 0 0,0 0 15,0 0-15,0 0 0,0 0 16</inkml:trace>
  <inkml:trace contextRef="#ctx0" brushRef="#br0" timeOffset="191666.73">7583 15111 0,'0'0'0,"0"0"0,0 0 0,0 0 16,0 0-16,0 0 0,0 0 15,0 0-15,0 0 0,0 0 16,0 0-16,0 0 0,0 0 16</inkml:trace>
  <inkml:trace contextRef="#ctx0" brushRef="#br0" timeOffset="192354.19">9920 13320 0,'0'0'0,"0"0"0,1 5 0,-1-5 16,-1 4-16,-1 20 0,3-13 15,1 12-15,-1-10 0,0-5 0,-1-8 16,0 0-16,0 0 0,0 0 16,0 0-16,0 0 0,0 0 15</inkml:trace>
  <inkml:trace contextRef="#ctx0" brushRef="#br0" timeOffset="192776.03">10035 14310 0,'0'0'0,"0"0"0,0 0 0,-4 2 0,1-1 16,1 1-16,-7 5 0,9-7 15,0 0-15,0 0 0,0 0 16,0 0-16,0 0 0,0 0 0,0 0 15,0 0-15</inkml:trace>
  <inkml:trace contextRef="#ctx0" brushRef="#br0" timeOffset="193166.65">9818 15145 0,'0'0'0,"0"0"15,0 0-15,-2 6 0,-6 7 0,4-5 0,-3 6 16,3-7-16,4-7 0,0 0 15,0 0-15,0 0 0,0 0 16,0 0-16,0 0 0,0 0 16</inkml:trace>
  <inkml:trace contextRef="#ctx0" brushRef="#br0" timeOffset="195791.42">4923 13070 0,'0'0'0,"0"0"0,1 3 0,-1-3 15,7 20-15,-5-10 0,1-1 16,1 3-16,3 1 0,-2 1 16,2 1-16,-1 1 0,-1 2 15,0 0-15,-5-18 0,2 12 0,0 1 16,-1-1-16,0 1 0,0 1 15,0 0-15,-1-7 0,1 9 16,0 5-16,0 3 0,-1 1 16,1 1-16,-1 0 0,-1-1 15,1 3-15,0 56 0,1-32 16,0-17-16,0-4 0,0-3 16,1 0-16,-1 0 0,1 1 0,-1 0 15,0 1-15,0 0 0,1 4 16,-1-2-16,1-1 0,-1 0 15,1 0-15,-1-1 0,1-1 16,0 2-16,-1-2 0,0-2 16,0 2-16,-1 1 0,-1-2 15,0-2-15,0 1 0,-1-1 16,0 2-16,1-2 0,-2-1 0,2 2 16,0-1-16,0 0 0,0 0 15,1 1-15,1 0 0,0 0 16,0-1-16,0 0 0,-1-1 15,0-2-15,0 2 0,1 0 16,1-2-16,-2-1 0,1-3 16,-1 2-16,-1-1 0,1 0 15,0 1-15,1-3 0,0 2 0,1-1 16,1 2-16,0-2 0,0-1 16,0-1-16,-1-5 0,0-2 15,-1-1-15,0 0 0,0-3 16,-1 0-16,1-1 0,-1 1 15,0-1-15,0-1 0,1 0 16,-1 0-16,0-1 0,0 1 16,-2 23-16,2-27 0,0 0 15,0 0-15,0 0 0,0 2 0,-10-1 16,3-10-16,-1-2 0,6 8 16,0-1-16,0-1 0,-1 1 15,1-2-15,-4-5 0,-5-13 16,-5-9-16,3 3 0,2 7 15,3 7-15,0 0 0,-1 0 16,0-1-16,-1 2 0,2 0 16,1 5-16,2 3 0,2 1 15,0 3-15,1-1 0,0 1 0,0 1 16,1 0-16,0 0 0,-1 0 16,1 1-16,0-2 0,-9-1 15,10 4-15,-1 1 0,1 1 16,0-1-16,0 1 0,12 30 15,-5-14-15,-1-2 0,3 3 16,2 6-16,1 0 0,-1-2 0,2-1 16,-1 0-16,1-2 0,-1-2 15,0 0-15,-1-4 0,0 1 16,1-1-16,-1-3 0,-1-1 16,-1-3-16,-3-2 0,-1-1 15,0 0-15,-2-1 0,0 0 16,3 2-16,1-2 0,-2 0 15,-3-2-15,1 0 0,-1-1 16,1 2-16,2-2 0,29-10 16,-27 6-16,-5 3 0,3-3 0,4-5 15,4-5-15,-1-3 0,-2-3 16,-1 1-16,-5 5 0,0-2 16,0-5-16,-1-2 15,-1 4-15,1-6 0,-2 15 0,0 3 16,-1 0-16,1 1 0,-1 3 15,0 0-15,1 0 0,-1 0 0,0-1 16</inkml:trace>
  <inkml:trace contextRef="#ctx0" brushRef="#br0" timeOffset="200478.62">7346 13014 0,'0'0'0,"0"0"0,0 0 16,0 0-16,0 0 0,0 0 16,0 0-16,0 0 0,0 0 15,0 0-15,2 4 0,0 0 16,-2-4-16,18 35 0,-18-35 0,5 11 15,-3-4-15,0 0 0,-1 1 16,-2 0-16,-1 1 0,0 2 16,1 1-16,0 3 0,0 0 15,1 1-15,1-1 0,-1-15 16,1 25-16,-1-25 0,1 9 16,-1 0-16,0 1 0,1-1 15,-1 2-15,1-1 0,1 0 0,-2-10 16,6 46-16,0-8 0,-2-13 15,-1-8-15,0 0 0,0-1 16,0 2-16,2 3 0,-1-1 16,-2-3-16,0-2 0,1 1 15,-1-1-15,-1 0 0,1 5 16,1 2-16,0 0 0,-1-3 16,1-2-16,1 4 0,-2 0 0,1-3 15,-1 1-15,0-2 0,0-2 16,0 0-16,-1 1 0,2 3 15,-1 1-15,0-2 0,0-2 16,0 0-16,-1 2 0,2 3 16,-2 0-16,1 0 0,1 0 15,-1-2-15,1-1 0,-1-2 16,-1 0-16,1 0 0,-1 4 16,0-2-16,0-2 0,0 5 0,0-4 15,0 2-15,2 9 0,0-1 16,-1-8-16,-2-5 0,0-1 15,1 8-15,0 4 0,0-4 16,-1-5-16,0 2 0,1 1 16,-1-1-16,0 3 0,1-1 15,0 0-15,-1-1 0,1-1 0,-1-2 16,1 5-16,0 5 0,1-4 16,-1-7-16,0-1 0,0 3 15,0-1-15,0 0 0,-1 0 16,2 1-16,-1 2 0,1-3 15,0 1-15,1 3 0,-1 0 16,1-3-16,-1-3 0,0 2 16,0 1-16,0-1 0,0-2 15,0-2-15,-1-2 0,1-1 16,-1 4-16,1 1 0,-2-3 0,0-3 16,1 0-16,-1 2 0,1-1 15,-1 2-15,1 1 0,0-4 16,-1-1-16,1 1 0,0 1 15,0 1-15,-1 0 0,1-1 16,0-1-16,0-1 0,-1-1 16,1 0-16,1-1 0,-2-1 15,8 26-15,-4-18 0,-1-5 0,-1-3 16,0-1-16,0 0 0,-2-3 16,0 0-16,0 0 0,0 0 15,1 1-15,-1-2 0,1 1 16,-1-2-16,0 1 0,0-1 15,-15-41-15,3 16 0,3 5 16,-2 0-16,-1-2 0,1 4 16,2 2-16,-3-2 0,0 0 0,1 2 15,-1 0-15,0-2 0,0 1 16,1 2-16,0 3 0,-1-1 16,2 3-16,2 2 0,0 2 15,3 2-15,1 2 0,0 0 16,1 0-16,1 1 0,0 1 15,0 1-15,2 0 0,0 1 16,-5-6-16,-3 3 0,8 4 16,0 0-16,0 0 0,0 0 0,12 22 15,-8-14-15,-2-6 0,2 5 16,6 15-16,5 7 0,-3-2 16,-1-4-16,-1-2 0,-2-4 15,0-2-15,1 3 0,-1-1 16,1-2-16,-1 0 0,-1-6 15,-2-1-15,1-1 0,-1-1 0,0-1 16,-1-2-16,0 1 0,0-2 16,1 0-16,-1 0 0,-2-2 15,1 1-15,-1-2 0,3 1 16,0 0-16,38-15 0,-20-2 16,-8 2-16,1-1 0,-3-1 15,-1 2-15,-4 1 0,-1 1 16,-1 0-16,-2 4 0,0 1 15,-1 0-15,-1 1 0,0-1 0,0 1 16,1-3-16,2-4 0,2-4 16,-5 14-16,1-3 0,-1 1 15,-1 1-15,0 2 0,0-1 16,1 1-16,-1 0 0,7-16 16</inkml:trace>
  <inkml:trace contextRef="#ctx0" brushRef="#br0" timeOffset="203025.33">9826 12940 0,'0'0'0,"0"0"0,0 0 16,0 0-16,0 0 0,0 0 15,0 0-15,3 3 0,17 16 0,-15-12 16,0 2-16,1 2 0,1 1 16,-2 2-16,1 1 0,-1 2 15,0 2-15,-5-19 0,2 13 16,0 0-16,-1 0 0,-1 2 16,0-1-16,0-13 0,0 14 15,-1 7-15,0 4 0,-1 2 16,0-1-16,0 0 0,1 1 0,0 2 15,0 1-15,1 0 0,0-1 16,7 72-16,-3-45 0,0-16 16,-2-3-16,0-4 0,-1 0 15,1 1-15,0-3 0,-1 1 16,0-1-16,1 0 0,-1 1 16,0 2-16,0-2 0,0 0 15,1 2-15,0-2 0,0 2 16,1-1-16,0 1 0,0-1 0,-1 1 15,0-2-15,1-1 0,0 0 16,-1 0-16,0 1 0,-1-1 16,1 0-16,1 0 0,0 0 15,1 0-15,-1-4 0,-1-1 16,-2 3-16,-1 0 0,0-1 16,1 0-16,1-1 0,0 0 0,1-2 15,-1 0-15,0-2 0,0-2 16,0 0-16,0 2 0,0-2 15,0-3-15,0-1 0,-1 0 16,2-2-16,-1-2 0,-1-1 16,1-1-16,0 1 0,0-3 15,0-1-15,1 1 0,-2-3 16,1-1-16,0-1 0,0 2 16,0-1-16,-1 0 0,1-3 15,0 1-15,-1 0 0,0-1 0,5 18 16,-5-21-16,0 0 0,0 0 15,0 0-15,0 0 0,0 2 16,0-1-16,0 0 0,0-1 16,0 0-16,-1 0 0,1 0 15,-2-1-15,1 0 0,-36-87 16,10 24-16,11 30 0,2 7 0,0 4 16,3 2-16,0 2 15,2 0-15,-1 1 0,0 0 0,1 0 16,0 3-16,-1 0 0,-1-2 15,-1 2-15,1 3 0,2 3 16,3 1-16,0 1 0,1 2 16,2 3-16,0-1 0,1 0 15,0 2-15,0-1 0,2 1 16,-2-1-16,-1 0 0,-6 7 0,9 8 16,1 0-16,0-8 0,0 1 15,0-4-15,1 8 0,5 16 16,9 16-16,-2-5 0,-4-9 15,0-2-15,-2-2 0,1-3 16,-1-2-16,0-1 0,-3-2 16,0-2-16,0-1 0,1 1 15,0-1-15,-2-3 0,-1-3 16,-1-2-16,0-1 0,0 1 0,0-1 16,0 0-16,0-1 0,0-1 15,0 1-15,1 0 0,1-2 16,0 2-16,0-2 0,0 0 15,58-17-15,-16-8 0,-15 3 16,-7 4-16,-1 1 0,-3 2 16,-4 1-16,-2 2 0,-2 1 0,0 0 15,1 0-15,-2-1 0,1 0 16,-2-3-16,-1 2 0,0-1 16,0 4-16,-1-2 0,-5 8 15,1-3-15,-3 3 0,3 0 16,-4 3-16,4-5 0,-4 5 15,1 0-15,2-4 0</inkml:trace>
  <inkml:trace contextRef="#ctx0" brushRef="#br0" timeOffset="210618.58">28424 12716 0,'0'0'0,"0"0"16,-9 12-16,-1-2 0,1 0 0,-2 1 15,0-1-15,-1 3 0,0-2 16,-2 1-16,1 0 0,-1 1 15,14-13-15,-9 8 0,1 0 16,0-1-16,0 0 0,2 0 16,-1-1-16,1 1 0,0-2 15,2 0-15,0 0 0,1 0 0,0-1 16,1 0-16,4 11 0,4-5 16,-3-7-16,1 0 0,0 0 15,-1-2-15,5 3 0,18 6 16,15 0-16,-2-2 0,-8-3 15,-4-1-15,-4 0 0,-2-1 16,-2 1-16,-2-2 0,1 1 16,2 1-16,-4-2 0,-4 0 15,-4-1-15,-3 0 0,0 0 0,1-1 16,0 0-16,5 1 0,-11-1 16,0 0-16,0 0 0,2 0 15,2 0-15,18-3 0,-22 3 16</inkml:trace>
  <inkml:trace contextRef="#ctx0" brushRef="#br0" timeOffset="211102.9">28364 12922 0,'0'0'0,"0"0"0,0 0 0,0 0 0,0 0 16,0 0-16,0 0 0,0 0 15,0 0-15,32 3 0,-26-4 16,0 0-16,4 1 0,2-1 15,4 0-15,1 1 0,5 1 16,-22-1-16,16 1 0,3 1 0,3 0 16,1 0-16,-20-2 0,22 3 15,12-1-15,3 1 0,2 0 16,2-1-16,1-1 0,2 1 16,1-2-16,2 1 0,1-2 15,0 1-15,1-2 0,1 0 16,-2 0-16,131-7 0,-112 7 15,-18-1-15,-5 0 0,-4-1 0,-1 0 16,-1 1-16,-4 0 0,-2-1 16,-2-2-16,6-1 0,-17 3 15,-6 0-15,-7 3 0,-3-1 16,-3 1-16,0 0 0,-3 1 16,0 0-16,0 0 0</inkml:trace>
  <inkml:trace contextRef="#ctx0" brushRef="#br0" timeOffset="212102.81">27789 11288 0,'0'0'0,"0"0"0,0 0 16,0 0-16,0 0 0,0 0 16,-3 4-16,-11 20 0,14-24 15,0 0-15,0 0 0,-11 15 16,7-11-16,1 0 0,-2-1 16,1-1-16,0 1 0,4-3 0,-7 4 15,2-2-15,2-1 0,-1 1 16,-1-1-16,0 1 0,-1 0 15,-1 1-15,1 0 0,-2 0 16,-1 2-16,-2 0 0,1 1 16,10-6-16,-8 6 0,-1 0 15,1 1-15,-15 11 0,1 0 0,1-1 16,1-1-16,2-1 0,0-1 16,1 0-16,0-1 0,3-1 15,0-3-15,5-1 0,2-3 16,0-1-16,1 1 0,2-2 15,0 1-15,1-2 0,1 1 16,0-2-16,0 1 0,0 1 16,2-3-16,-2 2 0,7 11 15,10-9-15,1-3 0,-11-1 16,2 0-16,1 0 0,10 0 0,20 1 16,12 2-16,-8 1 0,-7-2 15,-3-2-15,-1 1 0,0 3 16,-2 3-16,-2 0 0,0 0 15,-2-1-15,-2 0 0,-3-1 16,-1-1-16,-3-1 0,0-1 16,-3-1-16,0-1 0,4-1 0,11-3 15,-18 2-15,-4 0 0,1 1 16,-3-1-16,-1 1 0,0 1 16,0-1-16,-1 1 0,3-2 15</inkml:trace>
  <inkml:trace contextRef="#ctx0" brushRef="#br0" timeOffset="212774.66">27615 11551 0,'0'0'0,"0"0"0,0 0 0,4-1 15,0 2-15,0-1 0,17-2 16,-14 2-16,3-2 0,3-1 15,-13 3-15,29-4 0,-11 1 16,2 1-16,-20 2 0,13-3 0,3 1 16,-1 1-16,1-2 0,1 2 15,-11 1-15,13-2 0,7 0 16,1 0-16,3 0 0,1 2 16,1-2-16,3 2 0,0 0 15,3 0-15,2 1 0,1-1 16,114 1-16,-76-2 0,-19 0 15,-3 0-15,2-2 0,2 0 0,2-1 16,0 2-16,2 0 0,1 0 16,1 1-16,-4-2 0,0 3 15,0-1-15,1 1 0,1 1 16,0-1-16,0 3 0,2-2 16,0 0-16,0 1 0,2 0 15,-1-1-15,1 0 0,-1 1 16,-2-2-16,-1 0 0,-2-1 15,-2 0-15,64-4 0,-59 2 0,-11 0 16,-4 2-16,-5 0 0,-3 0 16,-6 1-16,-6 0 0,-4 0 15,-6 0-15,-6 1 0,-6-1 16,-2 0-16,0 0 0,-2 0 16,-1 0-16,0 1 0,-2-1 15,6 1-15,-8-1 0,0 0 0,8 0 16,2 6-16,-12-3 0,-1-1 15,-1 0-15,1 0 0</inkml:trace>
  <inkml:trace contextRef="#ctx0" brushRef="#br0" timeOffset="-204879.12">28612 14161 0,'0'0'0,"0"0"0,0 0 16,0 0-16,2 3 0,2 16 15,-4-10-15,0 2 0,-1 5 16,0 2-16,-1 5 0,2-23 0,-1 18 16,-1 2-16,-1 3 0,1 2 15,2-23-15,-3 23 0,0 6 16,1-1-16,-2-2 0,2-4 16,0-2-16,1-4 0,0-4 15,0-4-15,0-2 0,1-2 16,0-1-16,0-3 0,0 2 15,0 3-15,0-3 0,14-12 16,-4-12-16,21-57 0,-23 55 0,2-1 16,0-2-16,2-2 0,3-1 15,0-1-15,3 2 0,0 0 16,2 2-16,-4 9 0,3-1 16,2 5-16,-1 4 0,-2 2 15,-2 4-15,-2 2 0,1 1 16,6 6-16,2 8 0,-4 5 15,-6 1-15,-4 1 0,-2-1 16,-3 3-16,1 3 0,0 1 0,1 0 16,-1 0-16,1-4 0,-3-3 15,-1-6-15,0-2 0,1 1 16,-2-9-16,0 2 0,-1-4 16,2 5-16,-2-8 0,1 3 15,-1-3-15,1 5 0,-1-5 16</inkml:trace>
  <inkml:trace contextRef="#ctx0" brushRef="#br0" timeOffset="-204394.82">29451 14008 0,'0'0'0,"0"0"0,0 0 0,-4-3 0,-7-6 15,1 4-15,1 2 0,-3 2 16,-2 2-16,-2 1 0,-1 4 0,-1 1 16,0 5-16,1 3 0,17-15 15,-12 12-15,2 1 0,2 2 16,-1 1-16,9-16 0,-7 16 16,1 4-16,2 1 0,1-1 15,2-3-15,1-2 0,3 5 16,1 1-16,2-6 0,-1-2 0,1-4 15,26 14-15,-10-17 0,-15-6 16,50-15-16,-43 5 0,0-3 16,1-3-16,-3-2 0,1-1 15,-2-3-15,-1-2 0,-2 2 16,0 0-16,-1 2 0,-2 1 16,0 2-16,-1 5 0,0 6 15,-1 5-15,-2 3 0,-1 6 0,-1 4 16,-2 4-16,1 5 0,2-12 15,-1 14-15,1 8 0,-1-1 16,2 0-16,0-4 0,0-6 16,0-8-16,0-5 0,1-2 15,0 4-15,-2-8 0,2 9 16,-2-10-16,0 0 0,0 0 16,0 0-16,0 0 0,0 0 0,0 0 15</inkml:trace>
  <inkml:trace contextRef="#ctx0" brushRef="#br0" timeOffset="-203894.82">29708 13976 0,'0'0'16,"0"0"-16,-3 14 0,0 2 0,0 0 16,0 4-16,0 3 0,3-23 15,-3 18-15,0 2 0,0 0 16,0 1-16,2-20 0,-1 18 16,-1 3-16,-1-3 0,3-3 0,0-4 15,0-5-15,1-2 0,0-2 16,14 20-16,-10-34 0,2-4 15,0-3-15,2-2 0,1-5 16,0-2-16,3-1 0,0 2 16,-2 1-16,2 6 0,-2 3 15,1 5-15,2 5 0,-1 5 16,0 5-16,-2 5 0,-2 3 16,-2 5-16,-5-14 0,3 12 0,0 10 15,-1 1-15,-2-2 0,0-6 16,-1-2-16,0-3 0,0-3 15,0-3-15,0-1 0,0-2 16,0 0-16,0-4 0,0 8 16,0 2-16,0-11 0,13-48 15,-9 31-15,1-3 0,2-3 16,0-2-16,-1 9 0,3-8 0,2 0 16,0 3-16,-2 3 0,0 5 15,-2 5-15,-3 4 0,-1 2 16,0 0-16,-2 3 15,3-2-15,2 2 0,9 15 0,-5 13 16,-2 11-16,-4 1 0,-1-6 16,-1-4-16,-1-7 0,-1-5 15,0-6-15,-1 5 0,1-12 0,-1 4 16,1-7-16,0 7 0,0-9 16,-1 5-16,1-5 0,0 8 15,0-8-15</inkml:trace>
  <inkml:trace contextRef="#ctx0" brushRef="#br0" timeOffset="-203473.01">30165 14066 0,'0'0'0,"0"0"0,11-1 16,0 0-16,2-1 0,0 1 15,0-1-15,1 0 0,-2-1 16,1 0-16,-2-2 0,0 0 15,-1-2-15,-2-1 0,-1-2 16,-1-1-16,0-2 0,-1 0 16,-5 13-16,3-10 0,0 0 0,-1 1 15,-1-1-15,0 0 0,-1 1 16,-1-1-16,0 1 0,-33-39 16,23 46-16,-2 3 0,1 3 15,-3 3-15,2 4 0,-1 5 16,9-3-16,5-13 0,-4 20 15,-2-1-15,-21 65 0,20-58 16,4 0-16,4 0 0,4-1 0,3-1 16,3-1-16,-1-3 0,1-3 15,3-5-15,-1-4 0,2-6 16,0-4-16,-1-3 0,-2-3 16,-2 1-16,-1-2 0,-3 2 15,-1 2-15,-5 5 0,0 0 16,0 0-16,0 0 0,0 0 15,0 0-15</inkml:trace>
  <inkml:trace contextRef="#ctx0" brushRef="#br0" timeOffset="-203051.14">30682 13783 0,'0'0'0,"0"0"0,-9-4 15,-2 1-15,-2 2 0,0 6 16,-3 3-16,0 4 0,-1 2 16,1 2-16,1 2 0,2 2 15,13-20-15,-6 14 0,0 0 16,3-1-16,2 0 0,1 1 15,1-2-15,0-8 0,2 12 0,7 5 16,2 0-16,3-1 0,0-2 16,1-2-16,-2-1 0,1-2 15,-2-1-15,-1-1 0,15 18 16,-21-22-16,0 3 0,-4-7 16,0 1-16,-2-4 0,1 7 15,-1-2-15,-1 1 0,-3 3 0,-21 10 16,-23-7-16,11-11 0,8-3 15,-13-4-15,24 3 0,8 1 16,1 1-16,2-1 0,4 1 16,-1 0-16,1 0 0,0 0 15,1 1-15</inkml:trace>
  <inkml:trace contextRef="#ctx0" brushRef="#br0" timeOffset="-202426.17">31186 13343 0,'0'0'0,"0"0"0,0 0 0,-16 5 15,2 0-15,-2 1 0,0 1 16,-4 1-16,-1 0 0,0 1 16,21-9-16,-16 7 0,1 0 0,-1 0 15,1 2-15,14-8 0,-14 7 16,-3 2-16,2 0 0,1-2 15,1 0-15,3 0 0,0-2 16,4-1-16,0 0 0,2-1 16,0 0-16,0 1 0,1 1 15,-5 20-15,7-15 0,1 4 16,1 4-16,3 24 0,3 13 16,-1-9-16,-2-10 0,1-3 0,-1 1 15,-2-3-15,-2-2 0,0 2 16,-1 1-16,-1 1 0,2-2 15,1-1-15,-1-3 0,1-1 16,-1-4-16,1-2 0,0-3 16,1-1-16,0 0 0,3 2 15,1-2-15,1-3 0,-1-3 0,1-2 16,4 0-16,0-2 16,1-2-16,3-1 0,3-1 0,4-1 15,-1-2-15,6-3 0,8-1 16,-2-3-16,-4 0 0,-4-3 15,-3 2-15,-5-2 0,5-1 16,-13 6-16,-2 2 0,-1 0 16,-1 0-16,-2 2 0,0-1 15,0 2-15,0-2 0,-2 2 0</inkml:trace>
  <inkml:trace contextRef="#ctx0" brushRef="#br0" timeOffset="-201176.25">31397 13583 0,'0'0'0,"0"0"0,-12-1 0,1 2 0,0 1 15,1 3-15,0 3 0,1 5 16,2 3-16,0 5 0,7-21 16,-5 17-16,2 1 0,0 1 15,2 1-15,1-20 0,0 19 0,1 4 16,2 0-16,1-2 0,2-3 15,2-3-15,3-3 0,-1-2 16,0-5-16,0-2 0,89-31 16,-81 12-16,1-2 0,-2-2 15,-2-1-15,-4-2 0,0 0 16,-5 1-16,-2-2 0,-3 3 16,-2 0-16,-4 2 0,-3 1 0,-3 4 15,-2 3-15,4 10 0,9 1 16,0 0-16,0 0 0,0 0 15,0 0-15,0 0 0,0 0 16,0 0-16,0 0 0,0 0 16,0 0-16,0 0 0,0 0 15,0 0-15,0 0 0</inkml:trace>
  <inkml:trace contextRef="#ctx0" brushRef="#br0" timeOffset="-200691.95">31744 13219 0,'0'0'0,"0"0"0,17 2 0,1-1 0,0-1 16,2 0-16,1-1 0,0-1 15,2 1-15,-23 1 0,16-3 16,-1 3-16,1-1 0,0-1 15,0 1-15,-12 1 0,12-2 16,5 1-16,-2-1 0,-3 0 16,-2 1-16,-3 1 0,-3 0 15,1 0-15,2 1 0,1 2 0,2 2 16,0 4-16,-2 2 0,9 32 16,-7 15-16,-7 0 0,-4-14 15,-1-2-15,-1-1 0,-1 1 16,-1 0-16,0 2 0,-1-3 15,1-1-15,-3-4 0,0-4 16,-2-4-16,0-3 0,0-1 16,0-2-16,-2-2 0,-2-1 15,-2-1-15,-2-1 0,-1-3 0,-3 0 16,-2-1-16,-3-1 0,-1-1 16,0-2-16,-1 0 0,0-2 15,2-2-15,3-2 0,3-2 16,6-1-16,-1-1 0,-2-2 15,-6-8-15,11 5 0,4 1 16,1 1-16,0 0 0,3 2 16,-1-1-16,0 1 0,1 0 0,0 0 15</inkml:trace>
  <inkml:trace contextRef="#ctx0" brushRef="#br0" timeOffset="-200176.32">32598 13184 0,'0'0'0,"0"0"0,0 0 0,-2-2 0,-2-1 16,-12-10-16,7 9 0,0 2 16,-2 0-16,-4 2 0,-1 2 15,-3 2-15,-1 2 0,-1 1 16,21-7-16,-15 5 0,2 0 15,1 1-15,-1-1 0,3 0 0,10-5 16,-11 5-16,2-1 16,0 2-16,2-1 0,-1 1 0,3 0 15,0 1-15,2-1 0,0 1 16,0 3-16,1 3 0,4 36 16,10 24-16,-1-20 0,-5-14 15,-1-6-15,-2-1 0,0-2 16,-2 4-16,-1-1 0,-1-2 15,-2 0-15,-1 3 0,0 0 0,-1-2 16,0-2-16,2-3 0,0-4 16,2-5-16,1-2 0,0-4 15,1 2-15,1 0 0,2-1 16,2-3-16,0-1 0,1-2 16,2-1-16,0-2 0,-1-2 15,5 0-15,4-1 0,7-4 16,17-7-16,1-10 0,-11 0 15,-5-1-15,-3 1 0,-2 1 0,4-8 16,-9 9-16,-4 3 0,-3 5 16,-4 3-16,-3 3 0,0 2 15,0 0-15,0-1 0,-2 3 16</inkml:trace>
  <inkml:trace contextRef="#ctx0" brushRef="#br0" timeOffset="-199848.22">32717 13462 0,'0'0'0,"0"0"0,0 0 0,-12 18 0,7-4 16,0 2-16,0 2 0,2 2 15,1 0-15,2 1 0,1-1 16,1 0-16,3-1 0,1-3 16,1-3-16,1-3 0,3-5 15,0-3-15,2-4 0,2-3 0,-1-3 16,3-3-16,-1-2 0,-1-1 15,-2 0-15,-2 2 0,-3-3 16,-1-6-16,-4-4 0,-1-2 16,-3 1-16,-4 2 0,-3 1 15,-4 4-15,0 3 0,-3 5 16,-4 3-16,-1 3 0,0 5 16,-1 1-16,0 3 0,4-1 0,1 1 15,4-2-15,3 1 0,9-3 16,0 0-16,0 0 15,0 0-15,0 0 0,0 0 0</inkml:trace>
  <inkml:trace contextRef="#ctx0" brushRef="#br0" timeOffset="-199379.54">32959 13041 0,'0'0'0,"0"0"0,11-4 0,-1 0 15,1 1-15,2 0 0,1 0 16,2 0-16,0 1 0,1 0 16,0 0-16,0-1 0,0 1 15,0-1-15,-17 3 0,9-2 0,1 0 16,-1 0-16,0 1 16,-2-1-16,2 4 0,-2-2 0,0 2 15,0 0-15,0 1 0,-1 1 16,-5-4-16,7 6 0,4 9 15,14 40-15,-11-9 0,-7-15 16,1-3-16,-1-1 0,1 0 16,0-1-16,0-3 0,1 0 15,0 5-15,2 3 0,-1-6 0,-3-2 16,-1-1-16,2 3 0,-2 3 16,-2-5-16,0-2 0,-2-3 15,-2-3-15,0-5 0,-1-3 16,0 1-16,-1 1 0,-5 13 15,-18 16-15,-8-9 0,2-9 16,0-3-16,-3-2 0,-2-1 16,-2 0-16,-3 1 0,0-3 15,1-1-15,3-3 0,5-1 0,-6 1 16,17-4-16,9-2 0,4-1 16,1 1-16,4-2 0,2 0 15,0 0-15,0 0 0,0 0 16</inkml:trace>
  <inkml:trace contextRef="#ctx0" brushRef="#br0" timeOffset="-197301.5">28576 14947 0,'0'0'0,"0"0"0,0 0 0,0 0 15,-4 1-15,1 1 0,-13 11 16,12-5-16,1 4 0,-1 3 15,0 5-15,4-20 0,-3 16 16,-2 4-16,2 1 0,0 3 16,3-22-16,-4 23 0,0 4 0,0 0 15,0-2-15,0-2 0,-1-6 16,2-2-16,1-3 0,0-5 16,1-3-16,1-6 0,-2 11 15,1-5-15,0-2 0,3-16 16,10-41-16,-8 35 0,0-2 15,2-1-15,0-2 0,2-1 16,2 2-16,2 0 0,0 1 16,2 1-16,0 5 0,2 3 0,-1 5 15,1 3-15,-1 7 0,1 4 16,-12-3-16,8 9 0,2 8 16,-2 5-16,-2 3 0,-3 2 15,-1 2-15,-2 2 0,0-1 16,0-2-16,-2-4 0,3 7 15,-3-18-15,-1-6 0,0-3 16,0-2-16,-1-3 0,1 1 0,-1-1 16,1 1-16,-1-4 0</inkml:trace>
  <inkml:trace contextRef="#ctx0" brushRef="#br0" timeOffset="-196379.72">29281 14900 0,'0'0'0,"0"0"0,-4-3 0,-10-5 16,5 5-16,1-2 0,-3 1 16,-2 2-16,-3 1 0,-2 3 15,-3 4-15,-1 3 0,7 0 16,-2 2-16,2 3 0,0-1 0,2 3 15,1 0-15,1 2 0,2-1 16,9-15-16,-7 15 0,-2 3 16,5-1-16,2-3 0,1-6 15,1 0-15,2 3 0,1-1 16,2-3-16,70 12 0,-59-29 16,2-2-16,0-4 0,-1-3 15,0-2-15,-1-3 0,-11 8 16,-5 14-16,0 0 0,0 0 0,0 0 15,0 0-15,0 0 0,0 0 16,0 0-16,0 0 0,0 0 16,0 0-16,81-134 0,-78 145 15,1 5-15,-1 4 0,-1 4 16,-1-13-16,2 16 0,0 2 16,1-4-16,2-3 0,1-7 15,-2-4-15,15 2 0,-10-15 0,1-7 16,1-5-16,1-6 0,2-4 15,-1-3-15,2-2 0,-2-2 16,-2 7-16,1-5 0,3 0 16,-3 3-16,0 4 0,-3 4 15,-3 3-15,-3 7 0,-2 3 16,-2 5-16,5-7 0,-2 3 16,0 20-16,-9-3 0,6-13 0,-12 43 15,8-26-15,-3 12 0,-1 3 16,2-2-16,1-3 0,1-3 15,2-5-15,0-7 0,1-3 16,0-4-16,1-5 0,-1 10 16,1-5-16,2 1 0,1-9 15,2-4-15,-2 2 0,-1-1 16,9-13-16,8-25 0,-3 5 16,-6 12-16,-1 5 0,3 4 0,0 3 15,-2 6-15,-4 5 0,-3 1 16,2 1-16,0 0 0,0 2 15,7 6-15,-9-2 0,-1-2 16,3 8-16,4 21 0,0 10 16,-4-9-16,-1-11 0,-2-8 15,0-6-15,-2-6 0,2 6 16,0-3-16,0 0 0,12-6 0,-11 0 16,1-2-16,5-6 0,9-19 15,-1-7-15,-4 7 0,-3 8 16,-2 4-16,-2 4 0,0 5 15,-2 2-15,-2 3 0,-1 1 16,0 1-16,2-2 0,0 1 16,12 9-16,-13-3 0,1 0 15,1 6-15,3 16 0,7 36 0,-9-38 16,-3-13-16,-1-3 0,1 0 16,-2-4-16,1 0 0,0-1 15,-1 2-15,1-4 0</inkml:trace>
  <inkml:trace contextRef="#ctx0" brushRef="#br0" timeOffset="-195989.11">30080 14838 0,'0'0'0,"0"0"0,14 3 0,-14-3 15,0 0-15,0 0 0,45 5 16,-38-6-16,1-1 0,1 0 15,4 0-15,-2-1 0,2-2 16,-3-1-16,-2-1 0,-2-2 16,0 0-16,-3-2 0,-2 0 0,-1-1 15,0 0-15,-1-2 0,-1 3 16,-1 1-16,-3 2 0,-3 2 16,-2 3-16,-3 5 0,1 2 15,3 4-15,10-8 0,0 0 16,-10 16-16,-35 60 0,33-55 15,3 1-15,0 0 0,3-1 16,0 1-16,2 0 0,3-2 16,2-1-16,3-1 0,3-4 0,1-4 15,3-4-15,3-6 0,0-6 16,3-3-16,1-4 0,2-3 16,-2 0-16,1 1 0,-4 1 15,-3 3-15,-3 2 0,-2 2 16,-7 7-16,0 0 0,0 0 15</inkml:trace>
  <inkml:trace contextRef="#ctx0" brushRef="#br0" timeOffset="-195676.63">30563 14602 0,'0'0'0,"0"0"0,0 0 0,0 0 16,0 0-16,0 0 0,0 0 16,-22 9-16,14-4 0,-1 1 15,-1 3-15,-1 0 0,0 3 16,1 1-16,-1 1 0,4 1 15,2 0-15,2 0 0,3 0 0,3 0 16,2 0-16,-5-15 0,5 10 16,1 0-16,0-1 0,0 2 15,0-1-15,-5-9 0,5 9 16,3 1-16,-2 2 0,-2-2 16,0-2-16,-2 0 15,0-1-15,-1 22 0,-3-20 0,-4 9 16,-11 17-16,-6-6 0,1-10 15,3-5-15,0-3 0,-4 1 0,12-8 16,4-2-16,0 0 0,2-1 16,1 0-16,0-1 0,0 0 15,2 0-15,-3 0 0</inkml:trace>
  <inkml:trace contextRef="#ctx0" brushRef="#br0" timeOffset="-194051.75">31315 14371 0,'0'0'0,"0"0"0,0 0 15,0 0-15,0 0 0,0 0 16,-5 2-16,-24 6 0,21-5 15,0 0-15,-1 2 0,0 1 16,-3 0-16,-2 1 0,-2 1 0,0 0 16,16-8-16,-13 5 0,1 1 15,0-1-15,-2 0 0,1 0 16,8-3-16,-8 4 0,-3-1 16,0 0-16,2 0 0,0-1 15,2-1-15,0 0 0,3 0 16,1-1-16,2-1 0,-1 1 15,-15 2-15,3-1 0,11-2 16,3 0-16,5-1 0,0 0 0,0 0 16,-2 1-16,-1 13 0,4-1 15,-1-1-15,2-7 0,-2 3 16,0 0-16,0 7 0,-3 29 16,-3 26-16,1-16 0,1-13 15,1-4-15,-2-3 0,0 0 16,0 0-16,1-2 0,1-1 15,1-2-15,0-3 0,0-3 0,2-4 16,0-1-16,1 2 0,1 0 16,2-2-16,3-2 0,4 0 15,2-1-15,4-4 0,-1-2 16,3-3-16,-1-4 0,5 0 16,1-1-16,1 0 0,-2-2 15,1 1-15,2-3 0,-1 1 16,-4-1-16,-3 1 0,-1-2 0,-4 2 15,1-2-15,-9 3 0,2 0 16,-4 0-16,3-1 0,-6 2 16,6 0-16,-6 0 0,2-1 15,3 0-15</inkml:trace>
  <inkml:trace contextRef="#ctx0" brushRef="#br0" timeOffset="-191911.26">31416 14587 0,'0'0'0,"0"0"0,-9 14 0,-1 0 15,3 2-15,0 1 0,2 5 16,-1 2-16,6-24 0,-4 19 15,0 1-15,0 1 0,1 2 16,3-21-16,-3 21 0,0 5 16,-1 10-16,2-14 0,0-3 15,1-3-15,-1-5 0,2-6 0,-1 0 16,1 0-16,0-2 0,-1 0 16</inkml:trace>
  <inkml:trace contextRef="#ctx0" brushRef="#br0" timeOffset="-191333.19">31594 14304 0,'0'0'0,"0"0"0,13-3 0,1 0 0,1 0 16,3-1-16,2 2 0,1-1 15,2-3-15,-23 6 0,16-2 16,1-1-16,1-1 0,-1 1 16,-15 3-16,17-5 0,5-1 15,1 0-15,0 0 0,0 0 0,0 0 16,-2 0-16,-2 0 0,-1 3 16,-3-2-16,-2 1 0,-4 2 15,-1 0-15,-3 2 0,18-1 16,-19 1-16,-2 1 0,1 1 15,-1 0-15,-1 0 0,0 1 16,0 1-16,-1-1 0,0 2 0,0 8 16,-2 19-16,-7 45 0,0 7 15,4-30-15,2-14 0,1-1 16,1-3-16,0 0 0,2-3 16,0-1-16,1-5 0,-1-4 15,0-4-15,0-3 0,-1-6 16,-1-3-16,1-2 0,-1 0 15,-1-3-15,1 6 0,0 0 16,-1-1-16,-3 9 0,-11 12 0,-12-2 16,-3-8-16,5-4 0,1-4 15,-1 0-15,0-2 0,-1 2 16,1-2-16,1 0 0,3 1 16,2-3-16,3-1 0,1 0 15,4-2-15,-2 0 0,9-3 16,-5 2-16,-3-1 0,11-1 0,0 0 15,0 0-15,-2 1 0,-2 0 16,4-1-16</inkml:trace>
  <inkml:trace contextRef="#ctx0" brushRef="#br0" timeOffset="-190755.09">32624 14186 0,'0'0'0,"0"0"0,0 0 0,0 0 0,0 0 15,-4 0-15,-16 0 0,11 1 16,0 1-16,-3 2 0,-2 1 0,-1 4 15,-3-1-15,-2 2 0,1-1 16,0 1-16,19-10 0,-11 4 16,0 2-16,1-2 0,1 0 15,1-1-15,-1 0 0,1-2 16,1 1-16,1 1 0,-1-1 16,2 0-16,0 0 0,1 0 15,0 2-15,0-3 0,1 3 0,-1-1 16,-1 6-16,-1 8 0,3 13 15,4 12-15,4 19 0,1-7 16,-1-11-16,-3-6 0,0-3 16,-1 0-16,-1-2 0,0-3 15,-1 1-15,-1-3 0,0-2 16,0-4-16,2-4 0,0-5 16,2 3-16,0 0 0,2-2 15,1-2-15,1-2 0,-1-2 0,4 0 16,4 1-16,5-3 0,-1-2 15,2-3-15,4-1 0,16-6 16,2-6-16,-5-3 0,-5-2 16,-1-3-16,-1-1 0,-5 0 15,4-5-15,-11 9 0,-4 5 16,-5 4-16,-4 3 0,-2 3 16,0 1-16,-2 2 0,0 0 0,0 0 15</inkml:trace>
  <inkml:trace contextRef="#ctx0" brushRef="#br0" timeOffset="-190426.99">32916 14325 0,'0'0'15,"0"0"-15,0 0 0,-15 4 0,2 1 0,-1 4 16,3 0-16,1 5 0,0 3 16,3 2-16,0 4 0,2-1 0,1-1 15,1-2-15,3-19 0,0 13 16,1 2-16,1-1 0,1 0 15,0-2-15,-2-10 0,3 10 16,1 1-16,1-4 0,-1-3 16,42 5-16,-41-17 0,2-2 15,0-2-15,-1-2 0,-1-2 16,-2-2-16,-4-2 0,-1-2 16,-2-1-16,-3-1 0,-1 0 0,-3 1 15,-1 3-15,-1 2 0,-1 5 16,1 4-16,2 3 0,-2 3 15,3 1-15,0 2 0,0-1 16,2 1-16,7-2 0,0 0 16,0 0-16,0 0 0,0 0 15,0 0-15,0 0 0</inkml:trace>
  <inkml:trace contextRef="#ctx0" brushRef="#br0" timeOffset="-189864.54">33054 14033 0,'0'0'0,"0"0"0,0 0 15,0 0-15,0 0 0,0 0 0,0 0 16,27 3-16,-20-3 0,3 1 16,0 1-16,1-1 0,2 0 15,1 0-15,3-1 16,-1 0-16,2 0 0,-18 0 0,12-1 15,2 0-15,-2 0 0,2-2 16,-1 1-16,-10 2 0,11-2 16,3-2-16,1 1 0,-3 0 15,0 1-15,-4 0 0,-1 2 0,-1-2 16,-2 1-16,-2 1 0,0-1 16,18 1-16,-18 1 0,0-1 15,-1 1-15,2 1 0,-3-1 16,-1 1-16,3 1 0,0 3 15,0 5-15,-1 1 0,1 13 16,-3 21-16,-1 10 0,-1-7 16,0-12-16,0-5 0,1 1 0,-1-4 15,1-3-15,-1-5 0,1 8 16,-1 1-16,1-5 0,-1-5 16,1-3-16,-1 5 0,0 4 15,0-7-15,-1-3 0,1-3 16,-1-3-16,0-1 0,0-2 15,-1 0-15,-1 2 0,-2 0 16,-2-1-16,-2 2 0,-7 1 16,-4 0-16,-5 1 0,-1 0 0,3-3 15,5-2-15,1 1 0,1-3 16,0 2-16,1 2 0,0 2 16,-1 2-16,10-8 0,1 0 15,2-2-15,0 1 0,1-3 16,0 1-16,1 0 0,-1 0 15,1-1-15</inkml:trace>
  <inkml:trace contextRef="#ctx0" brushRef="#br0" timeOffset="-185958.55">28530 15772 0,'0'0'0,"0"0"0,0 0 0,-3 1 15,0 1-15,0 0 0,-9 8 16,9-2-16,-2 3 0,2 5 0,-1 3 15,-1 3-15,5-22 0,-3 20 16,-1 1-16,0 2 0,0 2 16,4-23-16,-5 23 0,0 6 15,0 0-15,0-3 0,1-3 16,1-2-16,0-6 0,2-5 16,0-6-16,1-1 0,-2-1 0,2-1 15,0 3-15,11-8 0,-1-15 16,23-57-16,-25 49 0,2-1 15,1-1-15,2-2 0,2 2 16,1 1-16,1 1 0,2 3 16,0 6-16,0 3 0,1 4 15,-2 5-15,-18 4 0,4 0 16,2 0-16,10 5 0,8 14 16,-3 9-16,-8 1 0,-2-1 0,-2-2 15,-1-2-15,-1-4 0,1 4 16,-4-14-16,0-2 0,-3-3 15,1-1-15,-1-1 0,0-1 16,0 0-16,-1-2 0,0 0 16</inkml:trace>
  <inkml:trace contextRef="#ctx0" brushRef="#br0" timeOffset="-185474.25">29293 15684 0,'0'0'16,"0"0"-16,-3-3 0,-1 2 0,-11-5 15,6 4-15,-3 0 0,-2 1 0,-3 2 16,-2 1-16,-2 2 0,1 1 16,20-5-16,-17 6 0,2 3 15,-1 0-15,1 2 0,14-9 16,-14 11-16,-2 6 0,1 3 15,4 1-15,-1 1 0,5 1 16,2-1-16,2-2 0,2-1 16,2-6-16,1 1 0,1-1 15,2 0-15,18 13 0,-16-24 0,1-1 16,-6-3-16,4 2 0,67-42 16,-59 25-16,0-2 0,1-2 15,-2 0-15,0-1 0,-3 0 16,-2-1-16,-4 2 0,-2 2 15,-1 2-15,-1 4 0,1 11 16,1-13-16,0 14 0,0 4 16,0 6-16,-1 4 0,0-15 0,1 12 15,1 13-15,0 13 0,1 1 16,1-4-16,-1-5 0,1-5 16,1-5-16,0-8 15,2 0-15,-4-9 0,1 2 0,-3-5 16,6 6-16,-4-3 0,6-1 15,-3-2-15,-1-1 0,-2-1 0</inkml:trace>
  <inkml:trace contextRef="#ctx0" brushRef="#br0" timeOffset="-184974.23">29447 15729 0,'0'0'0,"0"0"0,2 20 16,0 0-16,0 0 0,-1 3 15,1 1-15,-2-24 0,0 18 16,0 0-16,0-2 0,2 0 15,-2-1-15,1-1 0,-1-13 16,1 12-16,0-5 0,17 38 0,-13-50 16,1-4-16,0-3 0,1-4 15,1-3-15,2-4 0,-1-2 16,1-3-16,1-1 0,-1 0 16,0 2-16,-1 1 0,2 3 15,-1 5-15,1 5 0,-1 6 16,0 6-16,-1 5 0,-9-5 15,6 7-15,0 6 0,4 16 16,-2 9-16,-1-2 0,-3-2 0,0 0 16,0-4-16,-1-2 0,1-4 15,0-6-15,1-4 0,-1-5 16,-2-5-16,0 1 0,-1-4 16,2 1-16,0 1 0,14-11 15,-6-6-15,3-13 0,0-9 16,-4 6-16,-2 7 0,-1-1 15,0 5-15,-1 2 0,-1 4 0,-1 5 16,-2 4-16,1 1 0,-2 2 16,0-1-16,1 1 0,2-1 15,14 23-15,-2 25 0,-6 0 16,-4-10-16,-1-7 0,0-4 16,-1-4-16,4 6 0,-4-16 15,-1-4-15,-1 0 0,1-4 16,-1 0-16,-1-1 0,0 1 0,0-1 15,0 1-15</inkml:trace>
  <inkml:trace contextRef="#ctx0" brushRef="#br0" timeOffset="-184552.4">30145 15768 0,'0'0'0,"0"0"0,0 0 0,0 0 0,32 16 15,-19-11-15,-13-5 0,28 7 16,-14-6-16,-3-2 0,0-2 16,0-1-16,-2-2 0,0-2 15,1-2-15,-2-3 0,0-1 16,-2-1-16,0-1 0,-3-2 16,-2 1-16,-1 17 0,0-12 0,-1 1 15,-11-34-15,4 31 16,-1 4-16,-3 3 0,1 4 0,-2 5 15,0 4-15,1 5 0,-1 4 16,13-15-16,-5 19 0,-18 55 16,14-43-16,1 1 0,1 0 15,1-2-15,3-1 0,2-2 16,3-1-16,2-5 0,4-1 16,-5-14-16,5 6 0,3-2 0,2-4 15,-1-2-15,0-3 0,-5-2 16,15-4-16,12-14 0,-4-4 15,1-5-15,-15 13 0,-2 1 16,-5 4-16,-3 3 0,-4 4 16,1 0-16,-1 2 0,1-3 15,-3 4-15</inkml:trace>
  <inkml:trace contextRef="#ctx0" brushRef="#br0" timeOffset="-184239.95">30656 15557 0,'0'0'0,"0"0"0,0 0 0,-4 2 15,-8 7-15,3-1 0,-2 0 16,-1 5-16,-2 2 0,1 4 16,1 2-16,12-21 0,-9 17 15,2-2-15,2 1 0,1-2 0,3 0 16,0-1-16,2 1 0,0-6 16,3 8-16,2 5 0,3 1 15,2-5-15,-1 1 0,1-2 16,-1-1-16,-1-1 0,-2-1 15,-1-1-15,0 1 0,-2-2 16,-2 29-16,-5-16 0,-6-1 16,-2-2-16,-3-1 0,0-2 15,1-5-15,0-4 0,2-3 16,3-4-16,5-1 0,-7 0 0,-3 0 16,2-2-16,0-2 0,2 0 15,5 2-15,0-2 0,-4-2 16,4 1-16,2 0 0</inkml:trace>
  <inkml:trace contextRef="#ctx0" brushRef="#br0" timeOffset="-183724.34">31250 15544 0,'0'0'0,"0"0"0,-5 2 0,-11 3 0,4-1 15,-2 1-15,-2 0 0,-3 2 16,-2 0-16,0 0 0,-2 0 16,23-7-16,-14 4 0,1-1 15,1 1-15,0-1 0,2 0 16,1 0-16,-1-1 0,2-1 15,1 2-15,1-2 0,-1 1 16,2-2-16,0 1 0,-10 7 16,7-3-16,5 2 0,1 0 0,0 1 15,1 2-15,0-3 0,1-1 16,-1 2-16,1 3 0,-3 20 16,-2 26-16,-2 0 0,0-12 15,1-5-15,1-1 0,0-1 16,1 0-16,0-2 0,1 2 15,3-3-15,3-3 0,1-1 16,2-5-16,2-4 0,2-3 0,3-2 16,0-3-16,3-4 0,2 1 15,1-3-15,1-3 0,-1-3 16,-2-2-16,9-2 0,5-6 16,-3 1-16,8-5 0,-15 5 15,-5 2-15,-5 1 0,-3 2 16,-5 0-16,1 1 0,-1 0 15,0 0-15,-2 1 0</inkml:trace>
  <inkml:trace contextRef="#ctx0" brushRef="#br0" timeOffset="-182646.27">31342 15805 0,'0'0'0,"0"0"0,-1-4 0,1 4 16,1-4-16,0-18 0,-1 15 16,2-1-16,-2 8 0,6-13 0,-1 5 15,0 2-15,3-2 16,0 2-16,1 0 0,2 3 0,1 0 15,1 2-15,2 0 0,-1 2 16,2 0-16,-1 3 0,1 0 16,-2 1-16,0 1 0,-2 1 15,-12-7-15,7 5 0,-1-1 16,1 0-16,-6-3 0,4 3 16,-2-1-16,1 0 0,-2-1 0,2 3 15,12 49-15,-17-45 0,-2 1 16,0 0-16,-2 0 0,0 0 15,0-1-15,-2-1 0,1-1 16,-2-2-16,3 0 0,0-2 16,0 0-16,1 0 0,4-3 15,0 0-15,-8 7 0,8-7 16,0 0-16,0 0 0,0 0 16,0 0-16,0 0 0,-8-2 15,8 2-15,0 0 0,0 0 0,0 0 16,0 0-16,0 0 0,0 0 15,0 0-15,0-15 0,1 11 16,-1 1-16,0-1 0,0 4 16,0 0-16,0 0 0,0 0 15,0 0-15,0 0 0,0 0 16,0 0-16,0 0 0,0 0 0,0 0 16,0 0-16,0 0 0,0 0 15,0 0-15,0 0 0,0 0 16,0 0-16,0 0 0,0 0 15,0 0-15,0 0 0,0 0 16,0 0-16,0 0 0,0 0 16,0 0-16,0 0 0,0 0 15,-1 6-15,0-1 0,1 0 16,-1-1-16,1-4 0,0 0 0,2 11 16,0-8-16,-2-3 0,3 1 15,-1 0-15,3 0 0,3 0 16,-2 0-16,0 0 0,-5-1 15,4 0-15,10 0 0,15-1 16,13-3-16,-5 0 0,-10 2 16,-6-1-16,-2 1 0,-4 1 15,-5 0-15,3-1 0,-9 1 0,2 0 16,-3 1-16,2-1 0,-5 1 16,3-1-16,-4 1 0,4-1 15,-3 1-15</inkml:trace>
  <inkml:trace contextRef="#ctx0" brushRef="#br0" timeOffset="-182036.94">31929 15277 0,'0'0'0,"0"0"0,0 0 15,0 0-15,4-1 0,19-4 16,-15 4-16,2 0 0,2 0 16,1 1-16,3-2 0,0 0 15,3-1-15,-1 0 0,-18 3 16,14-3-16,0 0 0,0 1 15,-1-1-15,0 0 0,-11 3 0,10-3 16,1 1-16,-1 0 0,-1 1 16,-3-1-16,-1 2 0,-3-1 15,0 1-15,-1 0 0,0 0 16,-3 0-16,7 0 0,12 8 16,-8 8-16,-5 11 0,-5 5 15,-4 15-15,-1 13 0,2-11 16,3-14-16,0-2 0,2 2 15,1-1-15,2-2 0,-1-3 16,0-2-16,1-2 0,-1-2 0,-1-3 16,0-4-16,-3 0 0,0-1 15,-1-2-15,-1 1 0,-5 4 16,-3 3-16,-6 1 0,-6-2 16,-2-3-16,-2 0 0,-1-4 15,0-3-15,-2 0 0,0-3 16,2-1-16,2-1 0,5-4 0,6 0 15,5-1-15,-1-1 0,-3 0 16,7 0-16,-1 1 0,3-2 16,-2 1-16,4 1 0,-5-1 15,6 1-15,-2 0 0,-1-1 16</inkml:trace>
  <inkml:trace contextRef="#ctx0" brushRef="#br0" timeOffset="-181505.73">32744 15166 0,'0'0'0,"0"0"0,0 0 16,0 0-16,-35 7 0,16 1 0,-1-1 15,-3 2-15,-1-1 0,24-8 16,-15 7-16,-1-1 0,1 1 16,1-1-16,1-1 0,10-4 15,-10 5-15,1 0 0,2-1 16,2-2-16,1 0 0,1 0 16,2-1-16,0 1 0,1-1 15,0-1-15,-1 3 0,1-2 0,0 2 16,1-1-16,-5 18 0,6-10 15,0 10-15,2 11 0,4 23 16,-1 3-16,-2-13 0,-2-11 16,-1-4-16,0-2 0,-2 1 15,-1 0-15,0 1 0,0-3 16,0-3-16,-1-2 0,3-1 16,0 0-16,0-2 0,2-5 15,0-2-15,1 0 0,0-1 0,0 1 16,2 0-16,2-2 0,0-2 15,1-1-15,-2-3 0,0-2 16,2 2-16,5-2 0,2-1 16,-1-1-16,16-10 0,42-37 15,-31 15-15,-8 3 0,-15 15 16,-4 3-16,-4 3 0,-3 3 0,-3 3 16,2-1-16,-2 1 0,0 0 15,-2 2-15</inkml:trace>
  <inkml:trace contextRef="#ctx0" brushRef="#br0" timeOffset="-181162.04">32970 15281 0,'0'0'0,"0"0"0,-9 6 0,1 1 0,1 3 16,-1 1-16,-1 3 0,9-14 15,-15 26-15,7-9 0,8-17 16,-4 14-16,1 1 0,0 0 15,1 2-15,2-1 0,0-2 16,0-11-16,1 12 0,1 1 16,1-1-16,1-3 0,2-2 15,-2-1-15,1-3 0,-1-1 16,0-2-16,64-9 0,-59-6 0,-1-2 16,-2-2-16,-2 1 0,-3 0 15,-2 0-15,-3 0 0,-2 0 16,-4 1-16,-1 1 0,-2 0 15,-1 2-15,-1 2 0,-2 1 16,1 1-16,-1 2 0,4 1 16,1 0-16,2 1 0,10 3 15,0 0-15,0 0 0,0 0 0,0 0 16,0 0-16,0 0 0</inkml:trace>
  <inkml:trace contextRef="#ctx0" brushRef="#br0" timeOffset="-180677.66">33150 15045 0,'0'0'0,"0"0"0,5 0 15,-5 0-15,20-1 0,-10 1 16,-2 1-16,2-1 0,3 1 16,0 0-16,0 0 0,1-1 15,-3 2-15,3-5 0,-3-2 16,3-1-16,2-4 0,-1 2 15,2 1-15,-1 0 0,-2 0 16,-1 1-16,-12 5 0,13-3 0,-2-1 16,0 1-16,-3 2 0,-3 0 15,-1 0-15,1 1 0,-3 1 16,15 1-16,-17-1 0,4 3 16,4 4-16,2 17 0,-1 29 15,-3 16-15,-4-14 0,0-16 16,-1-9-16,0 0 0,1 7 15,1 2-15,-1-7 0,0-1 16,0 0-16,0-1 0,-1-4 0,-1-5 16,0-2-16,-1-3 0,-1 0 15,1-3-15,-2-1 0,-3 2 16,-2 2-16,-3 1 0,-6 0 16,-1-2-16,-3-3 0,-1-1 15,1-2-15,0-1 0,4-2 16,2-1-16,-6 8 0,-4 5 15,4 1-15,4-2 0,1-2 16,-3 6-16,9-12 0,4-3 0,1-1 16,1-1-16,1-3 0,0 2 15,1-1-15,1-2 0,0 0 16</inkml:trace>
  <inkml:trace contextRef="#ctx0" brushRef="#br0" timeOffset="-165272.47">6896 14030 0,'0'0'0,"0"0"0,-1-19 0,1-1 0,-3 0 16,-2 0-16,-3-1 0,-2 1 15,0 5-15,-4-3 0,-2 0 16,-3-1-16,-3 0 0,-2-1 16,-3 1-16,-3-1 0,-2 1 15,-2 1-15,-4 1 0,-1 1 16,36 15-16,-36-14 0,-8 1 15,1 2-15,-1 3 0,1 3 0,1 4 16,-1 2-16,-116 32 0,104-10 16,16 0-16,7 2 0,3 2 15,3 5-15,4 2 0,6 3 16,1 3-16,6 2 0,3 2 16,6 0-16,4 3 0,7 2 15,4 1-15,7-1 0,6 2 16,4-3-16,5-1 0,3-2 15,5 0-15,3-4 0,3-1 0,4-4 16,0-3-16,3-4 0,1-3 16,-2-5-16,-1-5 0,-2-3 15,13-4-15,-10-7 0,2-5 16,-2-4-16,-3-6 0,-2-5 16,-7-2-16,-1-3 0,-3-4 15,-5-1-15,-2-3 0,-3 0 0,8-19 16,-12 13-16,-7 4 0,-1-1 15,-5 3-15,-2-12 0,-8 11 16,-6 0-16,-6 2 0,-6 1 16,-2 2-16,0 5 0,2 3 15,2 6-15,4 2 0,1 5 16,10 7-16,0 0 0,0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2-27T17:20:17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 17146 0,'0'0'15,"0"0"-15,0 0 0,0 0 0,1-3 0,1 1 16,-2 2-16,0 0 0,0 0 16,20-21-16,-16 19 0,-4 2 15,10-5-15,-10 5 0,8-3 16,-3 2-16,-1 1 0,2 1 0,0 1 15,1 1-15,0 2 0,0 0 16,3 1-16,-1 0 0,0 0 16,2 0-16,-1 0 0,-2-1 15,1 2-15,-3-1 0,-1 1 16,-1 1-16,1 0 0,1 0 16,0 1-16,-1 1 0,-2-1 15,1 0-15,-4-9 0,5 13 16,-5-13-16,7 16 0,-7-16 0,3 5 15,0 1-15,0 0 0,-2-5 16,2 6-16,3 6 0,1-1 16,1 3-16,-1-3 0,-2-1 15,0-3-15,-2-1 0,0-1 16,0-1-16,-1-1 0,0 0 16,1 0-16,-1-1 0,-1 0 15,0-1-15,0 0 0,0 0 0,0-1 16,0 1-16,-1 0 0,1-2 15,0 3-15,0 0 0,0-2 16,-1 2-16,1-1 0,-1-1 16,0 0-16,0 1 0,-86-66 15,79 55-15,-1 1 0,-3 0 16,0 1-16,0 0 0,-1 1 16,2 3-16,0 1 0,1 0 0,2 1 15,1 2-15,2 1 0,0 2 16,0 1-16,2 2 0,2-7 15,2 15-15,-2-15 0,3 6 16,-1 2-16,2 1 0,6 12 16,6 4-16,-2 0 0,-2-6 15,1-1-15,-2-1 0,-1-1 16,-1-2-16,-2-1 0,0 0 0,-2-2 16,-1-3-16,-1 0 0,-1-2 15,0-1-15,-1 0 0,0-1 16,0 1-16,0-2 0,-1 1 15,0-2-15,1 3 0,-1-1 16,0 2-16,0-6 0,-1 5 16,-3 7-16,-5 3 0,-8 0 15,-1-5-15,3-2 0,-2-2 16,4 0-16,4-3 0,0 0 0,1 0 16,1 0-16,0 0 0,0 1 15,-2 1-15,-1 2 0,0 1 16,1 1-16,4-1 0,1-2 15,0 3-15,0 5 0,2-2 16,2-4-16,-1 4 0,1 1 16,2 13-16,0-8 0,-1-8 0,1-2 15,-1-2-15,0-3 16,0 1-16,-1-1 0,1 1 0,0-1 16</inkml:trace>
  <inkml:trace contextRef="#ctx0" brushRef="#br0" timeOffset="4450.04">4320 6077 0,'0'0'0,"0"0"15,-7-10-15,-1 1 0,-2-2 0,2 0 16,-3-2-16,-3-1 0,-2 0 15,-3 2-15,19 12 0,-17-8 16,-4 1-16,-3 2 0,-4 2 16,27 3-16,-29-1 0,-14 2 15,-6 4-15,-2 3 0,-2 5 16,0 1-16,0 4 0,2 2 16,1 1-16,2 3 0,4 0 0,3 2 15,4 0-15,-53 60 0,67-49 16,13-11-16,8-6 0,5-4 15,10 12-15,11 0 0,8-7 16,8-4-16,4-2 0,8-1 16,2 0-16,0-1 0,1 0 15,3 0-15,4 2 0,0 3 16,-1 1-16,-6 0 0,-1 3 16,-5 1-16,-5 2 0,-5 2 0,-6-1 15,8 19-15,-20-13 0,-6-1 16,-6-1-16,-7-2 0,-4 0 15,-4 2-15,-7-2 0,-5-3 16,-4-2-16,-5-2 0,-4-3 16,-3-3-16,-2-2 0,-2-3 15,-2-4-15,0-2 0,-5-4 16,-1-6-16,2-3 0,2-3 0,1-5 16,3-4-16,4-4 0,2-7 15,5-2-15,6-5 0,5 0 16,0-8-16,8 12 0,3 7 15,2 6-15,3 11 0,0 7 16,1-1-16,-2 3 0,2-5 16,0 7-16</inkml:trace>
  <inkml:trace contextRef="#ctx0" brushRef="#br0" timeOffset="4800.03">4774 5955 0,'0'0'0,"0"0"0,-9 12 0,0 3 0,1 3 16,-1 5-16,3 0 0,-1 4 15,0 7-15,-1 5 0,0 6 16,-1 7-16,0 5 0,2 4 15,0 1-15,-1 1 0,4-2 16,0-2-16,1-3 0,1-4 0,1-3 16,0-4-16,0-5 0,1-35 15,-1 31-15,-1 3 0,1-6 16,0-4-16,-1-6 0,-2 15 16,1-23-16,3-15 0,0 0 15,0 0-15,0 0 0,0 0 16,0 0-16,0 0 0,0 0 15,0 0-15</inkml:trace>
  <inkml:trace contextRef="#ctx0" brushRef="#br0" timeOffset="5300.05">4329 6524 0,'0'0'0,"0"0"0,23-4 15,2 1-15,2-2 0,-2 0 16,4 0-16,5-2 0,5-2 15,5 0-15,3-2 0,0-1 16,-1-1-16,-1 0 0,-3 1 0,-2-1 16,-4 1-16,-3 3 0,-5 0 15,-23 8-15,19-6 0,0-1 16,-3 3-16,-5 1 0,-4 2 16,-7 1-16,1 1 0,13 5 15,-12 1-15,-2 5 0,-1 10 16,-5 29-16,-7 27 0,2-20 15,3-14-15,-1-2 0,1-4 0,1-2 16,0-2-16,2 0 0,-1-3 16,1-3-16,-1-5 0,1-3 15,1-3-15,-1-4 0,0-5 16,0 0-16,0-3 0,0-1 16,0-1-16,0 2 0,0 2 15,-8-8-15,5-5 0,2 5 16,-2-7-16,-13-43 0,-2-17 15,5 27-15,3 12 0,2 6 0,2 5 16,4 5-16,2 4 0,1 0 16,5-13-16,8-4 0,11 0 15,2 7-15,1 3 0,5 1 16,0 3-16,2 2 0,2-1 16,8 0-16,-14 5 0,-7 0 0,-5 3 15,-9 2-15,-6 1 0,2 0 16,-4 0-16,4 0 0,-6 1 15</inkml:trace>
  <inkml:trace contextRef="#ctx0" brushRef="#br0" timeOffset="5499.92">5608 6432 0,'0'0'0,"0"0"0,0 0 0,2 25 16,0 2-16,-2 2 0,0-29 0,0 20 15,-1 1-15,0 2 0,0 0 16,1-20-16,-1 21 0,0 5 15,0 1-15,0-2 0,0-3 16,1-3-16,-1-4 0,1-4 16,0 5-16,0-11 0,0 2 15,-1-4-15,1 1 0,0-4 16,0 3-16,0-5 0,0 6 0,0-7 16</inkml:trace>
  <inkml:trace contextRef="#ctx0" brushRef="#br0" timeOffset="5633.42">5581 6321 0,'0'0'0,"0"0"0,0 0 0,0 0 16,0 0-16,0 0 0,0 0 15,0 0-15,0 0 0,0 0 16,0 0-16,0 0 0,0 0 0,0 0 16,0 0-16,0 0 0</inkml:trace>
  <inkml:trace contextRef="#ctx0" brushRef="#br0" timeOffset="6050.03">5834 6417 0,'0'0'0,"0"0"0,0 0 0,5 29 16,0 0-16,-1 0 0,-4-29 15,2 22-15,-1-1 0,0 0 0,-1 0 16,0-1-16,0-15 0,0 15 16,0 3-16,-1-1 0,1-4 15,0-2-15,0-4 0,-1-1 16,1-3-16,0-1 0,0-2 15,-1-1-15,1-1 0,0-2 16,-17-37-16,16 14 0,1-5 16,1-3-16,1 9 0,2 3 15,-1 1-15,-1 1 0,1-1 16,0 1-16,0 2 0,22-49 0,-12 50 16,4 4-16,0 2 0,3 0 15,-12 5-15,13 0 0,3 3 16,6 4-16,7 4 0,-3 5 15,-4 1-15,-1 4 0,-2 2 16,-3 1-16,-4-1 0,-2 1 16,-5-1-16,-1 0 0,-3 0 0,-2-1 15,-1-2-15,-2-1 0,-1-2 16,-2-6-16,-1-4 0,0 0 16,0 2-16,0 1 0,0-4 15,-1 3-15,1-5 0,0 2 16,0-4-16,-1 5 0,1-3 15,0 2-15</inkml:trace>
  <inkml:trace contextRef="#ctx0" brushRef="#br0" timeOffset="6699.99">6971 6432 0,'0'0'0,"0"0"0,-2-2 0,-2-1 0,-13-6 16,2 6-16,-3 0 0,-5 1 0,3 3 16,-2 1-16,-2 3 0,-4 2 15,-3 3-15,1 3 0,-1 3 16,2 1-16,1 4 0,2 0 16,3 2-16,20-19 0,-16 20 15,1 2-15,4 2 0,4 0 16,5-2-16,4-1 0,3-1 15,5 4-15,5-4 0,3-3 16,4-4-16,57 16 0,-31-27 0,-10-7 16,0-5-16,1-6 0,-3-5 15,6-11-15,-13 2 0,-3-4 16,-2 1-16,-4-1 16,-5 1-16,-4 2 0,-5 4 0,-2 2 15,-4 3-15,-3 2 0,-2 3 16,-2 1-16,1 3 0,0 2 15,-1 3-15,3 1 0,1 4 16,2 3-16,2 5 0,1 1 0,3 5 16,5 3-16,-1-8 0,11 16 15,8 9-15,3 3 16,5 1-16,0-1 0,3 3 0,3 3 16,2 1-16,2 1 0,-3 1 15,-2-1-15,-3 0 0,-4-1 16,-4-2-16,-6-3 0,1 8 15,-10-9-15,-6-2 0,-5 0 0,-6 0 16,-5 0-16,-8-1 0,-6-6 16,-4 1-16,-9-3 0,-6-2 15,-1-6-15,-5-1 16,-4-2-16,-3-2 0,0 0 0,-2-3 16,4-4-16,-18-2 0,18-6 15,4-4-15,7-3 0,7-4 16,-4-4-16,17 3 0,5 2 0,9 4 15,4 2-15,1 2 0,3 1 16,-3-2-16,4 3 0,0 0 16</inkml:trace>
  <inkml:trace contextRef="#ctx0" brushRef="#br0" timeOffset="7133.5">7404 5795 0,'0'0'0,"0"0"0,24-4 0,0-1 0,2 1 16,2 3-16,-28 1 0,21-2 0,3 1 15,3 0-15,1-1 0,-27 2 16,28-1-16,7 0 0,2 0 15,0 1-15,-2-1 0,-3 2 16,-3-1-16,-3 0 0,-6 1 16,-2-1-16,3 2 0,-12-2 15,-1 1-15,-1 0 0,-1-1 16,-4 1-16,2-1 0,13 2 16,-18-2-16,0 0 0</inkml:trace>
  <inkml:trace contextRef="#ctx0" brushRef="#br0" timeOffset="7483.38">7429 5838 0,'0'0'0,"0"0"0,0 0 0,0 15 16,-1 0-16,1 3 0,0 3 0,0-21 16,0 18-16,-1 3 0,-1 4 15,-1 3-15,3-25 0,-4 29 16,-3 9-16,-2 4 0,0 2 15,-1 1-15,-2 0 0,0-1 16,0 0-16,-2 0 0,2-2 16,-2-1-16,1-2 0,1-3 15,1-2-15,2-3 0,1-2 16,1-3-16,4-5 0,7 35 0,5-37 16,5-4-16,8-1 0,7-4 15,5-4-15,2-2 0,3-3 16,4-2-16,1-3 0,4-2 15,-2-3-15,-1-1 0,5-3 16,-15 2-16,-5 0 0,-8 2 16,-8 2-16,-10 3 0,1-1 0,-5 2 15,0 0-15,0 0 0</inkml:trace>
  <inkml:trace contextRef="#ctx0" brushRef="#br0" timeOffset="8050.1">8156 5802 0,'0'0'16,"0"0"-16,28 2 0,0 1 0,0 0 0,-1-3 16,-27 0-16,20 0 0,0 0 15,-2-1-15,1 1 0,-18-1 16,18 0-16,3-1 0,1 0 16,-1-1-16,-4 0 0,-2 2 15,-5 0-15,-1 0 0,-4 1 16,4 1-16,0 1 0,-1 0 15,0 1-15,-2 2 0,0 2 16,0 3-16,-1 36 0,-9 20 0,-4 3 16,1-14-16,3-10 0,2 0 15,0 0-15,1-1 0,2 1 16,5 7-16,4 1 0,1 0 16,1-1-16,-1-2 0,-1-2 15,1-2-15,-2-6 0,-1-1 16,-1-6-16,-3-4 0,-3-4 15,-4-6-15,-3 4 0,-6-2 16,-2-4-16,-6-4 0,-2-2 16,-7-4-16,-3-2 0,-2-4 0,-3-1 15,-1-3-15,3 0 0,2-4 16,1-3-16,4-2 0,-4-3 16,20 7-16,-6-3 0,11 6 15,1 1-15,2 1 0,-1 1 16,4 2-16,0 0 0,0 0 15,0 0-15,0 0 0</inkml:trace>
  <inkml:trace contextRef="#ctx0" brushRef="#br0" timeOffset="8349.94">8915 5705 0,'0'0'0,"0"0"16,0 0-16,21-3 0,1-1 0,2 2 0,3 1 15,-6 1-15,-21 0 0,23 0 16,1 1-16,1-1 0,-23 0 15,98-5-15,-100 5 0,28-2 16,-2 1-16,-4-1 0,-10 2 16,-1-1-16,-3 1 0,-8 0 15,0 0-15</inkml:trace>
  <inkml:trace contextRef="#ctx0" brushRef="#br0" timeOffset="8733.44">9003 5795 0,'0'0'15,"0"0"-15,0 0 0,3 4 0,4 6 0,-3-2 16,-2 2-16,-1 2 0,-4 5 16,-2 4-16,-1-2 0,0 5 15,0 2-15,-1 4 0,0 4 0,-3 3 16,0 4-16,-1 2 0,-1 0 15,1 1-15,-1-1 0,1 0 16,11-41-16,-10 38 0,-2 6 16,1-2-16,1-1 15,-1-2-15,4-4 0,2-3 0,1-2 16,3-3-16,14 46 0,5-41 16,1-11-16,4-5 0,6-2 15,5-2-15,1-5 0,4-1 0,-1-3 16,2-2-16,0-3 0,2-1 15,-1-5-15,-3-4 0,7-3 16,-15 1-16,-6 3 0,-7 0 16,-6 3-16,-7 4 0,1-1 15,-4 3-15,-1 0 0,0 0 16</inkml:trace>
  <inkml:trace contextRef="#ctx0" brushRef="#br0" timeOffset="9283.49">9774 5767 0,'0'0'15,"0"0"-15,0 0 0,25-2 0,1 0 0,1 1 16,3 2-16,-30-1 0,22 0 16,0 2-16,2-1 0,0 1 0,-22-2 15,24 2-15,6-1 0,3 1 16,-1 1-16,1 0 0,0 0 16,-2 0-16,-2 1 0,-2-1 15,-3 2-15,-2-2 0,-4 2 16,-3 0-16,-1 2 0,-3-1 15,-3 3-15,0 0 0,4 32 16,-12-11-16,-4 5 0,-4 13 16,1-5-16,3-6 0,0 3 15,2 2-15,2 5 0,2 3 0,2 2 16,2 0-16,3 1 0,2-1 16,2-2-16,0-4 0,0-3 15,-1-3-15,0-2 0,-3-4 16,-1-4-16,-4-6 0,-4-4 15,-2-11-15,-3 8 0,-5 0 16,-6-1-16,-9-1 0,-6-5 0,-3-6 16,-3-3-16,-6-1 0,-1 0 15,1-1-15,0 0 0,-10 0 16,17 0-16,6 1 0,8 0 16,9 0-16,7 0 0,-3 0 15,4 0-15,-2 0 0,5 0 16</inkml:trace>
  <inkml:trace contextRef="#ctx0" brushRef="#br0" timeOffset="16302.12">11879 6241 0,'0'0'0,"0"0"0,0 0 0,2 25 0,0 2 16,0 2-16,-2-29 0,2 23 15,0 0-15,1 1 0,-1 1 16,-2-24-16,3 23 0,0 6 16,1 0-16,-2-3 0,0 0 15,0-5-15,-1-1 0,0-3 0,-1-4 16,0-5-16,0 3 0,-1-3 15,1-3-15,0-6 0,-1 10 16,0-4-16,-3-10 0,3 2 16,-12-86-16,12 62 0,-1-3 15,1-3-15,0-4 0,2 16 16,-1 20-16,5-21 0,15-69 16,-14 59-16,0 3 0,1 1 15,3 3-15,2 2 0,2 4 0,1 3 16,3 6-16,0 4 0,-18 5 15,11 0-15,16 9 0,10 14 16,-8 3-16,-6 3 0,-3 0 16,-4-1-16,-2 3 0,-3 1 15,-2 0-15,-3-1 0,-2 0 16,-2-2-16,0 0 0,-2-4 16,1-3-16,-1-5 0,-1-3 0,1-4 15,0-2-15,0-3 0,0 0 16,0-5-16,0 0 0,-1 13 15,1-8-15,2-15 0,-2 4 16,1 0-16,1-7 0,5-38 16,9-24-16,-7 25 0,-2 13 15,0 5-15,0 1 0,2 2 16,1 2-16,-1 3 0,1 4 16,2 3-16,2 3 0,2 3 15,1 4-15,-2 4 0,-4 2 0,5 3 16,18 10-16,-3 9 0,-7 3 15,-3 3-15,-2 3 0,-4 0 16,-1 2-16,-3 0 0,-2 1 16,-3 1-16,0-2 0,-2-3 15,-1-3-15,-1-2 0,-1-2 16,1-3-16,0-1 0,0-2 0,-1-9 16,-1-4-16,2 3 0,-2-6 15,1 7-15,0-5 0,1 5 16,-2-7-16,0 0 0,0 0 15,0 0-15,0 0 0,0 0 16</inkml:trace>
  <inkml:trace contextRef="#ctx0" brushRef="#br0" timeOffset="16883.43">13301 6300 0,'0'0'0,"0"0"0,0 0 16,-9-12-16,-3 0 0,-1 1 15,-3-4-15,-1 3 0,-4-1 0,21 13 16,-17-7-16,1 4 0,-3 1 16,-1 1-16,18 1 0,-20 3 15,-11 4-15,-1 6 0,3 2 16,2 3-16,3 2 0,2 1 15,1 3-15,5 2 0,2 1 16,4 1-16,3-1 0,4-1 16,3-4-16,4-1 0,31 41 15,-1-35-15,-8-15 0,-1-6 0,0-5 16,3-4-16,22-13 16,-19 1-16,-2-5 0,-1-4 0,0-5 15,-26 29-15,45-72 0,-23 32 16,-1-3-16,-3-3 0,-2 2 15,-3 4-15,-4 6 0,-1 7 16,-3 7-16,-5 20 0,0 0 0,3-22 16,-5 28-16,-2 5 0,4-11 15,-2 22-15,-8 61 0,8-49 16,1 1-16,2-1 0,0 0 16,1-1-16,0-14 0,3 8 15,-1 0-15,1-5 0,2 0 16,2-2-16,2-5 0,-1-4 15,0-3-15,-4-5 0,-1-1 16,-2-1-16,0 0 0,-3-1 0,8 0 16,-8 0-16,3 0 0,10-2 15,1-1-15,-4-1 0,-7 2 16,1-1-16,-1 1 0,0 0 16,-1-1-16</inkml:trace>
  <inkml:trace contextRef="#ctx0" brushRef="#br0" timeOffset="17134.36">13646 5639 0,'0'0'0,"0"0"0,3 11 0,0 2 0,1 2 16,2 5-16,-1 4 0,-2-1 16,1 5-16,0 4 0,-1 4 15,0 4-15,1 4 0,0 3 16,-1 2-16,-1 1 0,0-1 15,0-1-15,-1 0 0,-1-46 0,2 44 16,-1 5-16,1-3 0,-1-2 16,1-5-16,-1-1 0,0-6 15,0 10-15,0-18 0,-1-5 16,2 43-16,-2-64 0,0 0 16,0 0-16,0 0 0,0 0 15,0 0-15</inkml:trace>
  <inkml:trace contextRef="#ctx0" brushRef="#br0" timeOffset="17400.04">13301 5973 0,'0'0'0,"0"0"0,8-7 0,2-2 16,5 1-16,6-1 0,-3 3 15,6 0-15,4 1 0,4-1 16,4 2-16,3-2 0,2 2 16,0-1-16,0 1 0,0 1 15,-3 0-15,-32 3 0,40-3 16,-6 0-16,-4 2 0,-5 1 0,-6-1 16,-12 0-16,0 1 0,-4 0 15,-2 0-15,1 0 0</inkml:trace>
  <inkml:trace contextRef="#ctx0" brushRef="#br0" timeOffset="34734.8">14657 6284 0,'0'0'0,"0"0"15,30-3-15,0 0 0,1-2 0,-6 0 16,2 1-16,3-1 0,1 2 16,2-3-16,0 4 0,2-1 15,-1 1-15,1 0 0,-1 0 16,-27 2-16,26-1 0,5 1 15,-2 0-15,-3 1 0,-2 1 0,-5-1 16,-5 2-16,6 1 0,-15-3 16,-2 2-16,-2-2 0,0 1 15,-5-2-15,14 5 0,-17-5 16,0 0-16,0 0 0</inkml:trace>
  <inkml:trace contextRef="#ctx0" brushRef="#br0" timeOffset="35019.18">14696 6567 0,'0'0'15,"46"-7"-15,-1-3 0,-2 1 0,1 1 16,0-2-16,4 1 0,2 1 15,0 2-15,-4 2 0,-3 1 0,-1 0 16,-3 2-16,-3 0 0,-2-1 16,-1 2-16,-4 2 0,-2-2 15,-3 1-15,-5 0 0,7 2 16,-4-1-16,-5 0 0,-17-2 16,0 0-16,0 0 0,10 2 15,6 1-15,-16-3 0,0 0 0</inkml:trace>
  <inkml:trace contextRef="#ctx0" brushRef="#br0" timeOffset="38617.05">17421 5409 0,'0'0'0,"0"0"0,-7-15 0,7 15 16,-9-28-16,5 15 0,1-1 0,0 1 16,0 1-16,0 1 0,-2 0 15,1 3-15,0 0 0,-1 0 16,-2 0-16,7 8 0,-17-22 16,17 22-16,-6-9 0,-1 1 15,0 0-15,-2-1 0,2 2 16,5 4-16,-7-5 0,-4 0 15,-1 0-15,-2 2 0,0 0 16,-46-6-16,21 8 0,13 3 0,-1 2 16,-2 2-16,2 1 0,1 1 15,2 2-15,3-1 0,1 1 16,2 1-16,-3 3 0,0 1 16,3 1-16,-2 1 0,1 1 15,0 1-15,1-1 0,1 2 16,1 1-16,0 1 0,2 1 15,0-2-15,2-1 0,0 2 0,2 0 16,3-2-16,-1-1 0,1 1 16,0 3-16,1-2 0,2 0 15,2-1-15,0-2 0,2 1 16,1-4-16,0-1 0,1-2 16,-1-2-16,2 4 0,0 2 15,2 3-15,1 2 0,1-2 16,0-1-16,2-2 0,-2-1 15,1 0-15,5 1 0,7 4 0,-2-3 16,-2-5-16,-2-3 0,1 2 16,2 1-16,8 0 0,3 1 15,-6-4-15,-4-1 0,-3-2 16,1 1-16,0-1 0,7 2 16,1 0-16,-3-1 0,0 1 15,-3 1-15,0-1 0,-3 1 16,2 1-16,0 2 0,2 0 0,-1-1 15,-2-2-15,-3-1 0,-1 0 16,3 4-16,1 5 0,-2-3 16,-3-1-16,-3-2 0,-1-2 15,-1-2-15,-1-1 0,-1 0 16,1 0-16,-2-1 0,0 0 16,1-1-16,-1 1 0,0 0 15,0 14-15,-7-11 0,0-4 0,-1 1 16,-2-1-16,5 1 0,-1-1 15,-1 1-15,-1 0 0,-1 0 16,-10 5-16,-6 2 0,1 0 16,2-1-16,1-1 0,0-1 15,3 0-15,-2 1 0,-2 0 16,2-1-16,5-2 0,5-1 16,2-2-16,-5 1 0,-1 1 15,1-1-15,4-1 0,-1 2 0,2 0 16,0 0-16,1 0 0,0 1 15,1-1-15,1-1 0,0 1 16,-2 1-16,1 0 0,2 0 16,0-1-16,-1 2 0,1 0 15,0 1-15,1 0 0,0 0 16,1-2-16,15 43 0,1-24 16,-5-9-16,0 0 0,3 2 0,-3-3 15,-2-4-15,-2-2 0,2 0 16,9 11-16,13 14 0,-5-4 15,-6-7-15,-3-4 0,2-1 16,-2 1-16,1-2 0,-1 0 16,0 1-16,-1 4 0,-2 3 15,-2-2-15,0 1 0,-1 1 16,-2 0-16,-3 0 0,-2 4 16,-1 0-16,-2-3 0,-2 2 0,-2 2 15,-3-1-15,-1-4 0,-2-1 16,-3 5-16,-3 0 0,0-2 15,-1-2-15,-1-1 0,0-3 16,2-2-16,-1-2 0,-3-1 16,1-1-16,2-3 0,2-2 15,3-1-15,1-2 0,0 0 16,1-2-16,4-1 0,-1 1 16,3-2-16,-1 1 0,2-1 0,-2 2 15,2-3-15,0 1 0,2 0 16,-1 0-16,1 0 0,-2 0 15,14 19-15,-1-15 0,-5-2 16,0-1-16,18 5 0,-1-1 16,-9-3-16,-6-2 0,0 0 15,-4 0-15,2 0 0,-1-1 0,0 1 16,-1 0-16</inkml:trace>
  <inkml:trace contextRef="#ctx0" brushRef="#br0" timeOffset="41066.86">16932 7234 0,'0'0'0,"0"0"0,0 0 16,0 0-16,0 0 0,0 0 16,0 0-16,0 0 0,-3-2 15,3 2-15,0 0 0,-27-21 16,27 21-16,0 0 0,0 0 15,-11-7-15,11 7 0,0 0 0,0 0 16,0 0-16,0 0 0,0 0 16,0 0-16,0 0 0,0 0 15,-17-1-15,19 4 0,-1-2 16,0 1-16,-1-2 0,0 0 16,0 0-16,0 0 0,6 6 15,1-1-15,38 27 0,-37-27 16,1-3-16,3 1 0,3-1 0,4 0 15,3-1-15,2-2 0,-24 1 16,17 0-16,0 0 0,1 0 16,1-1-16,39-1 0,-18 0 15,-7 0-15,-6 1 0,-4 1 16,-5 0-16,1 1 0,-3 0 16,-2 0-16,-2 1 0,-2 0 15,2 1-15,-7-1 0,0-1 0,-2 0 16,4 1-16,-7-2 0,5 1 15,-5-1-15,2 1 0,1 0 16</inkml:trace>
  <inkml:trace contextRef="#ctx0" brushRef="#br0" timeOffset="44500.47">30638 5364 0,'0'0'0,"0"0"0,0 0 15,-4-22-15,4 12 0,0 0 16,1-2-16,0 1 0,1 0 16,1 1-16,1 0 0,-1 1 15,2 0-15,4 1 0,0 0 16,1 1-16,2 0 0,1 0 15,-13 7-15,10-4 0,3-1 16,0 0-16,2 1 0,-14 4 0,14-4 16,8-1-16,4 1 0,2 3 15,63-2-15,-43 6 0,-11 0 16,-7 0-16,-4 1 0,-1 0 16,-2 0-16,-2 1 0,-3 3 15,-1 0-15,-4 1 0,-1 1 16,-3 1-16,0 0 0,-3-1 15,-2 0-15,-2-2 0,-1 0 0,0-2 16,-1 0-16,-1-1 0,0-1 16,-4 17-16,-25 38 0,-3-13 15,9-16-15,4-4 0,0-2 16,0-2-16,4-2 0,1-2 16,0-2-16,1 2 0,0-2 15,1-1-15,-1 3 0,1 3 16,2-4-16,-1 1 0,3-1 15,-1 1-15,1 1 0,0-1 0,3-4 16,1-1-16,2-3 0,0 3 16,0-3-16,1 0 0,1-2 15,-1-1-15,1 2 0,1 4 16,1 9-16,1 2 0,3 0 16,1-1-16,1-6 0,1 1 15,1-2-15,1-2 0,-1-3 16,1 2-16,2 0 0,0-1 0,2-3 15,-2 1-15,1-2 0,0-1 16,0-1-16,-1-1 0,-3 0 16,-2-2-16,0 1 0,-1-2 15,-1 1-15,-2-1 0,0 1 16,0-1-16,0-1 0,-2 1 16,0 0-16,0-1 0,0 0 15,0 2-15,-1 17 0,-12-8 16,7-10-16,1 1 0,-1 0 0,0-1 15,-1 1-15,-6 2 0,-13 4 16,-8 1-16,3 0 0,4-3 16,5-2-16,4 1 0,-2 0 15,3-2-15,2 1 0,3-1 16,0 1-16,1 0 0,3-1 16,0 1-16,2-1 0,2-2 15,-1 2-15,2-3 0,-1 4 0,1-3 16,-1 2-16,2-2 0,-2 1 15,25 57-15,11-14 0,-7-18 16,-7-10-16,-4-2 0,1 1 16,-1 4-16,0-1 0,0 0 15,-1 1-15,0 0 0,-1-1 16,0 0-16,0 1 0,-3 1 0,1 3 16,-3 0-16,1 0 0,-1-3 15,-1 1-15,-2 2 0,-2-1 16,-2 1-16,-2-1 0,-3 4 15,-2 1-15,-2-1 0,-3-4 16,0 0-16,-2 0 0,-1-2 16,-1-1-16,-2-2 0,-1-2 15,-1-1-15,-3-1 0,0-1 16,-4-1-16,1-2 0,-1-2 16,0-1-16,-1-2 0,-2-2 0,1 0 15,-3 0-15,-1-2 0,-2 0 16,1-1-16,0 0 0,4-1 15,3 0-15,0-2 0,1 1 16,0 0-16,1 1 0,0 0 16,2 2-16,-2-2 0,14 0 0,1 1 15,3 0-15,-2-1 16,6 0-16,-4 1 0,5-1 0,-6 0 16,5 0-16</inkml:trace>
  <inkml:trace contextRef="#ctx0" brushRef="#br0" timeOffset="46651.32">31847 6031 0,'0'0'0,"0"0"0,0 0 0,0 0 0,0 0 0,0 0 16,0 0-16,0 0 0,-5 4 15,-19 16-15,24-20 0,0 0 16,-6 12-16,2-6 0,4-6 16,0 0-16,0 0 0,0 0 15,0 0-15,0 0 0,0 0 16,0 0-16</inkml:trace>
  <inkml:trace contextRef="#ctx0" brushRef="#br0" timeOffset="46968.16">31912 6692 0,'0'0'0,"0"0"0,17 26 0,-1 3 0,-2-5 16,-1 2-16,0 2 0,-4 3 15,-1 2-15,-3 1 0,-4 2 16,-2 3-16,-5 2 0,-4 3 16,-6 1-16,-4 1 0,-6 1 15,-6 2-15,-6-1 0,-3-1 0,-6 2 16,-5 0-16,-5 1 0,-4 2 15,-3 1-15,-97 75 0,64-50 16,53-45-16,44-33 0,0 0 16,-31 24-16,-7 6 0,22-17 15,10-8-15,6-5 0</inkml:trace>
  <inkml:trace contextRef="#ctx0" brushRef="#br0" timeOffset="51217.03">18872 5648 0,'0'0'0,"0"0"0,2-13 0,-1 1 0,-1 0 15,-1 0-15,-3 1 0,-2-2 16,-2 3-16,-3-1 0,-4 2 16,-1 2-16,-2-1 0,-2 2 15,20 6-15,-15-3 0,1 0 16,-2 1-16,1 1 0,-2 1 15,13 0-15,-15 0 0,-6 0 16,-4 3-16,-1 0 0,2 3 16,1-1-16,0 2 0,1 1 15,-51 24-15,40-13 0,13-6 0,3 1 16,2 1-16,3-1 0,2 3 16,1 3-16,2 0 0,2 0 15,3-2-15,2-3 0,2-3 16,0 0-16,2-3 0,0-3 15,0 5-15,2 4 0,2-1 16,1-4-16,6 4 0,6 3 16,2-4-16,-4-4 0,2-1 0,3 0 15,3-2-15,2 1 0,0-2 16,-1 0-16,1 2 0,1 1 16,-2-1-16,-3-1 0,-4 0 15,-2 0-15,2-1 0,1 1 16,-3-2-16,-3 0 0,-5-1 15,0 0-15,-2 0 0,0 0 16,-2-2-16,-1 2 0,0-2 0,-1 0 16,0 0-16,1 3 0,-22 28 15,-14-9-15,0-5 0,5-3 16,4-3-16,2-3 0,-1 0 16,4-2-16,4 0 0,-1 0 15,2-1-15,1 0 0,4 0 16,0-2-16,4 0 0,1 0 15,1-2-15,1 0 0,2 0 0,-2 0 16,1 1-16,5 10 0,-1-11 16,16 5-16,-13-6 0,2 0 15,11 3-15,18 0 0,4 2 16,-7-1-16,-7-1 0,-7 0 16,0 2-16,0 2 0,-4 4 15,-5-1-15,-3 1 0,-3 1 16,-4-2-16,-2 8 0,-14 27 15,-2-4-15,-1-8 0,-2 0 0,1 0 16,-2 2-16,2-2 0,2 0 16,2-3-16,4 0 0,5-6 15,2-2-15,4-4 0,4-1 16,4 4-16,4-2 0,6-5 16,3-2-16,5-3 0,3-3 15,3-1-15,1-4 0,2 1 16,4-3-16,3-1 0,-3-3 15,6-3-15,-17 1 0,-6 1 0,-8 2 16,-4 0-16,-6 2 0,1 1 16,-1-2-16,-3 2 0,0 0 15</inkml:trace>
  <inkml:trace contextRef="#ctx0" brushRef="#br0" timeOffset="51550.48">19157 5742 0,'0'0'0,"0"0"0,0 0 0,12 15 0,2 0 15,-2 2-15,2 0 0,-1 2 16,0 1-16,-13-20 0,8 14 16,0-1-16,-1-1 0,3 4 0,-2-2 15,0-3-15,-8-11 0,0 0 16,0 0-16,1 3 0,2 1 15,-2-1-15,1 0 0</inkml:trace>
  <inkml:trace contextRef="#ctx0" brushRef="#br0" timeOffset="51750.37">19398 5615 0,'0'0'0,"0"0"0,11 17 0,1 3 0,0-1 16,-1 4-16,-3-4 0,0 2 15,-1 2-15,0 2 0,1 2 16,-2 0-16,-1 0 0,2 6 16,-2-2-16,1-4 0,-2-4 15,-1-3-15,-3-20 0,0 0 0,0 3 16,1 6-16,0-7 0</inkml:trace>
  <inkml:trace contextRef="#ctx0" brushRef="#br0" timeOffset="52669.09">20380 5686 0,'0'0'0,"0"0"0,0 0 0,-3-1 0,-1 1 16,-13-1-16,7-1 0,-2 1 15,-2-1-15,-3-1 0,-2 2 16,-4 1-16,23 0 0,-16 0 16,-1 0-16,-1 1 0,1 0 0,17-1 15,-18 1-15,-3 0 0,1 0 16,0 0-16,2 0 0,1 1 16,1-1-16,2 2 0,3-2 15,-2 2-15,1 2 0,-2 0 16,2 4-16,0 1 0,-6 22 15,16-19-15,1-6 0,1 13 16,4 19-16,2 0 0,-2-11 0,1-7 16,-2-3-16,-1-3 0,1-2 15,-1-3-15,0-3 0,0-1 16,0 0-16,0-1 0,-1-2 16,0-1-16,1 1 0,1-1 15,0 1-15,1-1 0,-1 0 16,0-1-16,2 1 0,3-2 15,5 0-15,31-9 0,30-7 16,-23 6-16,-19 6 0,-8 3 0,-1 3 16,7 4-16,1 5 0,-4 2 15,-4 2-15,-2 4 0,-1 7 16,-3 2-16,-1 1 0,-5 3 16,-4 2-16,-4 4 0,-4 2 15,-3 2-15,-4-1 0,-4-4 16,-5 0-16,-2-2 0,-2-5 0,-1-3 15,-1-3-15,-1-3 0,1-4 16,-1-2-16,-1-4 0,0-3 16,1-1-16,-3-3 0,-1-2 15,0-3-15,-2-4 0,1-5 16,3-1-16,4-3 0,4-3 16,2-2-16,-1-13 0,7 9 15,3 5-15,3 4 0,2 5 16,1 5-16,0-1 0,0 2 0,1-2 15,-1 5-15</inkml:trace>
  <inkml:trace contextRef="#ctx0" brushRef="#br0" timeOffset="52933.88">20667 5574 0,'0'0'0,"0"0"0,14 10 15,-1 1-15,0 1 0,2 1 16,-1 1-16,-1 0 0,-3 1 16,-1 1-16,-1 0 0,-3-2 15,-2-2-15,-1-2 0,-2-10 0,0 0 16,0 0-16,0 0 0,0 0 15,0 0-15,0 0 0</inkml:trace>
  <inkml:trace contextRef="#ctx0" brushRef="#br0" timeOffset="53100.39">20977 5522 0,'0'0'0,"0"0"0,8 21 15,1 1-15,0 2 0,-1 2 0,-2-5 16,0 3-16,-1 1 0,0 1 15,-1-2-15,0 7 0,1-3 16,-2-4-16,0-4 0,-3-20 16,0 0-16,0 0 0,2 9 15,-2-6-15,1 5 0</inkml:trace>
  <inkml:trace contextRef="#ctx0" brushRef="#br0" timeOffset="54167.21">21365 5510 0,'0'0'0,"0"0"0,9-13 0,1 0 16,3 0-16,0 1 0,5 2 16,1 0-16,3 2 0,-22 8 15,16-4-15,0 2 0,2 1 0,0 0 16,2 1-16,-14 0 0,17 2 16,6 2-16,0 2 0,-1 4 15,-1 0-15,-3 2 0,-2 1 16,-2 2-16,-3 0 0,-1 3 15,-3 0-15,-3 1 0,4 38 16,-13-30-16,-4-2 0,-6 8 16,-4-4-16,1-3 0,-4-3 0,-1 1 15,-4-1-15,-1-1 0,2-3 16,-1 0-16,1-2 0,2 0 16,-1-1-16,3-1 0,0-1 15,4-1-15,1-2 0,5-4 16,2-2-16,1-2 0,2-1 15,-2 2-15,1 0 0,2 5 16,5-4-16,3-1 0,-2-4 0,1 1 16,1-1-16,2 0 0,22-1 15,29-8-15,-11 1 0,-14 3 16,-7 2-16,-3 1 16,-3 0-16,-7 0 0,-5 1 0,-4 1 15,-6 0-15,6 0 0,-1 1 16,-2 1-16,-5 9 0,0-10 15,-3 4-15,-22 16 0,-47 23 0,31-21 16,16-7-16,4-3 0,2 0 16,4-1-16,3-2 0,6-2 15,2-2-15,4-2 0,-1 0 16,1 2-16,2 1 0,6 6 16,37 22-16,10-3 0,-17-9 15,-3-4-15,-1 0 0,-2 1 16,-3 1-16,-6 1 0,-6 0 15,-8 1-15,-6-1 0,-5 5 0,-8 7 16,-7 2-16,-3-2 0,-1 0 16,-4-1-16,-2-1 0,-1 0 15,0-2-15,-1 0 0,1-3 16,3-4-16,-5 4 0,12-11 16,4-4-16,6-5 0,5-4 15,4-3-15,0 0 0,0 0 16,0 0-16,0 0 0</inkml:trace>
  <inkml:trace contextRef="#ctx0" brushRef="#br0" timeOffset="54583.8">22406 6777 0,'0'0'16,"0"0"-16,0 0 0,18 11 0,1-1 0,0 3 16,1 2-16,-1 4 0,-6-3 15,-1 2-15,-2 3 0,-2 1 16,-3 1-16,-2 2 0,-3 1 16,-1 0-16,1-24 0,-4 26 15,-5 8-15,-3 0 0,-2-2 0,-4-2 16,-4 5-16,3-11 0,1-2 15,1-3-15,0-4 0,8-7 16,-1 0-16,1-2 0,-11 7 16,13-10-16</inkml:trace>
  <inkml:trace contextRef="#ctx0" brushRef="#br0" timeOffset="55467.06">23157 5447 0,'0'0'0,"0"0"0,0 0 0,0 0 15,0 0-15,0 0 0,0 0 16,0 0-16,0 0 0,0 0 16,0 0-16,0 0 0,0 0 15,-3-2-15,3 2 0,-33-15 16,29 14-16,-3 0 0,0 0 15,-3 0-15,-3 0 0,-1 0 16,-2 1-16,-1 0 0,-2 1 16,19-1-16,-12 1 0,-2 1 15,1 0-15,0 2 0,-1-1 0,9-1 16,-11 5-16,-2 1 0,-1 2 16,2 1-16,-1 0 0,2 2 15,1 1-15,2 1 0,1-1 16,-10 32-16,16-27 0,4-9 15,2-6-15,-1 5 0,2-3 16,1 8-16,9 9 0,7-6 16,3-5-16,3-4 0,2-1 15,-1-4-15,1-2 0,-1-2 0,9-2 16,-2 1-16,-6 0 0,-3 3 16,-2 0-16,-3 2 0,-1 2 15,-4 1-15,-5-3 0,-1 3 16,-4-4-16,0 1 0,-3-2 15,3 5-15,-3-1 0,0 3 16,-9 13-16,-42 37 0,5-22 16,20-15-16,6-5 0,3-2 0,3 0 15,5-3-15,2-5 0,5-2 16,0-1-16,-1 1 0,4 3 16,4-3-16,1-3 0,1-1 15,0 0-15,11-2 0,19-3 16,-2 3-16,-16 3 0,-4 1 15,3 2-15,-2 4 0,-4 3 16,-5 4-16,-4 5 0,-3 5 0,-6 14 16,-5 4-16,1-5 0,0-3 15,0-3-15,2 2 0,2-1 16,0-3-16,2-3 0,1-3 16,2-2-16,2-3 0,4 1 15,3-2-15,4-3 0,4-4 16,-1-5-16,1-2 0,1-1 15,-10-2-15,1 0 0,-4-1 0,3 0 16,0 1-16,-7-1 0,0 0 16,0 0-16,6 0 0</inkml:trace>
  <inkml:trace contextRef="#ctx0" brushRef="#br0" timeOffset="55750.54">23555 5447 0,'0'0'0,"0"0"0,0 0 0,8 14 0,0 2 15,0-2-15,-2 0 0,-6-14 16,10 27-16,-5-14 0,3 0 16,-4-5-16,-4-8 0,0 0 15,0 0-15,0 0 0,0 0 16,0 0-16,0 0 0,0 0 16</inkml:trace>
  <inkml:trace contextRef="#ctx0" brushRef="#br0" timeOffset="55917.06">23787 5341 0,'0'0'0,"0"0"0,0 0 0,11 25 15,0 1-15,1 2 0,-3-4 16,0 2-16,-2 1 0,1 0 16,-8-27-16,7 33 0,-2-4 15,0-2-15,-1-5 0,-3-11 0,-1-11 16,0 0-16,1 4 0,0 6 15</inkml:trace>
  <inkml:trace contextRef="#ctx0" brushRef="#br0" timeOffset="57317.32">24613 5570 0,'0'0'0,"0"0"0,1-11 0,-1 0 15,0 11-15,-2-19 0,-1 10 16,3 9-16,-11-14 0,1 8 16,-1 3-16,-2-1 0,-4 3 15,-2 1-15,-1 1 0,20-1 16,-15 0-16,1 2 0,-2 0 15,1 0-15,-1-1 0,14-1 0,-13 3 16,-2 0-16,1 0 0,1 1 16,2 0-16,0 1 0,1 1 15,3 1-15,-13 21 0,16-11 16,2 2-16,1-1 0,1 3 16,2 4-16,3 6 0,-2-1 15,1-4-15,1 1 0,1-4 16,-1-1-16,1-5 0,0-2 15,1-1-15,3-1 0,0-3 0,-1-4 16,0-1-16,2-2 0,-2-1 16,4 0-16,3-2 0,17-5 15,15-5-15,0-2 0,-12 5 16,-7 3-16,-6 3 0,0 1 16,6 2-16,5 7 0,-4 3 15,-3 4-15,-3 2 0,-1 4 16,-4 2-16,-2 6 0,-3 3 15,-6 2-15,-5 1 0,-4 4 0,-6 2 16,-4-1-16,-5-1 0,-5-4 16,-6-2-16,-2-4 0,0-3 15,-1-3-15,-2-4 0,-1-2 16,0-4-16,-2-2 0,1-4 16,3-4-16,3-2 0,1-3 15,-2-2-15,-10-7 0,24 4 0,-8-5 16,13 6-16,4 2 0,2 0 15,2 0-15,2 2 0,-1 0 16,3 1-16,0 0 0,0 0 16</inkml:trace>
  <inkml:trace contextRef="#ctx0" brushRef="#br0" timeOffset="57600.51">24864 5400 0,'0'0'0,"0"0"0,8 15 0,0-1 15,0 4-15,-1 0 0,0-1 16,-1 3-16,-2-1 0,-2 2 15,-1-2-15,-2-1 0,0-3 16,-1-4-16,1-1 0,1-10 16,0 0-16,0 0 0,0 0 15,0 0-15,0 0 0</inkml:trace>
  <inkml:trace contextRef="#ctx0" brushRef="#br0" timeOffset="57783.81">25110 5395 0,'0'0'0,"0"0"0,0 0 0,7 17 0,-1 2 16,-1 5-16,-1 2 0,-1 2 15,-3-28-15,1 19 0,0 1 16,-1-3-16,-4 34 0,4-51 0,-1 16 16,0-1-16,1-15 0,0 0 15,0 0-15,0 0 0,0 0 16,-1 1-16</inkml:trace>
  <inkml:trace contextRef="#ctx0" brushRef="#br0" timeOffset="58434.87">25387 5284 0,'0'0'16,"0"0"-16,0 0 0,27-6 0,0 2 0,1 1 15,-28 3-15,21 0 0,1 0 16,1 2-16,0 0 0,-21-1 16,22 2-16,5 3 0,0 2 15,-1 1-15,-3 2 0,0 0 0,-3 2 16,-1 0-16,-5 0 0,-1 1 16,-4-2-16,-3 1 0,-1 0 15,-3-3-15,-1 1 0,-2-2 16,-1-4-16,-12 38 0,-29 14 15,8-21-15,9-11 0,3-5 16,1-1-16,-1 1 0,2-2 0,2 0 16,2-2-16,4 0 15,2-1-15,3-1 0,1-4 0,4-3 16,-1 0-16,1 0 0,2 1 16,0-2-16,5 6 0,8 4 15,8-3-15,9-3 0,5-2 16,-4-2-16,-4-3 0,-1 1 15,-4 0-15,-4-1 0,-3-1 16,-6 1-16,-6-2 0,3 1 16,-6-1-16,4 2 0,-1 1 0,-3 0 15,-13 20-15,-25 8 0,-4-3 16,11-9-16,4-3 0,2-2 16,3 0-16,5-1 0,0 1 15,4-2-15,5-1 0,5-9 16,1 2-16,0 3 0,3 0 15,5 5-15,22 14 0,12-3 16,-7-6-16,-3-2 0,-4 1 0,-3-2 16,-5 2-16,-3-1 0,-3 0 15,-4 2-15,-2 1 0,-5 2 16,-4 1-16,-6 12 0,-7 2 16,-3-3-16,-6 2 0,-2-1 15,0 0-15,-3 3 0,8-10 16,2-4-16,5-5 0,4-7 15,7-8-15,0 1 0,3-4 0,0 0 16,0 0-16</inkml:trace>
  <inkml:trace contextRef="#ctx0" brushRef="#br0" timeOffset="58683.83">26239 6863 0,'0'0'0,"0"0"0,-3 16 16,-1 2-16,-2 3 0,-3 1 15,-1 3-15,0-5 0,-2 1 16,0 1-16,-3 2 0,0 1 16,0 0-16,1-3 0,-4 5 15,3-4-15,2-3 0,2-3 0,2-4 16,9-13-16,0 0 0,0 0 15,-4 7-15,3-5 0</inkml:trace>
  <inkml:trace contextRef="#ctx0" brushRef="#br0" timeOffset="59700.41">26890 5242 0,'0'0'0,"0"0"0,0 0 16,0 0-16,1-4 0,-1 4 15,0 0-15,0 0 0,0-4 16,0 4-16,-6-27 0,1 25 16,-1 1-16,6 1 0,-18 1 15,6 2-15,-5-1 0,-2 3 16,-2 0-16,21-5 0,-17 4 16,0 2-16,-2 1 0,0 1 0,17-8 15,-16 8-15,-5 2 0,0 1 16,3 1-16,1 0 0,5-1 15,1 0-15,4-2 0,3-1 16,0 0-16,2 21 0,4-25 16,0-4-16,2 7 0,19 15 15,30 5-15,23-2 0,-46-19 0,1-3 16,2 1-16,-13-2 16,6 2-16,1 0 0,-3 2 15,-5-2-15,-3 2 0,-3 0 0,-3 1 16,-4 0-16,-2-4 0,0 3 15,-2-4-15,0 5 0,-4 12 16,-26 30-16,-4-6 0,10-15 16,5-6-16,5-3 0,1-3 0,6-1 15,3-2-15,2-3 0,1-5 16,1-2-16,0 1 0,4 10 16,13 7-16,7-6 0,-5-6 15,-7-3-15,-1 0 0,-2 0 16,-1 1-16,-2 0 0,-1 4 15,-1 1-15,-3 2 0,-3 7 16,-12 26-16,-2 3 0,1-10 16,3-5-16,-2 1 0,0-2 0,-1 1 15,3-2-15,0-2 0,3-3 16,7-3-16,3-1 0,5 4 16,3-1-16,1-3 0,5-3 15,4-4-15,3-5 0,0-5 16,-4-4-16,4-1 0,-15-2 15,4 0-15,-7 0 0,6 0 16,-9 0-16,5 0 0,-6 0 16,6 0-16,-5-1 0</inkml:trace>
  <inkml:trace contextRef="#ctx0" brushRef="#br0" timeOffset="60017.25">27348 5232 0,'0'0'0,"0"0"0,0 0 0,11 11 15,-1 0-15,-1 3 0,-2 0 16,0 3-16,0-1 0,-1-1 0,-2 1 16,0-1-16,0-1 0,-1-3 15,0-2-15,-3-9 0,0 0 16,0 0-16,0 0 0,0 0 16,0 0-16,0 0 0,0 0 15</inkml:trace>
  <inkml:trace contextRef="#ctx0" brushRef="#br0" timeOffset="60168.35">27621 5218 0,'0'0'0,"0"0"0,6 22 0,0 1 15,-1 3-15,0 2 0,-5-28 16,2 20-16,-1 2 0,-1 1 16,0 0-16,-1-19 0,0 26 15,0-1-15,-1-5 0,-1-3 0,3-11 16,-2 2-16,2-3 0,-1-1 15,0-2-15</inkml:trace>
  <inkml:trace contextRef="#ctx0" brushRef="#br0" timeOffset="60417.35">27837 5292 0,'0'0'0,"0"0"15,8 28-15,-1 1 0,1 3 16,-3-7-16,-1 3 0,0 4 0,-1 2 15,-1 1-15,-1 1 0,0 3 16,0 1-16,-1 2 0,0 2 16,0-42-16,0 42 0,-1 8 15,0-1-15,1 0 0,0-3 16,0-3-16,0-4 0,0 10 16,0-19-16,0-4 0,1-5 0,-1-6 15,0 14-15,0-21 0,0-2 16,0-8-16,0 0 0</inkml:trace>
  <inkml:trace contextRef="#ctx0" brushRef="#br0" timeOffset="61000.59">27847 5873 0,'0'0'0,"0"0"0,0 0 0,17 5 0,-1-1 15,1 2-15,-2-3 0,1-2 16,-16-1-16,32-1 0,-15-2 15,2-3-15,-1 0 0,-18 6 16,10-6-16,0-2 0,-1 0 16,-2 1-16,-1 0 0,-1 1 15,-1 0-15,1-2 0,-2 4 16,9-28-16,2-17 0,-3 6 16,-3 3-16,-1-1 0,-1 1 0,0 1 15,6-69-15,-8 65 0,-3 20 16,0 11-16,-1 12 0,1-11 15,0 6-15,0 4 0,0 10 16,0-1-16,0 12 0,-2 57 16,-2 7-16,0-25 0,1-6 15,1-2-15,1-2 0,1 0 16,0-2-16,1-1 0,0-3 16,2-3-16,1-6 0,1-4 0,0-5 15,1-6-15,0-5 0,0-4 16,-1-4-16,-1-2 0,0-1 15,-4-3-15,5 1 0,2-1 16,1-3-16,20-24 0,-2-26 16,-14 14-16,-4 6 0,-1 7 15,-4 4-15,0 6 0,0 3 0,-2 5 16,0 4-16,1-1 0,-2 4 16,4-3-16,-1 2 0,12 14 15,-3 11-15,-1 12 0,-3 0 16,-2-6-16,-2-3 0,0-2 15,0-2-15,1-1 0,0-3 16,1-5-16,-2-3 0,-2-4 16,-1-3-16,2 2 0,-3-3 0,3 3 15,-4-5-15,2 3 0,-2-3 16,3 4-16,8 3 0,-11-7 16,0 0-16</inkml:trace>
  <inkml:trace contextRef="#ctx0" brushRef="#br0" timeOffset="61150.35">28405 5632 0,'0'0'0,"0"0"16,4 4-16,8 5 0,-3-2 0,-9-7 15,0 0-15,23 10 0,-10-4 16,-4-1-16,-9-5 0,0 0 16,0 0-16,0 0 0,0 0 15,0 0-15,0 0 0</inkml:trace>
  <inkml:trace contextRef="#ctx0" brushRef="#br0" timeOffset="61350.65">28730 5220 0,'0'0'0,"0"0"0,4 22 0,1 2 16,0 1-16,2 1 0,-7-26 15,3 21-15,-2 0 0,0 0 16,-1-1-16,0-18 0,-1 19 15,-1 5-15,-1 9 0,-1-15 16,2-3-16,0-2 0,0-3 0,1-7 16,0 2-16,0-2 0,0 0 15,0-1-15</inkml:trace>
  <inkml:trace contextRef="#ctx0" brushRef="#br0" timeOffset="61517.24">28895 5263 0,'0'0'0,"0"0"0,0 0 0,5 14 0,1 3 15,-1 4-15,0 3 0,-5-24 0,2 18 16,0 2-16,-1 2 0,0 0 16,-1-20-16,1 22 0,0 17 15,0-14-15,0-2 0,0-4 16,0-2-16,-1-10 0,1 1 16,-1-2-16,1 0 0,-1-3 15</inkml:trace>
  <inkml:trace contextRef="#ctx0" brushRef="#br0" timeOffset="62283.83">29121 4918 0,'0'0'0,"0"0"0,6-11 16,1 1-16,4 0 0,5 4 15,4 0-15,2 3 0,-22 3 0,18-2 16,2 2-16,3 1 0,2 1 15,-22-2-15,25 3 0,8 3 16,2 4-16,1 1 0,-1 3 16,-2 3-16,-1 1 0,-2 0 15,-4 1-15,-2 1 0,-3 1 16,-3 1-16,-5-1 0,-3 1 16,2 47-16,-17-35 0,-8 0 15,-8-1-15,-3-6 0,-4-2 0,-4-1 16,-3 1-16,-5-1 0,1 0 15,-1-2-15,1 1 0,4-4 16,2 1-16,3-2 0,5 0 16,4-2-16,4-1 0,6-3 15,3-4-15,4-5 0,-1 2 16,1 1-16,3-1 0,-2-5 0,1 3 16,14 7-16,51 1 0,6-8 15,-26-2-15,-9 2 0,-4 0 16,-3 1-16,-5 2 0,-7 1 15,-5 1-15,-5 0 0,-4-1 16,-3 0-16,0-1 0,-5 11 16,-38 43-16,2-16 0,9-14 15,3-2-15,2-3 0,3-2 16,6-1-16,7-3 0,4-3 16,5-8-16,1-3 0,5 10 0,25 10 15,12-6-15,-3-6 0,0-1 16,1 1-16,-3-1 0,-3 2 15,-2 1-15,-4 1 0,-4 2 16,-7 5-16,-6 1 0,-7 2 16,-5 2-16,-11 13 0,-10 5 15,-10 1-15,-7-1 0,-4 1 0,-3-2 16,5-5-16,4-6 0,6-7 16,7-7-16,13-11 0,2-2 15,9-7-15,0 0 0,0 0 16</inkml:trace>
  <inkml:trace contextRef="#ctx0" brushRef="#br0" timeOffset="87384.12">17051 8179 0,'0'0'0,"0"0"0,-2 28 0,0 1 0,-3 1 16,2-4-16,-1 2 0,-1 5 16,-1 4-16,0 6 0,-1 5 15,2 6-15,-2 7 0,0 6 16,-2 6-16,-1 4 0,0 4 0,-2 2 15,-1 8-15,-1 6 0,-2 6 16,1 5-16,-2 5 0,0 3 16,0 4-16,0 2 0,1 2 15,-1 3-15,1 3 0,-1 0 16,2 4-16,-2 0 0,2 0 16,0 2-16,1-3 0,1-2 0,0-1 15,0-2-15,0-3 0,2-3 16,0-3-16,1-5 0,1-6 15,1-6-15,4-7 0,1-9 16,2-13-16,2-8 0,9 33 16,-3-61-16,2-2 0,-5-23 15,-1-7-15,-1 0 0,-1-3 16,1 2-16,-2-4 0,1 2 16,2 0-16,-3-2 0</inkml:trace>
  <inkml:trace contextRef="#ctx0" brushRef="#br0" timeOffset="88417.33">16936 8251 0,'0'0'0,"0"0"0,15-8 16,3 0-16,1 0 0,4 2 15,-3 1-15,5 0 0,5 1 16,5-1-16,5 0 0,4 0 16,3-1-16,4 1 0,3-1 0,2 1 15,3 1-15,4-1 0,2 1 16,4 0-16,1 1 0,2 0 16,2 0-16,2 1 0,2 0 15,0 1-15,1 0 0,2 1 16,1-2-16,1 1 0,1 0 15,-1 0-15,2 0 0,-1 0 16,-1 0-16,-1 2 0,-3 0 0,-5 0 16,-73-1-16,69 2 15,-1 1-15,-6-1 0,123 12 0,-122-9 16,-23-1-16,-7 2 16,-4-1-16,-3 3 0,-5 2 0,-5 0 15,-3 1-15,-3 0 0,-2 1 16,-1 3-16,-3 3 0,-1 3 15,-3 2-15,-2 6 0,-3 11 16,-3 3-16,-3-2 0,0 3 0,-2 4 16,-1 5-16,1 5 0,0-1 15,2 4-15,1 5 0,0 5 16,3 4-16,0 3 0,0 5 16,0 4-16,-1 3 0,2 5 15,2 2-15,0 4 0,2 2 16,1 3-16,0 2 0,1 2 15,0 2-15,2 2 0,1 2 16,2 2-16,0 2 0,1 0 0,1-2 16,1 0-16,1 0 0,2-1 15,1-3-15,0-1 0,1-3 16,-1-1-16,0-3 0,1 0 16,-1-4-16,0-3 0,-3-3 15,0-5-15,-1-5 0,-2-5 16,0-3-16,-2-8 0,-1-8 15,-2-6-15,-3 16 0,-1-19 0,-3-6 16,-2-5-16,-3-5 0,-1-4 16,-2-3-16,-2-5 0,-2-3 15,-5-5-15,-5-1 0,-5-5 16,-3-4-16,-5-4 0,-5-2 16,-5-2-16,-8-3 0,-7-5 15,-1 0-15,-6-4 0,-4-1 16,-6-1-16,-2 0 0,0-1 15,-6-2-15,-6 0 0,-7-1 0,-3 1 16,-3 1-16,-1 1 0,-1 2 16,2 0-16,-1 3 0,3 1 15,4 0-15,3 2 0,4 0 16,6-3-16,5 1 0,10-1 16,10 0-16,65 11 0,-54-10 15,-21-5-15,59 10 0,16 5 0,0 0 16,0 0-16,0 0 0,0 0 15</inkml:trace>
  <inkml:trace contextRef="#ctx0" brushRef="#br0" timeOffset="89000.95">16591 9743 0,'0'0'0,"0"0"0,20 0 0,2-3 0,2-1 15,-3 0-15,2-2 0,7 1 16,5 1-16,7-1 0,6 1 15,8 1-15,9-2 0,9 0 16,5 0-16,6 1 0,6 0 16,3 1-16,3 2 0,4-1 15,3 4-15,0 0 0,3 1 16,-2 3-16,2-1 0,-1 2 16,-2-1-16,0 0 0,-3 2 0,-3-1 15,-2 2-15,-3 1 0,-5 0 16,-3 2-16,-5-1 0,-5-1 15,-7 1-15,-8-1 0,-9-2 16,37 9-16,-52-10 0,-2 1 16,-22-5-16,-4-1 0,-3-1 15,-5-1-15,0 0 0,0 0 0,0 0 16,0 0-16,0 0 0</inkml:trace>
  <inkml:trace contextRef="#ctx0" brushRef="#br0" timeOffset="89384.09">16495 10992 0,'0'0'0,"0"0"0,9 7 15,2-1-15,4 0 0,4 1 16,-1-2-16,6 0 0,6-1 16,7-1-16,9-1 0,10-2 15,10-1-15,11-1 0,7-1 0,7 1 16,8-2-16,6 0 0,6 0 16,3 1-16,4 0 0,2 2 15,1 1-15,0 1 0,0 2 16,0 2-16,-3 2 0,-1 4 15,-4 0-15,-3 3 0,-5 0 16,-5 1-16,-4 1 0,-8 0 0,-6-3 16,-9-1-16,-8-2 0,-11-2 15,32 2-15,-66-8 0,-13-1 16,-7-1-16,0 0 0,0 0 16,0 0-16,0 0 0</inkml:trace>
  <inkml:trace contextRef="#ctx0" brushRef="#br0" timeOffset="89917.55">17593 8485 0,'0'0'0,"0"0"0,7 19 0,0 3 0,-1 1 15,-2 0-15,0 2 0,1-2 16,-1-1-16,3-4 0,-1-3 16,0-3-16,-1-4 0,-5-8 15,0 0-15,0 0 0,0 0 0,0 0 16,0 0-16,0 0 0</inkml:trace>
  <inkml:trace contextRef="#ctx0" brushRef="#br0" timeOffset="90067.6">17885 8429 0,'0'0'0,"0"0"0,0 0 0,-4 25 0,0 0 16,0 2-16,1-6 0,-1 2 15,4-23-15,-4 21 0,-9 35 0,13-56 16,-5 18-16,1-2 0,1-2 15,3-14-15,0 0 0,0 0 16,0 0-16,0 0 0</inkml:trace>
  <inkml:trace contextRef="#ctx0" brushRef="#br0" timeOffset="90550.66">18330 8520 0,'0'0'0,"0"0"0,36 2 16,1 1-16,-37-3 0,25 2 15,1-1-15,-2 0 0,-1 1 16,-4-2-16,31 1 0,-50-1 16,14 0-16,23 0 0,-37 0 0,0 0 15,2 0-15,3 0 0,-5 0 16,0 0-16,-26-12 0,-1 5 15,3 4-15,2 0 0,-56-8 16,42 5-16,3 2 0,3 0 16,2 2-16,4 2 0,1 2 15,5 4-15,0 4 0,5 3 16,5 1-16,3 4 0,6 2 16,6 2-16,3 3 0,6 0 0,-2-4 15,6 6-15,2 3 0,2 2 16,-1-3-16,-5 0 0,-3-1 15,-5-2-15,-2-2 0,-5-2 16,-2-4-16,-3 1 0,-5 5 16,-4 0-16,-6-5 0,-1 0 15,-4-3-15,-4-3 0,-3-4 0,-1-4 16,1-3-16,3-4 0,-2-3 16,3-4-16,5-1 0,-2-3 15,11 6-15,5 3 0,2 0 16,0 2-16,2 0 0,0 0 15,1 1-15,-2-1 0,3 2 16</inkml:trace>
  <inkml:trace contextRef="#ctx0" brushRef="#br0" timeOffset="90734.18">18788 8452 0,'0'0'0,"0"0"0,-8 14 0,0 1 16,-1-1-16,2 1 0,1 0 15,2 0-15,2-3 0,5-2 16,-3-10-16,0 0 0,0 0 16,0 0-16,0 0 0,0 0 0,0 0 15,0 0-15,0 0 0</inkml:trace>
  <inkml:trace contextRef="#ctx0" brushRef="#br0" timeOffset="90850.81">18941 8456 0,'0'0'0,"0"0"0,-1 31 16,-2 0-16,-2-6 0,-1 3 15,-2 1-15,-13 35 0,21-64 16,0 0-16,-9 24 0,3-5 0,2-7 16,1-4-16,3-8 0,0 0 15,0 0-15</inkml:trace>
  <inkml:trace contextRef="#ctx0" brushRef="#br0" timeOffset="91235.03">17571 10006 0,'0'0'0,"0"0"0,-3 26 15,1 0-15,1 1 0,1-27 0,2 51 16,2-29-16,9 10 0,-5-12 16,-8-20-16,2 3 0,2 7 15,0-4-15,-4-6 0,0 0 16,0 0-16,0 0 0</inkml:trace>
  <inkml:trace contextRef="#ctx0" brushRef="#br0" timeOffset="91385.13">17825 10010 0,'0'0'0,"0"0"0,-8 25 16,-2 0-16,1 1 0,0 1 16,9-27-16,-6 20 0,1-3 15,-1 27-15,6-44 0,0 0 16,-3 14-16,2-2 0,1-12 16,0 0-16,0 0 0,0 0 15,0 0-15</inkml:trace>
  <inkml:trace contextRef="#ctx0" brushRef="#br0" timeOffset="91834.05">18428 10035 0,'0'0'0,"0"0"0,0 0 0,0 0 0,0 0 16,0 0-16,-37 4 0,29-4 15,-1 0-15,-2 1 0,-2-1 16,-3 0-16,-2 0 0,18 0 16,-14 0-16,0 0 15,-2-1-15,0 1 0,-1 0 0,13 0 16,-15 1-16,-3 1 0,-1 2 16,2 0-16,3 3 0,3 0 0,3 2 15,3-1-15,1 1 0,2 2 16,3 0-16,2 2 0,2 2 15,7 23-15,38 63 0,-18-49 16,-10-19-16,-4-4 0,-2-2 16,-4-1-16,-1-4 0,-3-2 15,-3-3-15,-2-2 0,-2 5 16,-6 3-16,-6 0 0,-5-2 16,0-5-16,-3-2 0,-1-4 0,-1-4 15,4-2-15,3-4 0,2-2 16,-3-5-16,-7-10 0,16 9 15,3 2-15,2 0 0,2 2 16,1 1-16,0 1 0,1 0 16,-1 0-16,1 0 0</inkml:trace>
  <inkml:trace contextRef="#ctx0" brushRef="#br0" timeOffset="92034.09">18701 9978 0,'0'0'16,"0"0"-16,0 0 0,-10 16 0,-1 2 0,11-18 16,-26 37-16,11-15 0,15-22 15,-29 40-15,17-22 0,2-3 0,1-3 16,3-3-16,6-9 0,0 0 16,0 0-16,0 0 0,0 0 15,0 0-15,0 0 0,0 0 16</inkml:trace>
  <inkml:trace contextRef="#ctx0" brushRef="#br0" timeOffset="92150.77">18945 9957 0,'0'0'0,"0"0"0,0 0 16,-5 22-16,-1 2 0,-1 4 0,-2-4 15,-1 6-15,-3 4 0,-5 9 16,0-1-16,1-4 0,17-38 16,-16 34-16,7-14 0,1-4 15,2-2-15,6-14 0,-7 12 16</inkml:trace>
  <inkml:trace contextRef="#ctx0" brushRef="#br0" timeOffset="92767.37">17681 11493 0,'0'0'0,"0"0"16,-1 10-16,-2 1 0,-1 4 0,-3 4 16,-5 5-16,2-2 0,-1 2 15,-1 1-15,12-25 0,-13 30 16,1-4-16,2-3 0,2-3 16,4-11-16,4-9 0,0 0 15,-2 5-15,-2 3 0</inkml:trace>
  <inkml:trace contextRef="#ctx0" brushRef="#br0" timeOffset="92900.82">17763 11682 0,'0'0'0,"0"0"0,0 0 0,-15 21 16,-6 10-16,7-12 0,6-8 16,4-4-16,4-7 0,0 0 15,0 0-15,0 0 0,0 0 0,0 0 16</inkml:trace>
  <inkml:trace contextRef="#ctx0" brushRef="#br0" timeOffset="93150.78">18139 11472 0,'0'0'0,"0"0"16,0 0-16,-5 10 0,-1 2 0,-3 3 15,9-15-15,-18 39 0,8-16 0,-2 5 16,-3 7-16,-4 6 0,-4 7 15,-3 4-15,-3 3 0,0 2 16,1 0-16,-1-2 0,3-3 16,3-5-16,4-6 0,4-7 15,15-34-15,-16 37 0,4-7 16,2-5-16,10-25 0,-7 15 16,5-6-16,2-9 0,0 0 0,0 0 15,0 0-15</inkml:trace>
  <inkml:trace contextRef="#ctx0" brushRef="#br0" timeOffset="93550.68">17870 11964 0,'0'0'0,"0"0"0,6 7 0,3 0 16,0 1-16,4-2 0,4-1 0,5-3 16,-4-3-16,4-1 0,4-4 15,1-2-15,1-2 0,-1-1 16,4-3-16,-5 1 0,-2 1 15,-3 1-15,-11 5 0,2-3 16,3-7-16,-10 10 0,17-20 16,4-8-16,0-5 0,-3 0 15,0 1-15,-2 1 0,-3 2 16,24-50-16,-28 54 0,-7 15 16,-3 8-16,-3 4 0,0 2 0,0 1 15,1-3-15,-4 11 0,-4 8 16,-21 48-16,-3 9 0,7-19 15,1 0-15,-1 0 0,-1 4 16,-2 3-16,0 0 0,1 1 16,2-4-16,3-6 0,1-5 15,2 1-15,2-10 0,4-8 0,1-6 16,5-7-16,2-9 0,3-3 16,-2 0-16,2-4 0,-1 5 15,0-1-15,1-4 0,-2 8 16,3 12-16,0-20 0,0-1 15,1-1-15,0 0 0,1-2 16</inkml:trace>
  <inkml:trace contextRef="#ctx0" brushRef="#br0" timeOffset="93717.48">18486 12009 0,'0'0'0,"0"0"0,0 0 0,-14 32 0,0 0 15,0 0-15,1-2 0,13-30 16,-17 49-16,11-30 0,3-6 15,3-13-15,0 0 0,0 0 16,0 0-16,0 0 0,0 0 16,0 0-16,0 0 0,0 0 0,0 0 15,0 0-15</inkml:trace>
  <inkml:trace contextRef="#ctx0" brushRef="#br0" timeOffset="93867.64">18632 11714 0,'0'0'0,"0"0"0,0 0 15,0 0-15,0 0 0,0 0 16,0 0-16,0 0 0,0 0 0,0 0 16,0 0-16,0 0 0,0 0 15,0 0-15,0 0 0,0 0 16,0 0-16</inkml:trace>
  <inkml:trace contextRef="#ctx0" brushRef="#br0" timeOffset="94036.25">19020 11403 0,'0'0'0,"0"0"0,-16 22 0,1 1 15,0 1-15,-1 1 0,16-25 16,-12 17-16,2-2 0,-3 5 16,3-2-16,2-3 0,8-15 15,0 0-15,-2 2 0,-1 5 16,1-5-16,-1 3 0,3-5 15</inkml:trace>
  <inkml:trace contextRef="#ctx0" brushRef="#br0" timeOffset="94167.37">19247 11385 0,'0'0'0,"0"0"0,0 0 0,-21 32 16,0-1-16,-9 10 0,-56 62 16,47-56-16,39-47 0,0 0 15,-31 39-15,10-16 0,6-5 16,4-4-16,11-14 0,-5 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2-27T17:23:08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4544 6727 0,'0'0'0,"0"0"0,0 0 0,-2-5 0,-2-17 15,2 13-15,2 9 0,-6-18 16,0 9-16,-2 1 0,-2-4 0,0 1 16,-2 0-16,-3 1 0,15 10 15,-11-5-15,-2 0 0,0 1 16,-4 1-16,17 3 0,-17-1 15,-8 1-15,-8 3 0,-4 6 16,1 1-16,0 3 0,0 3 16,1 1-16,1 3 0,2 0 15,2 1-15,3 2 0,-44 52 16,48-37-16,12-12 0,5-5 0,4-9 16,3-2-16,5 9 0,10 4 15,9-3-15,6-4 0,2-4 16,2-1-16,8-1 0,4-2 15,2-1-15,1 0 0,4 3 16,0 0-16,1 4 0,-8 1 16,0 3-16,-3 3 0,-2 4 15,-1 5-15,-5 4 0,-5 2 16,-5 0-16,3 22 0,-16-14 0,-6-3 16,-7-1-16,-4-1 0,-5-1 15,-7-2-15,-2-6 0,-7-1 16,-3-4-16,-4-4 0,-2-4 15,-2-2-15,-3-5 0,-1-4 16,0-2-16,-2-4 0,-1-5 16,1-2-16,1-6 0,2-5 15,2-5-15,3-2 0,4-3 16,4-2-16,5 0 0,6-1 0,4 2 16,5 1-16,4 3 0,3-10 15,1 14-15,1 6 0,-1 5 16,0 2-16,-2 5 0,1-1 15,0 1-15,0-1 0,-1 3 16</inkml:trace>
  <inkml:trace contextRef="#ctx0" brushRef="#br0" timeOffset="316.7">5044 6652 0,'0'0'0,"0"0"0,0 0 0,-8 18 0,0 2 0,1 3 16,2-3-16,0 3 15,0 5-15,-1 5 0,1 4 0,1 2 16,0 2-16,1 2 0,0 1 16,1 0-16,-1 0 0,3-39 15,-1 38-15,-1 6 0,4-2 16,-2-1-16,2-4 0,0-1 15,1-3-15,0-5 0,0-2 16,0-5-16,1-4 0,3 21 16,-7-43-16,0 0 0,0 0 0,0 0 15,0 0-15,0 0 0,0 0 16,0 0-16,0 0 0,0 0 16,0 0-16,0 0 0</inkml:trace>
  <inkml:trace contextRef="#ctx0" brushRef="#br0" timeOffset="816.55">4815 7101 0,'0'0'0,"0"0"0,0 0 0,19-4 15,3 0-15,-1-1 0,5-1 16,-3 1-16,3-1 0,4-1 16,3-1-16,2-3 0,3 0 15,0-2-15,1 1 0,-4-1 16,0 1-16,-3 2 0,-3-1 15,-25 9-15,23-6 0,0 0 16,-2 2-16,-6 2 0,-3 3 0,-7 1 16,1 1-16,6 3 0,-1 8 15,-1 5-15,3 64 0,-13-16 16,-3-16-16,-1-6 0,1-2 16,0-2-16,-2-3 0,1-2 15,-1-2-15,0-5 0,1-3 16,-1-5-16,1-5 0,0-5 15,0 0-15,0 1 0,0-4 0,0-4 16,0 3-16,0-5 0,0 6 16,0-1-16,-10-4 0,8-4 15,-9-24-15,-4-16 16,2-2-16,5 8 0,0 5 0,4 2 16,0 4-16,2 2 0,1 4 15,2 3-15,2-3 0,3-3 16,9-2-16,5 3 0,4 2 0,4 2 15,4 2-15,3 0 0,4 1 16,-2 2-16,-3 1 0,-5 2 16,5-1-16,-15 4 0,-9 4 15,-4 1-15,-1 0 0,-5 2 16,0 0-16,0 0 0,0 0 16,0 0-16</inkml:trace>
  <inkml:trace contextRef="#ctx0" brushRef="#br0" timeOffset="983.14">5997 7052 0,'0'0'0,"0"0"0,0 0 0,-2 36 16,1 1-16,-1-8 0,-1 1 16,1 2-16,0-1 15,2 0-15,1-3 0,0-2 0,3-2 16,-2-2-16,-2-17 0,4 25 16,-2-14-16,1 11 0,0-13 0,-2-2 15,1-3-15,-1-1 0,-1-4 16,1 0-16,0 0 0,-1 0 15,1-2-15</inkml:trace>
  <inkml:trace contextRef="#ctx0" brushRef="#br0" timeOffset="1124.55">5941 6875 0,'0'0'0,"0"0"0,0 0 0,0 0 16,0 0-16,0 0 0,0 0 0,0 0 15,0 0-15,0 0 0,0 0 16,0 0-16,0 0 0,0 0 15,0 0-15,0 0 0</inkml:trace>
  <inkml:trace contextRef="#ctx0" brushRef="#br0" timeOffset="1516.66">6282 7193 0,'0'0'16,"0"0"-16,1 51 0,0-10 0,0 0 0,0-2 15,1 0-15,-2-39 0,1 34 16,-1-34-16,2 30 0,-2-23 15,1 21-15,0 0 0,-1-3 16,0-7-16,0-6 0,0-1 16,-1-4-16,1-1 0,-1-2 15,0 0-15,-28-54 0,27 21 0,1-4 16,2 5-16,-1 28 0,2-33 16,9-106-16,-7 95 0,0 4 15,2 4-15,1 6 0,2 6 16,0 4-16,4 5 0,4 4 15,1 8-15,3 4 0,3 5 16,-9 0-16,10 9 0,2 5 16,-1 3-16,-2 4 0,-3 1 15,-1 2-15,-3 1 0,-4 0 0,-2-1 16,-2-1-16,-4-1 0,-3-4 16,-2-3-16,-1 2 0,-1-5 15,0-4-15,0-3 0,-1-2 16,1-2-16,-2-2 0,2 0 15,2-5-15,-5 9 0,5-9 16,0 0-16,-2 4 0,2-4 16,-1 1-16,0 1 0</inkml:trace>
  <inkml:trace contextRef="#ctx0" brushRef="#br0" timeOffset="2099.8">7226 7151 0,'0'0'0,"0"0"0,0 0 0,-2-10 16,-1 1-16,-1-1 0,-2 1 16,-3 0-16,-6 1 0,-4 1 0,-5 4 15,3 3-15,-5 3 0,-6 4 16,-4 4-16,-2 6 0,-3 3 16,-1 4-16,3 4 0,4 2 15,4 1-15,5 0 0,3-1 16,6-2-16,3 0 0,4-3 15,9-21-15,-6 19 0,3 1 16,3-4-16,3-1 0,28 28 16,-1-30-16,-5-11 0,-4-7 0,8-5 15,6-8-15,-1-8 0,-1-4 16,2-8-16,-7 3 0,-1-3 16,-3 1-16,-5 3 0,-2 4 15,-6 3-15,-4 4 0,-5 4 16,-4 3-16,-2 3 0,-2 3 15,-1 4-15,0 2 0,2 2 16,2 5-16,1 4 0,3-11 0,0 9 16,1 2-16,6 16 0,15 29 15,-3-9-15,-1-2 0,3 1 16,1 2-16,1-2 0,1 2 16,0 1-16,-3-2 0,-2-3 15,2 11-15,-8-11 0,-4-3 16,-3-1-16,-3-3 0,-5-2 15,-3-1-15,-5-4 0,-3-1 0,-4-4 16,-3-3-16,-2-2 0,-3-5 16,-2-3-16,2-4 0,2-6 15,-1-4-15,-5-8 0,3-9 16,5-6-16,6-3 0,-1-10 16,8 13-16,2 3 0,2 8 15,2 5-15,2 5 0,-1 0 16,0 0-16,1 2 0,-1-2 0</inkml:trace>
  <inkml:trace contextRef="#ctx0" brushRef="#br0" timeOffset="2433.17">7554 6622 0,'0'0'0,"0"0"0,91-4 15,-48 2-15,0-2 0,1 2 0,2 1 16,-1 2-16,-1 2 0,-3 1 15,-2 1-15,-4-1 0,-4 0 16,-31-4-16,26 4 0,-21-3 16,27 4-16,-7 0 0,-5-1 15,-5-1-15,-5-1 0,-6 0 16,2-1-16,-3-1 0,-3 0 16,0 0-16</inkml:trace>
  <inkml:trace contextRef="#ctx0" brushRef="#br0" timeOffset="2799.93">7511 6695 0,'0'0'0,"0"0"0,0 5 15,-1 12-15,0-4 0,0 2 16,0 3-16,0 5 0,1-23 16,-1 20-16,0 5 0,-1 5 0,-3 6 15,1 5-15,3-37 0,-4 42 16,-2 8-16,-1 3 0,-1 0 15,1-2-15,0 1 0,0-2 16,-1-1-16,1-3 0,0-3 16,2-1-16,-2-4 0,3-2 15,1-5-15,1-3 0,1-4 16,6 34-16,-1-44 0,3 0 16,4-4-16,3-1 0,5-4 0,2-2 15,9-2-15,3-5 0,7-2 16,6-5-16,-2-3 0,5-4 15,-1-3-15,1-4 0,-8-1 16,8-5-16,-15 6 0,-6 3 16,-7 3-16,-6 5 0,-11 7 0,-3 3 15,0 0-15,0 0 0,0 0 16</inkml:trace>
  <inkml:trace contextRef="#ctx0" brushRef="#br0" timeOffset="3333.32">8318 6596 0,'0'0'0,"0"0"0,0 0 0,19-1 0,0-2 15,4 0-15,3-1 0,-4 0 16,4 1-16,3-1 0,5 1 15,9 2-15,-8-1 0,1 1 16,0-1-16,0-2 0,-2 2 16,-2-1-16,-26 3 0,25-2 15,2 1-15,-3 1 0,-3 1 0,-3 1 16,-6-1-16,-1 3 0,-4 0 16,-2 2-16,-4 1 0,-1 0 15,-3 36-15,-17 15 0,-5-4 16,6-13-16,1-4 0,1 1 15,1 2-15,1 3 0,2 2 16,2 2-16,1 1 0,2 1 0,4 0 16,3 2-16,3-2 0,1-4 15,-1-3-15,-1-3 0,-3-6 16,0-1-16,-2-3 16,-2-2-16,-3-1 0,-2-2 0,-5-2 15,-7 0-15,-4-2 0,-4-2 16,-3-3-16,-4-4 0,-1-3 15,-2-4-15,-1-5 0,-2-4 16,3-4-16,4-1 0,5-5 16,5-3-16,7-5 0,5-4 0,1-8 15,6 13-15,2 8 0,0 5 16,0-2-16,0 7 0,0-1 16,1 1-16,-1-1 0,0 3 15</inkml:trace>
  <inkml:trace contextRef="#ctx0" brushRef="#br0" timeOffset="3800.1">9720 6546 0,'0'0'0,"0"0"0,0 0 0,-27-5 15,-2 2-15,-2-2 0,31 5 16,-25-4-16,-2 0 0,0 0 0,-2 0 16,0-1-16,23 4 0,-24-3 15,-4-1-15,-1 1 0,2 1 16,3 1-16,2 2 0,4 1 16,1 1-16,5 2 0,0 3 15,4 3-15,1 2 0,4 5 16,2 5-16,2 6 0,2 5 15,3 101-15,2-59 0,-1-22 0,0 1 16,-1-1-16,-2 1 0,-3 1 16,-1 0-16,-1-1 0,0-2 15,0-2-15,-1-2 0,2-1 16,1-2-16,2-2 0,2-1 16,4 0-16,3-5 0,5-2 15,2-4-15,6-4 0,2-3 0,6-4 16,3-1-16,3-3 0,3-4 15,4-6-15,2-7 0,4-6 16,-3-7-16,2-4 0,-12 3 16,-6 1-16,-6 2 0,-9 3 15,-7 6-15,-1 0 0,-2 1 16,-2 2-16,0 0 0</inkml:trace>
  <inkml:trace contextRef="#ctx0" brushRef="#br0" timeOffset="4350.04">9897 6586 0,'0'0'0,"0"0"0,43-1 0,-9 0 0,1-1 16,1-1-16,1 1 0,1-2 15,-1 2-15,-1-2 0,0 0 16,-2 0-16,-3 1 0,-30 3 16,30-4-16,3 1 0,-1 0 15,-3 0-15,-3 1 0,-4 1 16,-6 0-16,-6 1 0,-3 0 16,1 0-16,-2 1 0,-2 0 0,-1 1 15,-1-1-15,4 17 0,-19 19 16,-51 64-16,25-40 0,15-20 15,5-3-15,3 3 0,1 1 16,5 2-16,4 0 0,5 4 16,4 3-16,6 0 0,5 1 15,4-1-15,0-4 0,3 0 16,1 1-16,-2-5 0,0-3 16,4 12-16,-9-14 0,-2-5 0,-6-4 15,-2-3-15,-2-3 0,-3-4 16,-2-4-16,-1 1 0,-5 1 15,-6 0-15,-9-2 0,-4-2 16,-6-3-16,-3-4 0,-2-3 16,-4-2-16,-3-2 0,-2-1 15,3-4-15,4 0 0,6 0 0,-6-3 16,19 5-16,7 0 0,6 2 16,1 0-16,6 2 0,0 0 15,0 0-15,0 0 0,0 0 16</inkml:trace>
  <inkml:trace contextRef="#ctx0" brushRef="#br0" timeOffset="5367.75">12825 7010 0,'0'0'0,"0"0"0,0-18 0,0 0 0,1 1 0,-1-2 15,2 1-15,-5-1 0,-2-1 16,-2 6-16,-2 0 16,-5 0-16,-1 0 0,-4 0 0,-4 0 15,-1 1-15,-3 1 0,-3 3 16,26 7-16,-27-5 0,-9-1 16,0 4-16,-1 2 0,-2 3 15,1 2-15,1 2 0,1 3 16,2 3-16,-68 38 0,67-23 15,16-5-15,6-1 0,6-2 0,5-2 16,3-4-16,2-6 0,1 3 16,5 7-16,12 12 0,11-3 15,-2-6-15,1-5 0,1 0 16,3 1-16,0-1 0,1 2 16,2-1-16,1 2 0,0-1 15,-1 1-15,-2-2 0,0 2 16,-1 1-16,-2 0 0,-4-1 15,-2 1-15,-5 1 0,-3 1 0,-4 2 16,-2 1-16,-4 4 0,-2 1 16,-2-1-16,-3 3 0,-1 1 15,-4-1-15,-2 0 0,-4-2 16,-2-2-16,0-1 0,-4-2 16,-2 0-16,-1-3 0,-3-2 15,-2-2-15,-1-2 0,-1-1 16,-2-1-16,-1-2 0,-1-3 0,0-1 15,-1-4-15,1 0 0,-1-4 16,-1-1-16,-1-5 0,2-3 16,2-2-16,1-3 0,3-2 15,4-3-15,1-2 0,5 1 16,5-3-16,4 0 0,2-2 16,5 1-16,5-2 0,7-6 0,6-7 15,-2 16-15,-3 3 0,-1 5 16,-2 6-16,-5 8 0,-1-2 15,0 3-15,1-2 0,-3 4 16</inkml:trace>
  <inkml:trace contextRef="#ctx0" brushRef="#br0" timeOffset="6649.91">13184 6635 0,'0'0'0,"0"0"0,0 23 0,-1 2 0,1 1 15,-2-5-15,0 6 0,-2 6 16,-2 8-16,-3 6 0,0 9 15,-1 5-15,-3 4 0,0 4 16,-1 0-16,0 0 0,1-3 16,0-4-16,1-5 0,0-3 0,0-7 15,1-5-15,0-6 0,3-6 16,0-5-16,8-22 0,-8 17 16,2 0-16,1-4 0,-5 2 15,9-18-15,0 0 0,0-16 16,3-4-16,11-58 0,6-12 15,-5 22-15,0 5 0,1-6 16,4-4-16,1-10 0,1 5 16,1 2-16,0 1 0,-1 5 0,2 4 15,1 2-15,0 7 0,0 3 16,0 5-16,-3 11 0,4 0 16,-2 6-16,2 4 0,-2 6 15,-2 4-15,-2 5 0,1 6 16,-3 6-16,0 4 0,6 11 15,-2 12-15,-3 8 0,-4 7 16,0 7-16,-5 4 0,0 7 16,-1-2-16,-4 2 0,-2-2 0,-3 22 15,-2-15-15,-3-3 0,-1-5 16,0-5-16,0-5 0,1-6 16,-3-5-16,-1-5 0,0-7 15,-1-5-15,2-7 0,4-4 16,2-4-16,1-1 0,2-2 15,-4 3-15,-5-13 0,8 4 16,0-13-16,11-79 0,10-22 0,-8 60 16,2-9-16,3-4 0,2-3 15,1 2-15,1 1 0,-2 7 16,2 4-16,1 10 0,-2 9 16,7-6-16,-5 17 0,1 6 15,-1 6-15,1 8 0,0 2 16,-6 6-16,-5 3 0,-5 2 15,16 7-15,8 26 0,-12 7 16,-5 4-16,-5 6 0,-3 5 0,-3 5 16,-3 7-16,-2-3 0,-2 5 15,-2 4-15,-2 1 0,-2 0 16,-1-2-16,-1-4 0,-2-6 16,1-6-16,0-6 0,0 7 15,4-12-15,1-7 0,2-7 16,3-5-16,1-8 0,2-14 0,1 12 15,-1-16-15,2 12 0,-2-13 16,1 5-16,-1-5 0,1 6 16,-1-6-16,0 0 0,2 7 15</inkml:trace>
  <inkml:trace contextRef="#ctx0" brushRef="#br0" timeOffset="7183.27">14590 7206 0,'0'0'0,"0"0"0,-3-4 0,-6-9 16,1 3-16,-2-1 0,-3 0 15,-2 0-15,-5 1 0,0 3 16,20 7-16,-18-1 0,-2 1 16,-2 5-16,-5 2 0,25-7 15,-27 12-15,-7 6 0,-3 5 16,3 5-16,2 2 0,2 3 0,3 1 15,5 2-15,4-1 0,3 0 16,5-2-16,4-2 0,5-5 16,4-4-16,35 39 0,-3-39 15,-4-14-15,-1-7 0,6-7 16,4-6-16,1-3 0,-1-6 16,5-10-16,-7-1 0,0-4 15,-2-6-15,0-3 0,-5-2 0,-5 1 16,-4 0-16,-5 4 0,-4 6 15,-3 6-15,-4 7 0,-2 11 16,-2 7-16,0 5 0,-5 13 16,-13 40-16,11-29 0,0 3 15,-2 6-15,3-5 0,-1 14 16,1 4-16,3 2 0,1-3 16,3 1-16,2-5 0,4-5 0,2-4 15,4-6-15,2-7 0,1-7 16,-2-6-16,-1-4 0,-6-2 15,14-6-15,16-22 0,-8-4 16,-8 3-16,-2 2 0,2-4 16,-9 10-16,-4 6 0,-2 5 15,-2 5-15,-3 3 0,0-1 16,-1 3-16,0 0 0,0 0 0</inkml:trace>
  <inkml:trace contextRef="#ctx0" brushRef="#br0" timeOffset="7450.02">15164 6526 0,'0'0'0,"0"0"0,-7 56 0,0-4 15,1 5-15,1 6 0,-1 1 16,0 6-16,-2 5 0,2 3 0,0-1 16,0-2-16,2-6 0,1-7 15,2-8-15,1-6 0,2-4 16,1-4-16,1-4 0,-4-36 15,3 30-15,1-4 0,0-4 16,-1-4-16,-3-15 0,3 11 16,-1-3-16,0-6 0,13 16 15,-11-25-15,-1-2 0,0-2 0,0-1 16,-2 3-16,0 1 0,0 0 16,0-5-16,0 2 0</inkml:trace>
  <inkml:trace contextRef="#ctx0" brushRef="#br0" timeOffset="7650.92">14811 7006 0,'0'0'0,"31"0"0,2 0 0,-5 0 16,3-3-16,5 2 0,6 0 15,6-1-15,3 0 0,2 0 16,1-2-16,0-1 0,-1 2 15,1-3-15,-4 1 0,-7 0 16,-5 1-16,-8 0 0,-14 1 16,-16 3-16,3 0 0,12-2 0,-10 1 15</inkml:trace>
  <inkml:trace contextRef="#ctx0" brushRef="#br0" timeOffset="8116.7">16228 6910 0,'0'0'0,"0"0"0,31-1 16,1 0-16,-7 2 0,2 0 15,1 1-15,-1 0 0,2-1 16,-1 2-16,-1-1 0,-1 0 16,-26-2-16,33 3 0,-6 0 15,-4 0-15,-6-1 0,-8-1 16,0 0-16,-2 0 0,-1-1 0,-2 2 15</inkml:trace>
  <inkml:trace contextRef="#ctx0" brushRef="#br0" timeOffset="8369.78">16149 7569 0,'0'0'0,"0"0"0,38 2 0,0 1 0,-8 0 16,1-1-16,1 1 0,0 0 16,-1-2-16,-1 2 0,-2-2 15,7-1-15,-3 0 0,-4 0 0,-4-1 16,-4 0-16,-20 1 0,0 0 15,0 0-15,9 0 0,-6-2 16</inkml:trace>
  <inkml:trace contextRef="#ctx0" brushRef="#br0" timeOffset="9500.07">18318 6540 0,'0'0'0,"0"0"0,-10-22 0,-1 0 15,-4-1-15,-5 2 0,2 5 16,-3 1-16,-5 0 0,-2-2 15,-5 3-15,-4 0 0,-2 3 16,-1 3-16,-2 1 0,-1 3 16,1 3-16,-2 2 0,43-1 0,-45 5 15,-6 3-15,2 5 0,1 4 16,4 4-16,2 4 0,4 2 16,5 3-16,4 4 0,-28 102 15,54-76-15,10-10 0,8-1 16,7-4-16,9-1 0,4-4 15,9 2-15,4-2 0,6-1 16,4-3-16,2 0 0,1-1 16,0 1-16,-2 0 0,-5-1 0,-3 1 15,-5-1-15,-5-1 0,-8-1 16,-5 0-16,-1 11 0,-9-7 16,-6 0-16,-6-1 0,-3-1 15,-8 2-15,-4 0 0,-6-2 16,-3-4-16,-6-2 0,-4-3 15,-3-1-15,-3-5 0,-3-1 0,-2-4 16,1-4-16,-1-2 0,0-7 16,-5-4-16,1-6 0,1-5 15,4-8-15,2-7 0,3-9 16,7-4-16,6-9 0,6-7 16,5-8-16,8-1 0,5-5 15,6 1-15,2 6 0,1 10 16,4-3-16,-5 24 0,-5 18 0,0 3 15,-4 7-15,1-1 0,-3 6 16</inkml:trace>
  <inkml:trace contextRef="#ctx0" brushRef="#br0" timeOffset="9800.14">18724 6528 0,'0'0'0,"0"0"0,-3 24 0,0 2 0,0-2 15,0 3-15,-1 6 0,-1 8 16,-1 7-16,-1 9 0,-1 7 16,-1 9-16,2 3 0,0 3 15,1 1-15,0-1 0,1-2 0,1-6 16,1-7-16,1-7 0,0-6 15,0-6-15,0-6 0,1-6 16,1-33-16,-2 38 0,0-8 16,1-8-16,-4 35 0,5-57 15,0 3-15,-1 0 0,1-3 16,0 0-16,0 0 0</inkml:trace>
  <inkml:trace contextRef="#ctx0" brushRef="#br0" timeOffset="10483.42">18412 7089 0,'0'0'0,"0"0"0,0 0 0,27-8 0,2 1 16,1 0-16,-5 0 0,6 0 16,5-1-16,2-1 0,3 1 15,4-2-15,-2 1 0,-1-1 0,-1 1 16,-3 2-16,-5-1 0,-3 3 15,-29 3-15,25-1 0,1-1 16,-4 2-16,-4 2 0,-1 1 16,1 4-16,-1 5 0,-3 5 15,-2 8-15,-4 4 0,6 91 16,-14-47-16,-1-16 0,-1-3 16,0-3-16,3-1 0,-1-3 0,1-4 15,-1-6-15,-1-3 0,0-4 16,0-6-16,0-5 0,-1-3 15,1-3-15,0-5 0,0 0 16,0-3-16,-1 3 0,1-6 16,0 5-16,-1 0 0,-8-6 15,7-1-15,0-3 0,-1-3 16,-8-40-16,-8-43 0,6 32 16,6 18-16,1 7 0,2 2 0,2 1 15,3 3-15,3-2 0,7-1 16,4 1-16,6 1 0,5 1 15,6 1-15,4-1 0,3 1 16,3 2-16,1 2 0,1 1 16,-2 3-16,2 0 0,-11 7 15,-6 1-15,-7 5 0,-10 3 0,-7 2 16,-3 1-16,0 0 0,0 0 16,0 0-16,29-2 0,-10 7 15,-8 1-15,8 10 0,-3 4 16,-2 1-16,-4 5 0,0 9 15,-3 5-15,-3 2 0,-2 4 16,-2 4-16,-1 2 0,0 1 16,2 0-16,-1-4 0,1-3 15,1-4-15,-1-5 0,0-8 0,0-7 16,-1-8-16,0 0 0,0-7 16,0-2-16,0-1 0,0 5 15,0-9-15,0 0 0,0 0 16,0 0-16,0 0 0</inkml:trace>
  <inkml:trace contextRef="#ctx0" brushRef="#br0" timeOffset="10618.67">19724 6963 0,'0'0'0,"0"0"0,7-7 16,-1-3-16,-6 10 0,13-14 15,-5 5-15,-3 4 0,-5 5 16,0 0-16,0 0 0,0 0 15,0 0-15,0 0 0,0 0 0</inkml:trace>
  <inkml:trace contextRef="#ctx0" brushRef="#br0" timeOffset="11016.93">19943 7064 0,'0'0'0,"-4"54"16,1-6-16,-1 0 0,-1 0 0,2-3 16,0-5-16,2-2 0,1-38 15,0 35-15,0-4 0,0-4 16,0-3-16,0-4 0,0-18 15,0 16-15,0-2 0,0-3 16,1-5-16,-1-8 0,0 14 16,0-6-16,-1-3 0,-4-15 15,4 4-15,1-1 0,10-151 0,-5 116 16,2-5-16,3-4 0,1-1 16,3-2-16,3 3 0,1 5 15,1 5-15,2 6 0,-5 13 16,6 2-16,3 7 0,0 5 15,0 7-15,4 5 0,5 7 16,-2 7-16,-2 5 0,-2 4 0,-4 4 16,-2 4-16,-3 3 0,-6 1 15,-3 0-15,-2 0 16,-3-1-16,-3-2 0,-2 0 0,-3-3 16,-3-2-16,-3-4 0,1-4 15,1-7-15,1-3 0,3-6 16,-1-4-16,1 3 0,2-4 0,-3 5 15,4-7-15,0 0 0,0 0 16,0 0-16,0 0 0,0 0 16,0 0-16</inkml:trace>
  <inkml:trace contextRef="#ctx0" brushRef="#br0" timeOffset="11616.72">21202 6982 0,'0'0'0,"0"0"0,0 0 0,-13-11 16,0 1-16,-4 0 0,-3 2 15,-4 4-15,4 4 0,-6 2 16,-6 5-16,-6 5 0,-7 5 16,-4 6-16,-3 6 0,1 4 15,4 4-15,2 2 0,7 1 16,7-1-16,5 0 0,7-4 0,4-2 15,5-3-15,2-2 0,4-3 16,4-24-16,-3 22 0,6 0 16,3 2-16,46 24 0,-13-37 15,-8-9-15,3-5 0,10-8 16,-2-6-16,0-7 0,3-7 16,2-8-16,-4-5 0,1-6 15,-3-3-15,-4 1 0,-4 4 0,-24 30 16,-1 1-16,-1 2 0,0 1 15,26-35-15,-21 34 0,-3 4 16,-1 5-16,-1 5 0,-2 5 16,-2 6-16,-3-11 0,2 13 15,0 20-15,2 26 0,0-3 16,0-1-16,0 2 0,-2 2 16,-1 4-16,-1-2 0,0-1 15,-1-2-15,-2-1 0,-3-3 0,0-3 16,-2-3-16,0-4 0,-3-4 15,0-1-15,-3-5 0,0-3 16,-3-1-16,-2-5 0,-3-2 16,-2-5-16,0-4 0,-1-7 15,-1-5-15,-3-7 0,-5-10 16,4-9-16,6-10 0,4-8 16,5-6-16,3 3 0,1-6 0,5 14 15,2 6-15,2 10 0,1 10 16,1 6-16,-1 1 0,1 1 15,0 3-15,0 0 0</inkml:trace>
  <inkml:trace contextRef="#ctx0" brushRef="#br0" timeOffset="11901.06">21498 6231 0,'0'0'0,"0"0"0,46-4 0,-9 2 16,3 0-16,3 1 0,3 0 16,3 2-16,0 0 0,3 3 15,-3 1-15,-2-1 0,-5 1 16,-3-1-16,-6 0 0,-5-1 15,-22-2-15,26 3 0,-6-1 16,-7-1-16,-5 0 0,-8-1 16,0 0-16,-6-1 0,0 0 0,0 0 15</inkml:trace>
  <inkml:trace contextRef="#ctx0" brushRef="#br0" timeOffset="12316.81">21570 6257 0,'0'0'0,"0"0"0,0 5 0,-1 13 0,1-2 0,-2 4 15,1-2-15,-1 5 0,-1 8 16,1 6-16,-3 10 0,0 7 16,-4 9-16,0 6 0,-1 4 15,-4 2-15,0 2 0,-3-1 16,1-2-16,-2-1 0,1-4 15,-1-3-15,1-3 0,1-5 16,2-6-16,0-5 0,2-4 16,0-4-16,3-5 0,1-4 0,-6 32 15,11-36-15,2-12 0,1-2 16,2 2-16,3 1 0,7 0 16,10 1-16,10-1 0,2-5 15,2-1-15,3-3 0,3 0 16,5-2-16,1-1 0,1-2 15,1-3-15,0-1 0,-2-2 16,-2-3-16,0-1 0,-6-2 16,-5-1-16,-6 2 0,4-4 0,-15 6 15,-9 4-15,-3 1 0,0 0 16,-6 3-16,0 0 0,0 0 16,0 0-16,0 0 0</inkml:trace>
  <inkml:trace contextRef="#ctx0" brushRef="#br0" timeOffset="12700.16">22353 6565 0,'0'0'16,"0"0"-16,0 0 0,-1 20 0,1 3 0,-1 4 15,0-1-15,-2 4 0,-2 9 16,0 6-16,-1 6 0,-1 6 16,-1 0-16,-1 1 0,2-2 15,0-3-15,0-4 0,-1-6 16,3-4-16,-1-6 0,2-6 0,4-23 15,-2 18-15,2-3 0,0-6 16,1-3-16,0-4 0,0-1 16,0-3-16,2 5 0,9 6 15,18-33-15,-23 12 0,-2 0 16,-1 1-16,0-1 0,-1 1 16,0 2-16,-1 2 0</inkml:trace>
  <inkml:trace contextRef="#ctx0" brushRef="#br0" timeOffset="13183.51">22680 6270 0,'0'0'0,"27"-10"0,1 0 0,-5 5 16,3 0-16,3 1 0,2-1 15,3 1-15,0 0 0,2 1 16,-1 0-16,-1 0 0,-1 1 0,-26 1 15,26 0-15,2 0 0,-1 0 16,-3 2-16,-3 0 0,-3 1 16,-5 2-16,-2 1 0,-4 1 15,-1 3-15,-3 2 0,-2 4 16,-2 7-16,-4 5 0,-23 104 16,3-51-16,7-24 0,2-2 0,0 2 15,2 3-15,3 3 0,1 2 16,2 1-16,4 1 0,3-5 15,4-1-15,0-2 0,0-5 16,3-1-16,3 11 0,-2-17 16,-3-7-16,-3-3 0,-1-4 15,-1-4-15,-4-4 0,0-5 16,-2-6-16,-2 1 0,-4 4 0,-6-2 16,-5-1-16,-6-3 15,-7-4-15,-5-1 0,-4-3 0,-2-4 16,-3-1-16,-4-2 0,0-3 15,2-2-15,4-3 0,6-2 16,5 1-16,6-3 0,5 0 16,-1-6-16,12 9 0,4 5 15,2 2-15,0 0 0,2 3 0,0-1 16,0 3-16,-1-5 0,2 5 16</inkml:trace>
  <inkml:trace contextRef="#ctx0" brushRef="#br0" timeOffset="13716.81">24187 6236 0,'0'0'0,"0"0"0,-21-10 16,-2 0-16,-1 1 0,24 9 16,-19-7-16,-2 2 0,-2 1 15,-1 1-15,24 3 0,-23-4 0,-5 1 16,-1 1-16,2 2 16,1 1-16,1 3 0,0 2 0,3 4 15,2 3-15,1 3 0,3 5 16,1 6-16,2 3 0,1 6 15,-1 6-15,1 5 0,-2 5 16,-35 203-16,36-183 0,2 6 16,2 1-16,-2 4 0,3-3 15,0-3-15,2-5 0,0-6 0,2-6 16,1 1-16,2-6 0,1-3 16,1-4-16,1-3 0,2-3 15,2-2-15,2-5 0,1-3 16,4-3-16,1-3 0,5-3 15,2-5-15,3-4 0,5-4 16,3-3-16,4-5 0,9-5 16,3-6-16,4-7 0,0-5 0,-4-4 15,-1-3-15,-3 0 0,-7 3 16,-2 0-16,-11 8 0,-8 4 16,-11 9-16,-5 4 0,0 0 15,0 0-15,0 0 0</inkml:trace>
  <inkml:trace contextRef="#ctx0" brushRef="#br0" timeOffset="14450.21">24359 6602 0,'0'0'0,"0"0"0,29-3 0,0 0 0,-5 1 15,2-1-15,3 2 0,3 0 16,2 0-16,0-1 0,-1 1 16,0 0-16,-2-1 0,-28 2 15,26-2-15,1 0 0,-3-1 16,-5 1-16,-5 0 0,-5 1 0,-3-1 15,-3 2-15,-1-1 0,0 1 16,0-1-16,-5 1 0,0 0 16,0 0-16,0 0 0,21-5 15,-10-7-15,-103-10 0,42 20 16,-8 0-16,1 1 0,4 0 16,8 0-16,7-1 0,7 2 15,6 0-15,5 3 0,17 5 0,-2 3 16,-15 32-16,10-19 0,1 4 15,-1 4-15,4-4 0,0 8 16,0 3-16,3 0 0,2-4 16,1-2-16,3-1 0,1-3 15,2-4-15,3-3 0,3-4 16,2-3-16,5-2 0,5-3 16,2-2-16,2-3 0,2-3 15,4-2-15,6-4 0,1-1 16,1-2-16,1 1 0,-2 2 0,-2 4 15,0 4-15,-3 5 0,-7 5 16,-7 5-16,-4 5 0,-6 4 16,-4 3-16,-6 3 0,-4 3 15,-5 4-15,-5 1 0,-4-1 16,-4 0-16,-4-1 0,-2-1 16,0-5-16,-1-2 0,-3-3 15,1-5-15,-1-3 0,1-6 16,3-4-16,3-5 0,3-4 0,3-4 15,-9-8-15,4-6 0,6-8 16,2-6-16,5-4 0,4 0 16,3 3-16,1-9 0,2 19 15,-1 6-15,1 5 0,0 3 16,-1 3-16,0-1 0,1 3 16,-1-3-16,0 5 0</inkml:trace>
  <inkml:trace contextRef="#ctx0" brushRef="#br0" timeOffset="14950">25108 6227 0,'0'0'0,"0"0"0,26-11 16,1-1-16,1 0 0,-3 1 0,2 2 15,-1 1-15,3 0 0,0 2 16,0-1-16,0 2 0,0 1 15,-2-1-15,-27 5 0,26-4 16,2 0-16,-1 0 0,-4 3 16,-5 0-16,-5 1 0,-1 0 15,-1 1-15,-1 1 0,1 1 16,-3 3-16,-2 1 0,-3 2 0,-8 42 16,-36 58-16,15-46 0,6-18 15,3-3-15,1 1 0,4 2 16,3 4-16,2 2 0,5 0 15,4 3-15,4 1 0,3 0 16,1-3-16,3 1 0,1 1 16,-3-4-16,1-1 0,-1 12 15,-3-9-15,-1-4 0,-1-2 0,-2-2 16,-1-3-16,-1-4 0,-2-3 16,-2-3-16,-3-1 0,-3-4 15,-6-2-15,-3-5 0,-4-2 16,-3 0-16,-1-4 0,0-2 15,-1-6-15,1-3 0,-2-4 16,-2-5-16,2-5 0,6-3 16,5-3-16,7-4 0,5 1 15,2-8-15,3 16 0,0-2 0,0 4 16,0 3-16,0 4 0,-1 0 16,1-1-16,0 2 0,-1 1 15</inkml:trace>
  <inkml:trace contextRef="#ctx0" brushRef="#br0" timeOffset="15136.67">26153 6785 0,'0'0'16,"0"0"-16,0 0 0,3 1 0,-3-1 0,-2 3 15,-5 14-15,4-12 0,3-5 16,-12 11-16,4-5 0,8-6 15,0 0-15,0 0 0,0 0 0,0 0 16,0 0-16,0 0 0,0 0 16</inkml:trace>
  <inkml:trace contextRef="#ctx0" brushRef="#br0" timeOffset="15366.88">26147 7561 0,'0'0'0,"0"0"0,5 98 0,0-31 15,-3 7-15,-8 8 0,-12 5 16,-15 3-16,-19 1 0,-18 1 16,-18-3-16,-9-5 0,11-14 15,19-20-15,67-50 0,0 0 16,0 0-16,-49 35 0,49-35 15,-20 14-15,20-14 0,0 0 0</inkml:trace>
  <inkml:trace contextRef="#ctx0" brushRef="#br0" timeOffset="36568.11">16378 9146 0,'0'0'16,"0"0"-16,2-2 0,1 0 0,0-2 0,6-10 16,-3 6-16,1-1 0,3-3 15,3-2-15,-3 1 0,2-4 16,1-1-16,1-2 0,2-4 15,1-1-15,2-3 0,1-2 16,0-2-16,1-2 0,-1-2 0,-20 36 16,20-34-16,1-7 0,0 1 15,-1-2-15,-1 1 0,-1-2 16,0 1-16,-3 0 0,1 1 16,30-108-16,-29 89 0,-4 14 15,0 3-15,-1 4 0,0-1 16,-1 1-16,-2 3 0,1 3 15,-4 2-15,0 1 0,-2 3 0,-1 2 16,-1 4-16,-1 1 0,-1 2 16,1 0-16,-2 1 0,1 4 15,-1 1-15,0 0 0,0 1 16,0 2-16,0 1 0,1 2 16,-1 1-16,0-1 0,1 4 15,-1-2-15,0 3 0,0-4 16,1 4-16,-3-3 0,-28 4 15,17 6-15,7-1 0,-6 6 0,-14 11 16,-2 9-16,6-6 0,6-3 16,1-5-16,2 0 0,-1-1 15,3-3-15,0 0 0,3-4 16,1 2-16,2-5 0,2-1 16,1-2-16,3-3 0,0 0 15,-6 10-15,4-5 0,3-5 16,-1 0-16,2-1 0,13-15 0,0-4 15,9-11-15,2-3 0,-4 5 16,-3 2-16,-2 3 0,-1 0 16,-1 0-16,-1 1 0,0 3 15,-2 2-15,-3 3 0,-1 4 16,-3 3-16,-2 3 0,-1 2 16,0-1-16,-1 3 0,2-2 15,0 1-15,11 9 0,-9 0 0,2 6 16,11 28-16,-1 7 0,-3-13 15,-2-6-15,2 1 0,3-1 16,0 0-16,-1-2 0,2 1 16,-3-1-16,0 0 0,0 6 15,-7-12-15,-1-6 0,-4-6 16,-1-4-16,0-2 0,-1 1 16,0-2-16,-1-2 0,0 0 15</inkml:trace>
  <inkml:trace contextRef="#ctx0" brushRef="#br0" timeOffset="37250.28">15443 9429 0,'0'0'0,"0"0"0,1 18 0,-2 2 0,-2 3 16,-1-1-16,-2 4 0,-1 5 16,-3 6-16,0 4 0,-2 5 15,-1 0-15,0 1 0,1-2 16,-2-2-16,2-4 0,-1-2 0,3-5 16,0-4-16,8-24 0,-8 20 15,0-1-15,2-3 0,0-7 16,4-4-16,2-6 0,-1 1 15,0 0-15,0-19 0,9-17 16,12-39-16,-2 7 0,4 3 16,-4 14-16,5-3 0,1-5 15,-22 55-15,48-104 0,-23 56 0,0 2 16,-1 4-16,-2 7 0,0 5 16,-1 6-16,-2 6 0,0 8 15,-2 5-15,-17 5 0,11 0 16,3 4-16,11 13 0,0 12 15,-8 3-15,-5 0 0,-3 3 16,0 4-16,-3 3 0,-1 2 16,-1 1-16,-3 1 0,0 0 15,-1-2-15,0 0 0,-1-4 0,1-4 16,-1-3-16,0-3 0,1-4 16,0-7-16,0-6 0,0-4 15,1 2-15,-1-5 0,0-1 16,1 0-16,-1-4 0,0 5 15,0-6-15,0 3 0,0-3 16,0 0-16</inkml:trace>
  <inkml:trace contextRef="#ctx0" brushRef="#br0" timeOffset="37683.61">15920 9715 0,'0'0'0,"0"0"0,19 4 0,0-1 16,2-1-16,3-2 0,1-2 16,-25 2-16,20-1 0,2-2 0,2-2 15,-2 0-15,-21 5 0,22-7 16,4-1-16,-1 0 0,-3-1 16,-3 1-16,3-4 0,-1-4 15,-3 1-15,-3-2 0,-3-1 16,-3 3-16,-4 1 0,-3 2 15,-2 2-15,0 4 0,-1 1 0,-7-23 16,-13 10-16,-5 11 0,12 6 16,-67 23-16,60-8 0,-1 4 15,-1 4-15,0 4 0,2 6 16,-2 5-16,2 5 0,5 2 16,4-6-16,1 4 0,6-1 15,4-1-15,4-3 0,6-4 16,2-5-16,4-3 0,4-5 15,3-4-15,1-6 0,0-6 0,0-3 16,11-6-16,-13 0 0,-6 0 16,-6 1-16,-3 1 0,-4 2 15,1-2-15,-2 3 0,2-2 16,-2 1-16</inkml:trace>
  <inkml:trace contextRef="#ctx0" brushRef="#br0" timeOffset="38200.44">16495 9764 0,'0'0'0,"0"0"0,2 44 0,0 0 0,1-13 16,-3-31-16,4 28 0,0-3 16,1-3-16,1-1 0,-5-17 15,8 14-15,0 1 0,2-4 16,0-3-16,0-3 0,1-4 0,-3-3 15,-2 0-15,0-2 0,16-7 16,22-22-16,-9-4 0,-9 3 16,-5 1-16,-1 0 0,-2 0 15,28-57-15,-29 51 0,-9 16 16,-5 9-16,-3 10 0,1-7 16,-1 4-16,-1 3 0,-4 7 15,3-4-15,-4 10 0,-16 50 16,5-1-16,7-19 0,5-6 0,2-3 15,3-2-15,2 1 0,5-5 16,0-5-16,2-4 0,-2-5 16,2-4-16,6 1 0,5-5 15,-3-5-15,3-4 0,16-10 16,-1-5-16,-3-5 0,0-4 16,1-8-16,-2-1 0,2-9 15,-1-7-15,-2-3 0,-4 3 16,-4 2-16,-5 1 0,-5 5 0,-2-11 15,-6 15-15,-3 7 0,-4 2 16,-2 5-16,-2 4 0,-2 4 16,-4 3-16,-2 5 0,-4 3 15,-4 2-15,14 4 0,-1 1 16,4-1-16,-2 1 0,5 0 16,-4 0-16,-1 0 0,1 0 0,6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2-27T17:30:06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3956 6192 0,'0'0'0,"0"0"0,0 0 0,0-15 0,-1-1 0,1 16 15,-2-28-15,0 13 0,0 1 16,-2-1-16,0 0 0,-2 1 16,-1 1-16,-3 1 0,-2 0 15,12 12-15,-9-6 0,-3 0 16,0 1-16,-1 2 0,0 0 15,12 3-15,-14 0 0,-1 0 16,-12 6-16,-3 8 0,3 2 16,4 7-16,2 3 0,0 7 0,-43 137 15,51-115-15,2 9 0,2 7 16,2 5-16,4 5 0,2 2 16,3 0-16,2-3 0,2-2 15,1-7-15,0-5 0,0-5 16,0-8-16,2 20 0,-2-26 15,-2-9-15,-2-6 0,0-4 0,-1-5 16,-1-9-16,0-4 0,0-2 16,-1-2-16,1-2 0,0-2 15,-1 2-15,-1 0 0,-16-11 16,13-3-16,0-1 0,3 6 16,-2-5-16,2 6 0,0-3 15,-1 3-15,2-1 0,0 1 16</inkml:trace>
  <inkml:trace contextRef="#ctx0" brushRef="#br0" timeOffset="296.83">3288 6762 0,'0'0'0,"0"0"0,11-3 15,2 0-15,2-1 0,5 0 16,3 2-16,-1-1 0,4 1 15,2 0-15,4-2 0,2 0 0,3-1 16,0 0-16,2-1 0,-2 1 16,-1-1-16,-33 6 0,31-6 15,2 1-15,-2 0 0,-4 0 16,-5 1-16,-2 2 0,-5 0 16,-5 0-16,-3 1 0,0 0 15,-3 0-15,-1-1 0,13-3 16,-2-12-16,-16 13 0,-2 0 0,0 0 15,-1-1-15,1 4 0,-1-2 16,0 1-16,0 0 0,2 2 16</inkml:trace>
  <inkml:trace contextRef="#ctx0" brushRef="#br0" timeOffset="796.77">4246 6471 0,'0'0'0,"0"0"0,-16 9 0,0 1 16,-2 2-16,1 3 0,2 1 15,0 3-15,-1 4 0,0 4 16,1 2-16,2 1 0,3 2 16,3 0-16,2-3 0,3 0 15,2-28-15,0 25 0,4 4 16,3-2-16,5 0 0,2-6 16,3-2-16,1-5 0,3-3 0,0-3 15,-1-5-15,0-3 0,-1-2 16,57-27-16,-36-1 0,-14 4 15,-6-1-15,-5-1 0,-4-1 16,-3-17-16,-7 9 0,-4-2 16,-3-1-16,-4 0 0,-3 3 15,2 22-15,-2 2 0,-2 1 16,0 0-16,-46-31 0,39 29 16,0 4-16,3 3 0,2 3 0,1 3 15,4 4-15,1 1 0,4 1 16,2 1-16,2-1 0,1 0 15,2-6-15,0 0 0,0 0 16,0 0-16,0 0 0</inkml:trace>
  <inkml:trace contextRef="#ctx0" brushRef="#br0" timeOffset="1187.41">4554 6463 0,'0'0'0,"0"0"0,5 18 0,-1 1 0,0 2 15,1 4-15,-1-3 0,-1 2 16,-1 2-16,0 3 0,0 1 16,0-1-16,-1-2 0,0-1 15,-1-26-15,1 24 0,0 0 0,-1-2 16,0-4-16,-1-2 0,0-3 16,0-3-16,0-2 0,1-3 15,-1-1-15,0-1 16,1 0-16,-1-2 0,0 4 0,-34-106 15,29 70-15,2-5 0,0-1 16,3 0-16,1 37 0,0 0 0,0 0 16,7-23-16,35-84 15,-30 84-15,3 3 0,1 3 0,4 2 16,4 3-16,-7 6 0,9 1 16,4 1-16,0 1 0,-3 1 15,-1 1-15,-4 0 0,-4 0 16,3-1-16,-15 2 0,2 0 15,-4-1-15,5 0 0,-9 1 16,5 0-16,-5 0 0,5 0 16,-5 0-16</inkml:trace>
  <inkml:trace contextRef="#ctx0" brushRef="#br0" timeOffset="4030.97">5718 5715 0,'0'0'0,"0"0"0,-14 7 16,1 2-16,-3 4 0,0 0 0,-4 4 16,-5 7-16,-7 7 0,-7 10 15,-5 7-15,-7 7 0,-3 10 16,-2 7-16,-1 9 0,2 6 15,0 5-15,6 4 0,6 1 16,7 1-16,8 0 0,6-4 16,9-1-16,8-3 0,5-2 15,7-8-15,7-3 0,7-6 16,6-6-16,6-5 0,3-6 0,4-8 16,4-9-16,-1-8 0,4-5 15,25 2-15,-35-18 0,-7-5 16,-9-1-16,-15-2 0,1 0 15,0 0-15,-2 0 0,-2 0 16</inkml:trace>
  <inkml:trace contextRef="#ctx0" brushRef="#br0" timeOffset="5124.64">5610 6460 0,'0'0'0,"0"0"16,3 13-16,1 2 0,-2 3 0,1 4 15,-3 6-15,0-6 0,-1 6 16,-2 5-16,1 5 0,-1 3 16,0 1-16,-1-1 0,1-1 15,0-3-15,-1 5 0,0-4 0,0-6 16,2-4-16,0-5 0,2-23 16,0 0-16,-1 10 0,0-4 15,0 1-15</inkml:trace>
  <inkml:trace contextRef="#ctx0" brushRef="#br0" timeOffset="5280.87">5612 6325 0,'0'0'0,"0"0"0,0 0 16,0 0-16,1 5 0,1 14 0,-2-19 15,-1 19-15,0-8 0,1-4 16,0-7-16,0 0 0,0 0 15,0 0-15,0 0 0,0 0 16,0 0-16</inkml:trace>
  <inkml:trace contextRef="#ctx0" brushRef="#br0" timeOffset="5718.32">5883 6528 0,'0'0'0,"-4"58"0,1-6 0,-1 1 0,0 1 15,1-3-15,1-4 0,2-47 16,-2 41-16,2-41 0,-2 33 16,2-32-16,-1 27 0,0 0 0,0-5 15,0-7-15,1-7 0,-1-2 16,1 0-16,0-5 0,0 2 16,-1 2-16,3-25 0,16-96 15,-11 78-15,1-6 0,5-8 16,1-7-16,3-3 0,0-3 15,1 5-15,0 7 0,0 7 16,2 3-16,-1 8 0,1 9 16,-1 9-16,2 7 0,-1 6 0,-2 4 15,8 6-15,-3 4 0,-3 4 16,4 17-16,-1 5 0,-5 6 16,-6 3-16,-2 4 0,-3 2 15,-4 0-15,-2-1 0,-3-3 16,-1-4-16,-2-5 0,0-6 15,1-7-15,2-6 0,1-6 16,0-10-16,1 3 0,0 0 16,3 3-16,1-4 0,5-2 0,-3-6 15,-1 0-15,-2 0 0,2-1 16,-1-1-16,0 0 0,0 0 16</inkml:trace>
  <inkml:trace contextRef="#ctx0" brushRef="#br0" timeOffset="6030.83">6782 5932 0,'0'0'0,"0"0"0,5 40 0,-2-8 15,1 5-15,-3 4 0,0 7 16,-1 8-16,-2 10 0,-2 5 15,1 6-15,1 1 0,-1 0 16,1-3-16,0-6 0,0-4 0,1-8 16,0-6-16,0-6 0,0-4 15,0-5-15,0-6 0,1-26 16,-1 23-16,0-1 0,0-5 16,0-7-16,0-6 0,-9 28 15,8-33-15,0-4 0,-1-1 16,1-1-16,1 1 0,0-2 0,-1-1 15,1 1-15,0 0 0</inkml:trace>
  <inkml:trace contextRef="#ctx0" brushRef="#br0" timeOffset="6249.56">6462 6352 0,'0'0'0,"0"0"0,38-2 0,-9 1 0,3 0 16,3 0-16,3 0 0,5 2 16,3 1-16,3 1 0,-2 1 15,-2-1-15,-4 1 0,-6-1 16,-35-3-16,41 4 0,-6-1 16,-7 0-16,-7 0 0,-11-3 15,0 2-15,-4-1 0,0 0 16,-6-1-16</inkml:trace>
  <inkml:trace contextRef="#ctx0" brushRef="#br0" timeOffset="14077.17">8408 6366 0,'0'0'0,"16"0"0,-2-2 0,-14 2 15,21-10-15,-21 10 0,0 0 16,16-21-16,-13 11 0,-2 0 16,0-3-16,-1 2 0,-2-1 15,-2 1-15,-4-1 0,0 3 16,-4 0-16,0 2 0,-4 0 16,-2 2-16,-3 1 0,-3 0 15,24 4-15,-17-1 0,-4 1 0,-2 2 16,-3 3-16,23-4 0,-26 6 15,-128 79-15,116-53 0,-2 4 16,0 5-16,5 4 0,4 3 16,6 0-16,8-5 0,5 13 15,11-12-15,7 2 0,9-2 16,8-5-16,7-4 0,7-4 16,3-4-16,3-7 0,4-4 15,1-4-15,3-5 0,0-4 0,3-4 16,-2-5-16,-4-3 0,4-3 15,-15 1-15,-8 1 0,-8 2 16,-8 2-16,-6 3 0,0 0 16,-4 2-16,0 0 0,0 0 15</inkml:trace>
  <inkml:trace contextRef="#ctx0" brushRef="#br0" timeOffset="14624.01">8995 6434 0,'0'0'0,"0"0"0,30 7 16,0-2-16,-30-5 0,23 4 15,2-1-15,1 0 0,2 0 16,-27-3-16,28 3 0,20 2 15,-20-2-15,8 0 0,1 2 16,-1-2-16,-1 0 0,-4-1 16,-3 0-16,-5 0 0,-3-1 15,-4 0-15,-4 0 0,3 1 0,-9-2 16,2 0-16,-5 1 0,5-1 16,-8 0-16,18 1 0,-19-1 15,0 0-15,0 0 0</inkml:trace>
  <inkml:trace contextRef="#ctx0" brushRef="#br0" timeOffset="14873.99">9045 6978 0,'0'0'0,"0"0"0,45 7 0,1 1 15,-8-2-15,2-1 0,4 1 16,1 2-16,1 1 0,-2-1 15,-4-2-15,-1-1 0,-4 0 16,-35-5-16,32 2 0,-3 1 16,-2-1-16,-24-1 0,19 0 0,2 0 15,6 2-15,-14-3 0,-5 1 16,-3-1-16,1 1 0,-6-1 16,2 0-16,-3 0 0,4 1 15,-6-1-15</inkml:trace>
  <inkml:trace contextRef="#ctx0" brushRef="#br0" timeOffset="16436.37">10624 6313 0,'0'0'0,"0"0"0,-13-3 0,-2 0 15,0 2-15,-1-1 0,-2 5 0,-1 2 16,-2 3-16,6 1 0,-5 4 16,-4 6-16,-3 6 0,-4 7 15,-3 4-15,-1 8 0,1 4 16,2 3-16,3 4 0,5 1 15,6-1-15,5-4 0,7-4 16,4-4-16,5-1 0,5-2 0,4-2 16,4-5-16,4-2 0,63 37 15,-33-46-15,-2-9 0,-1-3 16,4-7-16,7-5 0,3-7 16,-5-3-16,0-6 0,1-6 15,-3-5-15,-2-6 0,-4-5 16,-2-6-16,-5-4 0,-4-3 15,-6 0-15,-6 1 0,-6 2 16,-6 5-16,-2-10 0,-7 9 16,-5 2-16,-5 3 0,-4 4 0,-5 3 15,-5 4-15,-2 4 0,-1 3 16,-5 5-16,-2 1 0,-10-1 16,9 6-16,1 4 0,1 2 15,3 5-15,2 4 0,2 4 16,6 2-16,2 1 0,5 0 15,3-1-15,3-1 0,0-1 0,3-7 16,0 0-16,0 0 0,0 0 16,0 0-16,0 0 0</inkml:trace>
  <inkml:trace contextRef="#ctx0" brushRef="#br0" timeOffset="16639.5">11499 6502 0,'0'0'0,"0"0"0,0 0 0,0 0 0,0 0 15,0 0-15,1 4 0,6 23 16,-8-19-16,1-8 0,0 0 16,0 0-16,0 0 0,0 0 15,0 0-15,0 0 0,0 0 0,0 0 16</inkml:trace>
  <inkml:trace contextRef="#ctx0" brushRef="#br0" timeOffset="16873.84">11809 7025 0,'0'0'0,"0"0"0,5 45 16,-5-45-16,2 36 0,-2-3 15,-2 2-15,-4 0 0,-2 1 0,-5 2 16,-7-1-16,-7 2 0,-7 3 16,-9-1-16,-5-1 0,-77 27 15,78-42-15,5-3 0,42-22 16,0 0-16,-27 14 0,6-2 16,18-10-16,-14 7 0,3-2 15</inkml:trace>
  <inkml:trace contextRef="#ctx0" brushRef="#br0" timeOffset="18045.64">13433 6438 0,'0'0'0,"0"0"0,-8-9 16,1 1-16,0-2 0,7 10 15,-13-20-15,4 9 0,-1 1 16,-1 0-16,-2 0 0,-4-1 15,17 11-15,-13-7 0,-3-2 16,-1 2-16,-2 0 0,17 7 16,-18-7-16,-7 0 0,-2 1 0,-3 2 15,0 2-15,-2 3 0,-2 1 16,-3 4-16,1 4 0,-2 3 16,1 5-16,0 2 0,-119 102 15,116-81-15,3 6 0,1 4 16,3 5-16,4 1 0,5 2 15,8-2-15,6-4 0,7 4 0,6-4 16,8-2-16,5-5 0,8-4 16,6-4-16,4-6 0,4-4 15,3-6-15,1-4 0,4-5 16,1-5-16,0-4 0,2-4 16,1-5-16,0-5 15,-2-5-15,-4-4 0,1-4 0,-11 4 16,-6 1-16,-6 3 0,-8 5 15,-8 6-15,0 0 0,-2 2 0,-2 2 16,0 0-16</inkml:trace>
  <inkml:trace contextRef="#ctx0" brushRef="#br0" timeOffset="19873.62">13471 6250 0,'0'0'0,"0"0"0,0 0 0,0 0 0,0 4 16,-1 2-16,-3 18 0,2-10 16,0 5-16,-1 6 0,0-3 15,-2 5-15,-2 9 0,-2 5 16,-2 9-16,-3 6 0,0 4 16,-2 4-16,1 1 15,-1 0-15,2-4 0,1-4 0,0-6 16,3-6-16,1-3 0,0-6 15,3-2-15,1-4 0,1-4 0,4-20 16,-3 18-16,0 0 0,0-5 16,2 15-16,1-26 0,1-2 15,-1-5-15,2 0 0,-1-2 16,1-1-16,0-7 0,-1 5 16,0 1-16,0-2 0,-1 2 15,1-1-15,0-1 0</inkml:trace>
  <inkml:trace contextRef="#ctx0" brushRef="#br0" timeOffset="20248.64">13733 6756 0,'0'0'15,"0"0"-15,-5 105 0,0-49 0,5-56 0,0 0 16,-4 47-16,1-5 0,3-42 16,-2 34-16,2-32 0,-2 28 15,0 1-15,-1-5 0,0-6 16,0-5-16,0-4 0,1-3 16,1-3-16,0-2 0,0 0 0,-1 2 15,-9-19-15,10-76 0,6 61 16,4-4-16,4-7 0,4-2 15,4-3-15,5 0 0,2 4 16,4 2-16,2 4 0,3 3 16,4 3-16,1 1 0,-2 5 15,-1 2-15,19-7 0,-26 14 16,-7 4-16,-7 3 0,-9 3 0,-6 4 16,-3 0-16,0 0 0,0 0 15,0 0-15</inkml:trace>
  <inkml:trace contextRef="#ctx0" brushRef="#br0" timeOffset="20639.22">14324 6440 0,'0'0'0,"0"0"0,8 30 0,1 3 0,-5-5 16,-1 5-16,-1 3 0,-1 6 16,-2 4-16,-1 0 0,0 3 15,0-1-15,0-1 0,0-4 16,1-3-16,1-4 0,0-31 15,0 27-15,0 2 0,1-1 16,0-6-16,0-4 0,1-6 16,-1-4-16,0-8 0,-1 2 15,0-7-15,1 9 0,1-16 16,-3 1-16,1 0 0,0-21 0,0-87 16,1 17-16,3 20 0,-1 31 15,2-1-15,3 3 0,0 1 16,3 2-16,1 5 0,2 3 15,4 1-15,3 3 0,-1 7 16,8-2-16,4 3 0,1 5 16,4 0-16,-2 5 0,-2 4 0,-3 4 15,-2 3-15,-1 1 0,11 1 16,-19 0-16,-6 0 0,-3 0 16,-4-2-16,-3 1 0,1-1 15,-1 0-15,0 1 0,-2 0 16</inkml:trace>
  <inkml:trace contextRef="#ctx0" brushRef="#br0" timeOffset="20889.32">14858 7004 0,'0'0'0,"0"0"0,0 0 0,4-1 16,0 0-16,7-4 0,-4 1 0,1 0 15,-8 4-15,0 0 0,16-17 16,-7 8-16,-2 3 0,-7 6 16,0 0-16,0 0 0,0 0 15,0 0-15,0 0 0,0 0 16</inkml:trace>
  <inkml:trace contextRef="#ctx0" brushRef="#br0" timeOffset="21436.06">15400 6136 0,'0'0'0,"-7"41"0,1 3 15,1-4-15,1 5 0,1 3 16,-1 5-16,1 4 0,0 2 0,-1 1 16,1-3-16,1-2 0,0-3 15,2-3-15,0-4 0,-1-4 16,1-5-16,-2 0 0,1-4 16,0-3-16,0-3 0,0-3 15,1-22-15,0 19 0,0-1 16,0-5-16,0-2 0,4 33 0,-2-40 15,-1-2-15,-1-3 0,0 0 16,0 0-16,0 0 0,0 0 16,0 0-16,0 0 0</inkml:trace>
  <inkml:trace contextRef="#ctx0" brushRef="#br0" timeOffset="22976.12">15146 6072 0,'0'0'0,"0"0"0,0 0 0,0 0 16,0 0-16,0 0 0,0 0 16,0 0-16,0 0 0,-5 1 15,-27 6-15,32-7 0,-11 0 16,5 1-16,-3 0 0,9-1 15,-18 2-15,7-2 0,-1 1 16,0 0-16,-1 1 0,-1 0 16,1 1-16,-1 0 0,0 1 0,14-4 15,-8 3-15,0-1 16,1 2-16,0-2 0,0 2 0,0-1 16,2 1-16,-1 1 0,2 1 15,-1-1-15,5-4 0,-10 27 16,8-12-16,1 1 0,2 5 15,1 10-15,1 4 0,-1-5 16,0-3-16,-1 0 0,0 1 16,-2 1-16,0 1 0,0 2 0,0 0 15,-1 0-15,-2 1 0,0 1 16,-1-3-16,2 0 0,-1 0 16,-1-1-16,0 2 0,-1 1 15,0-2-15,0 0 0,0-1 16,1-1-16,-1-1 0,2-3 15,0-1-15,1-5 0,0 0 16,0-5-16,1 2 0,-1-2 0,1-4 16,1-3-16,0-1 0,0 2 15,-1-4-15,2 1 0,-1-2 16,1 0-16,0-1 0,0 1 16,0-2-16,-1 3 0,12 24 15,0-16-15,-3-8 0,0-2 16,0-2-16,1-1 0,2-1 15,-5 1-15,0-3 0,0 2 16,15-6-16,19-12 0,7-10 0,-34 20 16,-4 2-16,-1 2 0,-3 2 15,-3 0-15,1 1 0,-1 0 16,0 0-16,0 1 0</inkml:trace>
  <inkml:trace contextRef="#ctx0" brushRef="#br0" timeOffset="23757.33">15427 6163 0,'0'0'0,"0"0"0,0 0 0,0 0 0,-2 3 15,-1-1-15,-12 14 0,9-9 16,0 2-16,1 3 0,-1 2 16,-2 4-16,0 4 0,1-5 15,-1 2-15,-1 2 0,0 2 16,0 1-16,-1 1 0,1 1 16,0 3-16,-1 0 0,9-25 15,-8 27-15,0 7 0,-1 2 0,2 2 16,2 1-16,1 0 0,1-1 15,1 0-15,2-1 0,2 0 16,13 82-16,-4-72 0,-1-18 16,0-6-16,2-3 0,1-3 15,-1-3-15,4-3 0,0-2 16,3-3-16,0-3 0,3-2 16,2-3-16,-1-3 0,11-5 15,1-5-15,-3-4 0,-1-2 0,-1-3 16,0-1-16,-1-2 0,-1-1 15,-1-2-15,-2-3 0,-2-3 16,-4-1-16,-1-3 0,-3 1 16,0-5-16,-3-1 0,-3 1 15,-2-2-15,0 1 0,-3-2 16,-2 2-16,-3 0 0,-4 0 0,-1 1 16,-3 3-16,-5 1 0,-1 3 15,-3 2-15,-7-6 0,4 11 16,-1 1-16,-1 3 0,-1 2 15,2 4-15,-2 2 0,0 4 16,2 4-16,4 2 0,1 4 16,1 4-16,2 1 0,2 0 15,1 2-15,4-1 0,2-1 16,6-5-16,0 0 0,0 0 0,0 0 16,0 0-16,0 0 0,0 0 15</inkml:trace>
  <inkml:trace contextRef="#ctx0" brushRef="#br0" timeOffset="24272.91">15977 6077 0,'0'0'0,"0"0"0,25-1 15,-1 0-15,2 1 16,3 0-16,-29 0 0,22 1 0,0 0 15,0-1-15,1 1 0,-22-1 16,22 1-16,5 1 0,1-1 16,-3 1-16,-2 0 0,-2 0 15,-3 0-15,-3 0 0,-1 0 0,-3 0 16,-2 0-16,2 2 0,-1 0 16,-1 1-16,-2 1 0,-2 0 15,5 24-15,-9-13 0,-1 9 16,-3 16-16,-6 9 0,-5 3 15,1-6-15,3-4 0,3 0 16,2 1-16,2 2 0,2 2 16,2-1-16,1-2 0,1 0 15,1-2-15,1-1 0,0-2 0,1-2 16,-1-3-16,-1-6 0,-1-2 16,-1-3-16,-1-3 0,-1-4 15,-1-3-15,-1-2 0,-1 1 16,-2-1-16,-3 0 0,-2-4 15,-2-2-15,-6-2 0,-7-1 16,-4-2-16,-2-2 0,-10-3 0,-1-3 16,6 1-16,2 1 0,2-2 15,2 2-15,3 0 0,5 1 16,3 1-16,4 0 0,-4 0 16,12 1-16,-2 0 0,5 1 15,-6-2-15,9 2 0,-3 0 16,2-1-16,-4 1 0,5 0 15</inkml:trace>
  <inkml:trace contextRef="#ctx0" brushRef="#br0" timeOffset="24460.42">16603 7062 0,'0'0'15,"0"0"-15,0 0 0,0 0 0,0 0 0,22-13 16,-14 8-16,-8 5 0,16-14 0,-7 5 15,-4 4-15,-5 5 16,0 0-16,0 0 0,0 0 0,0 0 16,0 0-16,0 0 0</inkml:trace>
  <inkml:trace contextRef="#ctx0" brushRef="#br0" timeOffset="24741.62">17032 6183 0,'0'0'0,"0"0"0,3 33 0,-1 0 0,-2-7 16,-2 6-16,-2 6 0,-2 6 16,-3 7-16,-1 4 0,0 6 15,0 4-15,-2 3 0,1 1 16,0-3-16,3-4 0,1-3 15,2-5-15,2-6 0,1-5 16,2-5-16,1-5 0,-1-32 0,1 27 16,3 0-16,1-5 0,5 4 15,-2-13-15,28 14 0,-36-28 16,9 1-16,-6-1 0,2 0 16,2-3-16,-2 1 0,-1-1 15</inkml:trace>
  <inkml:trace contextRef="#ctx0" brushRef="#br0" timeOffset="25101">17205 6814 0,'0'0'0,"0"0"0,0 0 0,18 6 15,1-1-15,2-1 0,-1-2 16,3-3-16,-23 1 0,19-2 16,-1-2-16,3-2 0,-1-1 15,-17 6-15,18-8 0,4-4 0,-1-3 16,-3-2-16,-4 0 0,-2 0 15,-4 0-15,-4 1 0,-2 1 16,-3 3-16,-2 4 0,0 0 16,-3-6-16,-4 0 0,-88-13 15,70 38-15,-3 2 0,28-12 16,0 0-16,-20 28 0,-69 97 16,65-86-16,4 2 0,6-2 15,3 0-15,8-12 0,3 3 0,5 2 16,6-2-16,5-4 0,5-8 15,3-7-15,3-6 0,3-5 16,4-4-16,8-5 0,-16 0 16,-5 3-16,-7 1 0,-6 1 15,-4 3-15,0-1 0,-1 1 16,1-1-16,-4 2 0</inkml:trace>
  <inkml:trace contextRef="#ctx0" brushRef="#br0" timeOffset="25475.97">17731 6672 0,'0'0'0,"-11"45"0,1-1 16,1-6-16,-2 1 0,3-4 16,8-35-16,-7 33 0,7-33 15,-6 29-15,0-5 0,6-20 16,-6 17-16,1 1 0,1-6 16,1-4-16,2-5 0,-1-1 0,2-4 15,-1 2-15,-1 2 0,5-53 16,3 23-16,1-4 0,-7 28 15,11-32-15,30-90 0,-23 72 16,1 2-16,2 3 0,2 3 16,-2 9-16,0 6 0,0 8 15,-2 10-15,0 5 0,-2 9 16,-12-4-16,9 10 0,6 15 0,-3 8 16,-3 0-16,-3 1 0,-2 1 15,-2 1-15,-4 0 0,-1-2 16,-3 1-16,-1-3 0,-1-4 15,-1-6-15,2-5 0,-2 2 16,3-14-16,0 2 0,0-6 16,-1 9-16,2-11 0,0 0 15,0 0-15,0 0 0,0 0 0</inkml:trace>
  <inkml:trace contextRef="#ctx0" brushRef="#br0" timeOffset="26054.04">18468 6727 0,'0'0'0,"0"0"0,-3-13 0,-2 1 15,2 0-15,-1 1 0,-2 0 0,-1 0 16,-5 1-16,-3 3 0,-5 1 16,20 6-16,-15 0 0,-4 1 15,-4 3-15,0 3 0,20-6 16,-24 9-16,-6 6 0,1 4 15,2 2-15,3 3 0,2 0 16,4 1-16,4 0 0,3-2 0,6-1 16,4-3-16,2-5 0,13 29 15,11-21-15,2-10 0,-3-7 16,0-5-16,32-8 0,-26-2 16,0-5-16,1-4 0,-1-6 15,-27 24-15,0 0 0,15-24 16,49-81-16,-48 74 0,0 4 15,-4 3-15,-2 5 0,-3 3 16,-7 16-16,0 0 0,0 0 0,0 0 16,0 0-16,0 11 0,3 54 15,-3-48-15,1 4 0,-1 4 16,1-10-16,1 23 0,2 8 16,2 4-16,-1-2 0,2 2 15,-1-1-15,-1 0 0,-1-5 16,-2-2-16,-1-2 0,-2-4 15,-1-3-15,-1-3 0,-2-4 16,-3 0-16,-3-2 0,-2-3 0,-3-6 16,-1-2-16,-3-4 0,-4-3 15,1-4-15,-3-4 0,-3-5 16,2-6-16,-3-9 0,1-10 16,4-7-16,6-8 0,4-7 15,4-3-15,4 1 0,1 1 16,3 13-16,2 9 0,1 18 15,0 4-15,0 3 0,0 2 0,0 3 16</inkml:trace>
  <inkml:trace contextRef="#ctx0" brushRef="#br0" timeOffset="26335.26">18816 6043 0,'0'0'0,"0"0"0,0 0 0,2 27 0,0 2 16,0-6-16,0 3 0,0 3 16,-2-29-16,0 29 0,0-29 15,1 35-15,-2 15 0,-2 5 16,0 5-16,0 1 0,-1 0 16,0 0-16,-1 0 0,-1-3 15,0-2-15,1-4 0,-1-4 16,1-3-16,-1-7 0,1-4 0,1-6 15,-2 4-15,2-16 0,2-3 16,-11 27-16,13-40 0,-2 3 16,1-2-16,1-1 0,0 0 15,0 0-15</inkml:trace>
  <inkml:trace contextRef="#ctx0" brushRef="#br0" timeOffset="26491.52">18514 6495 0,'0'0'0,"0"0"0,28 11 15,2-1-15,-3-2 0,1-1 16,4 0-16,4-5 0,3-2 16,2-2-16,-2-2 0,4-2 15,-3-2-15,-7 1 0,-5 0 16,-5 0-16,-11 4 0,-12 3 0,0 0 16,5-2-16,3-2 0</inkml:trace>
  <inkml:trace contextRef="#ctx0" brushRef="#br0" timeOffset="26928.95">19130 6093 0,'0'0'16,"0"0"-16,0 0 0,-6 39 0,1-8 0,0 1 15,5-32-15,-6 32 0,0 6 16,0 6-16,0 4 0,6-46 0,-6 49 16,0 6-16,2 1 0,1-2 15,1-1-15,0-3 0,2-4 16,0-3-16,0-4 0,1-4 15,-1-6-15,1-4 0,0-6 16,0-5-16,0-5 0,0-4 16,-1-1-16,7 7 0,5-20 15,-3-7-15,19-36 0,6-13 16,-6 14-16,-2 2 0,0 3 16,0-3-16,2 0 0,-1 6 0,1 5 15,3 1-15,-8 13 0,-3 5 16,-4 9-16,-3 5 0,-7 2 15,3 2-15,15 12 0,2 21 16,-10 2-16,-5-2 0,-2 1 16,-4 4-16,-1-1 0,-3 0 15,-3 1-15,-2-2 0,-2 0 16,-2-3-16,-2-3 0,-1-3 0,0-5 16,0-3-16,2-5 0,4-4 15,-1-1-15,3-6 0,0 1 16,2-3-16,-3 3 0,4-5 15,0 0-15,0 0 0,0 0 16,0 0-16</inkml:trace>
  <inkml:trace contextRef="#ctx0" brushRef="#br0" timeOffset="29444.4">12236 6321 0,'0'0'0,"0"0"0,-11-1 0,11 1 0,-24-2 15,11 2-15,-1 0 0,-1 3 16,-1 1-16,-1 2 0,-2 1 16,-1 1-16,20-8 0,-12 6 15,-1 2-15,-2 0 0,1 2 0,12-9 16,-13 10-16,-3 3 15,-1 3-15,1 1 0,1 1 0,1 1 16,1-1-16,2 1 0,2 1 16,1-1-16,-6 42 0,13-36 15,3-10-15,2 0 0,4 2 16,6 1-16,1-6 0,1-3 16,1-2-16,6-1 0,2-1 15,-3-3-15,0-1 0,13 1 0,-12-2 16,-9-1-16,-2 0 0,-2 0 15,-4 0-15,0 0 0,0 0 16,0 0-16,-3 0 0</inkml:trace>
  <inkml:trace contextRef="#ctx0" brushRef="#br0" timeOffset="29975.65">12694 6241 0,'0'0'0,"0"0"0,0 0 0,0 0 15,-5 1-15,-18 3 0,14-1 16,0 1-16,-2 1 0,0 1 16,-1 0-16,-1 2 0,1 0 0,-3 2 15,1 0-15,-1 1 0,15-11 16,-8 7-16,0 0 0,2 1 15,-2-1-15,1 0 0,6-6 16,-7 6-16,-5 3 0,1 2 16,1-2-16,1-1 0,2-1 15,2-1-15,1-2 0,-7 14 16,12-6-16,4-4 0,0-5 0,-1 0 16,1-1-16,0 0 0,1 1 15,16 4-15,10 2 0,-7-6 16,-13-1-16,-2-2 0,2 1 15,-4 0-15,1 0 0,-1 0 16,5 1-16,-8-1 0,1 0 16,-2-1-16,1 1 0,-3-2 15,2 2-15,-2-2 0,4 1 0,12 9 16</inkml:trace>
  <inkml:trace contextRef="#ctx0" brushRef="#br0" timeOffset="31053.67">20486 6216 0,'0'0'0,"0"0"0,-12-1 0,12 1 0,0 0 16,-33-3-16,24 5 0,2 2 15,7-4-15,-5 18 0,2-7 0,1-5 16,2-6-16,0 0 0,0 0 15,0 0-15,0 0 0,0 0 16,0 0-16</inkml:trace>
  <inkml:trace contextRef="#ctx0" brushRef="#br0" timeOffset="31350.57">20655 6820 0,'0'0'0,"0"0"0,14 19 15,1 1-15,-3 1 0,-3 3 16,-9-24-16,4 18 0,-3 3 16,-2 2-16,-3 3 0,3-23 0,-6 26 15,-7 9-15,-5 3 0,-3 1 16,-3-1-16,-2 2 0,-4-2 15,-1 0-15,-3-1 0,0-1 16,0-1-16,-61 53 0,68-64 16,2-2-16,26-25 0,-24 21 15,-4 7-15,18-19 0,3-2 16,6-7-16,-5 7 0</inkml:trace>
  <inkml:trace contextRef="#ctx0" brushRef="#br0" timeOffset="31772.41">22135 6452 0,'0'0'0,"0"0"0,0 0 0,-12-11 0,0 0 16,-1-1-16,-2 1 0,-3 1 16,0 3-16,18 7 0,-17-4 0,0 2 15,-4 2-15,-2 0 0,19 0 16,-23 4-16,-11 2 0,-3 6 16,-1 0-16,2 5 0,0 1 15,2 2-15,2 3 0,3 2 16,2 3-16,4 1 0,5 2 15,3 1-15,6 2 0,3 86 16,22-62-16,2-18 0,8-6 16,7-3-16,7-4 0,4-5 0,5-5 15,5-5-15,3-2 0,0-7 16,4-5-16,-3-2 0,3-3 16,-15 0-16,-8 0 0,-9 2 15,-10 1-15,-11 2 0,1 1 16,-5 1-16,0 0 0,0 0 15</inkml:trace>
  <inkml:trace contextRef="#ctx0" brushRef="#br0" timeOffset="32038.02">22638 6440 0,'0'0'0,"0"0"0,0 0 0,16 26 16,-3 1-16,-1 2 0,-3-5 15,-2 1-15,0 2 0,-3 1 16,0 2-16,0-1 0,-2 1 0,0 0 16,0-3-16,-1-22 0,1 22 15,0 4-15,1 0 0,-1-2 16,0-4-16,0-4 0,-1-4 16,1 3-16,-2-10 0,1-1 15,-1-3-15,1 1 0,-1-4 16,0 2-16,1 12 0,-1-17 15,0 0-15</inkml:trace>
  <inkml:trace contextRef="#ctx0" brushRef="#br0" timeOffset="32241.14">22393 6673 0,'0'0'0,"0"0"0,29 2 0,1-1 16,-30-1-16,23-1 0,2 1 15,1-1-15,2 0 0,-27 1 0,28-1 16,10-1-16,1-1 0,0-1 16,10-2-16,-14 1 0,-2-1 15,-4 0-15,-4 1 0,-12 3 16,2-2-16,-3 1 0,-3 1 16,-3 0-16</inkml:trace>
  <inkml:trace contextRef="#ctx0" brushRef="#br0" timeOffset="32475.48">23340 6294 0,'0'0'16,"0"0"-16,0 0 0,1 20 0,0 0 0,0 3 15,-1 3-15,0-26 0,0 20 16,-1 4-16,-1 2 0,0 4 16,2-29-16,-3 30 0,-1 8 15,-1 2-15,1 2 0,0-3 16,0 0-16,0 0 0,0-3 0,1-1 15,1-3-15,-2-4 0,2-2 16,0 7-16,1-16 0,0-2 16,0-4-16,1-3 0,-2 16 15,2-13-15,0-12 0,0 0 16,0 0-16</inkml:trace>
  <inkml:trace contextRef="#ctx0" brushRef="#br0" timeOffset="32678.6">23153 6565 0,'0'0'0,"0"0"0,37-8 0,-6 3 0,2-2 15,0-2-15,1 0 0,2 0 16,-1 0-16,0 0 0,0 1 16,-1 1-16,-1-1 0,-3-1 0,-28 9 15,33-9-15,-4-1 0,-5 2 16,-4 1-16,-11 4 0,0-1 15,-2 1-15,-3 1 0,-2 0 16</inkml:trace>
  <inkml:trace contextRef="#ctx0" brushRef="#br0" timeOffset="32991.08">23846 5738 0,'0'0'0,"42"9"0,0 3 0,-1 2 16,4 6-16,0 4 0,2 2 16,-2 4-16,0 6 0,-5 4 15,-4 4-15,-5 5 0,-6 4 16,-4-1-16,-5-2 0,-2-2 0,-6-5 16,-2-3-16,-3 0 0,-3 3 15,-5 0-15,-2 1 0,-2 0 16,-4-1-16,-1 1 0,-3 0 15,-1 0-15,-1-3 0,-21 35 16,17-35-16,4-7 0,4-7 16,-5 5-16,10-14 0,4-8 0,2-4 15,4-6-15,0 0 0,0 0 16,0 0-16,0 0 0,0 0 16</inkml:trace>
  <inkml:trace contextRef="#ctx0" brushRef="#br0" timeOffset="33694.14">25330 5617 0,'0'0'0,"0"0"0,-17-20 15,0 2-15,1 3 0,-2 1 16,-1 6-16,-3 4 0,22 4 16,-17-3-16,1 3 0,-3 0 0,-1 3 15,16-3-15,-20 4 0,-10 4 16,-3 5-16,1 3 0,-1 3 16,2 3-16,0 2 0,2 2 15,3 2-15,4 0 0,3 0 16,5 0-16,4 0 0,5-2 15,15 48-15,16-39 0,1-14 16,6-6-16,7-4 0,4-4 16,4-3-16,6-3 0,2-2 0,0-2 15,1 0-15,-3 0 0,-7 1 16,-6 1-16,-6 1 0,-8 2 16,-8 1-16,-4 0 0,-3 2 15,-5 0-15,-2-5 0,1 7 16,-4 1-16,-30 38 0,-48 22 15,32-33-15,9-6 0,-4-1 16,0 0-16,4-2 0,2-1 16,-2 4-16,12-7 0,10-3 0,4-3 15,8-5-15,5-11 0,-1 7 16,2 0-16,0-4 0,13 9 16,30 0-16,6-9 0,-8-3 15,-3 6-15,-3-1 0,-9 4 16,-4 0-16,-5 4 0,-6 3 15,-6 3-15,-5 3 0,-7 11 16,-6 8-16,-4-2 0,2-1 0,1-2 16,3 0-16,4-1 0,4-2 15,4-1-15,7 0 0,7-1 16,7-2-16,7-4 0,6-3 16,7-4-16,8-2 0,5-2 15,3 1-15,6 1 0,0 3 16,-4-1-16,-10-2 0,-3 0 0,-14-5 15,-10-3-15,-15-4 0,-9-4 16,0 0-16,0 0 0,0 0 16</inkml:trace>
  <inkml:trace contextRef="#ctx0" brushRef="#br0" timeOffset="35069.07">4533 14514 0,'0'0'0,"0"0"0,0 0 0,1-24 0,1 2 15,3-1-15,2 2 0,1 2 16,3 1-16,6 2 0,1 3 16,-18 13-16,14-8 0,0 3 15,1 1-15,-2 3 0,46 16 16,-46-2-16,-6 7 0,-4 6 15,-6 7-15,-9 9 0,-6 5 16,-10 11-16,-7 9 0,-8 6 16,-5 9-16,-5 4 0,-2 6 0,0 0 15,2 0-15,3-4 0,8-7 16,6-6-16,8-11 0,28-64 16,-17 50-16,6 14 0,13-31 15,8-7-15,7-6 0,4-6 16,6-6-16,4-7 0,8-4 15,4-6-15,1-2 0,1-3 0,-2 1 16,0 0-16,-2 5 0,-4 3 16,-3 4-16,-2 7 0,-4 4 15,-5 11-15,-6 8 0,-8 9 16,-5 8-16,-8 15 0,-7 10 16,-5 2-16,-5 7 0,-2 5 15,-4 6-15,-1 4 0,0 3 16,0-1-16,1-1 0,2-6 15,4-11-15,3-13 0,18-66 0,-14 54 16,-6 15-16,20-69 0,0 0 16,0 0-16,0 0 0,0 0 15</inkml:trace>
  <inkml:trace contextRef="#ctx0" brushRef="#br0" timeOffset="35678.39">6384 8025 0,'0'0'0,"0"0"0,-8-42 16,0 2-16,2 10 0,-2 2 16,0 1-16,0 3 0,-3 2 15,0 3-15,-1 3 0,-1 2 0,0 4 16,11 9-16,-12-6 0,0 1 15,-1 5-15,6 1 0,-13 5 16,-6 14-16,7 7 0,3 3 16,5 5-16,1 3 0,3 7 15,2 5-15,2 6 0,5 215 16,4-194-16,1 1 0,1 2 16,1-3-16,1-5 0,0-5 0,0-9 15,-1-11-15,4 14 0,-5-27 16,-1-11-16,-3-10 0,-2-12 15,0 0-15,0 0 0,0 0 16,0 0-16,0 0 0</inkml:trace>
  <inkml:trace contextRef="#ctx0" brushRef="#br0" timeOffset="36115.94">6031 8308 0,'0'0'0,"0"0"0,0 0 0,29-5 0,2-1 16,-6 1-16,2 0 0,4-2 16,2 1-16,2-2 0,0 0 15,2 1-15,0 0 0,-2-1 16,-1 3-16,-3-1 0,-26 5 0,23-3 16,0 0-16,-3 2 0,-7 2 15,-3 2-15,1 2 0,-4 2 16,-1 3-16,-2 3 0,-3 6 15,-2 3-15,-1 2 0,-2 3 16,2 54-16,0-33 0,-1-17 16,2-7-16,3-1 0,3-5 15,5-3-15,3-6 0,7-3 16,5-5-16,17-9 0,-2-5 0,-5-5 16,-1-6-16,-4-2 0,-4-3 15,-3-3-15,-6-3 0,-1 0 16,-6 1-16,-8 0 0,-4 3 15,-5 1-15,-7-3 0,-8 5 16,-5 5-16,-5 7 0,-6 6 16,-3 6-16,-5 4 0,0 4 0,-8 2 15,18-1-15,5 1 0,9-1 16,6-2-16,7-1 0,-1 1 16,3-2-16,2 0 0,0 0 15</inkml:trace>
  <inkml:trace contextRef="#ctx0" brushRef="#br0" timeOffset="36475.21">7105 8220 0,'0'0'0,"0"0"15,9 38-15,-1-6 0,2 0 16,-2 0-16,-1-1 0,0-2 0,-2-1 16,1-3-16,-2-2 0,0-1 15,-2-2-15,-1-17 0,1 14 16,-1-2-16,0-6 0,-1-2 15,0-2-15,0-4 0,0 6 16,-40-35-16,32 5 0,-2-6 16,0-4-16,1-5 0,-2-4 15,3-3-15,4-2 0,3-1 0,5-1 16,4 3-16,3 10 0,6-2 16,6 3-16,6 4 0,4 5 15,6 3-15,3 6 0,2 6 16,2 5-16,3 4 0,0 4 15,-2 2-15,-1 1 0,-4 5 16,4 5-16,-14-4 0,-8 1 0,-5-4 16,-9-2-16,-6-4 0,1 1 15,-5-3-15,0 0 0,0 0 16</inkml:trace>
  <inkml:trace contextRef="#ctx0" brushRef="#br0" timeOffset="36881.44">8524 7460 0,'0'0'0,"0"0"0,-21 23 15,-1 2-15,2 0 0,-4 7 16,-3 7-16,-4 9 0,-2 8 0,0 10 15,-1 7-15,2 8 0,2 6 16,3 5-16,4 4 0,6 0 16,5 0-16,7-2 0,6-5 15,6-5-15,6-9 0,5-10 16,4-10-16,1-12 0,-23-43 16,20 33-16,-1-8 0,-9-12 15,0-5-15,2 0 0,-12-8 0,0 0 16</inkml:trace>
  <inkml:trace contextRef="#ctx0" brushRef="#br0" timeOffset="37084.55">8759 8121 0,'0'0'0,"0"0"0,-2 33 0,1 2 0,1-9 16,0 2-16,0 1 0,0 2 15,0 2-15,-1 1 0,0-3 16,-1 10-16,-1-7 0,0-2 16,0-5-16,1-5 0,0-10 15,2-12-15,0 0 0,0 1 16,-2 11-16</inkml:trace>
  <inkml:trace contextRef="#ctx0" brushRef="#br0" timeOffset="37272.03">8670 7918 0,'0'0'0,"24"-5"0,-8 2 0,-16 3 16,9-2-16,-9 2 0,0 0 0,0 0 16,0 0-16,0 0 0,0 0 15,0 0-15,0 0 0,0 0 16</inkml:trace>
  <inkml:trace contextRef="#ctx0" brushRef="#br0" timeOffset="37615.75">9134 8117 0,'0'0'16,"0"0"-16,3 40 0,0-8 0,0 3 15,-1 0-15,-1 1 0,0 0 16,-1-2-16,-1-1 0,-1-2 0,0-2 16,-1-2-16,3-20 0,-3 15 15,0 0-15,-1-8 0,3-7 16,-1 3-16,-2 1 0,2-2 15,-6-4-15,7-10 0,0 1 16,15-68-16,5 12 0,5-12 16,4-6-16,0 2 0,0 4 15,-2 7-15,-4 11 0,-22 54 16,18-39-16,10-7 0,-9 31 16,-8 12-16,-10 3 0,16 2 0,10 29 15,-5 19-15,-10-2 0,-4 1 16,-3 2-16,-1 3 0,-3 1 15,-2 0-15,-2-2 0,1-4 16,1-3-16,1-7 0,2-6 16,2-8-16,1 2 0,-3-18 15,0-1-15,0-4 0,-1 2 0,-1-6 16,0 0-16,0 0 0,0 0 16,0 0-16</inkml:trace>
  <inkml:trace contextRef="#ctx0" brushRef="#br0" timeOffset="37834.5">9910 7717 0,'0'0'0,"0"0"0,11 16 0,1 2 0,0 5 16,-2-1-16,1 4 0,-1 6 16,0 6-16,0 2 0,-3 5 15,-1 2-15,-3 3 0,-2-2 16,-1 2-16,-1 2 0,-1-4 15,-1-3-15,0-4 0,2-32 16,-3 35-16,0-6 0,-1-6 0,1-5 16,2-14-16,0-1 0,0-3 15,1-2-15,0-2 0</inkml:trace>
  <inkml:trace contextRef="#ctx0" brushRef="#br0" timeOffset="38037.61">9697 8051 0,'0'0'16,"0"0"-16,0 0 0,25-2 0,4-1 0,-5 3 15,7-1-15,6-1 0,5 1 16,6 1-16,3 1 0,6 1 16,3 0-16,0 0 0,5 0 15,-5 0-15,-4-1 0,-9-1 16,-5 0-16,-19 0 0,-4 0 0,-4 0 15,-15 0-15,3 0 0</inkml:trace>
  <inkml:trace contextRef="#ctx0" brushRef="#br0" timeOffset="38553.21">11027 7922 0,'0'0'0,"0"0"0,0 0 16,4 23-16,1 2 0,-1 3 0,-4-28 15,3 24-15,-1 2 0,-2 5 16,-2 3-16,-1 4 0,2-32 16,-4 37-16,-3 6 0,-1 1 15,-2-2-15,0-2 0,0-3 16,0-4-16,1-4 0,1-5 16,-1-4-16,3-7 0,2-6 15,2-7-15,1-2 0,1-2 16,-1 1-16,0 0 0,-3-39 15,14-41-15,2 11 0,-2 14 0,3-6 16,-3 15-16,2-1 0,3 0 16,2-1-16,5 5 0,4 4 15,3 4-15,-1 10 0,9 2 16,3 4-16,1 6 0,1 4 16,-1 4-16,0 4 0,0 4 15,-4 4-15,-5 1 0,3 5 0,-13-4 16,-7-5-16,-6-2 0,-2-1 15,-4-2-15,0-1 0,-2-1 16,0 0-16,0 0 0</inkml:trace>
  <inkml:trace contextRef="#ctx0" brushRef="#br0" timeOffset="38787.58">11735 8150 0,'0'0'0,"0"0"0,0 0 0,41-3 16,-8 3-16,2 0 0,-1 0 15,0 1-15,0 1 0,-1-1 16,-3 1-16,-2 1 0,-2 0 0,-25-3 16,30 5-16,-5 0 0,-7-2 15,-4 0-15,-4-1 0,-6-1 16,1 1-16,-1-1 0,0 0 15,-3 0-15</inkml:trace>
  <inkml:trace contextRef="#ctx0" brushRef="#br0" timeOffset="38975.01">11829 8440 0,'0'0'0,"0"0"0,0 0 16,10 10-16,0-1 0,1-1 0,2-1 16,2 0-16,4-1 0,3 0 15,-22-6-15,19 3 0,1 0 16,2-2-16,3-1 0,-22 0 15,24-1-15,12-2 0,3-1 16,8-6-16,-11 2 0,-4-1 16,-2 1-16,-4 0 0,-12 3 15,2-1-15,-3 1 0,-3 0 0,-5 2 16</inkml:trace>
  <inkml:trace contextRef="#ctx0" brushRef="#br0" timeOffset="39537.51">12996 7951 0,'0'0'0,"-26"10"0,2 4 0,0 1 15,5 1-15,-1 3 0,2 3 16,-2 6-16,3 3 0,-1 5 15,3 1-15,2 5 0,3 0 16,0 2-16,4-1 0,3-1 16,3-1-16,0-39 0,3 37 0,5 4 15,5-4-15,4-5 0,6-5 16,4-9-16,4-5 0,3-8 16,3-6-16,140-59 15,-133 31-15,-2-4 0,-3-4 0,-6-1 16,-5-2-16,-5-2 0,2-19 15,-13 13-15,-6-1 0,-6 0 16,-5-1-16,-3 2 0,-5 3 0,-6-5 16,-1 12-16,-2 6 0,-2 5 15,-1 6-15,-3 5 0,-1 7 16,29 7-16,0 0 0,-21 13 16,-71 48-16,68-40 0,0 1 15,4-1-15,4-3 0,2-4 16,5-2-16,2-2 0,7-10 15,0 0-15,0 0 0,0 0 0</inkml:trace>
  <inkml:trace contextRef="#ctx0" brushRef="#br0" timeOffset="39709.37">13603 8042 0,'0'0'0,"0"0"0,0 0 0,10 16 15,0 2-15,-10-18 0,13 31 16,-6-13-16,-3-7 0,-1-5 0,-3-6 16,0 0-16,0 0 0,0 0 15,0 0-15,0 0 0</inkml:trace>
  <inkml:trace contextRef="#ctx0" brushRef="#br0" timeOffset="39943.74">13819 8560 0,'0'0'0,"0"0"0,15 32 0,0 4 15,-4-4-15,-2 1 0,-2 3 16,-5 0-16,-4 5 0,-5 3 16,-5 5-16,-6 2 0,-5 5 15,-8 0-15,-5 3 0,-3 0 16,-3 1-16,-4 0 0,-42 34 0,50-51 15,38-43-15,0 0 0,-33 34 16,14-12-16,4-5 0,4-6 16,11-11-16,-7 7 0</inkml:trace>
  <inkml:trace contextRef="#ctx0" brushRef="#br0" timeOffset="40568.67">14615 8212 0,'0'0'0,"10"41"0,0-2 16,0 4-16,-1 7 0,-3 5 16,-3 5-16,-2 3 0,-3 3 15,-1 0-15,-2-3 0,-1-6 16,-1-6-16,2-7 0,5-44 0,-5 35 16,1-4-16,0-6 0,2-4 15,-1-4-15,3-16 0,-2 14 16,1-7-16,0-1 0,-1-5 15,1 5-15,0-1 0,-1-2 16,-9-21-16,6-6 0,1-8 16,-1-13-16,-3-2 0,1 6 15,0 3-15,0 5 0,0 2 0,1 2 16,0 1-16,-1 1 16,1 3-16,0 3 0,1 4 0,1 4 15,2 2-15,1 2 0,-1 0 16,1 3-16,1 0 0,-1 0 15,0-2-15,0 4 0,1-3 16,0 6-16,-2-10 0,2 10 16,0 0-16,0-5 0,-2-14 15,2 19-15</inkml:trace>
  <inkml:trace contextRef="#ctx0" brushRef="#br0" timeOffset="41506.08">14696 8300 0,'0'0'0,"0"0"0,-10-18 16,0 1-16,-1-1 0,1 2 0,0-2 16,-3 1-16,1 2 0,-2 1 15,0 3-15,14 11 0,-11-6 16,1 2-16,0 1 0,-3 3 16,1 0-16,-1 3 0,1 0 15,-11 7-15,-4 8 0,0 5 16,1 3-16,1 5 0,0 5 15,1 3-15,3 5 0,2 5 16,-28 171-16,42-163 0,4 17 0,7-11 16,4-7-16,4-9 0,6-1 15,2-10-15,0-9 0,3-6 16,1-7-16,-3-7 0,-2-5 16,-6-2-16,9-6 0,6-11 15,-2-5-15,-5-3 0,0-5 16,0-2-16,1-5 0,-2-1 15,1-4-15,-2-1 0,-3-3 0,2-7 16,-5 6-16,-3-3 0,-3 1 16,-3 1-16,1 2 0,-3 3 15,-3 5-15,-3 4 0,-2 5 16,-2 24-16,1 0 0,5 5 16,0 0-16,-6 5 0,-25 20 15,25-14-15,1 6 0,2 4 16,2-11-16,0 18 0,2 14 15,5 4-15,3 0 0,4-3 0,0 2 16,3-2-16,3-4 0,3-3 16,1-6-16,2-3 0,4-6 15,1-6-15,0-8 0,8-2 16,-16-3-16,-8-2 0,0-2 16,-6 2-16,-3-1 0,0 1 15,-2-1-15,1 0 0,-1 1 0</inkml:trace>
  <inkml:trace contextRef="#ctx0" brushRef="#br0" timeOffset="41912.33">15372 8113 0,'0'0'16,"0"0"-16,1 26 0,1 2 0,0-5 16,1 4-16,-1 3 0,1 6 15,0 5-15,-1 3 0,0 3 0,0 2 16,0 2-16,1 1 0,0-2 15,1-3-15,-4-44 0,3 41 16,3 3-16,-2-4 0,0-4 16,0-5-16,0-5 0,0-6 15,-1-5-15,0-5 0,-1-5 16,-1-2-16,1-3 0,2 8 0,-3-9 16,0-2-16,0 0 0,1-42 15,1-13-15,3-8 0,-1 12 16,0 7-16,3 0 0,-1-1 15,2-1-15,5-2 0,0 0 16,2 3-16,1 2 0,3 0 16,1 3-16,0 2 0,3 4 15,2 2-15,3 5 0,1 0 16,0 4-16,-1 1 0,4-2 16,-12 9-16,-3 3 0,-8 5 0,-4 3 15,-2 3-15,-4 1 0,0 0 16,0 0-16,0 0 0</inkml:trace>
  <inkml:trace contextRef="#ctx0" brushRef="#br0" timeOffset="42256.09">16211 8177 0,'0'0'0,"0"0"0,0 0 16,-1 4-16,2 7 0,4-4 16,1 2-16,0 2 0,0 1 0,-1 3 15,0 4-15,-5-19 0,5 17 16,-2 2-16,0 4 0,-1 4 15,-2-25-15,2 29 0,-1 12 16,-1 5-16,-1 2 0,0 1 16,-1-1-16,0-1 0,-1-3 15,1-2-15,-1-3 0,0-5 0,1-6 16,-1-2-16,1-7 0,1-5 16,1-16-16,-6 23 0,5-22 15,0-1-15,-3-17 0,3 0 16,2-23-16,8-48 0,1 19 15,2 11-15,2-3 0,2 4 16,1 0-16,4 2 0,1 5 16,2 3-16,3 6 0,2 7 15,7 0-15,-2 11 0,4 0 0,-9 9 16,-7 5-16,-5 2 0,-9 5 16,-4 1-16,0 0 0,0-1 15,-4 2-15,0 0 0</inkml:trace>
  <inkml:trace contextRef="#ctx0" brushRef="#br0" timeOffset="42459.18">16994 8865 0,'0'0'0,"0"0"0,0 0 0,0 0 16,3-1-16,14-5 0,-9 2 15,0-2-15,1-2 0,9-12 16,-7 8-16,-5 5 0,-6 7 0,0 0 16,0 0-16,0 0 0,0 0 15,0 0-15,0 0 0</inkml:trace>
  <inkml:trace contextRef="#ctx0" brushRef="#br0" timeOffset="42709.17">17456 7899 0,'0'0'0,"0"0"0,-3 33 0,2-8 15,0 4-15,0 6 0,1 5 16,-1 6-16,0 5 16,-2 6-16,2 5 0,-1 3 0,1 2 15,0-1-15,2 1 0,1-3 16,1-5-16,3-4 0,-1-5 15,1 1-15,0-7 0,0-5 0,0-7 16,-1-6-16,-2-13 0,-3-13 16,1 3-16,1 8 0,-2-11 15</inkml:trace>
  <inkml:trace contextRef="#ctx0" brushRef="#br0" timeOffset="43068.49">17691 8571 0,'0'0'0,"0"0"0,16 6 0,0-1 16,3 0-16,3-2 0,2 1 16,1-3-16,-25-1 0,19 0 15,3-3-15,-1-1 0,3-3 16,-22 7-16,22-9 0,5-2 16,0-4-16,-1-2 0,-2-2 15,-4-1-15,-1-1 0,-4-1 16,-3 0-16,-3 0 0,-2 0 15,-3 0-15,-4 5 0,-2 6 0,-1-2 16,-24-22-16,1 27 0,9 8 16,-10 7-16,-14 17 0,-2 19 15,21-15-15,2 7 0,3 4 16,5-2-16,2 10 0,5 3 16,3 4-16,5 0 0,3-3 15,6-5-15,2-5 0,7-6 0,3-9 16,1-7-16,9-3 0,-12-8 15,-7-4-15,-7-3 0,-3 1 16,-4-2-16,2 0 0,-5 0 16,10 0-16,-10 0 0</inkml:trace>
  <inkml:trace contextRef="#ctx0" brushRef="#br0" timeOffset="44162.18">18572 8284 0,'0'0'16,"0"0"-16,0 0 0,5 31 0,-1 3 15,-2-6-15,-2 2 0,0 2 0,-1 3 16,-1 1-16,0 0 0,0-1 16,0-1-16,1-2 0,1-32 15,-1 29-15,1 2 0,-1-5 16,1-5-16,1-5 0,1-6 16,-2-7-16,2 3 0,0-1 0,0-2 15,25-40-15,18-84 0,-33 84 16,-1-3-16,1-4 0,1-2 15,2 2-15,0 2 0,-2 12 16,2 1-16,2 6 0,-2 7 16,0 5-16,-4 6 0,-4 4 15,-2 1-15,8 3 0,17 21 16,-3 20-16,-9-4 0,-4 2 16,-3 0-16,-1 3 0,-1 1 0,0 3 15,-1-2-15,3-4 0,-1-2 16,1-7-16,3-6 0,1-8 15,3-6-15,-1-8 0,1-5 16,13-10-16,5-12 0,-4-4 16,-1-6-16,-1-2 0,0-6 15,-2 2-15,0-5 0,0-1 16,-3 1-16,-4 1 0,6-12 16,-9 14-16,-5 7 0,-2 5 0,-4 5 15,-3 10-15,-3 7 0,-1 1 16,1-2-16,-4 3 0,-4 6 15,-1 5-15,-21 33 0,-2 14 16,10-15-16,4-4 0,3-1 16,3-2-16,2-4 0,5-2 15,3-6-15,2-8 0,2 3 0,2-7 16,-2-4-16,1-3 0,1 0 16,-4-1-16,6-1 0,22-14 15,64-80-15,-53 42 0,-11 12 16,-1-1-16,-3 3 0,-1 1 15,3-4-15,-4 11 0,-3 9 16,-2 6-16,-2 9 0,-6 4 16,-2 3-16,12 8 0,6 23 15,-9 7-15,-6 5 0,-5 7 0,-2 7 16,-3 7-16,-3 10 0,-4 1 16,-2 3-16,-4 2 0,-2 0 15,-3-2-15,0-3 0,-2-6 16,0-8-16,-1-11 0,1-9 15,-1-3-15,1-11 0,0-9 16,1-6-16,-1-7 0,4-5 16,-3-7-16,-7-13 0,5-12 15,7-3-15,4-3 0,3-1 0,5-3 16,4-3-16,6 1 0,6 0 16,3-2-16,5 1 0,4-1 15,3 3-15,6-3 0,6-2 16,5-3-16,2-2 0,4-1 15,3-2-15,1-1 0,-1 0 16,-2-1-16,-2 0 0,-3-1 16,-4 2-16,-5-1 0,-3 1 0,-4 3 15,-6 3-15,-5 3 0,-4 4 16,-2-9-16,-5 10 0,-6 7 16,-6 4-16,-2 6 0,-1 6 15,-1 8-15,1 4 0,2 4 16,-1 1-16,-1 0 0,-11 11 15,-13 39-15,2 19 0,8-13 16,4 1-16,0 0 0,2 6 16,2 4-16,2 3 0,2 0 0,3 1 15,3-2-15,2-2 0,4-4 16,2-8-16,4 12 0,0-15 16,-2-22-16,-4-7 0,-2-11 15,-4-10-15,0 0 0,0 0 16,0 0-16,0 0 0,0 0 15</inkml:trace>
  <inkml:trace contextRef="#ctx0" brushRef="#br0" timeOffset="44724.66">20123 8243 0,'0'0'0,"0"0"0,0 0 0,14 14 15,0 0-15,3-2 0,1 1 16,2 0-16,-20-13 0,17 9 15,1-2-15,2-1 0,2-2 0,-21-4 16,21 2-16,10-5 0,10-6 16,0-5-16,-2-5 0,0-5 15,-3-4-15,-1-3 0,-3-2 16,-2-4-16,-3-1 0,-2-4 16,-4 2-16,-4-2 0,-2 1 15,-4 2-15,5-62 0,-15 63 16,-2 16-16,1 11 0,-1 11 15,0-11-15,0 6 0,0 6 0,-2 14 16,-2 27-16,-10 55 0,5-25 16,1-6-16,-2 1 0,0 4 15,0 6-15,-1 0 0,2-1 16,2-6-16,3-9 0,2-2 16,3-12-16,2-9 0,2-9 15,2-9-15,-1-8 0,-1-7 0,-3-3 16,2-1-16,-3 0 0,5-1 15,-5 0-15,6-2 0,46-68 16,-2-39-16,-24 51 0,-4 9 16,-3 5-16,0 0 0,0 2 15,4-6-15,-5 14 0,-2 9 16,-2 7-16,0 7 0,-5 6 16,-8 5-16,8 0 0,-2 2 15,12 20-15,-4 29 0,-8 0 0,-2-1 16,-2 3-16,-1 2 15,-1 6-15,-1 3 0,-1 1 0,1-2 16,0-5-16,0-6 0,0 5 16,0-21-16,0-10 0,0-9 15,-1-11-15,0-6 0,0 0 16,0 0-16,0 0 0,0 0 16</inkml:trace>
  <inkml:trace contextRef="#ctx0" brushRef="#br0" timeOffset="47457.21">21802 8253 0,'0'0'0,"0"0"0,0 0 0,0 0 16,3 3-16,0 0 0,14 13 15,-14-9-15,-1 4 0,-1-4 16,-1-7-16,0 0 0,0 0 0,0 0 16,0 0-16,0 0 0,0 0 15,0 0-15</inkml:trace>
  <inkml:trace contextRef="#ctx0" brushRef="#br0" timeOffset="47691.58">21987 8815 0,'0'0'0,"0"0"16,13 30-16,0 1 0,-5-4 0,-2 2 15,-3 3-15,-3 4 0,-3 6 16,-5 5-16,-4 3 16,-5 10-16,-5 4 0,-4 4 0,-5 3 15,-2 1-15,-2-1 0,1-5 16,2-5-16,3-9 0,3-8 15,6-7-15,2-9 0,9-13 0,9-15 16,-3 3-16,-5 9 0,8-12 16</inkml:trace>
  <inkml:trace contextRef="#ctx0" brushRef="#br0" timeOffset="48207.17">22834 8096 0,'0'0'0,"0"0"0,-1 12 0,0 1 16,0 2-16,0 3 0,0 8 16,0-5-16,0 5 0,1 8 15,-2 5-15,1 8 0,0 5 16,-1 6-16,1 3 0,0 2 16,0-2-16,0-3 0,1-4 15,0-5-15,0-7 0,0-37 0,0 33 16,0-2-16,0-4 0,-1-7 15,0-7-15,0-6 0,1-6 16,-1-1-16,-3 7 16,-1-24-16,5 7 0,0 3 0,-1-10 15,6-56-15,13-57 0,-3 54 16,-3 19-16,0 3 0,4 1 16,-1 3-16,2 4 0,2 4 15,0 7-15,2 6 0,2 6 0,1 4 16,2 7-16,1 3 0,1 4 15,2 5-15,7 2 0,-16-1 16,-8-1-16,-3-2 0,-4 0 16,-2-2-16,-1 0 0,-1 0 15,1 0-15,-3-1 0</inkml:trace>
  <inkml:trace contextRef="#ctx0" brushRef="#br0" timeOffset="48441.53">23486 8303 0,'0'0'0,"0"0"0,0 0 0,3 12 16,0 4-16,1 2 0,-1 5 16,0-3-16,0 5 0,-1 2 15,0 4-15,-1 4 0,0 2 16,-1 4-16,0 2 0,0 0 16,-1 1-16,1-38 0,0 37 0,1 4 15,-1-3-15,0-5 0,1 11 16,-1-19-16,1-4 0,-1-7 15,0-5-15,2-7 0,-2 0 16,0-2-16,0 0 0,0 15 16</inkml:trace>
  <inkml:trace contextRef="#ctx0" brushRef="#br0" timeOffset="48644.66">23340 8801 0,'0'0'0,"0"0"0,11 3 0,2 1 0,0 1 16,4-1-16,0-2 0,3 0 16,2-2-16,-22 0 0,16-2 15,3-2-15,2-1 0,1-2 0,51-29 16,-73 36-16,23-11 0,-2 0 16,-3 3-16,-8 3 0,-2 1 15,-8 4-15,0 0 0,0 0 16</inkml:trace>
  <inkml:trace contextRef="#ctx0" brushRef="#br0" timeOffset="48832.15">24116 8280 0,'0'0'0,"0"0"0,5 21 0,0 2 0,0 0 16,-5-23-16,2 21 0,-1 3 15,-1 5-15,-1 3 0,1-31 16,-1 34-16,-2 12 0,0 3 15,-1 1-15,1 0 0,-1 0 16,0-2-16,-1 7 0,2-13 0,0-5 16,-1-3-16,1-6 0,1-13 15,1 0-15,0-3 0,0-4 16,0-2-16</inkml:trace>
  <inkml:trace contextRef="#ctx0" brushRef="#br0" timeOffset="49066.49">23937 8721 0,'0'0'0,"21"1"0,3-1 16,2 0-16,-5-1 0,4 0 16,2-2-16,3-1 0,3-2 15,1-1-15,2-1 0,0-3 16,1 0-16,3-3 0,-3 0 15,-4-1-15,-4 3 0,-5 1 16,-11 5-16,-2 1 0,-2 0 0,-9 5 16,2-1-16</inkml:trace>
  <inkml:trace contextRef="#ctx0" brushRef="#br0" timeOffset="49394.59">24571 7778 0,'0'0'0,"0"0"0,41 14 0,-5-2 16,1 5-16,-1 2 0,0 5 16,-1 4-16,-2 4 0,-4 5 15,-4 6-15,-3 6 0,-7 4 16,-5 3-16,-5 3 0,-5 2 15,-5 5-15,-3 1 0,-3 2 0,-5-1 16,-2-1-16,-3-3 16,-2-2-16,-2-3 0,-1 0 0,-1-4 15,-1-2-15,1-4 0,2-5 16,1-7-16,-27 39 0,33-53 16,5-6-16,4-8 0,6-5 15,3-4-15,0 0 0,0 0 16,0 0-16,0 0 0</inkml:trace>
  <inkml:trace contextRef="#ctx0" brushRef="#br0" timeOffset="50035.16">25891 7619 0,'0'0'16,"0"0"-16,0 0 0,-28-8 0,0 1 0,28 7 15,-23-2-15,-1 0 0,-3 3 16,-4 2-16,31-3 0,-35 6 16,-11 5-16,-3 4 0,-1 3 15,-1 5-15,0 2 0,2 2 16,3 1-16,3 1 0,5 0 0,5 1 15,4-1-15,6-1 0,6-2 16,6-1-16,6-4 0,4-5 16,37 32-16,17-28 0,-8-14 15,0-3-15,1-4 0,3-1 16,-1-1-16,1-2 0,-3 0 16,-2 1-16,-5 2 0,-6 0 15,-5 4-15,-4 3 0,-7 2 0,-5 4 16,-6 0-16,-4 5 0,-7 11 15,-20 30-15,-5-11 0,-3-2 16,-2 0-16,-6 2 0,-4 6 16,-3 1-16,0 0 0,3-2 15,7-8-15,9-9 0,4-7 16,9-2-16,6 0 0,6 0 16,8-2-16,10 1 0,12-4 0,8-7 15,6-6-15,6-4 0,4-4 16,2-2-16,-3 0 0,-3 0 15,-4 2-15,-6 1 0,-5 3 16,-5 3-16,-5 4 0,-4 5 16,-5 6-16,-4 5 0,-4 6 15,-4 9-15,-4 6 0,-1 3 16,-2 6-16,-1 3 0,1-3 0,-1-6 16,0 4-16,3-16 0,1-9 15,2-9-15,1-12 0,0-3 16,1-5-16,0 0 0,0 0 15,0 0-15</inkml:trace>
  <inkml:trace contextRef="#ctx0" brushRef="#br0" timeOffset="51675.68">6592 11875 0,'0'0'0,"0"0"0,2-13 15,2 0-15,0 0 0,2-2 16,2 0-16,2 1 0,5-2 16,-1 6-16,3-2 0,1 0 15,4-1-15,3 1 0,2-1 0,3 2 16,2 0-16,4 0 0,1 1 15,-34 9-15,35-8 0,7 0 16,-2 2-16,0 2 0,-3 1 16,-4 4-16,-3 2 0,-4 2 15,-4 3-15,11 32 0,-31-17 16,-7 0-16,-15 23 0,-10 0 16,-2-4-16,-4 0 0,-2 1 15,-5 4-15,-2 2 0,-5 4 0,-1-1 16,-3 1-16,2 1 0,1-1 15,4-3-15,4-5 0,10-10 16,6-3-16,6-8 0,8-6 16,5-8-16,5-8 0,-1 8 15,2-4-15,4-1 0,0-2 16,3-1-16,-1-1 0,46-13 16,43-21-16,-42 13 0,-11 6 0,-3 2 15,-2 4-15,-1 1 0,-2 2 16,-3 4-16,-5 4 0,-2 3 15,-5 5-15,-8 4 0,-7 3 16,-6 2-16,-14 28 0,-10 5 16,-4-2-16,-4 0 0,-6 5 15,-6 5-15,-4 6 0,-3 3 16,-2 6-16,-3 4 0,1 4 0,3 1 16,2 2-16,4-2 0,6-5 15,6-9-15,8-10 0,27-60 16,-22 47-16,5-5 0,10-24 15,7-18-15,0 0 0,0 0 16</inkml:trace>
  <inkml:trace contextRef="#ctx0" brushRef="#br0" timeOffset="52253.78">8119 9347 0,'0'0'0,"0"0"0,-8 25 0,1 3 0,4-4 16,3-24-16,-4 25 0,0 4 16,0 5-16,-2 5 0,5-35 15,-5 39-15,-25 122 0,23-117 16,0-3-16,8-45 0,-8 39 16,3-15-16,5-22 0,-4 19 15,1-3-15,1-4 0</inkml:trace>
  <inkml:trace contextRef="#ctx0" brushRef="#br0" timeOffset="52456.88">8080 9189 0,'0'0'16,"0"0"-16,15 15 0,1-1 0,-16-14 0,38 22 15,-16-10-15,-8-4 0,-6-4 16,-8-4-16,0 0 0,0 0 16,0 0-16,0 0 0,0 0 15</inkml:trace>
  <inkml:trace contextRef="#ctx0" brushRef="#br0" timeOffset="52816.23">9024 9089 0,'0'0'0,"0"0"0,0 0 0,5-14 16,0 0-16,-1 0 0,-1-1 15,-3-2-15,-1 0 0,-4-2 16,-3 1-16,-2-1 0,10 19 16,-10-13-16,-1 0 0,1 1 15,-2 2-15,12 9 0,-10-8 0,-2-1 16,1 3-16,2 1 0,2 1 15,2 2-15,-1 0 0,-63 51 16,60-24-16,1 7 0,1-3 16,1 6-16,-1 23 0,1 3 15,2-2-15,0 5 0,-2 8 16,1-2-16,-1 4 0,1-1 16,1 0-16,1-6 0,2-6 15,1 9-15,2-14 0,0-9 0,-1-7 16,-2-6-16,-1 4 0,-1-20 15,1-9-15,1 0 0,0-3 16,0-2-16,1-3 0,0 0 16,0 0-16,0 0 0</inkml:trace>
  <inkml:trace contextRef="#ctx0" brushRef="#br0" timeOffset="53034.95">8626 9493 0,'0'0'0,"0"0"0,28-1 0,2-1 15,-7 1-15,2 0 0,1 0 16,4-1-16,3-1 0,3 0 0,1-1 16,2-1-16,-1-2 0,6-1 15,-3-2-15,-5 2 0,-4-1 16,-4 0-16,-13 4 0,-3 1 15,-2 0-15,-10 4 0,7-1 16</inkml:trace>
  <inkml:trace contextRef="#ctx0" brushRef="#br0" timeOffset="53441.18">10029 8827 0,'0'0'0,"0"0"0,-33 20 0,4-1 0,-2 3 16,-5 4-16,-2 6 0,-3 7 16,-1 6-16,-1 4 0,2 6 0,0 6 15,4 5-15,3 6 0,4 5 16,5 2-16,7 3 0,5-2 16,9-2-16,6 0 0,8-4 15,6-4-15,6-7 0,1-9 16,1-8-16,-24-46 0,23 37 15,-3-7-15,16 12 0,-36-42 0,3 2 16,3 2-16,-6-4 0,0 0 16</inkml:trace>
  <inkml:trace contextRef="#ctx0" brushRef="#br0" timeOffset="57034.7">10734 9436 0,'0'0'0,"0"0"0,0 0 0,-20-21 0,0 1 16,1 3-16,0 1 0,0 3 15,3 2-15,-1 4 0,2 2 16,15 5-16,-13 0 0,1 3 0,-2 3 16,-2 2-16,13-7 0,-14 12 15,-4 6-15,0 5 0,2 4 16,3 4-16,1 1 0,4 5 16,2 1-16,3 2 0,1 1 15,4-1-15,23 96 0,-3-87 16,-2-20-16,0-6 0,1-6 15,2-6-15,0-4 0,-2-6 16,2-2-16,11-8 0,4-9 0,-5-3 16,-4-2-16,-4-2 0,-2 0 15,0-4-15,-3 1 0,6-9 16,-7 7-16,-4 0 0,-1 0 16,-1 3-16,-3 2 0,-2 5 15,-2 5-15,-1 2 0,-2 12 16,0 0-16,1-24 0,-1 16 0,-1-1 15,-1 3-15,-6 6 0,-1 5 16,-2 6-16,10-9 0,-4 10 16,1 13-16,2 5 0,4 5 15,3 4-15,3 1 0,3-3 16,-1-1-16,3-3 0,1-2 16,0-4-16,2-6 0,3 3 15,-9-12-15,-3-5 0,-3-3 0,0 0 16,-3-3-16,3 2 0,-4-3 15,0 0-15,0 0 0</inkml:trace>
  <inkml:trace contextRef="#ctx0" brushRef="#br0" timeOffset="57409.67">11208 9557 0,'0'0'0,"0"0"0,0 0 16,0 25-16,2 3 0,0 0 0,1-5 15,1 2-15,0 0 0,1 0 16,0 0-16,-1-1 0,0-1 16,0-2-16,-4-21 0,3 19 15,1 0-15,-1-2 0,0-6 16,-2-2-16,-1-9 0,3 11 0,-2-5 16,1-2-16,7-53 0,-9 26 15,0-4-15,1-5 0,0-2 16,0-6-16,2-2 0,1-2 15,2-1-15,3 0 0,0 11 16,5-4-16,2 4 0,2 4 16,-1 4-16,2 2 0,0 3 15,-1 3-15,3 3 0,-1 3 16,1 3-16,-1 4 0,-2-1 0,11-3 16,-8 2-16,-8 2 0,-3 2 15,-4 0-15,-3 2 0,1-1 16,-2 0-16,2 2 0,-4-1 15</inkml:trace>
  <inkml:trace contextRef="#ctx0" brushRef="#br0" timeOffset="57737.78">11754 9602 0,'0'0'0,"0"0"0,1 31 0,0 1 0,1 0 15,-1 0-15,-1-32 0,2 21 16,-1-2-16,0 0 0,0-1 15,-1-2-15,0-14 0,2 22 16,-2-15-16,0 2 0,0-4 16,0-2-16,0 1 0,0-4 15,0 4-15,-10 0 0,8-20 16,1-5-16,0-4 0,1-3 16,0 26-16,0 0 0,1-28 0,6-100 15,-5 92-15,2 0 0,3 2 16,5 2-16,0 2 0,-1 10 15,5-3-15,2 2 0,1 2 16,3 1-16,2 4 0,0 2 16,5 0-16,0 1 0,-1 0 0,9-3 15,-13 3-15,-5 3 0,-6 2 16,-6 2-16,-2 2 0,-2 1 16,0-1-16,0 0 0,-3 2 15</inkml:trace>
  <inkml:trace contextRef="#ctx0" brushRef="#br0" timeOffset="58237.74">12732 9050 0,'0'0'0,"0"0"0,0 0 16,-3 0-16,-12 4 0,7-2 16,-4 0-16,0 1 0,-4 0 15,0 1-15,-3 0 0,1 1 16,0 1-16,0 0 0,3-2 15,-1 1-15,16-5 0,-7 2 16,0 1-16,1 0 0,0 1 16,0-1-16,1 0 0,0 2 0,1-1 15,0 2-15,0 1 0,-1 0 16,-4 10-16,-3 11 0,0 4 16,2-1-16,-34 72 0,21-48 15,7-14-15,2-3 0,0 0 16,0 1-16,0-1 0,0-3 15,3-1-15,0-2 0,3-1 16,1-3-16,2-1 0,2-3 0,1-3 16,2-2-16,0 1 0,2 1 15,1 0-15,2-2 0,2 0 16,0-3-16,4-2 0,1 1 16,5-1-16,3-1 0,2-2 15,2-1-15,0-2 0,1 0 16,4 1-16,2-3 0,-2-1 15,-1-3-15,5-2 0,2-1 16,1-3-16,-3 0 0,-1 0 0,-1 0 16,-4 0-16,6-1 0,-18 2 15,-6 3-15,-1-1 0,-2 0 16,-4 1-16,1-1 0,0 1 16,-3 0-16,0 0 0</inkml:trace>
  <inkml:trace contextRef="#ctx0" brushRef="#br0" timeOffset="58737.71">12880 9438 0,'0'0'0,"0"0"0,0 0 0,3 42 0,0-19 16,1 3-16,-4-26 0,2 20 16,-1 0-16,-1 3 0,0 0 15,0-21-15,-1 21 0,-1 8 16,-1-1-16,0-2 0,-1-1 15,1-4-15,-1-2 0,1-4 0,0-5 16,1-2-16,0-4 0,0-1 16,1 0-16,0-3 15,-1 1-15,0 1 0,-10-18 0,11 9 16,-3-89-16,7 72 0,1-2 16,0-3-16,0-1 0,0 2 15,4 1-15,3 1 0,4 1 0,0 2 16,3 1-16,0 4 0,3 2 15,2 1-15,-6 5 0,9-2 16,2 2-16,0 1 0,1 1 16,0 2-16,1-1 0,10 0 15,-17 2-15,-7 1 0,-4 0 16,-5 2-16,-4-1 0,1 1 16,-1 0-16,1-1 0,-2 1 15</inkml:trace>
  <inkml:trace contextRef="#ctx0" brushRef="#br0" timeOffset="59300.14">13744 9110 0,'0'0'0,"19"0"0,1 2 16,-1 1-16,3 0 0,0 1 15,0 0-15,-22-4 0,16 3 16,0 1-16,1 1 0,-1-1 0,-15-4 16,15 5-16,5-1 0,1 1 15,-1 0-15,-1-1 0,-2 0 16,-1-1-16,-3 0 0,0 1 15,-3-1-15,0 0 0,-1 0 16,-3-1-16,2 2 0,15 21 16,-13-4-16,-4 3 0,-4 1 15,-3 3-15,-2 19 0,0 2 16,-1-5-16,-1-2 0,0-1 0,-1 0 16,1-1-16,1-1 0,1-1 15,1-1-15,0-2 0,0-4 16,0-3-16,1-2 0,-1-5 15,-1 0-15,-2-3 0,0-1 16,-3-1-16,-1-1 0,-2-2 16,-3-2-16,-1 0 0,-3-2 15,-3-1-15,-1-2 0,-1-2 16,3-1-16,1-3 0,-1 0 0,-1-3 16,2 1-16,2-3 0,4 0 15,1 0-15,-4-4 0,11 5 16,-1 1-16,2 0 0,0 0 15,1 2-15,0-1 0,1 1 16,-3-2-16,4 3 0</inkml:trace>
  <inkml:trace contextRef="#ctx0" brushRef="#br0" timeOffset="59800.1">14934 9269 0,'0'0'0,"0"0"0,0 0 0,0 0 16,-2-1-16,-1-1 0,3 2 0,-26-8 16,15 7-16,-3 0 0,14 1 15,-33 2-15,13 3 0,-1 0 16,21-5-16,-15 4 0,1 2 15,-1-1-15,2 1 0,-2-1 16,11-4-16,-9 5 0,-4 0 0,3 1 16,0 1-16,1 2 0,-1 1 15,3 1-15,1 0 16,-1 4-16,1 7 0,1 3 16,1 3-16,-16 78 0,12-44 0,5-18 15,1-2-15,0 1 0,-1 1 16,-3-1-16,3-2 0,2-4 15,1-2-15,1-3 0,1-2 16,0-5-16,4-4 0,-1-2 0,2-3 16,4 1-16,2-3 0,4-3 15,1-1-15,5-3 0,3 0 16,2-3-16,2-2 0,2-1 16,4-1-16,1-1 0,2-3 15,-1 0-15,-2-2 0,8-2 16,-20 3-16,-4 0 0,-6 2 0,-4 0 15,-2 1-15,0 0 0,-1 1 16,0-1-16,-3 1 0</inkml:trace>
  <inkml:trace contextRef="#ctx0" brushRef="#br0" timeOffset="60206.35">15454 9467 0,'0'0'0,"0"0"0,-4-4 0,-8-3 16,3 2-16,-2 2 0,11 3 15,-27-1-15,8 5 0,0 3 16,-1 4-16,5-1 0,1 3 15,-1 1-15,1 2 0,0 4 0,0 0 16,2 4-16,0 0 0,2 2 16,9-22-16,-7 23 15,-1 5-15,4 1 0,2-1 0,3-1 16,3 0-16,2 0 0,4-4 16,2-4-16,39 26 0,-17-36 15,-7-8-15,-4-6 0,8-7 0,3-6 16,-1-5-16,-4-3 0,3-5 15,-10 6-15,-4 3 0,-5 5 16,-5 5-16,-5 4 0,1 1 16,-2 1-16,-1 2 0,0 0 15</inkml:trace>
  <inkml:trace contextRef="#ctx0" brushRef="#br0" timeOffset="60643.83">15677 9265 0,'0'0'16,"0"0"-16,0 0 0,0 0 0,4 1 0,12 0 15,-8-1-15,2-2 0,4 1 16,1-2-16,2 4 0,0 1 16,4 2-16,-21-4 0,14 2 15,2 0-15,1 1 0,0 0 16,-17-3-16,18 1 0,5 1 16,1-2-16,1 0 0,-1 0 15,0 0-15,-4-1 0,1 0 0,-3 2 16,2 1-16,-1 1 0,-4 1 15,-1 2-15,-2 1 0,12 20 16,-18-17-16,-2-3 0,-2-2 16,8 29-16,5 59 0,-5-25 15,0-17-15,-2-5 0,2-2 16,-1 0-16,-1-1 0,1-2 0,0-1 16,1-5-16,-2-1 0,-1-5 15,-2-3-15,0-2 0,-3-5 16,-1-5-16,0-4 0,-2-1 15,1-1-15,-3 5 0,-5 1 16,-5 3-16,-11-1 0,-5-4 16,-2-4-16,0-4 0,-3-2 15,-3-1-15,-1-2 0,-1-1 16,5-3-16,-7-2 0,16 1 16,8 2-16,5 0 0,6 2 0,2 1 15,1 0-15,0 0 0,3 1 16,0 0-16</inkml:trace>
  <inkml:trace contextRef="#ctx0" brushRef="#br0" timeOffset="61362.51">16977 9731 0,'0'0'0,"0"0"0,35-5 0,2 1 0,-7 2 15,1 1-15,3 1 0,4 3 16,2 1-16,4 2 0,-1 2 0,-2 2 16,-1 0-16,3 0 0,-5 0 15,-5-1-15,-5-1 0,-5 0 16,-12-5-16,-11-3 0,0 0 16,8 2-16,-1 1 0</inkml:trace>
  <inkml:trace contextRef="#ctx0" brushRef="#br0" timeOffset="61581.23">17034 10082 0,'0'0'0,"0"0"0,0 0 0,37-3 0,1 2 15,-9 1-15,4 0 0,0 0 16,1 0-16,0 1 0,1 1 15,1 0-15,-2 0 0,8 0 0,-4 0 16,-4-1-16,-5 1 0,-4-2 16,-13 1-16,-12-1 0,0 0 15,2 0-15,12 0 0</inkml:trace>
  <inkml:trace contextRef="#ctx0" brushRef="#br0" timeOffset="61815.63">17899 9782 0,'0'0'16,"0"0"-16,24-4 0,1-2 0,3 0 15,2 0-15,-30 6 0,22-3 0,2 2 16,0 0-16,0 1 0,-24 0 15,30 1-15,-4-1 0,-6 1 16,-3-1-16,-9 1 0,1-1 16,-1 0-16,-2 2 0,-1-2 15</inkml:trace>
  <inkml:trace contextRef="#ctx0" brushRef="#br0" timeOffset="62065.58">18002 10140 0,'0'0'0,"0"0"0,25-4 0,2 0 0,2 0 15,-4 1-15,2 1 0,3 1 16,2-1-16,3 0 0,2 1 15,8-3-15,-3 2 0,-5-1 16,-4 1-16,-5 0 0,-13 1 16,-4-1-16,-11 2 0,0 0 15,1 0-15</inkml:trace>
  <inkml:trace contextRef="#ctx0" brushRef="#br0" timeOffset="62971.8">19188 9544 0,'0'0'0,"0"0"0,0 6 16,0 11-16,1-4 0,-2 1 16,0 4-16,0 4 0,-1-3 15,-1 6-15,-1 4 0,-1 6 16,-2 6-16,0 7 0,2 3 15,0 2-15,2 1 0,2-3 0,2 1 16,2-6-16,2 5 0,1-6 16,1-6-16,1-6 0,-2-6 15,-2-13-15,0-3 0,-4-11 16,1 5-16,2 4 0</inkml:trace>
  <inkml:trace contextRef="#ctx0" brushRef="#br0" timeOffset="63565.51">20149 9555 0,'0'0'0,"0"0"15,0 0-15,0 0 0,0 0 0,-9-27 16,2 19-16,-2 1 0,9 7 15,-17-7-15,6 5 0,-5 1 16,-4 1-16,20 0 0,-15 1 16,-1 1-16,1-1 0,0 2 15,-1-2-15,11 0 0,-13 2 16,-4 0-16,-1 1 0,-1 2 16,1 0-16,1 0 0,2 4 15,1 0-15,1 2 0,0 1 0,-26 42 16,22-19-16,7-7 0,5-5 15,3-2-15,1-1 0,2-1 16,3-5-16,2-6 0,2 5 16,0-2-16,2-3 0,2 0 15,2-4-15,2-2 0,0-2 16,6-2-16,26-10 0,8-7 16,-15 4-16,-8 3 0,-3 3 15,-1 2-15,-1 1 0,-2 3 0,-5 2 16,4 4-16,6 7 0,-1 6 15,-6 2-15,-1 5 0,-3 1 16,-2 3-16,-3 0 0,-2-1 16,-2-1-16,-2-2 0,-4-2 15,-2 1-15,-4 0 0,-2 1 16,-3-3-16,-5-3 0,0-1 16,-2-4-16,1-1 0,1-3 0,2-2 15,2-2-15,4-2 0,1-1 16,6-2-16,-7 1 0,-4-1 15,1-1-15,1-1 0,2 0 16,1-2-16,-1-1 0,3 1 16,3 0-16,0 0 0,0 1 15</inkml:trace>
  <inkml:trace contextRef="#ctx0" brushRef="#br0" timeOffset="64081.1">20499 10115 0,'0'0'0,"0"0"0,0 0 0,0 0 15,4 0-15,-4 0 0,12 2 16,-4-1-16,-8-1 0,0 0 16,0 0-16,0 0 0,0 0 0,0 0 15,0 0-15,0 0 0</inkml:trace>
  <inkml:trace contextRef="#ctx0" brushRef="#br0" timeOffset="64627.94">20998 9411 0,'0'0'0,"0"0"0,0 0 0,0 0 16,-4 0-16,-15 2 0,10 0 15,-1 3-15,10-5 0,-23 15 0,5-7 16,18-8-16,-37 14 0,20-8 16,2 0-16,15-6 0,-10 3 15,-2 3-15,3-1 0,-1 1 16,0 0-16,9-5 0,-10 8 16,-7 5-16,2 4 0,0 0 15,3-1-15,1 3 0,3-2 16,4-3-16,2-1 0,2-3 15,1-4-15,20 37 0,19-16 0,-8-17 16,-6-7-16,-1-1 0,2-3 16,4-2-16,-1 0 0,-4-1 15,-4 3-15,-1 0 0,2 0 16,-1 3-16,-5 1 0,-1 1 16,-2 3-16,-2 4 0,-3 2 15,-4 0-15,-2 1 0,-3 2 0,-6 16 16,-5 5-16,-1-8 15,-4-3-15,0-4 0,0-2 0,2-4 16,0-2-16,3-3 0,2-3 16,2-3-16,3-2 0,-1 2 15,3-5-15,-1 3 0,4-4 16,-8 4-16,8-4 0,0 0 16,-4 1-16,4-1 0,0 0 15</inkml:trace>
  <inkml:trace contextRef="#ctx0" brushRef="#br0" timeOffset="65127.92">21314 8963 0,'0'0'0,"0"0"16,0 0-16,0 0 0,1-2 0,3 1 0,12-5 15,-8 6-15,0 3 0,5 0 16,1 1-16,2 2 0,2 1 15,2 4-15,-20-11 0,14 7 16,2 3-16,-1 0 0,2 3 16,-16-12-16,14 14 0,5 5 15,1 3-15,-3 1 0,1 2 16,-2 1-16,-3 1 0,-1 0 16,1 1-16,-3-2 0,0 2 0,-1 0 15,-3 0-15,1 58 0,-11-38 16,-3-10-16,-1-5 0,-3 1 15,-5 1-15,-4 2 0,0 0 16,-5 1-16,-1 2 0,-2 0 16,2-3-16,-3 2 0,-2 2 15,-1 3-15,3-4 0,-3 2 0,10-15 16,7-6-16,6-12 0,3-3 16,3-3-16,2-4 0,0 0 15</inkml:trace>
  <inkml:trace contextRef="#ctx0" brushRef="#br0" timeOffset="89141.92">9766 10721 0,'0'0'0,"0"0"0,0 0 0,5 22 0,1 2 0,0 3 16,-3-3-16,1 5 0,-2 3 15,0 5-15,-2 4 0,-2 1 16,0 2-16,-1-2 0,-2-2 16,-1-4-16,1-3 0,4-29 15,-5 24-15,0 0 0,0-4 16,-1-6-16,1-4 0,2-5 16,1-6-16,1 1 0,2-4 15,-4 4-15,-10-25 0,12-13 0,6-15 16,8-15-16,3-4 0,-3 30 15,2 0-15,3 0 0,2 0 16,5 1-16,4 1 0,-1 8 16,5-1-16,4 3 0,2 5 15,6 3-15,0 3 0,0 5 16,-2 2-16,7 2 0,-17 2 0,-8 3 16,-9 0-16,-8 1 0,-2 0 15,-3 0-15,6 0 0,-8 0 16,0 0-16</inkml:trace>
  <inkml:trace contextRef="#ctx0" brushRef="#br0" timeOffset="89563.73">10463 10871 0,'0'0'0,"0"0"0,14-6 16,3 1-16,1-2 0,3 0 15,2-4-15,-23 11 0,16-9 16,2 2-16,-2-2 0,2-1 16,-17 10-16,17-9 0,3-4 15,0 0-15,-1 0 0,-3 0 16,-1 0-16,-3-1 0,-2 2 0,-2 1 16,-3 0-16,-3 2 0,0 2 15,-1-1-15,-2 2 0,1 1 16,-1 1-16,-8-24 0,-15 6 15,4 12-15,6 6 0,9 4 16,0-1-16,-60 44 0,55-25 16,0 2-16,3 5 0,2 3 15,2 5-15,2 2 0,1 3 16,2-1-16,0-9 0,4 5 0,4 1 16,3-2-16,2-4 0,1-5 15,2-6-15,1-8 0,1-6 16,-2-4-16,23-14 0,-16-1 15,-6 2-15,-5 1 0,-4 3 16,-6 6-16,-1-1 0,-2 1 16,1 2-16,-2 1 0</inkml:trace>
  <inkml:trace contextRef="#ctx0" brushRef="#br0" timeOffset="89782.51">11173 10238 0,'0'0'0,"0"0"0,0 0 0,6 30 15,1 2-15,-2-6 0,0 5 16,-2 5-16,0 5 0,-1 6 16,0 5-16,-1 4 0,0 2 15,-1 2-15,0-2 0,0-1 0,-1-4 16,0-4-16,0-7 0,1-40 16,-1 34-16,0 14 0,0-17 15,1-6-15,-1-9 0,1-4 16,0-9-16,0 2 0,0-7 15,0 0-15,0 0 0</inkml:trace>
  <inkml:trace contextRef="#ctx0" brushRef="#br0" timeOffset="90173.09">11025 10700 0,'0'0'0,"0"0"0,0 0 0,19-6 15,-10 3-15,2-2 0,3 0 16,2-1-16,4-2 0,-3-1 15,4 1-15,2-1 0,2-1 16,0 2-16,3-2 0,1 1 0,0 1 16,0-1-16,-28 8 0,26-5 15,4 0-15,-1 3 0,-4 1 16,-2 4-16,1 3 0,-3 5 16,-3 4-16,-3 4 0,-2 5 15,-4 3-15,-2 3 0,-1 3 16,3 70-16,-6-53 0,-1-16 15,2-4-15,2-2 0,0-3 16,1-6-16,0-4 0,0-5 0,-1-3 16,-1-2-16,-3-3 0,2 1 15,4-2-15,-1-3 0,23-20 16,7-31-16,-14 8 0,-6 6 16,1 0-16,1-3 0,-1-3 15,0 2-15,0-5 0,-6 14 16,-2 4-16,-2 7 0,-5 9 15,-2 12-15,-1-3 0,-1 6 0,0 0 16,0 0-16</inkml:trace>
  <inkml:trace contextRef="#ctx0" brushRef="#br0" timeOffset="90641.84">12006 10712 0,'0'0'0,"0"0"0,-4 41 16,2 0-16,2-41 0,0 0 0,-1 27 15,1-22-15,-1 22 0,1 1 16,1-1-16,0-2 0,1-6 16,1-4-16,0-6 0,-1-1 15,47-1-15,-38-20 0,1-5 16,1-5-16,0-4 0,3-4 16,-1-2-16,2-2 0,-1 0 15,-16 35-15,13-22 0,10-14 0,-8 19 16,-6 9-16,-4 6 0,1-1 15,1 2-15,0 3 0,0 1 16,12 15-16,3 23 0,-10-6 16,-5-9-16,0-3 0,2-1 15,-1-3-15,1-4 0,-2-7 16,0-4-16,-2-2 0,0 0 16,-1-2-16,5-1 0,34-25 15,9-26-15,-20 14 0,-7 3 0,-1 3 16,-2 0-16,-2 3 0,-3 6 15,-1 6-15,-4 6 0,-2 7 16,-7 2-16,2 2 16,3 1-16,8 12 0,9 46 0,-12-5 15,-5-5-15,-2 1 0,0 2 16,-2 2-16,2-4 0,-2 7 0,-1-18 16,0-7-16,-2-10 0,0-10 15,-1-8-15,1 1 0,-1-5 16,0 0-16,0 0 0</inkml:trace>
  <inkml:trace contextRef="#ctx0" brushRef="#br0" timeOffset="90891.8">13640 10219 0,'0'0'0,"0"0"0,11 27 0,0 0 16,-5-3-16,-2 5 0,-2 3 15,-2 7-15,-1 4 0,-2 5 16,-2 3-16,-3 4 0,1 0 16,-1-1-16,1-4 0,1-3 15,0-4-15,2-5 0,4-33 0,-5 38 16,1-6-16,0-7 0,2-5 16,0-7-16,1-10 0,0 0 15,0-2-15,1-6 0,0 0 16</inkml:trace>
  <inkml:trace contextRef="#ctx0" brushRef="#br0" timeOffset="91985.48">13427 10657 0,'0'0'0,"0"0"0,0 0 0,15-4 16,4 0-16,3 1 0,3-1 15,-4-1-15,4 1 0,2-1 16,3-2-16,1-1 0,1 1 16,0 0-16,1-1 0,0 0 15,0 0-15,-30 7 0,29-6 0,5-2 16,-2 4-16,-2 1 0,-3 2 16,-5 2-16,-2 3 0,-1 4 15,-2 3-15,-3 3 0,-2 6 16,-3 3-16,12 68 0,-19-37 15,-3-13-15,-2-3 0,-1-3 16,0-2-16,0-5 0,1-4 16,-1-5-16,1-6 0,0-3 15,0-9-15,0 0 0,0 16 0,2-11 16,0-5-16,5-10 0,3-7 16,9-24-16,5-7 0,-2 7 15,-1 6-15,2 2 0,1-1 16,1 2-16,-1 2 0,0 5 15,-1 3-15,-3 6 0,-3 6 16,-2 3-16,-3 3 0,-5 4 0,-3 0 16,4 0-16,11 11 0,1 17 15,-8 8-15,-6-2 0,-4 0 16,-2 3-16,0 0 0,-1-1 16,-1-1-16,0-4 0,-1-5 15,3-8-15,2-6 0,0 2 16,1-4-16,-1-4 0,1 0 15,1-3-15,-2 0 0,3-1 16,-2 0-16,-1-2 0,3 1 16,-1-2-16,33-17 0,58-82 0,-55 43 15,-14 22-15,-4 1 0,-2 2 16,-3 3-16,-1 4 0,-4 5 16,-1 6-16,-3 7 0,-7 6 15,4-3-15,-1 3 0,2 5 16,-2 0-16,-2 1 0,3 17 15,-1 34-15,-5 7 0,-1-15 16,2-7-16,3-5 0,0-3 0,1-4 16,1-2-16,3-5 0,3-4 15,0-4-15,0-6 0,-1-3 16,0-4-16,0-1 0,22-9 16,17-19-16,-13 1 0,-4-2 15,0-3-15,0-3 0,-1-1 16,-4-2-16,-3 4 0,4-12 15,-6 5-15,-3 3 0,-4 2 0,-4 5 16,-4 5-16,-3 6 0,-2 7 16,-2 13-16,-1-10 0,0 7 15,-1-2-15,1 4 0,-3-2 16,-1 3-16,-2 2 0,-64 68 16,-5 43-16,47-62 0,7-7 15,4 0-15,3-1 0,5-1 16,3-3-16,3-4 0,6-5 15,1-5-15,3-6 0,2-2 0,3-5 16,3-3-16,1-7 16,2-2-16,22-11 0,10-11 0,-5-8 15,-1-5-15,-3-4 0,2-3 16,0-1-16,-7 6 0,-35 37 16,31-33-16,-1 1 0,-16 16 15,-3 2-15,28-45 0,-15 20 0,-4 1 16,5-8-16,-9 12 0,-4 7 15,-4 6-15,-3 8 0,-5 13 16,4-12-16,-4 7 0,0 1 16,-3 4-16,-1 6 0,1-1 15,-2 8-15,-5 11 0,0 0 16,5-10-16,3-6 0,0-4 16,1 1-16,0-1 0,-1 0 15,1-1-15</inkml:trace>
  <inkml:trace contextRef="#ctx0" brushRef="#br0" timeOffset="92251.1">15772 11089 0,'0'0'0,"0"0"0,1 37 0,-2-7 0,-1 6 15,-2 4-15,-3 8 0,-4 8 16,-4 8-16,-5 5 0,-5 5 16,-2 6-16,-7 7 0,-2 6 15,-4 6-15,-2 3 0,-41 88 16,50-113-16,3-10 0,30-67 16,0 0-16,-22 51 0,7-15 0,3-10 15,12-26-15,-8 18 0</inkml:trace>
  <inkml:trace contextRef="#ctx0" brushRef="#br0" timeOffset="94500.93">3173 17505 0,'0'0'0,"0"0"0,-3 35 16,0-6-16,1 4 0,2 2 15,-1 4-15,1 2 0,0 4 0,1 1 16,-1 1-16,0-1 0,1 0 16,0-2-16,-1-43 0,1 40 15,1 3-15,0-2 0,1-6 16,-1-3-16,1-6 0,-1-5 15,-1-6-15,0-6 0,-1-3 16,0-3-16,0-1 0,0 4 16,0-1-16,-1-3 0,0-1 0,0-1 15,-1-2-15,1-1 0,-1-1 16,-10-32-16,-30-160 0,26 93 16,7 32-16,5 32 0,3-1 15,2 1-15,5 2 0,2 3 16,4 3-16,3 3 0,4 3 15,5 4-15,3 1 0,3 2 16,-3 6-16,8 1 0,3 2 16,3 4-16,-2 2 0,0 3 0,-1 3 15,-2 1-15,-4 2 0,6 3 16,-17-3-16,-4-3 0,-8-1 16,-2-1-16,-4 0 0,0-1 15,-3-1-15,0 0 0,0 0 16</inkml:trace>
  <inkml:trace contextRef="#ctx0" brushRef="#br0" timeOffset="94969.62">3569 17834 0,'0'0'0,"0"0"0,0 0 0,16 7 0,3 1 15,1 1-15,1-2 0,4 0 16,-25-7-16,19 5 0,-1-1 15,3 1-15,1-1 0,-21-4 0,22 2 16,5 1-16,3-1 0,2-3 16,1-1-16,0-1 0,-1-2 15,-2-2-15,-1-2 0,-2-1 16,-4-1-16,-2-1 0,-2-1 16,-4-1-16,-3 0 0,3-32 15,-15 33-15,-2-2 0,-7-10 16,-11-2-16,-3 7 0,-1 6 15,1 5-15,2 2 0,-3 4 0,1 3 16,-4 3-16,-5 7 0,2 5 16,-7 12-16,12-4 0,3 6 15,2 6-15,6-1 0,-1 11 16,5 7-16,4 2 0,4 1 16,4 4-16,5-4 0,6-2 15,2-5-15,5-4 0,3-9 16,2-5-16,3-8 0,0-6 0,-1-8 15,1-8-15,6-8 0,2-8 16,1-9-16,-1-7 0,-3-1 16,-2-1-16,-2-1 0,-8 8 15,-5 5-15,-8 11 0,-3 3 16,-4 4-16,2-1 0,-4 5 16</inkml:trace>
  <inkml:trace contextRef="#ctx0" brushRef="#br0" timeOffset="95219.64">4516 17259 0,'0'0'0,"0"0"0,-1 14 0,1 3 0,0 4 16,0 5-16,0-3 0,0 4 15,0 5-15,2 5 0,1 5 16,1 5-16,1 3 0,0 2 16,1 1-16,1 0 0,1-1 0,-1-3 15,1-5-15,0-2 0,-7-36 16,7 31-16,0 0 0,0-2 15,1-7-15,-2-6 0,-1-5 16,-1-2-16,-3-11 0,3 4 16,5 11-16,-10-19 0,0 0 15,0 0-15,0 0 0,0 0 16,0 0-16</inkml:trace>
  <inkml:trace contextRef="#ctx0" brushRef="#br0" timeOffset="95610.24">4282 17681 0,'9'6'0,"1"-3"15,2-1-15,4 0 0,3-1 16,-19-1-16,18 0 0,3 0 16,3-2-16,3 1 0,-24 1 15,27-2-15,9-2 0,3-2 16,0 0-16,1-1 0,-2 1 16,-2-1-16,-2 1 0,-1 1 15,-5 2-15,-3 0 0,-4 2 0,-6 2 16,0 0-16,-2 4 0,-3 4 15,-2 2-15,4 52 0,-16-2 16,-5-5-16,0-8 0,1-5 16,1-1-16,3-2 0,2-1 15,4-2-15,3-3 0,4-6 16,4-3-16,1-5 0,3-3 0,1-6 16,0-4-16,0-4 0,0-3 15,8-7-15,6-6 0,-3-6 16,-4-6-16,-2-6 0,-5-3 15,-2-9-15,-4-5 0,-2-7 16,-3-3-16,-3 6 0,1-15 16,-4 17-16,-2 8 0,0 9 0,-1 11 15,-1 15-15,0 0 0,0 5 16,0-7-16,0 9 0</inkml:trace>
  <inkml:trace contextRef="#ctx0" brushRef="#br0" timeOffset="95891.46">5406 17642 0,'0'0'0,"0"0"16,11 44-16,1-4 0,2 2 0,-2 5 16,0 2-16,-2-2 0,-1-2 0,-3-3 15,-6-42-15,4 37 0,1-5 16,-2-2-16,-1-7 0,0-1 16,-1-4-16,-1-4 0,0-1 15,0-3-15,0-10 16,-1 8-16,1-2 0,-1-1 0,0-2 15,0-1-15,0-2 0,0-1 16,0-1-16,0-1 0,-7-200 16,10 167-16,1-4 0,2-1 0,2-1 15,3-1-15,3 0 0,1 2 16,0 10-16,5-9 0,-3 12 16,-2 6-16,-2 7 0,-6 6 15,-4 6-15,1-1 0,-3 4 16,0 0-16,0 0 0</inkml:trace>
  <inkml:trace contextRef="#ctx0" brushRef="#br0" timeOffset="96328.95">5881 17899 0,'0'0'0,"0"0"0,-1 43 15,0-9-15,-1-2 0,0-2 16,2-30-16,-1 29 0,-1-3 15,2-22-15,-2 19 0,1 0 0,-2-3 16,2-6-16,1-14 0,0 0 16,-7 42-16,8-56 0,1-6 15,1-6-15,1-6 0,-4 32 16,7-77-16,-1 32 0,0-4 16,2-4-16,1 4 0,0-1 15,1 1-15,2 2 0,4-12 16,-1 19-16,-1 10 0,2 9 15,0 7-15,1 8 0,-4 5 0,5 4 16,17 16-16,-2 9 0,-7 2 16,-2 3-16,-4 3 0,0 4 15,-5 3-15,-2-2 0,-5 0 16,-3-1-16,-3-1 0,-4 0 16,-1-4-16,-1-4 0,0-6 15,1-5-15,1-8 0,2-6 16,-1-3-16,1-1 0,0 4 0,1 4 15,1-3-15,2-4 0,0-2 16,-1-2-16,-1 0 0,1-1 16,0 0-16,-1 0 0</inkml:trace>
  <inkml:trace contextRef="#ctx0" brushRef="#br0" timeOffset="96719.52">7398 17322 0,'0'0'0,"0"0"0,3-34 0,0-2 0,-3 36 16,1-23-16,-2-4 0,0 3 16,-2 0-16,3 22 0,-5-23 15,-2-6-15,-3 0 0,-4 1 16,-1 1-16,-3 2 0,-3 3 0,0 4 15,-2 2-15,-1 5 0,-1 4 16,0 4-16,-1 3 0,-2 5 16,-6 7-16,1 5 0,3 5 15,2 5-15,-61 112 0,65-74 16,10-12-16,3 3 0,4 4 16,4 1-16,7 34 0,6-23 0,5 1 15,2 0-15,3 0 0,1-3 16,-2-5-16,0-7 0,-4-8 15,1-1-15,-3-8 0,-2-7 16,-3-6-16,-2-9 0,-3-11 16,-1-2-16,3 3 0,-5-7 15,0 0-15,3 5 0,-3-5 16,0 1-16,3 2 0,-3-3 16,0 0-16</inkml:trace>
  <inkml:trace contextRef="#ctx0" brushRef="#br0" timeOffset="96953.86">6594 17515 0,'0'0'0,"0"0"0,4 0 16,10-2-16,-4 4 0,2 2 15,6 1-15,5 4 0,-2-1 16,6 4-16,6 1 0,6 4 16,3 2-16,2 2 0,4 0 0,0 1 15,-2-1-15,0 0 0,-3-3 16,-2-1-16,-2-2 0,-3-3 15,-3-2-15,-3-2 0,7-1 16,-4-2-16,-3-2 0,-4-2 16,-6-1-16,-8 0 0,-4-1 15,-8 1-15,7-1 0,-6 1 16</inkml:trace>
  <inkml:trace contextRef="#ctx0" brushRef="#br0" timeOffset="97469.47">7879 17703 0,'0'0'0,"0"0"0,0-13 16,-1-1-16,0 1 0,-1-1 15,-3 1-15,-4-3 0,-2 1 16,-4-2-16,15 17 0,-13-11 0,-4 0 16,0 1-16,-4 1 0,21 9 15,-23-9-15,-5 4 0,-5 0 16,0 4-16,0 4 0,-1 3 15,4 3-15,3 4 0,4 1 16,4 2-16,4 2 0,4 2 16,5-2-16,4 1 0,3-1 15,48 79-15,-6-52 0,-11-19 0,-2-6 16,9-2-16,-8-7 0,1-6 16,0-4-16,-2-6 0,0-6 15,-1-3-15,-1-6 0,-3-4 16,-2-5-16,-4-3 0,-2-2 15,-4-1-15,-3 0 0,-5 1 16,-4 4-16,-5 3 0,-3 6 16,-2 5-16,-2 4 0,-2 7 0,0 5 15,-1 8-15,1 2 0,9 6 16,4-16-16,-1 19 0,-5 67 16,8-55-16,2 2 0,3 2 15,2-6-15,8 7 0,5 0 16,2-5-16,3-5 0,2-5 15,3-6-15,1-6 0,-1-4 16,4-8-16,10-7 0,-14-2 0,-6 0 16,-4 1-16,-8 2 0,-8 5 15,-2 1-15,0 0 0,-1 1 16,-1 1-16</inkml:trace>
  <inkml:trace contextRef="#ctx0" brushRef="#br0" timeOffset="97719.47">8181 16831 0,'0'0'0,"0"0"0,14 88 0,-7-46 15,3 1-15,1 5 0,3 6 16,4 7-16,2 2 0,0 3 16,3 1-16,0 0 0,-1-2 15,-1-2-15,-2-10 0,-3-6 16,-16-47-16,14 37 0,-14-37 15,11 31-15,-10-30 0,10 24 0,0-3 16,-1-5-16,1-7 0,-5-5 16,1 0-16,-2-4 0,32-5 15,-21-7-15,-4-5 0,-7 9 16,0-1-16,-2 2 0,0 1 16,-1 1-16</inkml:trace>
  <inkml:trace contextRef="#ctx0" brushRef="#br0" timeOffset="98156.95">9180 17244 0,'0'0'0,"0"0"0,-7-15 16,-2 0-16,-3-1 0,-3 1 15,-5-1-15,2 4 0,-3 0 16,-3 1-16,-3 1 0,-2-1 0,-1 2 15,1 2-15,0 2 0,3 1 16,4 1-16,17 3 0,-16-1 16,2 2-16,2 4 0,3 4 15,7 0-15,4 3 0,3 0 16,11 27-16,19 16 0,-1-14 16,112 126-16,-100-123 0,0 0 15,-1-2-15,-6-6 0,-6-5 16,-4 0-16,-9-7 0,-7-5 0,-5-9 15,-3-6-15,0 5 0,-11 7 16,-23 1-16,-8-10 0,-2-4 16,-1-6-16,-3-4 0,4-3 15,1-2-15,4-3 0,5-2 16,6 0-16,9 1 0,8 3 16,4-2-16,5 12 0,-1-5 15,1-5-15,1 5 0,1 8 0,0 0 16,0 0-16,0 0 0,0 0 15</inkml:trace>
  <inkml:trace contextRef="#ctx0" brushRef="#br0" timeOffset="98563.13">9328 17302 0,'0'0'0,"0"0"0,30 18 0,-1 0 0,-4-4 15,0-1-15,1 0 0,1-1 16,0-2-16,0-1 0,-1-2 16,-1-3-16,-1 0 0,0-2 15,-19-1-15,19-1 0,3-2 16,-1-3-16,-2 0 0,-4-2 0,-3-3 16,-6 2-16,-4-2 0,-1 2 15,-5 2-15,0 3 0,-1-2 16,-138-119-16,99 107 0,-6 1 15,-3 1-15,-5 2 0,-1 5 16,0 4-16,0 3 0,4 4 16,8 4-16,6 7 0,6 3 15,8 6-15,9 4 0,7 3 16,8 4-16,9 3 0,5-1 0,13 11 16,6-3-16,8 0 0,5-2 15,6-4-15,5-5 0,1-7 16,1-7-16,-1-7 0,-4-3 15,-5-6-15,-12-2 0,-11-2 16,-16 0-16,-3 0 0,-4 0 16,1 0-16,-3 1 0</inkml:trace>
  <inkml:trace contextRef="#ctx0" brushRef="#br0" timeOffset="98734.99">10214 17146 0,'0'0'0,"0"0"0,0 0 0,-2 3 0,0-1 16,2-2-16,-9 7 0,9-7 0,0 0 15,0 0-15,0 0 0,0 0 16,0 0-16,0 0 0,0 0 16,0 0-16</inkml:trace>
  <inkml:trace contextRef="#ctx0" brushRef="#br0" timeOffset="98985.01">10140 17655 0,'0'0'0,"0"0"0,-1 83 15,1-39-15,-1 1 0,-4 7 16,-5 7-16,-8 8 0,-8 4 16,-10 1-16,-14 2 0,-17-5 0,-17-4 15,-124 11-15,84-31 0,51-18 16,73-27-16,0 0 0,0 0 16,-52 19-16,17-5 0,35-14 15,-17 5-15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2-27T17:33:24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7754 7234 0,'0'0'0,"0"0"0,0 0 16,1 4-16,-1-1 0,4 19 0,-4-15 16,-1 2-16,-2 4 0,-1 3 15,-1 3-15,0 2 0,5-21 16,-3 17-16,0 3 0,0 1 15,0 0-15,3-19 0,-3 23 16,0 10-16,-1 4 0,1 2 16,-1 2-16,1 2 0,0 1 15,1 2-15,1 2 0,-1 2 16,0-1-16,1 3 0,0 1 0,0 2 16,-3 175-16,5-148 0,0-16 15,-1-3-15,0 1 0,1 3 16,1 4-16,0-1 0,0-2 15,-1 1-15,0 4 0,-1 3 16,-1 3-16,-1 3 0,1 2 16,0 2-16,-1 1 0,1 0 15,1 1-15,0 0 0,0 1 0,0-1 16,0 1-16,0 2 0,-1-1 16,1 1-16,-1 0 0,-1 0 15,0 0-15,0-1 0,1-1 16,-2 0-16,2-1 0,0-2 15,0-1-15,1 1 0,1-4 16,1 0-16,2-6 0,-2-3 16,1-3-16,1-4 0,0-4 0,0-6 15,3 33-15,-2-35 0,0-7 16,-1-5-16,-1-5 0,0-6 16,-1-5-16,-2-6 0,-1-6 15,0-4-15,0-6 0,0-1 16,-1 1-16,-1 2 0,-1-2 15,-5-3-15,7-3 0,0-3 16,-1-1-16,0 0 0,1-1 0</inkml:trace>
  <inkml:trace contextRef="#ctx0" brushRef="#br0" timeOffset="1718.66">7783 7103 0,'0'0'0,"0"0"0,25-11 0,1 2 16,2 1-16,1 0 0,-6 3 15,3 0-15,3 0 0,5-1 16,3 1-16,4 0 0,5 2 0,3-1 16,5 1-16,6-1 0,4 0 15,8 1-15,4-2 0,5-1 16,3 1-16,5-2 0,5 0 16,5-1-16,2-1 0,4 0 15,6 1-15,4-2 0,3 1 16,5-1-16,7 1 0,1-1 0,4 0 15,6 1-15,3-2 0,2 2 16,4-1-16,3 0 0,2 1 16,3-1-16,1-1 0,4 1 15,0 0-15,2 1 0,3-1 16,1 0-16,2 2 0,0-1 16,3 0-16,1 0 0,-1 1 15,3 0-15,0 0 0,1-1 16,0 1-16,1 0 0,0-1 0,0 2 15,1 0-15,2-1 0,-1 2 16,-1 1-16,1 2 0,0 2 16,0 2-16,1 2 0,-2 1 15,0 2-15,-2 1 0,0 0 16,-2 0-16,-4 2 0,-1 1 16,-4 1-16,-2 0 0,-3 1 15,-4 1-15,-2 0 0,-4 0 16,-3 1-16,-4 0 0,-3 2 0,-3 0 15,-5 0-15,-4-2 0,-4-1 16,-5 0-16,-4-1 0,-5 0 16,-6-1-16,-4-2 0,-6 0 15,-5-1-15,-7-1 0,-4-1 16,-9-2-16,-9-1 0,-6-2 16,75-4-16,-74-1 0,-16 2 0,-8 1 15,-7 0-15,-4 0 0,-3 0 16,-4 1-16,-2 1 0,-2 0 15,-1 1-15,0 0 0,-2 1 16,-1-1-16,4 5 0,1 6 16,-2 5-16,1 6 0,-1 12 15,2 7-15,0 2 0,-1 0 16,1 2-16,-1 6 0,1 6 16,1 1-16,-1 9 0,2 3 15,-1 6-15,1 4 0,2 6 0,-2 3 16,3 5-16,0 6 0,1 5 15,2 3-15,-1 6 0,2 3 16,1 6-16,1 2 0,0 5 16,2 3-16,1 1 0,0 3 15,-1-1-15,0 0 0,2 2 16,1-1-16,-1 3 0,-1 0 16,0-2-16,0 1 0,-2 0 0,0 1 15,-2-3-15,-1-1 0,-1-2 16,1-3-16,-4 0 0,1-3 15,-2-4-15,-2-5 0,-2-5 16,-1-4-16,-3-6 0,-3-4 16,-1-5-16,-3-4 0,0-5 15,-1-6-15,-2-5 0,-3-4 16,-1-7-16,-3-7 0,-4-2 0,0-6 16,-5-5-16,-11 10 0,2-19 15,-3-7-15,-4-7 0,-4-7 16,-5-4-16,-5-6 0,-5-2 15,-7-6-15,-6-3 0,0-4 16,-5-3-16,-4-5 0,-4-2 16,-5-3-16,-5-1 0,-5-2 0,-2 0 15,-3 0-15,-5-1 16,-2-2-16,-4 1 0,-2 1 0,-6 1 16,-4 0-16,-2 0 0,-4-1 15,-4 0-15,-5 0 0,-1 2 16,-4-2-16,-4 2 0,0-1 15,-5 1-15,-2 1 0,-2 0 16,5 2-16,2 1 0,-6 0 16,-7 0-16,-7-1 0,-3 2 0,-5 0 15,-1 0-15,0 0 0,-4 0 16,-1 2-16,-1 1 0,1 0 16,0 2-16,0-1 0,0 3 15,1-1-15,0 1 0,0 1 16,0 1-16,-1 2 0,0 1 15,0-2-15,0 0 0,0 0 16,0 4-16,1 1 0,3 2 16,2 2-16,2 2 0,4 0 0,3 2 15,3-1-15,4 1 0,3-1 16,2 1-16,3 0 0,3-1 16,2 2-16,4-1 0,4 1 15,2 1-15,3 2 0,2 0 16,4 2-16,2 0 0,4 1 15,3 1-15,3-1 0,2 1 16,7 2-16,2-1 0,4 1 0,5 0 16,3 0-16,3 1 0,3-1 15,3 0-15,6-3 0,2 0 16,6 2-16,3-1 0,6-2 16,2-3-16,-1-3 0,20-2 15,10-2-15,10-2 0,14 2 16,0 0-16,6 0 0,0 0 15,0 0-15</inkml:trace>
  <inkml:trace contextRef="#ctx0" brushRef="#br0" timeOffset="2734.21">7793 9522 0,'0'0'0,"0"0"0,25-4 16,3 1-16,-4 0 0,4-1 15,5 1-15,2-1 0,5 2 16,2-1-16,3 2 0,2 0 16,5 0-16,6 0 0,6-1 15,6-1-15,7-1 0,5 0 0,6 0 16,4 0-16,4-1 0,6 1 15,3 0-15,5 1 0,2-1 16,5 1-16,5 0 0,2-2 16,4 2-16,2 0 0,6 0 15,3 0-15,4 1 0,4-2 16,5 3-16,4-1 0,3 1 16,5 1-16,4-1 0,3 1 15,2 1-15,4 2 0,0 0 0,3 1 16,-2 0-16,-1 0 0,3 2 15,4 0-15,5 3 0,4 0 16,3 1-16,3 2 0,3 1 16,2-1-16,2 3 0,1-1 15,3 1-15,0 2 0,-1 1 16,0 1-16,-3-1 0,-1 2 16,-1-1-16,-2 0 0,-1 1 0,-4-1 15,-1 0-15,-2 1 0,-3 2 16,-1 1-16,-3-2 0,-1 4 15,-4 2-15,-2 3 0,-3 0 16,-5 1-16,-3 0 0,-6-3 16,-5 0-16,-7-1 0,-5 0 15,-6-2-15,-5 0 0,-5-1 16,-5 0-16,-5 2 0,-3 2 0,-5 2 16,-4 3-16,-6 4 0,-5 1 15,-6 3-15,-7-2 0,-10-1 16,-9-5-16,-12-2 0,-13-8 15,13 14-15,-36-24 0,-10-6 16,-4-5-16</inkml:trace>
  <inkml:trace contextRef="#ctx0" brushRef="#br0" timeOffset="3452.93">10113 6949 0,'0'0'0,"0"0"0,7 25 16,-1 1-16,-2-2 0,0 5 15,-1 6-15,1 7 0,-1 7 16,0 10-16,0 9 0,-2 9 15,-1 8-15,1 7 0,-1 7 16,0 6-16,-1 7 0,1 5 0,0 5 16,-2 7-16,-1 4 0,-1 4 15,0 6-15,-2 4 0,-1 3 16,0 3-16,-2 3 0,1-1 16,0 1-16,-2-1 0,3-1 15,0-2-15,2-4 0,2-2 16,2-6-16,1-4 0,2-5 15,1-7-15,3-6 0,3-8 16,4-6-16,1-9 0,5-6 0,2-7 16,5-10-16,4-9 0,2-12 15,1-12-15,4-8 0,31 6 16,-42-31-16,-9-4 0,-10-2 16,0 0-16,1 0 0,-3-1 15,1 0-15,-3 0 0</inkml:trace>
  <inkml:trace contextRef="#ctx0" brushRef="#br0" timeOffset="4093.47">14657 6567 0,'0'0'0,"0"0"0,0 0 0,16 39 16,-2-5-16,-1 6 0,1 4 16,-2 7-16,-1 8 0,-2 8 15,-5 9-15,-2 6 0,-2 7 0,-3 6 16,-2 5-16,-2 6 0,-3 6 15,1 5-15,0 4 0,0 6 16,2 4-16,1 6 0,1 4 16,1 4-16,-1 4 0,0 5 15,0 3-15,-2 4 0,0 3 16,-2 4-16,1-1 0,-1 0 16,-2 1-16,2-2 0,0-2 0,0 0 15,0-4-15,2-2 0,2-5 16,2-5-16,2-3 0,1-3 15,2-2-15,-1-3 0,1-5 16,1-2-16,0-6 0,-2-4 16,-1-6-16,0-7 0,-2-6 15,-1-9-15,-3-7 0,-2-12 16,-2-9-16,-4 10 0,4-40 0,3-11 16,2-10-16,5-13 0,0 0 15,0 0-15,0 0 0,0 0 16</inkml:trace>
  <inkml:trace contextRef="#ctx0" brushRef="#br0" timeOffset="4765.32">10212 11524 0,'0'0'0,"0"0"16,0 0-16,0 0 0,0 0 0,0 0 16,0 0-16,0 0 0,0 0 15,0 30-15,1-23 0,1 3 16,1 1-16,1 6 0,-1 5 16,-3-22-16,1 19 0,-1 3 15,-1 5-15,-1 3 0,2-28 16,-4 32-16,-1 9 0,-2 1 15,-2 8-15,2-10 0,0-5 0,-1-3 16,2-4-16,2-12 0,0 2 16,0-5-16,1-4 0,1-2 15</inkml:trace>
  <inkml:trace contextRef="#ctx0" brushRef="#br0" timeOffset="6687.1">7804 8080 0,'0'0'0,"0"0"0,1 10 0,0 2 15,2 3-15,-1 3 0,0 3 16,1 5-16,-3-26 0,1 19 0,-1 2 16,0 2-16,-1 0 0,1-21 15,-2 23-15,-1 6 0,-3-1 16,1-2-16,0-4 0,0-3 15,-1-4-15,2-6 0,2-5 16,-2-2-16,3-2 0,-1 1 16,-20-60-16,25 31 0,2-2 15,2-5-15,0-2 0,5-1 0,2 0 16,2 3-16,2 2 0,0 6 16,0 6-16,1 4 0,-1 7 15,-1 8-15,1 8 0,-4 7 16,-5-4-16,0 12 0,-3 7 15,-3 2-15,-4 2 0,-2 1 16,-2-2-16,0-5 0,2-5 16,0-8-16,2-4 0,1-6 15,-1-1-15,2 3 0,0-1 0,6-1 16,1-8-16,-3-1 0,2-4 16,18-30-16,3-15 0,-10 14 15,-4 7-15,0 1 0,0 2 16,-2 3-16,-1 5 0,-2 6 15,-2 6-15,-4 6 0,2 0 16,0 0-16,1 3 0,-1 2 16,-3-1-16,5 9 0,7 36 15,-5 18-15,-4-20 0,0-12 0,0-8 16,-1-6-16,-1-6 0,0-6 16,0 0-16,-1-4 0,2 2 15,-4-3-15,6 0 0,0-1 16,-3 0-16,11-7 0,39-64 15,-18 3-15,-17 29 0,-5 9 16,-1 7-16,0 4 0,-4 6 0,-2 4 16,-2 3-16,-1 3 0,0 2 15,-2 0-15,-1 1 0,3-2 16,0 0-16,12 29 0,-6 20 16,-5-1-16,0-10 0,1-10 15,0-4-15,1-4 0,1-5 16,1-3-16,1-2 0,-1-4 15,-2-3-15,-1 0 0,0-1 0,23-11 16,33-39-16,-25 10 0,-10 8 16,-2 0-16,-2-5 0,0-1 15,-1-4-15,-3 0 0,-2 0 16,-3 1-16,-2 4 0,-3 3 16,-2 7-16,-4 8 0,-1 11 15,-1 5-15,0-2 0,-1-2 16,-1 3-16,-11 7 0,-8 18 15,-15 33-15,11-9 0,4-6 0,4 0 16,1-3-16,4 0 0,3 0 16,3-1-16,4-3 0,5 0 15,6 0-15,3-5 0,6-5 16,2-4-16,5-9 0,2-3 16,5-7-16,9-5 0,5-5 15,0-6-15,3-6 0,-4-4 16,2-3-16,-1-6 0,-2-1 15,-3-5-15,-4 0 0,-7 2 0,-4 1 16,-2-7-16,-8 7 0,-5 2 16,-5 4-16,-3 4 0,-5 3 15,-4 0-15,-4 4 0,-2 7 16,1 7-16,-1 5 0,4 2 16,-5 4-16,-25 18 0,0 20 15,12 0-15,6 1 0,2 5 16,4 5-16,1 5 0,7-5 15,3 9-15,7-2 0,5-2 0,8-5 16,4-11-16,9 0 0,2-12 16,9-6-16,-6-9 0,-4-6 15,-6-5-15,-10-1 0,-9-2 16,0 0-16,-2 0 0,3 0 16,-7 0-16</inkml:trace>
  <inkml:trace contextRef="#ctx0" brushRef="#br0" timeOffset="7843.25">10734 7969 0,'0'0'0,"0"0"0,-8 26 15,1 0-15,2 0 0,2 2 16,3-28-16,0 52 0,1-30 16,1-2-16,0-6 0,1-5 15,3-5-15,3-6 0,1-7 16,3-6-16,2-5 0,2-4 16,1-4-16,1-2 0,-1-2 0,2-1 15,-5 7-15,0 2 0,-15 24 16,13-20-16,-1 4 0,-1 2 15,12-7-15,-17 18 0,0 2 16,0 2-16,-2 1 0,1 2 16,-2 3-16,0 3 0,0 15 15,-3 9-15,-2 2 0,1-8 16,0-7-16,1-8 0,0-7 16,1 4-16,1-1 0,1 0 0,1-5 15,2 0-15,-1-2 0,-3-1 16,7-1-16,25-12 0,59-60 15,-51 29-15,-13 14 0,-2 3 16,-2 3-16,-3 4 0,-4 4 16,-3 4-16,-7 7 0,-8 4 15,6-2-15,0 1 0,-3 4 16,0 0-16,0 2 0,-3-4 16,1 3-16,-1 8 0,-5 22 0,-6 22 15,3-21-15,5-17 0,2-10 16,1-6-16,-1 2 0,2 3 15,1-2-15,1-1 0,0-1 16,2-2-16,1-1 0,10-5 16,65-57-16,-21-1 0,-31 31 15,-7 7-15,-5 6 0,-3 5 0,-5 4 16,-4 8-16,-3 0 16,-1 1-16,1 0 0,2 0 0,3 14 15,-6-9-15,-1 0 0,0 12 16,-5 34-16,-3 7 0,5-23 15,2-16-15,2-7 0,3 6 16,6 0-16,4-5 0,2-6 16,2-5-16,8-5 0,21-11 15,-5-8-15,-4-2 0,0-2 0,1-3 16,-3-2-16,-1-5 0,1-5 16,-2-2-16,-3 0 0,-3 0 15,-6 6-15,2-7 0,-9 13 16,-6 7-16,-5 7 0,-4 14 15,-1-6-15,-1 3 0,-3 2 16,0 2-16,-2 2 0,-1 1 16,-68 42-16,-5 29 0,43-30 15,9-7-15,3 4 0,5-2 0,1 9 16,9-9-16,5-5 0,6-4 16,5-5-16,7-4 0,5-5 15,8-5-15,8-5 0,9-6 16,10-7-16,2-6 0,-6-4 15,6-2-15,2-4 0,1-3 16,-1-2-16,-5-2 0,-2-4 0,-5-2 16,-4 0-16,-9 0 0,-7 4 15,-1-6-15,-9 6 0,-7 4 16,-4 6-16,-3 3 0,-3 3 16,-6 4-16,-5 5 0,-2 5 15,-4 6-15,-20 13 0,-5 11 16,5 4-16,3 6 0,4 3 15,-2 8-15,4 6 0,5 6 16,4 2-16,5 1 0,8-3 0,5-6 16,9 14-16,11-13 0,8-10 15,7-11-15,10-5 0,9-8 16,3-8-16,4-5 0,14-5 16,-27-5-16,-8-1 0,-8 0 15,-17 3-15,-2-2 0,-3 3 16,-1-1-16,-3 1 0</inkml:trace>
  <inkml:trace contextRef="#ctx0" brushRef="#br0" timeOffset="9108.79">15852 7851 0,'0'0'0,"0"0"0,-1 15 0,-2 3 0,-3 4 16,1-3-16,-2 4 15,-2 3-15,-2 2 0,-2 1 0,-2-2 16,1 0-16,0-4 0,0 0 16,2-4-16,10-17 0,-10 15 15,1-1-15,2-4 0,9-12 16,-10 12-16,7-7 0,7-5 16,49-44-16,-34 25 0,4-3 15,5-4-15,4-5 0,3-5 16,4-1-16,0-3 0,-3 5 0,-4 3 15,-1 4-15,-5 7 0,-5 6 16,-7 7-16,-7 5 0,-6 2 16,7 0-16,-2 3 0,-3 2 15,-1 3-15,-1-1 0,-2 12 16,-29 70-16,-1-21 0,11-28 16,3-6-16,3-5 0,3-3 15,3-6-15,5-4 0,3-11 0,0 2 16,1 2-16,8 3 0,20-3 15,19-10-15,16-10 0,-11-3 16,-3-3-16,1-2 0,-3 1 16,1-3-16,-3-1 0,-4 3 15,1-3-15,-13 7 0,-7 4 16,-9 3-16,-7 6 0,-3 2 16,-1-1-16,2 2 0,-1 3 0,-7 6 15,1-3-15,-10 12 0,-24 30 16,7-14-16,9-9 0,2-4 15,4-1-15,4-5 0,6-4 16,4-11-16,0 7 0,1-1 16,3-1-16,3-2 0,21 0 15,55-22-15,-16-7 0,-21 7 16,-5-1-16,-1 0 0,-1 0 16,-5-1-16,-6 3 0,-7 3 0,-4 4 15,-7 4-15,-8 5 0,4 0 16,-3 0-16,0 3 0,-4 5 15,-2 0-15,-5 6 0,-20 31 16,6-4-16,7-14 0,7-5 16,3-4-16,2-6 0,3-6 15,-1 0-15,2 3 0,2-1 16,1-1-16,15 1 0,34-8 0,29-18 16,-24-2-16,-10-1 0,-1 0 15,-4-1-15,3-5 0,-1-4 16,-1-1-16,-4-2 0,-5 1 15,-6 3-15,-1-6 0,-11 12 16,-7 4-16,-6 7 0,-2 10 16,-2-3-16,0 0 0,-3 1 15,1 6-15,-5-3 0,-7 3 0,-47 25 16,-19 30-16,39-20 0,10-4 16,5 0-16,6 0 0,5-3 15,8 0-15,6-3 0,7-1 16,13 4-16,10-4 0,5-6 15,7-2-15,8-5 0,8-4 16,5-3-16,8-4 0,2-5 16,2-4-16,1-8 0,1-4 15,-4-4-15,-3-5 0,-6-4 16,-3-2-16,-6-3 0,-7-3 0,-6-2 16,-9 0-16,-9 5 0,-5-3 15,-9 5-15,-6 5 16,-11 2-16,-7 3 0,-8 7 0,-4 7 15,-5 6-15,-6 8 0,-6 8 16,-4 8-16,1 8 0,5 3 0,0 8 16,1 7-16,4 6 15,5 7-15,6 4 0,8 4 0,7-2 16,9 1-16,8 1 0,9 1 16,5-6-16,2-6 0,1-7 15,7 3-15,-11-23 0,-5-7 16,-5-8-16,-7-8 0,3 2 15,-5-4-15,0 0 0,0 0 16</inkml:trace>
  <inkml:trace contextRef="#ctx0" brushRef="#br0" timeOffset="10343.09">8096 10739 0,'0'0'0,"0"0"0,5 19 0,-1 4 0,0 3 16,-4-26-16,3 19 15,-2 3-15,2 1 0,-2 0 0,-1-21 16,2 20-16,0 4 0,1-3 16,1-4-16,-1-6 0,31 11 15,-27-35-15,2-4 0,-1-3 0,2-6 16,2-5-16,0-3 0,0-2 15,2-1-15,0-1 0,1 3 16,-2 5-16,-13 28 0,14-20 16,-13 20-16,11-5 0,-5 6 15,-2 3-15,5 11 0,2 29 16,-2 4-16,-5-1 0,-3-1 16,-1-4-16,-1-3 0,1-4 15,1-8-15,1-7 0,0-10 16,0-2-16,0-5 0,-1-1 0,1 0 15,3-1-15,0-2 0,11-14 16,24-54-16,-21 15 0,-8 16 16,-5 7-16,-1 4 0,-2 7 15,-2 4-15,0 7 0,1 2 16,-3 3-16,1 2 0,0-3 16,2 3-16,0 12 0,-1-3 15,0 7-15,6 31 0,5 5 0,-3-16 16,-3-9-16,1-6 0,1-5 15,-2-5-15,1-3 0,-1-4 16,-5-1-16,7-1 0,11-7 16,30-32-16,-17-2 0,-10 9 15,-4-3-15,1-2 0,-1-2 16,-3-3-16,-2-2 0,-5 0 16,-1-3-16,-3 2 0,-1 4 0,-2 5 15,-2 8-15,-1 8 0,-3 7 16,4 13-16,-4-7 0,0 5 15,-7 7-15,-10 23 0,-10 35 16,10-9-16,6-5 16,3 3-16,1-1 0,4 0 0,3-2 15,4-4-15,2-4 0,3-8 0,3-7 16,3-5-16,0-7 16,1-5-16,-2-5 0,-4-3 0,-1-1 15,21-9-15,23-32 0,-18 3 16,-7 1-16,0-1 0,-2-5 15,-1-2-15,-3-3 0,-1-2 16,-3 0-16,0-1 0,-4 2 16,-2 3-16,-3 4 0,-2 4 15,0 7-15,-3 6 0,-2 7 0,1 7 16,0 6-16,0 0 0,-2 1 16,-1 1-16,-9 12 0,-14 35 15,-1 23-15,9-15 0,5 1 16,2 1-16,4 3 0,3 1 15,4 0-15,4-2 0,4-5 16,4-5-16,2-8 0,4-9 16,2-6-16,4-7 0,1-6 15,3-8-15,3-4 0,8-10 0,4-8 16,-14 3-16,-3 0 0,-5 2 16,-6 3-16,-8 7 0,-2 2 15,0 0-15,-2 1 0,0 0 16</inkml:trace>
  <inkml:trace contextRef="#ctx0" brushRef="#br0" timeOffset="11952.34">10908 10544 0,'0'0'0,"0"0"0,0 0 16,-9 36-16,2-6 0,0 2 0,-1 0 15,1-1-15,0 0 0,-1-1 16,3-3-16,2-4 0,1-3 16,1-5-16,1-1 0,1-3 15,1-1-15,0-4 0,38-23 16,-28 0-16,2-5 0,2-3 15,0-3-15,-1-5 0,0-2 16,0-2-16,-1 0 0,1 1 16,-2 3-16,1 4 0,-1 6 0,1 7 15,-3 6-15,0 6 0,-1 8 16,-3 6-16,-7-10 0,4 8 16,4 23-16,1 13 0,-4 0 15,-3-1-15,-2-1 0,-2-2 16,0-4-16,0-5 0,3-8 15,1-5-15,1-2 0,2-3 0,1-5 16,-1-3-16,-1-3 0,3 1 16,-3-3-16,1 0 0,10-4 15,40-42-15,-9-11 0,-19 18 16,-6 5-16,1 1 0,-2 0 16,-3 1-16,-1 4 0,-3 4 15,0 5-15,-5 7 0,-3 5 16,-3 6-16,2-2 0,-1 1 15,3 5-15,-3 1 0,-2 3 0,0-1 16,0 22-16,-5 41 0,-3-5 16,1-20-16,2-9 0,2-6 15,1-6-15,1-6 0,2 0 16,2-1-16,1-5 0,1-4 16,0-3-16,0-1 0,-2-2 15,1-1-15,1 0 0,32-18 16,28-42-16,-32 23 0,-9 6 0,-2-1 15,-1-1-15,-1-1 0,-2 1 16,-1 1-16,-3 2 0,-1 3 16,-3 5-16,0 1 0,-4 5 15,-3 6-15,-4 10 0,5-9 16,-4 5-16,0 2 0,-1 2 16,-1 2-16,-6 15 0,-9 18 15,-5 18-15,5-9 0,4-7 16,1-1-16,4-2 0,1-3 0,2-3 15,1-5-15,2-4 0,0-6 16,2-4-16,0 2 0,1-2 16,0-3-16,1-1 0,-1-3 15,1 1-15,-2-2 0,3 0 16,3-1-16,-3 0 0,30-21 16,63-91-16,-57 55 0,-14 19 0,-4 4 15,-1 3-15,-3 4 0,0 5 16,-4 7-16,-2 7 0,-10 6 15,4 1-15,0 0 0,-1 3 16,0 1-16,0 3 0,6 14 16,-2 13-16,0-3 0,0-7 15,-2-7-15,1-2 0,2-5 16,-1-2-16,0-3 0,2-3 16,4-3-16,27-14 0,5-14 0,-14 1 15,-5 0-15,-2-4 0,-3-2 16,0-2-16,-2-2 0,-2-2 15,-1-2-15,-6 0 0,-2 1 16,-6 3-16,-3 2 0,-3 5 16,-3 3-16,-3 6 0,-2 6 15,-2 7-15,-4 5 0,2 5 16,-21 12-16,-10 16 0,6 6 16,-1 7-16,3 3 0,1 8 0,3 6 15,2 4-15,4 4 0,6-2 16,5-5-16,8-7 0,5-2 15,6-6-15,5-8 0,4-7 16,6-6-16,4-8 0,0-7 16,4-5-16,6-7 0,12-9 15,0-5-15,2-5 0,-5-2 16,3-6-16,2-5 0,1-2 16,0-5-16,1-4 0,-2-1 0,-4-2 15,-4 4-15,-6 1 0,0-5 16,-3 0-16,-8 3 0,-5 4 15,-2-6-15,-9 13 0,-6 7 16,-4 6-16,-6 4 0,-4 7 16,-2 7-16,-4 4 0,-16 11 15,-10 16-15,5 7 0,5 5 16,0 8-16,-2 8 0,4 6 0,4 6 16,5 5-16,10 0 0,7-1 15,8-4-15,8-2 0,8-4 16,9-7-16,7-7 0,6-11 15,5-8-15,3-7 0,3-10 16,32-6-16,-15-11 0,-6-5 16,0-6-16,-1-6 0,-2-4 15,-4-4-15,-4-6 0,-5-5 16,-9 4-16,-5 1 0,-4-1 0,-9 13 16,-7 6-16,-4 10 0,-4 8 15,0-3-15,-1 5 0,0 0 16,0 0-16</inkml:trace>
  <inkml:trace contextRef="#ctx0" brushRef="#br0" timeOffset="13342.89">15529 10308 0,'0'0'0,"0"0"0,0 0 0,1 12 15,0 2-15,1 3 0,0 3 16,-2-20-16,0 17 0,0 3 16,-1 6-16,-2 2 0,3-25 15,-4 30-15,-3 8 0,-1 2 16,-3-2-16,1-3 0,0-2 15,0-5-15,1-4 0,2-4 16,2-5-16,1-8 0,2-5 0,1-2 16,1-1-16,-1-1 0,1 2 15,41-33-15,-21 8 0,69-80 16,-47 54-16,-8 10 0,-6 4 16,-3 2-16,4-2 0,-2 10 15,-3 8-15,-2 5 0,-5 5 16,-5 3-16,-3 2 0,-1 3 15,-6 0-15,5 3 0,-1 9 0,-5 12 16,-9 23-16,-5 0 0,2-13 16,1-6-16,2 0 0,3-4 15,3-6-15,2-6 0,3-1 16,4 1-16,8-5 0,2-4 16,6-4-16,19-8 0,5-6 15,-6-1-15,1-3 0,0-4 16,0-4-16,0-3 0,-5 2 0,-3 0 15,4-3-15,-8 6 0,-5 3 16,-7 6-16,-7 7 0,-11 7 16,7-4-16,-3 3 0,-2 4 15,-4 6-15,-5 5 0,-23 37 16,-1-2-16,9-11 0,4-5 16,1-1-16,3-3 0,4-3 15,5-5-15,4-8 0,3-1 16,5 2-16,5-4 0,7-3 0,3-6 15,11-5-15,12-9 0,-6-4 16,-4-3-16,0-3 0,2-5 16,-3-2-16,-2-3 0,-3 1 15,-3-1-15,-4 4 0,-2 3 16,-6 7-16,-3 5 0,-11 14 16,9-8-16,-7 6 0,1 2 15,-1 4-15,-2 7 0,-1-6 0,0 9 16,-6 43-16,-3 6 0,4-19 15,4-11-15,3-3 0,5-1 16,2-4-16,5-6 0,6-5 16,2-7-16,3-3 0,6-3 15,7-6-15,2-4 0,-3-2 16,-1-3-16,2-8 0,-1-3 16,0-4-16,-3-3 0,-2-2 15,-2-3-15,-4-1 0,-3 0 0,-4 1 16,-6 3-16,-5 5 0,-5 4 15,-3 7-15,-5 0 0,-3 5 16,-2 6-16,-5 3 0,1 4 16,-23 10-16,-7 13 0,9 3 15,2 3-15,2 4 0,2 2 16,4 1-16,3 1 0,6 4 16,5-2-16,6-1 0,6 0 0,6-1 15,9-5-15,6-4 0,8-3 16,7-4-16,6-6 0,3-6 15,6-5-15,7-6 0,2-6 16,-6-3-16,3-3 0,2-5 16,0-4-16,-1-2 0,-3-5 15,-4-3-15,-3-5 0,-4-3 16,-5-3-16,-8 1 0,-8-1 0,-6 4 16,-5-10-16,-9 9 0,-7 2 15,-6 6-15,-7 6 0,-5 6 16,-6 7-16,-3 5 0,-3 8 15,-6 8-15,-1 8 0,3 7 16,3 8-16,6 6 0,6 9 16,9 9-16,6 1 0,12 21 15,10-5-15,12 3 0,12 1 16,12 0-16,5-1 0,1-7 0,-5-9 16,-7-12-16,-44-46 0,37 37 15,-2-4-15,-20-21 0,-15-12 16,0 0-16,0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2-27T17:34:31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3117 4585 0,'0'0'0,"0"0"0,0 0 0,17-12 16,-7 6-16,1 0 0,6 0 16,5 0-16,-1 1 0,7-1 15,10 0-15,7-2 0,14-2 16,11 0-16,10-1 0,8-1 16,8 0-16,6 0 0,7 1 15,3 0-15,3 2 0,0 1 16,-1 2-16,-1 0 0,-1 3 15,-4 2-15,-2-1 0,-2 4 0,-4 0 16,-5 1-16,-3 1 0,-6 1 16,-5 0-16,-9-1 0,-7 0 15,-7-1-15,36 1 0,-41 0 16,-10-1-16,-4 1 0,-6-1 16,-5 0-16,-6 0 0,-5-1 15,-7-1-15,-3 0 0,-7-1 16,0 0-16,15 1 0,-11-1 15,-4-1-15,-1 1 0,-18-4 0,-4 0 16,-25-5-16,-14 0 0,7-1 16,6 4-16,-3 2 0,-6-2 15,-5 0-15,1-1 0,-6 1 16,-7-1-16,-4 1 0,-6 0 16,-3 0-16,-3 3 0,-2 1 15,-3 0-15,-1 3 0,-1 1 0,-1-1 16,-3 1-16,4 2 15,1 0-15,6 2 0,4 1 0,5 1 16,7 0-16,11 1 0,9-1 16,-3 2-16,17-3 0,7-3 15,7-1-15,5-1 0,7 0 16,3-2-16,3 1 0,2 0 16,1-1-16,0 0 0,2 0 15,1 0-15,-1 0 0,1 0 16,1 0-16,-2 1 0,3-1 0,-5 0 15,-14-1-15,20 1 0,0 0 16,0 0-16,0 0 0,0 0 16,-1 0-16,0 0 0,0 1 15,0-1-15,0 0 0,1 0 16,0 0-16,1 0 0,0 0 16,-1 0-16,1 0 0,0 0 0,0 0 15</inkml:trace>
  <inkml:trace contextRef="#ctx0" brushRef="#br0" timeOffset="12247.3">2949 5088 0,'0'0'0,"0"0"0,1 6 0,1 11 0,-1-4 15,-1 2-15,-1 5 16,1-20-16,0 18 0,-1 4 0,1 4 16,0 4-16,1-27 15,-1 33-15,0 11 0,1 5 0,0 4 16,1 0-16,-1 0 0,0 0 15,1 0-15,-1-2 0,0-2 16,0-2-16,0-1 0,0-4 16,0-1-16,1-4 0,-1-4 0,1-3 15,1-5-15,3 32 0,-5-52 16,1 9-16,-1-9 0,-1-8 16,0 0-16,1 7 0,1-2 15,-2-14-15,0-3 0,-1 5 16,2-1-16,-1 0 15,0-21-15,4-26 0,3 6 0,-1 10 16,0 5-16,2-2 0,2 1 0,3 2 16,1 3-16,2 0 0,2 1 15,3 4-15,2 2 0,3 3 16,1 2-16,3 4 0,1 3 16,1 4-16,2 2 0,0 5 15,1 3-15,2 5 0,-1 6 16,-2 2-16,-3 4 0,-5 2 15,-4-1-15,-7 2 0,-2 2 16,-6 1-16,-3-1 0,-3-1 0,-3 0 16,-4 6-16,-3 1 0,-4-2 15,-2-2-15,-3 0 0,-2-2 16,-2 0-16,-2-3 0,-4-1 16,0-2-16,-2 1 0,-2-4 15,-1-2-15,1 2 0,0-4 16,2 0-16,1-3 0,3-4 15,5-2-15,4-3 0,0-1 0,1-6 16,2-1-16,6-2 0,3 1 16,3 3-16,0-1 0,2 3 15,0-5-15,1-4 0,4-8 16,1 5-16,-3 8 0,-1 5 16,1-1-16,0 0 0,-1 0 15,-1 2-15</inkml:trace>
  <inkml:trace contextRef="#ctx0" brushRef="#br0" timeOffset="12653.49">3891 5828 0,'0'0'0,"0"0"0,0 0 0,0 0 16,-5 0-16,-13 0 0,8 1 16,1 2-16,-2 4 0,-2 2 15,-1 4-15,-2 4 0,6 0 16,-1 2-16,0 2 0,2 2 15,1 1-15,2-1 0,1-1 0,3-2 16,1-1-16,1-18 0,1 17 16,4 6-16,6-2 0,3-3 15,3-2-15,2-6 0,3-1 16,2-6-16,0-2 0,2-3 16,8-6-16,72-40 0,-63 14 15,-15 4-15,-5-2 0,-5-2 0,-6-1 16,-5 0-16,-3 0 0,-6-12 15,-4 13-15,-5 5 0,-6 4 16,-4 4-16,-5 5 0,-5 4 16,-4 6-16,-3 5 0,0 5 15,-1 5-15,0 4 0,1 2 16,4 2-16,4 1 0,5 2 0,8 1 16,4 0-16,8-3 15,6-2-15,3-4 0,3-2 0,-1-2 16,1-4-16,-1-1 0,-1-2 15,-5-2-15,0 0 0,0 0 16,0 0-16</inkml:trace>
  <inkml:trace contextRef="#ctx0" brushRef="#br0" timeOffset="13106.62">4485 5703 0,'0'0'0,"0"0"0,-20 5 0,1 2 16,1 3-16,-1 4 0,1 4 15,3-3-15,2 5 0,-2 1 16,3 1-16,0 0 0,2 2 0,3-2 16,1-1-16,0 0 0,6-20 15,-2 18-15,1 0 0,1-3 16,5 4-16,2 1 0,5-3 15,4-3-15,1-4 0,3-3 16,3-3-16,2-3 0,3-5 16,87-40-16,-60 10 0,-21 5 15,-4-2-15,-4-5 0,-3-3 16,-4-2-16,-4 0 0,-7 0 16,-4 1-16,-4 1 0,-5 4 0,-5 1 15,-12-5-15,1 14 0,-4 3 16,-2 6-16,0 5 0,-3 5 15,1 5-15,-1 3 0,1 2 16,2 4-16,3 2 0,5 2 16,5 1-16,5-1 0,6-1 15,2 0-15,3-2 0,1-2 0,1-2 16,0-1-16,-4-5 0,0 0 16,0 0-16,0 0 0,0 0 15</inkml:trace>
  <inkml:trace contextRef="#ctx0" brushRef="#br0" timeOffset="16372.03">5056 5076 0,'0'0'0,"0"0"0,8-12 0,-1 1 16,-7 11-16,0 0 0,0 0 15,16-35-15,-15 30 0,-1 5 16,-2-6-16,-3 11 0,5-5 16,-24 27-16,14-11 0,1 4 15,-1 7-15,3-3 0,0 5 0,-1 6 16,-1 3-16,1 4 0,-1 5 16,-1 2-16,1 2 0,0 2 15,-1-1-15,1-1 0,1-3 16,0-2-16,-12 69 0,11-59 15,3-13-15,-1-4 0,3-4 16,2-2-16,3-6 0,1 0 16,2-3-16,0-2 0,2-7 0,-2-3 15,0-5-15,-1-3 0,-1-2 16,2 3-16,4 0 0,0-4 16,8-4-16,-10 1 0,-2-1 15,-1-1-15,1-1 0,-1 1 16,-1-1-16</inkml:trace>
  <inkml:trace contextRef="#ctx0" brushRef="#br0" timeOffset="16840.73">5258 5729 0,'0'0'0,"0"0"0,0 0 0,11 5 16,4-1-16,0 0 0,3-2 15,1 0-15,3-1 0,1-3 0,-23 2 16,16-2-16,3-2 16,0-1-16,2 0 0,-19 4 0,19-6 15,5-4-15,0-1 0,-2-1 16,-2-2-16,-2 1 0,-3 0 16,-2 2-16,-4 0 0,-3 2 15,-2 2-15,-2 1 0,-3 3 16,1 1-16,-2 1 0,-4-19 15,-15 8-15,-83 4 0,77 14 0,-1 2 16,-1 2-16,-2 4 0,29-13 16,0 0-16,-18 22 0,-64 80 15,61-70-15,2 0 0,3 1 16,3 0-16,6-8 0,0 5 16,5-1-16,4 0 0,8 3 15,3-3-15,4-5 0,3-2 16,3-5-16,3-5 0,1-4 15,2-5-15,3-4 0,3-4 0,-3-5 16,5-2-16,-14 3 0,-7 1 16,-5 2-16,-5 3 0,-3 2 15,0-1-15,0 0 0,-3 2 16,0 0-16</inkml:trace>
  <inkml:trace contextRef="#ctx0" brushRef="#br0" timeOffset="17762.56">6170 5617 0,'0'0'0,"0"0"0,0 0 15,-15-12-15,-2 0 0,2 1 16,-3 2-16,0 0 0,-3 2 0,21 7 15,-17-2-15,1 1 0,-3 1 16,-1 3-16,17-2 0,-21 5 16,-8 5-16,-1 5 0,0 3 15,3 5-15,1 1 0,3 4 16,2 0-16,4 2 0,5 1 16,4-1-16,3-1 0,5-3 15,19 58-15,5-46 0,-2-16 16,1-7-16,-1-6 0,1-5 0,-3-2 15,4-5-15,15-6 0,-3-8 16,-4-4-16,3-12 0,-9 2 16,1-6-16,-2-4 0,-16 14 15,13-47-15,-7 28 0,-4 5 16,-2 8-16,-3 6 0,-3 7 16,-4 10-16,-1 7 0,-4 8 0,-3 8 15,0 7-15,2-1 0,-4 12 16,2 4-16,3 3 0,1 0 15,4 1-15,3-3 0,4-1 16,4-4-16,4-4 0,2-5 16,2-6-16,-2-5 0,0-4 15,-4-5-15,-4-1 0,5-1 16,0-2-16,-3 1 0,9-4 16,-5 0-16,-4 1 0,-2 1 0,-1-1 15,-2 2-15,1 0 0,0-1 16,0 1-16,47-98 0,-34 53 15,0-3-15,1 3 0,-2 8 16,-1 9-16,-5 11 0,-3 12 16,-3 11-16,-3-5 0,-1 37 15,0-18-15,-1 7 0,0 8 16,1 0-16,-1-4 0,1-2 0,0-5 16,1-3-16,0-7 0,0-2 15,0-4-15,0-2 0,0 2 16,0-7-16,0 0 0,0 12 15,3-4-15,2-15 0,-3 3 16,1-2-16,5-15 0,18-58 16,-3 6-16,-5 25 0,-3 6 15,3 5-15,2 3 0,-2 5 0,2 7 16,-2 5-16,2 6 0,-1 6 16,-1 2-16,1 3 0,8 6 15,0 2-15,-1 4 0,-1 4 16,-3 4-16,-1 3 0,-4 2 15,-1 2-15,-5 4 0,-2 1 16,-1-1-16,-3 0 0,-3-1 16,0 0-16,-2-1 0,1-2 15,0-4-15,0 0 0,0-5 16,0 2-16,-1-13 0,1 2 0,-1-5 16,1 4-16,-1-8 0,0 6 15,0-6-15,0 3 0,1 2 16</inkml:trace>
  <inkml:trace contextRef="#ctx0" brushRef="#br0" timeOffset="18512.5">7002 5257 0,'0'0'0,"0"0"0,29-9 0,1 1 0,2 0 16,-6 5-16,1 1 0,1-1 0,1 1 15,1 1-15,0 0 0,0 1 16,-1-2-16,-2 1 0,-21 1 16,20 0-16,1-1 0,-3 1 15,-3 0-15,-4-1 0,2 1 16,-11 0-16,3 0 0,-5 0 16,2 0-16,-6 0 0,3 0 15,-3 0-15,19 1 0,-21-1 16</inkml:trace>
  <inkml:trace contextRef="#ctx0" brushRef="#br0" timeOffset="18887.48">7088 5320 0,'0'0'0,"0"0"0,0 0 0,0 0 0,0 0 16,0 0-16,0 0 0,0 0 15,1 6-15,5 27 0,-7-24 16,0 5-16,-2 4 0,0-1 0,-2 4 15,-1 8-15,-1 4 0,-4 6 16,-2 4-16,-2 3 0,1 1 16,1 0-16,2-1 0,0-3 15,1-4-15,3 0 0,6-39 16,-5 35-16,-1 3 0,0-3 16,3-1-16,2-5 0,0-3 0,2-4 15,0-3-15,2 0 0,13 29 16,-5-30-16,-1-6 0,3-2 15,2-1-15,6-2 0,7 2 16,5-3-16,-1-3 0,1 0 16,0-2-16,5-3 0,4 0 15,1-1-15,-1-2 0,-2 1 16,-1-5-16,5 0 0,-16 0 0,-6 3 16,-7 1-16,-7 3 0,-4 1 15,0-1-15,-3 2 0,0 0 16,0 0-16</inkml:trace>
  <inkml:trace contextRef="#ctx0" brushRef="#br0" timeOffset="19496.8">7908 5306 0,'0'0'0,"0"0"0,15-9 0,2 0 0,0 1 16,3 2-16,2 0 0,-1 4 16,2-1-16,-23 3 0,15-1 15,-1 0-15,2 0 0,-3 0 16,0-1-16,1 1 0,-3 0 15,1 0-15,-2 1 0,-1 0 16,1 0-16,-2 1 0,-1-1 16,-1 1-16,1 1 0,-2 0 15,0-1-15,-1 3 0,-1-2 16,3 9-16,-3 4 0,-3 5 0,-7 32 16,-8 31-16,5-20 0,6-16 15,0-6-15,2-2 0,3 2 16,4 3-16,2 1 0,4 1 15,0 0-15,3 0 0,0-2 16,2-3-16,-2-2 0,0-1 16,-1-3-16,-3-4 0,0-3 0,-2-2 15,-2-1-15,-2-4 0,-1-6 16,-2-5-16,-1-3 0,0-5 16,0 7-16,-1-1 0,-3 2 15,-3 1-15,-5-2 0,1-4 16,-6-2-16,-11-3 0,-22-6 15,0-2-15,12-1 0,5 2 16,2 0-16,1 2 0,4-1 16,5 2-16,3 1 0,7 1 0,4 2 15,-2-1-15,7 1 0,-7-2 16,9 2-16,-4 0 0,2 0 16,0 0-16,-2 0 0,4 0 15,0 0-15</inkml:trace>
  <inkml:trace contextRef="#ctx0" brushRef="#br0" timeOffset="29058.67">9141 4949 0,'0'0'0,"47"-8"0,-1 2 15,9 0-15,10 0 0,11 0 16,11 2-16,12 0 0,12 1 15,6 3-15,7 3 0,3 1 0,2 1 16,-1 2-16,-3 0 0,-5 0 16,-5-1-16,-7 1 15,-6-2-15,-9 2 0,-8 2 0,-6-1 16,-11-2-16,-8 0 0,-8-1 16,-8-1-16,-44-4 0,59 6 15,-21-1-15,-8-1 0,-6 0 16,-6 0-16,-7-1 0,-4-2 0,2 2 15,-5-3-15,0 2 0,-4-2 16,0 0-16,0 0 0,0 0 16,0 0-16,0 0 0,0 0 15</inkml:trace>
  <inkml:trace contextRef="#ctx0" brushRef="#br0" timeOffset="33558.37">10169 5347 0,'0'0'0,"0"0"0,-5 31 0,0 2 0,0-3 16,-2 7-16,-1 8 0,-2 5 15,0 6-15,-3 4 0,2-2 16,0-1-16,3-6 0,1-4 16,0-6-16,2-4 0,-1-6 0,2-3 15,1-5-15,3-22 0,-3 20 16,0-2-16,1-4 0,0-3 16,1-3-16,0-4 0,1-5 15,-1 11-15,0-5 0,2-4 16,4-18-16,-4 12 0,6-12 15,23-44-15,3-2 0,-10 19 0,0 4 16,0 2-16,2 3 0,1 3 16,1 3-16,1 5 0,2 3 15,0 4-15,2 4 0,0 3 16,1 4-16,-1 3 0,1 5 16,1 3-16,-3 2 0,-2 4 15,-3 3-15,-3 3 0,-6 2 16,-2 0-16,-4 3 0,-5-2 15,-4-5-15,-3-2 0,-7 15 0,-11 1 16,-3-6-16,-5-3 0,-3-2 16,-3-3-16,-3-1 0,-4-2 15,-1-1-15,-2-2 0,-2-2 16,2-1-16,0-1 0,2-2 16,2-2-16,3-1 0,5-1 15,4-3-15,6-2 0,6-3 16,5-5-16,7-5 0,8-9 0,16-24 15,-7 25-15,0 4 0,-2 4 16,-2 5-16,-6 7 0,0 2 16,-2 0-16,0 1 0,0 2 15</inkml:trace>
  <inkml:trace contextRef="#ctx0" brushRef="#br0" timeOffset="33995.86">12078 5508 0,'0'0'0,"0"0"0,0 0 0,19-3 16,1 1-16,6-1 0,-4 2 15,6 0-15,5 1 0,7 1 16,7 0-16,8 2 0,5 1 16,6 0-16,1 2 0,-1 0 15,-5-1-15,0 1 0,-6-1 16,-8-1-16,-7 0 0,-8-1 0,-16-3 16,-16 0-16,0 2 0,16-1 15,-12-1-15</inkml:trace>
  <inkml:trace contextRef="#ctx0" brushRef="#br0" timeOffset="34230.18">11967 5875 0,'0'0'0,"0"0"0,88-4 0,-43 3 16,10 1-16,11-3 0,9-1 15,7-1-15,2 1 0,1 0 16,-1 0-16,-4 0 0,-13 1 16,-12 0-16,-55 3 0,0 0 15,52-2-15,-9 0 0,-9 0 16,-34 2-16,8-1 0,8 1 0,-16 0 16,0 0-16</inkml:trace>
  <inkml:trace contextRef="#ctx0" brushRef="#br0" timeOffset="35261.35">13921 5420 0,'0'0'0,"0"0"0,5 8 15,0 3-15,-1 4 0,0 5 16,-2 4-16,0-2 0,-2 3 0,0 6 16,-1 3-16,0 2 0,-2 0 15,-2 2-15,1-3 0,-1-2 16,0-3-16,4-24 0,-4 22 16,-1 1-16,0-3 0,2-5 15,0-3-15,1-5 0,1-4 16,0-2-16,1-1 0,0-3 0,0 1 15,1-4-15,-5 9 0,4-9 16,0-1-16,27-174 0,-15 136 16,0-5-16,4-3 0,1-4 15,4-1-15,4 2 0,0 3 16,0 6-16,2 6 0,4 1 16,-1 10-16,0 6 0,1 7 15,-3 7-15,2 6 0,3 8 16,-1 9-16,-4 7 0,-4 6 0,-2 5 15,-5 7-15,-1 3 0,-4 1 16,-1 1-16,-3-5 16,-3 2-16,-2-2 0,0-2 0,-2-3 15,0-3-15,2-3 0,0-5 16,2-4-16,4 2 0,-5-17 16,-1-2-16,0-2 0,0-1 15,-1-2-15,1 1 0,-2-3 0,2 5 16,-2-5-16</inkml:trace>
  <inkml:trace contextRef="#ctx0" brushRef="#br0" timeOffset="35730.07">14766 5857 0,'0'0'0,"0"0"0,20 1 0,0 0 0,0-2 15,3-2-15,2-2 0,-5-1 16,0 0-16,3-3 0,1 0 16,1-4-16,0-1 0,1-1 15,-1-1-15,0-1 0,-2-1 0,-20 15 16,18-16-16,1-1 0,-3 1 15,-3 0-15,-3 1 0,-4 2 16,-3 3-16,-2 2 0,-2 4 16,-3-20-16,-1 22 0,-1-2 15,-5 0-15,0 3 0,0 3 16,1 0-16,-5 3 0,-38 30 0,-24 54 16,57-54-16,3 3 15,3-4-15,3 9 0,5 1 0,3 1 16,4-1-16,4-3 0,5-4 15,3-5-15,5-7 0,2-5 16,3-7-16,0-6 0,0-4 16,12-5-16,-17 1 0,-5 0 15,-5 1-15,-4 0 0,-4 2 16,1 0-16,-1-1 0,0 1 0,-1 1 16</inkml:trace>
  <inkml:trace contextRef="#ctx0" brushRef="#br0" timeOffset="36183.18">15550 5691 0,'0'0'0,"0"0"0,0 0 0,-8 41 0,0-3 16,4-3-16,1 1 0,3 1 15,2 0-15,2-2 0,2-1 16,2-4-16,0-3 0,2-5 0,-10-20 16,12 17-16,2-1 0,1-4 15,0-5-15,-2-5 0,-4-1 16,-2-2-16,0-2 0,16-6 15,11-18-15,-6-8 0,-7 0 16,-4 1-16,0 0 0,28-78 16,-29 67-16,-7 17 0,-3 7 15,-2 8-15,-4 11 0,3-7 0,-2 3 16,-1 4-16,-1 9 0,1-7 16,0 0-16,-2 7 0,-3 41 15,6 17-15,4-24 0,0-12 16,-1-10-16,0-7 0,0-3 15,1-3-15,0-1 0,2-2 16,-3-3-16,0 0 0,-3-2 16,5 1-16,-3-1 0,11-5 15,56-77-15,-19-11 0,-27 39 0,-5 4 16,-1 0-16,-4 4 0,-3 5 16,-2 5-16,-3 8 0,-2 7 15,-4 21-15,3-17 16,-3 15-16,0-3 0,0 3 0,-1 2 15,-1 3-15,-1 6 0,1-3 16,1-2-16,-1 3 0,0 0 0,0-2 16,1 1-16</inkml:trace>
  <inkml:trace contextRef="#ctx0" brushRef="#br0" timeOffset="37261.25">17094 5128 0,'0'0'0,"-10"35"0,0 0 16,1 9-16,0 11 0,1 13 16,2 10-16,3 8 0,5 5 15,2 2-15,4-4 0,-1-7 16,0-14-16,-1-15 0,-6-53 16,0 0-16,6 43 0,-3-8 15,0-8-15,-3-24 0,2 19 16,-1-2-16,0-7 0,0-4 0,-1-9 15,1 15-15,-1-9 0,1-5 16,-1-5-16,0-31 0,5-29 16,3-15-16,3 12 0,0 5 15,3 2-15,2-2 0,2 4 16,1 7-16,1 10 0,5-1 16,-1 15-16,1 8 0,2 8 15,2 6-15,3 8 0,7 9 0,-2 7 16,-1 5-16,-4 6 0,-3 5 15,-5 5-15,-6 3 0,-6 1 16,-8-2-16,-7 4 0,-7-3 16,-6-2-16,-5-3 0,-2-3 15,-4-3-15,-1-4 0,-5-3 16,-1-2-16,-3-5 0,0-1 16,0-2-16,1-5 0,3-4 15,3-4-15,3-5 0,2-6 0,4-8 16,8-5-16,6-6 0,3-1 15,9-4-15,7-6 0,8 2 16,4 3-16,3 4 0,5-2 16,-12 15-16,7-5 0,-10 9 15,-6 6-15,-6 3 0,0 1 16,-5 3-16,0 0 0,0 0 0,0 0 16,61-23-16,116-23 15,-129 36-15,19 0 0,-24 4 0,-10 4 16,-8 4-16,-8 4 0,-6 4 15,-6 3-15,-3 6 0,-7 20 16,-6 8-16,3-8 0,3-5 16,3-3-16,3-2 0,4-1 15,5-3-15,5-5 0,4-4 16,1-6-16,4-4 0,3-6 0,6-5 16,2-5-16,-3-6 0,-1-3 15,-2-3-15,-2-6 0,-4-4 16,-3-4-16,-2-4 0,-5-1 15,-3 1-15,-6 2 16,-4 1-16,-6 2 0,-6 3 0,-5 8 16,-6 5-16,-4 7 0,-4 6 15,-7 8-15,-6 7 0,2 6 16,3 1-16,5 2 0,6-1 0,-3 5 16,13-10-16,7-1 0,5-5 15,1-2-15,3-3 0,2-1 16,0 0-16,0 0 0,0 0 15</inkml:trace>
  <inkml:trace contextRef="#ctx0" brushRef="#br0" timeOffset="37589.32">18328 5670 0,'0'0'0,"0"0"0,-17 38 0,1 1 0,16-39 15,-9 31-15,9-31 0,-6 29 16,2-4-16,4 0 0,4-3 15,-4-19-15,6 19 0,6 1 16,4-4-16,3-4 0,3-4 16,1-5-16,-1-5 0,1-2 0,6-5 15,0-5-15,-2-4 0,-3-4 16,-3-3-16,-1-2 0,-4-3 16,-4 0-16,-2-59 0,-23 25 15,-1 39-15,-3 4 0,-5 6 16,22 12-16,-25 8 0,-69 24 15,56-16-15,3 0 0,5 4 16,4-2-16,8-3 0,6-1 16,5-4-16,5-2 0,2-3 0,2-2 15,1 0-15,0-2 0,-3-1 16,0 0-16,0 0 0</inkml:trace>
  <inkml:trace contextRef="#ctx0" brushRef="#br0" timeOffset="37808.08">18872 5171 0,'0'0'0,"0"0"0,-3 42 0,1-7 0,-1 2 16,-1 4-16,1 4 0,0 2 16,0 3-16,3-1 0,0-2 15,2-2-15,1-2 0,1-6 16,2-4-16,-6-33 0,4 28 15,2 12-15,-1-15 0,-1-6 16,-1-6-16,-1-3 0,-1-6 0,0 2 16,-1-6-16,0 0 0,0 0 15</inkml:trace>
  <inkml:trace contextRef="#ctx0" brushRef="#br0" timeOffset="38136.18">19090 5668 0,'0'0'0,"0"0"0,0 0 15,38-2-15,0-1 0,-8-1 16,1-1-16,0-1 0,1-3 0,0-1 16,0-2-16,-3-2 0,-4-1 15,-3 0-15,-5-1 0,-15 16 16,11-14-16,-1-2 0,-4 0 16,-5 5-16,-3 8 0,1-3 15,-2 0-15,-115-36 0,83 49 16,0 4-16,-1 5 0,0 4 15,34-20-15,-12 20 0,-32 60 0,29-48 16,5 0-16,6 0 0,7-1 16,4-12-16,11 8 0,10-3 15,6-6-15,6-4 0,4-5 16,1-3-16,8-2 0,-17-3 16,-7-1-16,-10 0 0,-6-1 15,-9 1-15,2 0 0,-3-1 16,3 0-16,-6 1 0</inkml:trace>
  <inkml:trace contextRef="#ctx0" brushRef="#br0" timeOffset="38495.54">19809 5477 0,'0'0'0,"0"0"0,-32 11 0,-1 0 0,6 1 15,-1 5-15,-1 5 0,0 4 16,3 3-16,2 1 0,4 1 0,5-3 15,4-2-15,5-3 0,4-3 16,3-1-16,-1-17 0,4 14 16,3 4-16,7-4 0,1-3 15,3-5-15,1-3 0,-1-3 16,2-4-16,109-56 0,-103 36 16,1-3-16,-2-1 0,-4-2 15,-2 2-15,-5 3 0,-3 5 0,-11 18 16,9-16-16,-10 17 0,1-1 15,-1 6-15,-2 2 0,-2 14 16,-4 23-16,3-2 0,2-9 16,4-3-16,0-5 0,1-5 15,1 4-15,-1-16 0,0-1 16,-1-3-16,1 2 0,-1-6 0,1 5 16,-1-6-16,0 2 0,0-2 15</inkml:trace>
  <inkml:trace contextRef="#ctx0" brushRef="#br0" timeOffset="38839.25">20263 5738 0,'0'0'0,"0"0"0,0 0 0,-7 40 16,-1 0-16,8-40 0,-5 28 0,5-28 16,-1 6-16,-4 19 0,0 0 15,1-4-15,-11 44 0,14-62 16,1-6-16,2-4 0,0-4 15,3-7-15,-2 0 0,-3 18 16,17-92-16,-7 52 0,-1-5 16,0 2-16,0-5 0,3-2 15,-1 2-15,1 7 0,-2 7 16,-10 34-16,24-56 0,-10 37 0,-4 11 16,-4 7-16,-2-1 0,-3 2 15,5 1-15,26 22 0,16 54 16,-24-25-16,-8-10 0,-4-2 15,-2-1-15,-3-3 0,-3-3 16,0-2-16,0-5 0,0 5 16,-2-20-16,-1-3 0,1-2 15,-1-1-15,-1-2 0,1 0 0,-1-3 16,0 0-16,0 0 0</inkml:trace>
  <inkml:trace contextRef="#ctx0" brushRef="#br0" timeOffset="39214.24">20998 5045 0,'0'0'0,"0"0"0,20-2 15,2 1-15,6 0 0,-3 2 16,7 1-16,7 2 0,8 3 15,4 2-15,3 2 0,-2 0 16,1 1-16,-7 0 0,-46-12 0,39 10 16,-6-2-16,-15-2 0,-17-6 15,15 4-15,-6 0 0,-2-3 16</inkml:trace>
  <inkml:trace contextRef="#ctx0" brushRef="#br0" timeOffset="39542.35">20946 5156 0,'0'0'0,"0"0"0,0 0 0,-4 36 15,0-5-15,-1 4 0,-3 6 16,1 8-16,-3 6 0,-3 7 16,-2 3-16,-2 3 0,-1 1 15,-1-4-15,1 0 0,-1-5 16,1-5-16,0-6 0,1-4 15,3-5-15,1-6 0,2-4 16,3-4-16,0-4 0,2-3 0,5-17 16,-3 15-16,2 0 0,2-6 15,28 37-15,14-21 0,-2-13 16,1-4-16,3 0 0,4-5 16,3-2-16,6-3 0,3-3 15,0-5-15,-10 0 0,1-1 16,-1-2-16,-18 2 0,-7 4 15,-10 0-15,-9 3 0,-6 2 0,0 0 16,0 0-16,0 0 0,0 0 16</inkml:trace>
  <inkml:trace contextRef="#ctx0" brushRef="#br0" timeOffset="39870.41">21566 5434 0,'0'0'16,"0"0"-16,0 0 0,-8 20 0,-1 1 0,-1 1 15,0 1-15,1-1 0,-1 0 16,10-22-16,-7 14 0,2 0 16,0-1-16,0-1 0,2-1 15,0-1-15,1 0 0,1-3 0,2 2 16,1-2-16,1 0 0,2 0 15,8 5-15,15 0 0,10-3 16,2-4-16,0-1 0,0-3 16,2 0-16,115-9 0,-90 1 15,-23 0-15,-9 0 0,-7 0 16,5-2-16,-18 4 0,-7 3 16,-2 0-16,-1 0 0,-5 2 15,0 0-15,0 0 0,0 0 0,0 0 16</inkml:trace>
  <inkml:trace contextRef="#ctx0" brushRef="#br0" timeOffset="40104.75">22069 5323 0,'0'0'0,"0"0"16,0 0-16,-8 32 0,-1 3 0,0-3 16,-2 5-16,-1 4 0,-5 7 15,-1 3-15,-2 4 0,-1 4 0,-2-1 16,1-1-16,0-3 0,4-4 15,0-5-15,3-4 0,2-6 16,4-4-16,3-5 0,3-5 16,1-3-16,2-4 0,1-3 15,1 6-15,2-5 0,-4-12 16,0 0-16,0 0 0,5 13 16,3-6-16,-3-6 0,0-3 0,-2 1 15</inkml:trace>
  <inkml:trace contextRef="#ctx0" brushRef="#br0" timeOffset="40557.91">22355 5261 0,'0'0'0,"0"0"0,37-5 0,0 1 0,-7 2 16,1-1-16,0-2 0,-1 0 15,-1 0-15,-2 0 0,-3-1 16,-5 1-16,-1 1 0,-18 4 16,16-4-16,-4 0 0,-3 2 15,-2 0-15,0 0 0,-3 1 0,-3 1 16,3-1-16,1 0 0,1 31 16,-8-23-16,0 2 0,-1 2 15,-18 60-15,3 8 0,9-27 16,3-10-16,5-2 0,2 2 15,0 3-15,0 2 0,2 1 16,-1 1-16,2-1 0,-1-3 16,-1-2-16,-2-3 0,-2-2 15,-4-4-15,-2-5 0,-2-3 0,-5-3 16,-7-1-16,-2-5 0,-2-4 16,0-5-16,2-4 0,-1-4 15,0-4-15,0-7 0,3-8 16,4-2-16,-1-11 0,9 11 15,3 4-15,3 5 0,0 5 16,3 3-16,0 0 0,0 1 0,0 0 16,1 0-16</inkml:trace>
  <inkml:trace contextRef="#ctx0" brushRef="#br0" timeOffset="40776.64">23065 5187 0,'0'0'0,"0"0"0,37-2 0,-7 1 15,0-1-15,4 4 0,3-1 16,5 2-16,1 2 0,0 0 16,-2 0-16,4 1 0,-3 0 15,-6-1-15,-5-2 0,-6 1 16,-12-3-16,-13-1 0,0 0 15,5 1-15,6 1 0</inkml:trace>
  <inkml:trace contextRef="#ctx0" brushRef="#br0" timeOffset="41104.68">23107 5331 0,'-24'51'0,"-3"4"0,1 5 0,1-2 0,3 0 16,22-58-16,-18 48 0,1-5 16,4-4-16,13-39 0,-13 34 15,13-34-15,-9 30 0,1-3 16,2-3-16,3-19 0,-2 17 16,1 2-16,2-4 0,1-3 15,2-3-15,2 7 0,6 1 16,6-1-16,5-2 0,2-2 15,4-1-15,83 24 0,-47-29 0,-15-7 16,0-2-16,0-5 0,1-5 16,-6-2-16,4-3 0,-15 2 15,-6 1-15,-9 3 0,-7 3 16,-6 3-16,2-2 0,-5 3 16,0 0-16,0 0 0</inkml:trace>
  <inkml:trace contextRef="#ctx0" brushRef="#br0" timeOffset="41495.33">23792 5390 0,'0'0'0,"0"0"0,0 0 0,31-6 0,1 0 16,-1 1-16,-31 5 0,21-3 15,0-1-15,-1 1 0,-2 0 16,0 2-16,-16 0 0,13 0 15,0 0-15,-4 0 0,-3 1 0,1 1 16,-1 0-16,-2 1 0,-8 74 16,-15-56-16,-7 1 0,-6 3 15,-3-2-15,-6 3 0,-2-1 16,-2 2-16,0-2 0,2 0 16,2-2-16,-12 11 0,18-8 15,7-1-15,7 0 0,6 0 0,7 0 16,6-4-16,6 9 0,11 4 15,5-2-15,7-5 0,6-3 16,6-4-16,4-3 0,6-6 16,1-5-16,4-7 0,-1-6 15,0-3-15,-13-1 0,-9 2 16,-7 0-16,-8 2 0,-12 6 0,-2 0 16,-4 2-16,0 0 0,0 0 15</inkml:trace>
  <inkml:trace contextRef="#ctx0" brushRef="#br0" timeOffset="41885.9">24474 5294 0,'0'0'0,"0"0"0,33 9 0,1 1 0,-7-2 16,0 0-16,-1 0 0,2 2 15,0-3-15,-1 2 0,0-2 16,-1 0-16,0-2 0,-26-5 15,23 5-15,4-1 0,-2-1 16,-3-2-16,-6-1 0,1-1 16,-4 0-16,-2-1 0,-3 0 15,-2 1-15,-2 0 0,-1 1 16,1-1-16,-2 1 0,11 1 0,-4 43 16,-14 4-16,-4 8 0,0-2 15,0-8-15,1-4 0,0-2 16,-1 0-16,1 0 0,-2-2 15,-1-1-15,-2-3 0,0-2 16,-3-4-16,0-4 0,-2-4 16,0-4-16,0-3 0,-1-3 15,1-3-15,2-2 0,4-3 16,2-1-16,7 0 0,-8-1 0,-2 0 16,13 0-16,0 0 0,0 0 15,-4 0-15,3 0 0,-5-1 16,-11-3-16,17 4 0</inkml:trace>
  <inkml:trace contextRef="#ctx0" brushRef="#br0" timeOffset="42057.8">25470 5746 0,'0'0'0,"0"0"0,0 0 0,0 0 0,-3 4 15,-7 10-15,3-8 0,7-6 16,0 0-16,-19 11 0,7-4 15,5-4-15,7-3 0,0 0 16,0 0-16,0 0 0,0 0 0,0 0 16,0 0-16</inkml:trace>
  <inkml:trace contextRef="#ctx0" brushRef="#br0" timeOffset="42214.3">25235 6491 0,'-47'102'0,"-16"9"0,-15 3 15,-19-5-15,-21-8 0,-20-4 0,-17-2 16,-16-2-16,26-21 0,145-72 0,0 0 16,0 0-16,0 0 0,-107 51 15,107-51-15,0 0 0,-80 39 16,28-13-16,19-10 0</inkml:trace>
  <inkml:trace contextRef="#ctx0" brushRef="#br0" timeOffset="44207.18">7286 7353 0,'0'0'0,"0"0"16,-1 11-16,-1 0 0,1 3 0,1 3 15,0 5-15,0 3 0,-1-3 16,1 3-16,0 4 0,0 6 15,1 3-15,-1 4 0,0 5 16,1 5-16,-1 4 0,0 6 16,0 5-16,-1 6 0,0 5 15,0 5-15,-1 4 0,-1 4 0,-1 5 16,0 4-16,-1 4 0,0 4 16,-2 4-16,1 4 0,-2 5 15,-1 4-15,-1 6 0,0 4 16,0 5-16,-2 1 0,0 5 15,0 3-15,-4 4 0,-1 3 16,-1 2-16,-2 4 0,0 2 16,-3 4-16,-1 1 0,-1 2 15,-1 3-15,0 1 0,-1 2 0,1 1 16,0 2-16,1 1 0,1 0 16,1 1-16,0-1 0,1 0 15,2-2-15,0-3 0,0-2 16,2-5-16,-2-3 0,1-6 15,1-6-15,0-6 0,1-7 16,-1-7-16,3-9 0,1-11 0,4-11 16,0-13-16,4-12 0,2-13 15,-1 56-15,5-121 0,0 0 16,0 0-16,0 0 0,0 0 16</inkml:trace>
  <inkml:trace contextRef="#ctx0" brushRef="#br0" timeOffset="45957.04">6992 7310 0,'0'0'0,"0"0"15,34-13-15,1 1 0,-6 2 0,3 0 16,4 1-16,7 0 0,6 1 16,7 0-16,8 1 0,7-1 15,5 1-15,6 2 0,1-1 16,5 1-16,3-2 0,2 3 16,2-1-16,3-2 0,0 1 15,0-2-15,2-2 0,0 0 16,2 0-16,-1-1 0,1 0 15,1-2-15,0 3 0,2-1 0,1 0 16,0-1-16,2 0 0,-1 1 16,4 0-16,-2 0 0,1-1 15,1 1-15,0 0 0,0 2 16,0 1-16,2-1 0,0 2 16,0 0-16,2-1 0,1 0 15,1 0-15,-1 0 0,2 1 0,2 1 16,0 1-16,1 2 0,0 3 15,0 0-15,-1 2 0,-1 2 16,-2 0-16,-2 2 0,-1 0 16,-5 0-16,-1 0 0,-5 0 15,-2 1-15,-5-1 0,-3 1 16,-3 1-16,-6 1 0,-2 0 16,-6 0-16,-3 0 0,-6 0 15,-6-2-15,-8-1 0,34 1 0,-39-5 16,-10-2-16,-6 0 0,-4-1 15,-4-1-15,-4-1 0,-4 0 16,-2-1-16,-4 1 0,-3 0 16,0 0-16,-2 1 0,-1 1 15,-1 0-15,0-1 0,-3 2 16,5-2-16,11 4 0,-11 4 16,-2 2-16,-1 2 0,-2-3 15,1 0-15,0 0 0,3 20 0,0 26 16,0 0-16,-2-4 0,1-4 15,0 1-15,0 3 0,0 2 16,1 3-16,-1 5 0,2 2 16,1 3-16,1-3 0,-1 4 15,-1 5-15,0 4 0,-1 7 16,0 4-16,0 5 0,-2 4 16,-1 5-16,0 3 0,-1 4 0,1 3 15,0 1-15,-1-2 0,-2 0 16,0 6-16,-1 4 0,0 6 15,1 5-15,-1 3 0,-1 1 16,-1 2-16,0 3 0,-1 0 16,0 4-16,-1 1 0,1 3 15,-1 1-15,1 3 0,0 2 16,2 1-16,-1 2 0,1 1 0,-1 3 16,2-1-16,0 2 0,0-1 15,-1 0-15,-1-3 0,0-1 16,1-2-16,2-2 0,-1-4 15,2-1-15,1-2 0,0-3 16,0-4-16,-2-3 0,1-3 16,0-5-16,1-5 0,-1-6 15,1-6-15,-2-6 0,-1-7 0,1-5 16,0-8-16,-1-8 0,0-10 16,0-8-16,-3 12 0,2-18 15,-2-7-15,2-7 0,0-4 16,0-4-16,0-5 0,0-3 15,-1-4-15,-1-4 0,2-4 16,1-3-16,-2 0 0,0 0 16,2-3-16,1 0 0,-1-1 15,0 0-15,0-1 0,-1 0 0,2 1 16,-2-1-16,1-1 0,-2 0 16,-1 2-16,-7-4 0,-29-9 15,-38-23-15,19 12 0,20 9 16,5 1-16,0 2 0,-3 1 15,-1-1-15,-4 2 0,-4 1 16,-3 0-16,-5 0 0,-6 2 0,-7 1 16,1 1-16,-5-2 0,-7-1 15,-2-1-15,-7 0 0,-3-2 16,-6 0-16,-2-1 0,-5-2 16,0 2-16,0-1 0,-7-2 15,-5 0-15,-5-2 0,-7 0 16,-2-1-16,-3 1 0,-4-1 15,-1 1-15,-2 2 0,-1 1 16,-2 2-16,-1 2 0,0 2 0,0 3 16,-1 2-16,0 2 0,2 5 15,2-1-15,0 2 0,4 2 16,2 2-16,2 1 0,4 3 16,6-1-16,5 1 0,5 1 15,7-1-15,5 1 0,5 0 16,7 0-16,6 2 0,4-1 15,6-2-15,4-2 0,4 0 16,10-2-16,7-4 0,-3-6 0,0-3 16,21-3-16,8 0 0,8 1 15,8 1-15,4 2 0,0-1 16,-1 1-16,3 1 0,-4-3 16</inkml:trace>
  <inkml:trace contextRef="#ctx0" brushRef="#br0" timeOffset="46691.41">7107 8977 0,'0'0'0,"0"0"0,0 0 0,18 5 0,3 0 15,3-2-15,-2 0 0,4-1 16,8 2-16,9-2 0,9 2 16,12-1-16,12 0 0,9 1 15,10 1-15,8-3 0,10 1 16,8 0-16,7 0 0,7-1 16,7 2-16,5-1 0,5 1 15,5 0-15,5 1 0,5 0 0,3 2 16,5 0-16,5 0 0,0 2 15,2 0-15,1 2 0,-1 0 16,0 0-16,-2 1 0,-2 0 16,-4 1-16,-2-1 0,-5-1 15,-4 2-15,-6 0 0,-4 0 16,-5 0-16,-4 0 0,-4 0 16,-6 2-16,-5 1 0,-6 2 0,-8 2 15,-9 0-15,-8 1 0,-8 1 16,-11-2-16,-11-1 0,-15-4 15,10 5-15,-23-5 16,-26-10-16,-14-5 0,0 0 0,0 0 16,0 0-16,0 0 0,0 0 15,0 0-15,0 0 0</inkml:trace>
  <inkml:trace contextRef="#ctx0" brushRef="#br0" timeOffset="47238.2">7061 10817 0,'0'0'0,"0"0"0,13-3 16,-1-1-16,2-1 0,3 2 16,7 1-16,-4 1 0,4-1 15,6 1-15,9-1 0,6 0 16,10-3-16,9 1 0,11-1 15,7 1-15,9-1 0,7 0 16,10 2-16,6 0 0,9 0 16,8 1-16,6-1 0,8 1 15,6 1-15,5 1 0,6 1 0,4 1 16,6 2-16,4 2 0,3 2 16,3 0-16,-2 3 0,0 0 15,5 2-15,5 2 16,5 3-16,1 5 0,1 3 0,1 2 15,-2 3-15,-3 1 0,-2 1 16,-7 1-16,-5 1 0,-6 2 16,-6 0-16,-6 1 0,-8 0 0,-7 1 15,-7 1-15,-8 1 0,-9-1 16,-12-3-16,-15-3 0,-16-5 16,-13-4-16,-21-7 0,4 3 15,-32-13-15,-17-8 0,0 0 16</inkml:trace>
  <inkml:trace contextRef="#ctx0" brushRef="#br0" timeOffset="47816.33">6938 13000 0,'0'0'0,"0"0"0,35-9 16,-6 2-16,4 1 0,5-1 16,6 2-16,10 1 0,11-3 15,10 0-15,11-2 0,11 0 16,13 0-16,10 2 0,11 0 15,12 0-15,9 2 0,9 3 0,7 2 16,7 4-16,6 3 0,5 3 16,3 3-16,2 3 0,3 5 15,2 4-15,-1 4 0,0 3 16,-3 1-16,-1 2 0,-2 2 16,-4 2-16,-3 1 0,-4 1 15,-7 0-15,-4 2 0,-6 1 16,-7 3-16,-7 0 0,-8 1 0,-8-2 15,-12-2-15,-13-4 0,-16-6 16,-17-6-16,-73-28 0,58 23 16,-20-7-16,4 1 0,-42-17 15,0 0-15,0 0 0</inkml:trace>
  <inkml:trace contextRef="#ctx0" brushRef="#br0" timeOffset="48581.9">10003 7085 0,'0'0'0,"0"0"0,10 28 0,0 4 16,-1-6-16,0 6 0,0 5 16,2 4-16,-2 6 0,-1 6 0,-1 5 15,-1 7-15,-2 6 0,-2 6 16,-2 5-16,0 5 0,-2 5 15,0 4-15,-2 4 0,-1 5 16,-1 5-16,0 2 0,0 4 16,0 6-16,-1 3 0,0 5 15,-1 3-15,0 4 0,-2 3 16,1 3-16,-2 1 0,-1 5 0,-1 2 16,-1 3-16,0 1 0,-2 0 15,0 5-15,-1 1 0,1 2 16,-3 4-16,0 0 0,0 5 15,1 0-15,1 2 0,0-1 16,1 1-16,-1-1 0,1-2 16,0 0-16,1-4 0,0-1 15,2-3-15,4-2 0,0-3 16,3-2-16,2-2 0,0-6 0,2-4 16,1-6-16,1-5 0,0-6 15,1-5-15,1-8 0,-1-9 16,0-10-16,0-9 0,0-17 15,0-15-15,1 17 0,1-25 16,-2-38-16,-1-8 0,0 0 16,0 0-16,0 0 0,0 0 0,0 0 15,0 0-15,0 0 0</inkml:trace>
  <inkml:trace contextRef="#ctx0" brushRef="#br0" timeOffset="55675.18">8724 7713 0,'0'0'0,"0"0"0,4-24 0,-2-1 15,0 1-15,-6 1 0,-1-1 16,-3 8-16,-3-2 0,-4 2 16,-3 0-16,-5 0 0,-3 1 15,-3 1-15,-4 2 0,-2 3 16,-1 4-16,33 3 0,-35 1 16,-9 4-16,-4 7 0,0 8 15,2 7-15,1 7 0,4 7 0,3 6 16,2 8-16,5 5 0,4 7 15,5 5-15,6 4 0,3 3 16,6 3-16,4 3 0,5-1 16,3 0-16,2-2 0,2-3 15,2-4-15,2-6 0,-1-5 16,1-6-16,18 73 0,-17-89 16,-11-40-16,0 0 0,7 23 15,-6-21-15,0 0 0,-1-6 0,-3-13 16,-12-39-16,5 17 0,4 17 15,1 6-15,1 3 0,2 8 16,1-1-16,-1 1 0,1 0 16,1 4-16</inkml:trace>
  <inkml:trace contextRef="#ctx0" brushRef="#br0" timeOffset="55831.41">7708 8169 0,'0'0'0,"0"0"0,93 12 16,-44-8-16,8 3 0,11 4 0,6 0 15,7 4-15,5 4 0,-1-1 16,-6 0-16,-12-3 0,-67-15 16,0 0-16,54 13 0,-13-3 15,-41-10-15,8 2 0,13 3 16,-21-5-16,0 0 0</inkml:trace>
  <inkml:trace contextRef="#ctx0" brushRef="#br0" timeOffset="56425.39">8507 9397 0,'0'0'0,"0"0"0,-17-26 0,-2 2 15,-4-1-15,3 6 0,-4 1 16,-3 2-16,-1 2 0,0 3 0,0 4 16,0 4-16,0 4 0,0 4 15,-2 8-15,27-13 0,-26 19 16,-2 9-16,2 10 0,4 5 15,4 6-15,5 6 0,3 4 16,6 4-16,3 1 0,3 4 16,4 0-16,1-1 0,3-3 15,1-3-15,1-5 0,24 102 0,-24-110 16,-4-19-16,-3-13 0,-2-16 16,0 7-16,-1-1 0,-2 3 15,-6-7-15,3-4 0,-1-2 16,0-2-16,3 2 0,1 1 15,0-1-15,0 0 0,-2-2 16,-77-98-16,50 64 0,-1-1 16,2 4-16,5 5 0,-14-17 15,40 49-15,-12-19 0,11 18 0,3-3 16,9 4-16,37 16 0,57 24 16,-50-20-16,8-1 0,5 2 15,6 1-15,1 2 0,-5-3 16,-12-4-16,-58-17 0,51 15 15,28 8-15,-61-18 0,-18-5 16,0 0-16,0 0 0,0 0 0,0 0 16,0 0-16</inkml:trace>
  <inkml:trace contextRef="#ctx0" brushRef="#br0" timeOffset="56784.48">8581 11298 0,'0'0'0,"0"0"0,-6-12 0,0-1 0,6 13 16,0 0-16,-26-40 0,12 23 16,1 4-16,-4-1 0,-3 0 15,-4-1-15,-5 2 0,-4 0 16,-5 2-16,-2 3 0,-4 3 15,-3 5-15,-6 4 0,-4 5 16,-3 7-16,0 7 0,1 8 0,2 6 16,4 6-16,5 6 0,5 5 15,8 6-15,5 3 0,7 2 16,8 1-16,15-66 0,-8 63 16,4-2-16,41 167 0,-21-184 15,7 4-15,0-6 0,-6-15 16,-2-6-16,-5-7 0,-5-8 0,-2-4 15,-3-2-15,0 0 0,0 0 16,0 0-16</inkml:trace>
  <inkml:trace contextRef="#ctx0" brushRef="#br0" timeOffset="56940.68">7491 11814 0,'0'0'0,"20"27"0,4-1 0,-1-2 16,8 1-16,10 3 0,9 4 15,9 1-15,8 1 0,8 1 0,6-1 16,44 11-16,-60-22 0,-65-23 16,0 0-16,0 0 0,47 17 15,-14-4-15,-8-5 0,-23-7 16,-2-1-16</inkml:trace>
  <inkml:trace contextRef="#ctx0" brushRef="#br0" timeOffset="57331.28">8728 13433 0,'0'0'0,"0"0"0,6-17 0,-3-1 16,-1-1-16,-3-2 0,-3-2 15,-3 6-15,-2-4 0,-4-1 16,-4-1-16,-5 0 0,-3 1 16,-6 1-16,-3 3 0,-2 3 15,-1 4-15,-1 4 0,-1 5 16,32 2-16,-34 3 0,-8 8 16,2 8-16,2 7 0,4 7 15,4 4-15,4 7 0,3 3 0,5 5 16,4 2-16,6 3 0,4-1 15,3 1-15,12 135 0,6-127 16,1-17-16,3 1 0,-4-16 16,0-5-16,-2-9 0,-3-7 15,-3-10-15,0 3 0,-2-5 16,0 0-16,0 0 0</inkml:trace>
  <inkml:trace contextRef="#ctx0" brushRef="#br0" timeOffset="57487.53">7777 13753 0,'0'0'0,"21"35"0,2-2 16,7 2-16,8 2 0,10 2 15,11 1-15,12-6 0,9-6 16,1-8-16,-6-5 0,-75-15 0,0 0 16,61 11-16,-14-3 0,-21-5 15,-26-3-15,8 2 0,12 0 16,-20-2-16</inkml:trace>
  <inkml:trace contextRef="#ctx0" brushRef="#br0" timeOffset="58159.35">11735 7702 0,'0'0'0,"0"0"0,-27-16 0,-1 1 15,4 5-15,-2 3 0,-2 1 16,-3 3-16,-4 3 0,-6 4 15,-5 4-15,-7 6 0,-4 8 16,-2 7-16,-1 7 0,1 10 16,4 7-16,3 6 0,5 6 15,8 5-15,6 1 0,9 4 0,9-1 16,8-3-16,7-5 0,6-2 16,5-3-16,4-6 0,2-6 15,1-9-15,30 35 0,-24-49 16,1-4-16,-13-12 0,-4-6 15,-3-1-15,-1-1 0,-2-1 0,0 0 16,0 0-16,0 1 0,-2-2 16</inkml:trace>
  <inkml:trace contextRef="#ctx0" brushRef="#br0" timeOffset="58346.87">10750 8072 0,'0'0'0,"0"0"0,39 16 0,-4-2 0,6-1 15,5 1-15,8 2 0,9 2 16,5 2-16,5 1 0,-1 1 16,-3-1-16,-7-3 0,-10-3 15,-52-15-15,43 12 0,-18-4 16,-6-4-16,-19-4 0,11 4 16,2 0-16</inkml:trace>
  <inkml:trace contextRef="#ctx0" brushRef="#br0" timeOffset="58924.96">11793 9901 0,'0'0'0,"0"0"0,6-23 0,1-4 16,-1 0-16,-6 27 0,2-21 15,-3-2-15,0-1 0,-4 0 16,4 22-16,-7-23 0,-7-6 16,-8-1-16,-4 4 0,-4 4 15,-3 3-15,-3 5 0,-4 6 0,-2 6 16,-6 5-16,-1 10 0,-2 7 15,2 7-15,4 9 0,4 5 16,2 6-16,4 7 0,5 5 16,4 4-16,4 3 0,6 3 15,4-1-15,5-1 0,3 1 16,5-3-16,21 137 0,-10-144 16,-2-20-16,0-8 0,-1-10 0,-4-8 15,-4-10-15,0 0 0,0 0 16,0 0-16,0 0 0,0 0 15,0 0-15,0 0 0,0 0 16,0 0-16,0 0 0,0 0 16,-75-146-16,-9-21 0,65 130 15,-1-5-15,5 12 0,5 7 16,5 9-16,5 14 0,0-7 0,3 1 16,-2 4-16,9-1 0,50 16 15,105 52-15,-100-39 0,4 0 16,1-1-16,-4-3 0,-7-5 15,-59-17-15,49 14 0,-4-2 16,-24-7-16,-13-3 0,0 0 16,-8-2-16</inkml:trace>
  <inkml:trace contextRef="#ctx0" brushRef="#br0" timeOffset="59362.44">11618 11735 0,'0'0'0,"0"0"0,6-9 16,1 0-16,-1-3 0,-1-5 15,-3-6-15,-3 1 0,-3-4 16,-4-5-16,-4-3 0,-4-3 15,-7 0-15,-5 0 0,-5 1 16,-4 4-16,-3 5 0,-2 6 16,1 6-16,-2 6 0,1 6 15,-3 6-15,-3 7 0,47-10 0,-48 18 16,-1 10-16,2 8 0,5 6 16,3 9-16,3 6 0,6 6 15,6 6-15,4 3 0,5 5 16,5 2-16,4 0 0,5-1 15,3 1-15,3-3 0,2-4 16,0-6-16,3-8 0,17 84 16,-14-101-16,-7-19 0,-1-11 0,-1-1 15,-2-7-15,-1-3 0,0 0 16,0 0-16,0 0 0,0 0 16,0 0-16,0 0 0,0 0 15</inkml:trace>
  <inkml:trace contextRef="#ctx0" brushRef="#br0" timeOffset="59518.66">10480 11986 0,'0'0'0,"0"0"0,42 13 0,-2 3 0,13 6 15,8 5-15,8 3 0,7 5 16,6 3-16,3 5 0,1 2 16,-3 5-16,14 18 0,-43-30 15,-54-38-15,0 0 0,0 0 16,37 27-16,-10-8 0,-27-19 15,17 11-15,-17-11 0</inkml:trace>
  <inkml:trace contextRef="#ctx0" brushRef="#br0" timeOffset="59956.1">11367 13633 0,'-27'-44'0,"-4"3"0,-3 8 0,-6 3 16,-4 3-16,44 27 0,-40-21 16,1 7-16,39 14 0,-35-7 15,2 5-15,1 6 0,0 4 16,1 7-16,-1 8 0,4 9 16,1 8-16,2 10 0,2 9 15,5 7-15,3 6 0,4 5 16,3 5-16,5 3 0,3 2 15,3-1-15,2-2 0,0-4 0,1-7 16,-2-5-16,1-8 0,4 58 16,-8-92-16,0-10 0,0-12 15,-1 3-15,0-7 0,0 0 16,0 0-16</inkml:trace>
  <inkml:trace contextRef="#ctx0" brushRef="#br0" timeOffset="60159.27">10713 14025 0,'102'15'0,"-12"-2"0,4 5 0,3 7 16,1 8-16,-3 8 0,-9 5 16,-11 3-16,-10-9 0,-65-40 15,0 0-15,0 0 0,0 0 0,52 32 16,-11-7-16,-41-25 0,20 11 15,-20-11-15,0 0 0,0 0 16,0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7A03E1E2-7FC7-4A0A-8F12-5EAC63B1D00C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F09B814A-E6F7-4B17-93F5-5DCD3E36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2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for those who used row major</a:t>
            </a:r>
          </a:p>
          <a:p>
            <a:r>
              <a:rPr lang="en-US"/>
              <a:t>Ask for those who used col major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B814A-E6F7-4B17-93F5-5DCD3E3634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7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2E272-2866-F842-9852-ADFABD8E9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1B6ABB-25AE-6959-09EB-B5A680FFE0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548E1B-726F-FB7E-E109-3DA417D069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for those who used row major</a:t>
            </a:r>
          </a:p>
          <a:p>
            <a:r>
              <a:rPr lang="en-US"/>
              <a:t>Ask for those who used col major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103DB-4E60-A022-84DD-CF13065758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B814A-E6F7-4B17-93F5-5DCD3E3634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72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A2979-BD3D-7C4D-833C-4FE59BB14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CF86DA-63FC-122C-848B-B6AAC29326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B81231-179D-0E11-D089-88C07462B1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for those who used row major</a:t>
            </a:r>
          </a:p>
          <a:p>
            <a:r>
              <a:rPr lang="en-US"/>
              <a:t>Ask for those who used col major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A3699-527E-4E30-259F-414FCC1CD6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B814A-E6F7-4B17-93F5-5DCD3E3634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5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BF876-4B50-B58C-9A68-EE837C872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843E49-96C9-970E-BE13-EE33024E35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EC1007-3097-AD6D-C52A-374EFAE5B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for those who used row major</a:t>
            </a:r>
          </a:p>
          <a:p>
            <a:r>
              <a:rPr lang="en-US"/>
              <a:t>Ask for those who used col major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62313-724A-9642-2640-8AE3FEA34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B814A-E6F7-4B17-93F5-5DCD3E3634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58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CA294-88B1-83EB-C8E4-A41C65762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18C585-57A0-1AF6-84AB-9BF99F119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2FB17E-24EB-BFD4-E0CD-4690E6E74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for those who used row major</a:t>
            </a:r>
          </a:p>
          <a:p>
            <a:r>
              <a:rPr lang="en-US"/>
              <a:t>Ask for those who used col major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F6ABA-441D-D0FB-CFAD-193A9C3C1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B814A-E6F7-4B17-93F5-5DCD3E3634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37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9E54C-164A-1C5A-F18F-8A43954F9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F9372-F317-603D-F8B9-1251A35B67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E39C0C-016C-1BDE-7690-604C8B737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for those who used row major</a:t>
            </a:r>
          </a:p>
          <a:p>
            <a:r>
              <a:rPr lang="en-US"/>
              <a:t>Ask for those who used col major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D5F3B-3F9D-F485-9083-161B146CC2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B814A-E6F7-4B17-93F5-5DCD3E3634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6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1DF6-F274-7F72-C14C-75B6EBBC7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638C6-14C0-8332-9F33-73237C944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F182D-7330-60F4-6082-1F045814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97241-5775-2314-4E26-11F5CF65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5D485-7A5C-3985-FD48-E1AC6F52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1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5EC0-B68D-6577-F58F-3BA8E70B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CD84E-40DF-5C8C-D545-24A2E6E80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05F09-441D-BCEC-3AED-A46708BF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09E7C-03E9-F373-E9F2-48F2D26E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D823-4244-AAFB-2E77-3D65E220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158B0-3EEB-A978-3395-F4221A6AD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72E9E-659B-6584-B025-09A6C9674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8B0E-A264-ADAF-374B-0E3CFA68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8F9CF-45D5-FED8-24AB-B5E7BF08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9ADEF-2714-D1DF-9E55-A2B44B6C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9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7083-6EE2-EC8A-2286-8A965C2C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E7E0E-8D81-6399-505F-7A8C2F6C0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D7B8B-5CC3-EAB9-C52A-B69784EF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6A0D5-959C-7C4D-25A7-826F3C90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697F2-9E70-B670-F08A-118488D3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6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358D-D18D-01E4-B9A9-FFAEE0EA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5167E-6420-61BF-F110-8BD001D0F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AE40A-9F7B-7C93-629E-F100AA50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C01BE-8A69-390D-E74C-5882A3D3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2321A-8103-E2A0-4C4E-2FE7A343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6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8D60-3E07-9F62-376D-A508EBE4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6B08A-9ABF-4CD2-6E83-13918FFC5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94DEE-71CA-E626-4198-CA0A30BA8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581C4-9BA8-BDA0-B461-E85BF733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C74D0-6C9D-C6C4-8DE5-D31F751B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E1E53-C4AB-65CA-72B7-B6A105D2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5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1A7A-B2AA-64D2-23FA-A591CF82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FCE4D-68E6-48E7-D5B9-84A4CCCFF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3BE6-1966-9B14-0CF2-6DE64F871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1AB41-D4C5-690C-2D7B-1263AD593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4F4B7-8C48-2C66-10F0-3EB0050C0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7A4DC-0352-5A80-1C48-DEEAE02A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9A9B0-C939-E2F8-FF56-AC759C3A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AF230-10CD-C137-981C-5160C2A4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6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F608-472E-F00B-4B5B-D230FF60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7D6E3-BB2A-A2B7-43DB-4796FB7F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51CF5-E9AB-5747-BFDC-EFA27398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678C6-ADB4-F274-B535-9E78A890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2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11155-7599-03D8-1AB2-45E2AE93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60D78-3D68-8189-285B-3F81F269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33EF1-A74E-5430-91EF-699AC354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2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8EAE-212C-59CE-32A3-C93EDA0F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DB5B9-523E-2AA5-3A79-5D34CCDF9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795A-1EE9-ACA9-65F8-C9FF30B91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102F9-DE04-AD4B-5FF4-F326547F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57911-F183-2967-7A86-31862D9F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4D0CB-0CC5-A68F-1E27-8EBCBCF7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0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6B02-9D47-8440-F6C6-84CE7710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3158B-3BE9-CF63-4EE7-7BCC7016A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508D2-34E7-DB69-F932-D48D9405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27161-8584-1875-00F5-09B3CF0B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95A1A-3B8A-6B87-133B-1A48A070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98650-EFF7-606F-AA53-56E929BF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3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657F1-4E2E-43CE-A46D-7C2AC526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332FD-15D9-FD17-EB1D-71204E415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21825-D876-FA9B-D803-BC3EDB74E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B04472-560D-4849-A58D-4C2415D4DA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DF696-CE7A-301B-8543-7C2B4998A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A894-E1DF-B66D-69CA-657582FD6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D358F0-48C5-17E4-D233-46359AB3075C}"/>
              </a:ext>
            </a:extLst>
          </p:cNvPr>
          <p:cNvSpPr/>
          <p:nvPr/>
        </p:nvSpPr>
        <p:spPr>
          <a:xfrm>
            <a:off x="1012479" y="2679826"/>
            <a:ext cx="10167042" cy="398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Unit 8: 2D Arrays</a:t>
            </a:r>
          </a:p>
        </p:txBody>
      </p:sp>
      <p:sp>
        <p:nvSpPr>
          <p:cNvPr id="11" name="Text Box 34">
            <a:extLst>
              <a:ext uri="{FF2B5EF4-FFF2-40B4-BE49-F238E27FC236}">
                <a16:creationId xmlns:a16="http://schemas.microsoft.com/office/drawing/2014/main" id="{9883180C-015E-DA1F-2E54-929D4A8D6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085" y="3005914"/>
            <a:ext cx="591830" cy="84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 dirty="0"/>
              <a:t> </a:t>
            </a:r>
            <a:r>
              <a:rPr lang="en-US" altLang="en-US" sz="3600" dirty="0">
                <a:sym typeface="Wingdings" panose="05000000000000000000" pitchFamily="2" charset="2"/>
              </a:rPr>
              <a:t></a:t>
            </a:r>
            <a:endParaRPr lang="en-US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9B9139-3E60-7CB7-9396-6C42BF8A9AB9}"/>
              </a:ext>
            </a:extLst>
          </p:cNvPr>
          <p:cNvSpPr txBox="1"/>
          <p:nvPr/>
        </p:nvSpPr>
        <p:spPr>
          <a:xfrm>
            <a:off x="294407" y="5980744"/>
            <a:ext cx="14619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AP CS A</a:t>
            </a:r>
          </a:p>
          <a:p>
            <a:r>
              <a:rPr lang="en-US" sz="1400"/>
              <a:t>Ms. Baniqued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94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263A3-7833-6AB4-F64F-4EB273F14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BC1222-15CA-941E-A04D-5C4FAD824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4030"/>
            <a:ext cx="10369990" cy="551293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500"/>
          </a:p>
          <a:p>
            <a:pPr marL="0" indent="0" algn="ctr">
              <a:buNone/>
            </a:pPr>
            <a:endParaRPr lang="en-US" sz="35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14952B-4798-D270-841F-D525B058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81037"/>
            <a:ext cx="10369990" cy="1355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Draw the array that results from the initialization below:</a:t>
            </a:r>
            <a:br>
              <a:rPr lang="en-US" sz="3500" dirty="0"/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names = new String[2][3];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57252A-D02F-4DE5-A03C-F2859124D744}"/>
                  </a:ext>
                </a:extLst>
              </p14:cNvPr>
              <p14:cNvContentPartPr/>
              <p14:nvPr/>
            </p14:nvContentPartPr>
            <p14:xfrm>
              <a:off x="2764800" y="2364120"/>
              <a:ext cx="4867200" cy="2388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57252A-D02F-4DE5-A03C-F2859124D7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5440" y="2354760"/>
                <a:ext cx="4885920" cy="240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311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C9A78-CB6F-29E3-B4B0-15E7AE5F6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1EFA8B-4DA9-AC7C-D273-1EE20D4A6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4030"/>
            <a:ext cx="10369990" cy="551293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500"/>
          </a:p>
          <a:p>
            <a:pPr marL="0" indent="0" algn="ctr">
              <a:buNone/>
            </a:pPr>
            <a:endParaRPr lang="en-US" sz="35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090DEB6-BF0B-5D05-A50C-7F29BCD5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81037"/>
            <a:ext cx="10369990" cy="1355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Draw the array that results from the initialization below:</a:t>
            </a:r>
            <a:br>
              <a:rPr lang="en-US" sz="3500" dirty="0"/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[4][2];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F6792D-8EA7-8489-4D15-CB4656141769}"/>
                  </a:ext>
                </a:extLst>
              </p14:cNvPr>
              <p14:cNvContentPartPr/>
              <p14:nvPr/>
            </p14:nvContentPartPr>
            <p14:xfrm>
              <a:off x="1061640" y="1568520"/>
              <a:ext cx="8107920" cy="399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F6792D-8EA7-8489-4D15-CB46561417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2280" y="1559160"/>
                <a:ext cx="8126640" cy="401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244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062EC-51C3-E868-E7BF-9BB64343D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D2EB-5884-A6A8-B345-D6C126EA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81037"/>
            <a:ext cx="10369990" cy="13555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500" dirty="0"/>
              <a:t>Using an enhanced for loop, print the first row of a 2D array of type String 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n-US" sz="3500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5D5011-19B5-5438-E5A7-D34943AE5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618"/>
            <a:ext cx="10369990" cy="414034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500"/>
          </a:p>
          <a:p>
            <a:pPr marL="0" indent="0" algn="ctr">
              <a:buNone/>
            </a:pPr>
            <a:endParaRPr lang="en-US" sz="35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49B092-B775-F705-013C-9A3C42B72BDA}"/>
                  </a:ext>
                </a:extLst>
              </p14:cNvPr>
              <p14:cNvContentPartPr/>
              <p14:nvPr/>
            </p14:nvContentPartPr>
            <p14:xfrm>
              <a:off x="348840" y="1880640"/>
              <a:ext cx="11574360" cy="4883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49B092-B775-F705-013C-9A3C42B72B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480" y="1871280"/>
                <a:ext cx="11593080" cy="49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817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4D0C1-D558-F448-AA7D-0C874D700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82A9-5F4F-933A-6D0D-7FD2EB09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81037"/>
            <a:ext cx="10369990" cy="13555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500" dirty="0"/>
              <a:t>Using an enhanced for loop, print the contents of a 2D array of type String 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n-US" sz="3500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467143-2EB9-467A-07EC-D94B3B19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618"/>
            <a:ext cx="10369990" cy="414034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500"/>
          </a:p>
          <a:p>
            <a:pPr marL="0" indent="0" algn="ctr">
              <a:buNone/>
            </a:pPr>
            <a:endParaRPr lang="en-US" sz="35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14A2DD-7E62-A574-FFA8-B40502048ECB}"/>
                  </a:ext>
                </a:extLst>
              </p14:cNvPr>
              <p14:cNvContentPartPr/>
              <p14:nvPr/>
            </p14:nvContentPartPr>
            <p14:xfrm>
              <a:off x="1589040" y="1741320"/>
              <a:ext cx="8304840" cy="4640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14A2DD-7E62-A574-FFA8-B40502048E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9680" y="1731960"/>
                <a:ext cx="8323560" cy="465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7160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5D86BA-DD43-3387-11CE-68ABAE24C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614636"/>
              </p:ext>
            </p:extLst>
          </p:nvPr>
        </p:nvGraphicFramePr>
        <p:xfrm>
          <a:off x="2032000" y="2685198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817183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81168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347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Justin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678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Juliana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07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Henry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08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Greydon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Elisa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22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Matthew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60830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1DDE1931-1E6C-53BE-CB21-BD9A8009437F}"/>
              </a:ext>
            </a:extLst>
          </p:cNvPr>
          <p:cNvSpPr txBox="1">
            <a:spLocks/>
          </p:cNvSpPr>
          <p:nvPr/>
        </p:nvSpPr>
        <p:spPr>
          <a:xfrm>
            <a:off x="911005" y="1535617"/>
            <a:ext cx="10369990" cy="101103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Worksheet Activity (Paired)</a:t>
            </a:r>
          </a:p>
          <a:p>
            <a:pPr algn="ctr"/>
            <a:r>
              <a:rPr lang="en-US" sz="3500" dirty="0"/>
              <a:t>Need: Worksheet and Pencil</a:t>
            </a:r>
          </a:p>
        </p:txBody>
      </p:sp>
    </p:spTree>
    <p:extLst>
      <p:ext uri="{BB962C8B-B14F-4D97-AF65-F5344CB8AC3E}">
        <p14:creationId xmlns:p14="http://schemas.microsoft.com/office/powerpoint/2010/main" val="1209388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9E7AE-71DA-8718-5979-321B6D9A3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245C-E568-E380-E9F8-86961F39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81037"/>
            <a:ext cx="10369990" cy="1355581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sz="3500" dirty="0"/>
              <a:t>Using either row-major or column-major traversal, </a:t>
            </a:r>
            <a:r>
              <a:rPr lang="en-US" sz="3500" b="1" dirty="0"/>
              <a:t>fill</a:t>
            </a:r>
            <a:r>
              <a:rPr lang="en-US" sz="3500" dirty="0"/>
              <a:t> a 2D array named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3500" dirty="0"/>
              <a:t> of type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3500" dirty="0"/>
              <a:t> with empty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3500" dirty="0"/>
              <a:t> values.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9B0949-0058-AA5B-C989-C15C2B86B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618"/>
            <a:ext cx="10369990" cy="414034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500"/>
          </a:p>
          <a:p>
            <a:pPr marL="0" indent="0" algn="ctr">
              <a:buNone/>
            </a:pPr>
            <a:endParaRPr lang="en-US" sz="3500"/>
          </a:p>
        </p:txBody>
      </p:sp>
    </p:spTree>
    <p:extLst>
      <p:ext uri="{BB962C8B-B14F-4D97-AF65-F5344CB8AC3E}">
        <p14:creationId xmlns:p14="http://schemas.microsoft.com/office/powerpoint/2010/main" val="2871301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94C00-D304-5747-6A9A-02C15DD6B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36EC-25FD-5CEE-3637-B861B4C55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09" y="416401"/>
            <a:ext cx="10775382" cy="97547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2D Array Algorithms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3F6CDBC-3B5E-7EAE-2324-BD5E2A80EAB1}"/>
              </a:ext>
            </a:extLst>
          </p:cNvPr>
          <p:cNvSpPr txBox="1">
            <a:spLocks/>
          </p:cNvSpPr>
          <p:nvPr/>
        </p:nvSpPr>
        <p:spPr>
          <a:xfrm>
            <a:off x="838200" y="1206237"/>
            <a:ext cx="10515600" cy="4635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Accessing the Diagonals of a 2D Array</a:t>
            </a:r>
          </a:p>
          <a:p>
            <a:pPr marL="0" indent="0" algn="ctr">
              <a:buNone/>
            </a:pPr>
            <a:r>
              <a:rPr lang="en-US" sz="2000" dirty="0"/>
              <a:t>Consider the following 2D Array Declaration: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int[][] square = new int[5][5];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A9B395-EBE1-CDC4-FB74-6FAB707ED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94" y="2056414"/>
            <a:ext cx="7523212" cy="41905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009CEB-AF61-D59A-0F42-4A952A6E9BD5}"/>
                  </a:ext>
                </a:extLst>
              </p14:cNvPr>
              <p14:cNvContentPartPr/>
              <p14:nvPr/>
            </p14:nvContentPartPr>
            <p14:xfrm>
              <a:off x="219960" y="2372760"/>
              <a:ext cx="8296560" cy="4379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009CEB-AF61-D59A-0F42-4A952A6E9B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600" y="2363400"/>
                <a:ext cx="8315280" cy="439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8039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895CE-9A5B-6EE4-BB45-2913F2BB1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0A18-EB2E-E26B-2ECB-D9C9EA9B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09" y="416401"/>
            <a:ext cx="10775382" cy="975470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2D Array Algorithms</a:t>
            </a:r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135D3BB-105F-C258-25E9-0FFE7C6B9419}"/>
              </a:ext>
            </a:extLst>
          </p:cNvPr>
          <p:cNvSpPr txBox="1">
            <a:spLocks/>
          </p:cNvSpPr>
          <p:nvPr/>
        </p:nvSpPr>
        <p:spPr>
          <a:xfrm>
            <a:off x="838200" y="1206237"/>
            <a:ext cx="10515600" cy="4635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Accessing the Diagonals of a 2D Array</a:t>
            </a:r>
          </a:p>
          <a:p>
            <a:pPr marL="0" indent="0" algn="ctr">
              <a:buNone/>
            </a:pPr>
            <a:r>
              <a:rPr lang="en-US" sz="2000" dirty="0"/>
              <a:t>Consider the following 2D Array Declaration: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int[][] square = new int[5][5];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42777E-7D52-FC26-28C6-96AAE3926B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058" b="37931"/>
          <a:stretch/>
        </p:blipFill>
        <p:spPr>
          <a:xfrm>
            <a:off x="1517314" y="2365655"/>
            <a:ext cx="3606229" cy="32861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6DE452-EE60-BFB2-77DE-40AC78AD7A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1564"/>
          <a:stretch/>
        </p:blipFill>
        <p:spPr>
          <a:xfrm>
            <a:off x="5123543" y="2365655"/>
            <a:ext cx="5620956" cy="32861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085FB9-8B59-6C37-E046-F91AADBBE3DE}"/>
              </a:ext>
            </a:extLst>
          </p:cNvPr>
          <p:cNvSpPr txBox="1"/>
          <p:nvPr/>
        </p:nvSpPr>
        <p:spPr>
          <a:xfrm>
            <a:off x="3240598" y="579526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/>
              <a:t>Note: </a:t>
            </a:r>
            <a:r>
              <a:rPr lang="en-US" sz="1800" dirty="0"/>
              <a:t>When the 2D </a:t>
            </a:r>
            <a:r>
              <a:rPr lang="en-US" dirty="0"/>
              <a:t>array is not square (# rows == # cols), the for loop test must ensure both indices are valid.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15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84D37-5655-83BC-6AC1-278E69986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018F-EAF6-7229-7B40-729A77AE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09" y="416401"/>
            <a:ext cx="10775382" cy="975470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2D Array Algorithms</a:t>
            </a:r>
            <a:endParaRPr lang="en-US" sz="4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17438BF-C874-5BF4-14FA-F38DD8EF2B86}"/>
              </a:ext>
            </a:extLst>
          </p:cNvPr>
          <p:cNvSpPr txBox="1">
            <a:spLocks/>
          </p:cNvSpPr>
          <p:nvPr/>
        </p:nvSpPr>
        <p:spPr>
          <a:xfrm>
            <a:off x="838200" y="1206237"/>
            <a:ext cx="10515600" cy="4635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Accessing the Diagonals of a 2D Array</a:t>
            </a:r>
          </a:p>
          <a:p>
            <a:pPr marL="0" indent="0" algn="ctr">
              <a:buNone/>
            </a:pPr>
            <a:r>
              <a:rPr lang="en-US" sz="2000" dirty="0"/>
              <a:t>Consider the following 2D Array Declaration: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int[][] square = new int[5][5];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EFFC82-A598-A49E-C004-6C19FEB308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935" r="16551" b="37931"/>
          <a:stretch/>
        </p:blipFill>
        <p:spPr>
          <a:xfrm>
            <a:off x="1647941" y="2290179"/>
            <a:ext cx="3185314" cy="32861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801533-B84C-C29B-A8BC-965BD9E7EC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652" r="1070"/>
          <a:stretch/>
        </p:blipFill>
        <p:spPr>
          <a:xfrm>
            <a:off x="4862290" y="2290179"/>
            <a:ext cx="5834742" cy="32861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0044C5-0097-6674-9CF3-88719408A96B}"/>
              </a:ext>
            </a:extLst>
          </p:cNvPr>
          <p:cNvSpPr txBox="1"/>
          <p:nvPr/>
        </p:nvSpPr>
        <p:spPr>
          <a:xfrm>
            <a:off x="3240598" y="579526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/>
              <a:t>Note: </a:t>
            </a:r>
            <a:r>
              <a:rPr lang="en-US" sz="1800" dirty="0"/>
              <a:t>When the 2D </a:t>
            </a:r>
            <a:r>
              <a:rPr lang="en-US" dirty="0"/>
              <a:t>array is not square (# rows == # cols), the for loop test must ensure both indices are valid.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0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591CC-B4C1-5B47-E340-338479AEA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C0FF-6A43-37F1-EBD7-D1693DC6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099996"/>
            <a:ext cx="4439970" cy="835136"/>
          </a:xfrm>
        </p:spPr>
        <p:txBody>
          <a:bodyPr/>
          <a:lstStyle/>
          <a:p>
            <a:pPr algn="just"/>
            <a:r>
              <a:rPr lang="en-US" dirty="0"/>
              <a:t>Review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C0A8B8-F228-3DC3-189D-51471B292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9990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500" dirty="0"/>
          </a:p>
          <a:p>
            <a:pPr marL="0" indent="0" algn="ctr">
              <a:buNone/>
            </a:pPr>
            <a:endParaRPr lang="en-US" sz="3500" dirty="0"/>
          </a:p>
          <a:p>
            <a:pPr marL="0" indent="0" algn="ctr">
              <a:buNone/>
            </a:pPr>
            <a:r>
              <a:rPr lang="en-US" sz="3500" dirty="0"/>
              <a:t>Initialize an array of any type with an initializer list.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6E3D5A3-300F-B5C8-0D37-23ACE3736FED}"/>
                  </a:ext>
                </a:extLst>
              </p14:cNvPr>
              <p14:cNvContentPartPr/>
              <p14:nvPr/>
            </p14:nvContentPartPr>
            <p14:xfrm>
              <a:off x="155520" y="3514680"/>
              <a:ext cx="10053720" cy="244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6E3D5A3-300F-B5C8-0D37-23ACE3736F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160" y="3505320"/>
                <a:ext cx="10072440" cy="246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61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16692-3F5C-292B-2B0B-6FE0E86C7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E1190-1155-0207-893F-CF560637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099996"/>
            <a:ext cx="4439970" cy="835136"/>
          </a:xfrm>
        </p:spPr>
        <p:txBody>
          <a:bodyPr/>
          <a:lstStyle/>
          <a:p>
            <a:pPr algn="just"/>
            <a:r>
              <a:rPr lang="en-US" dirty="0"/>
              <a:t>Review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AA2A77-A902-E89E-9C88-9FC326866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9990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500" dirty="0"/>
          </a:p>
          <a:p>
            <a:pPr marL="0" indent="0" algn="ctr">
              <a:buNone/>
            </a:pPr>
            <a:endParaRPr lang="en-US" sz="3500" dirty="0"/>
          </a:p>
          <a:p>
            <a:pPr marL="0" indent="0" algn="ctr">
              <a:buNone/>
            </a:pPr>
            <a:r>
              <a:rPr lang="en-US" sz="3500" dirty="0"/>
              <a:t>Initialize an array of any type with the new keyword.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5E83F6-FBA4-F32A-1A33-8EF9C6293BF6}"/>
                  </a:ext>
                </a:extLst>
              </p14:cNvPr>
              <p14:cNvContentPartPr/>
              <p14:nvPr/>
            </p14:nvContentPartPr>
            <p14:xfrm>
              <a:off x="140040" y="3556080"/>
              <a:ext cx="8349480" cy="2249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5E83F6-FBA4-F32A-1A33-8EF9C6293B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680" y="3546720"/>
                <a:ext cx="8368200" cy="226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238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620F4-A582-9528-1CA3-906DDFF5F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2EBE-056B-9700-3F8C-8CF81321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32876"/>
            <a:ext cx="5526386" cy="48588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A 2D array is like a table </a:t>
            </a:r>
            <a:r>
              <a:rPr lang="en-US" sz="2000"/>
              <a:t>or matrix </a:t>
            </a:r>
            <a:r>
              <a:rPr lang="en-US" sz="2000" dirty="0"/>
              <a:t>with rows and columns. A 2D array is an array of arrays where each row is its own array. </a:t>
            </a:r>
          </a:p>
          <a:p>
            <a:pPr marL="0" indent="0" algn="just">
              <a:buNone/>
            </a:pPr>
            <a:r>
              <a:rPr lang="en-US" sz="2000" dirty="0"/>
              <a:t>Key points about 2D arrays in Java</a:t>
            </a:r>
          </a:p>
          <a:p>
            <a:pPr marL="0" indent="0" algn="just">
              <a:buNone/>
            </a:pPr>
            <a:r>
              <a:rPr lang="en-US" sz="2000" b="1" dirty="0"/>
              <a:t>Fixed-size: </a:t>
            </a:r>
            <a:r>
              <a:rPr lang="en-US" sz="2000" dirty="0"/>
              <a:t>Like a 1D array, once your create a 2D array, the number of rows and columns is fixed and cannot be changed later in the program.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b="1" dirty="0"/>
              <a:t>Data types: </a:t>
            </a:r>
            <a:r>
              <a:rPr lang="en-US" sz="2000" dirty="0"/>
              <a:t>2D arrays can hold both primitive and reference data types.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b="1" dirty="0"/>
              <a:t>AP CS A only covers Rectangular Arrays: </a:t>
            </a:r>
            <a:r>
              <a:rPr lang="en-US" sz="2000" dirty="0"/>
              <a:t>Java allows “ragged arrays” with uneven columns, but these are outside of the AP CS A Course Scope.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39067-AF06-2E6F-1722-85529E78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5470"/>
          </a:xfrm>
        </p:spPr>
        <p:txBody>
          <a:bodyPr/>
          <a:lstStyle/>
          <a:p>
            <a:pPr algn="just"/>
            <a:r>
              <a:rPr lang="en-US" dirty="0"/>
              <a:t>Introduction to 2D Arrays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3B4DB5-DDA6-CF72-42A9-A94D474A5B0C}"/>
              </a:ext>
            </a:extLst>
          </p:cNvPr>
          <p:cNvSpPr txBox="1">
            <a:spLocks/>
          </p:cNvSpPr>
          <p:nvPr/>
        </p:nvSpPr>
        <p:spPr>
          <a:xfrm>
            <a:off x="6799152" y="1412075"/>
            <a:ext cx="4481468" cy="5525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b="1" dirty="0"/>
              <a:t>Declaring and Instantiating a 2D Array with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1" dirty="0"/>
              <a:t> keyword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F14AD2-F164-65A3-EB7B-2F458A59DFAC}"/>
              </a:ext>
            </a:extLst>
          </p:cNvPr>
          <p:cNvSpPr txBox="1">
            <a:spLocks/>
          </p:cNvSpPr>
          <p:nvPr/>
        </p:nvSpPr>
        <p:spPr>
          <a:xfrm>
            <a:off x="6920564" y="2901442"/>
            <a:ext cx="4433235" cy="3119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Declare the </a:t>
            </a:r>
            <a:r>
              <a:rPr lang="en-US" sz="2000" b="1" dirty="0"/>
              <a:t>type</a:t>
            </a:r>
            <a:r>
              <a:rPr lang="en-US" sz="2000" dirty="0"/>
              <a:t> of elements the 2D array variable will store using brackets [ ] [ ] after the type to denote a 2D array reference variable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Choose a name for the variable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Use the new keyword to instantiate the 2D array object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Repeat the type used in the variable declaration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Define the number of rows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Define the number of columns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1B75E-BF21-5034-B20B-0501B2811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64" y="1964602"/>
            <a:ext cx="4486901" cy="552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443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6C913-25B3-9312-32FC-575D49EE1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DBA4-1FB8-1005-322C-25AC9D3AE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481468" cy="975470"/>
          </a:xfrm>
        </p:spPr>
        <p:txBody>
          <a:bodyPr>
            <a:normAutofit/>
          </a:bodyPr>
          <a:lstStyle/>
          <a:p>
            <a:pPr algn="just"/>
            <a:r>
              <a:rPr lang="en-US" sz="4000" dirty="0"/>
              <a:t>Initializing 2D Arrays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F479CC-E8AD-120A-F387-65F1F69052B0}"/>
              </a:ext>
            </a:extLst>
          </p:cNvPr>
          <p:cNvSpPr txBox="1">
            <a:spLocks/>
          </p:cNvSpPr>
          <p:nvPr/>
        </p:nvSpPr>
        <p:spPr>
          <a:xfrm>
            <a:off x="838200" y="1194361"/>
            <a:ext cx="4481468" cy="5525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b="1" dirty="0"/>
              <a:t>Declaring and Instantiating a 2D Array with an initializer list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F87B3F-6B29-EF31-E2ED-7FA411BCE0AC}"/>
              </a:ext>
            </a:extLst>
          </p:cNvPr>
          <p:cNvSpPr txBox="1">
            <a:spLocks/>
          </p:cNvSpPr>
          <p:nvPr/>
        </p:nvSpPr>
        <p:spPr>
          <a:xfrm>
            <a:off x="914400" y="1746888"/>
            <a:ext cx="4314202" cy="4745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Can only be done when declaring the 2D array.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What is: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names[0][0]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names[0]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names[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names[3][1]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How do you access: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“Pat”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“Amy”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“Paul”</a:t>
            </a:r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3D6120-1E7C-213F-EC3E-9019B8B72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673" y="562990"/>
            <a:ext cx="5862909" cy="26612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CEE09D5-4ED3-42D9-B532-C000DC4D8C88}"/>
              </a:ext>
            </a:extLst>
          </p:cNvPr>
          <p:cNvSpPr txBox="1">
            <a:spLocks/>
          </p:cNvSpPr>
          <p:nvPr/>
        </p:nvSpPr>
        <p:spPr>
          <a:xfrm>
            <a:off x="5857224" y="3497580"/>
            <a:ext cx="5756358" cy="2797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How do you get the number of rows?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How do you get the number of columns?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How do you get the number of elements?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FE14522-B8FE-D9EF-E90E-1A11D6795B9D}"/>
                  </a:ext>
                </a:extLst>
              </p14:cNvPr>
              <p14:cNvContentPartPr/>
              <p14:nvPr/>
            </p14:nvContentPartPr>
            <p14:xfrm>
              <a:off x="161640" y="1914120"/>
              <a:ext cx="11375280" cy="4579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FE14522-B8FE-D9EF-E90E-1A11D6795B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280" y="1904760"/>
                <a:ext cx="11394000" cy="45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360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F7B5B-0D8C-01E6-AAC0-5854A9F59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D5B9-3541-582D-1504-E26B4047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75382" cy="975470"/>
          </a:xfrm>
        </p:spPr>
        <p:txBody>
          <a:bodyPr>
            <a:normAutofit/>
          </a:bodyPr>
          <a:lstStyle/>
          <a:p>
            <a:pPr algn="just"/>
            <a:r>
              <a:rPr lang="en-US" sz="4000"/>
              <a:t>Traversing 2D Arrays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2ABC575-940A-312F-9EF1-91180F939167}"/>
              </a:ext>
            </a:extLst>
          </p:cNvPr>
          <p:cNvSpPr txBox="1">
            <a:spLocks/>
          </p:cNvSpPr>
          <p:nvPr/>
        </p:nvSpPr>
        <p:spPr>
          <a:xfrm>
            <a:off x="5597442" y="984046"/>
            <a:ext cx="5756358" cy="4635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/>
              <a:t>Row-major (Top-down, left-right) traversal</a:t>
            </a:r>
          </a:p>
          <a:p>
            <a:pPr algn="just"/>
            <a:endParaRPr lang="en-US" sz="2000"/>
          </a:p>
          <a:p>
            <a:pPr marL="0" indent="0" algn="just">
              <a:buNone/>
            </a:pPr>
            <a:endParaRPr lang="en-US" sz="2000"/>
          </a:p>
          <a:p>
            <a:pPr marL="0" indent="0" algn="just">
              <a:buNone/>
            </a:pPr>
            <a:endParaRPr lang="en-US" sz="2000"/>
          </a:p>
          <a:p>
            <a:pPr marL="0" indent="0" algn="just">
              <a:buNone/>
            </a:pPr>
            <a:endParaRPr lang="en-US" sz="2000"/>
          </a:p>
          <a:p>
            <a:pPr marL="0" indent="0" algn="just">
              <a:buNone/>
            </a:pPr>
            <a:endParaRPr lang="en-US" sz="2000"/>
          </a:p>
          <a:p>
            <a:pPr marL="0" indent="0" algn="just">
              <a:buNone/>
            </a:pPr>
            <a:r>
              <a:rPr lang="en-US" sz="2000"/>
              <a:t>Column-major (Left-right, top-down) traversal</a:t>
            </a:r>
          </a:p>
        </p:txBody>
      </p:sp>
      <p:pic>
        <p:nvPicPr>
          <p:cNvPr id="5" name="Picture 4" descr="A table with text on it&#10;&#10;Description automatically generated">
            <a:extLst>
              <a:ext uri="{FF2B5EF4-FFF2-40B4-BE49-F238E27FC236}">
                <a16:creationId xmlns:a16="http://schemas.microsoft.com/office/drawing/2014/main" id="{F364B3A4-A005-792A-9458-C568B3B12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0596"/>
            <a:ext cx="3357150" cy="1688567"/>
          </a:xfrm>
          <a:prstGeom prst="rect">
            <a:avLst/>
          </a:prstGeom>
        </p:spPr>
      </p:pic>
      <p:pic>
        <p:nvPicPr>
          <p:cNvPr id="6" name="Picture 5" descr="A table with text on it&#10;&#10;Description automatically generated">
            <a:extLst>
              <a:ext uri="{FF2B5EF4-FFF2-40B4-BE49-F238E27FC236}">
                <a16:creationId xmlns:a16="http://schemas.microsoft.com/office/drawing/2014/main" id="{198E3A80-6EE5-77A1-B8A3-D569073F7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4633"/>
            <a:ext cx="3357150" cy="1688567"/>
          </a:xfrm>
          <a:prstGeom prst="rect">
            <a:avLst/>
          </a:prstGeom>
        </p:spPr>
      </p:pic>
      <p:pic>
        <p:nvPicPr>
          <p:cNvPr id="10" name="Picture 9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AF66F48-017C-E4D2-6E7E-1F939749C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699" y="1487666"/>
            <a:ext cx="4498521" cy="1656798"/>
          </a:xfrm>
          <a:prstGeom prst="rect">
            <a:avLst/>
          </a:prstGeom>
        </p:spPr>
      </p:pic>
      <p:pic>
        <p:nvPicPr>
          <p:cNvPr id="12" name="Picture 11" descr="A close-up of a computer code&#10;&#10;Description automatically generated">
            <a:extLst>
              <a:ext uri="{FF2B5EF4-FFF2-40B4-BE49-F238E27FC236}">
                <a16:creationId xmlns:a16="http://schemas.microsoft.com/office/drawing/2014/main" id="{A887EE90-31DB-C503-6D29-F331D385E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442" y="4057346"/>
            <a:ext cx="4759778" cy="18073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3F63239-8D26-AF4C-AACD-A6D81E6D96A9}"/>
                  </a:ext>
                </a:extLst>
              </p14:cNvPr>
              <p14:cNvContentPartPr/>
              <p14:nvPr/>
            </p14:nvContentPartPr>
            <p14:xfrm>
              <a:off x="0" y="1410840"/>
              <a:ext cx="12167640" cy="4475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3F63239-8D26-AF4C-AACD-A6D81E6D96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360" y="1401480"/>
                <a:ext cx="12186360" cy="449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62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8A8B-0516-28F6-D840-D9D0DA260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3B08-D830-A19A-95AC-CDB18DD9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099996"/>
            <a:ext cx="8559802" cy="835136"/>
          </a:xfrm>
        </p:spPr>
        <p:txBody>
          <a:bodyPr>
            <a:normAutofit fontScale="90000"/>
          </a:bodyPr>
          <a:lstStyle/>
          <a:p>
            <a:pPr algn="just"/>
            <a:r>
              <a:rPr lang="en-US"/>
              <a:t>Initialize a 2D array with an initializer list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DCABA9-4778-30FC-5EC5-300B71AF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9990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500"/>
          </a:p>
          <a:p>
            <a:pPr marL="0" indent="0" algn="ctr">
              <a:buNone/>
            </a:pPr>
            <a:endParaRPr lang="en-US" sz="35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AC3FAD-BE31-3AA2-F2F2-A5C054E9378F}"/>
                  </a:ext>
                </a:extLst>
              </p14:cNvPr>
              <p14:cNvContentPartPr/>
              <p14:nvPr/>
            </p14:nvContentPartPr>
            <p14:xfrm>
              <a:off x="128520" y="1753200"/>
              <a:ext cx="11394720" cy="4697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AC3FAD-BE31-3AA2-F2F2-A5C054E937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160" y="1743840"/>
                <a:ext cx="11413440" cy="471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782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CA059-568C-3689-997D-8FFDBAD01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F1FA-3207-7B28-D0E7-DCB17DA3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681037"/>
            <a:ext cx="10369989" cy="125409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Initialize a 2D array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keyword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6F1535-DC56-1735-FCD9-B9986308D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9990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500"/>
          </a:p>
          <a:p>
            <a:pPr marL="0" indent="0" algn="ctr">
              <a:buNone/>
            </a:pPr>
            <a:endParaRPr lang="en-US" sz="35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4A50630-885B-7309-9437-81678A9BE652}"/>
                  </a:ext>
                </a:extLst>
              </p14:cNvPr>
              <p14:cNvContentPartPr/>
              <p14:nvPr/>
            </p14:nvContentPartPr>
            <p14:xfrm>
              <a:off x="1412640" y="2201400"/>
              <a:ext cx="8004960" cy="1455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4A50630-885B-7309-9437-81678A9BE6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3280" y="2192040"/>
                <a:ext cx="8023680" cy="147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051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9D72B-3EA0-9EC9-1829-1509C8351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B21D-6BBE-B8FB-F13B-B72CD0F4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81037"/>
            <a:ext cx="10369990" cy="1355581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sz="3500" dirty="0"/>
              <a:t>Using either row-major or column-major traversal, </a:t>
            </a:r>
            <a:r>
              <a:rPr lang="en-US" sz="3500" b="1" dirty="0"/>
              <a:t>search</a:t>
            </a:r>
            <a:r>
              <a:rPr lang="en-US" sz="3500" dirty="0"/>
              <a:t> a 2D array named </a:t>
            </a:r>
            <a:r>
              <a:rPr lang="en-US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3500" dirty="0"/>
              <a:t> of type double for the value 15.5.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E3B58F-07A7-CF56-E465-C3EE3F6E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618"/>
            <a:ext cx="10369990" cy="414034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500"/>
          </a:p>
          <a:p>
            <a:pPr marL="0" indent="0" algn="ctr">
              <a:buNone/>
            </a:pPr>
            <a:endParaRPr lang="en-US" sz="35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A938E60-6D20-26B4-9708-F3805EA0E2B4}"/>
                  </a:ext>
                </a:extLst>
              </p14:cNvPr>
              <p14:cNvContentPartPr/>
              <p14:nvPr/>
            </p14:nvContentPartPr>
            <p14:xfrm>
              <a:off x="1113120" y="1992600"/>
              <a:ext cx="8208000" cy="4682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A938E60-6D20-26B4-9708-F3805EA0E2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3760" y="1983240"/>
                <a:ext cx="8226720" cy="470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432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1928</TotalTime>
  <Words>715</Words>
  <Application>Microsoft Office PowerPoint</Application>
  <PresentationFormat>Widescreen</PresentationFormat>
  <Paragraphs>107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Courier New</vt:lpstr>
      <vt:lpstr>Wingdings</vt:lpstr>
      <vt:lpstr>Office Theme</vt:lpstr>
      <vt:lpstr>PowerPoint Presentation</vt:lpstr>
      <vt:lpstr>Review</vt:lpstr>
      <vt:lpstr>Review</vt:lpstr>
      <vt:lpstr>Introduction to 2D Arrays</vt:lpstr>
      <vt:lpstr>Initializing 2D Arrays</vt:lpstr>
      <vt:lpstr>Traversing 2D Arrays</vt:lpstr>
      <vt:lpstr>Initialize a 2D array with an initializer list</vt:lpstr>
      <vt:lpstr>Initialize a 2D array with the new keyword</vt:lpstr>
      <vt:lpstr>Using either row-major or column-major traversal, search a 2D array named arr of type double for the value 15.5.</vt:lpstr>
      <vt:lpstr>Draw the array that results from the initialization below: String[] names = new String[2][3];</vt:lpstr>
      <vt:lpstr>Draw the array that results from the initialization below: String[] boolean = new boolean[4][2];</vt:lpstr>
      <vt:lpstr>Using an enhanced for loop, print the first row of a 2D array of type String names.</vt:lpstr>
      <vt:lpstr>Using an enhanced for loop, print the contents of a 2D array of type String names.</vt:lpstr>
      <vt:lpstr>PowerPoint Presentation</vt:lpstr>
      <vt:lpstr>Using either row-major or column-major traversal, fill a 2D array named arr of type String with empty String values.</vt:lpstr>
      <vt:lpstr>2D Array Algorithms</vt:lpstr>
      <vt:lpstr>2D Array Algorithms</vt:lpstr>
      <vt:lpstr>2D Array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Gabrielle Baniqued</dc:creator>
  <cp:lastModifiedBy>Gabrielle Baniqued</cp:lastModifiedBy>
  <cp:revision>4</cp:revision>
  <cp:lastPrinted>2024-12-05T16:59:15Z</cp:lastPrinted>
  <dcterms:created xsi:type="dcterms:W3CDTF">2024-09-11T14:39:52Z</dcterms:created>
  <dcterms:modified xsi:type="dcterms:W3CDTF">2025-03-03T16:58:18Z</dcterms:modified>
</cp:coreProperties>
</file>