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60" r:id="rId5"/>
    <p:sldId id="278" r:id="rId6"/>
    <p:sldId id="279" r:id="rId7"/>
    <p:sldId id="393" r:id="rId8"/>
    <p:sldId id="281" r:id="rId9"/>
    <p:sldId id="280" r:id="rId10"/>
    <p:sldId id="282" r:id="rId11"/>
    <p:sldId id="284" r:id="rId12"/>
    <p:sldId id="285" r:id="rId13"/>
    <p:sldId id="390" r:id="rId14"/>
    <p:sldId id="286" r:id="rId15"/>
    <p:sldId id="287" r:id="rId16"/>
    <p:sldId id="288" r:id="rId17"/>
    <p:sldId id="289" r:id="rId18"/>
    <p:sldId id="290" r:id="rId19"/>
    <p:sldId id="391" r:id="rId20"/>
    <p:sldId id="394" r:id="rId21"/>
    <p:sldId id="392" r:id="rId22"/>
    <p:sldId id="395" r:id="rId23"/>
    <p:sldId id="396" r:id="rId24"/>
    <p:sldId id="398" r:id="rId25"/>
    <p:sldId id="397" r:id="rId26"/>
    <p:sldId id="399" r:id="rId27"/>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887D7-4DE8-4601-9A6D-EB878BBD9779}" v="47" dt="2025-03-19T15:27:01.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15" autoAdjust="0"/>
  </p:normalViewPr>
  <p:slideViewPr>
    <p:cSldViewPr snapToGrid="0">
      <p:cViewPr varScale="1">
        <p:scale>
          <a:sx n="88" d="100"/>
          <a:sy n="88" d="100"/>
        </p:scale>
        <p:origin x="143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le Baniqued" userId="b7b29740-ab9b-4aa9-bebc-9458da6d998b" providerId="ADAL" clId="{26C39AAE-324E-4D1C-89D4-5E27DB135D31}"/>
    <pc:docChg chg="custSel modSld">
      <pc:chgData name="Gabrielle Baniqued" userId="b7b29740-ab9b-4aa9-bebc-9458da6d998b" providerId="ADAL" clId="{26C39AAE-324E-4D1C-89D4-5E27DB135D31}" dt="2025-03-17T15:50:31.983" v="29"/>
      <pc:docMkLst>
        <pc:docMk/>
      </pc:docMkLst>
      <pc:sldChg chg="addSp delSp mod">
        <pc:chgData name="Gabrielle Baniqued" userId="b7b29740-ab9b-4aa9-bebc-9458da6d998b" providerId="ADAL" clId="{26C39AAE-324E-4D1C-89D4-5E27DB135D31}" dt="2025-03-13T16:14:26.240" v="1" actId="478"/>
        <pc:sldMkLst>
          <pc:docMk/>
          <pc:sldMk cId="2151108158" sldId="282"/>
        </pc:sldMkLst>
      </pc:sldChg>
      <pc:sldChg chg="addSp">
        <pc:chgData name="Gabrielle Baniqued" userId="b7b29740-ab9b-4aa9-bebc-9458da6d998b" providerId="ADAL" clId="{26C39AAE-324E-4D1C-89D4-5E27DB135D31}" dt="2025-03-17T15:44:02.677" v="27"/>
        <pc:sldMkLst>
          <pc:docMk/>
          <pc:sldMk cId="174201329" sldId="286"/>
        </pc:sldMkLst>
        <pc:inkChg chg="add">
          <ac:chgData name="Gabrielle Baniqued" userId="b7b29740-ab9b-4aa9-bebc-9458da6d998b" providerId="ADAL" clId="{26C39AAE-324E-4D1C-89D4-5E27DB135D31}" dt="2025-03-17T15:44:02.677" v="27"/>
          <ac:inkMkLst>
            <pc:docMk/>
            <pc:sldMk cId="174201329" sldId="286"/>
            <ac:inkMk id="2" creationId="{31666257-3201-7637-F010-6629EBE5B943}"/>
          </ac:inkMkLst>
        </pc:inkChg>
      </pc:sldChg>
      <pc:sldChg chg="addSp">
        <pc:chgData name="Gabrielle Baniqued" userId="b7b29740-ab9b-4aa9-bebc-9458da6d998b" providerId="ADAL" clId="{26C39AAE-324E-4D1C-89D4-5E27DB135D31}" dt="2025-03-17T15:50:31.983" v="29"/>
        <pc:sldMkLst>
          <pc:docMk/>
          <pc:sldMk cId="481567322" sldId="287"/>
        </pc:sldMkLst>
      </pc:sldChg>
      <pc:sldChg chg="addSp">
        <pc:chgData name="Gabrielle Baniqued" userId="b7b29740-ab9b-4aa9-bebc-9458da6d998b" providerId="ADAL" clId="{26C39AAE-324E-4D1C-89D4-5E27DB135D31}" dt="2025-03-17T15:50:31.983" v="29"/>
        <pc:sldMkLst>
          <pc:docMk/>
          <pc:sldMk cId="1371486405" sldId="288"/>
        </pc:sldMkLst>
        <pc:inkChg chg="add">
          <ac:chgData name="Gabrielle Baniqued" userId="b7b29740-ab9b-4aa9-bebc-9458da6d998b" providerId="ADAL" clId="{26C39AAE-324E-4D1C-89D4-5E27DB135D31}" dt="2025-03-17T15:50:31.983" v="29"/>
          <ac:inkMkLst>
            <pc:docMk/>
            <pc:sldMk cId="1371486405" sldId="288"/>
            <ac:inkMk id="2" creationId="{9BA6464F-B423-86C1-8106-36E8540DCAAE}"/>
          </ac:inkMkLst>
        </pc:inkChg>
      </pc:sldChg>
      <pc:sldChg chg="modSp mod">
        <pc:chgData name="Gabrielle Baniqued" userId="b7b29740-ab9b-4aa9-bebc-9458da6d998b" providerId="ADAL" clId="{26C39AAE-324E-4D1C-89D4-5E27DB135D31}" dt="2025-03-17T15:38:06.341" v="26" actId="20577"/>
        <pc:sldMkLst>
          <pc:docMk/>
          <pc:sldMk cId="2753895041" sldId="390"/>
        </pc:sldMkLst>
        <pc:spChg chg="mod">
          <ac:chgData name="Gabrielle Baniqued" userId="b7b29740-ab9b-4aa9-bebc-9458da6d998b" providerId="ADAL" clId="{26C39AAE-324E-4D1C-89D4-5E27DB135D31}" dt="2025-03-17T15:38:06.341" v="26" actId="20577"/>
          <ac:spMkLst>
            <pc:docMk/>
            <pc:sldMk cId="2753895041" sldId="390"/>
            <ac:spMk id="4" creationId="{FDD0D521-6AA6-2535-B6A6-2FDC630C2F1C}"/>
          </ac:spMkLst>
        </pc:spChg>
      </pc:sldChg>
    </pc:docChg>
  </pc:docChgLst>
  <pc:docChgLst>
    <pc:chgData name="Gabrielle Baniqued" userId="b7b29740-ab9b-4aa9-bebc-9458da6d998b" providerId="ADAL" clId="{451887D7-4DE8-4601-9A6D-EB878BBD9779}"/>
    <pc:docChg chg="undo custSel addSld modSld">
      <pc:chgData name="Gabrielle Baniqued" userId="b7b29740-ab9b-4aa9-bebc-9458da6d998b" providerId="ADAL" clId="{451887D7-4DE8-4601-9A6D-EB878BBD9779}" dt="2025-03-19T15:34:26.094" v="3673" actId="20577"/>
      <pc:docMkLst>
        <pc:docMk/>
      </pc:docMkLst>
      <pc:sldChg chg="modSp mod">
        <pc:chgData name="Gabrielle Baniqued" userId="b7b29740-ab9b-4aa9-bebc-9458da6d998b" providerId="ADAL" clId="{451887D7-4DE8-4601-9A6D-EB878BBD9779}" dt="2025-03-19T15:19:24.884" v="3174"/>
        <pc:sldMkLst>
          <pc:docMk/>
          <pc:sldMk cId="1002244035" sldId="281"/>
        </pc:sldMkLst>
        <pc:spChg chg="mod">
          <ac:chgData name="Gabrielle Baniqued" userId="b7b29740-ab9b-4aa9-bebc-9458da6d998b" providerId="ADAL" clId="{451887D7-4DE8-4601-9A6D-EB878BBD9779}" dt="2025-03-19T15:19:24.884" v="3174"/>
          <ac:spMkLst>
            <pc:docMk/>
            <pc:sldMk cId="1002244035" sldId="281"/>
            <ac:spMk id="3" creationId="{693B4AED-F2FC-1E4C-D25E-5A7881926903}"/>
          </ac:spMkLst>
        </pc:spChg>
      </pc:sldChg>
      <pc:sldChg chg="modSp mod">
        <pc:chgData name="Gabrielle Baniqued" userId="b7b29740-ab9b-4aa9-bebc-9458da6d998b" providerId="ADAL" clId="{451887D7-4DE8-4601-9A6D-EB878BBD9779}" dt="2025-03-19T15:19:24.884" v="3174"/>
        <pc:sldMkLst>
          <pc:docMk/>
          <pc:sldMk cId="174201329" sldId="286"/>
        </pc:sldMkLst>
        <pc:spChg chg="mod">
          <ac:chgData name="Gabrielle Baniqued" userId="b7b29740-ab9b-4aa9-bebc-9458da6d998b" providerId="ADAL" clId="{451887D7-4DE8-4601-9A6D-EB878BBD9779}" dt="2025-03-19T15:19:24.884" v="3174"/>
          <ac:spMkLst>
            <pc:docMk/>
            <pc:sldMk cId="174201329" sldId="286"/>
            <ac:spMk id="5" creationId="{854C07DF-04E6-989A-A5F8-DD99E84F6881}"/>
          </ac:spMkLst>
        </pc:spChg>
      </pc:sldChg>
      <pc:sldChg chg="addSp delSp modSp add mod modNotesTx">
        <pc:chgData name="Gabrielle Baniqued" userId="b7b29740-ab9b-4aa9-bebc-9458da6d998b" providerId="ADAL" clId="{451887D7-4DE8-4601-9A6D-EB878BBD9779}" dt="2025-03-19T12:34:29.723" v="1630" actId="478"/>
        <pc:sldMkLst>
          <pc:docMk/>
          <pc:sldMk cId="481567322" sldId="287"/>
        </pc:sldMkLst>
        <pc:spChg chg="mod">
          <ac:chgData name="Gabrielle Baniqued" userId="b7b29740-ab9b-4aa9-bebc-9458da6d998b" providerId="ADAL" clId="{451887D7-4DE8-4601-9A6D-EB878BBD9779}" dt="2025-03-17T12:51:47.591" v="796" actId="255"/>
          <ac:spMkLst>
            <pc:docMk/>
            <pc:sldMk cId="481567322" sldId="287"/>
            <ac:spMk id="4" creationId="{2C566B84-C5CB-35FF-A8A8-AD9EE372463B}"/>
          </ac:spMkLst>
        </pc:spChg>
        <pc:spChg chg="add del mod">
          <ac:chgData name="Gabrielle Baniqued" userId="b7b29740-ab9b-4aa9-bebc-9458da6d998b" providerId="ADAL" clId="{451887D7-4DE8-4601-9A6D-EB878BBD9779}" dt="2025-03-17T12:27:43.861" v="435" actId="2711"/>
          <ac:spMkLst>
            <pc:docMk/>
            <pc:sldMk cId="481567322" sldId="287"/>
            <ac:spMk id="5" creationId="{0EA7A596-AB63-9092-83B7-E0EA3BB3B18B}"/>
          </ac:spMkLst>
        </pc:spChg>
        <pc:spChg chg="mod">
          <ac:chgData name="Gabrielle Baniqued" userId="b7b29740-ab9b-4aa9-bebc-9458da6d998b" providerId="ADAL" clId="{451887D7-4DE8-4601-9A6D-EB878BBD9779}" dt="2025-03-17T12:27:36.511" v="434" actId="20577"/>
          <ac:spMkLst>
            <pc:docMk/>
            <pc:sldMk cId="481567322" sldId="287"/>
            <ac:spMk id="8" creationId="{55CDFDD1-31FD-FC4C-DCFF-9377F8ADF381}"/>
          </ac:spMkLst>
        </pc:spChg>
        <pc:picChg chg="add mod">
          <ac:chgData name="Gabrielle Baniqued" userId="b7b29740-ab9b-4aa9-bebc-9458da6d998b" providerId="ADAL" clId="{451887D7-4DE8-4601-9A6D-EB878BBD9779}" dt="2025-03-17T12:51:49.477" v="797" actId="1076"/>
          <ac:picMkLst>
            <pc:docMk/>
            <pc:sldMk cId="481567322" sldId="287"/>
            <ac:picMk id="6" creationId="{46CCD8D6-302B-C64E-0A8A-DFFE10EE2E7E}"/>
          </ac:picMkLst>
        </pc:picChg>
        <pc:picChg chg="add mod">
          <ac:chgData name="Gabrielle Baniqued" userId="b7b29740-ab9b-4aa9-bebc-9458da6d998b" providerId="ADAL" clId="{451887D7-4DE8-4601-9A6D-EB878BBD9779}" dt="2025-03-17T12:32:15.548" v="439" actId="14100"/>
          <ac:picMkLst>
            <pc:docMk/>
            <pc:sldMk cId="481567322" sldId="287"/>
            <ac:picMk id="1026" creationId="{A521E497-3006-C355-F393-3365CF285E9D}"/>
          </ac:picMkLst>
        </pc:picChg>
        <pc:inkChg chg="add del">
          <ac:chgData name="Gabrielle Baniqued" userId="b7b29740-ab9b-4aa9-bebc-9458da6d998b" providerId="ADAL" clId="{451887D7-4DE8-4601-9A6D-EB878BBD9779}" dt="2025-03-19T12:34:29.219" v="1629" actId="478"/>
          <ac:inkMkLst>
            <pc:docMk/>
            <pc:sldMk cId="481567322" sldId="287"/>
            <ac:inkMk id="2" creationId="{5911527A-FD90-61AA-4041-D8A9EFA0E2F8}"/>
          </ac:inkMkLst>
        </pc:inkChg>
        <pc:inkChg chg="del">
          <ac:chgData name="Gabrielle Baniqued" userId="b7b29740-ab9b-4aa9-bebc-9458da6d998b" providerId="ADAL" clId="{451887D7-4DE8-4601-9A6D-EB878BBD9779}" dt="2025-03-19T12:34:28.494" v="1628" actId="478"/>
          <ac:inkMkLst>
            <pc:docMk/>
            <pc:sldMk cId="481567322" sldId="287"/>
            <ac:inkMk id="3" creationId="{4D286D8C-0529-BF3A-2109-9B3F64CDAB13}"/>
          </ac:inkMkLst>
        </pc:inkChg>
        <pc:inkChg chg="del">
          <ac:chgData name="Gabrielle Baniqued" userId="b7b29740-ab9b-4aa9-bebc-9458da6d998b" providerId="ADAL" clId="{451887D7-4DE8-4601-9A6D-EB878BBD9779}" dt="2025-03-19T12:34:29.723" v="1630" actId="478"/>
          <ac:inkMkLst>
            <pc:docMk/>
            <pc:sldMk cId="481567322" sldId="287"/>
            <ac:inkMk id="7" creationId="{7F2E2F97-3A1A-4B75-B1A3-5FFEB412ACED}"/>
          </ac:inkMkLst>
        </pc:inkChg>
      </pc:sldChg>
      <pc:sldChg chg="addSp modSp new mod modAnim modNotesTx">
        <pc:chgData name="Gabrielle Baniqued" userId="b7b29740-ab9b-4aa9-bebc-9458da6d998b" providerId="ADAL" clId="{451887D7-4DE8-4601-9A6D-EB878BBD9779}" dt="2025-03-17T13:19:55.272" v="1189"/>
        <pc:sldMkLst>
          <pc:docMk/>
          <pc:sldMk cId="1371486405" sldId="288"/>
        </pc:sldMkLst>
        <pc:spChg chg="add mod">
          <ac:chgData name="Gabrielle Baniqued" userId="b7b29740-ab9b-4aa9-bebc-9458da6d998b" providerId="ADAL" clId="{451887D7-4DE8-4601-9A6D-EB878BBD9779}" dt="2025-03-17T13:19:52.835" v="1188" actId="207"/>
          <ac:spMkLst>
            <pc:docMk/>
            <pc:sldMk cId="1371486405" sldId="288"/>
            <ac:spMk id="4" creationId="{744A3739-6949-FE5F-17DD-B513C52BED15}"/>
          </ac:spMkLst>
        </pc:spChg>
        <pc:picChg chg="add mod">
          <ac:chgData name="Gabrielle Baniqued" userId="b7b29740-ab9b-4aa9-bebc-9458da6d998b" providerId="ADAL" clId="{451887D7-4DE8-4601-9A6D-EB878BBD9779}" dt="2025-03-17T12:44:02.038" v="788" actId="1076"/>
          <ac:picMkLst>
            <pc:docMk/>
            <pc:sldMk cId="1371486405" sldId="288"/>
            <ac:picMk id="3" creationId="{B62E63EE-C2CA-2B69-6850-9E70D18ADDF8}"/>
          </ac:picMkLst>
        </pc:picChg>
      </pc:sldChg>
      <pc:sldChg chg="addSp delSp modSp add mod modNotesTx">
        <pc:chgData name="Gabrielle Baniqued" userId="b7b29740-ab9b-4aa9-bebc-9458da6d998b" providerId="ADAL" clId="{451887D7-4DE8-4601-9A6D-EB878BBD9779}" dt="2025-03-17T12:53:18.726" v="922" actId="20577"/>
        <pc:sldMkLst>
          <pc:docMk/>
          <pc:sldMk cId="2628866707" sldId="289"/>
        </pc:sldMkLst>
        <pc:picChg chg="add mod">
          <ac:chgData name="Gabrielle Baniqued" userId="b7b29740-ab9b-4aa9-bebc-9458da6d998b" providerId="ADAL" clId="{451887D7-4DE8-4601-9A6D-EB878BBD9779}" dt="2025-03-17T12:45:00.926" v="793" actId="1076"/>
          <ac:picMkLst>
            <pc:docMk/>
            <pc:sldMk cId="2628866707" sldId="289"/>
            <ac:picMk id="4" creationId="{8D17A7E2-D5A7-A5FD-C009-2419E823F223}"/>
          </ac:picMkLst>
        </pc:picChg>
        <pc:picChg chg="add mod">
          <ac:chgData name="Gabrielle Baniqued" userId="b7b29740-ab9b-4aa9-bebc-9458da6d998b" providerId="ADAL" clId="{451887D7-4DE8-4601-9A6D-EB878BBD9779}" dt="2025-03-17T12:51:40.905" v="795" actId="1076"/>
          <ac:picMkLst>
            <pc:docMk/>
            <pc:sldMk cId="2628866707" sldId="289"/>
            <ac:picMk id="5" creationId="{A81D25A1-2059-E203-9873-07A5995D61B5}"/>
          </ac:picMkLst>
        </pc:picChg>
      </pc:sldChg>
      <pc:sldChg chg="add modNotesTx">
        <pc:chgData name="Gabrielle Baniqued" userId="b7b29740-ab9b-4aa9-bebc-9458da6d998b" providerId="ADAL" clId="{451887D7-4DE8-4601-9A6D-EB878BBD9779}" dt="2025-03-17T13:20:08.947" v="1228" actId="20577"/>
        <pc:sldMkLst>
          <pc:docMk/>
          <pc:sldMk cId="3468859089" sldId="290"/>
        </pc:sldMkLst>
      </pc:sldChg>
      <pc:sldChg chg="modSp add mod">
        <pc:chgData name="Gabrielle Baniqued" userId="b7b29740-ab9b-4aa9-bebc-9458da6d998b" providerId="ADAL" clId="{451887D7-4DE8-4601-9A6D-EB878BBD9779}" dt="2025-03-19T15:19:24.884" v="3174"/>
        <pc:sldMkLst>
          <pc:docMk/>
          <pc:sldMk cId="2753895041" sldId="390"/>
        </pc:sldMkLst>
        <pc:spChg chg="mod">
          <ac:chgData name="Gabrielle Baniqued" userId="b7b29740-ab9b-4aa9-bebc-9458da6d998b" providerId="ADAL" clId="{451887D7-4DE8-4601-9A6D-EB878BBD9779}" dt="2025-03-19T15:19:24.884" v="3174"/>
          <ac:spMkLst>
            <pc:docMk/>
            <pc:sldMk cId="2753895041" sldId="390"/>
            <ac:spMk id="2" creationId="{45FE72FA-D51A-71F5-ADDC-801375FE3D2E}"/>
          </ac:spMkLst>
        </pc:spChg>
        <pc:spChg chg="mod">
          <ac:chgData name="Gabrielle Baniqued" userId="b7b29740-ab9b-4aa9-bebc-9458da6d998b" providerId="ADAL" clId="{451887D7-4DE8-4601-9A6D-EB878BBD9779}" dt="2025-03-19T15:19:24.884" v="3174"/>
          <ac:spMkLst>
            <pc:docMk/>
            <pc:sldMk cId="2753895041" sldId="390"/>
            <ac:spMk id="3" creationId="{B2B5D85A-CE58-4D93-BED6-C0E9E7B18D66}"/>
          </ac:spMkLst>
        </pc:spChg>
        <pc:spChg chg="mod">
          <ac:chgData name="Gabrielle Baniqued" userId="b7b29740-ab9b-4aa9-bebc-9458da6d998b" providerId="ADAL" clId="{451887D7-4DE8-4601-9A6D-EB878BBD9779}" dt="2025-03-19T15:19:24.884" v="3174"/>
          <ac:spMkLst>
            <pc:docMk/>
            <pc:sldMk cId="2753895041" sldId="390"/>
            <ac:spMk id="4" creationId="{FDD0D521-6AA6-2535-B6A6-2FDC630C2F1C}"/>
          </ac:spMkLst>
        </pc:spChg>
      </pc:sldChg>
      <pc:sldChg chg="delSp modSp add mod">
        <pc:chgData name="Gabrielle Baniqued" userId="b7b29740-ab9b-4aa9-bebc-9458da6d998b" providerId="ADAL" clId="{451887D7-4DE8-4601-9A6D-EB878BBD9779}" dt="2025-03-19T15:19:24.884" v="3174"/>
        <pc:sldMkLst>
          <pc:docMk/>
          <pc:sldMk cId="3050173585" sldId="391"/>
        </pc:sldMkLst>
        <pc:spChg chg="mod">
          <ac:chgData name="Gabrielle Baniqued" userId="b7b29740-ab9b-4aa9-bebc-9458da6d998b" providerId="ADAL" clId="{451887D7-4DE8-4601-9A6D-EB878BBD9779}" dt="2025-03-19T12:41:29.627" v="1694" actId="20577"/>
          <ac:spMkLst>
            <pc:docMk/>
            <pc:sldMk cId="3050173585" sldId="391"/>
            <ac:spMk id="2" creationId="{173C16B9-A279-8905-8119-2B4964B55A3A}"/>
          </ac:spMkLst>
        </pc:spChg>
        <pc:spChg chg="mod">
          <ac:chgData name="Gabrielle Baniqued" userId="b7b29740-ab9b-4aa9-bebc-9458da6d998b" providerId="ADAL" clId="{451887D7-4DE8-4601-9A6D-EB878BBD9779}" dt="2025-03-19T15:19:24.884" v="3174"/>
          <ac:spMkLst>
            <pc:docMk/>
            <pc:sldMk cId="3050173585" sldId="391"/>
            <ac:spMk id="3" creationId="{72D80334-C923-0C30-AFAC-1E608F2A4571}"/>
          </ac:spMkLst>
        </pc:spChg>
        <pc:spChg chg="del">
          <ac:chgData name="Gabrielle Baniqued" userId="b7b29740-ab9b-4aa9-bebc-9458da6d998b" providerId="ADAL" clId="{451887D7-4DE8-4601-9A6D-EB878BBD9779}" dt="2025-03-19T12:38:50.716" v="1652" actId="478"/>
          <ac:spMkLst>
            <pc:docMk/>
            <pc:sldMk cId="3050173585" sldId="391"/>
            <ac:spMk id="6" creationId="{CAF10F9B-213A-2163-45D2-5CDCEBC4FB70}"/>
          </ac:spMkLst>
        </pc:spChg>
        <pc:spChg chg="del">
          <ac:chgData name="Gabrielle Baniqued" userId="b7b29740-ab9b-4aa9-bebc-9458da6d998b" providerId="ADAL" clId="{451887D7-4DE8-4601-9A6D-EB878BBD9779}" dt="2025-03-19T12:38:48.915" v="1651" actId="478"/>
          <ac:spMkLst>
            <pc:docMk/>
            <pc:sldMk cId="3050173585" sldId="391"/>
            <ac:spMk id="7" creationId="{BC7C93F2-4177-5865-CE4F-34D5114C13AC}"/>
          </ac:spMkLst>
        </pc:spChg>
        <pc:picChg chg="del">
          <ac:chgData name="Gabrielle Baniqued" userId="b7b29740-ab9b-4aa9-bebc-9458da6d998b" providerId="ADAL" clId="{451887D7-4DE8-4601-9A6D-EB878BBD9779}" dt="2025-03-19T12:38:47.153" v="1650" actId="478"/>
          <ac:picMkLst>
            <pc:docMk/>
            <pc:sldMk cId="3050173585" sldId="391"/>
            <ac:picMk id="5" creationId="{C1E79F21-EE09-28D7-BBCE-6BD464F8B43D}"/>
          </ac:picMkLst>
        </pc:picChg>
      </pc:sldChg>
      <pc:sldChg chg="addSp delSp modSp add mod modNotesTx">
        <pc:chgData name="Gabrielle Baniqued" userId="b7b29740-ab9b-4aa9-bebc-9458da6d998b" providerId="ADAL" clId="{451887D7-4DE8-4601-9A6D-EB878BBD9779}" dt="2025-03-19T15:22:39.511" v="3304" actId="20577"/>
        <pc:sldMkLst>
          <pc:docMk/>
          <pc:sldMk cId="1432448209" sldId="392"/>
        </pc:sldMkLst>
        <pc:spChg chg="mod">
          <ac:chgData name="Gabrielle Baniqued" userId="b7b29740-ab9b-4aa9-bebc-9458da6d998b" providerId="ADAL" clId="{451887D7-4DE8-4601-9A6D-EB878BBD9779}" dt="2025-03-19T14:56:40.846" v="2766" actId="14100"/>
          <ac:spMkLst>
            <pc:docMk/>
            <pc:sldMk cId="1432448209" sldId="392"/>
            <ac:spMk id="2" creationId="{C9C670D8-3CE9-A7D8-BC34-A0CA12251B99}"/>
          </ac:spMkLst>
        </pc:spChg>
        <pc:spChg chg="mod">
          <ac:chgData name="Gabrielle Baniqued" userId="b7b29740-ab9b-4aa9-bebc-9458da6d998b" providerId="ADAL" clId="{451887D7-4DE8-4601-9A6D-EB878BBD9779}" dt="2025-03-19T14:56:36.684" v="2764" actId="1076"/>
          <ac:spMkLst>
            <pc:docMk/>
            <pc:sldMk cId="1432448209" sldId="392"/>
            <ac:spMk id="3" creationId="{B1739CB1-B051-7BA5-77B8-C67C5E5ADD1A}"/>
          </ac:spMkLst>
        </pc:spChg>
        <pc:picChg chg="add del mod">
          <ac:chgData name="Gabrielle Baniqued" userId="b7b29740-ab9b-4aa9-bebc-9458da6d998b" providerId="ADAL" clId="{451887D7-4DE8-4601-9A6D-EB878BBD9779}" dt="2025-03-19T12:50:05.684" v="2720" actId="478"/>
          <ac:picMkLst>
            <pc:docMk/>
            <pc:sldMk cId="1432448209" sldId="392"/>
            <ac:picMk id="5" creationId="{7B5B0376-8E3C-84F8-A2E8-EC6D80027DF2}"/>
          </ac:picMkLst>
        </pc:picChg>
        <pc:picChg chg="add mod modCrop">
          <ac:chgData name="Gabrielle Baniqued" userId="b7b29740-ab9b-4aa9-bebc-9458da6d998b" providerId="ADAL" clId="{451887D7-4DE8-4601-9A6D-EB878BBD9779}" dt="2025-03-19T14:55:49.981" v="2762" actId="1076"/>
          <ac:picMkLst>
            <pc:docMk/>
            <pc:sldMk cId="1432448209" sldId="392"/>
            <ac:picMk id="7" creationId="{9BE4532C-804D-B6E5-A8D5-61ABDF471FD9}"/>
          </ac:picMkLst>
        </pc:picChg>
        <pc:picChg chg="add mod">
          <ac:chgData name="Gabrielle Baniqued" userId="b7b29740-ab9b-4aa9-bebc-9458da6d998b" providerId="ADAL" clId="{451887D7-4DE8-4601-9A6D-EB878BBD9779}" dt="2025-03-19T14:56:38.131" v="2765" actId="1076"/>
          <ac:picMkLst>
            <pc:docMk/>
            <pc:sldMk cId="1432448209" sldId="392"/>
            <ac:picMk id="9" creationId="{58E4AF53-D98B-FB8B-4A31-B1CE544767AF}"/>
          </ac:picMkLst>
        </pc:picChg>
        <pc:picChg chg="add mod">
          <ac:chgData name="Gabrielle Baniqued" userId="b7b29740-ab9b-4aa9-bebc-9458da6d998b" providerId="ADAL" clId="{451887D7-4DE8-4601-9A6D-EB878BBD9779}" dt="2025-03-19T15:11:23.058" v="2857"/>
          <ac:picMkLst>
            <pc:docMk/>
            <pc:sldMk cId="1432448209" sldId="392"/>
            <ac:picMk id="10" creationId="{098422D2-DAC3-926D-CA1D-5D30B86E881F}"/>
          </ac:picMkLst>
        </pc:picChg>
      </pc:sldChg>
      <pc:sldChg chg="modSp add mod">
        <pc:chgData name="Gabrielle Baniqued" userId="b7b29740-ab9b-4aa9-bebc-9458da6d998b" providerId="ADAL" clId="{451887D7-4DE8-4601-9A6D-EB878BBD9779}" dt="2025-03-19T15:10:52.052" v="2804" actId="20577"/>
        <pc:sldMkLst>
          <pc:docMk/>
          <pc:sldMk cId="276614316" sldId="393"/>
        </pc:sldMkLst>
        <pc:spChg chg="mod">
          <ac:chgData name="Gabrielle Baniqued" userId="b7b29740-ab9b-4aa9-bebc-9458da6d998b" providerId="ADAL" clId="{451887D7-4DE8-4601-9A6D-EB878BBD9779}" dt="2025-03-19T15:10:52.052" v="2804" actId="20577"/>
          <ac:spMkLst>
            <pc:docMk/>
            <pc:sldMk cId="276614316" sldId="393"/>
            <ac:spMk id="6" creationId="{43D2F6F9-40CE-1D41-2AAE-E06EA02D9EAD}"/>
          </ac:spMkLst>
        </pc:spChg>
      </pc:sldChg>
      <pc:sldChg chg="modSp add mod">
        <pc:chgData name="Gabrielle Baniqued" userId="b7b29740-ab9b-4aa9-bebc-9458da6d998b" providerId="ADAL" clId="{451887D7-4DE8-4601-9A6D-EB878BBD9779}" dt="2025-03-19T15:11:17.813" v="2856" actId="20577"/>
        <pc:sldMkLst>
          <pc:docMk/>
          <pc:sldMk cId="2095240792" sldId="394"/>
        </pc:sldMkLst>
        <pc:spChg chg="mod">
          <ac:chgData name="Gabrielle Baniqued" userId="b7b29740-ab9b-4aa9-bebc-9458da6d998b" providerId="ADAL" clId="{451887D7-4DE8-4601-9A6D-EB878BBD9779}" dt="2025-03-19T15:11:17.813" v="2856" actId="20577"/>
          <ac:spMkLst>
            <pc:docMk/>
            <pc:sldMk cId="2095240792" sldId="394"/>
            <ac:spMk id="6" creationId="{B972E4E5-3C30-34F5-1810-3925E19BBEDC}"/>
          </ac:spMkLst>
        </pc:spChg>
      </pc:sldChg>
      <pc:sldChg chg="addSp delSp modSp add mod">
        <pc:chgData name="Gabrielle Baniqued" userId="b7b29740-ab9b-4aa9-bebc-9458da6d998b" providerId="ADAL" clId="{451887D7-4DE8-4601-9A6D-EB878BBD9779}" dt="2025-03-19T15:12:43.331" v="2956" actId="208"/>
        <pc:sldMkLst>
          <pc:docMk/>
          <pc:sldMk cId="1676249572" sldId="395"/>
        </pc:sldMkLst>
        <pc:spChg chg="mod">
          <ac:chgData name="Gabrielle Baniqued" userId="b7b29740-ab9b-4aa9-bebc-9458da6d998b" providerId="ADAL" clId="{451887D7-4DE8-4601-9A6D-EB878BBD9779}" dt="2025-03-19T15:11:47.085" v="2943" actId="2711"/>
          <ac:spMkLst>
            <pc:docMk/>
            <pc:sldMk cId="1676249572" sldId="395"/>
            <ac:spMk id="2" creationId="{8D2C2D98-230C-D9AB-0C8A-3B62AFF0A21D}"/>
          </ac:spMkLst>
        </pc:spChg>
        <pc:spChg chg="del">
          <ac:chgData name="Gabrielle Baniqued" userId="b7b29740-ab9b-4aa9-bebc-9458da6d998b" providerId="ADAL" clId="{451887D7-4DE8-4601-9A6D-EB878BBD9779}" dt="2025-03-19T15:12:20.949" v="2945" actId="478"/>
          <ac:spMkLst>
            <pc:docMk/>
            <pc:sldMk cId="1676249572" sldId="395"/>
            <ac:spMk id="3" creationId="{63053EB9-1D90-7CB2-AA62-18BD342A8660}"/>
          </ac:spMkLst>
        </pc:spChg>
        <pc:spChg chg="add del mod">
          <ac:chgData name="Gabrielle Baniqued" userId="b7b29740-ab9b-4aa9-bebc-9458da6d998b" providerId="ADAL" clId="{451887D7-4DE8-4601-9A6D-EB878BBD9779}" dt="2025-03-19T15:12:23.718" v="2948" actId="478"/>
          <ac:spMkLst>
            <pc:docMk/>
            <pc:sldMk cId="1676249572" sldId="395"/>
            <ac:spMk id="5" creationId="{97FE764E-CCA3-BB8B-8285-9316D28B1948}"/>
          </ac:spMkLst>
        </pc:spChg>
        <pc:spChg chg="add mod">
          <ac:chgData name="Gabrielle Baniqued" userId="b7b29740-ab9b-4aa9-bebc-9458da6d998b" providerId="ADAL" clId="{451887D7-4DE8-4601-9A6D-EB878BBD9779}" dt="2025-03-19T15:12:43.331" v="2956" actId="208"/>
          <ac:spMkLst>
            <pc:docMk/>
            <pc:sldMk cId="1676249572" sldId="395"/>
            <ac:spMk id="11" creationId="{7CB7E85D-2C92-6D4C-897B-535AA83100A0}"/>
          </ac:spMkLst>
        </pc:spChg>
        <pc:picChg chg="del">
          <ac:chgData name="Gabrielle Baniqued" userId="b7b29740-ab9b-4aa9-bebc-9458da6d998b" providerId="ADAL" clId="{451887D7-4DE8-4601-9A6D-EB878BBD9779}" dt="2025-03-19T15:11:49.900" v="2944" actId="478"/>
          <ac:picMkLst>
            <pc:docMk/>
            <pc:sldMk cId="1676249572" sldId="395"/>
            <ac:picMk id="7" creationId="{04010536-1B30-69E6-3A0B-4AF347F7E1EA}"/>
          </ac:picMkLst>
        </pc:picChg>
        <pc:picChg chg="add mod">
          <ac:chgData name="Gabrielle Baniqued" userId="b7b29740-ab9b-4aa9-bebc-9458da6d998b" providerId="ADAL" clId="{451887D7-4DE8-4601-9A6D-EB878BBD9779}" dt="2025-03-19T15:12:30.716" v="2953" actId="1076"/>
          <ac:picMkLst>
            <pc:docMk/>
            <pc:sldMk cId="1676249572" sldId="395"/>
            <ac:picMk id="8" creationId="{00003675-706B-3694-E3B9-CA5E2AEFCCF8}"/>
          </ac:picMkLst>
        </pc:picChg>
        <pc:picChg chg="del">
          <ac:chgData name="Gabrielle Baniqued" userId="b7b29740-ab9b-4aa9-bebc-9458da6d998b" providerId="ADAL" clId="{451887D7-4DE8-4601-9A6D-EB878BBD9779}" dt="2025-03-19T15:11:49.900" v="2944" actId="478"/>
          <ac:picMkLst>
            <pc:docMk/>
            <pc:sldMk cId="1676249572" sldId="395"/>
            <ac:picMk id="9" creationId="{4C896D67-077D-5004-C128-A8F060D3488E}"/>
          </ac:picMkLst>
        </pc:picChg>
        <pc:picChg chg="del">
          <ac:chgData name="Gabrielle Baniqued" userId="b7b29740-ab9b-4aa9-bebc-9458da6d998b" providerId="ADAL" clId="{451887D7-4DE8-4601-9A6D-EB878BBD9779}" dt="2025-03-19T15:12:27.232" v="2950" actId="478"/>
          <ac:picMkLst>
            <pc:docMk/>
            <pc:sldMk cId="1676249572" sldId="395"/>
            <ac:picMk id="10" creationId="{492AB61C-8C96-BB11-1E8A-32371179C145}"/>
          </ac:picMkLst>
        </pc:picChg>
      </pc:sldChg>
      <pc:sldChg chg="addSp modSp new mod">
        <pc:chgData name="Gabrielle Baniqued" userId="b7b29740-ab9b-4aa9-bebc-9458da6d998b" providerId="ADAL" clId="{451887D7-4DE8-4601-9A6D-EB878BBD9779}" dt="2025-03-19T15:19:24.884" v="3174"/>
        <pc:sldMkLst>
          <pc:docMk/>
          <pc:sldMk cId="3801504537" sldId="396"/>
        </pc:sldMkLst>
        <pc:spChg chg="add mod">
          <ac:chgData name="Gabrielle Baniqued" userId="b7b29740-ab9b-4aa9-bebc-9458da6d998b" providerId="ADAL" clId="{451887D7-4DE8-4601-9A6D-EB878BBD9779}" dt="2025-03-19T15:14:16.490" v="3113" actId="1076"/>
          <ac:spMkLst>
            <pc:docMk/>
            <pc:sldMk cId="3801504537" sldId="396"/>
            <ac:spMk id="4" creationId="{AAC94193-AA51-311A-E8C1-C3EEB19F9701}"/>
          </ac:spMkLst>
        </pc:spChg>
        <pc:spChg chg="add mod">
          <ac:chgData name="Gabrielle Baniqued" userId="b7b29740-ab9b-4aa9-bebc-9458da6d998b" providerId="ADAL" clId="{451887D7-4DE8-4601-9A6D-EB878BBD9779}" dt="2025-03-19T15:19:24.884" v="3174"/>
          <ac:spMkLst>
            <pc:docMk/>
            <pc:sldMk cId="3801504537" sldId="396"/>
            <ac:spMk id="5" creationId="{1B979D99-3185-7074-18CD-72D27569F301}"/>
          </ac:spMkLst>
        </pc:spChg>
        <pc:picChg chg="add mod">
          <ac:chgData name="Gabrielle Baniqued" userId="b7b29740-ab9b-4aa9-bebc-9458da6d998b" providerId="ADAL" clId="{451887D7-4DE8-4601-9A6D-EB878BBD9779}" dt="2025-03-19T15:14:15.586" v="3112" actId="1076"/>
          <ac:picMkLst>
            <pc:docMk/>
            <pc:sldMk cId="3801504537" sldId="396"/>
            <ac:picMk id="3" creationId="{A2ED967F-B830-8619-60B9-E6984BBFE082}"/>
          </ac:picMkLst>
        </pc:picChg>
      </pc:sldChg>
      <pc:sldChg chg="modSp add mod">
        <pc:chgData name="Gabrielle Baniqued" userId="b7b29740-ab9b-4aa9-bebc-9458da6d998b" providerId="ADAL" clId="{451887D7-4DE8-4601-9A6D-EB878BBD9779}" dt="2025-03-19T15:15:08.291" v="3127" actId="20577"/>
        <pc:sldMkLst>
          <pc:docMk/>
          <pc:sldMk cId="2487698569" sldId="397"/>
        </pc:sldMkLst>
        <pc:spChg chg="mod">
          <ac:chgData name="Gabrielle Baniqued" userId="b7b29740-ab9b-4aa9-bebc-9458da6d998b" providerId="ADAL" clId="{451887D7-4DE8-4601-9A6D-EB878BBD9779}" dt="2025-03-19T15:15:08.291" v="3127" actId="20577"/>
          <ac:spMkLst>
            <pc:docMk/>
            <pc:sldMk cId="2487698569" sldId="397"/>
            <ac:spMk id="6" creationId="{577BB43E-14F6-B081-55BE-A95A297500F2}"/>
          </ac:spMkLst>
        </pc:spChg>
      </pc:sldChg>
      <pc:sldChg chg="addSp modSp new mod">
        <pc:chgData name="Gabrielle Baniqued" userId="b7b29740-ab9b-4aa9-bebc-9458da6d998b" providerId="ADAL" clId="{451887D7-4DE8-4601-9A6D-EB878BBD9779}" dt="2025-03-19T15:22:05.066" v="3295" actId="1076"/>
        <pc:sldMkLst>
          <pc:docMk/>
          <pc:sldMk cId="837603880" sldId="398"/>
        </pc:sldMkLst>
        <pc:spChg chg="add mod">
          <ac:chgData name="Gabrielle Baniqued" userId="b7b29740-ab9b-4aa9-bebc-9458da6d998b" providerId="ADAL" clId="{451887D7-4DE8-4601-9A6D-EB878BBD9779}" dt="2025-03-19T15:22:05.066" v="3295" actId="1076"/>
          <ac:spMkLst>
            <pc:docMk/>
            <pc:sldMk cId="837603880" sldId="398"/>
            <ac:spMk id="3" creationId="{A662365F-54A1-33D4-837D-87AAFCD71262}"/>
          </ac:spMkLst>
        </pc:spChg>
        <pc:spChg chg="add mod">
          <ac:chgData name="Gabrielle Baniqued" userId="b7b29740-ab9b-4aa9-bebc-9458da6d998b" providerId="ADAL" clId="{451887D7-4DE8-4601-9A6D-EB878BBD9779}" dt="2025-03-19T15:22:05.066" v="3295" actId="1076"/>
          <ac:spMkLst>
            <pc:docMk/>
            <pc:sldMk cId="837603880" sldId="398"/>
            <ac:spMk id="5" creationId="{A713180D-9E74-0E6C-CC8C-F85D33EA4EC2}"/>
          </ac:spMkLst>
        </pc:spChg>
        <pc:graphicFrameChg chg="add mod modGraphic">
          <ac:chgData name="Gabrielle Baniqued" userId="b7b29740-ab9b-4aa9-bebc-9458da6d998b" providerId="ADAL" clId="{451887D7-4DE8-4601-9A6D-EB878BBD9779}" dt="2025-03-19T15:22:05.066" v="3295" actId="1076"/>
          <ac:graphicFrameMkLst>
            <pc:docMk/>
            <pc:sldMk cId="837603880" sldId="398"/>
            <ac:graphicFrameMk id="4" creationId="{FA2A0D9F-C0B2-81F9-D7E2-0307E0E02B7F}"/>
          </ac:graphicFrameMkLst>
        </pc:graphicFrameChg>
        <pc:picChg chg="add mod">
          <ac:chgData name="Gabrielle Baniqued" userId="b7b29740-ab9b-4aa9-bebc-9458da6d998b" providerId="ADAL" clId="{451887D7-4DE8-4601-9A6D-EB878BBD9779}" dt="2025-03-19T15:22:05.066" v="3295" actId="1076"/>
          <ac:picMkLst>
            <pc:docMk/>
            <pc:sldMk cId="837603880" sldId="398"/>
            <ac:picMk id="2" creationId="{91ECED4D-F8FF-7A8D-698B-3FAC3176C617}"/>
          </ac:picMkLst>
        </pc:picChg>
      </pc:sldChg>
      <pc:sldChg chg="addSp modSp add mod modNotesTx">
        <pc:chgData name="Gabrielle Baniqued" userId="b7b29740-ab9b-4aa9-bebc-9458da6d998b" providerId="ADAL" clId="{451887D7-4DE8-4601-9A6D-EB878BBD9779}" dt="2025-03-19T15:34:26.094" v="3673" actId="20577"/>
        <pc:sldMkLst>
          <pc:docMk/>
          <pc:sldMk cId="3725473493" sldId="399"/>
        </pc:sldMkLst>
        <pc:spChg chg="mod">
          <ac:chgData name="Gabrielle Baniqued" userId="b7b29740-ab9b-4aa9-bebc-9458da6d998b" providerId="ADAL" clId="{451887D7-4DE8-4601-9A6D-EB878BBD9779}" dt="2025-03-19T15:27:08.751" v="3344" actId="20577"/>
          <ac:spMkLst>
            <pc:docMk/>
            <pc:sldMk cId="3725473493" sldId="399"/>
            <ac:spMk id="2" creationId="{DF8EF654-7390-CE78-9DA6-7CED00231711}"/>
          </ac:spMkLst>
        </pc:spChg>
        <pc:spChg chg="mod">
          <ac:chgData name="Gabrielle Baniqued" userId="b7b29740-ab9b-4aa9-bebc-9458da6d998b" providerId="ADAL" clId="{451887D7-4DE8-4601-9A6D-EB878BBD9779}" dt="2025-03-19T15:33:44.819" v="3605" actId="113"/>
          <ac:spMkLst>
            <pc:docMk/>
            <pc:sldMk cId="3725473493" sldId="399"/>
            <ac:spMk id="3" creationId="{7C544D4A-6D94-245A-161A-E10EDD17F37D}"/>
          </ac:spMkLst>
        </pc:spChg>
        <pc:picChg chg="add mod">
          <ac:chgData name="Gabrielle Baniqued" userId="b7b29740-ab9b-4aa9-bebc-9458da6d998b" providerId="ADAL" clId="{451887D7-4DE8-4601-9A6D-EB878BBD9779}" dt="2025-03-19T15:33:42.352" v="3604" actId="1076"/>
          <ac:picMkLst>
            <pc:docMk/>
            <pc:sldMk cId="3725473493" sldId="399"/>
            <ac:picMk id="5" creationId="{CB66781A-FDC5-AA7D-B7BD-F350D2FA3612}"/>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00.21368" units="1/cm"/>
          <inkml:channelProperty channel="Y" name="resolution" value="1000.21368" units="1/cm"/>
          <inkml:channelProperty channel="T" name="resolution" value="1" units="1/dev"/>
        </inkml:channelProperties>
      </inkml:inkSource>
      <inkml:timestamp xml:id="ts0" timeString="2025-03-17T15:39:09.703"/>
    </inkml:context>
    <inkml:brush xml:id="br0">
      <inkml:brushProperty name="width" value="0.05292" units="cm"/>
      <inkml:brushProperty name="height" value="0.05292" units="cm"/>
      <inkml:brushProperty name="color" value="#FF0000"/>
    </inkml:brush>
  </inkml:definitions>
  <inkml:trace contextRef="#ctx0" brushRef="#br0">32578 17216 0,'0'0'0,"0"0"0,-2 21 0,0 2 16,-1 3-16,-1-6 0,0 5 15,0 2-15,-1 2 0,1 4 16,-1 2-16,1 1 0,1-1 16,-1 1-16,2-3 0,1-25 15,-1 25-15,0 3 0,1 0 0,0-4 16,0-3-16,0-5 0,1-1 15,0-5-15,0-4 0,0-4 16,0-1-16,-1 2 0,1-7 16,-4 33-16,4-37 0,0 0 15,0 0-15,0 0 0,0 0 16,0 0-16,0 0 0</inkml:trace>
  <inkml:trace contextRef="#ctx0" brushRef="#br0" timeOffset="45508.01">25849 15325 0,'0'0'0,"0"0"0,4 2 0,9 8 16,-2-3-16,2 3 0,3 0 16,4 4-16,-2-1 0,2 3 15,4 2-15,3 4 0,2 3 16,2 3-16,1 2 0,1 0 16,1 1-16,0 0 0,-1 1 0,-1-3 15,-1-1-15,-1-2 0,-3-1 16,-1-3-16,-2-1 15,-21-19-15,18 18 0,3 1 0,-1-1 16,-1-2-16,30 25 0,-33-28 16,-10-8-16,-6-6 0,7 4 15,-10-5-15,0 0 0,4 3 16,-4-3-16,5 2 0,7 1 0,-12-3 16,0 0-16</inkml:trace>
  <inkml:trace contextRef="#ctx0" brushRef="#br0" timeOffset="45758.03">26654 15179 0,'0'0'0,"0"0"0,-14 11 0,0 3 0,-3-2 16,-2 8-16,1-4 0,-4 7 15,-3 4-15,-5 7 16,-5 7-16,-1 7 0,-3 6 0,-3 5 15,1 4-15,0 4 0,-1-1 16,4 4-16,1-2 0,2-1 16,-21 45-16,33-64 0,23-48 0,0 0 15,-19 39-15,7-15 0,3-6 16,2-4-16,-4 7 0,11-21 16</inkml:trace>
  <inkml:trace contextRef="#ctx0" brushRef="#br0" timeOffset="46195.49">26139 16567 0,'0'0'0,"0"0"0,9 14 15,1 1-15,3 2 0,2 3 0,0-3 16,2 5-16,3 1 0,2 6 16,2 5-16,3 4 0,1 3 15,2 3-15,0 0 0,0 0 16,0-2-16,-1-2 0,-1-1 16,0-5-16,-2-2 0,-1-4 15,0 0-15,-1-4 0,-3-4 16,-4-4-16,-2-3 0,-15-13 15,0 0-15,16 12 0,-16-12 0,0 0 16</inkml:trace>
  <inkml:trace contextRef="#ctx0" brushRef="#br0" timeOffset="46461.1">26838 16275 0,'0'0'0,"0"0"0,0 0 0,-13 20 16,-2 2-16,1-1 0,-5 6 15,-3 6-15,-7 7 0,-6 8 16,-6 6-16,-2 4 0,-4 7 16,-2 6-16,-2 4 0,-2 4 15,3 2-15,-1 2 0,3 0 16,3-3-16,-24 48 0,40-73 0,3-8 15,26-47-15,0 0 0,-16 30 16,4-7-16,3-6 0,9-17 16,-14 25-16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00.21368" units="1/cm"/>
          <inkml:channelProperty channel="Y" name="resolution" value="1000.21368" units="1/cm"/>
          <inkml:channelProperty channel="T" name="resolution" value="1" units="1/dev"/>
        </inkml:channelProperties>
      </inkml:inkSource>
      <inkml:timestamp xml:id="ts0" timeString="2025-03-17T15:48:11.674"/>
    </inkml:context>
    <inkml:brush xml:id="br0">
      <inkml:brushProperty name="width" value="0.05292" units="cm"/>
      <inkml:brushProperty name="height" value="0.05292" units="cm"/>
      <inkml:brushProperty name="color" value="#FF0000"/>
    </inkml:brush>
  </inkml:definitions>
  <inkml:trace contextRef="#ctx0" brushRef="#br0">1943 4842 0,'0'0'0,"0"0"0,0 0 15,0 0-15,7-29 0,-5 18 0,-2 11 16,8-18-16,-2 10 0,1 2 16,1-1-16,2-2 0,1-1 15,1 0-15,3 0 0,-15 10 16,9-8-16,2 0 0,0-1 15,-1-1-15,-9 10 0,11-10 16,2-3-16,4-3 0,-2 0 16,3-1-16,-2 0 0,2-1 15,1 2-15,0-1 0,1 0 16,1-1-16,-1 0 0,55-42 0,-38 31 16,-9 8-16,-2 1 0,0 2 15,2 0-15,0 1 0,0 0 16,1-1-16,0-1 0,1-1 15,0 0-15,0 3 0,1-1 16,0 0-16,1 2 0,1 0 16,1 0-16,1 1 0,0-2 15,0 0-15,2 1 0,-1 0 16,0 1-16,0 0 0,1 0 0,-1 0 16,1 0-16,-1 2 0,-1 1 15,2-1-15,-2 0 0,1 0 16,-1 2-16,1-1 0,2 1 15,0 2-15,1-1 16,0 0-16,2 1 0,-2 1 0,0 0 16,0-1-16,-2 1 0,1 1 0,-1-1 15,0 1-15,-1 0 0,0 3 16,-2 0-16,-1 0 0,-3 1 16,-1 0-16,-1 0 0,1 1 15,-2-1-15,-1 1 0,-2 0 16,0 0-16,-2 0 0,0 0 15,-1 0-15,-3 0 0,1 1 16,-1-1-16,-3 1 0,-2 0 16,2 0-16,4 0 0,-5 1 15,-5 0-15,-3 0 0,1 0 0,0 0 16,0 0-16,4 1 0,6 2 16,-5 0-16,-3-1 0,-2 1 15,-2-2-15,-1 0 0,-1 0 16,-1 1-16,0-2 0,0 1 15,1 0-15,17 6 0,-21-7 16,0 0-16,0 0 0,0 0 16,0 0-16,0 0 0,0 0 0,0 0 15,0 0-15,0 0 0,0 0 16,0 0-16,0 0 0,1 1 16,13-1-16,-14 0 0,0 0 15,0 0-15,0 0 0,0-1 16,0 1-16,0 0 0,0 0 15,0-1-15,0 1 0,-1-1 16,1 1-16,-1 0 0,0-2 0,0 1 16,-1 0-16,-55-31 0,39 23 15,17 9-15,-5-3 0,-6-3 16,-2 0-16,3 0 0,1 2 16,4 2-16,1 0 0,0-1 15,0 1-15,-1 1 0,3-1 16,-25-11-16,16 8 0,6 2 15,6 3-15,0 0 0,0 0 16,0 0-16,0 0 0,0 0 0,0 0 16,0 0-16,-2 0 0,1 0 15,0-1-15,1 1 0,-1 0 16,1 0-16,0 0 0,1 1 16,-1-1-16,1 0 0,0 1 15,1-1-15,77 24 0,-36-13 16,-27-6-16,3 0 0,2 1 0,-7-2 15,-6-2-15,1 1 0,-1 1 16,0 2-16,-3-3 0,-3-2 16,0 2-16,0-3 0,-1 2 15,-1-2-15,3 5 0,-32 38 16,-14-10-16,14-13 0,9-5 16,2-5-16,1 1 0,-1 1 15,0 0-15,3-3 0,0 1 0,4-1 16,1-2-16,-2 2 0,8-7 15,-1 2-15,3-2 0,-3 1 16,5-3-16,-4 3 0,4-3 16,-1 1-16,-2 2 0</inkml:trace>
  <inkml:trace contextRef="#ctx0" brushRef="#br0" timeOffset="4800.17">808 3832 0,'0'0'0,"0"0"0,0 0 15,0 0-15,0 0 0,0 0 16,0 0-16,0 0 0,16-32 16,-15 26-16,0 0 0,-1 0 15,-1-1-15,-2-1 0,-2 2 16,-3-1-16,0 1 0,-3 1 0,-3 3 15,0 0-15,-4 3 0,-1 2 16,-5 4-16,4 0 0,-2 3 16,-1 3-16,-2 1 0,-1 1 15,0 2-15,-32 25 0,25-15 16,7-3-16,4-1 0,3-1 16,5-1-16,3-2 0,5-2 15,4-3-15,2-8 0,1 6 16,8 10-16,12 2 0,5-5 0,2-3 15,2-4-15,2 0 0,2-1 16,0 1-16,-1-2 0,-1 1 16,-2 0-16,-2 0 0,-4 0 15,-6-1-15,-3 0 0,-5-1 16,-3 2-16,-4-4 0,-2 0 16,1-2-16,-2 0 0,-4 10 15,-19 25-15,-13-4 0,7-12 0,1-7 16,1-1-16,-1-4 0,1-2 15,0 0-15,3-5 0,5-3 16,5-2-16,3-1 0,-2-2 16,5-2-16,2-1 0,3-1 15,-1-7-15,4 5 0,0 2 16,1-11-16,5-11 0,-2 18 0,0 1 16,-1 4-16,0 1 0,0 0 15</inkml:trace>
  <inkml:trace contextRef="#ctx0" brushRef="#br0" timeOffset="5250.32">956 3812 0,'0'0'0,"0"0"0,0 0 0,-2 11 16,0 2-16,1 2 0,1 3 0,1 4 16,0 3-16,-1-25 0,1 18 15,0 0-15,0-1 0,1 2 16,-2-19-16,2 18 0,1 5 15,1 0-15,2-3 0,-1-1 16,2-1-16,1-3 0,1-2 16,-1-4-16,0 0 0,2-3 15,0-3-15,-3-1 0,1-1 16,-1-1-16,47-23 0,16-44 0,-34 22 16,-13 11-16,-4 0 0,-4 0 15,-1 0-15,-3 1 0,-1 5 16,-3 6-16,-3 5 0,-1 7 15,-2 5-15,0-1 0,-1 6 16,1-6-16,-1 1 0,1 3 16,-2 1-16,0 1 0,0 2 15,0 1-15,0-1 0,-4 18 0,-18 99 16,10-26-16,8-44 0,1-14 16,3-9-16,1-6 0,2-2 15,1-3-15,0-5 0,-2-5 16,1 2-16,-1-5 0,2 4 15,-3-6-15,2 6 0,-2-6 16,1 3-16,0-2 0,-1 0 16,2 2-16</inkml:trace>
  <inkml:trace contextRef="#ctx0" brushRef="#br0" timeOffset="5800.26">1500 3730 0,'0'0'15,"0"0"-15,0 0 0,-1 16 0,-1 1 0,-2 4 16,1 0-16,3-21 0,-1 19 15,0 2-15,0 3 0,0 3 16,1-24-16,-1 27 0,0 7 16,-1 4-16,0 1 0,0 0 0,0-2 15,1 0-15,0-1 0,1-3 16,0 0-16,0-4 0,1 0 16,1-5-16,0-4 15,0-2-15,1-3 0,0-4 0,9 13 16,-9-22-16,-1-2 0,1-2 15,-1 0-15,1-2 0,0-2 16,-1-2-16,3-11 0,8-63 0,-10-12 16,-4 34-16,-1 12 15,-2-12-15,-1 17 0,-2 0 0,0 0 16,-1-1-16,1 2 0,7 39 16,0 0-16,0 0 0,1-27 15,8-107-15,-5 104 0,3 2 16,2 1-16,3 4 0,2 3 15,4 5-15,3 4 0,-10 7 16,8 0-16,2 4 0,6 3 0,4 4 16,-3 4-16,-5-1 0,-3 1 15,-6 2-15,-3-2 0,-3 3 16,-2 2-16,-4 0 0,-2-2 16,-4 13-16,-10 10 0,-1-5 15,-5-4-15,-3-2 0,0-3 16,-2-1-16,-2 0 0,0-4 15,1 0-15,0-3 0,3-4 0,2-1 16,4-4-16,7-4 0,8-2 16,-30-7-16,30-1 0,2 0 15,1-1-15,2 1 0,0 1 16,0 2-16,-3 5 0,0 0 16,0 0-16,0 0 0</inkml:trace>
  <inkml:trace contextRef="#ctx0" brushRef="#br0" timeOffset="6150.02">1877 3735 0,'0'0'0,"0"0"0,19 0 15,-2 0-15,3-3 0,0 0 16,3-5-16,-23 8 0,17-5 16,0-3-16,0 0 0,-1 0 15,-15 7-15,16-8 0,2-2 16,-1-1-16,-2-1 0,-2-1 0,-3 2 15,-3 1-15,-2 2 0,-3 4 16,-2 0-16,0 3 16,-43-43-16,25 47 0,-2 2 0,-2 4 15,-1 4-15,0 6 0,22-18 16,-13 18-16,-35 54 0,32-40 16,2 0-16,3-2 0,4-1 15,5-2-15,5-3 0,3-2 0,-1-14 16,8 7-16,4-2 0,2-5 15,3-2-15,-2-3 0,-1-3 16,4-3-16,12-8 0,-18 4 16,-6 0-16,-3 2 0,-3 2 15,-2 1-15,0 0 0,-1 0 16,0 0-16,-1 1 0</inkml:trace>
  <inkml:trace contextRef="#ctx0" brushRef="#br0" timeOffset="6482.61">2239 3528 0,'0'0'0,"0"0"0,-2 21 0,0 1 16,-1 2-16,0 2 0,0 1 16,3-27-16,-2 18 0,0 1 15,0 0-15,0-2 0,0 0 16,1-14-16,-1 12 0,0 0 0,0-1 16,0-4-16,1-1 0,0-3 15,0-2-15,1 1 0,0-1 16,-1-3-16,1 3 0,34-8 15,-26-13-15,2-3 0,3-3 16,1-4-16,1-4 0,1-1 16,2-1-16,-1 1 0,3 3 15,-2 3-15,-3 8 0,3-1 16,0 0-16,1 3 0,-2 3 0,1 3 16,-3 1-16,-1 2 0,-5 2 15,4-1-15,-9 4 0,1-2 16,-3 3-16,4-3 0,-6 4 15,2-1-15,0 0 0,-2 1 16,0 0-16</inkml:trace>
  <inkml:trace contextRef="#ctx0" brushRef="#br0" timeOffset="6865.96">2809 3188 0,'0'0'15,"0"0"-15,0 0 0,-16 2 0,-1 2 0,1 2 16,-2 4-16,-2 2 0,5 0 15,-2 0-15,1 6 0,-2 2 16,2 3-16,0 2 0,2 2 16,0 1-16,3 1 0,2 0 0,8-26 15,-7 26-15,3 5 0,3 0 16,2 1-16,4 1 0,2-6 16,3 0-16,0-4 0,3-2 15,2-4-15,0-3 0,36 15 16,-12-17-16,-26-12 0,-5-2 15,1 2-15,-4-3 0,0 1 16,-2-1-16,4 1 0,-6-1 0,3 1 16</inkml:trace>
  <inkml:trace contextRef="#ctx0" brushRef="#br0" timeOffset="7151.59">2817 3184 0,'0'0'0,"0"0"0,0 0 0,17 5 0,0 2 15,0 0-15,3 2 0,0 3 16,-4-1-16,0 4 0,2 3 16,-2 2-16,-2 1 0,-3 1 15,0-2-15,-4 2 0,-2 0 16,-4-21-16,2 22 0,-1 1 15,-3 1-15,-3 6 0,-4 1 16,-3-1-16,-3-4 0,-6 9 0,5-12 16,-1-2-16,2-3 0,0-2 15,5-8-15,-17 17 0,21-22 16,4-4-16,-4 5 0</inkml:trace>
  <inkml:trace contextRef="#ctx0" brushRef="#br0" timeOffset="9733.69">1943 8156 0,'0'0'0,"0"0"0,28-16 15,0 1-15,-4 4 0,2-2 0,2-2 16,2 0-16,4-2 0,0 2 15,3-2-15,1 1 0,2-1 16,2-1-16,0 1 0,3-1 16,0 2-16,2-2 0,0 1 15,2-1-15,-1-1 0,-48 19 16,50-18-16,4 0 0,0-1 16,2 1-16,0 0 0,1 1 0,1-1 15,1 0-15,0 2 16,0 0-16,1 0 0,0 1 0,0 1 15,-1 1-15,0 1 0,-1-1 16,-1 3-16,139-23 0,-129 23 16,-16 1-16,-4 0 0,-2 0 15,-3 1-15,0 0 0,-4 1 16,-2 3-16,-3 0 0,-3 0 0,-3 1 16,-4-1-16,-2 0 0,-4 0 15,-3 1-15,-3 1 0,0-1 16,0 0-16,-3 0 0,-2 1 15,-3 0-15,1 1 0,-2 0 16,1-2-16,0 3 0,-1-1 16,1-2-16,-7-13 0,0 14 15,-15-6-15,18 6 0,-2 1 16,-9-2-16,-17-4 0,-6 0 0,11 4 16,12 2-16,4 0 0,2 0 15,1 0-15,0 1 0,3-1 16,0 1-16,1 0 0,-3-1 15,13-1-15,-9 2 0,35 3 16,-1 1-16,7 4 0,-7 0 16,-9 0-16,-6-1 0,-3 1 0,-4-1 15,-3 0-15,-2-1 0,-1 2 16,-2-1-16,-2-2 0,-1 1 16,-2 2-16,-4 5 0,-32 23 15,-12-6-15,7-9 0,22-11 16,4-3-16,4-2 0,5-1 15,3-3-15,1 0 0,0 0 16,0 1-16,1-2 0</inkml:trace>
  <inkml:trace contextRef="#ctx0" brushRef="#br0" timeOffset="10400.33">344 7772 0,'0'0'0,"0"0"0,-27 11 16,1 1-16,2-1 0,1 2 15,1 0-15,5 2 0,1 1 16,6-2-16,3 1 0,5 0 15,4-1-15,5 1 0,4-1 16,-11-14-16,11 9 0,0 1 0,3-1 16,1 1-16,-13-9 0,13 8 15,4 3-15,1 0 0,-2 1 16,-2-1-16,-3 0 0,-1 0 16,6 25-16,-16-32 0,0 10 15,-2-10-15,0 4 0,-6 15 16,-19 14-16,-4-7 0,5-10 15,3-5-15,0-4 0,3-3 0,3-4 16,1-1-16,7-3 0,1 0 16,3-1-16,-5 3 0,8-3 15,-3 0-15,3 0 0,-6 1 16,6-1-16</inkml:trace>
  <inkml:trace contextRef="#ctx0" brushRef="#br0" timeOffset="10766.02">545 7801 0,'0'0'0,"0"0"0,0 0 0,0 0 15,0 0-15,0 0 0,0 0 16,0 3-16,-4 21 0,3-16 16,-2 4-16,0 4 0,0 5 15,-1 2-15,4-23 0,-2 16 16,0 2-16,-1-2 0,2 0 16,-1-1-16,2-14 0,-1 13 15,1-1-15,0-4 0,1 4 0,0-2 16,2-3-16,-1-1 0,1-1 15,1-2-15,86-22 0,-76 4 16,0-3-16,1-3 0,-1-3 16,-1-4-16,0 0 0,-2 0 15,-3 2-15,-1 4 0,-2 4 16,-2 3-16,-2 5 0,-2 5 16,-1 5-16,0 6 0,-1 5 15,-1 4-15,-2 4 0,4-11 0,-3 17 16,-2 7-16,1-1 0,0-2 15,1-3-15,3-3 0,-1 2 16,3-17-16,-1 0 0,1-5 16,0 6-16,0-10 0,0 5 15,0-5-15,0 5 0,0-5 16</inkml:trace>
  <inkml:trace contextRef="#ctx0" brushRef="#br0" timeOffset="11266.84">942 7711 0,'0'0'16,"0"0"-16,0 0 0,-7 27 0,1 1 0,1 3 16,1-4-16,1 1 0,0 2 15,-1 3-15,0 3 0,1-1 16,0 0-16,-1 0 0,1-2 0,0-1 16,3-27-16,-3 26 0,-1 2 15,0-1-15,-1-4 0,2-4 16,-1-5-16,2-4 0,0-3 15,0-4-15,1-3 0,0 0 16,0-4-16,-5 7 0,4-8 16,0-2-16,0-1 0,0-5 15,-13-232-15,15 194 0,1-3 16,-1 0-16,1 1 0,1 4 0,0 3 16,2 4-16,1 4 0,4 5 15,2 4-15,2 3 0,5 3 16,3 2-16,1 4 0,2 3 15,2 3-15,1 4 0,1 4 16,0 3-16,-1 4 0,-11-1 16,5 5-16,-3 3 0,-3 2 0,-4 1 15,-5 2-15,-2-1 0,-4-8 16,-6 16-16,-5 3 0,-4-2 16,-3-2-16,-1-2 0,0 0 15,-2-2-15,-2-4 0,1-2 16,0-2-16,2-5 0,5-4 15,3-2-15,-1-1 0,8-2 16,-2 0-16,7-1 0,-13 2 16,13-2-16,0 0 0,-3 0 0,0 0 15,3 0-15</inkml:trace>
  <inkml:trace contextRef="#ctx0" brushRef="#br0" timeOffset="11916.18">1233 7713 0,'0'0'0,"0"0"0,4 0 0,12-1 16,-6 0-16,1-2 0,2-1 0,1-1 16,3-3-16,1-1 0,2-1 15,-20 10-15,15-8 0,0-2 16,-2 1-16,1-1 0,-13 10 16,11-11-16,3-3 0,-3-1 15,-1 0-15,-3 1 0,-2 2 16,-3 2-16,-1 2 0,-1 3 15,0 0-15,-1 3 0,1-2 16,-70-30-16,54 47 0,-3 2 0,1 4 16,2 4-16,1 2 0,3 3 15,1 3-15,3 0 0,2 1 16,4 0-16,4-3 0,5-1 16,3-6-16,-3-10 0,6 2 15,2-3-15,3-6 0,0-2 16,-4-4-16,9-3 0,2-5 15,4-5-15,-22 8 0,5-2 0,-8 4 16,1 0-16,-3 2 0,1-1 16,-3 3-16,2-2 0,-3 2 15,3-3-15,-3 3 0,11-18 16,23-104-16,-20 48 0,-8 39 16,-2 15-16,-3 10 0,-1 10 15,2-9-15,1 5 0,-2 3 16,-1 1-16,1 1 0,-1 3 0,1 1 15,-1 1-15,0 7 0,-3 34 16,-6 20-16,3-26 0,3-17 16,1-8-16,0-6 0,1-3 15,-1 0-15,1-2 0,0 0 16,0-4-16,0 3 0,-1 1 16,-1-3-16,2 0 0,-1-2 15,1 0-15,0-2 0,0-2 16,18-96-16,17-14 0,-14 58 0,-4 17 15,0 5-15,1 2 0,1 3 16,2 4-16,1 2 0,3 3 16,0 3-16,8-4 0,-13 8 15,-2 3-15,-6 4 0,-6 2 16,-2 2-16,1 0 0,-1 1 16,-3 1-16,0 0 0</inkml:trace>
  <inkml:trace contextRef="#ctx0" brushRef="#br0" timeOffset="12234.71">2107 6996 0,'0'0'0,"0"0"0,-15 39 0,0-4 16,2 2-16,1 3 0,-1 1 16,3 1-16,2 2 0,1-2 15,4-1-15,2-1 0,3-2 16,2-2-16,3-1 0,0-5 16,-5-26-16,7 24 0,5 0 15,2-3-15,3-5 0,0-4 0,9 1 16,-9-9-16,-2-2 0,-4-2 15,-2-1-15,19-3 0,-23 0 16,-1-1-16,0 0 0,-1-1 16</inkml:trace>
  <inkml:trace contextRef="#ctx0" brushRef="#br0" timeOffset="12499.34">2393 6867 0,'0'0'0,"0"0"0,0 0 0,19 32 0,3 0 15,-3-4-15,-1 3 0,1 4 16,-1 3-16,-1 0 0,-3 0 0,-2 1 16,-5-3-16,-2 1 0,-4-3 15,-2 1-15,-2 1 0,-3 1 16,5-34-16,-9 34 0,-55 69 15,47-75-15,18-31 0,-17 27 16,2-3-16,7-9 0,7-15 16,-7 13-16,2-3 0,-7 12 0</inkml:trace>
  <inkml:trace contextRef="#ctx0" brushRef="#br0" timeOffset="35550.65">2753 7033 0,'0'0'0,"0"0"0,0 0 0,0 0 16,0 0-16,0 0 0,0 0 16,0 0-16,0 0 0,0 0 15,0 0-15,0 0 0,0 0 16,0 0-16,0 0 0,0 0 16,0 0-16</inkml:trace>
  <inkml:trace contextRef="#ctx0" brushRef="#br0" timeOffset="35784.01">2830 7395 0,'0'0'0,"0"0"0,0 0 0,2 26 0,-1 2 0,0 1 16,-5-1-16,-2-1 0,-3-8 15,-2 1-15,-4-1 0,-5 1 16,-4-1-16,-3-1 0,-7 1 16,0-2-16,1-3 0,4-3 15,3-1-15,12-7 0,2 1 16,12-4-16,0 0 0,-8 2 16</inkml:trace>
  <inkml:trace contextRef="#ctx0" brushRef="#br0" timeOffset="36450.67">3185 3302 0,'0'0'0,"0"0"0,0 0 0,1 4 0,1-1 16,-2-3-16,0 0 0,0 0 16,0 0-16,0 0 0,0 0 15,0 0-15,0 0 0,0 0 16,0 0-16,0 0 0</inkml:trace>
  <inkml:trace contextRef="#ctx0" brushRef="#br0" timeOffset="36667.71">3193 3641 0,'0'0'0,"0"0"0,0 16 15,-2 1-15,-5 2 0,-5 2 16,-2-3-16,-7 1 0,-6 3 0,-5 3 16,-6 1-16,-6 1 0,2-1 15,3-3-15,39-23 0,-34 19 16,12-6-16,4-3 0,16-9 16,-12 6-16,0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7A03E1E2-7FC7-4A0A-8F12-5EAC63B1D00C}" type="datetimeFigureOut">
              <a:rPr lang="en-US" smtClean="0"/>
              <a:t>3/19/2025</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F09B814A-E6F7-4B17-93F5-5DCD3E3634FD}" type="slidenum">
              <a:rPr lang="en-US" smtClean="0"/>
              <a:t>‹#›</a:t>
            </a:fld>
            <a:endParaRPr lang="en-US"/>
          </a:p>
        </p:txBody>
      </p:sp>
    </p:spTree>
    <p:extLst>
      <p:ext uri="{BB962C8B-B14F-4D97-AF65-F5344CB8AC3E}">
        <p14:creationId xmlns:p14="http://schemas.microsoft.com/office/powerpoint/2010/main" val="428782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Performer.java, what are the fields? What are the methods?</a:t>
            </a:r>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5</a:t>
            </a:fld>
            <a:endParaRPr lang="en-US"/>
          </a:p>
        </p:txBody>
      </p:sp>
    </p:spTree>
    <p:extLst>
      <p:ext uri="{BB962C8B-B14F-4D97-AF65-F5344CB8AC3E}">
        <p14:creationId xmlns:p14="http://schemas.microsoft.com/office/powerpoint/2010/main" val="262304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Performer.java, what are the fields? What are the methods?</a:t>
            </a:r>
          </a:p>
        </p:txBody>
      </p:sp>
      <p:sp>
        <p:nvSpPr>
          <p:cNvPr id="4" name="Slide Number Placeholder 3"/>
          <p:cNvSpPr>
            <a:spLocks noGrp="1"/>
          </p:cNvSpPr>
          <p:nvPr>
            <p:ph type="sldNum" sz="quarter" idx="5"/>
          </p:nvPr>
        </p:nvSpPr>
        <p:spPr/>
        <p:txBody>
          <a:bodyPr/>
          <a:lstStyle/>
          <a:p>
            <a:fld id="{F09B814A-E6F7-4B17-93F5-5DCD3E3634FD}" type="slidenum">
              <a:rPr lang="en-US" smtClean="0"/>
              <a:t>6</a:t>
            </a:fld>
            <a:endParaRPr lang="en-US"/>
          </a:p>
        </p:txBody>
      </p:sp>
    </p:spTree>
    <p:extLst>
      <p:ext uri="{BB962C8B-B14F-4D97-AF65-F5344CB8AC3E}">
        <p14:creationId xmlns:p14="http://schemas.microsoft.com/office/powerpoint/2010/main" val="41302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Annotate what happens with the class as it is (implicit super() call)</a:t>
            </a:r>
          </a:p>
          <a:p>
            <a:endParaRPr lang="en-US" dirty="0"/>
          </a:p>
          <a:p>
            <a:r>
              <a:rPr lang="en-US" dirty="0"/>
              <a:t>What is the result of the Musician(String) constructor? </a:t>
            </a:r>
          </a:p>
          <a:p>
            <a:endParaRPr lang="en-US" dirty="0"/>
          </a:p>
          <a:p>
            <a:r>
              <a:rPr lang="en-US" dirty="0"/>
              <a:t>What if I want to define all the fields of a subclass in one line? (the last line on this slide). Create new constructors.</a:t>
            </a:r>
          </a:p>
          <a:p>
            <a:endParaRPr lang="en-US" dirty="0"/>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12</a:t>
            </a:fld>
            <a:endParaRPr lang="en-US"/>
          </a:p>
        </p:txBody>
      </p:sp>
    </p:spTree>
    <p:extLst>
      <p:ext uri="{BB962C8B-B14F-4D97-AF65-F5344CB8AC3E}">
        <p14:creationId xmlns:p14="http://schemas.microsoft.com/office/powerpoint/2010/main" val="14856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inherited, but not directly accessible.</a:t>
            </a:r>
          </a:p>
        </p:txBody>
      </p:sp>
      <p:sp>
        <p:nvSpPr>
          <p:cNvPr id="4" name="Slide Number Placeholder 3"/>
          <p:cNvSpPr>
            <a:spLocks noGrp="1"/>
          </p:cNvSpPr>
          <p:nvPr>
            <p:ph type="sldNum" sz="quarter" idx="5"/>
          </p:nvPr>
        </p:nvSpPr>
        <p:spPr/>
        <p:txBody>
          <a:bodyPr/>
          <a:lstStyle/>
          <a:p>
            <a:fld id="{F09B814A-E6F7-4B17-93F5-5DCD3E3634FD}" type="slidenum">
              <a:rPr lang="en-US" smtClean="0"/>
              <a:t>13</a:t>
            </a:fld>
            <a:endParaRPr lang="en-US"/>
          </a:p>
        </p:txBody>
      </p:sp>
    </p:spTree>
    <p:extLst>
      <p:ext uri="{BB962C8B-B14F-4D97-AF65-F5344CB8AC3E}">
        <p14:creationId xmlns:p14="http://schemas.microsoft.com/office/powerpoint/2010/main" val="190780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write Musician.java correctly AND write have you try Dancer.java on your own.</a:t>
            </a:r>
          </a:p>
          <a:p>
            <a:endParaRPr lang="en-US" dirty="0"/>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14</a:t>
            </a:fld>
            <a:endParaRPr lang="en-US"/>
          </a:p>
        </p:txBody>
      </p:sp>
    </p:spTree>
    <p:extLst>
      <p:ext uri="{BB962C8B-B14F-4D97-AF65-F5344CB8AC3E}">
        <p14:creationId xmlns:p14="http://schemas.microsoft.com/office/powerpoint/2010/main" val="76292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1D85-A755-AC1D-4700-FFF0976FDF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1001D-9A17-E88B-EDD1-24F07895D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B0918-F1F0-6F73-A892-39325F8CD6E7}"/>
              </a:ext>
            </a:extLst>
          </p:cNvPr>
          <p:cNvSpPr>
            <a:spLocks noGrp="1"/>
          </p:cNvSpPr>
          <p:nvPr>
            <p:ph type="body" idx="1"/>
          </p:nvPr>
        </p:nvSpPr>
        <p:spPr/>
        <p:txBody>
          <a:bodyPr/>
          <a:lstStyle/>
          <a:p>
            <a:r>
              <a:rPr lang="en-US" dirty="0"/>
              <a:t>Write Dancer.java and BalletDancer.java</a:t>
            </a:r>
          </a:p>
        </p:txBody>
      </p:sp>
      <p:sp>
        <p:nvSpPr>
          <p:cNvPr id="4" name="Slide Number Placeholder 3">
            <a:extLst>
              <a:ext uri="{FF2B5EF4-FFF2-40B4-BE49-F238E27FC236}">
                <a16:creationId xmlns:a16="http://schemas.microsoft.com/office/drawing/2014/main" id="{002908FF-8839-5612-9BCF-3CF8DA171194}"/>
              </a:ext>
            </a:extLst>
          </p:cNvPr>
          <p:cNvSpPr>
            <a:spLocks noGrp="1"/>
          </p:cNvSpPr>
          <p:nvPr>
            <p:ph type="sldNum" sz="quarter" idx="5"/>
          </p:nvPr>
        </p:nvSpPr>
        <p:spPr/>
        <p:txBody>
          <a:bodyPr/>
          <a:lstStyle/>
          <a:p>
            <a:fld id="{F09B814A-E6F7-4B17-93F5-5DCD3E3634FD}" type="slidenum">
              <a:rPr lang="en-US" smtClean="0"/>
              <a:t>15</a:t>
            </a:fld>
            <a:endParaRPr lang="en-US"/>
          </a:p>
        </p:txBody>
      </p:sp>
    </p:spTree>
    <p:extLst>
      <p:ext uri="{BB962C8B-B14F-4D97-AF65-F5344CB8AC3E}">
        <p14:creationId xmlns:p14="http://schemas.microsoft.com/office/powerpoint/2010/main" val="419646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pull</a:t>
            </a:r>
          </a:p>
        </p:txBody>
      </p:sp>
      <p:sp>
        <p:nvSpPr>
          <p:cNvPr id="4" name="Slide Number Placeholder 3"/>
          <p:cNvSpPr>
            <a:spLocks noGrp="1"/>
          </p:cNvSpPr>
          <p:nvPr>
            <p:ph type="sldNum" sz="quarter" idx="5"/>
          </p:nvPr>
        </p:nvSpPr>
        <p:spPr/>
        <p:txBody>
          <a:bodyPr/>
          <a:lstStyle/>
          <a:p>
            <a:fld id="{F09B814A-E6F7-4B17-93F5-5DCD3E3634FD}" type="slidenum">
              <a:rPr lang="en-US" smtClean="0"/>
              <a:t>18</a:t>
            </a:fld>
            <a:endParaRPr lang="en-US"/>
          </a:p>
        </p:txBody>
      </p:sp>
    </p:spTree>
    <p:extLst>
      <p:ext uri="{BB962C8B-B14F-4D97-AF65-F5344CB8AC3E}">
        <p14:creationId xmlns:p14="http://schemas.microsoft.com/office/powerpoint/2010/main" val="17897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7211F-33CF-9AF5-2BC2-DD6465617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55CA4-1D7A-6236-DF58-D76586FE4B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D3528F-DA5E-DFB4-874C-2FE1D2654F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1D6B99-4F73-0BA6-43E7-991FB7E44F56}"/>
              </a:ext>
            </a:extLst>
          </p:cNvPr>
          <p:cNvSpPr>
            <a:spLocks noGrp="1"/>
          </p:cNvSpPr>
          <p:nvPr>
            <p:ph type="sldNum" sz="quarter" idx="5"/>
          </p:nvPr>
        </p:nvSpPr>
        <p:spPr/>
        <p:txBody>
          <a:bodyPr/>
          <a:lstStyle/>
          <a:p>
            <a:fld id="{F09B814A-E6F7-4B17-93F5-5DCD3E3634FD}" type="slidenum">
              <a:rPr lang="en-US" smtClean="0"/>
              <a:t>19</a:t>
            </a:fld>
            <a:endParaRPr lang="en-US"/>
          </a:p>
        </p:txBody>
      </p:sp>
    </p:spTree>
    <p:extLst>
      <p:ext uri="{BB962C8B-B14F-4D97-AF65-F5344CB8AC3E}">
        <p14:creationId xmlns:p14="http://schemas.microsoft.com/office/powerpoint/2010/main" val="183548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page 150 in your Barron’s for a good explanation</a:t>
            </a:r>
          </a:p>
        </p:txBody>
      </p:sp>
      <p:sp>
        <p:nvSpPr>
          <p:cNvPr id="4" name="Slide Number Placeholder 3"/>
          <p:cNvSpPr>
            <a:spLocks noGrp="1"/>
          </p:cNvSpPr>
          <p:nvPr>
            <p:ph type="sldNum" sz="quarter" idx="5"/>
          </p:nvPr>
        </p:nvSpPr>
        <p:spPr/>
        <p:txBody>
          <a:bodyPr/>
          <a:lstStyle/>
          <a:p>
            <a:fld id="{F09B814A-E6F7-4B17-93F5-5DCD3E3634FD}" type="slidenum">
              <a:rPr lang="en-US" smtClean="0"/>
              <a:t>23</a:t>
            </a:fld>
            <a:endParaRPr lang="en-US"/>
          </a:p>
        </p:txBody>
      </p:sp>
    </p:spTree>
    <p:extLst>
      <p:ext uri="{BB962C8B-B14F-4D97-AF65-F5344CB8AC3E}">
        <p14:creationId xmlns:p14="http://schemas.microsoft.com/office/powerpoint/2010/main" val="2403871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DF6-F274-7F72-C14C-75B6EBBC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638C6-14C0-8332-9F33-73237C944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182D-7330-60F4-6082-1F0458144E2E}"/>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C3C97241-5775-2314-4E26-11F5CF65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D485-7A5C-3985-FD48-E1AC6F52B31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328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EC0-B68D-6577-F58F-3BA8E70B2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D84E-40DF-5C8C-D545-24A2E6E80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05F09-441D-BCEC-3AED-A46708BF2217}"/>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9B509E7C-03E9-F373-E9F2-48F2D26E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AD823-4244-AAFB-2E77-3D65E2209B1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0348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158B0-3EEB-A978-3395-F4221A6AD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72E9E-659B-6584-B025-09A6C967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8B0E-A264-ADAF-374B-0E3CFA689FEB}"/>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6098F9CF-45D5-FED8-24AB-B5E7BF084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ADEF-2714-D1DF-9E55-A2B44B6C799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173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083-6EE2-EC8A-2286-8A965C2CF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7E0E-8D81-6399-505F-7A8C2F6C0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D7B8B-5CC3-EAB9-C52A-B69784EF66BF}"/>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5646A0D5-959C-7C4D-25A7-826F3C90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97F2-9E70-B670-F08A-118488D33C2B}"/>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14126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58D-D18D-01E4-B9A9-FFAEE0EA8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5167E-6420-61BF-F110-8BD001D0FB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AE40A-9F7B-7C93-629E-F100AA5034D4}"/>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F7BC01BE-8A69-390D-E74C-5882A3D3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321A-8103-E2A0-4C4E-2FE7A3437A6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249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D60-3E07-9F62-376D-A508EBE4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6B08A-9ABF-4CD2-6E83-13918FFC5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4DEE-71CA-E626-4198-CA0A30BA8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581C4-9BA8-BDA0-B461-E85BF733CBC0}"/>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6" name="Footer Placeholder 5">
            <a:extLst>
              <a:ext uri="{FF2B5EF4-FFF2-40B4-BE49-F238E27FC236}">
                <a16:creationId xmlns:a16="http://schemas.microsoft.com/office/drawing/2014/main" id="{571C74D0-6C9D-C6C4-8DE5-D31F751B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1E53-C4AB-65CA-72B7-B6A105D22A3F}"/>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185625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1A7A-B2AA-64D2-23FA-A591CF820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FCE4D-68E6-48E7-D5B9-84A4CCCF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83BE6-1966-9B14-0CF2-6DE64F871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AB41-D4C5-690C-2D7B-1263AD59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F4B7-8C48-2C66-10F0-3EB0050C0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A4DC-0352-5A80-1C48-DEEAE02AB0A6}"/>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8" name="Footer Placeholder 7">
            <a:extLst>
              <a:ext uri="{FF2B5EF4-FFF2-40B4-BE49-F238E27FC236}">
                <a16:creationId xmlns:a16="http://schemas.microsoft.com/office/drawing/2014/main" id="{3A29A9B0-C939-E2F8-FF56-AC759C3A4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AF230-10CD-C137-981C-5160C2A410B0}"/>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492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608-472E-F00B-4B5B-D230FF607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7D6E3-BB2A-A2B7-43DB-4796FB7FFE54}"/>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4" name="Footer Placeholder 3">
            <a:extLst>
              <a:ext uri="{FF2B5EF4-FFF2-40B4-BE49-F238E27FC236}">
                <a16:creationId xmlns:a16="http://schemas.microsoft.com/office/drawing/2014/main" id="{11751CF5-E9AB-5747-BFDC-EFA27398E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678C6-ADB4-F274-B535-9E78A8906E05}"/>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015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1155-7599-03D8-1AB2-45E2AE9316A5}"/>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3" name="Footer Placeholder 2">
            <a:extLst>
              <a:ext uri="{FF2B5EF4-FFF2-40B4-BE49-F238E27FC236}">
                <a16:creationId xmlns:a16="http://schemas.microsoft.com/office/drawing/2014/main" id="{F0360D78-3D68-8189-285B-3F81F2698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33EF1-A74E-5430-91EF-699AC354865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8731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EAE-212C-59CE-32A3-C93EDA0F8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B5B9-523E-2AA5-3A79-5D34CCDF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0795A-1EE9-ACA9-65F8-C9FF30B9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102F9-DE04-AD4B-5FF4-F326547F80C8}"/>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6" name="Footer Placeholder 5">
            <a:extLst>
              <a:ext uri="{FF2B5EF4-FFF2-40B4-BE49-F238E27FC236}">
                <a16:creationId xmlns:a16="http://schemas.microsoft.com/office/drawing/2014/main" id="{E0057911-F183-2967-7A86-31862D9F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4D0CB-0CC5-A68F-1E27-8EBCBCF77D8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087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6B02-9D47-8440-F6C6-84CE7710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13158B-3BE9-CF63-4EE7-7BCC7016A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508D2-34E7-DB69-F932-D48D9405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27161-8584-1875-00F5-09B3CF0B00BF}"/>
              </a:ext>
            </a:extLst>
          </p:cNvPr>
          <p:cNvSpPr>
            <a:spLocks noGrp="1"/>
          </p:cNvSpPr>
          <p:nvPr>
            <p:ph type="dt" sz="half" idx="10"/>
          </p:nvPr>
        </p:nvSpPr>
        <p:spPr/>
        <p:txBody>
          <a:bodyPr/>
          <a:lstStyle/>
          <a:p>
            <a:fld id="{21B04472-560D-4849-A58D-4C2415D4DAF7}" type="datetimeFigureOut">
              <a:rPr lang="en-US" smtClean="0"/>
              <a:t>3/19/2025</a:t>
            </a:fld>
            <a:endParaRPr lang="en-US"/>
          </a:p>
        </p:txBody>
      </p:sp>
      <p:sp>
        <p:nvSpPr>
          <p:cNvPr id="6" name="Footer Placeholder 5">
            <a:extLst>
              <a:ext uri="{FF2B5EF4-FFF2-40B4-BE49-F238E27FC236}">
                <a16:creationId xmlns:a16="http://schemas.microsoft.com/office/drawing/2014/main" id="{D3495A1A-3B8A-6B87-133B-1A48A0703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8650-EFF7-606F-AA53-56E929BFAA9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540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57F1-4E2E-43CE-A46D-7C2AC526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32FD-15D9-FD17-EB1D-71204E415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1825-D876-FA9B-D803-BC3EDB74E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04472-560D-4849-A58D-4C2415D4DAF7}" type="datetimeFigureOut">
              <a:rPr lang="en-US" smtClean="0"/>
              <a:t>3/19/2025</a:t>
            </a:fld>
            <a:endParaRPr lang="en-US"/>
          </a:p>
        </p:txBody>
      </p:sp>
      <p:sp>
        <p:nvSpPr>
          <p:cNvPr id="5" name="Footer Placeholder 4">
            <a:extLst>
              <a:ext uri="{FF2B5EF4-FFF2-40B4-BE49-F238E27FC236}">
                <a16:creationId xmlns:a16="http://schemas.microsoft.com/office/drawing/2014/main" id="{2F4DF696-CE7A-301B-8543-7C2B4998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2FA894-E1DF-B66D-69CA-657582FD6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69C0E6-B288-4D01-9228-4C6A7F3E3410}" type="slidenum">
              <a:rPr lang="en-US" smtClean="0"/>
              <a:t>‹#›</a:t>
            </a:fld>
            <a:endParaRPr lang="en-US"/>
          </a:p>
        </p:txBody>
      </p:sp>
    </p:spTree>
    <p:extLst>
      <p:ext uri="{BB962C8B-B14F-4D97-AF65-F5344CB8AC3E}">
        <p14:creationId xmlns:p14="http://schemas.microsoft.com/office/powerpoint/2010/main" val="5034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D358F0-48C5-17E4-D233-46359AB3075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Unit 9: Inheritance</a:t>
            </a:r>
          </a:p>
        </p:txBody>
      </p:sp>
      <p:sp>
        <p:nvSpPr>
          <p:cNvPr id="11" name="Text Box 34">
            <a:extLst>
              <a:ext uri="{FF2B5EF4-FFF2-40B4-BE49-F238E27FC236}">
                <a16:creationId xmlns:a16="http://schemas.microsoft.com/office/drawing/2014/main" id="{9883180C-015E-DA1F-2E54-929D4A8D6265}"/>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D79B9139-3E60-7CB7-9396-6C42BF8A9AB9}"/>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14784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72FA-D51A-71F5-ADDC-801375FE3D2E}"/>
              </a:ext>
            </a:extLst>
          </p:cNvPr>
          <p:cNvSpPr>
            <a:spLocks noGrp="1"/>
          </p:cNvSpPr>
          <p:nvPr>
            <p:ph type="title"/>
          </p:nvPr>
        </p:nvSpPr>
        <p:spPr/>
        <p:txBody>
          <a:bodyPr/>
          <a:lstStyle/>
          <a:p>
            <a:pPr algn="ctr"/>
            <a:r>
              <a:rPr lang="en-US" dirty="0"/>
              <a:t>Unit 9 Vocabulary Review</a:t>
            </a:r>
          </a:p>
        </p:txBody>
      </p:sp>
      <p:sp>
        <p:nvSpPr>
          <p:cNvPr id="3" name="Content Placeholder 2">
            <a:extLst>
              <a:ext uri="{FF2B5EF4-FFF2-40B4-BE49-F238E27FC236}">
                <a16:creationId xmlns:a16="http://schemas.microsoft.com/office/drawing/2014/main" id="{B2B5D85A-CE58-4D93-BED6-C0E9E7B18D66}"/>
              </a:ext>
            </a:extLst>
          </p:cNvPr>
          <p:cNvSpPr>
            <a:spLocks noGrp="1"/>
          </p:cNvSpPr>
          <p:nvPr>
            <p:ph sz="half" idx="1"/>
          </p:nvPr>
        </p:nvSpPr>
        <p:spPr/>
        <p:txBody>
          <a:bodyPr/>
          <a:lstStyle/>
          <a:p>
            <a:r>
              <a:rPr lang="en-US" dirty="0"/>
              <a:t>Constructor</a:t>
            </a:r>
          </a:p>
          <a:p>
            <a:r>
              <a:rPr lang="en-US" dirty="0"/>
              <a:t>Superclass</a:t>
            </a:r>
          </a:p>
          <a:p>
            <a:r>
              <a:rPr lang="en-US" dirty="0"/>
              <a:t>Subclass</a:t>
            </a:r>
          </a:p>
          <a:p>
            <a:r>
              <a:rPr lang="en-US" dirty="0"/>
              <a:t>Alternate terminology for superclass/subclass</a:t>
            </a:r>
          </a:p>
          <a:p>
            <a:r>
              <a:rPr lang="en-US" dirty="0"/>
              <a:t>Attribute</a:t>
            </a:r>
          </a:p>
          <a:p>
            <a:r>
              <a:rPr lang="en-US" dirty="0"/>
              <a:t>Method signature</a:t>
            </a:r>
          </a:p>
          <a:p>
            <a:pPr marL="0" indent="0">
              <a:buNone/>
            </a:pPr>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FDD0D521-6AA6-2535-B6A6-2FDC630C2F1C}"/>
              </a:ext>
            </a:extLst>
          </p:cNvPr>
          <p:cNvSpPr>
            <a:spLocks noGrp="1"/>
          </p:cNvSpPr>
          <p:nvPr>
            <p:ph sz="half" idx="2"/>
          </p:nvPr>
        </p:nvSpPr>
        <p:spPr/>
        <p:txBody>
          <a:bodyPr/>
          <a:lstStyle/>
          <a:p>
            <a:r>
              <a:rPr lang="en-US" dirty="0"/>
              <a:t>Instantiate</a:t>
            </a:r>
          </a:p>
          <a:p>
            <a:r>
              <a:rPr lang="en-US" dirty="0"/>
              <a:t>Inheritance</a:t>
            </a:r>
          </a:p>
          <a:p>
            <a:r>
              <a:rPr lang="en-US" dirty="0"/>
              <a:t>Overriding Methods</a:t>
            </a:r>
          </a:p>
          <a:p>
            <a:r>
              <a:rPr lang="en-US" dirty="0"/>
              <a:t>Object Class</a:t>
            </a:r>
          </a:p>
          <a:p>
            <a:r>
              <a:rPr lang="en-US" dirty="0"/>
              <a:t>Extends</a:t>
            </a:r>
          </a:p>
          <a:p>
            <a:r>
              <a:rPr lang="en-US" dirty="0"/>
              <a:t>IS-A Relationship</a:t>
            </a:r>
          </a:p>
          <a:p>
            <a:r>
              <a:rPr lang="en-US" dirty="0"/>
              <a:t>HAS-A Relationship</a:t>
            </a:r>
          </a:p>
        </p:txBody>
      </p:sp>
    </p:spTree>
    <p:extLst>
      <p:ext uri="{BB962C8B-B14F-4D97-AF65-F5344CB8AC3E}">
        <p14:creationId xmlns:p14="http://schemas.microsoft.com/office/powerpoint/2010/main" val="275389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AF6D7-2C10-CD29-7F1A-599A3CA53BEF}"/>
              </a:ext>
            </a:extLst>
          </p:cNvPr>
          <p:cNvPicPr>
            <a:picLocks noChangeAspect="1"/>
          </p:cNvPicPr>
          <p:nvPr/>
        </p:nvPicPr>
        <p:blipFill>
          <a:blip r:embed="rId2"/>
          <a:stretch>
            <a:fillRect/>
          </a:stretch>
        </p:blipFill>
        <p:spPr>
          <a:xfrm>
            <a:off x="774700" y="1333500"/>
            <a:ext cx="11088449" cy="1639990"/>
          </a:xfrm>
          <a:prstGeom prst="rect">
            <a:avLst/>
          </a:prstGeom>
        </p:spPr>
      </p:pic>
      <p:sp>
        <p:nvSpPr>
          <p:cNvPr id="4" name="Content Placeholder 2">
            <a:extLst>
              <a:ext uri="{FF2B5EF4-FFF2-40B4-BE49-F238E27FC236}">
                <a16:creationId xmlns:a16="http://schemas.microsoft.com/office/drawing/2014/main" id="{EC865C9D-94CA-93BE-8D99-C11AFAD99A74}"/>
              </a:ext>
            </a:extLst>
          </p:cNvPr>
          <p:cNvSpPr txBox="1">
            <a:spLocks/>
          </p:cNvSpPr>
          <p:nvPr/>
        </p:nvSpPr>
        <p:spPr>
          <a:xfrm>
            <a:off x="774700" y="582510"/>
            <a:ext cx="10759067" cy="64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By using the </a:t>
            </a:r>
            <a:r>
              <a:rPr lang="en-US" sz="2000" b="1" dirty="0">
                <a:latin typeface="Courier New" panose="02070309020205020404" pitchFamily="49" charset="0"/>
                <a:cs typeface="Courier New" panose="02070309020205020404" pitchFamily="49" charset="0"/>
              </a:rPr>
              <a:t>extends</a:t>
            </a:r>
            <a:r>
              <a:rPr lang="en-US" sz="2000" dirty="0"/>
              <a:t> keyword, the subclass </a:t>
            </a:r>
            <a:r>
              <a:rPr lang="en-US" sz="2000" dirty="0">
                <a:latin typeface="Courier New" panose="02070309020205020404" pitchFamily="49" charset="0"/>
                <a:cs typeface="Courier New" panose="02070309020205020404" pitchFamily="49" charset="0"/>
              </a:rPr>
              <a:t>Musician</a:t>
            </a:r>
            <a:r>
              <a:rPr lang="en-US" sz="2000" dirty="0"/>
              <a:t> inherits all methods and fields of the superclass </a:t>
            </a:r>
            <a:r>
              <a:rPr lang="en-US" sz="2000" dirty="0">
                <a:latin typeface="Courier New" panose="02070309020205020404" pitchFamily="49" charset="0"/>
                <a:cs typeface="Courier New" panose="02070309020205020404" pitchFamily="49" charset="0"/>
              </a:rPr>
              <a:t>Performer</a:t>
            </a:r>
            <a:r>
              <a:rPr lang="en-US" sz="2000" dirty="0"/>
              <a:t> without duplicating code.</a:t>
            </a:r>
          </a:p>
        </p:txBody>
      </p:sp>
      <p:sp>
        <p:nvSpPr>
          <p:cNvPr id="5" name="Content Placeholder 2">
            <a:extLst>
              <a:ext uri="{FF2B5EF4-FFF2-40B4-BE49-F238E27FC236}">
                <a16:creationId xmlns:a16="http://schemas.microsoft.com/office/drawing/2014/main" id="{854C07DF-04E6-989A-A5F8-DD99E84F6881}"/>
              </a:ext>
            </a:extLst>
          </p:cNvPr>
          <p:cNvSpPr txBox="1">
            <a:spLocks/>
          </p:cNvSpPr>
          <p:nvPr/>
        </p:nvSpPr>
        <p:spPr>
          <a:xfrm>
            <a:off x="774700" y="3213100"/>
            <a:ext cx="10759067" cy="1003300"/>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3000" dirty="0"/>
              <a:t>Consider the following instances of Performer and Musician. Which method calls are valid or invalid?</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Performer </a:t>
            </a:r>
            <a:r>
              <a:rPr lang="en-US" sz="3000" dirty="0" err="1">
                <a:latin typeface="Courier New" panose="02070309020205020404" pitchFamily="49" charset="0"/>
                <a:cs typeface="Courier New" panose="02070309020205020404" pitchFamily="49" charset="0"/>
              </a:rPr>
              <a:t>james</a:t>
            </a:r>
            <a:r>
              <a:rPr lang="en-US" sz="3000" dirty="0">
                <a:latin typeface="Courier New" panose="02070309020205020404" pitchFamily="49" charset="0"/>
                <a:cs typeface="Courier New" panose="02070309020205020404" pitchFamily="49" charset="0"/>
              </a:rPr>
              <a:t> = new Performer();</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Musician </a:t>
            </a:r>
            <a:r>
              <a:rPr lang="en-US" sz="3000" dirty="0" err="1">
                <a:latin typeface="Courier New" panose="02070309020205020404" pitchFamily="49" charset="0"/>
                <a:cs typeface="Courier New" panose="02070309020205020404" pitchFamily="49" charset="0"/>
              </a:rPr>
              <a:t>lisa</a:t>
            </a:r>
            <a:r>
              <a:rPr lang="en-US" sz="3000" dirty="0">
                <a:latin typeface="Courier New" panose="02070309020205020404" pitchFamily="49" charset="0"/>
                <a:cs typeface="Courier New" panose="02070309020205020404" pitchFamily="49" charset="0"/>
              </a:rPr>
              <a:t> = new Musician();</a:t>
            </a:r>
          </a:p>
          <a:p>
            <a:pPr marL="0" indent="0" algn="just">
              <a:buFont typeface="Arial" panose="020B0604020202020204" pitchFamily="34" charset="0"/>
              <a:buNone/>
            </a:pPr>
            <a:endParaRPr lang="en-US" sz="3000" dirty="0"/>
          </a:p>
        </p:txBody>
      </p:sp>
      <p:sp>
        <p:nvSpPr>
          <p:cNvPr id="8" name="Content Placeholder 2">
            <a:extLst>
              <a:ext uri="{FF2B5EF4-FFF2-40B4-BE49-F238E27FC236}">
                <a16:creationId xmlns:a16="http://schemas.microsoft.com/office/drawing/2014/main" id="{35A2DE86-F6CB-A65A-7DD2-040E4E6C1F59}"/>
              </a:ext>
            </a:extLst>
          </p:cNvPr>
          <p:cNvSpPr txBox="1">
            <a:spLocks/>
          </p:cNvSpPr>
          <p:nvPr/>
        </p:nvSpPr>
        <p:spPr>
          <a:xfrm>
            <a:off x="800100"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lisa.getName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lisa.practice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lisa.perform</a:t>
            </a:r>
            <a:r>
              <a:rPr lang="en-US" sz="1600" dirty="0">
                <a:latin typeface="Courier New" panose="02070309020205020404" pitchFamily="49" charset="0"/>
                <a:cs typeface="Courier New" panose="02070309020205020404" pitchFamily="49" charset="0"/>
              </a:rPr>
              <a:t>();</a:t>
            </a:r>
          </a:p>
        </p:txBody>
      </p:sp>
      <p:sp>
        <p:nvSpPr>
          <p:cNvPr id="9" name="Content Placeholder 2">
            <a:extLst>
              <a:ext uri="{FF2B5EF4-FFF2-40B4-BE49-F238E27FC236}">
                <a16:creationId xmlns:a16="http://schemas.microsoft.com/office/drawing/2014/main" id="{D7AAED46-FA0C-3405-4F92-1ADF6FE68AD5}"/>
              </a:ext>
            </a:extLst>
          </p:cNvPr>
          <p:cNvSpPr txBox="1">
            <a:spLocks/>
          </p:cNvSpPr>
          <p:nvPr/>
        </p:nvSpPr>
        <p:spPr>
          <a:xfrm>
            <a:off x="6318924"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james.getName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james.practice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james.perform</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james.getInstrument</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1666257-3201-7637-F010-6629EBE5B943}"/>
                  </a:ext>
                </a:extLst>
              </p14:cNvPr>
              <p14:cNvContentPartPr/>
              <p14:nvPr/>
            </p14:nvContentPartPr>
            <p14:xfrm>
              <a:off x="9305640" y="5464440"/>
              <a:ext cx="2422800" cy="986760"/>
            </p14:xfrm>
          </p:contentPart>
        </mc:Choice>
        <mc:Fallback xmlns="">
          <p:pic>
            <p:nvPicPr>
              <p:cNvPr id="2" name="Ink 1">
                <a:extLst>
                  <a:ext uri="{FF2B5EF4-FFF2-40B4-BE49-F238E27FC236}">
                    <a16:creationId xmlns:a16="http://schemas.microsoft.com/office/drawing/2014/main" id="{31666257-3201-7637-F010-6629EBE5B943}"/>
                  </a:ext>
                </a:extLst>
              </p:cNvPr>
              <p:cNvPicPr/>
              <p:nvPr/>
            </p:nvPicPr>
            <p:blipFill>
              <a:blip r:embed="rId4"/>
              <a:stretch>
                <a:fillRect/>
              </a:stretch>
            </p:blipFill>
            <p:spPr>
              <a:xfrm>
                <a:off x="9296280" y="5455080"/>
                <a:ext cx="2441520" cy="1005480"/>
              </a:xfrm>
              <a:prstGeom prst="rect">
                <a:avLst/>
              </a:prstGeom>
            </p:spPr>
          </p:pic>
        </mc:Fallback>
      </mc:AlternateContent>
    </p:spTree>
    <p:extLst>
      <p:ext uri="{BB962C8B-B14F-4D97-AF65-F5344CB8AC3E}">
        <p14:creationId xmlns:p14="http://schemas.microsoft.com/office/powerpoint/2010/main" val="174201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6CD3-73B0-F990-E8C4-4A5C5FCDC65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C566B84-C5CB-35FF-A8A8-AD9EE372463B}"/>
              </a:ext>
            </a:extLst>
          </p:cNvPr>
          <p:cNvSpPr txBox="1">
            <a:spLocks/>
          </p:cNvSpPr>
          <p:nvPr/>
        </p:nvSpPr>
        <p:spPr>
          <a:xfrm>
            <a:off x="774700" y="582510"/>
            <a:ext cx="10759067" cy="64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500" dirty="0"/>
              <a:t>Constructors are </a:t>
            </a:r>
            <a:r>
              <a:rPr lang="en-US" sz="2500" b="1" dirty="0"/>
              <a:t>not</a:t>
            </a:r>
            <a:r>
              <a:rPr lang="en-US" sz="2500" dirty="0"/>
              <a:t> inherited.</a:t>
            </a:r>
          </a:p>
        </p:txBody>
      </p:sp>
      <p:sp>
        <p:nvSpPr>
          <p:cNvPr id="5" name="Content Placeholder 2">
            <a:extLst>
              <a:ext uri="{FF2B5EF4-FFF2-40B4-BE49-F238E27FC236}">
                <a16:creationId xmlns:a16="http://schemas.microsoft.com/office/drawing/2014/main" id="{0EA7A596-AB63-9092-83B7-E0EA3BB3B18B}"/>
              </a:ext>
            </a:extLst>
          </p:cNvPr>
          <p:cNvSpPr txBox="1">
            <a:spLocks/>
          </p:cNvSpPr>
          <p:nvPr/>
        </p:nvSpPr>
        <p:spPr>
          <a:xfrm>
            <a:off x="774700" y="3213099"/>
            <a:ext cx="10759067" cy="47715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3000" dirty="0"/>
              <a:t>Consider the following instances of </a:t>
            </a:r>
            <a:r>
              <a:rPr lang="en-US" sz="3000" dirty="0">
                <a:latin typeface="Courier New" panose="02070309020205020404" pitchFamily="49" charset="0"/>
                <a:cs typeface="Courier New" panose="02070309020205020404" pitchFamily="49" charset="0"/>
              </a:rPr>
              <a:t>Performer</a:t>
            </a:r>
            <a:r>
              <a:rPr lang="en-US" sz="3000" dirty="0"/>
              <a:t> and </a:t>
            </a:r>
            <a:r>
              <a:rPr lang="en-US" sz="3000" dirty="0">
                <a:latin typeface="Courier New" panose="02070309020205020404" pitchFamily="49" charset="0"/>
                <a:cs typeface="Courier New" panose="02070309020205020404" pitchFamily="49" charset="0"/>
              </a:rPr>
              <a:t>Musician</a:t>
            </a:r>
            <a:r>
              <a:rPr lang="en-US" sz="3000" dirty="0"/>
              <a:t>. Which Constructor calls are valid or invalid?</a:t>
            </a:r>
          </a:p>
        </p:txBody>
      </p:sp>
      <p:sp>
        <p:nvSpPr>
          <p:cNvPr id="8" name="Content Placeholder 2">
            <a:extLst>
              <a:ext uri="{FF2B5EF4-FFF2-40B4-BE49-F238E27FC236}">
                <a16:creationId xmlns:a16="http://schemas.microsoft.com/office/drawing/2014/main" id="{55CDFDD1-31FD-FC4C-DCFF-9377F8ADF381}"/>
              </a:ext>
            </a:extLst>
          </p:cNvPr>
          <p:cNvSpPr txBox="1">
            <a:spLocks/>
          </p:cNvSpPr>
          <p:nvPr/>
        </p:nvSpPr>
        <p:spPr>
          <a:xfrm>
            <a:off x="800099" y="3581400"/>
            <a:ext cx="10759067" cy="26940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Performer(“James”, 19);</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Musician(“Lisa”, 20);</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Musician(“Saxophone”);</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Performer(“Trumpet”);</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Musician(“Lisa”, 20, “Saxophone”); </a:t>
            </a:r>
          </a:p>
        </p:txBody>
      </p:sp>
      <p:pic>
        <p:nvPicPr>
          <p:cNvPr id="6" name="Picture 5">
            <a:extLst>
              <a:ext uri="{FF2B5EF4-FFF2-40B4-BE49-F238E27FC236}">
                <a16:creationId xmlns:a16="http://schemas.microsoft.com/office/drawing/2014/main" id="{46CCD8D6-302B-C64E-0A8A-DFFE10EE2E7E}"/>
              </a:ext>
            </a:extLst>
          </p:cNvPr>
          <p:cNvPicPr>
            <a:picLocks noChangeAspect="1"/>
          </p:cNvPicPr>
          <p:nvPr/>
        </p:nvPicPr>
        <p:blipFill>
          <a:blip r:embed="rId3"/>
          <a:stretch>
            <a:fillRect/>
          </a:stretch>
        </p:blipFill>
        <p:spPr>
          <a:xfrm>
            <a:off x="774700" y="1172539"/>
            <a:ext cx="11042966" cy="1731620"/>
          </a:xfrm>
          <a:prstGeom prst="rect">
            <a:avLst/>
          </a:prstGeom>
        </p:spPr>
      </p:pic>
      <p:pic>
        <p:nvPicPr>
          <p:cNvPr id="1026" name="Picture 2" descr="JGrasp icon in iOS Style">
            <a:extLst>
              <a:ext uri="{FF2B5EF4-FFF2-40B4-BE49-F238E27FC236}">
                <a16:creationId xmlns:a16="http://schemas.microsoft.com/office/drawing/2014/main" id="{A521E497-3006-C355-F393-3365CF285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2" y="5584371"/>
            <a:ext cx="1211942" cy="121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6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E63EE-C2CA-2B69-6850-9E70D18ADDF8}"/>
              </a:ext>
            </a:extLst>
          </p:cNvPr>
          <p:cNvPicPr>
            <a:picLocks noChangeAspect="1"/>
          </p:cNvPicPr>
          <p:nvPr/>
        </p:nvPicPr>
        <p:blipFill>
          <a:blip r:embed="rId3"/>
          <a:stretch>
            <a:fillRect/>
          </a:stretch>
        </p:blipFill>
        <p:spPr>
          <a:xfrm>
            <a:off x="1126156" y="961691"/>
            <a:ext cx="7392432" cy="4782217"/>
          </a:xfrm>
          <a:prstGeom prst="rect">
            <a:avLst/>
          </a:prstGeom>
          <a:ln>
            <a:solidFill>
              <a:schemeClr val="tx1"/>
            </a:solidFill>
          </a:ln>
        </p:spPr>
      </p:pic>
      <p:sp>
        <p:nvSpPr>
          <p:cNvPr id="4" name="Content Placeholder 2">
            <a:extLst>
              <a:ext uri="{FF2B5EF4-FFF2-40B4-BE49-F238E27FC236}">
                <a16:creationId xmlns:a16="http://schemas.microsoft.com/office/drawing/2014/main" id="{744A3739-6949-FE5F-17DD-B513C52BED15}"/>
              </a:ext>
            </a:extLst>
          </p:cNvPr>
          <p:cNvSpPr txBox="1">
            <a:spLocks/>
          </p:cNvSpPr>
          <p:nvPr/>
        </p:nvSpPr>
        <p:spPr>
          <a:xfrm>
            <a:off x="8991600" y="1826140"/>
            <a:ext cx="2542167" cy="3409889"/>
          </a:xfrm>
          <a:prstGeom prst="rect">
            <a:avLst/>
          </a:prstGeom>
          <a:solidFill>
            <a:schemeClr val="accent4">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“But I thought subclasses </a:t>
            </a:r>
            <a:r>
              <a:rPr lang="en-US" sz="2000" b="1" dirty="0"/>
              <a:t>inherit</a:t>
            </a:r>
            <a:r>
              <a:rPr lang="en-US" sz="2000" dirty="0"/>
              <a:t> the fields of their superclass?”</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Private fields are inherited, but not directly accessible. </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BA6464F-B423-86C1-8106-36E8540DCAAE}"/>
                  </a:ext>
                </a:extLst>
              </p14:cNvPr>
              <p14:cNvContentPartPr/>
              <p14:nvPr/>
            </p14:nvContentPartPr>
            <p14:xfrm>
              <a:off x="61200" y="1146240"/>
              <a:ext cx="1653840" cy="1859040"/>
            </p14:xfrm>
          </p:contentPart>
        </mc:Choice>
        <mc:Fallback xmlns="">
          <p:pic>
            <p:nvPicPr>
              <p:cNvPr id="2" name="Ink 1">
                <a:extLst>
                  <a:ext uri="{FF2B5EF4-FFF2-40B4-BE49-F238E27FC236}">
                    <a16:creationId xmlns:a16="http://schemas.microsoft.com/office/drawing/2014/main" id="{9BA6464F-B423-86C1-8106-36E8540DCAAE}"/>
                  </a:ext>
                </a:extLst>
              </p:cNvPr>
              <p:cNvPicPr/>
              <p:nvPr/>
            </p:nvPicPr>
            <p:blipFill>
              <a:blip r:embed="rId5"/>
              <a:stretch>
                <a:fillRect/>
              </a:stretch>
            </p:blipFill>
            <p:spPr>
              <a:xfrm>
                <a:off x="51840" y="1136880"/>
                <a:ext cx="1672560" cy="1877760"/>
              </a:xfrm>
              <a:prstGeom prst="rect">
                <a:avLst/>
              </a:prstGeom>
            </p:spPr>
          </p:pic>
        </mc:Fallback>
      </mc:AlternateContent>
    </p:spTree>
    <p:extLst>
      <p:ext uri="{BB962C8B-B14F-4D97-AF65-F5344CB8AC3E}">
        <p14:creationId xmlns:p14="http://schemas.microsoft.com/office/powerpoint/2010/main" val="13714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FA0A5-9792-6F89-182F-95CEC1342E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D17A7E2-D5A7-A5FD-C009-2419E823F223}"/>
              </a:ext>
            </a:extLst>
          </p:cNvPr>
          <p:cNvPicPr>
            <a:picLocks noChangeAspect="1"/>
          </p:cNvPicPr>
          <p:nvPr/>
        </p:nvPicPr>
        <p:blipFill>
          <a:blip r:embed="rId3"/>
          <a:stretch>
            <a:fillRect/>
          </a:stretch>
        </p:blipFill>
        <p:spPr>
          <a:xfrm>
            <a:off x="921296" y="995023"/>
            <a:ext cx="8411749" cy="4867954"/>
          </a:xfrm>
          <a:prstGeom prst="rect">
            <a:avLst/>
          </a:prstGeom>
          <a:ln>
            <a:solidFill>
              <a:schemeClr val="tx1"/>
            </a:solidFill>
          </a:ln>
        </p:spPr>
      </p:pic>
      <p:pic>
        <p:nvPicPr>
          <p:cNvPr id="5" name="Picture 2" descr="JGrasp icon in iOS Style">
            <a:extLst>
              <a:ext uri="{FF2B5EF4-FFF2-40B4-BE49-F238E27FC236}">
                <a16:creationId xmlns:a16="http://schemas.microsoft.com/office/drawing/2014/main" id="{A81D25A1-2059-E203-9873-07A5995D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674" y="5431971"/>
            <a:ext cx="1211942" cy="121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866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64197-0980-25B8-2263-19991B3F963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18CDE4E-8B2A-4A57-2171-88E5F7091E62}"/>
              </a:ext>
            </a:extLst>
          </p:cNvPr>
          <p:cNvPicPr>
            <a:picLocks noChangeAspect="1"/>
          </p:cNvPicPr>
          <p:nvPr/>
        </p:nvPicPr>
        <p:blipFill>
          <a:blip r:embed="rId3"/>
          <a:stretch>
            <a:fillRect/>
          </a:stretch>
        </p:blipFill>
        <p:spPr>
          <a:xfrm>
            <a:off x="1248620" y="835026"/>
            <a:ext cx="9908917" cy="5705474"/>
          </a:xfrm>
          <a:prstGeom prst="rect">
            <a:avLst/>
          </a:prstGeom>
        </p:spPr>
      </p:pic>
      <p:sp>
        <p:nvSpPr>
          <p:cNvPr id="9" name="Rectangle 8">
            <a:extLst>
              <a:ext uri="{FF2B5EF4-FFF2-40B4-BE49-F238E27FC236}">
                <a16:creationId xmlns:a16="http://schemas.microsoft.com/office/drawing/2014/main" id="{98CFFCD1-F902-A729-7118-C24C080B86A3}"/>
              </a:ext>
            </a:extLst>
          </p:cNvPr>
          <p:cNvSpPr/>
          <p:nvPr/>
        </p:nvSpPr>
        <p:spPr>
          <a:xfrm>
            <a:off x="10753677" y="723900"/>
            <a:ext cx="807720" cy="9754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859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BD4D-26A6-0222-B292-5A38B7DD39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D80334-C923-0C30-AFAC-1E608F2A4571}"/>
              </a:ext>
            </a:extLst>
          </p:cNvPr>
          <p:cNvSpPr>
            <a:spLocks noGrp="1"/>
          </p:cNvSpPr>
          <p:nvPr>
            <p:ph idx="1"/>
          </p:nvPr>
        </p:nvSpPr>
        <p:spPr>
          <a:xfrm>
            <a:off x="838200" y="1340595"/>
            <a:ext cx="10759067" cy="4777175"/>
          </a:xfrm>
        </p:spPr>
        <p:txBody>
          <a:bodyPr>
            <a:normAutofit/>
          </a:bodyPr>
          <a:lstStyle/>
          <a:p>
            <a:pPr marL="0" indent="0" algn="just">
              <a:buNone/>
            </a:pPr>
            <a:r>
              <a:rPr lang="en-US" sz="2500" dirty="0"/>
              <a:t>The following are true about writing subclasses:</a:t>
            </a:r>
          </a:p>
          <a:p>
            <a:pPr algn="just"/>
            <a:r>
              <a:rPr lang="en-US" sz="2500" dirty="0"/>
              <a:t>When a subclass is created, it inherits its superclass’s public methods</a:t>
            </a:r>
          </a:p>
          <a:p>
            <a:pPr algn="just"/>
            <a:r>
              <a:rPr lang="en-US" sz="2500" dirty="0"/>
              <a:t>The subclass can </a:t>
            </a:r>
            <a:r>
              <a:rPr lang="en-US" sz="2500" b="1" dirty="0"/>
              <a:t>override</a:t>
            </a:r>
            <a:r>
              <a:rPr lang="en-US" sz="2500" dirty="0"/>
              <a:t> its public inherited methods</a:t>
            </a:r>
          </a:p>
          <a:p>
            <a:pPr algn="just"/>
            <a:r>
              <a:rPr lang="en-US" sz="2500" dirty="0"/>
              <a:t>A subclass does not have direct access to its superclass’s private fields. The superclass must provide public methods to allow its subclasses to access (getters) or modify (setters, other methods) its fields</a:t>
            </a:r>
          </a:p>
          <a:p>
            <a:pPr algn="just"/>
            <a:r>
              <a:rPr lang="en-US" sz="2500" dirty="0"/>
              <a:t>A subclass can add new methods and fields to provide additional features specific to the subclass. A subclass should </a:t>
            </a:r>
            <a:r>
              <a:rPr lang="en-US" sz="2500" b="1" dirty="0"/>
              <a:t>not</a:t>
            </a:r>
            <a:r>
              <a:rPr lang="en-US" sz="2500" dirty="0"/>
              <a:t> create its own copies of the superclass’s fields. This is called </a:t>
            </a:r>
            <a:r>
              <a:rPr lang="en-US" sz="2500" b="1" dirty="0"/>
              <a:t>shadowing</a:t>
            </a:r>
            <a:r>
              <a:rPr lang="en-US" sz="2500" dirty="0"/>
              <a:t> and will cause issues.</a:t>
            </a:r>
          </a:p>
          <a:p>
            <a:pPr algn="just"/>
            <a:r>
              <a:rPr lang="en-US" sz="2500" dirty="0"/>
              <a:t>A subclass should only create instance variables that store new attributes specific to that class</a:t>
            </a:r>
          </a:p>
        </p:txBody>
      </p:sp>
      <p:sp>
        <p:nvSpPr>
          <p:cNvPr id="2" name="Title 1">
            <a:extLst>
              <a:ext uri="{FF2B5EF4-FFF2-40B4-BE49-F238E27FC236}">
                <a16:creationId xmlns:a16="http://schemas.microsoft.com/office/drawing/2014/main" id="{173C16B9-A279-8905-8119-2B4964B55A3A}"/>
              </a:ext>
            </a:extLst>
          </p:cNvPr>
          <p:cNvSpPr>
            <a:spLocks noGrp="1"/>
          </p:cNvSpPr>
          <p:nvPr>
            <p:ph type="title"/>
          </p:nvPr>
        </p:nvSpPr>
        <p:spPr>
          <a:xfrm>
            <a:off x="838200" y="365126"/>
            <a:ext cx="10515600" cy="975470"/>
          </a:xfrm>
        </p:spPr>
        <p:txBody>
          <a:bodyPr/>
          <a:lstStyle/>
          <a:p>
            <a:pPr algn="just"/>
            <a:r>
              <a:rPr lang="en-US" dirty="0"/>
              <a:t>Writing Subclasses</a:t>
            </a:r>
          </a:p>
        </p:txBody>
      </p:sp>
    </p:spTree>
    <p:extLst>
      <p:ext uri="{BB962C8B-B14F-4D97-AF65-F5344CB8AC3E}">
        <p14:creationId xmlns:p14="http://schemas.microsoft.com/office/powerpoint/2010/main" val="305017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A241A-F888-E194-9E3D-16DDB984103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972E4E5-3C30-34F5-1810-3925E19BBED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Overriding Methods and Calling Overridden Methods</a:t>
            </a:r>
          </a:p>
        </p:txBody>
      </p:sp>
      <p:sp>
        <p:nvSpPr>
          <p:cNvPr id="11" name="Text Box 34">
            <a:extLst>
              <a:ext uri="{FF2B5EF4-FFF2-40B4-BE49-F238E27FC236}">
                <a16:creationId xmlns:a16="http://schemas.microsoft.com/office/drawing/2014/main" id="{66F556E2-91FE-6808-3EBC-67369F91B1A1}"/>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81F58E18-1CEC-EE21-F7F5-2444F9E97363}"/>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209524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B3FB0-ECD8-06A8-E45F-B6F2D627F9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39CB1-B051-7BA5-77B8-C67C5E5ADD1A}"/>
              </a:ext>
            </a:extLst>
          </p:cNvPr>
          <p:cNvSpPr>
            <a:spLocks noGrp="1"/>
          </p:cNvSpPr>
          <p:nvPr>
            <p:ph idx="1"/>
          </p:nvPr>
        </p:nvSpPr>
        <p:spPr>
          <a:xfrm>
            <a:off x="723902" y="1340596"/>
            <a:ext cx="2928256" cy="4777175"/>
          </a:xfrm>
        </p:spPr>
        <p:txBody>
          <a:bodyPr>
            <a:normAutofit/>
          </a:bodyPr>
          <a:lstStyle/>
          <a:p>
            <a:pPr marL="0" indent="0" algn="just">
              <a:buNone/>
            </a:pPr>
            <a:r>
              <a:rPr lang="en-US" sz="2000" dirty="0"/>
              <a:t>In Java, </a:t>
            </a:r>
            <a:r>
              <a:rPr lang="en-US" sz="2000" b="1" dirty="0"/>
              <a:t>method overriding </a:t>
            </a:r>
            <a:r>
              <a:rPr lang="en-US" sz="2000" dirty="0"/>
              <a:t>occurs when a subclass </a:t>
            </a:r>
            <a:r>
              <a:rPr lang="en-US" sz="2000" i="1" dirty="0"/>
              <a:t>public</a:t>
            </a:r>
            <a:r>
              <a:rPr lang="en-US" sz="2000" dirty="0"/>
              <a:t> method has the same signature as a method inherited from its superclass. A subclass can modify a method that is already defined in its superclass. </a:t>
            </a:r>
          </a:p>
          <a:p>
            <a:pPr marL="0" indent="0" algn="just">
              <a:buNone/>
            </a:pPr>
            <a:r>
              <a:rPr lang="en-US" sz="2000" dirty="0"/>
              <a:t>Overriding allows subclasses to adapt inherited behaviors to their specific needs.</a:t>
            </a:r>
          </a:p>
        </p:txBody>
      </p:sp>
      <p:sp>
        <p:nvSpPr>
          <p:cNvPr id="2" name="Title 1">
            <a:extLst>
              <a:ext uri="{FF2B5EF4-FFF2-40B4-BE49-F238E27FC236}">
                <a16:creationId xmlns:a16="http://schemas.microsoft.com/office/drawing/2014/main" id="{C9C670D8-3CE9-A7D8-BC34-A0CA12251B99}"/>
              </a:ext>
            </a:extLst>
          </p:cNvPr>
          <p:cNvSpPr>
            <a:spLocks noGrp="1"/>
          </p:cNvSpPr>
          <p:nvPr>
            <p:ph type="title"/>
          </p:nvPr>
        </p:nvSpPr>
        <p:spPr>
          <a:xfrm>
            <a:off x="723902" y="365126"/>
            <a:ext cx="10629898" cy="975470"/>
          </a:xfrm>
        </p:spPr>
        <p:txBody>
          <a:bodyPr>
            <a:normAutofit/>
          </a:bodyPr>
          <a:lstStyle/>
          <a:p>
            <a:pPr algn="just"/>
            <a:r>
              <a:rPr lang="en-US" sz="4000" dirty="0"/>
              <a:t>Overriding Methods</a:t>
            </a:r>
          </a:p>
        </p:txBody>
      </p:sp>
      <p:pic>
        <p:nvPicPr>
          <p:cNvPr id="7" name="Picture 6">
            <a:extLst>
              <a:ext uri="{FF2B5EF4-FFF2-40B4-BE49-F238E27FC236}">
                <a16:creationId xmlns:a16="http://schemas.microsoft.com/office/drawing/2014/main" id="{9BE4532C-804D-B6E5-A8D5-61ABDF471FD9}"/>
              </a:ext>
            </a:extLst>
          </p:cNvPr>
          <p:cNvPicPr>
            <a:picLocks noChangeAspect="1"/>
          </p:cNvPicPr>
          <p:nvPr/>
        </p:nvPicPr>
        <p:blipFill>
          <a:blip r:embed="rId3"/>
          <a:srcRect t="1295" b="1"/>
          <a:stretch/>
        </p:blipFill>
        <p:spPr>
          <a:xfrm>
            <a:off x="8577944" y="1340596"/>
            <a:ext cx="3286584" cy="3544886"/>
          </a:xfrm>
          <a:prstGeom prst="rect">
            <a:avLst/>
          </a:prstGeom>
          <a:ln>
            <a:solidFill>
              <a:schemeClr val="tx1"/>
            </a:solidFill>
          </a:ln>
        </p:spPr>
      </p:pic>
      <p:pic>
        <p:nvPicPr>
          <p:cNvPr id="9" name="Picture 8">
            <a:extLst>
              <a:ext uri="{FF2B5EF4-FFF2-40B4-BE49-F238E27FC236}">
                <a16:creationId xmlns:a16="http://schemas.microsoft.com/office/drawing/2014/main" id="{58E4AF53-D98B-FB8B-4A31-B1CE544767AF}"/>
              </a:ext>
            </a:extLst>
          </p:cNvPr>
          <p:cNvPicPr>
            <a:picLocks noChangeAspect="1"/>
          </p:cNvPicPr>
          <p:nvPr/>
        </p:nvPicPr>
        <p:blipFill>
          <a:blip r:embed="rId4"/>
          <a:stretch>
            <a:fillRect/>
          </a:stretch>
        </p:blipFill>
        <p:spPr>
          <a:xfrm>
            <a:off x="3947812" y="1340596"/>
            <a:ext cx="4296375" cy="4086795"/>
          </a:xfrm>
          <a:prstGeom prst="rect">
            <a:avLst/>
          </a:prstGeom>
          <a:ln>
            <a:solidFill>
              <a:schemeClr val="tx1"/>
            </a:solidFill>
          </a:ln>
        </p:spPr>
      </p:pic>
      <p:pic>
        <p:nvPicPr>
          <p:cNvPr id="10" name="Picture 2" descr="JGrasp icon in iOS Style">
            <a:extLst>
              <a:ext uri="{FF2B5EF4-FFF2-40B4-BE49-F238E27FC236}">
                <a16:creationId xmlns:a16="http://schemas.microsoft.com/office/drawing/2014/main" id="{098422D2-DAC3-926D-CA1D-5D30B86E8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8674" y="5431971"/>
            <a:ext cx="1211942" cy="121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448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76428-C8A6-79F9-BBBA-3D7CE2C91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C2D98-230C-D9AB-0C8A-3B62AFF0A21D}"/>
              </a:ext>
            </a:extLst>
          </p:cNvPr>
          <p:cNvSpPr>
            <a:spLocks noGrp="1"/>
          </p:cNvSpPr>
          <p:nvPr>
            <p:ph type="title"/>
          </p:nvPr>
        </p:nvSpPr>
        <p:spPr>
          <a:xfrm>
            <a:off x="723902" y="365126"/>
            <a:ext cx="10629898" cy="975470"/>
          </a:xfrm>
        </p:spPr>
        <p:txBody>
          <a:bodyPr>
            <a:normAutofit fontScale="90000"/>
          </a:bodyPr>
          <a:lstStyle/>
          <a:p>
            <a:pPr algn="just"/>
            <a:r>
              <a:rPr lang="en-US" sz="4000" dirty="0"/>
              <a:t>Calling Overridden Methods with the </a:t>
            </a:r>
            <a:r>
              <a:rPr lang="en-US" sz="4000" dirty="0">
                <a:latin typeface="Courier New" panose="02070309020205020404" pitchFamily="49" charset="0"/>
                <a:cs typeface="Courier New" panose="02070309020205020404" pitchFamily="49" charset="0"/>
              </a:rPr>
              <a:t>super</a:t>
            </a:r>
            <a:r>
              <a:rPr lang="en-US" sz="4000" dirty="0"/>
              <a:t> keyword</a:t>
            </a:r>
          </a:p>
        </p:txBody>
      </p:sp>
      <p:pic>
        <p:nvPicPr>
          <p:cNvPr id="8" name="Picture 7">
            <a:extLst>
              <a:ext uri="{FF2B5EF4-FFF2-40B4-BE49-F238E27FC236}">
                <a16:creationId xmlns:a16="http://schemas.microsoft.com/office/drawing/2014/main" id="{00003675-706B-3694-E3B9-CA5E2AEFCCF8}"/>
              </a:ext>
            </a:extLst>
          </p:cNvPr>
          <p:cNvPicPr>
            <a:picLocks noChangeAspect="1"/>
          </p:cNvPicPr>
          <p:nvPr/>
        </p:nvPicPr>
        <p:blipFill>
          <a:blip r:embed="rId3"/>
          <a:stretch>
            <a:fillRect/>
          </a:stretch>
        </p:blipFill>
        <p:spPr>
          <a:xfrm>
            <a:off x="834373" y="1340596"/>
            <a:ext cx="10408956" cy="4996704"/>
          </a:xfrm>
          <a:prstGeom prst="rect">
            <a:avLst/>
          </a:prstGeom>
        </p:spPr>
      </p:pic>
      <p:sp>
        <p:nvSpPr>
          <p:cNvPr id="11" name="Rectangle 10">
            <a:extLst>
              <a:ext uri="{FF2B5EF4-FFF2-40B4-BE49-F238E27FC236}">
                <a16:creationId xmlns:a16="http://schemas.microsoft.com/office/drawing/2014/main" id="{7CB7E85D-2C92-6D4C-897B-535AA83100A0}"/>
              </a:ext>
            </a:extLst>
          </p:cNvPr>
          <p:cNvSpPr/>
          <p:nvPr/>
        </p:nvSpPr>
        <p:spPr>
          <a:xfrm>
            <a:off x="9486900" y="1244600"/>
            <a:ext cx="2070100" cy="812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24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620F4-A582-9528-1CA3-906DDFF5FF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2EBE-056B-9700-3F8C-8CF813218F0E}"/>
              </a:ext>
            </a:extLst>
          </p:cNvPr>
          <p:cNvSpPr>
            <a:spLocks noGrp="1"/>
          </p:cNvSpPr>
          <p:nvPr>
            <p:ph idx="1"/>
          </p:nvPr>
        </p:nvSpPr>
        <p:spPr>
          <a:xfrm>
            <a:off x="838200" y="1340596"/>
            <a:ext cx="10759067" cy="5051150"/>
          </a:xfrm>
        </p:spPr>
        <p:txBody>
          <a:bodyPr>
            <a:normAutofit/>
          </a:bodyPr>
          <a:lstStyle/>
          <a:p>
            <a:pPr marL="0" indent="0" algn="just">
              <a:buNone/>
            </a:pPr>
            <a:r>
              <a:rPr lang="en-US" sz="2000" dirty="0"/>
              <a:t>When we think of inheritance, we think of a trait a child may receive from a parent, like eye color, athletic skills, or some other biological characteristic.</a:t>
            </a:r>
          </a:p>
          <a:p>
            <a:pPr algn="just"/>
            <a:r>
              <a:rPr lang="en-US" sz="2000" dirty="0"/>
              <a:t>In Java, we use inheritance to build a hierarchy of classes that possess similar characteristics.</a:t>
            </a:r>
          </a:p>
          <a:p>
            <a:pPr algn="just"/>
            <a:r>
              <a:rPr lang="en-US" sz="2000" dirty="0"/>
              <a:t>Parent classes (or </a:t>
            </a:r>
            <a:r>
              <a:rPr lang="en-US" sz="2000" b="1" dirty="0" err="1">
                <a:solidFill>
                  <a:srgbClr val="FF0000"/>
                </a:solidFill>
              </a:rPr>
              <a:t>superclasses</a:t>
            </a:r>
            <a:r>
              <a:rPr lang="en-US" sz="2000" dirty="0"/>
              <a:t>) have attributes and behaviors that can be </a:t>
            </a:r>
            <a:r>
              <a:rPr lang="en-US" sz="2000" b="1" dirty="0"/>
              <a:t>inherited</a:t>
            </a:r>
            <a:r>
              <a:rPr lang="en-US" sz="2000" dirty="0"/>
              <a:t> by child classes (or </a:t>
            </a:r>
            <a:r>
              <a:rPr lang="en-US" sz="2000" b="1" dirty="0">
                <a:solidFill>
                  <a:srgbClr val="FF0000"/>
                </a:solidFill>
              </a:rPr>
              <a:t>subclasses</a:t>
            </a:r>
            <a:r>
              <a:rPr lang="en-US" sz="2000" dirty="0"/>
              <a:t>).</a:t>
            </a:r>
          </a:p>
        </p:txBody>
      </p:sp>
      <p:sp>
        <p:nvSpPr>
          <p:cNvPr id="2" name="Title 1">
            <a:extLst>
              <a:ext uri="{FF2B5EF4-FFF2-40B4-BE49-F238E27FC236}">
                <a16:creationId xmlns:a16="http://schemas.microsoft.com/office/drawing/2014/main" id="{F2439067-AF06-2E6F-1722-85529E78FA99}"/>
              </a:ext>
            </a:extLst>
          </p:cNvPr>
          <p:cNvSpPr>
            <a:spLocks noGrp="1"/>
          </p:cNvSpPr>
          <p:nvPr>
            <p:ph type="title"/>
          </p:nvPr>
        </p:nvSpPr>
        <p:spPr>
          <a:xfrm>
            <a:off x="838200" y="365126"/>
            <a:ext cx="10515600" cy="975470"/>
          </a:xfrm>
        </p:spPr>
        <p:txBody>
          <a:bodyPr/>
          <a:lstStyle/>
          <a:p>
            <a:pPr algn="just"/>
            <a:r>
              <a:rPr lang="en-US" dirty="0"/>
              <a:t>What is Inheritance?</a:t>
            </a:r>
          </a:p>
        </p:txBody>
      </p:sp>
      <p:pic>
        <p:nvPicPr>
          <p:cNvPr id="5" name="Picture 4">
            <a:extLst>
              <a:ext uri="{FF2B5EF4-FFF2-40B4-BE49-F238E27FC236}">
                <a16:creationId xmlns:a16="http://schemas.microsoft.com/office/drawing/2014/main" id="{BB10BD26-4BDE-408A-700D-30221CE7B4A6}"/>
              </a:ext>
            </a:extLst>
          </p:cNvPr>
          <p:cNvPicPr>
            <a:picLocks noChangeAspect="1"/>
          </p:cNvPicPr>
          <p:nvPr/>
        </p:nvPicPr>
        <p:blipFill>
          <a:blip r:embed="rId2"/>
          <a:stretch>
            <a:fillRect/>
          </a:stretch>
        </p:blipFill>
        <p:spPr>
          <a:xfrm>
            <a:off x="2614194" y="3373400"/>
            <a:ext cx="7657566" cy="3119474"/>
          </a:xfrm>
          <a:prstGeom prst="rect">
            <a:avLst/>
          </a:prstGeom>
        </p:spPr>
      </p:pic>
    </p:spTree>
    <p:extLst>
      <p:ext uri="{BB962C8B-B14F-4D97-AF65-F5344CB8AC3E}">
        <p14:creationId xmlns:p14="http://schemas.microsoft.com/office/powerpoint/2010/main" val="3304434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D967F-B830-8619-60B9-E6984BBFE082}"/>
              </a:ext>
            </a:extLst>
          </p:cNvPr>
          <p:cNvPicPr>
            <a:picLocks noChangeAspect="1"/>
          </p:cNvPicPr>
          <p:nvPr/>
        </p:nvPicPr>
        <p:blipFill>
          <a:blip r:embed="rId2"/>
          <a:stretch>
            <a:fillRect/>
          </a:stretch>
        </p:blipFill>
        <p:spPr>
          <a:xfrm>
            <a:off x="854828" y="1288265"/>
            <a:ext cx="10482343" cy="1052411"/>
          </a:xfrm>
          <a:prstGeom prst="rect">
            <a:avLst/>
          </a:prstGeom>
          <a:ln>
            <a:solidFill>
              <a:schemeClr val="tx1"/>
            </a:solidFill>
          </a:ln>
        </p:spPr>
      </p:pic>
      <p:sp>
        <p:nvSpPr>
          <p:cNvPr id="4" name="Rectangle 3">
            <a:extLst>
              <a:ext uri="{FF2B5EF4-FFF2-40B4-BE49-F238E27FC236}">
                <a16:creationId xmlns:a16="http://schemas.microsoft.com/office/drawing/2014/main" id="{AAC94193-AA51-311A-E8C1-C3EEB19F9701}"/>
              </a:ext>
            </a:extLst>
          </p:cNvPr>
          <p:cNvSpPr/>
          <p:nvPr/>
        </p:nvSpPr>
        <p:spPr>
          <a:xfrm>
            <a:off x="854828" y="2578100"/>
            <a:ext cx="10482343" cy="3632200"/>
          </a:xfrm>
          <a:prstGeom prst="rect">
            <a:avLst/>
          </a:prstGeom>
          <a:solidFill>
            <a:schemeClr val="accent5">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1B979D99-3185-7074-18CD-72D27569F301}"/>
              </a:ext>
            </a:extLst>
          </p:cNvPr>
          <p:cNvSpPr txBox="1">
            <a:spLocks/>
          </p:cNvSpPr>
          <p:nvPr/>
        </p:nvSpPr>
        <p:spPr>
          <a:xfrm>
            <a:off x="723902" y="774700"/>
            <a:ext cx="10883898" cy="40314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Consider the code below in a client class of </a:t>
            </a:r>
            <a:r>
              <a:rPr lang="en-US" sz="2000" dirty="0">
                <a:latin typeface="Courier New" panose="02070309020205020404" pitchFamily="49" charset="0"/>
                <a:cs typeface="Courier New" panose="02070309020205020404" pitchFamily="49" charset="0"/>
              </a:rPr>
              <a:t>Performer</a:t>
            </a:r>
            <a:r>
              <a:rPr lang="en-US" sz="2000" dirty="0"/>
              <a:t> and its subclasses. What is the output?</a:t>
            </a:r>
          </a:p>
        </p:txBody>
      </p:sp>
    </p:spTree>
    <p:extLst>
      <p:ext uri="{BB962C8B-B14F-4D97-AF65-F5344CB8AC3E}">
        <p14:creationId xmlns:p14="http://schemas.microsoft.com/office/powerpoint/2010/main" val="380150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ECED4D-F8FF-7A8D-698B-3FAC3176C617}"/>
              </a:ext>
            </a:extLst>
          </p:cNvPr>
          <p:cNvPicPr>
            <a:picLocks noChangeAspect="1"/>
          </p:cNvPicPr>
          <p:nvPr/>
        </p:nvPicPr>
        <p:blipFill>
          <a:blip r:embed="rId2"/>
          <a:stretch>
            <a:fillRect/>
          </a:stretch>
        </p:blipFill>
        <p:spPr>
          <a:xfrm>
            <a:off x="5496719" y="823911"/>
            <a:ext cx="1198563" cy="1198563"/>
          </a:xfrm>
          <a:prstGeom prst="rect">
            <a:avLst/>
          </a:prstGeom>
        </p:spPr>
      </p:pic>
      <p:sp>
        <p:nvSpPr>
          <p:cNvPr id="3" name="Title 1">
            <a:extLst>
              <a:ext uri="{FF2B5EF4-FFF2-40B4-BE49-F238E27FC236}">
                <a16:creationId xmlns:a16="http://schemas.microsoft.com/office/drawing/2014/main" id="{A662365F-54A1-33D4-837D-87AAFCD71262}"/>
              </a:ext>
            </a:extLst>
          </p:cNvPr>
          <p:cNvSpPr txBox="1">
            <a:spLocks/>
          </p:cNvSpPr>
          <p:nvPr/>
        </p:nvSpPr>
        <p:spPr>
          <a:xfrm>
            <a:off x="781051" y="2244726"/>
            <a:ext cx="10629898" cy="56197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a:t>P158 # 15-20 (13m exercise)</a:t>
            </a:r>
            <a:endParaRPr lang="en-US" sz="4000" dirty="0"/>
          </a:p>
        </p:txBody>
      </p:sp>
      <p:graphicFrame>
        <p:nvGraphicFramePr>
          <p:cNvPr id="4" name="Table 3">
            <a:extLst>
              <a:ext uri="{FF2B5EF4-FFF2-40B4-BE49-F238E27FC236}">
                <a16:creationId xmlns:a16="http://schemas.microsoft.com/office/drawing/2014/main" id="{FA2A0D9F-C0B2-81F9-D7E2-0307E0E02B7F}"/>
              </a:ext>
            </a:extLst>
          </p:cNvPr>
          <p:cNvGraphicFramePr>
            <a:graphicFrameLocks noGrp="1"/>
          </p:cNvGraphicFramePr>
          <p:nvPr>
            <p:extLst>
              <p:ext uri="{D42A27DB-BD31-4B8C-83A1-F6EECF244321}">
                <p14:modId xmlns:p14="http://schemas.microsoft.com/office/powerpoint/2010/main" val="1175044070"/>
              </p:ext>
            </p:extLst>
          </p:nvPr>
        </p:nvGraphicFramePr>
        <p:xfrm>
          <a:off x="2032000" y="2951165"/>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81718316"/>
                    </a:ext>
                  </a:extLst>
                </a:gridCol>
                <a:gridCol w="4064000">
                  <a:extLst>
                    <a:ext uri="{9D8B030D-6E8A-4147-A177-3AD203B41FA5}">
                      <a16:colId xmlns:a16="http://schemas.microsoft.com/office/drawing/2014/main" val="3781168230"/>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3347033"/>
                  </a:ext>
                </a:extLst>
              </a:tr>
              <a:tr h="370840">
                <a:tc>
                  <a:txBody>
                    <a:bodyPr/>
                    <a:lstStyle/>
                    <a:p>
                      <a:pPr algn="ctr"/>
                      <a:r>
                        <a:rPr lang="en-US" dirty="0"/>
                        <a:t>Jason</a:t>
                      </a:r>
                    </a:p>
                  </a:txBody>
                  <a:tcPr/>
                </a:tc>
                <a:tc>
                  <a:txBody>
                    <a:bodyPr/>
                    <a:lstStyle/>
                    <a:p>
                      <a:pPr algn="ctr"/>
                      <a:r>
                        <a:rPr lang="en-US" dirty="0"/>
                        <a:t>Matthew</a:t>
                      </a:r>
                    </a:p>
                  </a:txBody>
                  <a:tcPr/>
                </a:tc>
                <a:extLst>
                  <a:ext uri="{0D108BD9-81ED-4DB2-BD59-A6C34878D82A}">
                    <a16:rowId xmlns:a16="http://schemas.microsoft.com/office/drawing/2014/main" val="973678061"/>
                  </a:ext>
                </a:extLst>
              </a:tr>
              <a:tr h="370840">
                <a:tc>
                  <a:txBody>
                    <a:bodyPr/>
                    <a:lstStyle/>
                    <a:p>
                      <a:pPr algn="ctr"/>
                      <a:r>
                        <a:rPr lang="en-US" dirty="0"/>
                        <a:t>Nate</a:t>
                      </a:r>
                    </a:p>
                  </a:txBody>
                  <a:tcPr/>
                </a:tc>
                <a:tc>
                  <a:txBody>
                    <a:bodyPr/>
                    <a:lstStyle/>
                    <a:p>
                      <a:pPr algn="ctr"/>
                      <a:r>
                        <a:rPr lang="en-US" dirty="0"/>
                        <a:t>Elisa</a:t>
                      </a:r>
                    </a:p>
                  </a:txBody>
                  <a:tcPr/>
                </a:tc>
                <a:extLst>
                  <a:ext uri="{0D108BD9-81ED-4DB2-BD59-A6C34878D82A}">
                    <a16:rowId xmlns:a16="http://schemas.microsoft.com/office/drawing/2014/main" val="2281107526"/>
                  </a:ext>
                </a:extLst>
              </a:tr>
              <a:tr h="370840">
                <a:tc>
                  <a:txBody>
                    <a:bodyPr/>
                    <a:lstStyle/>
                    <a:p>
                      <a:pPr algn="ctr"/>
                      <a:r>
                        <a:rPr lang="en-US" dirty="0"/>
                        <a:t>Henry</a:t>
                      </a:r>
                    </a:p>
                  </a:txBody>
                  <a:tcPr/>
                </a:tc>
                <a:tc>
                  <a:txBody>
                    <a:bodyPr/>
                    <a:lstStyle/>
                    <a:p>
                      <a:pPr algn="ctr"/>
                      <a:r>
                        <a:rPr lang="en-US" dirty="0"/>
                        <a:t>David</a:t>
                      </a:r>
                    </a:p>
                  </a:txBody>
                  <a:tcPr/>
                </a:tc>
                <a:extLst>
                  <a:ext uri="{0D108BD9-81ED-4DB2-BD59-A6C34878D82A}">
                    <a16:rowId xmlns:a16="http://schemas.microsoft.com/office/drawing/2014/main" val="2701082213"/>
                  </a:ext>
                </a:extLst>
              </a:tr>
              <a:tr h="370840">
                <a:tc>
                  <a:txBody>
                    <a:bodyPr/>
                    <a:lstStyle/>
                    <a:p>
                      <a:pPr algn="ctr"/>
                      <a:r>
                        <a:rPr lang="en-US" dirty="0"/>
                        <a:t>Greydon</a:t>
                      </a:r>
                    </a:p>
                  </a:txBody>
                  <a:tcPr/>
                </a:tc>
                <a:tc>
                  <a:txBody>
                    <a:bodyPr/>
                    <a:lstStyle/>
                    <a:p>
                      <a:pPr algn="ctr"/>
                      <a:r>
                        <a:rPr lang="en-US" dirty="0"/>
                        <a:t>Justin</a:t>
                      </a:r>
                    </a:p>
                  </a:txBody>
                  <a:tcPr/>
                </a:tc>
                <a:extLst>
                  <a:ext uri="{0D108BD9-81ED-4DB2-BD59-A6C34878D82A}">
                    <a16:rowId xmlns:a16="http://schemas.microsoft.com/office/drawing/2014/main" val="4092227013"/>
                  </a:ext>
                </a:extLst>
              </a:tr>
              <a:tr h="370840">
                <a:tc>
                  <a:txBody>
                    <a:bodyPr/>
                    <a:lstStyle/>
                    <a:p>
                      <a:pPr algn="ctr"/>
                      <a:r>
                        <a:rPr lang="en-US" dirty="0"/>
                        <a:t>Manuel</a:t>
                      </a:r>
                    </a:p>
                  </a:txBody>
                  <a:tcPr/>
                </a:tc>
                <a:tc>
                  <a:txBody>
                    <a:bodyPr/>
                    <a:lstStyle/>
                    <a:p>
                      <a:pPr algn="ctr"/>
                      <a:r>
                        <a:rPr lang="en-US" dirty="0"/>
                        <a:t>Juliana</a:t>
                      </a:r>
                    </a:p>
                  </a:txBody>
                  <a:tcPr/>
                </a:tc>
                <a:extLst>
                  <a:ext uri="{0D108BD9-81ED-4DB2-BD59-A6C34878D82A}">
                    <a16:rowId xmlns:a16="http://schemas.microsoft.com/office/drawing/2014/main" val="267160830"/>
                  </a:ext>
                </a:extLst>
              </a:tr>
            </a:tbl>
          </a:graphicData>
        </a:graphic>
      </p:graphicFrame>
      <p:sp>
        <p:nvSpPr>
          <p:cNvPr id="5" name="Title 1">
            <a:extLst>
              <a:ext uri="{FF2B5EF4-FFF2-40B4-BE49-F238E27FC236}">
                <a16:creationId xmlns:a16="http://schemas.microsoft.com/office/drawing/2014/main" id="{A713180D-9E74-0E6C-CC8C-F85D33EA4EC2}"/>
              </a:ext>
            </a:extLst>
          </p:cNvPr>
          <p:cNvSpPr txBox="1">
            <a:spLocks/>
          </p:cNvSpPr>
          <p:nvPr/>
        </p:nvSpPr>
        <p:spPr>
          <a:xfrm>
            <a:off x="781051" y="5422902"/>
            <a:ext cx="10629898" cy="561974"/>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t>Last 2 minutes for corrections</a:t>
            </a:r>
          </a:p>
        </p:txBody>
      </p:sp>
    </p:spTree>
    <p:extLst>
      <p:ext uri="{BB962C8B-B14F-4D97-AF65-F5344CB8AC3E}">
        <p14:creationId xmlns:p14="http://schemas.microsoft.com/office/powerpoint/2010/main" val="837603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82B67-16F7-5051-3014-9CE63B82BC3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77BB43E-14F6-B081-55BE-A95A297500F2}"/>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Polymorphism</a:t>
            </a:r>
          </a:p>
        </p:txBody>
      </p:sp>
      <p:sp>
        <p:nvSpPr>
          <p:cNvPr id="11" name="Text Box 34">
            <a:extLst>
              <a:ext uri="{FF2B5EF4-FFF2-40B4-BE49-F238E27FC236}">
                <a16:creationId xmlns:a16="http://schemas.microsoft.com/office/drawing/2014/main" id="{DE151AFC-C3DC-65C6-96FC-55FE2154D776}"/>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A7F653D9-75FC-B980-6A2B-351EB738BC98}"/>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2487698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F77AC-C16E-0117-13D6-DDB8F723DC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544D4A-6D94-245A-161A-E10EDD17F37D}"/>
              </a:ext>
            </a:extLst>
          </p:cNvPr>
          <p:cNvSpPr>
            <a:spLocks noGrp="1"/>
          </p:cNvSpPr>
          <p:nvPr>
            <p:ph idx="1"/>
          </p:nvPr>
        </p:nvSpPr>
        <p:spPr>
          <a:xfrm>
            <a:off x="838200" y="1340595"/>
            <a:ext cx="10759067" cy="4777175"/>
          </a:xfrm>
        </p:spPr>
        <p:txBody>
          <a:bodyPr>
            <a:normAutofit/>
          </a:bodyPr>
          <a:lstStyle/>
          <a:p>
            <a:pPr marL="0" indent="0" algn="just">
              <a:buNone/>
            </a:pPr>
            <a:r>
              <a:rPr lang="en-US" sz="2500" dirty="0"/>
              <a:t>A variable is </a:t>
            </a:r>
            <a:r>
              <a:rPr lang="en-US" sz="2500" b="1" dirty="0"/>
              <a:t>polymorphic</a:t>
            </a:r>
            <a:r>
              <a:rPr lang="en-US" sz="2500" dirty="0"/>
              <a:t> when it can refer to objects from different classes at different points in the code.</a:t>
            </a:r>
          </a:p>
          <a:p>
            <a:pPr algn="just"/>
            <a:r>
              <a:rPr lang="en-US" sz="2500" dirty="0"/>
              <a:t>A reference variable can store a reference to its declared class or to any subclass of its declared class.</a:t>
            </a:r>
          </a:p>
        </p:txBody>
      </p:sp>
      <p:sp>
        <p:nvSpPr>
          <p:cNvPr id="2" name="Title 1">
            <a:extLst>
              <a:ext uri="{FF2B5EF4-FFF2-40B4-BE49-F238E27FC236}">
                <a16:creationId xmlns:a16="http://schemas.microsoft.com/office/drawing/2014/main" id="{DF8EF654-7390-CE78-9DA6-7CED00231711}"/>
              </a:ext>
            </a:extLst>
          </p:cNvPr>
          <p:cNvSpPr>
            <a:spLocks noGrp="1"/>
          </p:cNvSpPr>
          <p:nvPr>
            <p:ph type="title"/>
          </p:nvPr>
        </p:nvSpPr>
        <p:spPr>
          <a:xfrm>
            <a:off x="838200" y="365126"/>
            <a:ext cx="10515600" cy="975470"/>
          </a:xfrm>
        </p:spPr>
        <p:txBody>
          <a:bodyPr/>
          <a:lstStyle/>
          <a:p>
            <a:pPr algn="just"/>
            <a:r>
              <a:rPr lang="en-US" dirty="0"/>
              <a:t>What is polymorphism?</a:t>
            </a:r>
          </a:p>
        </p:txBody>
      </p:sp>
      <p:pic>
        <p:nvPicPr>
          <p:cNvPr id="5" name="Picture 4">
            <a:extLst>
              <a:ext uri="{FF2B5EF4-FFF2-40B4-BE49-F238E27FC236}">
                <a16:creationId xmlns:a16="http://schemas.microsoft.com/office/drawing/2014/main" id="{CB66781A-FDC5-AA7D-B7BD-F350D2FA3612}"/>
              </a:ext>
            </a:extLst>
          </p:cNvPr>
          <p:cNvPicPr>
            <a:picLocks noChangeAspect="1"/>
          </p:cNvPicPr>
          <p:nvPr/>
        </p:nvPicPr>
        <p:blipFill>
          <a:blip r:embed="rId3"/>
          <a:stretch>
            <a:fillRect/>
          </a:stretch>
        </p:blipFill>
        <p:spPr>
          <a:xfrm>
            <a:off x="2309028" y="3078588"/>
            <a:ext cx="7573944" cy="3039182"/>
          </a:xfrm>
          <a:prstGeom prst="rect">
            <a:avLst/>
          </a:prstGeom>
          <a:ln>
            <a:solidFill>
              <a:schemeClr val="tx1"/>
            </a:solidFill>
          </a:ln>
        </p:spPr>
      </p:pic>
    </p:spTree>
    <p:extLst>
      <p:ext uri="{BB962C8B-B14F-4D97-AF65-F5344CB8AC3E}">
        <p14:creationId xmlns:p14="http://schemas.microsoft.com/office/powerpoint/2010/main" val="372547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B2198-17AF-AA38-EF4B-7A285BE220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B18BB-E43A-967D-2321-5048579150DA}"/>
              </a:ext>
            </a:extLst>
          </p:cNvPr>
          <p:cNvSpPr>
            <a:spLocks noGrp="1"/>
          </p:cNvSpPr>
          <p:nvPr>
            <p:ph idx="1"/>
          </p:nvPr>
        </p:nvSpPr>
        <p:spPr>
          <a:xfrm>
            <a:off x="838200" y="1340596"/>
            <a:ext cx="10759067" cy="5051150"/>
          </a:xfrm>
        </p:spPr>
        <p:txBody>
          <a:bodyPr>
            <a:normAutofit/>
          </a:bodyPr>
          <a:lstStyle/>
          <a:p>
            <a:pPr marL="0" indent="0" algn="just">
              <a:buNone/>
            </a:pPr>
            <a:r>
              <a:rPr lang="en-US" sz="3000" b="1" dirty="0"/>
              <a:t>Code reusability</a:t>
            </a:r>
            <a:r>
              <a:rPr lang="en-US" sz="3000" dirty="0"/>
              <a:t> – Higher level classes can be used over and over again in many situations</a:t>
            </a:r>
            <a:endParaRPr lang="en-US" sz="3000" b="1" dirty="0"/>
          </a:p>
          <a:p>
            <a:pPr marL="0" indent="0" algn="just">
              <a:buNone/>
            </a:pPr>
            <a:r>
              <a:rPr lang="en-US" sz="3000" b="1" dirty="0"/>
              <a:t>Prevents repeating code</a:t>
            </a:r>
            <a:r>
              <a:rPr lang="en-US" sz="3000" dirty="0"/>
              <a:t> – Common methods and variables are now in one location, rather than many</a:t>
            </a:r>
            <a:endParaRPr lang="en-US" sz="3000" b="1" dirty="0"/>
          </a:p>
          <a:p>
            <a:pPr marL="0" indent="0" algn="just">
              <a:buNone/>
            </a:pPr>
            <a:r>
              <a:rPr lang="en-US" sz="3000" b="1" dirty="0"/>
              <a:t>Readability and organization</a:t>
            </a:r>
            <a:r>
              <a:rPr lang="en-US" sz="3000" dirty="0"/>
              <a:t> – Having a solid, organized structure of your classes and objects allows for greater readability and cohesion</a:t>
            </a:r>
            <a:endParaRPr lang="en-US" sz="3000" b="1" dirty="0"/>
          </a:p>
          <a:p>
            <a:pPr marL="0" indent="0" algn="just">
              <a:buNone/>
            </a:pPr>
            <a:r>
              <a:rPr lang="en-US" sz="3000" b="1" dirty="0"/>
              <a:t>Ease of maintenance</a:t>
            </a:r>
            <a:r>
              <a:rPr lang="en-US" sz="3000" dirty="0"/>
              <a:t> – Changing a general behavior in one place rather than many saves time and effort.</a:t>
            </a:r>
            <a:endParaRPr lang="en-US" sz="3000" b="1" dirty="0"/>
          </a:p>
        </p:txBody>
      </p:sp>
      <p:sp>
        <p:nvSpPr>
          <p:cNvPr id="2" name="Title 1">
            <a:extLst>
              <a:ext uri="{FF2B5EF4-FFF2-40B4-BE49-F238E27FC236}">
                <a16:creationId xmlns:a16="http://schemas.microsoft.com/office/drawing/2014/main" id="{7D51A488-A49C-38CD-508D-63095ED4214E}"/>
              </a:ext>
            </a:extLst>
          </p:cNvPr>
          <p:cNvSpPr>
            <a:spLocks noGrp="1"/>
          </p:cNvSpPr>
          <p:nvPr>
            <p:ph type="title"/>
          </p:nvPr>
        </p:nvSpPr>
        <p:spPr>
          <a:xfrm>
            <a:off x="838200" y="365126"/>
            <a:ext cx="10515600" cy="975470"/>
          </a:xfrm>
        </p:spPr>
        <p:txBody>
          <a:bodyPr/>
          <a:lstStyle/>
          <a:p>
            <a:pPr algn="just"/>
            <a:r>
              <a:rPr lang="en-US" dirty="0"/>
              <a:t>Why use inheritance?</a:t>
            </a:r>
          </a:p>
        </p:txBody>
      </p:sp>
    </p:spTree>
    <p:extLst>
      <p:ext uri="{BB962C8B-B14F-4D97-AF65-F5344CB8AC3E}">
        <p14:creationId xmlns:p14="http://schemas.microsoft.com/office/powerpoint/2010/main" val="354571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9034E-A90C-DDB6-56C9-BE3FF817734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3D2F6F9-40CE-1D41-2AAE-E06EA02D9EAD}"/>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Writing Subclasses</a:t>
            </a:r>
          </a:p>
        </p:txBody>
      </p:sp>
      <p:sp>
        <p:nvSpPr>
          <p:cNvPr id="11" name="Text Box 34">
            <a:extLst>
              <a:ext uri="{FF2B5EF4-FFF2-40B4-BE49-F238E27FC236}">
                <a16:creationId xmlns:a16="http://schemas.microsoft.com/office/drawing/2014/main" id="{E7131B73-E22E-C924-BC95-0A44A82646CA}"/>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488268F5-067B-836D-D578-ADB6FB86BA80}"/>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27661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B59B-6BD0-7F30-8960-69ADA2D285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4AED-F2FC-1E4C-D25E-5A7881926903}"/>
              </a:ext>
            </a:extLst>
          </p:cNvPr>
          <p:cNvSpPr>
            <a:spLocks noGrp="1"/>
          </p:cNvSpPr>
          <p:nvPr>
            <p:ph idx="1"/>
          </p:nvPr>
        </p:nvSpPr>
        <p:spPr>
          <a:xfrm>
            <a:off x="838200" y="1722120"/>
            <a:ext cx="10759067" cy="4669626"/>
          </a:xfrm>
        </p:spPr>
        <p:txBody>
          <a:bodyPr>
            <a:normAutofit/>
          </a:bodyPr>
          <a:lstStyle/>
          <a:p>
            <a:pPr marL="0" indent="0" algn="just">
              <a:buNone/>
            </a:pPr>
            <a:r>
              <a:rPr lang="en-US" sz="3000" dirty="0"/>
              <a:t>Consider a scenario where you are designing a simulation game.</a:t>
            </a:r>
          </a:p>
          <a:p>
            <a:pPr marL="0" indent="0" algn="just">
              <a:buNone/>
            </a:pPr>
            <a:r>
              <a:rPr lang="en-US" sz="3000" dirty="0"/>
              <a:t> Among the many types of characters in the game, there are performers. Performers have a name, age, a hometown, and an agent. </a:t>
            </a:r>
          </a:p>
          <a:p>
            <a:pPr marL="0" indent="0" algn="just">
              <a:buNone/>
            </a:pPr>
            <a:r>
              <a:rPr lang="en-US" sz="3000" dirty="0"/>
              <a:t>All performers can practice and perform. There are also many different types of performers, including musicians, comedians, dancers, and ballet dancers. Each type of performer will have the common performer characteristics, but they will also have specific attributes and behaviors that relate to their individual group.</a:t>
            </a:r>
          </a:p>
        </p:txBody>
      </p:sp>
      <p:sp>
        <p:nvSpPr>
          <p:cNvPr id="2" name="Title 1">
            <a:extLst>
              <a:ext uri="{FF2B5EF4-FFF2-40B4-BE49-F238E27FC236}">
                <a16:creationId xmlns:a16="http://schemas.microsoft.com/office/drawing/2014/main" id="{B5E7049B-3FE4-0C67-7776-0379FB527F03}"/>
              </a:ext>
            </a:extLst>
          </p:cNvPr>
          <p:cNvSpPr>
            <a:spLocks noGrp="1"/>
          </p:cNvSpPr>
          <p:nvPr>
            <p:ph type="title"/>
          </p:nvPr>
        </p:nvSpPr>
        <p:spPr>
          <a:xfrm>
            <a:off x="838200" y="365126"/>
            <a:ext cx="10515600" cy="975470"/>
          </a:xfrm>
        </p:spPr>
        <p:txBody>
          <a:bodyPr>
            <a:normAutofit fontScale="90000"/>
          </a:bodyPr>
          <a:lstStyle/>
          <a:p>
            <a:pPr algn="just"/>
            <a:r>
              <a:rPr lang="en-US" dirty="0"/>
              <a:t>Scenario: Performers, Musicians, Comedians, Dancers, Ballet Dancers</a:t>
            </a:r>
          </a:p>
        </p:txBody>
      </p:sp>
    </p:spTree>
    <p:extLst>
      <p:ext uri="{BB962C8B-B14F-4D97-AF65-F5344CB8AC3E}">
        <p14:creationId xmlns:p14="http://schemas.microsoft.com/office/powerpoint/2010/main" val="1002244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24BA1-BF73-A424-3C36-BDE14219E91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1CA0A56-590D-F6EB-6ECC-EA334EF97D2A}"/>
              </a:ext>
            </a:extLst>
          </p:cNvPr>
          <p:cNvPicPr>
            <a:picLocks noChangeAspect="1"/>
          </p:cNvPicPr>
          <p:nvPr/>
        </p:nvPicPr>
        <p:blipFill>
          <a:blip r:embed="rId3"/>
          <a:stretch>
            <a:fillRect/>
          </a:stretch>
        </p:blipFill>
        <p:spPr>
          <a:xfrm>
            <a:off x="1248620" y="835026"/>
            <a:ext cx="9908917" cy="5705474"/>
          </a:xfrm>
          <a:prstGeom prst="rect">
            <a:avLst/>
          </a:prstGeom>
        </p:spPr>
      </p:pic>
      <p:sp>
        <p:nvSpPr>
          <p:cNvPr id="9" name="Rectangle 8">
            <a:extLst>
              <a:ext uri="{FF2B5EF4-FFF2-40B4-BE49-F238E27FC236}">
                <a16:creationId xmlns:a16="http://schemas.microsoft.com/office/drawing/2014/main" id="{9FF43AD7-0C8B-6F10-42C2-32453B0CD889}"/>
              </a:ext>
            </a:extLst>
          </p:cNvPr>
          <p:cNvSpPr/>
          <p:nvPr/>
        </p:nvSpPr>
        <p:spPr>
          <a:xfrm>
            <a:off x="10753677" y="723900"/>
            <a:ext cx="807720" cy="9754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17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F62CB-2338-CE70-BD2D-E4F3595B8F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F2F58-173B-492E-AC59-05B570ADB7B4}"/>
              </a:ext>
            </a:extLst>
          </p:cNvPr>
          <p:cNvSpPr>
            <a:spLocks noGrp="1"/>
          </p:cNvSpPr>
          <p:nvPr>
            <p:ph idx="1"/>
          </p:nvPr>
        </p:nvSpPr>
        <p:spPr>
          <a:xfrm>
            <a:off x="838200" y="1340596"/>
            <a:ext cx="10759067" cy="975470"/>
          </a:xfrm>
        </p:spPr>
        <p:txBody>
          <a:bodyPr>
            <a:normAutofit/>
          </a:bodyPr>
          <a:lstStyle/>
          <a:p>
            <a:pPr marL="0" indent="0" algn="just">
              <a:buNone/>
            </a:pPr>
            <a:r>
              <a:rPr lang="en-US" sz="2500" dirty="0"/>
              <a:t>Each subclass can only have one superclass. All subclasses inherit the attributes (fields) and methods of their </a:t>
            </a:r>
            <a:r>
              <a:rPr lang="en-US" sz="2500" dirty="0" err="1"/>
              <a:t>superclasses</a:t>
            </a:r>
            <a:r>
              <a:rPr lang="en-US" sz="2500" dirty="0"/>
              <a:t>.</a:t>
            </a:r>
          </a:p>
          <a:p>
            <a:pPr marL="0" indent="0" algn="just">
              <a:buNone/>
            </a:pPr>
            <a:endParaRPr lang="en-US" sz="2500" b="1" dirty="0"/>
          </a:p>
        </p:txBody>
      </p:sp>
      <p:sp>
        <p:nvSpPr>
          <p:cNvPr id="2" name="Title 1">
            <a:extLst>
              <a:ext uri="{FF2B5EF4-FFF2-40B4-BE49-F238E27FC236}">
                <a16:creationId xmlns:a16="http://schemas.microsoft.com/office/drawing/2014/main" id="{5AF38367-2E85-4A19-39FB-837B337908F9}"/>
              </a:ext>
            </a:extLst>
          </p:cNvPr>
          <p:cNvSpPr>
            <a:spLocks noGrp="1"/>
          </p:cNvSpPr>
          <p:nvPr>
            <p:ph type="title"/>
          </p:nvPr>
        </p:nvSpPr>
        <p:spPr>
          <a:xfrm>
            <a:off x="838200" y="365126"/>
            <a:ext cx="10515600" cy="975470"/>
          </a:xfrm>
        </p:spPr>
        <p:txBody>
          <a:bodyPr/>
          <a:lstStyle/>
          <a:p>
            <a:pPr algn="just"/>
            <a:r>
              <a:rPr lang="en-US" dirty="0" err="1"/>
              <a:t>Superclasses</a:t>
            </a:r>
            <a:r>
              <a:rPr lang="en-US" dirty="0"/>
              <a:t> and subclasses</a:t>
            </a:r>
          </a:p>
        </p:txBody>
      </p:sp>
      <p:pic>
        <p:nvPicPr>
          <p:cNvPr id="5" name="Picture 4">
            <a:extLst>
              <a:ext uri="{FF2B5EF4-FFF2-40B4-BE49-F238E27FC236}">
                <a16:creationId xmlns:a16="http://schemas.microsoft.com/office/drawing/2014/main" id="{F15D8B83-469F-C1F1-0113-E78194DBECD0}"/>
              </a:ext>
            </a:extLst>
          </p:cNvPr>
          <p:cNvPicPr>
            <a:picLocks noChangeAspect="1"/>
          </p:cNvPicPr>
          <p:nvPr/>
        </p:nvPicPr>
        <p:blipFill>
          <a:blip r:embed="rId2"/>
          <a:stretch>
            <a:fillRect/>
          </a:stretch>
        </p:blipFill>
        <p:spPr>
          <a:xfrm>
            <a:off x="6988671" y="2233613"/>
            <a:ext cx="5203329" cy="2446434"/>
          </a:xfrm>
          <a:prstGeom prst="rect">
            <a:avLst/>
          </a:prstGeom>
        </p:spPr>
      </p:pic>
      <p:sp>
        <p:nvSpPr>
          <p:cNvPr id="6" name="Content Placeholder 2">
            <a:extLst>
              <a:ext uri="{FF2B5EF4-FFF2-40B4-BE49-F238E27FC236}">
                <a16:creationId xmlns:a16="http://schemas.microsoft.com/office/drawing/2014/main" id="{FA0B6148-F5BF-93D0-629E-48C09DAD96A3}"/>
              </a:ext>
            </a:extLst>
          </p:cNvPr>
          <p:cNvSpPr txBox="1">
            <a:spLocks/>
          </p:cNvSpPr>
          <p:nvPr/>
        </p:nvSpPr>
        <p:spPr>
          <a:xfrm>
            <a:off x="838201" y="2453530"/>
            <a:ext cx="6032500" cy="3693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500" dirty="0">
                <a:latin typeface="Courier New" panose="02070309020205020404" pitchFamily="49" charset="0"/>
                <a:cs typeface="Courier New" panose="02070309020205020404" pitchFamily="49" charset="0"/>
              </a:rPr>
              <a:t>Musician</a:t>
            </a:r>
            <a:r>
              <a:rPr lang="en-US" sz="2500" dirty="0"/>
              <a:t> is a subclass of the superclass: _________________.</a:t>
            </a:r>
          </a:p>
          <a:p>
            <a:pPr marL="0" indent="0">
              <a:lnSpc>
                <a:spcPct val="100000"/>
              </a:lnSpc>
              <a:buNone/>
            </a:pPr>
            <a:r>
              <a:rPr lang="en-US" sz="2500" dirty="0">
                <a:latin typeface="Courier New" panose="02070309020205020404" pitchFamily="49" charset="0"/>
                <a:cs typeface="Courier New" panose="02070309020205020404" pitchFamily="49" charset="0"/>
              </a:rPr>
              <a:t>Comedian</a:t>
            </a:r>
            <a:r>
              <a:rPr lang="en-US" sz="2500" dirty="0"/>
              <a:t> is a subclass of the superclass: _________________.</a:t>
            </a:r>
            <a:endParaRPr lang="en-US" sz="2500" b="1" dirty="0"/>
          </a:p>
          <a:p>
            <a:pPr marL="0" indent="0">
              <a:lnSpc>
                <a:spcPct val="100000"/>
              </a:lnSpc>
              <a:buNone/>
            </a:pPr>
            <a:r>
              <a:rPr lang="en-US" sz="2500" dirty="0">
                <a:latin typeface="Courier New" panose="02070309020205020404" pitchFamily="49" charset="0"/>
                <a:cs typeface="Courier New" panose="02070309020205020404" pitchFamily="49" charset="0"/>
              </a:rPr>
              <a:t>Dancer</a:t>
            </a:r>
            <a:r>
              <a:rPr lang="en-US" sz="2500" dirty="0"/>
              <a:t> is a subclass of the superclass: _________________.</a:t>
            </a:r>
            <a:endParaRPr lang="en-US" sz="2500" b="1" dirty="0"/>
          </a:p>
          <a:p>
            <a:pPr marL="0" indent="0">
              <a:lnSpc>
                <a:spcPct val="100000"/>
              </a:lnSpc>
              <a:buNone/>
            </a:pPr>
            <a:r>
              <a:rPr lang="en-US" sz="2500" dirty="0" err="1">
                <a:latin typeface="Courier New" panose="02070309020205020404" pitchFamily="49" charset="0"/>
                <a:cs typeface="Courier New" panose="02070309020205020404" pitchFamily="49" charset="0"/>
              </a:rPr>
              <a:t>BalletDancer</a:t>
            </a:r>
            <a:r>
              <a:rPr lang="en-US" sz="2500" dirty="0"/>
              <a:t> is a subclass of the superclass: _________________.</a:t>
            </a:r>
            <a:endParaRPr lang="en-US" sz="2500" b="1" dirty="0"/>
          </a:p>
          <a:p>
            <a:pPr marL="0" indent="0">
              <a:lnSpc>
                <a:spcPct val="100000"/>
              </a:lnSpc>
              <a:buFont typeface="Arial" panose="020B0604020202020204" pitchFamily="34" charset="0"/>
              <a:buNone/>
            </a:pPr>
            <a:endParaRPr lang="en-US" sz="2500" b="1" dirty="0"/>
          </a:p>
          <a:p>
            <a:pPr marL="0" indent="0">
              <a:lnSpc>
                <a:spcPct val="100000"/>
              </a:lnSpc>
              <a:buFont typeface="Arial" panose="020B0604020202020204" pitchFamily="34" charset="0"/>
              <a:buNone/>
            </a:pPr>
            <a:endParaRPr lang="en-US" sz="2500" b="1" dirty="0"/>
          </a:p>
        </p:txBody>
      </p:sp>
      <p:sp>
        <p:nvSpPr>
          <p:cNvPr id="7" name="Content Placeholder 2">
            <a:extLst>
              <a:ext uri="{FF2B5EF4-FFF2-40B4-BE49-F238E27FC236}">
                <a16:creationId xmlns:a16="http://schemas.microsoft.com/office/drawing/2014/main" id="{CAFFC46E-6D46-1FF2-818F-8A076B322FCE}"/>
              </a:ext>
            </a:extLst>
          </p:cNvPr>
          <p:cNvSpPr txBox="1">
            <a:spLocks/>
          </p:cNvSpPr>
          <p:nvPr/>
        </p:nvSpPr>
        <p:spPr>
          <a:xfrm>
            <a:off x="7874001" y="5085329"/>
            <a:ext cx="3860800" cy="9754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t>Whenever one class inherits another class, it is called an IS-A relationship.</a:t>
            </a:r>
            <a:endParaRPr lang="en-US" sz="2500" b="1" dirty="0"/>
          </a:p>
        </p:txBody>
      </p:sp>
    </p:spTree>
    <p:extLst>
      <p:ext uri="{BB962C8B-B14F-4D97-AF65-F5344CB8AC3E}">
        <p14:creationId xmlns:p14="http://schemas.microsoft.com/office/powerpoint/2010/main" val="2151108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4C41-9D44-1FE1-3D84-7AEEC66581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68D59-7351-3BE4-28C5-96EB88900655}"/>
              </a:ext>
            </a:extLst>
          </p:cNvPr>
          <p:cNvPicPr>
            <a:picLocks noChangeAspect="1"/>
          </p:cNvPicPr>
          <p:nvPr/>
        </p:nvPicPr>
        <p:blipFill>
          <a:blip r:embed="rId2"/>
          <a:stretch>
            <a:fillRect/>
          </a:stretch>
        </p:blipFill>
        <p:spPr>
          <a:xfrm>
            <a:off x="615599" y="370044"/>
            <a:ext cx="10960802" cy="5864444"/>
          </a:xfrm>
          <a:prstGeom prst="rect">
            <a:avLst/>
          </a:prstGeom>
        </p:spPr>
      </p:pic>
      <p:sp>
        <p:nvSpPr>
          <p:cNvPr id="2" name="Rectangle 1">
            <a:extLst>
              <a:ext uri="{FF2B5EF4-FFF2-40B4-BE49-F238E27FC236}">
                <a16:creationId xmlns:a16="http://schemas.microsoft.com/office/drawing/2014/main" id="{008ED2BF-14F5-8271-EBE4-6E7ECACC1559}"/>
              </a:ext>
            </a:extLst>
          </p:cNvPr>
          <p:cNvSpPr/>
          <p:nvPr/>
        </p:nvSpPr>
        <p:spPr>
          <a:xfrm>
            <a:off x="9686876" y="3700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3697B1-839B-33DE-A5CD-AF049D0297B4}"/>
              </a:ext>
            </a:extLst>
          </p:cNvPr>
          <p:cNvSpPr/>
          <p:nvPr/>
        </p:nvSpPr>
        <p:spPr>
          <a:xfrm>
            <a:off x="9318576" y="2655438"/>
            <a:ext cx="2035223" cy="17133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26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CBB3D-63AA-33A6-6FFD-EA9F546CAA20}"/>
              </a:ext>
            </a:extLst>
          </p:cNvPr>
          <p:cNvPicPr>
            <a:picLocks noChangeAspect="1"/>
          </p:cNvPicPr>
          <p:nvPr/>
        </p:nvPicPr>
        <p:blipFill>
          <a:blip r:embed="rId2"/>
          <a:stretch>
            <a:fillRect/>
          </a:stretch>
        </p:blipFill>
        <p:spPr>
          <a:xfrm>
            <a:off x="660841" y="580792"/>
            <a:ext cx="10870318" cy="5696415"/>
          </a:xfrm>
          <a:prstGeom prst="rect">
            <a:avLst/>
          </a:prstGeom>
        </p:spPr>
      </p:pic>
      <p:sp>
        <p:nvSpPr>
          <p:cNvPr id="4" name="Rectangle 3">
            <a:extLst>
              <a:ext uri="{FF2B5EF4-FFF2-40B4-BE49-F238E27FC236}">
                <a16:creationId xmlns:a16="http://schemas.microsoft.com/office/drawing/2014/main" id="{ABB616E8-FD35-82CC-A62B-DF4670EB3EF2}"/>
              </a:ext>
            </a:extLst>
          </p:cNvPr>
          <p:cNvSpPr/>
          <p:nvPr/>
        </p:nvSpPr>
        <p:spPr>
          <a:xfrm>
            <a:off x="9674176" y="6875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808423"/>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1361EF362DC149859D7B118BC8785F" ma:contentTypeVersion="16" ma:contentTypeDescription="Create a new document." ma:contentTypeScope="" ma:versionID="8c5a07414dbbdfb2107bea3b456b1fc8">
  <xsd:schema xmlns:xsd="http://www.w3.org/2001/XMLSchema" xmlns:xs="http://www.w3.org/2001/XMLSchema" xmlns:p="http://schemas.microsoft.com/office/2006/metadata/properties" xmlns:ns3="53ba5597-dcb5-4d69-b546-d69d7f22cd93" xmlns:ns4="c4e212a0-e776-43a9-baa4-6d4d77f0746f" targetNamespace="http://schemas.microsoft.com/office/2006/metadata/properties" ma:root="true" ma:fieldsID="87cf92542406a29db7af000eac19c507" ns3:_="" ns4:_="">
    <xsd:import namespace="53ba5597-dcb5-4d69-b546-d69d7f22cd93"/>
    <xsd:import namespace="c4e212a0-e776-43a9-baa4-6d4d77f074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ba5597-dcb5-4d69-b546-d69d7f22c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e212a0-e776-43a9-baa4-6d4d77f0746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3ba5597-dcb5-4d69-b546-d69d7f22cd93" xsi:nil="true"/>
  </documentManagement>
</p:properties>
</file>

<file path=customXml/itemProps1.xml><?xml version="1.0" encoding="utf-8"?>
<ds:datastoreItem xmlns:ds="http://schemas.openxmlformats.org/officeDocument/2006/customXml" ds:itemID="{438FEA80-6421-45DD-BAFE-5B3638BA1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ba5597-dcb5-4d69-b546-d69d7f22cd93"/>
    <ds:schemaRef ds:uri="c4e212a0-e776-43a9-baa4-6d4d77f074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D7BAB-A7AA-4391-9084-EE5B61F045E9}">
  <ds:schemaRefs>
    <ds:schemaRef ds:uri="http://schemas.microsoft.com/sharepoint/v3/contenttype/forms"/>
  </ds:schemaRefs>
</ds:datastoreItem>
</file>

<file path=customXml/itemProps3.xml><?xml version="1.0" encoding="utf-8"?>
<ds:datastoreItem xmlns:ds="http://schemas.openxmlformats.org/officeDocument/2006/customXml" ds:itemID="{B1FD1207-D842-4B01-BE62-AF3543DCBD6D}">
  <ds:schemaRefs>
    <ds:schemaRef ds:uri="http://www.w3.org/XML/1998/namespace"/>
    <ds:schemaRef ds:uri="http://schemas.microsoft.com/office/infopath/2007/PartnerControls"/>
    <ds:schemaRef ds:uri="http://purl.org/dc/elements/1.1/"/>
    <ds:schemaRef ds:uri="http://purl.org/dc/dcmitype/"/>
    <ds:schemaRef ds:uri="http://schemas.microsoft.com/office/2006/documentManagement/types"/>
    <ds:schemaRef ds:uri="c4e212a0-e776-43a9-baa4-6d4d77f0746f"/>
    <ds:schemaRef ds:uri="53ba5597-dcb5-4d69-b546-d69d7f22cd93"/>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2227</TotalTime>
  <Words>1007</Words>
  <Application>Microsoft Office PowerPoint</Application>
  <PresentationFormat>Widescreen</PresentationFormat>
  <Paragraphs>126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Courier New</vt:lpstr>
      <vt:lpstr>Wingdings</vt:lpstr>
      <vt:lpstr>Office Theme</vt:lpstr>
      <vt:lpstr>PowerPoint Presentation</vt:lpstr>
      <vt:lpstr>What is Inheritance?</vt:lpstr>
      <vt:lpstr>Why use inheritance?</vt:lpstr>
      <vt:lpstr>PowerPoint Presentation</vt:lpstr>
      <vt:lpstr>Scenario: Performers, Musicians, Comedians, Dancers, Ballet Dancers</vt:lpstr>
      <vt:lpstr>PowerPoint Presentation</vt:lpstr>
      <vt:lpstr>Superclasses and subclasses</vt:lpstr>
      <vt:lpstr>PowerPoint Presentation</vt:lpstr>
      <vt:lpstr>PowerPoint Presentation</vt:lpstr>
      <vt:lpstr>Unit 9 Vocabulary Review</vt:lpstr>
      <vt:lpstr>PowerPoint Presentation</vt:lpstr>
      <vt:lpstr>PowerPoint Presentation</vt:lpstr>
      <vt:lpstr>PowerPoint Presentation</vt:lpstr>
      <vt:lpstr>PowerPoint Presentation</vt:lpstr>
      <vt:lpstr>PowerPoint Presentation</vt:lpstr>
      <vt:lpstr>Writing Subclasses</vt:lpstr>
      <vt:lpstr>PowerPoint Presentation</vt:lpstr>
      <vt:lpstr>Overriding Methods</vt:lpstr>
      <vt:lpstr>Calling Overridden Methods with the super keyword</vt:lpstr>
      <vt:lpstr>PowerPoint Presentation</vt:lpstr>
      <vt:lpstr>PowerPoint Presentation</vt:lpstr>
      <vt:lpstr>PowerPoint Presentation</vt:lpstr>
      <vt:lpstr>What is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 Baniqued</dc:creator>
  <cp:lastModifiedBy>Gabrielle Baniqued</cp:lastModifiedBy>
  <cp:revision>6</cp:revision>
  <cp:lastPrinted>2024-12-05T16:59:15Z</cp:lastPrinted>
  <dcterms:created xsi:type="dcterms:W3CDTF">2024-09-11T14:39:52Z</dcterms:created>
  <dcterms:modified xsi:type="dcterms:W3CDTF">2025-03-19T15:35:47Z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0x010100CB1361EF362DC149859D7B118BC8785F</vt:lpwstr>
  </property>
</Properties>
</file>