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98" r:id="rId3"/>
    <p:sldId id="305" r:id="rId4"/>
    <p:sldId id="278" r:id="rId5"/>
    <p:sldId id="306" r:id="rId6"/>
    <p:sldId id="307" r:id="rId7"/>
    <p:sldId id="308" r:id="rId8"/>
    <p:sldId id="310" r:id="rId9"/>
    <p:sldId id="309" r:id="rId10"/>
    <p:sldId id="312" r:id="rId11"/>
    <p:sldId id="313" r:id="rId12"/>
    <p:sldId id="311" r:id="rId1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DA712-C152-4F82-8674-837D0C30BE0A}" v="8" dt="2025-02-27T12:59:41.742"/>
    <p1510:client id="{C06F3A58-B279-264B-AE7E-589FFDC51185}" v="614" dt="2025-02-27T02:25:33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4" autoAdjust="0"/>
  </p:normalViewPr>
  <p:slideViewPr>
    <p:cSldViewPr snapToGrid="0">
      <p:cViewPr>
        <p:scale>
          <a:sx n="100" d="100"/>
          <a:sy n="100" d="100"/>
        </p:scale>
        <p:origin x="954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Baniqued" userId="b7b29740-ab9b-4aa9-bebc-9458da6d998b" providerId="ADAL" clId="{C06F3A58-B279-264B-AE7E-589FFDC51185}"/>
    <pc:docChg chg="undo redo custSel addSld modSld">
      <pc:chgData name="Gabrielle Baniqued" userId="b7b29740-ab9b-4aa9-bebc-9458da6d998b" providerId="ADAL" clId="{C06F3A58-B279-264B-AE7E-589FFDC51185}" dt="2025-02-27T02:25:33.134" v="614" actId="20577"/>
      <pc:docMkLst>
        <pc:docMk/>
      </pc:docMkLst>
      <pc:sldChg chg="modSp mod">
        <pc:chgData name="Gabrielle Baniqued" userId="b7b29740-ab9b-4aa9-bebc-9458da6d998b" providerId="ADAL" clId="{C06F3A58-B279-264B-AE7E-589FFDC51185}" dt="2025-02-27T01:30:18.002" v="3" actId="5793"/>
        <pc:sldMkLst>
          <pc:docMk/>
          <pc:sldMk cId="763608279" sldId="306"/>
        </pc:sldMkLst>
        <pc:spChg chg="mod">
          <ac:chgData name="Gabrielle Baniqued" userId="b7b29740-ab9b-4aa9-bebc-9458da6d998b" providerId="ADAL" clId="{C06F3A58-B279-264B-AE7E-589FFDC51185}" dt="2025-02-27T01:30:18.002" v="3" actId="5793"/>
          <ac:spMkLst>
            <pc:docMk/>
            <pc:sldMk cId="763608279" sldId="306"/>
            <ac:spMk id="9" creationId="{F6F87B3F-6B29-EF31-E2ED-7FA411BCE0AC}"/>
          </ac:spMkLst>
        </pc:spChg>
      </pc:sldChg>
      <pc:sldChg chg="addSp delSp modSp add mod">
        <pc:chgData name="Gabrielle Baniqued" userId="b7b29740-ab9b-4aa9-bebc-9458da6d998b" providerId="ADAL" clId="{C06F3A58-B279-264B-AE7E-589FFDC51185}" dt="2025-02-27T02:05:16.624" v="272" actId="1076"/>
        <pc:sldMkLst>
          <pc:docMk/>
          <pc:sldMk cId="181624072" sldId="307"/>
        </pc:sldMkLst>
        <pc:spChg chg="mod">
          <ac:chgData name="Gabrielle Baniqued" userId="b7b29740-ab9b-4aa9-bebc-9458da6d998b" providerId="ADAL" clId="{C06F3A58-B279-264B-AE7E-589FFDC51185}" dt="2025-02-27T01:31:44.068" v="34" actId="20577"/>
          <ac:spMkLst>
            <pc:docMk/>
            <pc:sldMk cId="181624072" sldId="307"/>
            <ac:spMk id="2" creationId="{CCB8D5B9-3541-582D-1504-E26B4047978E}"/>
          </ac:spMkLst>
        </pc:spChg>
        <pc:spChg chg="add del mod">
          <ac:chgData name="Gabrielle Baniqued" userId="b7b29740-ab9b-4aa9-bebc-9458da6d998b" providerId="ADAL" clId="{C06F3A58-B279-264B-AE7E-589FFDC51185}" dt="2025-02-27T01:39:46.196" v="71"/>
          <ac:spMkLst>
            <pc:docMk/>
            <pc:sldMk cId="181624072" sldId="307"/>
            <ac:spMk id="3" creationId="{198EB0B3-C996-B1AE-262C-086CE518BFD6}"/>
          </ac:spMkLst>
        </pc:spChg>
        <pc:spChg chg="del mod">
          <ac:chgData name="Gabrielle Baniqued" userId="b7b29740-ab9b-4aa9-bebc-9458da6d998b" providerId="ADAL" clId="{C06F3A58-B279-264B-AE7E-589FFDC51185}" dt="2025-02-27T01:51:00.460" v="77" actId="478"/>
          <ac:spMkLst>
            <pc:docMk/>
            <pc:sldMk cId="181624072" sldId="307"/>
            <ac:spMk id="7" creationId="{688CCD90-1EAB-D5D4-1A07-59EF1534682E}"/>
          </ac:spMkLst>
        </pc:spChg>
        <pc:spChg chg="del">
          <ac:chgData name="Gabrielle Baniqued" userId="b7b29740-ab9b-4aa9-bebc-9458da6d998b" providerId="ADAL" clId="{C06F3A58-B279-264B-AE7E-589FFDC51185}" dt="2025-02-27T01:50:58.771" v="76" actId="478"/>
          <ac:spMkLst>
            <pc:docMk/>
            <pc:sldMk cId="181624072" sldId="307"/>
            <ac:spMk id="9" creationId="{E97BD3D5-EF21-E970-6F86-DFA67C7D1DDD}"/>
          </ac:spMkLst>
        </pc:spChg>
        <pc:spChg chg="mod">
          <ac:chgData name="Gabrielle Baniqued" userId="b7b29740-ab9b-4aa9-bebc-9458da6d998b" providerId="ADAL" clId="{C06F3A58-B279-264B-AE7E-589FFDC51185}" dt="2025-02-27T02:05:16.624" v="272" actId="1076"/>
          <ac:spMkLst>
            <pc:docMk/>
            <pc:sldMk cId="181624072" sldId="307"/>
            <ac:spMk id="17" creationId="{A2ABC575-940A-312F-9EF1-91180F939167}"/>
          </ac:spMkLst>
        </pc:spChg>
        <pc:picChg chg="add mod">
          <ac:chgData name="Gabrielle Baniqued" userId="b7b29740-ab9b-4aa9-bebc-9458da6d998b" providerId="ADAL" clId="{C06F3A58-B279-264B-AE7E-589FFDC51185}" dt="2025-02-27T01:51:09.476" v="80" actId="1076"/>
          <ac:picMkLst>
            <pc:docMk/>
            <pc:sldMk cId="181624072" sldId="307"/>
            <ac:picMk id="5" creationId="{F364B3A4-A005-792A-9458-C568B3B1211A}"/>
          </ac:picMkLst>
        </pc:picChg>
        <pc:picChg chg="add mod">
          <ac:chgData name="Gabrielle Baniqued" userId="b7b29740-ab9b-4aa9-bebc-9458da6d998b" providerId="ADAL" clId="{C06F3A58-B279-264B-AE7E-589FFDC51185}" dt="2025-02-27T02:03:07.064" v="199" actId="1076"/>
          <ac:picMkLst>
            <pc:docMk/>
            <pc:sldMk cId="181624072" sldId="307"/>
            <ac:picMk id="6" creationId="{198E3A80-6EE5-77A1-B8A3-D569073F722A}"/>
          </ac:picMkLst>
        </pc:picChg>
        <pc:picChg chg="add mod">
          <ac:chgData name="Gabrielle Baniqued" userId="b7b29740-ab9b-4aa9-bebc-9458da6d998b" providerId="ADAL" clId="{C06F3A58-B279-264B-AE7E-589FFDC51185}" dt="2025-02-27T02:05:16.624" v="272" actId="1076"/>
          <ac:picMkLst>
            <pc:docMk/>
            <pc:sldMk cId="181624072" sldId="307"/>
            <ac:picMk id="10" creationId="{7AF66F48-017C-E4D2-6E7E-1F939749CC81}"/>
          </ac:picMkLst>
        </pc:picChg>
        <pc:picChg chg="add mod">
          <ac:chgData name="Gabrielle Baniqued" userId="b7b29740-ab9b-4aa9-bebc-9458da6d998b" providerId="ADAL" clId="{C06F3A58-B279-264B-AE7E-589FFDC51185}" dt="2025-02-27T02:05:16.624" v="272" actId="1076"/>
          <ac:picMkLst>
            <pc:docMk/>
            <pc:sldMk cId="181624072" sldId="307"/>
            <ac:picMk id="12" creationId="{A887EE90-31DB-C503-6D29-F331D385E503}"/>
          </ac:picMkLst>
        </pc:picChg>
        <pc:picChg chg="add del">
          <ac:chgData name="Gabrielle Baniqued" userId="b7b29740-ab9b-4aa9-bebc-9458da6d998b" providerId="ADAL" clId="{C06F3A58-B279-264B-AE7E-589FFDC51185}" dt="2025-02-27T01:31:38.211" v="23" actId="478"/>
          <ac:picMkLst>
            <pc:docMk/>
            <pc:sldMk cId="181624072" sldId="307"/>
            <ac:picMk id="15" creationId="{C2A306CA-F978-C64A-13B9-769650BDBAA6}"/>
          </ac:picMkLst>
        </pc:picChg>
      </pc:sldChg>
      <pc:sldChg chg="modSp add mod">
        <pc:chgData name="Gabrielle Baniqued" userId="b7b29740-ab9b-4aa9-bebc-9458da6d998b" providerId="ADAL" clId="{C06F3A58-B279-264B-AE7E-589FFDC51185}" dt="2025-02-27T02:24:10.388" v="508" actId="14100"/>
        <pc:sldMkLst>
          <pc:docMk/>
          <pc:sldMk cId="2277824126" sldId="308"/>
        </pc:sldMkLst>
        <pc:spChg chg="mod">
          <ac:chgData name="Gabrielle Baniqued" userId="b7b29740-ab9b-4aa9-bebc-9458da6d998b" providerId="ADAL" clId="{C06F3A58-B279-264B-AE7E-589FFDC51185}" dt="2025-02-27T02:23:57.111" v="498" actId="14100"/>
          <ac:spMkLst>
            <pc:docMk/>
            <pc:sldMk cId="2277824126" sldId="308"/>
            <ac:spMk id="2" creationId="{75053B08-D830-A19A-95AC-CDB18DD919FE}"/>
          </ac:spMkLst>
        </pc:spChg>
        <pc:spChg chg="mod">
          <ac:chgData name="Gabrielle Baniqued" userId="b7b29740-ab9b-4aa9-bebc-9458da6d998b" providerId="ADAL" clId="{C06F3A58-B279-264B-AE7E-589FFDC51185}" dt="2025-02-27T02:24:10.388" v="508" actId="14100"/>
          <ac:spMkLst>
            <pc:docMk/>
            <pc:sldMk cId="2277824126" sldId="308"/>
            <ac:spMk id="8" creationId="{9BDCABA9-4778-30FC-5EC5-300B71AFEB84}"/>
          </ac:spMkLst>
        </pc:spChg>
      </pc:sldChg>
      <pc:sldChg chg="modSp add mod modNotesTx">
        <pc:chgData name="Gabrielle Baniqued" userId="b7b29740-ab9b-4aa9-bebc-9458da6d998b" providerId="ADAL" clId="{C06F3A58-B279-264B-AE7E-589FFDC51185}" dt="2025-02-27T02:25:33.134" v="614" actId="20577"/>
        <pc:sldMkLst>
          <pc:docMk/>
          <pc:sldMk cId="1534327100" sldId="309"/>
        </pc:sldMkLst>
        <pc:spChg chg="mod">
          <ac:chgData name="Gabrielle Baniqued" userId="b7b29740-ab9b-4aa9-bebc-9458da6d998b" providerId="ADAL" clId="{C06F3A58-B279-264B-AE7E-589FFDC51185}" dt="2025-02-27T02:24:33.821" v="522" actId="27636"/>
          <ac:spMkLst>
            <pc:docMk/>
            <pc:sldMk cId="1534327100" sldId="309"/>
            <ac:spMk id="2" creationId="{C40DB21D-6BBE-B8FB-F13B-B72CD0F4E26F}"/>
          </ac:spMkLst>
        </pc:spChg>
        <pc:spChg chg="mod">
          <ac:chgData name="Gabrielle Baniqued" userId="b7b29740-ab9b-4aa9-bebc-9458da6d998b" providerId="ADAL" clId="{C06F3A58-B279-264B-AE7E-589FFDC51185}" dt="2025-02-27T02:24:35.646" v="523" actId="14100"/>
          <ac:spMkLst>
            <pc:docMk/>
            <pc:sldMk cId="1534327100" sldId="309"/>
            <ac:spMk id="8" creationId="{A9E3B58F-07A7-CF56-E465-C3EE3F6E70D4}"/>
          </ac:spMkLst>
        </pc:spChg>
      </pc:sldChg>
      <pc:sldChg chg="modSp add mod">
        <pc:chgData name="Gabrielle Baniqued" userId="b7b29740-ab9b-4aa9-bebc-9458da6d998b" providerId="ADAL" clId="{C06F3A58-B279-264B-AE7E-589FFDC51185}" dt="2025-02-27T02:24:50.217" v="544" actId="27636"/>
        <pc:sldMkLst>
          <pc:docMk/>
          <pc:sldMk cId="1390516538" sldId="310"/>
        </pc:sldMkLst>
        <pc:spChg chg="mod">
          <ac:chgData name="Gabrielle Baniqued" userId="b7b29740-ab9b-4aa9-bebc-9458da6d998b" providerId="ADAL" clId="{C06F3A58-B279-264B-AE7E-589FFDC51185}" dt="2025-02-27T02:24:50.217" v="544" actId="27636"/>
          <ac:spMkLst>
            <pc:docMk/>
            <pc:sldMk cId="1390516538" sldId="310"/>
            <ac:spMk id="2" creationId="{42B7F1FA-3207-7B28-D0E7-DCB17DA3C819}"/>
          </ac:spMkLst>
        </pc:spChg>
      </pc:sldChg>
    </pc:docChg>
  </pc:docChgLst>
  <pc:docChgLst>
    <pc:chgData name="Gabrielle Baniqued" userId="b7b29740-ab9b-4aa9-bebc-9458da6d998b" providerId="ADAL" clId="{CFE2984A-9F63-4AA9-9C26-4EA75A0EC6EB}"/>
    <pc:docChg chg="undo custSel modSld">
      <pc:chgData name="Gabrielle Baniqued" userId="b7b29740-ab9b-4aa9-bebc-9458da6d998b" providerId="ADAL" clId="{CFE2984A-9F63-4AA9-9C26-4EA75A0EC6EB}" dt="2025-02-27T14:11:53.533" v="136" actId="20577"/>
      <pc:docMkLst>
        <pc:docMk/>
      </pc:docMkLst>
      <pc:sldChg chg="modSp mod">
        <pc:chgData name="Gabrielle Baniqued" userId="b7b29740-ab9b-4aa9-bebc-9458da6d998b" providerId="ADAL" clId="{CFE2984A-9F63-4AA9-9C26-4EA75A0EC6EB}" dt="2025-02-27T14:11:53.533" v="136" actId="20577"/>
        <pc:sldMkLst>
          <pc:docMk/>
          <pc:sldMk cId="3304434824" sldId="278"/>
        </pc:sldMkLst>
        <pc:spChg chg="mod">
          <ac:chgData name="Gabrielle Baniqued" userId="b7b29740-ab9b-4aa9-bebc-9458da6d998b" providerId="ADAL" clId="{CFE2984A-9F63-4AA9-9C26-4EA75A0EC6EB}" dt="2025-02-27T14:11:53.533" v="136" actId="20577"/>
          <ac:spMkLst>
            <pc:docMk/>
            <pc:sldMk cId="3304434824" sldId="278"/>
            <ac:spMk id="3" creationId="{DCA72EBE-056B-9700-3F8C-8CF813218F0E}"/>
          </ac:spMkLst>
        </pc:spChg>
      </pc:sldChg>
      <pc:sldChg chg="modSp mod">
        <pc:chgData name="Gabrielle Baniqued" userId="b7b29740-ab9b-4aa9-bebc-9458da6d998b" providerId="ADAL" clId="{CFE2984A-9F63-4AA9-9C26-4EA75A0EC6EB}" dt="2025-02-27T14:11:40.794" v="119" actId="14100"/>
        <pc:sldMkLst>
          <pc:docMk/>
          <pc:sldMk cId="763608279" sldId="306"/>
        </pc:sldMkLst>
        <pc:spChg chg="mod">
          <ac:chgData name="Gabrielle Baniqued" userId="b7b29740-ab9b-4aa9-bebc-9458da6d998b" providerId="ADAL" clId="{CFE2984A-9F63-4AA9-9C26-4EA75A0EC6EB}" dt="2025-02-27T13:11:25.509" v="65" actId="20577"/>
          <ac:spMkLst>
            <pc:docMk/>
            <pc:sldMk cId="763608279" sldId="306"/>
            <ac:spMk id="9" creationId="{F6F87B3F-6B29-EF31-E2ED-7FA411BCE0AC}"/>
          </ac:spMkLst>
        </pc:spChg>
        <pc:spChg chg="mod">
          <ac:chgData name="Gabrielle Baniqued" userId="b7b29740-ab9b-4aa9-bebc-9458da6d998b" providerId="ADAL" clId="{CFE2984A-9F63-4AA9-9C26-4EA75A0EC6EB}" dt="2025-02-27T14:11:40.794" v="119" actId="14100"/>
          <ac:spMkLst>
            <pc:docMk/>
            <pc:sldMk cId="763608279" sldId="306"/>
            <ac:spMk id="17" creationId="{1CEE09D5-4ED3-42D9-B532-C000DC4D8C88}"/>
          </ac:spMkLst>
        </pc:spChg>
        <pc:picChg chg="mod">
          <ac:chgData name="Gabrielle Baniqued" userId="b7b29740-ab9b-4aa9-bebc-9458da6d998b" providerId="ADAL" clId="{CFE2984A-9F63-4AA9-9C26-4EA75A0EC6EB}" dt="2025-02-27T14:11:27.554" v="113" actId="1076"/>
          <ac:picMkLst>
            <pc:docMk/>
            <pc:sldMk cId="763608279" sldId="306"/>
            <ac:picMk id="15" creationId="{AB3D6120-1E7C-213F-EC3E-9019B8B72460}"/>
          </ac:picMkLst>
        </pc:picChg>
      </pc:sldChg>
    </pc:docChg>
  </pc:docChgLst>
  <pc:docChgLst>
    <pc:chgData name="Gabrielle Baniqued" userId="b7b29740-ab9b-4aa9-bebc-9458da6d998b" providerId="ADAL" clId="{A0BDA712-C152-4F82-8674-837D0C30BE0A}"/>
    <pc:docChg chg="undo custSel addSld delSld modSld">
      <pc:chgData name="Gabrielle Baniqued" userId="b7b29740-ab9b-4aa9-bebc-9458da6d998b" providerId="ADAL" clId="{A0BDA712-C152-4F82-8674-837D0C30BE0A}" dt="2025-02-27T13:01:22.499" v="2307" actId="2711"/>
      <pc:docMkLst>
        <pc:docMk/>
      </pc:docMkLst>
      <pc:sldChg chg="modSp mod">
        <pc:chgData name="Gabrielle Baniqued" userId="b7b29740-ab9b-4aa9-bebc-9458da6d998b" providerId="ADAL" clId="{A0BDA712-C152-4F82-8674-837D0C30BE0A}" dt="2025-02-26T17:55:43.056" v="10" actId="20577"/>
        <pc:sldMkLst>
          <pc:docMk/>
          <pc:sldMk cId="1478494389" sldId="260"/>
        </pc:sldMkLst>
        <pc:spChg chg="mod">
          <ac:chgData name="Gabrielle Baniqued" userId="b7b29740-ab9b-4aa9-bebc-9458da6d998b" providerId="ADAL" clId="{A0BDA712-C152-4F82-8674-837D0C30BE0A}" dt="2025-02-26T17:55:43.056" v="10" actId="20577"/>
          <ac:spMkLst>
            <pc:docMk/>
            <pc:sldMk cId="1478494389" sldId="260"/>
            <ac:spMk id="6" creationId="{94D358F0-48C5-17E4-D233-46359AB3075C}"/>
          </ac:spMkLst>
        </pc:spChg>
      </pc:sldChg>
      <pc:sldChg chg="addSp delSp modSp mod">
        <pc:chgData name="Gabrielle Baniqued" userId="b7b29740-ab9b-4aa9-bebc-9458da6d998b" providerId="ADAL" clId="{A0BDA712-C152-4F82-8674-837D0C30BE0A}" dt="2025-02-26T18:11:40.929" v="1425" actId="20577"/>
        <pc:sldMkLst>
          <pc:docMk/>
          <pc:sldMk cId="3304434824" sldId="278"/>
        </pc:sldMkLst>
        <pc:spChg chg="mod">
          <ac:chgData name="Gabrielle Baniqued" userId="b7b29740-ab9b-4aa9-bebc-9458da6d998b" providerId="ADAL" clId="{A0BDA712-C152-4F82-8674-837D0C30BE0A}" dt="2025-02-26T17:57:46.139" v="198" actId="20577"/>
          <ac:spMkLst>
            <pc:docMk/>
            <pc:sldMk cId="3304434824" sldId="278"/>
            <ac:spMk id="2" creationId="{F2439067-AF06-2E6F-1722-85529E78FA99}"/>
          </ac:spMkLst>
        </pc:spChg>
        <pc:spChg chg="mod">
          <ac:chgData name="Gabrielle Baniqued" userId="b7b29740-ab9b-4aa9-bebc-9458da6d998b" providerId="ADAL" clId="{A0BDA712-C152-4F82-8674-837D0C30BE0A}" dt="2025-02-26T18:07:17.675" v="859" actId="20577"/>
          <ac:spMkLst>
            <pc:docMk/>
            <pc:sldMk cId="3304434824" sldId="278"/>
            <ac:spMk id="3" creationId="{DCA72EBE-056B-9700-3F8C-8CF813218F0E}"/>
          </ac:spMkLst>
        </pc:spChg>
        <pc:spChg chg="mod">
          <ac:chgData name="Gabrielle Baniqued" userId="b7b29740-ab9b-4aa9-bebc-9458da6d998b" providerId="ADAL" clId="{A0BDA712-C152-4F82-8674-837D0C30BE0A}" dt="2025-02-26T18:08:55.410" v="1205" actId="2711"/>
          <ac:spMkLst>
            <pc:docMk/>
            <pc:sldMk cId="3304434824" sldId="278"/>
            <ac:spMk id="7" creationId="{EF3B4DB5-DDA6-CF72-42A9-A94D474A5B0C}"/>
          </ac:spMkLst>
        </pc:spChg>
        <pc:spChg chg="mod">
          <ac:chgData name="Gabrielle Baniqued" userId="b7b29740-ab9b-4aa9-bebc-9458da6d998b" providerId="ADAL" clId="{A0BDA712-C152-4F82-8674-837D0C30BE0A}" dt="2025-02-26T18:11:40.929" v="1425" actId="20577"/>
          <ac:spMkLst>
            <pc:docMk/>
            <pc:sldMk cId="3304434824" sldId="278"/>
            <ac:spMk id="9" creationId="{A9F14AD2-F164-65A3-EB7B-2F458A59DFAC}"/>
          </ac:spMkLst>
        </pc:spChg>
        <pc:picChg chg="del">
          <ac:chgData name="Gabrielle Baniqued" userId="b7b29740-ab9b-4aa9-bebc-9458da6d998b" providerId="ADAL" clId="{A0BDA712-C152-4F82-8674-837D0C30BE0A}" dt="2025-02-26T18:07:25.725" v="873" actId="478"/>
          <ac:picMkLst>
            <pc:docMk/>
            <pc:sldMk cId="3304434824" sldId="278"/>
            <ac:picMk id="5" creationId="{A2D9726D-A2CD-F3EF-AAE1-30941FA9406F}"/>
          </ac:picMkLst>
        </pc:picChg>
        <pc:picChg chg="add mod">
          <ac:chgData name="Gabrielle Baniqued" userId="b7b29740-ab9b-4aa9-bebc-9458da6d998b" providerId="ADAL" clId="{A0BDA712-C152-4F82-8674-837D0C30BE0A}" dt="2025-02-26T18:07:43.246" v="877" actId="1076"/>
          <ac:picMkLst>
            <pc:docMk/>
            <pc:sldMk cId="3304434824" sldId="278"/>
            <ac:picMk id="6" creationId="{29C1B75E-BF21-5034-B20B-0501B28116B1}"/>
          </ac:picMkLst>
        </pc:picChg>
      </pc:sldChg>
      <pc:sldChg chg="del">
        <pc:chgData name="Gabrielle Baniqued" userId="b7b29740-ab9b-4aa9-bebc-9458da6d998b" providerId="ADAL" clId="{A0BDA712-C152-4F82-8674-837D0C30BE0A}" dt="2025-02-26T18:11:44.795" v="1426" actId="47"/>
        <pc:sldMkLst>
          <pc:docMk/>
          <pc:sldMk cId="4278147353" sldId="294"/>
        </pc:sldMkLst>
      </pc:sldChg>
      <pc:sldChg chg="del">
        <pc:chgData name="Gabrielle Baniqued" userId="b7b29740-ab9b-4aa9-bebc-9458da6d998b" providerId="ADAL" clId="{A0BDA712-C152-4F82-8674-837D0C30BE0A}" dt="2025-02-26T18:11:46.513" v="1427" actId="47"/>
        <pc:sldMkLst>
          <pc:docMk/>
          <pc:sldMk cId="3568752586" sldId="296"/>
        </pc:sldMkLst>
      </pc:sldChg>
      <pc:sldChg chg="modSp mod">
        <pc:chgData name="Gabrielle Baniqued" userId="b7b29740-ab9b-4aa9-bebc-9458da6d998b" providerId="ADAL" clId="{A0BDA712-C152-4F82-8674-837D0C30BE0A}" dt="2025-02-26T17:56:13.975" v="135" actId="20577"/>
        <pc:sldMkLst>
          <pc:docMk/>
          <pc:sldMk cId="2322613814" sldId="298"/>
        </pc:sldMkLst>
        <pc:spChg chg="mod">
          <ac:chgData name="Gabrielle Baniqued" userId="b7b29740-ab9b-4aa9-bebc-9458da6d998b" providerId="ADAL" clId="{A0BDA712-C152-4F82-8674-837D0C30BE0A}" dt="2025-02-26T17:56:13.975" v="135" actId="20577"/>
          <ac:spMkLst>
            <pc:docMk/>
            <pc:sldMk cId="2322613814" sldId="298"/>
            <ac:spMk id="8" creationId="{F2C0A8B8-F228-3DC3-189D-51471B292B31}"/>
          </ac:spMkLst>
        </pc:spChg>
      </pc:sldChg>
      <pc:sldChg chg="del">
        <pc:chgData name="Gabrielle Baniqued" userId="b7b29740-ab9b-4aa9-bebc-9458da6d998b" providerId="ADAL" clId="{A0BDA712-C152-4F82-8674-837D0C30BE0A}" dt="2025-02-26T18:11:47.637" v="1428" actId="47"/>
        <pc:sldMkLst>
          <pc:docMk/>
          <pc:sldMk cId="1147759253" sldId="299"/>
        </pc:sldMkLst>
      </pc:sldChg>
      <pc:sldChg chg="del">
        <pc:chgData name="Gabrielle Baniqued" userId="b7b29740-ab9b-4aa9-bebc-9458da6d998b" providerId="ADAL" clId="{A0BDA712-C152-4F82-8674-837D0C30BE0A}" dt="2025-02-26T18:11:48.163" v="1429" actId="47"/>
        <pc:sldMkLst>
          <pc:docMk/>
          <pc:sldMk cId="3228680004" sldId="300"/>
        </pc:sldMkLst>
      </pc:sldChg>
      <pc:sldChg chg="del">
        <pc:chgData name="Gabrielle Baniqued" userId="b7b29740-ab9b-4aa9-bebc-9458da6d998b" providerId="ADAL" clId="{A0BDA712-C152-4F82-8674-837D0C30BE0A}" dt="2025-02-26T18:11:48.552" v="1430" actId="47"/>
        <pc:sldMkLst>
          <pc:docMk/>
          <pc:sldMk cId="2071797873" sldId="301"/>
        </pc:sldMkLst>
      </pc:sldChg>
      <pc:sldChg chg="del">
        <pc:chgData name="Gabrielle Baniqued" userId="b7b29740-ab9b-4aa9-bebc-9458da6d998b" providerId="ADAL" clId="{A0BDA712-C152-4F82-8674-837D0C30BE0A}" dt="2025-02-26T18:11:50.019" v="1431" actId="47"/>
        <pc:sldMkLst>
          <pc:docMk/>
          <pc:sldMk cId="124436412" sldId="302"/>
        </pc:sldMkLst>
      </pc:sldChg>
      <pc:sldChg chg="del">
        <pc:chgData name="Gabrielle Baniqued" userId="b7b29740-ab9b-4aa9-bebc-9458da6d998b" providerId="ADAL" clId="{A0BDA712-C152-4F82-8674-837D0C30BE0A}" dt="2025-02-26T18:11:50.415" v="1432" actId="47"/>
        <pc:sldMkLst>
          <pc:docMk/>
          <pc:sldMk cId="3338963993" sldId="303"/>
        </pc:sldMkLst>
      </pc:sldChg>
      <pc:sldChg chg="del">
        <pc:chgData name="Gabrielle Baniqued" userId="b7b29740-ab9b-4aa9-bebc-9458da6d998b" providerId="ADAL" clId="{A0BDA712-C152-4F82-8674-837D0C30BE0A}" dt="2025-02-26T18:11:50.987" v="1433" actId="47"/>
        <pc:sldMkLst>
          <pc:docMk/>
          <pc:sldMk cId="992273526" sldId="304"/>
        </pc:sldMkLst>
      </pc:sldChg>
      <pc:sldChg chg="modSp add mod">
        <pc:chgData name="Gabrielle Baniqued" userId="b7b29740-ab9b-4aa9-bebc-9458da6d998b" providerId="ADAL" clId="{A0BDA712-C152-4F82-8674-837D0C30BE0A}" dt="2025-02-26T17:56:24.521" v="189" actId="20577"/>
        <pc:sldMkLst>
          <pc:docMk/>
          <pc:sldMk cId="2812383421" sldId="305"/>
        </pc:sldMkLst>
        <pc:spChg chg="mod">
          <ac:chgData name="Gabrielle Baniqued" userId="b7b29740-ab9b-4aa9-bebc-9458da6d998b" providerId="ADAL" clId="{A0BDA712-C152-4F82-8674-837D0C30BE0A}" dt="2025-02-26T17:56:24.521" v="189" actId="20577"/>
          <ac:spMkLst>
            <pc:docMk/>
            <pc:sldMk cId="2812383421" sldId="305"/>
            <ac:spMk id="8" creationId="{44AA2A77-A902-E89E-9C88-9FC326866DAA}"/>
          </ac:spMkLst>
        </pc:spChg>
      </pc:sldChg>
      <pc:sldChg chg="addSp delSp modSp add mod">
        <pc:chgData name="Gabrielle Baniqued" userId="b7b29740-ab9b-4aa9-bebc-9458da6d998b" providerId="ADAL" clId="{A0BDA712-C152-4F82-8674-837D0C30BE0A}" dt="2025-02-26T18:20:25.491" v="2028" actId="1076"/>
        <pc:sldMkLst>
          <pc:docMk/>
          <pc:sldMk cId="763608279" sldId="306"/>
        </pc:sldMkLst>
        <pc:spChg chg="mod">
          <ac:chgData name="Gabrielle Baniqued" userId="b7b29740-ab9b-4aa9-bebc-9458da6d998b" providerId="ADAL" clId="{A0BDA712-C152-4F82-8674-837D0C30BE0A}" dt="2025-02-26T18:16:58.807" v="1708" actId="14100"/>
          <ac:spMkLst>
            <pc:docMk/>
            <pc:sldMk cId="763608279" sldId="306"/>
            <ac:spMk id="2" creationId="{1FA0DBA4-1FB8-1005-322C-25AC9D3AE48F}"/>
          </ac:spMkLst>
        </pc:spChg>
        <pc:spChg chg="del">
          <ac:chgData name="Gabrielle Baniqued" userId="b7b29740-ab9b-4aa9-bebc-9458da6d998b" providerId="ADAL" clId="{A0BDA712-C152-4F82-8674-837D0C30BE0A}" dt="2025-02-26T18:13:53.651" v="1475" actId="478"/>
          <ac:spMkLst>
            <pc:docMk/>
            <pc:sldMk cId="763608279" sldId="306"/>
            <ac:spMk id="3" creationId="{CBAB00B9-3AEF-8739-3B00-92EEE62CFFDE}"/>
          </ac:spMkLst>
        </pc:spChg>
        <pc:spChg chg="add del mod">
          <ac:chgData name="Gabrielle Baniqued" userId="b7b29740-ab9b-4aa9-bebc-9458da6d998b" providerId="ADAL" clId="{A0BDA712-C152-4F82-8674-837D0C30BE0A}" dt="2025-02-26T18:13:55.927" v="1476" actId="478"/>
          <ac:spMkLst>
            <pc:docMk/>
            <pc:sldMk cId="763608279" sldId="306"/>
            <ac:spMk id="5" creationId="{C9EC2C97-C435-246C-E17D-CCBD15AAD4AD}"/>
          </ac:spMkLst>
        </pc:spChg>
        <pc:spChg chg="mod">
          <ac:chgData name="Gabrielle Baniqued" userId="b7b29740-ab9b-4aa9-bebc-9458da6d998b" providerId="ADAL" clId="{A0BDA712-C152-4F82-8674-837D0C30BE0A}" dt="2025-02-26T18:15:21.681" v="1581" actId="1076"/>
          <ac:spMkLst>
            <pc:docMk/>
            <pc:sldMk cId="763608279" sldId="306"/>
            <ac:spMk id="7" creationId="{A1F479CC-E8AD-120A-F387-65F1F69052B0}"/>
          </ac:spMkLst>
        </pc:spChg>
        <pc:spChg chg="add del mod">
          <ac:chgData name="Gabrielle Baniqued" userId="b7b29740-ab9b-4aa9-bebc-9458da6d998b" providerId="ADAL" clId="{A0BDA712-C152-4F82-8674-837D0C30BE0A}" dt="2025-02-26T18:15:19.014" v="1580" actId="478"/>
          <ac:spMkLst>
            <pc:docMk/>
            <pc:sldMk cId="763608279" sldId="306"/>
            <ac:spMk id="8" creationId="{66EDA5F8-A583-DBF5-E45D-C9F2CE654E58}"/>
          </ac:spMkLst>
        </pc:spChg>
        <pc:spChg chg="mod">
          <ac:chgData name="Gabrielle Baniqued" userId="b7b29740-ab9b-4aa9-bebc-9458da6d998b" providerId="ADAL" clId="{A0BDA712-C152-4F82-8674-837D0C30BE0A}" dt="2025-02-26T18:20:18.463" v="2026" actId="255"/>
          <ac:spMkLst>
            <pc:docMk/>
            <pc:sldMk cId="763608279" sldId="306"/>
            <ac:spMk id="9" creationId="{F6F87B3F-6B29-EF31-E2ED-7FA411BCE0AC}"/>
          </ac:spMkLst>
        </pc:spChg>
        <pc:spChg chg="add del mod">
          <ac:chgData name="Gabrielle Baniqued" userId="b7b29740-ab9b-4aa9-bebc-9458da6d998b" providerId="ADAL" clId="{A0BDA712-C152-4F82-8674-837D0C30BE0A}" dt="2025-02-26T18:15:19.014" v="1580" actId="478"/>
          <ac:spMkLst>
            <pc:docMk/>
            <pc:sldMk cId="763608279" sldId="306"/>
            <ac:spMk id="10" creationId="{68F0A7D6-C67A-0A6F-41CD-73AC73241D37}"/>
          </ac:spMkLst>
        </pc:spChg>
        <pc:spChg chg="add mod">
          <ac:chgData name="Gabrielle Baniqued" userId="b7b29740-ab9b-4aa9-bebc-9458da6d998b" providerId="ADAL" clId="{A0BDA712-C152-4F82-8674-837D0C30BE0A}" dt="2025-02-26T18:20:24.506" v="2027" actId="14100"/>
          <ac:spMkLst>
            <pc:docMk/>
            <pc:sldMk cId="763608279" sldId="306"/>
            <ac:spMk id="17" creationId="{1CEE09D5-4ED3-42D9-B532-C000DC4D8C88}"/>
          </ac:spMkLst>
        </pc:spChg>
        <pc:graphicFrameChg chg="add del mod modGraphic">
          <ac:chgData name="Gabrielle Baniqued" userId="b7b29740-ab9b-4aa9-bebc-9458da6d998b" providerId="ADAL" clId="{A0BDA712-C152-4F82-8674-837D0C30BE0A}" dt="2025-02-26T18:17:20.279" v="1732" actId="478"/>
          <ac:graphicFrameMkLst>
            <pc:docMk/>
            <pc:sldMk cId="763608279" sldId="306"/>
            <ac:graphicFrameMk id="16" creationId="{759AAD43-FD11-1D72-AB95-5895FB8A93BE}"/>
          </ac:graphicFrameMkLst>
        </pc:graphicFrameChg>
        <pc:picChg chg="del">
          <ac:chgData name="Gabrielle Baniqued" userId="b7b29740-ab9b-4aa9-bebc-9458da6d998b" providerId="ADAL" clId="{A0BDA712-C152-4F82-8674-837D0C30BE0A}" dt="2025-02-26T18:14:10.219" v="1514" actId="478"/>
          <ac:picMkLst>
            <pc:docMk/>
            <pc:sldMk cId="763608279" sldId="306"/>
            <ac:picMk id="6" creationId="{792CAAF9-86D6-92C3-1B3B-72B7F9766662}"/>
          </ac:picMkLst>
        </pc:picChg>
        <pc:picChg chg="add del mod">
          <ac:chgData name="Gabrielle Baniqued" userId="b7b29740-ab9b-4aa9-bebc-9458da6d998b" providerId="ADAL" clId="{A0BDA712-C152-4F82-8674-837D0C30BE0A}" dt="2025-02-26T18:15:19.014" v="1580" actId="478"/>
          <ac:picMkLst>
            <pc:docMk/>
            <pc:sldMk cId="763608279" sldId="306"/>
            <ac:picMk id="11" creationId="{BE0D9A2D-120B-047A-E254-1646D0E061E7}"/>
          </ac:picMkLst>
        </pc:picChg>
        <pc:picChg chg="add del mod">
          <ac:chgData name="Gabrielle Baniqued" userId="b7b29740-ab9b-4aa9-bebc-9458da6d998b" providerId="ADAL" clId="{A0BDA712-C152-4F82-8674-837D0C30BE0A}" dt="2025-02-26T18:15:32.458" v="1587" actId="478"/>
          <ac:picMkLst>
            <pc:docMk/>
            <pc:sldMk cId="763608279" sldId="306"/>
            <ac:picMk id="13" creationId="{EFEB1D75-9C91-3343-4990-BF3259AA9968}"/>
          </ac:picMkLst>
        </pc:picChg>
        <pc:picChg chg="add mod">
          <ac:chgData name="Gabrielle Baniqued" userId="b7b29740-ab9b-4aa9-bebc-9458da6d998b" providerId="ADAL" clId="{A0BDA712-C152-4F82-8674-837D0C30BE0A}" dt="2025-02-26T18:20:25.491" v="2028" actId="1076"/>
          <ac:picMkLst>
            <pc:docMk/>
            <pc:sldMk cId="763608279" sldId="306"/>
            <ac:picMk id="15" creationId="{AB3D6120-1E7C-213F-EC3E-9019B8B72460}"/>
          </ac:picMkLst>
        </pc:picChg>
      </pc:sldChg>
      <pc:sldChg chg="modSp mod">
        <pc:chgData name="Gabrielle Baniqued" userId="b7b29740-ab9b-4aa9-bebc-9458da6d998b" providerId="ADAL" clId="{A0BDA712-C152-4F82-8674-837D0C30BE0A}" dt="2025-02-27T13:01:22.499" v="2307" actId="2711"/>
        <pc:sldMkLst>
          <pc:docMk/>
          <pc:sldMk cId="1390516538" sldId="310"/>
        </pc:sldMkLst>
        <pc:spChg chg="mod">
          <ac:chgData name="Gabrielle Baniqued" userId="b7b29740-ab9b-4aa9-bebc-9458da6d998b" providerId="ADAL" clId="{A0BDA712-C152-4F82-8674-837D0C30BE0A}" dt="2025-02-27T13:01:22.499" v="2307" actId="2711"/>
          <ac:spMkLst>
            <pc:docMk/>
            <pc:sldMk cId="1390516538" sldId="310"/>
            <ac:spMk id="2" creationId="{42B7F1FA-3207-7B28-D0E7-DCB17DA3C819}"/>
          </ac:spMkLst>
        </pc:spChg>
      </pc:sldChg>
      <pc:sldChg chg="modSp add mod">
        <pc:chgData name="Gabrielle Baniqued" userId="b7b29740-ab9b-4aa9-bebc-9458da6d998b" providerId="ADAL" clId="{A0BDA712-C152-4F82-8674-837D0C30BE0A}" dt="2025-02-27T13:01:12.822" v="2306" actId="255"/>
        <pc:sldMkLst>
          <pc:docMk/>
          <pc:sldMk cId="2871301038" sldId="311"/>
        </pc:sldMkLst>
        <pc:spChg chg="mod">
          <ac:chgData name="Gabrielle Baniqued" userId="b7b29740-ab9b-4aa9-bebc-9458da6d998b" providerId="ADAL" clId="{A0BDA712-C152-4F82-8674-837D0C30BE0A}" dt="2025-02-27T13:01:12.822" v="2306" actId="255"/>
          <ac:spMkLst>
            <pc:docMk/>
            <pc:sldMk cId="2871301038" sldId="311"/>
            <ac:spMk id="2" creationId="{8052245C-E568-E380-E9F8-86961F39C2D7}"/>
          </ac:spMkLst>
        </pc:spChg>
      </pc:sldChg>
      <pc:sldChg chg="addSp delSp modSp add mod">
        <pc:chgData name="Gabrielle Baniqued" userId="b7b29740-ab9b-4aa9-bebc-9458da6d998b" providerId="ADAL" clId="{A0BDA712-C152-4F82-8674-837D0C30BE0A}" dt="2025-02-27T12:59:22.250" v="2275" actId="255"/>
        <pc:sldMkLst>
          <pc:docMk/>
          <pc:sldMk cId="1953119254" sldId="312"/>
        </pc:sldMkLst>
        <pc:spChg chg="del mod">
          <ac:chgData name="Gabrielle Baniqued" userId="b7b29740-ab9b-4aa9-bebc-9458da6d998b" providerId="ADAL" clId="{A0BDA712-C152-4F82-8674-837D0C30BE0A}" dt="2025-02-27T12:57:49.689" v="2139" actId="478"/>
          <ac:spMkLst>
            <pc:docMk/>
            <pc:sldMk cId="1953119254" sldId="312"/>
            <ac:spMk id="2" creationId="{95756044-9C05-25CA-2238-C06134F3CE55}"/>
          </ac:spMkLst>
        </pc:spChg>
        <pc:spChg chg="add mod">
          <ac:chgData name="Gabrielle Baniqued" userId="b7b29740-ab9b-4aa9-bebc-9458da6d998b" providerId="ADAL" clId="{A0BDA712-C152-4F82-8674-837D0C30BE0A}" dt="2025-02-27T12:59:22.250" v="2275" actId="255"/>
          <ac:spMkLst>
            <pc:docMk/>
            <pc:sldMk cId="1953119254" sldId="312"/>
            <ac:spMk id="3" creationId="{9614952B-4798-D270-841F-D525B058BAF4}"/>
          </ac:spMkLst>
        </pc:spChg>
        <pc:spChg chg="mod">
          <ac:chgData name="Gabrielle Baniqued" userId="b7b29740-ab9b-4aa9-bebc-9458da6d998b" providerId="ADAL" clId="{A0BDA712-C152-4F82-8674-837D0C30BE0A}" dt="2025-02-27T12:57:51.225" v="2140" actId="14100"/>
          <ac:spMkLst>
            <pc:docMk/>
            <pc:sldMk cId="1953119254" sldId="312"/>
            <ac:spMk id="8" creationId="{61BC1222-15CA-941E-A04D-5C4FAD82416F}"/>
          </ac:spMkLst>
        </pc:spChg>
      </pc:sldChg>
      <pc:sldChg chg="modSp add mod">
        <pc:chgData name="Gabrielle Baniqued" userId="b7b29740-ab9b-4aa9-bebc-9458da6d998b" providerId="ADAL" clId="{A0BDA712-C152-4F82-8674-837D0C30BE0A}" dt="2025-02-27T13:00:14.863" v="2303" actId="20577"/>
        <pc:sldMkLst>
          <pc:docMk/>
          <pc:sldMk cId="3782449508" sldId="313"/>
        </pc:sldMkLst>
        <pc:spChg chg="mod">
          <ac:chgData name="Gabrielle Baniqued" userId="b7b29740-ab9b-4aa9-bebc-9458da6d998b" providerId="ADAL" clId="{A0BDA712-C152-4F82-8674-837D0C30BE0A}" dt="2025-02-27T13:00:14.863" v="2303" actId="20577"/>
          <ac:spMkLst>
            <pc:docMk/>
            <pc:sldMk cId="3782449508" sldId="313"/>
            <ac:spMk id="3" creationId="{A090DEB6-BF0B-5D05-A50C-7F29BCD504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A03E1E2-7FC7-4A0A-8F12-5EAC63B1D00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09B814A-E6F7-4B17-93F5-5DCD3E36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E272-2866-F842-9852-ADFABD8E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B6ABB-25AE-6959-09EB-B5A680FFE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48E1B-726F-FB7E-E109-3DA417D06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3DB-4E60-A022-84DD-CF1306575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2979-BD3D-7C4D-833C-4FE59BB1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F86DA-63FC-122C-848B-B6AAC2932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81231-179D-0E11-D089-88C07462B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699-527E-4E30-259F-414FCC1CD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E54C-164A-1C5A-F18F-8A43954F9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F9372-F317-603D-F8B9-1251A35B6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39C0C-016C-1BDE-7690-604C8B737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D5F3B-3F9D-F485-9083-161B146CC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1DF6-F274-7F72-C14C-75B6EBBC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38C6-14C0-8332-9F33-73237C944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182D-7330-60F4-6082-1F04581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7241-5775-2314-4E26-11F5CF65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D485-7A5C-3985-FD48-E1AC6F52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5EC0-B68D-6577-F58F-3BA8E70B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D84E-40DF-5C8C-D545-24A2E6E8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5F09-441D-BCEC-3AED-A46708BF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9E7C-03E9-F373-E9F2-48F2D26E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D823-4244-AAFB-2E77-3D65E220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58B0-3EEB-A978-3395-F4221A6AD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72E9E-659B-6584-B025-09A6C967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8B0E-A264-ADAF-374B-0E3CFA68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F9CF-45D5-FED8-24AB-B5E7BF08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ADEF-2714-D1DF-9E55-A2B44B6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083-6EE2-EC8A-2286-8A965C2C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7E0E-8D81-6399-505F-7A8C2F6C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7B8B-5CC3-EAB9-C52A-B69784EF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A0D5-959C-7C4D-25A7-826F3C9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97F2-9E70-B670-F08A-118488D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358D-D18D-01E4-B9A9-FFAEE0EA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167E-6420-61BF-F110-8BD001D0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E40A-9F7B-7C93-629E-F100AA5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01BE-8A69-390D-E74C-5882A3D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321A-8103-E2A0-4C4E-2FE7A343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8D60-3E07-9F62-376D-A508EBE4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B08A-9ABF-4CD2-6E83-13918FFC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4DEE-71CA-E626-4198-CA0A30BA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81C4-9BA8-BDA0-B461-E85BF73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C74D0-6C9D-C6C4-8DE5-D31F751B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1E53-C4AB-65CA-72B7-B6A105D2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A7A-B2AA-64D2-23FA-A591CF82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CE4D-68E6-48E7-D5B9-84A4CCCF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3BE6-1966-9B14-0CF2-6DE64F87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1AB41-D4C5-690C-2D7B-1263AD59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4F4B7-8C48-2C66-10F0-3EB0050C0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7A4DC-0352-5A80-1C48-DEEAE02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9A9B0-C939-E2F8-FF56-AC759C3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AF230-10CD-C137-981C-5160C2A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608-472E-F00B-4B5B-D230FF60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7D6E3-BB2A-A2B7-43DB-4796FB7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1CF5-E9AB-5747-BFDC-EFA27398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678C6-ADB4-F274-B535-9E78A89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11155-7599-03D8-1AB2-45E2AE93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0D78-3D68-8189-285B-3F81F269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3EF1-A74E-5430-91EF-699AC354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EAE-212C-59CE-32A3-C93EDA0F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B5B9-523E-2AA5-3A79-5D34CCDF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795A-1EE9-ACA9-65F8-C9FF30B9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2F9-DE04-AD4B-5FF4-F326547F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911-F183-2967-7A86-31862D9F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4D0CB-0CC5-A68F-1E27-8EBCBCF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6B02-9D47-8440-F6C6-84CE771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3158B-3BE9-CF63-4EE7-7BCC7016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08D2-34E7-DB69-F932-D48D9405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7161-8584-1875-00F5-09B3CF0B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5A1A-3B8A-6B87-133B-1A48A070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8650-EFF7-606F-AA53-56E929B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57F1-4E2E-43CE-A46D-7C2AC526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32FD-15D9-FD17-EB1D-71204E41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1825-D876-FA9B-D803-BC3EDB74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04472-560D-4849-A58D-4C2415D4DAF7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F696-CE7A-301B-8543-7C2B4998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A894-E1DF-B66D-69CA-657582FD6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1012479" y="2679826"/>
            <a:ext cx="10167042" cy="398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8: 2D Arrays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9883180C-015E-DA1F-2E54-929D4A8D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085" y="3005914"/>
            <a:ext cx="591830" cy="8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/>
              <a:t> </a:t>
            </a:r>
            <a:r>
              <a:rPr lang="en-US" altLang="en-US" sz="3600">
                <a:sym typeface="Wingdings" panose="05000000000000000000" pitchFamily="2" charset="2"/>
              </a:rPr>
              <a:t></a:t>
            </a:r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B9139-3E60-7CB7-9396-6C42BF8A9AB9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AP CS A</a:t>
            </a:r>
          </a:p>
          <a:p>
            <a:r>
              <a:rPr lang="en-US" sz="1400"/>
              <a:t>Ms. Baniqued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9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63A3-7833-6AB4-F64F-4EB273F14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BC1222-15CA-941E-A04D-5C4FAD82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30"/>
            <a:ext cx="10369990" cy="551293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14952B-4798-D270-841F-D525B058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Draw the array that results from the initialization below:</a:t>
            </a:r>
            <a:br>
              <a:rPr lang="en-US" sz="3500" dirty="0"/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names = new String[2][3];</a:t>
            </a:r>
          </a:p>
        </p:txBody>
      </p:sp>
    </p:spTree>
    <p:extLst>
      <p:ext uri="{BB962C8B-B14F-4D97-AF65-F5344CB8AC3E}">
        <p14:creationId xmlns:p14="http://schemas.microsoft.com/office/powerpoint/2010/main" val="19531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9A78-CB6F-29E3-B4B0-15E7AE5F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1EFA8B-4DA9-AC7C-D273-1EE20D4A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30"/>
            <a:ext cx="10369990" cy="551293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90DEB6-BF0B-5D05-A50C-7F29BCD5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Draw the array that results from the initialization below:</a:t>
            </a:r>
            <a:br>
              <a:rPr lang="en-US" sz="3500" dirty="0"/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[4][2];</a:t>
            </a:r>
          </a:p>
        </p:txBody>
      </p:sp>
    </p:spTree>
    <p:extLst>
      <p:ext uri="{BB962C8B-B14F-4D97-AF65-F5344CB8AC3E}">
        <p14:creationId xmlns:p14="http://schemas.microsoft.com/office/powerpoint/2010/main" val="378244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9E7AE-71DA-8718-5979-321B6D9A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245C-E568-E380-E9F8-86961F3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500" dirty="0"/>
              <a:t>Using either row-major or column-major traversal, </a:t>
            </a:r>
            <a:r>
              <a:rPr lang="en-US" sz="3500" b="1" dirty="0"/>
              <a:t>fill</a:t>
            </a:r>
            <a:r>
              <a:rPr lang="en-US" sz="3500" dirty="0"/>
              <a:t> a 2D array named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500" dirty="0"/>
              <a:t> of 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500" dirty="0"/>
              <a:t> with empty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500" dirty="0"/>
              <a:t> values.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0949-0058-AA5B-C989-C15C2B8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287130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591CC-B4C1-5B47-E340-338479AEA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C0FF-6A43-37F1-EBD7-D1693DC6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4439970" cy="835136"/>
          </a:xfrm>
        </p:spPr>
        <p:txBody>
          <a:bodyPr/>
          <a:lstStyle/>
          <a:p>
            <a:pPr algn="just"/>
            <a:r>
              <a:rPr lang="en-US" dirty="0"/>
              <a:t>Review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C0A8B8-F228-3DC3-189D-51471B29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Initialize an array of any type with an initializer list.</a:t>
            </a:r>
          </a:p>
        </p:txBody>
      </p:sp>
    </p:spTree>
    <p:extLst>
      <p:ext uri="{BB962C8B-B14F-4D97-AF65-F5344CB8AC3E}">
        <p14:creationId xmlns:p14="http://schemas.microsoft.com/office/powerpoint/2010/main" val="232261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16692-3F5C-292B-2B0B-6FE0E86C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1190-1155-0207-893F-CF560637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4439970" cy="835136"/>
          </a:xfrm>
        </p:spPr>
        <p:txBody>
          <a:bodyPr/>
          <a:lstStyle/>
          <a:p>
            <a:pPr algn="just"/>
            <a:r>
              <a:rPr lang="en-US" dirty="0"/>
              <a:t>Review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AA2A77-A902-E89E-9C88-9FC32686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Initialize an array of any type with the new keyword.</a:t>
            </a:r>
          </a:p>
        </p:txBody>
      </p:sp>
    </p:spTree>
    <p:extLst>
      <p:ext uri="{BB962C8B-B14F-4D97-AF65-F5344CB8AC3E}">
        <p14:creationId xmlns:p14="http://schemas.microsoft.com/office/powerpoint/2010/main" val="28123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620F4-A582-9528-1CA3-906DDFF5F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2EBE-056B-9700-3F8C-8CF81321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2876"/>
            <a:ext cx="5526386" cy="4858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 2D array is like a table </a:t>
            </a:r>
            <a:r>
              <a:rPr lang="en-US" sz="2000"/>
              <a:t>or matrix </a:t>
            </a:r>
            <a:r>
              <a:rPr lang="en-US" sz="2000" dirty="0"/>
              <a:t>with rows and columns. A 2D array is an array of arrays where each row is its own array. </a:t>
            </a:r>
          </a:p>
          <a:p>
            <a:pPr marL="0" indent="0" algn="just">
              <a:buNone/>
            </a:pPr>
            <a:r>
              <a:rPr lang="en-US" sz="2000" dirty="0"/>
              <a:t>Key points about 2D arrays in Java</a:t>
            </a:r>
          </a:p>
          <a:p>
            <a:pPr marL="0" indent="0" algn="just">
              <a:buNone/>
            </a:pPr>
            <a:r>
              <a:rPr lang="en-US" sz="2000" b="1" dirty="0"/>
              <a:t>Fixed-size: </a:t>
            </a:r>
            <a:r>
              <a:rPr lang="en-US" sz="2000" dirty="0"/>
              <a:t>Like a 1D array, once your create a 2D array, the number of rows and columns is fixed and cannot be changed later in the program.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Data types: </a:t>
            </a:r>
            <a:r>
              <a:rPr lang="en-US" sz="2000" dirty="0"/>
              <a:t>2D arrays can hold both primitive and reference data types.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AP CS A only covers Rectangular Arrays: </a:t>
            </a:r>
            <a:r>
              <a:rPr lang="en-US" sz="2000" dirty="0"/>
              <a:t>Java allows “ragged arrays” with uneven columns, but these are outside of the AP CS A Course Scope.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9067-AF06-2E6F-1722-85529E78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470"/>
          </a:xfrm>
        </p:spPr>
        <p:txBody>
          <a:bodyPr/>
          <a:lstStyle/>
          <a:p>
            <a:pPr algn="just"/>
            <a:r>
              <a:rPr lang="en-US" dirty="0"/>
              <a:t>Introduction to 2D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B4DB5-DDA6-CF72-42A9-A94D474A5B0C}"/>
              </a:ext>
            </a:extLst>
          </p:cNvPr>
          <p:cNvSpPr txBox="1">
            <a:spLocks/>
          </p:cNvSpPr>
          <p:nvPr/>
        </p:nvSpPr>
        <p:spPr>
          <a:xfrm>
            <a:off x="6799152" y="1412075"/>
            <a:ext cx="4481468" cy="5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Declaring and Instantiating a 2D Array with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/>
              <a:t> keyword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F14AD2-F164-65A3-EB7B-2F458A59DFAC}"/>
              </a:ext>
            </a:extLst>
          </p:cNvPr>
          <p:cNvSpPr txBox="1">
            <a:spLocks/>
          </p:cNvSpPr>
          <p:nvPr/>
        </p:nvSpPr>
        <p:spPr>
          <a:xfrm>
            <a:off x="6920564" y="2901442"/>
            <a:ext cx="4433235" cy="3119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Declare the </a:t>
            </a:r>
            <a:r>
              <a:rPr lang="en-US" sz="2000" b="1" dirty="0"/>
              <a:t>type</a:t>
            </a:r>
            <a:r>
              <a:rPr lang="en-US" sz="2000" dirty="0"/>
              <a:t> of elements the 2D array variable will store using brackets [ ] [ ] after the type to denote a 2D array reference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Choose a name for the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Use the new keyword to instantiate the 2D array object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Repeat the type used in the variable declaration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Define the number of rows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Define the number of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1B75E-BF21-5034-B20B-0501B281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64" y="1964602"/>
            <a:ext cx="4486901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4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6C913-25B3-9312-32FC-575D49EE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DBA4-1FB8-1005-322C-25AC9D3A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81468" cy="97547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Initializing 2D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F479CC-E8AD-120A-F387-65F1F69052B0}"/>
              </a:ext>
            </a:extLst>
          </p:cNvPr>
          <p:cNvSpPr txBox="1">
            <a:spLocks/>
          </p:cNvSpPr>
          <p:nvPr/>
        </p:nvSpPr>
        <p:spPr>
          <a:xfrm>
            <a:off x="838200" y="1194361"/>
            <a:ext cx="4481468" cy="5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Declaring and Instantiating a 2D Array with an initializer list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F87B3F-6B29-EF31-E2ED-7FA411BCE0AC}"/>
              </a:ext>
            </a:extLst>
          </p:cNvPr>
          <p:cNvSpPr txBox="1">
            <a:spLocks/>
          </p:cNvSpPr>
          <p:nvPr/>
        </p:nvSpPr>
        <p:spPr>
          <a:xfrm>
            <a:off x="914400" y="1746888"/>
            <a:ext cx="4314202" cy="4745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Can only be done when declaring the 2D array.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What is: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names[0][0]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names[0]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names[3][1]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access: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“Pat”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“Amy”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“Paul”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D6120-1E7C-213F-EC3E-9019B8B7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673" y="562990"/>
            <a:ext cx="5862909" cy="2661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EE09D5-4ED3-42D9-B532-C000DC4D8C88}"/>
              </a:ext>
            </a:extLst>
          </p:cNvPr>
          <p:cNvSpPr txBox="1">
            <a:spLocks/>
          </p:cNvSpPr>
          <p:nvPr/>
        </p:nvSpPr>
        <p:spPr>
          <a:xfrm>
            <a:off x="5857224" y="3497580"/>
            <a:ext cx="5756358" cy="279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How do you get the number of rows?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get the number of columns?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get the number of elements?</a:t>
            </a:r>
          </a:p>
        </p:txBody>
      </p:sp>
    </p:spTree>
    <p:extLst>
      <p:ext uri="{BB962C8B-B14F-4D97-AF65-F5344CB8AC3E}">
        <p14:creationId xmlns:p14="http://schemas.microsoft.com/office/powerpoint/2010/main" val="76360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F7B5B-0D8C-01E6-AAC0-5854A9F5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D5B9-3541-582D-1504-E26B4047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5382" cy="975470"/>
          </a:xfrm>
        </p:spPr>
        <p:txBody>
          <a:bodyPr>
            <a:normAutofit/>
          </a:bodyPr>
          <a:lstStyle/>
          <a:p>
            <a:pPr algn="just"/>
            <a:r>
              <a:rPr lang="en-US" sz="4000"/>
              <a:t>Traversing 2D Arrays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ABC575-940A-312F-9EF1-91180F939167}"/>
              </a:ext>
            </a:extLst>
          </p:cNvPr>
          <p:cNvSpPr txBox="1">
            <a:spLocks/>
          </p:cNvSpPr>
          <p:nvPr/>
        </p:nvSpPr>
        <p:spPr>
          <a:xfrm>
            <a:off x="5597442" y="984046"/>
            <a:ext cx="5756358" cy="46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/>
              <a:t>Row-major (Top-down, left-right) traversal</a:t>
            </a:r>
          </a:p>
          <a:p>
            <a:pPr algn="just"/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r>
              <a:rPr lang="en-US" sz="2000"/>
              <a:t>Column-major (Left-right, top-down) traversal</a:t>
            </a:r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F364B3A4-A005-792A-9458-C568B3B1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0596"/>
            <a:ext cx="3357150" cy="1688567"/>
          </a:xfrm>
          <a:prstGeom prst="rect">
            <a:avLst/>
          </a:prstGeom>
        </p:spPr>
      </p:pic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198E3A80-6EE5-77A1-B8A3-D569073F7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4633"/>
            <a:ext cx="3357150" cy="1688567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AF66F48-017C-E4D2-6E7E-1F939749C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99" y="1487666"/>
            <a:ext cx="4498521" cy="1656798"/>
          </a:xfrm>
          <a:prstGeom prst="rect">
            <a:avLst/>
          </a:prstGeom>
        </p:spPr>
      </p:pic>
      <p:pic>
        <p:nvPicPr>
          <p:cNvPr id="12" name="Picture 1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887EE90-31DB-C503-6D29-F331D385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42" y="4057346"/>
            <a:ext cx="4759778" cy="18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8A8B-0516-28F6-D840-D9D0DA26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3B08-D830-A19A-95AC-CDB18DD9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8559802" cy="835136"/>
          </a:xfrm>
        </p:spPr>
        <p:txBody>
          <a:bodyPr>
            <a:normAutofit fontScale="90000"/>
          </a:bodyPr>
          <a:lstStyle/>
          <a:p>
            <a:pPr algn="just"/>
            <a:r>
              <a:rPr lang="en-US"/>
              <a:t>Initialize a 2D array with an initializer list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DCABA9-4778-30FC-5EC5-300B71AF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22778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CA059-568C-3689-997D-8FFDBAD0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F1FA-3207-7B28-D0E7-DCB17DA3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10369989" cy="12540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Initialize a 2D array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6F1535-DC56-1735-FCD9-B9986308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139051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9D72B-3EA0-9EC9-1829-1509C835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B21D-6BBE-B8FB-F13B-B72CD0F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500" dirty="0"/>
              <a:t>Using either row-major or column-major traversal, </a:t>
            </a:r>
            <a:r>
              <a:rPr lang="en-US" sz="3500" b="1" dirty="0"/>
              <a:t>search</a:t>
            </a:r>
            <a:r>
              <a:rPr lang="en-US" sz="3500" dirty="0"/>
              <a:t> a 2D array named 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500" dirty="0"/>
              <a:t> of type double for the value 15.5.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E3B58F-07A7-CF56-E465-C3EE3F6E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153432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492</Words>
  <Application>Microsoft Office PowerPoint</Application>
  <PresentationFormat>Widescreen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Review</vt:lpstr>
      <vt:lpstr>Review</vt:lpstr>
      <vt:lpstr>Introduction to 2D Arrays</vt:lpstr>
      <vt:lpstr>Initializing 2D Arrays</vt:lpstr>
      <vt:lpstr>Traversing 2D Arrays</vt:lpstr>
      <vt:lpstr>Initialize a 2D array with an initializer list</vt:lpstr>
      <vt:lpstr>Initialize a 2D array with the new keyword</vt:lpstr>
      <vt:lpstr>Using either row-major or column-major traversal, search a 2D array named arr of type double for the value 15.5.</vt:lpstr>
      <vt:lpstr>Draw the array that results from the initialization below: String[] names = new String[2][3];</vt:lpstr>
      <vt:lpstr>Draw the array that results from the initialization below: String[] boolean = new boolean[4][2];</vt:lpstr>
      <vt:lpstr>Using either row-major or column-major traversal, fill a 2D array named arr of type String with empty String values.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Baniqued</dc:creator>
  <cp:lastModifiedBy>Gabrielle Baniqued</cp:lastModifiedBy>
  <cp:revision>4</cp:revision>
  <cp:lastPrinted>2024-12-05T16:59:15Z</cp:lastPrinted>
  <dcterms:created xsi:type="dcterms:W3CDTF">2024-09-11T14:39:52Z</dcterms:created>
  <dcterms:modified xsi:type="dcterms:W3CDTF">2025-02-27T14:11:53Z</dcterms:modified>
</cp:coreProperties>
</file>