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5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6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notesSlides/notesSlide7.xml" ContentType="application/vnd.openxmlformats-officedocument.presentationml.notesSlide+xml"/>
  <Override PartName="/ppt/ink/ink5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2.xml" ContentType="application/inkml+xml"/>
  <Override PartName="/ppt/notesSlides/notesSlide12.xml" ContentType="application/vnd.openxmlformats-officedocument.presentationml.notesSlide+xml"/>
  <Override PartName="/ppt/ink/ink53.xml" ContentType="application/inkml+xml"/>
  <Override PartName="/ppt/notesSlides/notesSlide13.xml" ContentType="application/vnd.openxmlformats-officedocument.presentationml.notesSlide+xml"/>
  <Override PartName="/ppt/ink/ink54.xml" ContentType="application/inkml+xml"/>
  <Override PartName="/ppt/notesSlides/notesSlide14.xml" ContentType="application/vnd.openxmlformats-officedocument.presentationml.notesSlide+xml"/>
  <Override PartName="/ppt/ink/ink55.xml" ContentType="application/inkml+xml"/>
  <Override PartName="/ppt/notesSlides/notesSlide15.xml" ContentType="application/vnd.openxmlformats-officedocument.presentationml.notesSlide+xml"/>
  <Override PartName="/ppt/ink/ink56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7"/>
  </p:notesMasterIdLst>
  <p:sldIdLst>
    <p:sldId id="260" r:id="rId3"/>
    <p:sldId id="274" r:id="rId4"/>
    <p:sldId id="257" r:id="rId5"/>
    <p:sldId id="272" r:id="rId6"/>
    <p:sldId id="269" r:id="rId7"/>
    <p:sldId id="271" r:id="rId8"/>
    <p:sldId id="270" r:id="rId9"/>
    <p:sldId id="268" r:id="rId10"/>
    <p:sldId id="258" r:id="rId11"/>
    <p:sldId id="262" r:id="rId12"/>
    <p:sldId id="261" r:id="rId13"/>
    <p:sldId id="263" r:id="rId14"/>
    <p:sldId id="264" r:id="rId15"/>
    <p:sldId id="266" r:id="rId16"/>
    <p:sldId id="267" r:id="rId17"/>
    <p:sldId id="275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91" r:id="rId30"/>
    <p:sldId id="292" r:id="rId31"/>
    <p:sldId id="332" r:id="rId32"/>
    <p:sldId id="333" r:id="rId33"/>
    <p:sldId id="334" r:id="rId34"/>
    <p:sldId id="335" r:id="rId35"/>
    <p:sldId id="336" r:id="rId36"/>
    <p:sldId id="337" r:id="rId37"/>
    <p:sldId id="339" r:id="rId38"/>
    <p:sldId id="340" r:id="rId39"/>
    <p:sldId id="414" r:id="rId40"/>
    <p:sldId id="390" r:id="rId41"/>
    <p:sldId id="412" r:id="rId42"/>
    <p:sldId id="413" r:id="rId43"/>
    <p:sldId id="393" r:id="rId44"/>
    <p:sldId id="394" r:id="rId45"/>
    <p:sldId id="395" r:id="rId46"/>
    <p:sldId id="259" r:id="rId47"/>
    <p:sldId id="396" r:id="rId48"/>
    <p:sldId id="265" r:id="rId49"/>
    <p:sldId id="397" r:id="rId50"/>
    <p:sldId id="398" r:id="rId51"/>
    <p:sldId id="399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345" r:id="rId64"/>
    <p:sldId id="346" r:id="rId65"/>
    <p:sldId id="347" r:id="rId66"/>
    <p:sldId id="348" r:id="rId67"/>
    <p:sldId id="349" r:id="rId68"/>
    <p:sldId id="350" r:id="rId69"/>
    <p:sldId id="351" r:id="rId70"/>
    <p:sldId id="352" r:id="rId71"/>
    <p:sldId id="353" r:id="rId72"/>
    <p:sldId id="354" r:id="rId73"/>
    <p:sldId id="355" r:id="rId74"/>
    <p:sldId id="356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365" r:id="rId84"/>
    <p:sldId id="366" r:id="rId85"/>
    <p:sldId id="367" r:id="rId86"/>
    <p:sldId id="368" r:id="rId87"/>
    <p:sldId id="369" r:id="rId88"/>
    <p:sldId id="370" r:id="rId89"/>
    <p:sldId id="371" r:id="rId90"/>
    <p:sldId id="379" r:id="rId91"/>
    <p:sldId id="372" r:id="rId92"/>
    <p:sldId id="373" r:id="rId93"/>
    <p:sldId id="374" r:id="rId94"/>
    <p:sldId id="375" r:id="rId95"/>
    <p:sldId id="376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</p:sldIdLst>
  <p:sldSz cx="12192000" cy="6858000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271C7-2CFD-4548-B221-C403878F7F2B}" v="1" dt="2025-09-11T15:28:16.042"/>
    <p1510:client id="{83D09DDD-BE7E-47C7-A047-58909AE4EEF5}" v="3" dt="2025-09-11T19:13:00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1515" autoAdjust="0"/>
  </p:normalViewPr>
  <p:slideViewPr>
    <p:cSldViewPr snapToGrid="0">
      <p:cViewPr varScale="1">
        <p:scale>
          <a:sx n="113" d="100"/>
          <a:sy n="113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microsoft.com/office/2015/10/relationships/revisionInfo" Target="revisionInfo.xml"/><Relationship Id="rId16" Type="http://schemas.openxmlformats.org/officeDocument/2006/relationships/slide" Target="slides/slide14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8-28T15:10:11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32639 18238 0,'0'0'0,"0"0"0,-4 2 0,4-2 0,0 0 0,0 0 16,-3 1-16,0 0 0,3-1 16,0 0-16,0 0 0,0 0 15,-6-18-15,11 7 0,3-3 0,1-2 16,3-3-16,2-3 0,-2 6 16,2-2-16,0-2 0,1 0 15,-2-1-15,0 1 0,-1 1 16,-1 1-16,1 0 0,-11 16 15,9-15-15,1-1 0,0 2 16,13-18-16,-24 34 0,11-15 16,-11 15-16,0 0 0,3-3 15,-3 3-15,3-2 0,-1 0 0,0 0 16,-1 2-16,0 0 0,0 0 16,-35 112-16,26-92 0,-1 2 15,0 1-15,1 2 0,1-1 16,0 0-16,0 0 0,2-1 15,2 0-15,1 0 0,1-3 16,1-1-16,0-2 0,0-3 16,1-1-16,1-3 0,0-2 0,1-1 15,1-2-15,2 0 0,0-3 16,0 0-16,1-1 0,0-1 16,1-1-16,-8 1 0,18-6 15,-18 6-15,4-2 0,-2 1 16,6-2-16,3-2 0,-2 0 15,0 1-15,-2 0 0,0 1 16,0 0-16,0 1 0,-3 0 0,0 1 16,0 0-16,-1 0 0,-2 1 15,2 0-15,2-1 0,0 2 16,2 0-16,-4 0 0,0 1 16,-1 1-16,2 3 0,-2 7 15,-6 24-15,-25 43 0,1-23 16,19-40-16,4-9 0,3-3 0,-1-1 15,-1 1-15,2-1 16,1-3-16</inkml:trace>
  <inkml:trace contextRef="#ctx0" brushRef="#br0" timeOffset="4260.57">10263 1520 0,'0'0'0,"0"0"0,5 26 0,0 2 0,0 1 0,-1-6 0,0 2 0,1 2 16,1 2-16,1-2 0,0 1 15,-1-1-15,1-2 0,0 6 16,1-5-16,-2-3 0,-1-4 15,-5-19-15,0 0 0,2 7 16,0-1-16,-1-1 0,0-2 0</inkml:trace>
  <inkml:trace contextRef="#ctx0" brushRef="#br0" timeOffset="4415.29">10230 1323 0,'0'0'15,"0"0"-15,3 3 0,9 6 0,-4-2 0,2 0 16,4-1-16,15-2 0,-12-1 16,-6-2-16,-11-1 0,0 0 15,0 0-15,0 0 0,0 0 16,0 0-16,0 0 0</inkml:trace>
  <inkml:trace contextRef="#ctx0" brushRef="#br0" timeOffset="4829.89">10515 1419 0,'0'0'0,"0"0"0,0 0 16,10 31-16,-2 2 0,0-6 0,1 4 16,1 3-16,0 1 0,0 3 15,0-2-15,-1-2 0,-2-1 16,1-3-16,-2-3 0,-1-2 16,-5-22-16,5 19 0,-1 0 15,0-4-15,-1-7 0,-2-5 16,0 0-16,-1-5 0,2 4 15,-1 0-15,2-30 0,-3 17 0,3-140 16,-1 107-16,-1-4 0,0-6 16,2-3-16,2 1 0,-1 1 15,3 15-15,0 0 0,3 6 16,3 7-16,2 7 0,3 5 16,-1 7-16,2 4 0,7 6 15,7 11-15,-4 6 0,-1 3 16,-4 6-16,1 4 0,-4 3 15,-3 3-15,-1 1 0,-4-1 0,-1 0 16,-3-3-16,-2-4 0,0-2 16,0-1-16,-2-5 0,2-1 15,-7-25-15,5 14 0,-5-14 16,0 0-16,0 0 0,0 0 16,0 0-16,0 0 0,0 0 0</inkml:trace>
  <inkml:trace contextRef="#ctx0" brushRef="#br0" timeOffset="5077.04">11080 958 0,'0'0'0,"0"0"0,0 0 16,20 29-16,-1-3 0,1 2 0,1 5 15,2 3-15,1 5 0,0 4 0,-2 4 16,0 2-16,-2-1 0,-4 0 15,-1-2-15,-4-5 0,-3-3 16,0-3-16,-3-4 0,-3-3 16,-2-5-16,0-22 0,0 28 15,-2-7-15,1-4 0,-1-6 16,1-7-16,0 0 0,-1-2 0,-4 15 16,0-13-16</inkml:trace>
  <inkml:trace contextRef="#ctx0" brushRef="#br0" timeOffset="5231.24">10986 1424 0,'0'0'0,"0"0"0,0 0 0,22-19 0,5 0 15,0 3-15,6 1 0,9-1 16,5 1-16,9 0 0,3 0 0,2 1 16,-3 1-16,-7 3 0,-51 10 15,44-9-15,-17 3 0,-7 3 16,-3 0-16,-17 3 0,13-2 15</inkml:trace>
  <inkml:trace contextRef="#ctx0" brushRef="#br0" timeOffset="11743.26">13933 1174 0,'0'0'0,"0"0"0,-16-4 0,-1-1 0,17 5 15,-31-12-15,19 6 0,1-2 16,0-4-16,1-2 0,2-3 15,8 17-15,-7-12 0,2-1 16,-1-1-16,0-1 0,6 14 16,-6-16-16,-3-6 0,-1-4 0,-1 0 15,-3 1-15,2 0 0,-2 2 16,0 1-16,-1 3 0,1 4 16,-2 3-16,-33-2 0,26 19 15,-10 13-15,1 17 0,8 6 16,5 11-16,2 2 0,3 12 15,1 11-15,5 9 0,4 8 0,3 5 16,5 3-16,3 1 0,3-4 16,4-4-16,0-8 0,2-8 15,-2-11-15,1-13 0,-2-13 16,5 1-16,-4-16 0,-1-9 16,-5-8-16,-6-7 0,3 1 15,1 0-15,-2-6 0,-4-2 0,-2-2 16,-1-1-16,1 3 15,0 0-15,0 0 0,-1 1 0,1 0 16</inkml:trace>
  <inkml:trace contextRef="#ctx0" brushRef="#br0" timeOffset="11922.14">13261 1701 0,'0'0'0,"0"0"0,12 6 16,2 1-16,4-1 0,3 1 15,3 0-15,-2-2 0,2 0 16,2-1-16,2-1 0,1-2 0,3-4 15,1-1-15,0-4 0,7-6 16,-3-1-16,-3-1 0,-5 0 16,-3 0-16,-10 7 0,-16 8 15,13-8-15,-1 1 0,-4 1 16</inkml:trace>
  <inkml:trace contextRef="#ctx0" brushRef="#br0" timeOffset="12139.15">13902 935 0,'0'0'0,"0"0"0,-2 17 16,1 4-16,2 6 0,1-3 0,3 9 16,2 6-16,1 7 0,3 6 15,1 6-15,1 5 0,2 3 16,0 1-16,0-2 0,-1-3 16,1-9-16,-2-5 0,-1-8 15,0-5-15,2-1 0,-1-5 0,-3-6 16,-1-6-16,-9-17 0,0 0 15,2 4-15,3 3 0,-5-7 16,0 0-16</inkml:trace>
  <inkml:trace contextRef="#ctx0" brushRef="#br0" timeOffset="12463.52">14334 1499 0,'0'0'0,"7"56"0,-1-7 0,1 0 0,4-3 16,2-3-16,1-5 0,2-6 16,-16-32-16,16 25 0,-16-25 15,16 20-15,-13-17 0,12 13 16,3-4-16,-1-4 0,-4-4 16,-3-3-16,-3-1 0,9-3 15,7-12-15,-6-8 0,-6-2 0,-4-3 16,-6-127-16,-8 116 0,-5-3 15,-3-2-15,-4 2 0,-3 4 16,-3 6-16,-1 6 0,-2 8 16,0 7-16,-1 10 0,2 7 15,1 9-15,3 6 0,0 8 16,4 5-16,3 4 0,2-1 16,5-1-16,1-5 0,3-6 0,2-4 15,0-7-15,3-14 0,0 0 16,0 0-16,0 0 0</inkml:trace>
  <inkml:trace contextRef="#ctx0" brushRef="#br0" timeOffset="12979.21">14953 1397 0,'0'0'0,"0"0"0,0 0 0,-13-3 0,13 3 0,-25-6 15,14 3-15,0 2 0,-1 0 16,0 0-16,-1 2 0,-1 4 16,-1 4-16,4 3 0,-1 5 15,-1 4-15,2 6 0,0 6 16,1 2-16,2 5 0,2 0 0,3 0 16,1-3-16,3-1 0,0-29 15,2 27-15,3 0 0,3-2 16,4-6-16,0-6 0,38 2 15,-25-22-15,0-10 0,4-12 16,-5-4-16,-4-1 0,-4-3 16,2-12-16,-7 6 0,0-4 15,-5-3-15,-2-2 0,-3-3 0,-2 1 16,-2 5-16,-1 4 0,-2 8 16,-1 8-16,3 22 0,1 3 15,-7 12-15,6-4 0,2 5 16,2 4-16,0-10 0,7 26 15,4 11-15,3-2 0,3 3 16,2 1-16,0-6 0,1-4 16,8 2-16,-3-12 0,0-9 15,-1-8-15,0-7 0,1-10 0,5-11 16,0-13-16,-12 5 0,-5 2 16,-2 2-16,-6 6 0,-3 8 15,-1 1-15,-1 2 0,1-1 16,-2 3-16</inkml:trace>
  <inkml:trace contextRef="#ctx0" brushRef="#br0" timeOffset="13226.94">15415 930 0,'0'0'0,"0"0"0,0 0 0,8 79 0,-3-33 16,1 15-16,6 12 0,1 6 15,2 5-15,3 3 0,0 1 16,-1-5-16,1-2 0,-1-9 15,-1-14-15,-16-58 0,12 44 16,-12-44-16,11 33 0,-3-8 0,-1-8 16,-7-15-16,6 9 0,-5-9 15,4 3-15,4-23 0,-9 14 16,1-11-16,-1 13 0,0-13 16,-6-76-16,1 61 0,2 10 15,0 7-15,2 5 0,0 1 16</inkml:trace>
  <inkml:trace contextRef="#ctx0" brushRef="#br0" timeOffset="13399.06">15200 1310 0,'0'0'0,"0"0"0,23-8 0,4-2 0,-3 3 16,4-2-16,5-1 0,5-1 16,6-2-16,3 1 0,2 1 15,-2 1-15,-1 2 0,-4-1 16,-6 4-16,5-1 0,-6 2 0,-5 1 15,-7 1-15,-23 2 0,0 0 16,9-1-16,-1 0 0,-4 1 16,2 0-16</inkml:trace>
  <inkml:trace contextRef="#ctx0" brushRef="#br0" timeOffset="16484.25">17265 623 0,'0'0'0,"0"0"0,0 0 0,4 8 0,0 3 0,1 1 0,0 3 0,0 2 0,2 6 16,-4-3-16,0 5 0,0 4 16,-1 3-16,0 4 0,0 4 0,-1 4 15,1 4-15,0 3 0,-1 1 16,2 1-16,-3-52 0,2 51 16,2 4-16,0-1 0,0-3 15,0-2-15,0-3 0,0-4 16,0-3-16,2-4 0,-2-4 15,8 36-15,-9-51 0,-1-5 0,-2-12 16,1 5-16,-1-5 0,1 3 16,0 1-16,0-1 0,-1-1 15,1-2-15,0-2 0,0 0 16,0-3-16,3-13 0,18-112 16,8-3-16,-14 72 0,-3 18 15,2 1-15,2 0 0,4 1 16,3 5-16,3 2 0,2 7 15,3 4-15,1 5 0,0 4 0,0 4 16,-1 4-16,-2 2 0,-2 2 16,-2 4-16,1 6 0,-1 7 15,-5 7-15,-6 4 0,-4 4 16,-3 3-16,-4 1 0,-3 0 16,-4 2-16,-3-1 0,-3-1 15,-4-2-15,0-5 0,-3-2 16,0-4-16,-4-4 0,-2-1 15,-3-2-15,-3 0 0,0-3 0,-3 0 16,0-1-16,-1 0 0,0-2 16,0 0-16,2-3 0,1 0 15,1-2-15,5 0 0,6-2 16,7-1-16,-9-1 0,13 0 16,-2 0-16,4 0 0,-3 0 15,7 1-15,-5-1 0,5 1 0,-2-1 16,-4 0-16</inkml:trace>
  <inkml:trace contextRef="#ctx0" brushRef="#br0" timeOffset="16934.34">18537 1054 0,'0'0'0,"0"0"0,-9 6 0,-2-1 0,-1 4 0,-5 5 0,3 0 16,-4 4-16,-4 4 0,-3 5 16,-2 3-16,-1 5 0,1 4 15,3 0-15,4-1 0,4-2 16,5-2-16,4-5 0,4-2 16,3-1-16,2-20 0,2 20 0,6 2 15,4-1-15,5-4 0,4-5 16,2-3-16,2-5 0,3-5 15,0-2-15,97-28 0,-71 0 16,-16 3-16,-4-4 0,-5-1 16,-3-4-16,-3-4 0,-3-3 15,-4-4-15,-3-3 0,-4-3 16,-5 0-16,-5 0 0,-4 2 16,-5-8-16,-4 15 0,-3 5 15,-5 3-15,-5 9 0,-4 8 0,-4 6 16,15 16-16,-3 0 0,-46 23 15,37-14-15,4-1 0,5-2 16,5-1-16,4-2 0,4-3 16,8-8-16,0 0 0,0 0 15,0 0-15,0 0 0,0 0 16,0 0-16</inkml:trace>
  <inkml:trace contextRef="#ctx0" brushRef="#br0" timeOffset="17318.64">19107 1044 0,'0'0'0,"-12"19"0,-2 2 0,-2 2 15,1-6-15,-3 4 0,-3 1 16,1 3-16,-1 1 0,3 1 0,3 1 16,4 0-16,2-2 0,5-1 15,2-1-15,2-20 0,3 20 16,6 6-16,7-2 0,4-3 15,5-4-15,3-5 0,4-5 16,2-4-16,3-4 0,2-4 16,2-6-16,0-4 0,-1-5 0,96-72 15,-93 44-15,-13 5 0,-8 1 16,-4-1-16,-6-5 0,-4 3 16,-6 0-16,-6-5 0,-7 0 15,-4 3-15,-6 6 0,-5 6 16,-11 1-16,1 12 0,-3 7 15,-2 10-15,4 6 0,2 8 16,26 0-16,0 1 0,-18 33 16,17-25-16,2-3 0,2-4 0,3-2 15,-1-5-15,4-8 0,0 0 16,0 0-16,0 0 0,0 0 16,0 0-16</inkml:trace>
  <inkml:trace contextRef="#ctx0" brushRef="#br0" timeOffset="17567.59">19778 615 0,'0'0'0,"5"0"0,9 2 0,-6 5 0,0 4 0,0 7 16,-2 5-16,-2-2 0,-2 5 15,0 4-15,-1 5 0,0 3 16,-1 3-16,1 4 0,0 1 15,0 2-15,1 1 0,1 0 16,-2-46-16,3 47 0,1 5 0,0-3 16,2 8-16,-1-13 0,0-3 15,1-5-15,-2-5 0,-2-13 16,0 0-16,0-5 0,3 15 16,-6-31-16</inkml:trace>
  <inkml:trace contextRef="#ctx0" brushRef="#br0" timeOffset="17971.66">20217 1301 0,'0'0'0,"41"-16"16,-1 2-16,-3 5 0,2 0 0,0 3 16,1 1-16,-2 1 0,-1 0 15,-3 0-15,-1 1 0,-2-2 16,-1 1-16,-2-1 0,-2-1 0,0 0 15,-2 0-15,-2-2 16,-19 8-16,17-9 0,1 0 0,-3-1 16,-5 0-16,-2 0 0,-4 1 15,-4 0-15,-2 4 0,-10-26 16,-51-12-16,4 24 0,16 13 16,-2 8-16,-2 3 0,0 6 15,4 0-15,-7 7 0,10-1 16,3 3-16,5 5 0,5 3 15,4 3-15,5 3 0,5 3 0,4 1 16,5-9-16,4 10 0,8 1 16,7-2-16,6-2 0,6-5 15,4-5-15,6-3 0,3-3 16,4-4-16,7-3 0,-9-6 16,-6-3-16,-8-1 0,-8-3 0,-17 0 15,3 0-15,-5 0 0,3 0 16,-7 0-16</inkml:trace>
  <inkml:trace contextRef="#ctx0" brushRef="#br0" timeOffset="18792.28">21492 1054 0,'0'0'0,"0"0"0,0 0 0,-27-9 0,-1 2 16,-2 1-16,6 4 0,-2 2 15,-5 1-15,-2 5 0,-3 2 0,-1 6 16,-2 1-16,1 6 0,0 2 15,4 4-15,3 2 0,3 3 16,6 1-16,3 1 0,18-31 16,-13 30-16,4 3 0,4 0 15,5-2-15,5 0 0,5-3 16,4-3-16,3-5 0,56 21 16,-31-38-16,-9-6 0,4-6 0,0-6 15,-2-5-15,-3-4 0,-3-3 16,-3-4-16,-2-1 0,2-10 15,-8 5-15,-1-2 0,-3 0 16,-1 1-16,-4 1 0,-2 1 16,-3 5-16,-2 4 0,-2 6 15,0 3-15,1 6 0,1 6 16,0 6-16,1 6 0,0 3 0,0 6 16,-1-14-16,4 20 0,1 18 15,0 3-15,1-1 0,-1 0 16,3 0-16,0 0 0,2-4 15,3-1-15,-1-6 0,3-5 16,-1-6-16,2-8 0,-2-6 16,-2-6-16,-9-2 0,11-4 15,18-22-15,-7-8 0,-10 2 0,-4 5 16,-3 3-16,2-6 0,-9 22 16,2-3-16,10-42 0,4-8 15,-5 14-15,1 4 0,-3 6 16,-1 7-16,-2 6 0,-1 6 15,-1 8-15,-3 4 16,-1 4-16,1-1 0,1 1 0,-1 2 16,-1 3-16,0 2 0,-1 12 15,-9 72-15,-10 15 0,8-47 16,1-11-16,1-5 0,1-4 0,1-6 16,1-6-16,0-7 0,3-7 15,0-2-15,0-5 0,1-1 16,-1 1-16,1-1 0,-1-2 15,2-2-15,0-2 0,2-2 16,6-15-16,67-109 0,-29 59 16,-15 30-16,0 2 0,0 3 15,0 4-15,1 5 0,-1 6 0,0 6 16,-2 7-16,0 4 16,0 8-16,3 6 0,-3 9 0,-4 4 15,-5 5-15,-6 5 0,-3 2 16,-2 1-16,-4 1 0,-3-4 15,-3 1-15,-2-2 0,-2 0 16,-5 0-16,1-1 0,-4 5 16,3-15-16,2-4 0,4-7 15,1-5-15,1-2 0,1-1 0,-1 0 16,2-3-16,0 0 0</inkml:trace>
  <inkml:trace contextRef="#ctx0" brushRef="#br0" timeOffset="30011.41">24723 606 0,'0'0'0,"0"0"0,0 0 0,0 0 0,11 22 0,-6-15 0,3 3 15,1 2-15,2 5 0,-1 1 16,0 4-16,1 5 0,1 4 0,0 5 15,-1 4-15,2 4 0,-2 8 16,0 3-16,0 1 0,-2 2 16,-1 0-16,1 1 0,-1-2 15,-2-2-15,-1-2 0,-1-3 16,-4-49-16,4 45 0,-1 4 16,-1-4-16,-1-1 0,0-5 15,-1-5-15,0 42 0,-1-56 16,0-6-16,1-13 0,-1 7 0,0-3 15,-2-2-15,-2-7 0,2-1 16,0 0-16,-1-6 0,-13-29 16,-4-19-16,2 12 0,4 6 15,-1 3-15,1-1 0,-3 0 16,0 0-16,-4 4 0,-1 4 16,-2 3-16,-3 3 0,-2 4 15,-2 5-15,-3 2 0,-1 8 16,-3 7-16,-5 7 0,2 3 0,-2 5 15,1 5-15,3 5 0,3 3 16,3 3-16,7 1 0,0 8 16,8 0-16,7-1 0,7-1 15,8 2-15,7-1 0,8-2 16,9-5-16,5-5 0,5-6 16,5-3-16,6-8 0,5-5 15,4-4-15,5-6 0,3-2 0,-2-2 16,-5-2-16,-3 0 0,-14 2 15,-9 0-15,-16 3 0,-5 1 16,-5 2-16,-6 1 0,0 0 16</inkml:trace>
  <inkml:trace contextRef="#ctx0" brushRef="#br0" timeOffset="30383.14">25020 1612 0,'0'0'0,"0"0"0,-16 48 0,5-5 16,11-43-16,-7 38 0,5-6 15,3-1-15,4-2 0,3 0 16,3-5-16,4-1 0,1-4 0,2-2 16,-15-14-16,16 11 0,7-1 15,3-3-15,0-5 0,1-4 16,4-3-16,2-6 0,1-4 15,-2-4-15,-2-3 0,-1-3 16,-2-3-16,-4-3 0,43-86 16,-52 64-16,-9 13 0,-6 4 15,-4 0-15,-7 1 0,-3 3 16,-7 6-16,-4 4 0,-7 7 0,-16 4 16,8 8-16,-2 5 0,1 5 15,4 3-15,4 4 0,5 2 16,8 0-16,5-2 0,6-2 15,3-3-15,4-3 0,1-2 16,1-2-16,-2-5 0,0 0 16,0 0-16,0 0 0</inkml:trace>
  <inkml:trace contextRef="#ctx0" brushRef="#br0" timeOffset="30801.81">25660 1438 0,'0'0'0,"0"0"0,0 0 0,5 11 16,1 2-16,-1 3 0,0 2 15,2 3-15,0 3 0,0-5 16,-1 3-16,1 0 0,1 1 16,2-1-16,0 0 0,1-2 0,2-1 15,0-1-15,-10-13 0,12 10 16,3 0-16,3-2 0,1-5 16,-1-3-16,-1-4 0,3-3 15,7-6-15,0-5 0,-4-4 16,-2-2-16,-2-3 0,38-74 15,-38 48-15,-10 14 0,-3 4 16,-2 2-16,-2 6 0,-2 6 16,-2 6-16,0 6 0,-1 4 15,1-11-15,-1 7 0,0 1 0,1 3 16,0 1-16,0 2 16,8 37-16,9 32 0,-2-14 0,-2-16 15,-2-6-15,4-1 0,0 0 16,3-4-16,0-4 0,1-3 15,3-5-15,0-4 0,-1-7 16,-1-6-16,10-8 0,-4-6 0,-7-1 16,-6 1-16,-4 3 0,-5 5 15,-2-1-15,0 2 0,-1 0 16,0 2-16</inkml:trace>
  <inkml:trace contextRef="#ctx0" brushRef="#br0" timeOffset="31249.32">26505 818 0,'0'0'0,"0"0"0,0 0 0,-6 23 0,2 2 0,1 1 0,3-26 15,-1 22-15,1 3 0,-1 2 16,2 5-16,-1-30 0,0 35 16,1 11-16,1 4 0,-1 0 15,0 0-15,1-2 0,-1-4 16,2-5-16,-1-3 0,0-5 15,1-5-15,0-6 0,0-4 16,0-7-16,-1-5 0,0-1 0,-1-3 16,2 1-16,14-3 0,42-57 15,8-30-15,-34 47 0,-5 11 16,0 5-16,2 3 0,-1 5 16,1 6-16,2 5 0,2 4 15,6 7-15,-1 8 0,-2 4 16,-3 7-16,-3 3 0,-5 5 0,-6 3 15,-5 0-15,-8-2 0,-4-1 16,-6 1-16,-5-2 0,-6-3 16,-4-4-16,-4-3 0,-4-1 15,-2-5-15,-2-2 0,1-3 16,-2-2-16,-1-4 0,0-3 16,-3-5-16,-11-6 0,16 0 15,4 1-15,6 1 0,8 1 0,7 3 16,0 2-16,2-1 15,-1 0-15,4 2 0</inkml:trace>
  <inkml:trace contextRef="#ctx0" brushRef="#br0" timeOffset="31464.84">27300 726 0,'0'0'0,"0"0"0,7 13 0,-1 1 0,2 3 0,1 4 0,-1-2 15,0 5-15,1 4 0,2 5 16,-1 6-16,1 5 0,0 8 16,-1 3-16,-1 6 0,0 2 15,-2 2-15,-3-1 0,-1-3 16,-2-2-16,-2-5 0,-1 1 16,-2-5-16,0-7 0,0-7 15,-1-7-15,3-14 0,2-15 0,-1 5 16,-6 21-16,7-26 0</inkml:trace>
  <inkml:trace contextRef="#ctx0" brushRef="#br0" timeOffset="31853.39">27619 1480 0,'0'0'0,"0"0"16,8 4-16,1 0 0,3 2 0,1-1 15,4 1-15,3 1 0,2 2 16,-22-9-16,17 6 0,0-2 15,1 0-15,0-1 0,-18-3 16,19 1-16,3-1 0,4-4 16,0-1-16,0-5 0,-3-3 15,-3-2-15,-5-3 0,-2-3 16,-1-12-16,-8 10 0,-2 0 0,-2 11 16,-5-12-16,-11-4 0,-102-36 15,80 60-15,-1 4 0,-1 7 16,-1 7-16,3 7 0,3 7 15,3 5-15,5 3 0,7 5 16,6 2-16,8 2 0,7-10 16,7 11-16,10 0 0,6-3 15,4-6-15,6-3 0,5-7 16,4-4-16,6-5 0,4-6 0,3-5 16,4-6-16,6-6 0,-13-2 15,-6-1-15,-11-1 0,-7 2 16,-17 3-16,-3 1 0,-4 2 15,0-2-15,-5 3 0</inkml:trace>
  <inkml:trace contextRef="#ctx0" brushRef="#br0" timeOffset="45090.31">7175 5222 0,'0'0'0,"49"-12"0,-2 2 0,7 2 0,6 0 0,8 1 0,8 0 16,7 1-16,6 1 0,6 1 0,7-1 16,4 0-16,2 1 0,4 3 15,1 1-15,-2 0 0,3 0 16,0 1-16,-4 0 0,0 1 15,-2 0-15,-3 1 0,-6 1 16,-7 1-16,-5 1 0,-9 0 16,-12-2-16,-66-4 0,53 3 15,6 1-15,-18-3 0,-11-1 16,1 0-16,-17-1 0,-7-1 0,-1 2 16,-2-1-16,1 1 0,-5 0 15,0 0-15,0 0 0,0 0 16</inkml:trace>
  <inkml:trace contextRef="#ctx0" brushRef="#br0" timeOffset="60709.97">3766 10624 0,'0'0'0,"0"0"0,1 4 0,2-1 0,9 9 0,-6-8 0,1 0 15,0-1-15,1-4 0,0-2 16,1-4-16,3-3 0,1-4 15,2-3-15,-4 2 0,2-2 0,1-2 16,0-2-16,1-2 0,0-1 16,0-2-16,0 0 0,1 0 15,-1 0-15,-13 23 0,13-23 16,1-4-16,1 0 0,-2 1 16,0 1-16,-3 3 0,19-43 15,-19 41-15,-5 10 0,-2 6 0,-1 4 16,-2 2-16,-2 5 0,4-7 15,-2 3-15,4 4 0,-4 9 16,-2-4-16,0 3 0,-1 4 16,-8 48-16,-8 36 0,4-33 15,2-8-15,0 1 0,-3 4 16,1 2-16,-2 5 0,1 4 16,0 3-16,1 1 0,1 2 15,0 0-15,2 0 0,2-2 16,0-2-16,2-5 0,1-3 0,2-4 15,0-5-15,0 10 0,1-14 16,0-8-16,0-2 0,1-7 16,1-3-16,1-3 0,2-5 15,-2-5-15,-1-10 0,1 1 16,-1-3-16,0-3 0,0 2 16,0-5-16,0 5 0,0-6 15,0 0-15,0 0 0,0 0 0</inkml:trace>
  <inkml:trace contextRef="#ctx0" brushRef="#br0" timeOffset="60980.48">3637 11811 0,'0'0'0,"68"9"0,2-1 0,2-3 0,1 2 0,1-1 0,1 0 0,0 0 16,-6-4-16,-3 0 0,-1 3 15,-6 3-15,-59-8 0,50 7 16,-50-7-16,0 0 0,41 4 16,-8 1-16,-5-3 0,-27-2 0,32 3 15,-10-2-15,-9 0 0,-3 0 16,-11-1-16,0 0 0,0 0 15,0 0-15,0 0 0</inkml:trace>
  <inkml:trace contextRef="#ctx0" brushRef="#br0" timeOffset="67886.47">6374 10930 0,'0'0'0,"0"0"0,10-13 0,3-1 0,0-2 0,5 0 0,0-2 15,0 2-15,2-1 0,2-2 16,2-2-16,3-2 0,1-1 0,3-1 16,-1 2-16,1-1 0,-2 1 15,-1 1-15,-3 2 0,-2 2 16,-22 18-16,19-17 0,1 2 16,-5 1-16,-1 4 0,-5 2 15,-3 4-15,-3 2 0,-2 1 16,14 2-16,-13 3 0,-1 1 15,0 7-15,-11 48 0,-39 104 16,22-91-16,8-23 0,-2 9 16,1 3-16,-2 3 0,0 5 0,2 2 15,-1 0-15,1 1 0,1-1 16,1-2-16,1-4 0,0-5 16,4-6-16,-1-5 0,-2 9 15,2-16-15,-2 1 0,4-14 16,0-7-16,3-8 0,4-8 0,3-4 15,1-3-15,0 0 0,0 0 16,0 0-16</inkml:trace>
  <inkml:trace contextRef="#ctx0" brushRef="#br0" timeOffset="68090.89">6195 11865 0,'0'0'16,"0"0"-16,32 5 0,2 1 0,-5-2 0,4 3 15,6-1-15,2 1 0,3 1 16,5-1-16,1 0 0,-1-1 16,2 1-16,-3-1 0,0 1 15,-5-1-15,-1 0 0,-4-1 16,-37-5-16,33 4 0,14 2 16,-14-2-16,-4-1 0,-6 0 15,-5-2-15,-11 0 0,1 0 0,-2 0 16,16 0-16,-23-1 0</inkml:trace>
  <inkml:trace contextRef="#ctx0" brushRef="#br0" timeOffset="68290.02">7150 12046 0,'0'0'0,"0"0"0,0 0 0,0 0 0,2-3 16,3 1-16,18-11 0,-6 4 15,-7 4-15,-4 2 0,-6 3 16,0 0-16,0 0 0,0 0 16,0 0-16,0 0 0,0 0 15</inkml:trace>
  <inkml:trace contextRef="#ctx0" brushRef="#br0" timeOffset="68802.92">8176 11087 0,'0'0'0,"0"0"0,0 0 0,0 0 0,-11-22 0,5 15 16,-2 2-16,-4-1 0,-2 5 15,-5-1-15,-5 6 0,5 2 16,-6 5-16,-4 5 0,-4 6 15,-2 4-15,-3 5 0,-2 7 16,1 4-16,1 4 0,2 3 16,2 2-16,4 3 0,5 0 15,5 0-15,6-1 0,3-3 16,6-4-16,4-1 0,16 60 0,4-51 16,4-11-16,5-4 0,5-4 15,5-6-15,5-4 0,0-6 16,5-5-16,16-2 0,-6-6 15,5-6-15,3-7 0,-5-4 16,0-4-16,0-8 0,-2-3 16,-4-6-16,-1-6 0,-4-4 15,-4-5-15,-4-3 0,-7-2 16,-4-2-16,-8 3 0,-5-1 0,-8 4 16,-4-15-16,-9 4 0,-5 2 15,-6 1-15,-5 8 0,-4 0 16,-5 3-16,-6 6 0,-15-6 15,3 14-15,-2 4 0,-4 5 16,-1 2-16,5 4 0,5 4 16,8 3-16,7 3 0,8 2 15,5 1-15,15 3 0,0 0 0,0 0 16,0 0-16</inkml:trace>
  <inkml:trace contextRef="#ctx0" brushRef="#br0" timeOffset="75461.53">11831 10246 0,'0'0'0,"0"0"0,12-11 0,0-1 0,0 2 0,1 2 0,-1 2 16,0 3-16,-2 4 0,-2 4 15,-3 5-15,-2 6 0,-2 4 16,-4 5-16,-2 5 0,-1-5 15,-3 4-15,-4 4 0,-2 3 0,-5 5 16,-1 2-16,-2 2 0,-2 4 16,-1 1-16,0 3 0,1 2 15,2 4-15,1 0 16,2 2-16,4-2 0,3 1 0,3-1 16,4-2-16,4 64 0,8-54 15,4-8-15,5-4 0,4-3 0,5 0 16,5-1-16,4-2 0,6-5 15,4-3-15,3-2 0,3-4 16,2-6-16,-1-5 0,-1-6 16,-4-4-16,14-5 0,-13-8 15,-6-8-15,-5-6 0,-7-7 16,-6-7-16,-4-13 0,-8 8 16,-4 2-16,-4 6 0,-1 9 15,-1 10-15,0-3 0,-1 3 0,1-1 16,0 2-16</inkml:trace>
  <inkml:trace contextRef="#ctx0" brushRef="#br0" timeOffset="75693.34">11352 10930 0,'0'0'0,"0"0"0,0 0 0,0 0 0,1-4 16,6-10-16,1 9 0,7 1 0,7 1 15,2 1-15,10 0 0,11 0 16,13 1-16,12 1 0,13-1 15,6 1-15,7 1 0,2 0 16,-2 1-16,-6-2 0,-12 1 16,-9-1-16,-69 0 0,55 2 15,-10-2-15,-22 0 0,-23 0 16,15 1-16,-15-1 0,0 0 16</inkml:trace>
  <inkml:trace contextRef="#ctx0" brushRef="#br0" timeOffset="76037.7">12891 11025 0,'0'0'0,"0"0"0,1 39 0,0-9 15,-1 1-15,0 2 0,0 2 16,-1 1-16,0 1 0,0 1 0,-1 0 16,0-1-16,1-1 15,0-30-15,-1 28 0,0 3 0,-1-3 16,1-2-16,0-5 0,0-5 15,0-3-15,0-4 0,0-3 16,0-3-16,0-3 0,2-2 16,-1-1-16,-6 7 0,6-10 15,0 0-15,-2-45 0,9-16 0,5-3 16,3 10-16,6-2 0,-3 15 16,6-1-16,4 0 0,1 5 15,4 4-15,0 2 0,0 3 16,9-3-16,-9 9 0,5 0 15,-15 10-15,-4 3 0,-10 5 16,-3 2-16,-5 2 0,0 0 16,0 0-16,0 0 0,0 0 0</inkml:trace>
  <inkml:trace contextRef="#ctx0" brushRef="#br0" timeOffset="76418.92">13517 11004 0,'0'0'0,"0"0"0,0 0 0,-4 34 0,0 0 0,1-7 16,-3 3-16,2 3 0,-1 3 15,-1 3-15,0 3 0,-1 1 16,2-1-16,0-2 0,2-3 16,1-3-16,2-33 0,-1 32 15,1 2-15,3 1 0,1-4 0,4-5 16,2-2-16,1-7 0,3-3 16,-1-4-16,1-5 0,0-3 15,-2-3-15,72-41 0,-25-10 16,-28 14-16,-5 0 0,-4 0 15,1-4-15,-3-1 0,-3 2 16,-3 0-16,-4 5 0,-2 6 16,-2 6-16,-3 7 0,-2 8 0,-1 8 15,2-11-15,-1 6 0,-1 4 16,0 3-16,-2 17 0,-1 22 16,-1 24-16,-1-9 0,3-9 15,3-3-15,4-2 0,1-3 16,4-2-16,4-4 0,3-5 15,3-5-15,3-5 0,2-6 16,0-6-16,-5-3 0,4-2 0,-15-1 16,2 0-16,-3-1 0,-1 0 15,-4 1-15,1-1 0,-2 1 16,3-1-16,-5 1 0</inkml:trace>
  <inkml:trace contextRef="#ctx0" brushRef="#br0" timeOffset="76833.12">14299 11370 0,'0'0'0,"0"0"0,0 0 0,14 6 0,1 1 0,2 0 0,2 0 15,5 0-15,-24-7 0,20 4 16,3-2-16,1 0 0,2-2 16,-24 0-16,26-1 0,10-4 15,0-3-15,-2-1 0,-1-4 16,-2 1-16,-3-6 0,-2 0 15,-4-2-15,-4-1 0,-4 1 16,-4-1-16,-5 1 0,-3 5 0,-3 5 16,-2 1-16,-46-35 0,-18 31 15,11 12-15,-10 10 0,20 4 16,17 4-16,-3 4 0,-68 56 16,51-37-16,6 1 0,5 1 15,11-1-15,6-3 0,7 6 16,10-1-16,9 1 0,10 0 0,9-3 15,7-4-15,6-5 0,6-1 16,7-2-16,6-5 0,3-6 16,1-6-16,1-8 0,-2-4 15,2-2-15,8-6 0,-28 2 16,-9-1-16,-11 1 0,-14 3 16,-3 1-16,-6 2 0,0 0 15,0 0-15</inkml:trace>
  <inkml:trace contextRef="#ctx0" brushRef="#br0" timeOffset="87046.32">5787 12914 0,'0'0'0,"0"0"0,0 0 0,2 3 0,0 1 0,7 10 0,-3-3 0,0 4 16,2 3-16,2 5 0,-1-3 15,0 4-15,2 3 0,3 2 16,1 2-16,3-2 0,2 5 15,0-5-15,-1-3 0,-4-4 0,0-4 16,-8-9-16,-7-9 0,0 0 16,4 3-16,1 5 0</inkml:trace>
  <inkml:trace contextRef="#ctx0" brushRef="#br0" timeOffset="87225.66">6074 13144 0,'0'0'0,"0"0"0,0 0 0,4 18 16,1 3-16,0 1 0,1 3 15,1-1-15,1 0 0,11 6 16,-19-30-16,7 13 0,-1-2 16,0-3-16,-6-8 0,0 0 15,0 0-15,0 0 0,0 0 0</inkml:trace>
  <inkml:trace contextRef="#ctx0" brushRef="#br0" timeOffset="87731.14">6487 13004 0,'0'0'0,"0"0"0,6 42 0,-2-9 16,0 2-16,-1 2 0,-1 3 15,-1 3-15,-1 3 0,0 2 16,-1 1-16,-1 1 0,0 0 16,-1 0-16,1-4 0,-1-1 15,3-41-15,-3 37 0,1 2 16,0-2-16,0-5 0,-1-5 16,2-5-16,0-5 0,0-5 15,1-4-15,-1-4 0,1-8 0,0 24 16,0-21-16,1-2 0,-1 0 15,1-2-15,9-40 16,3-22-16,0 6 0,-4 11 0,0 6 16,2 2-16,-1 2 0,1 4 15,1 5-15,0 3 0,2 5 16,2 4-16,-1 5 0,2 5 16,1 2-16,-2 3 0,13 7 15,5 7-15,-4 4 0,-5 3 0,-2 2 16,-4 2-16,-5-2 0,-5 0 15,-4 0-15,-4-1 0,-3-1 16,-6 4-16,-9 2 0,-3-2 16,-4-3-16,-3-2 0,-2-2 15,-2-4-15,0-2 0,-1-5 16,2-2-16,1-5 0,2-3 0,0-6 16,6-4-16,-4-11 0,12 7 15,4 2-15,4 4 0,2 4 16,2 4-16,-1-1 0,1 1 15,0-1-15,1 3 0</inkml:trace>
  <inkml:trace contextRef="#ctx0" brushRef="#br0" timeOffset="89852.43">7192 13614 0,'0'0'0,"0"0"0,-16-11 0,1 1 0,0-1 0,0 0 16,-2 1-16,-1 3 0,0 3 16,-2 2-16,20 2 0,-13 2 15,-3 1-15,1 4 0,-1 2 16,13-7-16,-14 11 0,-5 7 0,0 5 16,1 1-16,3 1 0,1 0 15,4-1-15,3 0 0,2-4 16,4-3-16,2-2 0,2-6 15,2 2-15,26 24 0,4-26 16,-10-10-16,36-14 0,-36 3 16,1-3-16,-2-3 0,-1-1 15,-2-3-15,-1 0 0,-2-1 0,-11 7 16,0 0-16,0 1 0,-1 0 16,-1 2-16,1 1 0,-3 10 15,1-8-15,-1 1 0,0-23 16,-1 28-16,0 3 0,-1 8 15,-1 4-15,-2 6 0,4-10 16,-2 16-16,-1 11 0,0 2 16,3-3-16,3 1 0,4-2 0,4-5 15,1-5-15,3-6 0,1-4 16,0-7-16,-2-3 0,2-2 16,-8-1-16,1 0 0,-6-1 15,9 0-15,-10 0 0,5-1 16,-2 1-16,1-1 0,-4 1 15,6-2-15,34-41 0,55-127 16,-74 119-16,-9 20 0,-5 8 16,-3 9-16,-4 10 0,1-1 15,-1 1-15,-1 2 0,-2 8 0,-1-1 16,-4 14-16,-19 45 0,5-11 16,7-14-16,1-1 0,2-2 15,3-4-15,2-5 0,2-6 16,2-7-16,2-7 0,0-2 15,0 1-15,1-1 0,0 0 16,0-1-16,2-1 0,-2 0 0,0-3 16,2 2-16,44-31 0,6-34 15,-24 22-15,-9 9 0,-2 2 16,-1 1-16,-3 2 0,-1 4 16,-2 4-16,-4 6 0,-3 7 15,-2 4-15,1-1 0,2 0 16,3 5-16,-4 1 0,-1 1 15,2 6-15,2 18 0,3 14 16,0 6-16,1-7 0,2-10 0,0-5 16,1-4-16,2-4 0,3-3 15,1-2-15,-1-4 0,1-2 16,-2-4-16,1-2 0,1-3 16,5-5-16,0-5 0,-3-3 15,-3-1-15,-2 0 0,-2-2 16,-3-1-16,-4-5 0,-1-1 0,-4 1 15,-2 2-15,-3 6 0,-2-1 16,-2 4-16,-3 2 0,1 6 16,-3 3-16,1 1 0,-13 5 15,-25 21-15,9 3 0,13-4 16,3-1-16,5-1 0,5-1 16,5-2-16,2-4 0,4-7 15,1-5-15,1 2 0,1 2 16,1 0-16,1-4 0,1 2 0,3-2 15,-1-3-15,-1 2 0,4-4 16,35-18-16,29-44 0,-35 24 16,-15 11-16,-5 4 0,-3 2 15,-3 3-15,-3 6 0,-3 3 16,-3 5-16,0 1 0,-3 4 16,4-3-16,-1 2 0,2 7 15,-4-1-15,0 1 0,0 4 0,1 7 16,3 24-16,3 8 0,3-13 15,-1-12-15,4-4 0,0-6 16,-1-6-16,0-3 0,0-3 16,3-2-16,19-9 0,1-9 15,-6-2-15,-4-1 0,-1-2 16,0-3-16,-3 1 0,0-2 16,-4 1-16,-5 3 0,-2 4 15,-3 3-15,-4 7 0,-2 5 0,0 1 16,-1-1-16,-1 1 0,-2 3 15,-5 8-15,-1 3 0,-12 23 16,-7 17-16,10-16 0,5-3 16,0-3-16,3-3 0,2-5 15,2-5-15,3-6 0,1-2 16,1-4-16,0 2 0,0 2 16,2-1-16,-2-6 0,1 5 15,0-4-15,3 3 0,-3-4 0,3 2 16,-3-1-16,4-1 0,10-3 15,75-67-15,-13-6 0,-44 44 16,-12 17-16,-6 6 0,-3 6 16,-4 0-16,-5 3 0,3-1 15,3 3-15,2 2 0,6 10 16,-2 5-16,-4 1 0,-1-2 0,-1 4 16,2 2-16,0-5 0,-1-5 15,-1-3-15,1-4 0,1-1 16,0-3-16,-1-2 0,-1 1 15,1-2-15,6-3 0,7-6 16,0-8-16,-3-3 0,-5-1 16,-4 1-16,-3 2 0,-3-1 15,-1 2-15,-3 4 0,-1 8 16,-1-2-16,-1-5 0,-4 2 0,2 7 16,0 0-16,-2 3 0,1-1 15,-13 5-15,-55 35 0,23-3 16,22-14-16,8-1 0,4-1 15,5-1-15,4-3 0,4-7 16,3-8-16,0 8 0,1-2 16,1-1-16,-1-4 0,5 3 0,2-2 15,-1-1-15,2-2 0,25-11 16,40-36-16,-33 13 0,-15 10 16,-6 6-16,-3 2 0,-2 3 15,-5 5-15,-5 4 0,-3 2 16,0 0-16,2 0 0,1 2 15,-4 8-15,-1-3 0,-2 0 16,1 1-16,-6 13 0,-6 20 16,3-3-16,3-8 0,4-8 15,3-7-15,0-6 0,2 4 0,2 1 16,2-5-16,0-1 0,2-2 16,-1-2-16,0-1 0,2-2 15,30-11-15,44-34 0,-35 7 16,-12 7-16,-5 1 0,-2 2 15,0 3-15,-2 1 0,-2 3 16,-1 6-16,-3 4 0,-4 3 16,-4 6-16,-11 2 0,7 0 0,-1 3 15,-6-2-15,5 5 0,0 3 16,-5-1-16,-1 0 0,-1 0 16,-6 18-16,-35 40 0,5-20 15,12-18-15,4-7 0,2-3 16,0-4-16,4-4 0,3-4 15,7-3-15,-1-1 0,-1 0 16,-1-3-16,4-4 0,4-6 0,3-5 16,24-41-16,1 3 0,-4 13 15,-2 2-15,1 0 0,1-1 16,-4 9-16,-5 5 0,-2 7 16,-6 7-16,-5 9 0,-1 0 15,-2 4-15,0 0 0,0 0 16</inkml:trace>
  <inkml:trace contextRef="#ctx0" brushRef="#br0" timeOffset="90007.86">9766 13279 0,'0'0'0,"0"0"0,0 0 0,-1 17 0,0 1 0,-2 1 0,-1 3 0,-2 1 0,-2-4 16,1 2-16,7-21 0,-8 17 15,1 0-15,-4 6 0,3-4 16,0-2-16,1-3 0,7-14 0,0 0 15,-2 2-15,-1 4 0,2-5 16,-2 5-16</inkml:trace>
  <inkml:trace contextRef="#ctx0" brushRef="#br0" timeOffset="90133.29">9978 13300 0,'0'0'0,"0"0"16,0 0-16,-11 23 0,-1 4 0,-1-1 15,-3 0-15,-12 16 0,28-42 16,-12 17-16,2-2 0,1-4 0,3-2 15,6-9-15,0 0 0,0 0 16,0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41:41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12297 16745 0,'0'0'0,"0"0"0,0 0 0,0 0 0,0 0 0,0 0 0,32 0 0,-22 0 0,1-1 16,2 1-16,2 0 0,1 0 15,5 0-15,-21 0 0,15 0 16,1 1-16,3 1 0,0-1 15,-17 0-15,21 0 0,9 0 16,5 0-16,5 1 0,1-2 16,5 1-16,1-1 0,5 0 15,4-1-15,4 1 0,3 0 0,4-2 16,6 2-16,2 0 0,5 0 16,2 0-16,5 0 0,3 0 15,5-1-15,3-2 0,5 0 16,4-1-16,2 0 0,5 0 15,3 0-15,2 0 0,4 1 16,0-1-16,2 0 0,1 0 16,2 1-16,-2 0 0,0 0 0,-1-1 15,-2 0-15,-1-1 16,-3 3-16,-1-1 0,-4 3 0,-2 0 16,-3 2-16,-3-1 0,-5 1 15,-3 1-15,-5 1 0,-5 0 16,-4 1-16,-7 0 0,-9 1 15,-6-1-15,-9 1 0,53 10 16,-58-7-16,-45-8 0,5 1 16,-10-2-16,0 0 0,0 0 0,0 0 15,0 0-15,0 0 0,0 0 16</inkml:trace>
  <inkml:trace contextRef="#ctx0" brushRef="#br0" timeOffset="644.8">13921 17208 0,'0'0'0,"0"0"0,-13-17 0,-3 2 0,1 1 16,-4 0-16,-2 1 0,21 13 15,-16-8-15,-2 1 0,-1 2 0,-2 0 16,20 5-16,-20-2 0,-6 0 16,-3 4-16,-2 3 0,0 4 15,3 1-15,2 3 0,3 1 16,2 2-16,3 1 0,5 0 16,1-1-16,5 1 0,3-3 15,2-2-15,9 25 0,13-11 16,3-9-16,-1-7 0,1-5 15,1-2-15,29-4 0,-25-3 16,2-3-16,-1-4 0,1-2 0,-2-3 16,-15 4-16,1 1 0,-13 11 15,13-12-15,49-48 0,-44 45 16,-2 1-16,-2 2 0,-13 10 16,-1 2-16,0 0 0,0 0 15,-2 5-15,-10 26 0,9-18 16,-1 4-16,0 2 0,-1 3 0,1 3 15,1-11-15,-1 11 0,0 3 16,1 0-16,1-3 0,2-1 16,2-1-16,2 2 0,2-5 15,3-2-15,6 4 0,-7-13 16,-1-3-16,-2-1 0,-1-2 16,-2-1-16,0 0 0,0-1 15,1 1-15,-2-1 0</inkml:trace>
  <inkml:trace contextRef="#ctx0" brushRef="#br0" timeOffset="913.81">14258 17017 0,'0'0'0,"0"0"0,20 2 0,-1-1 0,3 1 0,0 0 15,1-1-15,1 1 0,-24-2 16,18 0-16,-2-1 0,2 0 16,-1 1-16,0-1 0,-14 1 15,14-1-15,1 1 0,9 0 16,-15 0-16,0 0 0,-3 0 16,0 0-16,-4 0 0,0 0 0,0 0 15,0 0-15,-2 0 0</inkml:trace>
  <inkml:trace contextRef="#ctx0" brushRef="#br0" timeOffset="1083.83">14152 17314 0,'0'0'0,"0"0"0,0 0 0,20 8 0,3 0 16,0-1-16,4-1 0,-27-6 0,20 4 15,2-2-15,2-2 0,2 0 16,-24 0-16,33-1 0,-1 0 15,-2-2-15,-4 1 0,-2 0 16,-13 0-16,4 0 0,-5 1 16,-2-1-16,-2 1 0</inkml:trace>
  <inkml:trace contextRef="#ctx0" brushRef="#br0" timeOffset="1535.81">14932 17012 0,'0'0'0,"0"0"0,26-7 0,-2 1 16,3 2-16,1 0 0,-28 4 15,19-1-15,3 3 0,-1 1 0,2 2 16,-21-4-16,21 6 0,4 1 16,-1 1-16,-2 3 0,-3-1 15,-3 0-15,-5-1 0,-4-1 16,-4-2-16,-1-4 0,-3 0 15,-51 46-15,29-46 0,-3-1 16,-2 0-16,-2-2 0,-1 1 16,2-1-16,2 0 0,3 0 15,5 0-15,17 0 0,0 0 0,-22 8 16,24-1-16,-2-7 0,4 7 16,7 6-16,17 20 0,2 1 15,-5-1-15,-1 0 0,-2-1 16,-3 0-16,-5 0 0,-4-1 15,-3-1-15,-6-3 0,-5-2 16,-5 0-16,-6-5 0,-8-3 0,-6-6 16,-5-5-16,-5-7 0,-13-7 15,16 1-15,4-1 0,6 0 16,6 2-16,13 3 0,1 1 16,1 0-16,2 1 0,-1-1 15</inkml:trace>
  <inkml:trace contextRef="#ctx0" brushRef="#br0" timeOffset="2040.89">12449 15329 0,'0'0'0,"0"0"0,31-7 0,0 1 0,-3 1 0,4-1 0,4 1 15,8-2-15,6 0 0,8-2 16,9 0-16,8-2 0,6-1 0,6-1 16,7 0-16,7 0 0,4 0 15,6 1-15,3 0 0,5 1 16,5 0-16,3 2 0,4 3 16,2 0-16,0 3 0,3 1 15,0 1-15,1 2 0,0 2 16,-2 2-16,0 2 0,-3 1 15,-2 0-15,-3 2 0,-3-1 16,-5 2-16,-6 0 0,-6 1 0,-5 1 16,-6 0-16,-6 0 0,-7 1 15,-8-1-15,-13-2 0,-11-2 16,16 2-16,-37-6 0,-4 0 16,-26-5-16,0 0 0,0 0 15,0 0-15,0 0 0,0 0 16,0 0-16,0 0 0,0 0 0</inkml:trace>
  <inkml:trace contextRef="#ctx0" brushRef="#br0" timeOffset="2598.44">13203 15651 0,'0'0'0,"0"0"0,0 0 0,-5 26 0,-1 1 0,1 0 0,-1 2 15,1-7-15,-2 3 0,-2 1 0,0 3 16,-2 0-16,-1 0 0,-1 2 15,-1-2-15,2 0 0,-1-4 16,13-23-16,-13 23 0,1 1 16,-1-2-16,3-4 0,1-3 15,3-4-15,0-2 0,6-11 16,-6 11-16,3-6 0,2-1 16,5-8-16,-1 0 0,0-1 0,10-12 15,27-40-15,-3 7 0,-13 18 16,-3 6-16,0 3 0,0 3 15,0 3-15,-1 3 0,0 3 16,-1 3-16,-2 1 0,-4 5 16,-5 1-16,1 2 0,8 4 15,-6 0-15,-9-3 0,3 4 16,-1 3-16,-2-4 0,-1 1 16,-2 0-16,-8 22 0,-31 20 15,3-19-15,9-11 0,1-3 0,1-3 16,1-1-16,3-5 0,1-3 15,9-3-15,-9-2 0,5-1 16,7 0-16,3 1 0,1-1 16,2 1-16,-1 1 0,2 0 15,-1-1-15,3 1 0</inkml:trace>
  <inkml:trace contextRef="#ctx0" brushRef="#br0" timeOffset="2817.91">13792 15675 0,'0'0'0,"0"0"0,0 0 0,30 2 0,0 0 0,0 0 0,-30-2 16,21 0-16,2 0 0,-1 1 16,1-1-16,-21 0 0,20 0 15,6 0-15,15-1 0,-14-1 16,-5 0-16,-2 1 0,-3-1 15,-10 1-15,2 0 0,-2-1 16,-2 2-16,-1-1 0</inkml:trace>
  <inkml:trace contextRef="#ctx0" brushRef="#br0" timeOffset="3018.62">13835 15848 0,'0'0'0,"5"2"0,12 4 0,-4-3 16,3 1-16,5-1 0,-21-3 15,17 1-15,5-1 0,2 0 16,4-3-16,-25 3 0,29-4 16,109-34-16,-100 27 0,-3 1 0,-38 10 15,33-8-15,-13 2 0,-18 6 16,15-5-16,-2 1 0,-5 1 16</inkml:trace>
  <inkml:trace contextRef="#ctx0" brushRef="#br0" timeOffset="3233.1">14709 15562 0,'0'0'0,"0"0"16,0 0-16,-6 12 0,1 0 0,-2 1 16,-2 3-16,-1 2 0,-1 3 0,2-3 15,-2 3-15,1 2 0,-1 4 16,-1 2-16,0-1 0,0 2 16,-1 0-16,1-1 0,0 0 15,11-27-15,-9 25 0,-1 4 16,0-3-16,2-1 0,4-5 15,1-5-15,2-1 0,2-12 16,-1 8-16,1 2 0,2-3 0,-2-11 16,0 2-16,0 1 0,1-1 15,0 2-15</inkml:trace>
  <inkml:trace contextRef="#ctx0" brushRef="#br0" timeOffset="3569.99">14796 15819 0,'0'0'0,"0"0"0,-10 24 16,0-1-16,3 0 0,1-1 15,6 0-15,3-1 0,4-3 16,4-3-16,-11-15 0,10 10 16,3-2-16,0-1 0,3-1 15,-15-6-15,15 4 0,6-1 16,3-2-16,2-3 0,3-3 0,0-4 15,-2-2-15,-4-4 16,-1-1-16,-3-4 0,-3-2 0,13-59 16,-26 37-16,-6 9 0,-5 3 15,-4 4-15,-4 3 0,-2 3 16,-3 3-16,-3 4 0,1 2 16,-1 3-16,3 2 0,5 3 15,4 2-15,4 1 0,-1 0 16,5 1-16,-4-1 0,7 2 0,-9-2 15,9 2-15,0 0 0,0 0 16,0 0-16,0 0 0</inkml:trace>
  <inkml:trace contextRef="#ctx0" brushRef="#br0" timeOffset="3898.86">15347 15675 0,'0'0'0,"0"0"0,-20 21 0,-1 1 0,0-1 15,3 3-15,18-24 0,-14 18 16,4 1-16,1-1 0,2 0 16,3 0-16,3-15 0,0 15 15,4 2-15,6 7 0,7-2 16,6-2-16,3-4 0,3-3 16,3-2-16,2-4 0,0-2 15,1-4-15,0-1 0,-1-3 0,1-5 16,-2-2-16,61-46 0,-61 17 15,-15 5-15,-8 0 0,-5-1 16,-6-4-16,-8-5 0,-10-3 16,-10-3-16,-3 7 0,-8 1 15,-7 0-15,-6 2 0,-2 2 16,1 4-16,6 5 0,49 26 16,-40-21-16,0 2 0,22 11 0,10 5 15,2 0-15,6 3 0</inkml:trace>
  <inkml:trace contextRef="#ctx0" brushRef="#br0" timeOffset="4331.83">12595 14013 0,'55'-23'0,"4"2"0,6 5 0,9 4 0,9 0 0,7 1 0,6-4 16,9 1-16,10 1 0,9 0 15,7 3-15,9 5 0,7 5 16,5 0-16,2 2 0,3 1 15,1 5-15,4 6 0,7 1 16,2 1-16,1 3 0,-4 2 16,-5 1-16,-10 0 0,-8 2 15,-12 1-15,-10 4 0,-12 3 16,-13-4-16,-13-4 0,-14-3 0,-71-21 16,0 0-16,0 0 0,56 16 15,13 3-15,-69-19 0,0 0 16,0 0-16,0 0 0,0 0 15,0 0-15,0 0 0,0 0 16</inkml:trace>
  <inkml:trace contextRef="#ctx0" brushRef="#br0" timeOffset="4710.92">13419 14287 0,'0'0'0,"0"0"0,-21-4 0,0 0 0,-2 2 0,-1 3 0,-1 3 16,6 2-16,1 1 0,0 3 0,2 1 16,0 1-16,3 1 0,0 1 15,2 2-15,10-14 0,-7 15 16,0 3-16,5-1 0,3-3 16,3 7-16,10 3 0,5-1 15,5-5-15,4-5 0,4-3 16,2-3-16,92-3 0,-53-11 15,-41 0-15,-5 2 0,-6-1 0,-8 2 16,-6 1-16,-1-1 0,-2 2 16,2-1-16,-5 1 0</inkml:trace>
  <inkml:trace contextRef="#ctx0" brushRef="#br0" timeOffset="7302.74">20686 11879 0,'0'0'0,"0"0"0,4 31 0,0 0 16,-1-6-16,1 3 0,-1 2 0,1 1 15,-2 1-15,1 0 0,-3 1 16,-1 0-16,-1-1 0,1-29 16,-1 29-16,-2 5 0,-2-1 15,0-4-15,-1-2 0,-1-5 16,1-1-16,0-5 0,1-4 15,2-3-15,0-5 0,4-7 16,-3 11-16,1-7 0,9-6 16,-1-4-16,4-8 0,25-38 0,-1-1 15,-12 16-15,-2 6 0,-2 2 16,-2 4-16,-2 3 0,-1 5 16,-4 4-16,-2 4 0,-1 4 15,-2 1-15,0 1 0,2 1 16,-1 1-16,8 7 0,-4 0 15,4 13-15,5 13 0,-2-1 0,0 0 16,0 0-16,0-5 0,2 0 16,3-2-16,2-1 0,2-3 15,0-1-15,5-1 16,1-2-16,-1-2 0,1-3 0,0-2 16,-1-4-16,-3-4 0,-3-2 15,2-4-15,1-3 0,-1-6 16,-4-4-16,-2-1 0,-5-3 15,-5 1-15,-5 1 0,-3 5 0,-2 5 16,-3-8-16,-7-6 0,-5 5 16,0 7-16,-1 3 0,2 4 15,2 3-15,3 1 0,2 2 16,-11 3-16,-6 10 0,9 4 16,7-2-16,5-4 0,2-3 15,2 3-15,14 21 0,13 1 16,2-11-16,-3-7 0,2-2 0,4-5 15,6-1-15,3-5 0,2-1 16,3-9-16,0-3 0,-3-5 16,1-5-16,-5-5 0,-2-4 15,-5-3-15,-3-1 0,-1-6 16,-3-3-16,-2-2 0,-4-2 16,-7 3-16,-1-21 0,-10 18 15,-5 5-15,-4 5 0,-4 4 16,-5 3-16,-2 8 0,-1 3 0,-1 5 15,-1 5-15,0 5 0,0 4 16,-10 6-16,-3 9 0,3 4 16,3 3-16,3 4 0,4 3 15,3 4-15,6 2 0,5 1 16,3 3-16,4 2 0,8 3 16,5 1-16,5-3 0,4-2 15,5-4-15,2-4 0,4-4 16,2-6-16,3-3 0,2-3 0,-1-7 15,1-5-15,1-6 0,1-5 16,-1-3-16,-1-7 0,-2-4 16,-2-5-16,-1-5 0,-1-4 15,-6-2-15,-2-3 0,-1-5 16,-4-2-16,-5-2 0,-4 3 16,-2-21-16,-8 18 0,-5 4 0,-5 3 15,-4 7-15,-2 5 0,-4 6 16,-1 5-16,-4 5 0,0 6 15,-1 6-15,-2 2 0,-10 11 16,1 5-16,3 6 0,3 4 16,3 5-16,6 6 0,3 2 15,6 4-15,5 2 0,5 4 16,5 5-16,5 1 0,7 1 16,1-5-16,5 0 0,5-2 0,2-4 15,3-2-15,2-5 0,2-4 16,2-5-16,-1-5 0,16 2 15,-12-11-15,-1-7 0,-1-3 16,-1-6-16,1-4 0,1-5 16,-2-3-16,-5-5 0,-3-2 15,-4-2-15,-5-1 0,-5 1 16,-4 1-16,-4 3 0,-4 5 0,-2 4 16,-1 4-16,0 1 0,0-4 15,-1 7-15,-1-5 0,-11-4 16,6 9-16,0 2 0,0 0 15,-13 11-15,-14 23 0,14 0 16,9-10-16,5-6 0,3-2 16,3-3-16,5 8 0,11 4 15,6-4-15,1-4 0,2-6 16,2-3-16,0-5 0,-2-3 0,0-3 16,4-6-16,-1-5 0,-4-5 15,-4-4-15,-4-3 0,-4-3 16,-1-4-16,-5-1 0,-3 0 15,-5-1-15,-7-3 0,-7 0 16,-5 1-16,-8 4 0,-5 2 16,-8 2-16,-4 3 0,-3 4 15,-3 0-15,-5 1 0,-3 1 16,1 1-16,2 2 0,8 2 0,-3 0 16,21 6-16,8 3 0,17 3 15,-1-1-15,6 2 0,0 0 16,0 0-16</inkml:trace>
  <inkml:trace contextRef="#ctx0" brushRef="#br0" timeOffset="7581.53">19889 11142 0,'0'0'0,"0"0"0,2 22 0,1 0 0,2 2 0,0 1 0,4 0 16,-9-25-16,7 18 0,1-2 15,20 21-15,-28-37 0,0 0 16,9 13-16,0-3 0,-5-4 15,-4-6-15,0 0 0,0 0 0,0 0 16</inkml:trace>
  <inkml:trace contextRef="#ctx0" brushRef="#br0" timeOffset="7734.98">20151 11064 0,'0'0'0,"0"0"0,-2 4 0,-4 7 15,4-1-15,1 2 0,4 2 16,3 2-16,5 4 0,2 0 15,16 10-15,-11-12 0,-18-18 0,4 4 16,4 4-16,-2 0 0,-6-8 16,0 0-16,0 0 0,0 0 15</inkml:trace>
  <inkml:trace contextRef="#ctx0" brushRef="#br0" timeOffset="7997.9">23096 11468 0,'0'0'0,"0"0"16,-16 33-16,0-1 0,1-7 0,1-1 15,14-24-15,-12 22 0,-2 3 16,2-3-16,1-4 0,3-3 16,8-15-16,0 0 0,0 1 15,-4 7-15,4-8 0,0 0 16</inkml:trace>
  <inkml:trace contextRef="#ctx0" brushRef="#br0" timeOffset="8115.02">23546 11854 0,'0'0'0,"0"0"0,0 0 0,-3 26 0,-2 0 0,-2 0 16,-4 1-16,-24 17 0,35-44 16,-15 18-16,3-3 0,1-2 15,4-3-15,7-10 0,0 0 16,0 0-16,0 0 0</inkml:trace>
  <inkml:trace contextRef="#ctx0" brushRef="#br0" timeOffset="9311.83">13429 13135 0,'0'0'0,"0"0"0,-19-14 0,1-2 0,-2 3 16,0 1-16,-4 5 0,24 7 15,-17-2-15,-2 2 0,-2 2 16,-1 4-16,19-5 0,-21 8 15,-5 7-15,0 4 0,2 3 16,2 3-16,4 1 0,2 1 16,5 1-16,4-2 0,2-1 0,5-3 15,4-4-15,2 2 0,5 0 16,4-4-16,44 11 0,-17-24 16,-6-7-16,21-12 0,-25 0 15,0-3-15,-1-6 0,-1-5 16,-17 8-16,21-43 0,-11 23 15,-2-2-15,0-1 0,-5 4 16,1-6-16,-5-1 0,-3-1 0,-3-1 16,-3-1-16,-2 1 0,-2 2 15,0 5-15,0 6 0,1 7 16,0 7-16,1 7 0,1 8 16,-1 1-16,1 1 0,1 0 15,0 5-15,0 2 0,4 18 16,2 21-16,4 53 0,-7-53 15,-2 2-15,0 5 0,-2 4 16,1 2-16,1 0 0,1 2 0,1-4 16,1-10-16,2 3 0,0-4 15,2-5-15,2-6 0,1-5 16,-1-5-16,3-5 0,-1-7 16,-1-2-16,7 0 0,-8-3 15,-4-3-15,2 0 0,-4 1 16,0-1-16,-2 0 0,4 0 0,1 0 15,-1 0-15</inkml:trace>
  <inkml:trace contextRef="#ctx0" brushRef="#br0" timeOffset="11325.17">12386 12177 0,'0'0'0,"0"0"0,3 1 0,1 0 0,12 2 0,-7-2 15,4-1-15,3-1 0,6-2 16,-1 1-16,3-3 0,6 0 16,4-1-16,8 0 0,3-1 15,7-1-15,4 1 0,6 0 16,6-1-16,5 1 0,6 0 0,5-1 15,3 1-15,5 0 0,5 0 16,3 1-16,4 2 0,6 0 16,2 0-16,4-2 0,4-1 15,3 3-15,3 1 0,1 0 16,4 1-16,-1 0 0,1 0 16,1 0-16,1 2 0,1 0 0,1 2 15,2 2-15,1 2 0,2 3 16,0 1-16,2 2 0,-5 1 15,-1 1-15,-3-1 0,2 1 16,-4 0-16,-2 0 0,-4-1 16,-5 0-16,-6-3 0,-6 0 15,-7-1-15,-6-3 0,-8 1 16,-8-1-16,-11-1 0,-10 0 16,48 1-16,-59-4 0,-15-2 15,-10-1-15,1-1 0,-16 2 0,2-1 16,-8 1-16,11-2 0,-12 2 15,0 0-15,0 0 0,0 0 16,0 0-16</inkml:trace>
  <inkml:trace contextRef="#ctx0" brushRef="#br0" timeOffset="29721.06">20726 6711 0,'0'0'0,"0"0"0,0 4 0,0 10 0,0-2 0,-2 4 0,0 4 0,-1 4 0,0-4 15,-3 5-15,1 3 0,-2 4 16,0 0-16,-1 1 0,-2 5 15,2-4-15,0-3 0,2-6 16,-1-4-16,4-10 0,3-11 0,0 0 16,0 0-16,-2 8 0</inkml:trace>
  <inkml:trace contextRef="#ctx0" brushRef="#br0" timeOffset="29904.5">20886 6854 0,'0'0'0,"0"0"0,0 0 0,3 36 0,-2 1 0,-1-8 16,0 1-16,0 5 0,-1-2 15,-4 47-15,5-80 0,0 0 16,-2 27-16,1-2 0,0-12 16,0-3-16,1-10 0,0 0 15,0 0-15</inkml:trace>
  <inkml:trace contextRef="#ctx0" brushRef="#br0" timeOffset="30550.05">21552 7224 0,'0'0'0,"0"0"0,-3-3 0,-7-6 0,2 3 16,-2 2-16,-3-1 0,-2 4 16,-6 1-16,-3 1 0,6 4 15,-5 2-15,-2 2 0,-2 4 16,-2 3-16,0 2 0,0 2 16,1 2-16,2 1 0,3-1 0,3 0 15,20-22-15,-16 20 16,1 1-16,3-1 0,5-2 0,3-6 15,2-5-15,2-4 0,-1 2 16,5 10-16,7-6 0,0-6 16,0-3-16,110-57 0,-102 40 15,1-1-15,0-2 16,-2-4-16,-1-1 0,-2-1 0,-3-3 16,-4 1-16,-3 0 0,-3 2 15,0 2-15,-2 3 0,-1 5 16,0 4-16,1 12 0,0 0 0,-4-14 15,3 17-15,1 3 0,2 4 16,2 3-16,3 5 0,3 4 16,1 4-16,1 4 0,3 4 15,-3-3-15,4 11 0,1 3 16,-1 3-16,-2 1 0,-3 2 16,-3 1-16,-5 2 0,-3 3 15,-4 0-15,-3 1 0,-5 0 0,-1-8 16,-5 2-16,-3-1 0,-3-2 15,-3-2-15,-3-2 0,-3-4 16,-3-3-16,-2-4 0,-1-6 16,2-6-16,-23 5 0,20-16 15,4-7-15,-2-7 0,3-5 16,6-4-16,-4-4 0,16 6 0,4 1 16,6 4-16,2 2 0,3 1 15,0 0-15,0 0 0,2 2 16,0 0-16</inkml:trace>
  <inkml:trace contextRef="#ctx0" brushRef="#br0" timeOffset="30939.23">21722 7333 0,'0'0'0,"0"0"0,3 32 0,3 0 0,1-2 0,2-4 0,4-3 0,-13-23 15,11 13-15,2-2 0,3-4 16,0-1-16,-16-6 0,17 2 0,5-2 16,8-6-16,2-4 0,-2-3 15,-2-3-15,-4-3 0,-2-1 16,-3-2-16,-5-2 0,-3-1 15,-4-1-15,-5-1 0,-5-1 16,-6-4-16,-65-63 0,26 63 16,8 14-16,0 6 0,-2 5 15,0 6-15,-2 4 0,2 5 0,6 2 16,5 1-16,6-1 0,-2 4 16,15-7-16,5-3 0,2-1 15,2-1-15,3-2 0,0 0 16,0 0-16,0 0 0,0 0 15</inkml:trace>
  <inkml:trace contextRef="#ctx0" brushRef="#br0" timeOffset="31306.53">22318 7107 0,'0'0'0,"0"0"0,-14 29 16,2 0-16,0 1 0,12-30 15,-7 23-15,2-2 0,2-1 16,2-1-16,2-1 0,-1-13 16,3 14-16,5 2 0,4-1 0,3-2 15,4-4-15,3-4 0,0-3 16,3-3-16,1-4 0,6-4 16,1-4-16,-2-4 0,-2-1 15,-3-3-15,-2-3 0,-4-1 16,20-61-16,-34 35 0,-7 10 15,-7-1-15,-5 1 0,-6 3 0,-10-3 16,1 13-16,-5 4 0,-3 4 16,-3 6-16,-1 4 0,0 6 15,2 6-15,3 4 0,6 3 16,6 0-16,9 1 0,10-2 16,9-3-16,6-2 0,2-2 15,1-2-15,0-1 0,-3-2 16,-2 0-16,0-1 0,-9 0 15,0 0-15,0 0 0,0 0 0</inkml:trace>
  <inkml:trace contextRef="#ctx0" brushRef="#br0" timeOffset="31739.93">23321 6448 0,'0'0'0,"0"0"0,-1 6 0,-1 11 0,2-17 16,-7 25-16,1-8 0,-3 4 15,1-2-15,-1 3 0,-1 5 0,-2 4 16,0 1-16,0 5 0,1 0 16,1 1-16,2 0 0,2-2 15,1-1-15,5-33 0,-3 31 16,2 5-16,2-2 0,1-2 16,2-2-16,1-5 0,1-4 15,-1-3-15,0-5 0,-1-3 16,-1-5-16,-3-7 0,7 20 0,-7-19 15,0 2-15,-1-3 0,0 1 16,-31-14-16,-13-8 0,3 6 16,8 7-16,3 2 0,1 4 15,1 2-15,-2 4 0,-1 3 16,4 4-16,3 2 0,0 5 16,2 5-16,4 0 0,7 2 15,7 0-15,5 0 0,7 3 16,10-2-16,10-5 0,5-5 0,2-5 15,7-6-15,12-9 0,5-7 16,-7-4-16,1-3 0,-7 0 16,-1-2-16,-14 6 0,-8 2 15,-14 7-15,-2 1 0,-6 4 16,0 0-16,0 0 0</inkml:trace>
  <inkml:trace contextRef="#ctx0" brushRef="#br0" timeOffset="32260.4">23508 6686 0,'0'0'0,"0"0"0,-2 52 0,2-52 0,0 40 0,1 2 16,-1-2-16,0-2 0,-1-1 0,-1-1 15,1-1-15,-1-5 0,1 0 16,0-3-16,0-23 0,0 21 15,-1 2-15,1-4 0,0-4 16,0-4-16,1-7 0,0-2 16,0-1-16,0-2 0,0 1 15,0 2-15,9-18 0,-7 4 16,5-17-16,25-108 0,-23 98 16,0-2-16,2 0 0,3 1 0,0 4 15,2 5-15,0 6 0,-3 11 16,2 2-16,0 4 0,-3 4 15,8 4-15,8 13 0,-6 7 16,-5 0-16,-4 0 0,-2 1 16,-3 0-16,-4-2 0,-3-2 15,-3-3-15,-6 7 0,-6 0 16,-4 0-16,-4-4 0,-1-1 0,-1-2 16,-3-3-16,-1 0 0,0-4 15,1-1-15,2-3 0,2-2 16,6-3-16,5-1 0,5-1 15,2 0-15,-1 0 0,-6-1 16,-1-2-16,-3-4 0,11 6 16,0-2-16,1 1 0,1 0 0,1 0 15,0 1-15,0 0 16,0-1-16,1 1 0</inkml:trace>
  <inkml:trace contextRef="#ctx0" brushRef="#br0" timeOffset="33319.64">23896 7041 0,'0'0'0,"0"0"0,12-2 0,3 2 0,1-3 16,4-2-16,2-2 0,1-4 15,-23 11-15,18-7 0,0-3 16,-1 0-16,-1-1 0,-15 11 0,14-11 16,2-4-16,-1 0 0,-2-1 15,-3 2-15,-4 1 0,0 3 16,-4 1-16,-1 2 0,-1 2 16,-1 1-16,0 1 0,0 1 15,0-5-15,-120-43 0,96 55 16,-1 2-16,-2 4 0,2 4 15,-2 4-15,1 5 0,3 4 16,4 3-16,5 5 0,4 1 0,3 1 16,4-2-16,4 0 0,4-2 15,0-11-15,3 4 0,3 1 16,2-1-16,1-4 0,3-2 16,0-4-16,1-4 0,0-3 15,0-3-15,0-3 0,-3-2 16,-1-2-16,6-2 0,12-8 15,1-7-15,-3-3 0,-3-2 16,-1-3-16,3-4 0,-1-3 0,-1-2 16,-1-3-16,-4-2 15,-1-1-15,-1 0 0,-4 1 0,-1 4 16,-2 4-16,-2 3 16,-1 7-16,-3 4 0,-2 6 0,0 4 15,-2 1-15,-2 4 0,2-1 16,0-1-16,3 4 0,-3 8 15,-2-1-15,-1 1 0,-1 20 16,-9 67-16,1-16 0,3-21 0,0 1 16,-3 4-16,-3 0 0,-2 3 15,-4 4-15,-2 0 0,-4 1 16,-2 0-16,-2-3 0,-2 0 16,-1-5-16,-2-3 0,2-6 15,1-7-15,1-6 0,1-7 16,-4-1-16,5-9 0,3-7 15,2-6-15,3-5 0,4-4 16,2-3-16,-6-6 0,0-10 0,9-6 16,4-4-16,10-2 0,7-12 15,8 2-15,5 2 0,6 1 16,6 1-16,3 3 0,6-1 16,7-2-16,5 2 0,5-2 15,2 1-15,2-1 0,0-2 0,1 0 16,-1 0-16,1-3 0,-2 1 15,-2-3-15,-2 0 0,-5-2 16,-5 1-16,-4-2 0,-5 0 16,-7 1-16,-7 3 0,-6 0 15,-4-7-15,-8 9 0,-7 2 16,-5 2-16,-6 2 0,-5 5 16,-2 5-16,-5 5 0,-3 4 15,-1 8-15,0 4 0,-2 6 0,-5 8 16,1 8-16,3 7 0,5 4 15,7 2-15,3 1 0,8 2 16,6 4-16,8 1 0,6-1 16,7-3-16,6-3 0,6-5 15,4-5-15,5-5 16,2-3-16,3-5 0,1-4 0,1-3 16,1-4-16,-1-3 0,-3-4 15,-2-4-15,-2-3 0,2-3 0,-14 3 16,-6 2-16,-7 2 0,-8 4 15,-8 4-15,1-1 0,-4 3 16,0 0-16,0 0 0</inkml:trace>
  <inkml:trace contextRef="#ctx0" brushRef="#br0" timeOffset="34211.58">25531 6321 0,'0'0'0,"0"0"0,0 0 0,-3 11 0,-1 2 16,1 3-16,-2 4 0,-1 3 15,1-2-15,-3 3 0,-2 5 16,-2 2-16,0-2 0,-3 5 15,3-4-15,1-4 0,0-4 16,3-4-16,8-18 0,0 0 0,0 0 16,-4 10-16,3-9 0</inkml:trace>
  <inkml:trace contextRef="#ctx0" brushRef="#br0" timeOffset="34383.86">25835 6120 0,'0'0'0,"0"0"0,0 0 0,0 15 0,1 2 16,0 3-16,-2-1 0,-2 6 0,-22 61 16,25-86-16,0 0 0,-9 32 15,1-4-15,3-13 0,2-2 16,0-3-16,3-10 0,0 0 16</inkml:trace>
  <inkml:trace contextRef="#ctx0" brushRef="#br0" timeOffset="39618.75">14326 12957 0,'0'0'0,"0"0"0,13 0 0,0 1 0,1-1 0,3 0 0,2 0 0,1 0 0,3-1 0,-23 1 15,17 1-15,0-1 0,3 1 16,0 1-16,-17-2 0,17 1 0,10 3 16,2 1-16,1-1 0,0 0 15,0 0-15,2 0 0,-1 0 16,1 1-16,0-1 0,2 0 15,0 0-15,1 0 0,1 0 16,1 1-16,104 8 0,-76-7 16,-18 0-16,-3 0 0,0 1 15,-2-1-15,1 1 0,0-1 0,-1-1 16,-2-1-16,4-2 0,1 1 16,3 0-16,-2-1 0,2 1 15,1 0-15,1-1 0,0 1 16,1 0-16,1-2 0,1-1 15,0 2-15,-2-4 0,-1 4 16,-1-2-16,0-2 0,-1-1 16,-2 1-16,1-2 0,0 1 0,-1 0 15,1 1-15,-1-1 0,2 0 16,1-2-16,0 0 0,2-2 16,-1-1-16,-1 1 0,-1-3 15,0 0-15,-2 0 0,-2-2 16,1-1-16,-1 1 0,1-1 15,-2-2-15,2 0 0,-2 0 16,1 0-16,-1-1 0,0 0 0,-1-2 16,1-1-16,-2 0 15,0-1-15,0-1 0,-1-1 0,0 0 16,-2 0-16,-1-2 0,-1 1 16,-6-1-16,-1 1 0,1-3 15,-1-1-15,-1-1 0,1-1 16,-2 1-16,-2-1 0,-1 0 15,-1-1-15,-2 0 0,-2-1 16,-2 0-16,-3-2 0,-1 0 16,-4-2-16,-1-2 0,-3-1 0,-3 0 15,-3-2-15,-2-2 0,-2-5 16,-3-1-16,-3 0 0,-4-2 16,0 0-16,-3-1 0,0-1 15,-2-2-15,1 5 0,-2-2 16,0 1-16,-1-2 0,0 0 15,0-1-15,-2 1 0,1-1 0,2 0 16,-2 1-16,2-1 0,0 2 16,0 0-16,3-1 0,-1 0 15,1 1-15,0 0 0,1 0 16,2 1-16,-1 0 0,2 0 16,-10-57-16,13 46 0,0 6 15,0 1-15,1 2 0,0-1 16,2 0-16,1 2 0,-1-1 15,4 2-15,2-1 0,1 2 0,1 7 16,1-1-16,1-6 0,1-2 16,0 1-16,-1 1 0,2 0 15,-1 2-15,0-1 0,-1 3 16,1-1-16,1 0 0,-1 0 16,2 0-16,-1 2 0,2 1 15,1 1-15,1-1 0,2 1 16,0 1-16,1 0 0,0 0 15,3 1-15,0-1 0,0 2 0,0 1 16,2-1-16,0 0 0,2 1 16,0 2-16,1-1 0,1 2 15,2 1-15,1-2 0,1 2 16,-1 0-16,2 2 0,0 1 16,5 1-16,-1 1 0,2 1 0,1 1 15,1 2-15,0 0 16,0 1-16,2 1 0,-2 0 0,1 2 15,0 2-15,0 0 0,3 2 16,-1 1-16,-1 1 0,0 0 16,2 2-16,-1 0 0,0 1 15,2 0-15,-4 0 0,-2 2 16,-1 1-16,-2 2 0,0 1 16,-2 1-16,-1 1 0,-2 1 0,-2-1 15,-2 1-15,-3-1 0,-3 2 16,-5 0-16,-1 1 0,1-1 15,-5 2-15,-1-1 0,0 0 16,-1 1-16,-1-2 0,0 2 16,-2 0-16,1-1 0,-1 1 15,1 0-15,7-8 0,-16 3 16,-2 1-16,-3 1 0,5 2 16,-1-1-16,-2 1 0,-26-6 0,-31-2 15,13 2-15,13 1 0,3 2 16,3 0-16,-1 1 0,0 0 15,2 0-15,2 1 0,3 1 16,3 0-16,1-1 0,5 0 16,4 1-16,6-1 0,2 2 15,2-1-15,1 1 0,0-1 16,3 1-16,-2 0 0,-1-1 16,18-3-16,-3 4 0,-2-1 0,27 1 15,42-1-15,-9 2 0,-18 2 16,-8 0-16,-1-1 0,-3 1 15,-2-1-15,-2 1 0,-3 1 16,-3 0-16,-4 1 0,-4 1 16,-4 1-16,-1 0 0,-4 0 15,0 1-15,-4 1 0,-2 0 16,-1 3-16,-2 4 0,-1 3 16,-3 5-16,-6 12 0,-3 6 0,-2-2 15,-2-1-15,-1-2 0,-1 1 16,-2 1-16,-2 2 0,0-1 15,0-2-15,0 3 0,5-12 16,3-6-16,4-6 0,3-9 16,3-6-16,2-2 0,0 0 0,0 0 15,0 0-15</inkml:trace>
  <inkml:trace contextRef="#ctx0" brushRef="#br0" timeOffset="40359.75">19366 10805 0,'0'0'0,"0"0"0,10 19 0,0 1 0,-1 3 0,0 2 15,-4-3-15,1 0 0,1 3 16,0 3-16,-1 3 0,1 2 16,1 0-16,-1 3 0,0 0 15,0 3-15,-7-36 0,9 38 16,-1 7-16,1 4 0,-1-1 15,2 1-15,-2 3 0,1 0 0,2 1 16,-1 1-16,1 1 0,1-1 16,0-1-16,-1 0 0,3 1 15,-2-1-15,2-2 16,-1-1-16,32 122 0,-31-116 0,-5-17 16,-2-9-16,-1-6 0,-1-4 15,4 1-15,3-2 0,-1-5 16,-2-5-16,-4-7 0,1-2 0,1 1 15,-3-4-15,2 0 0,-3-3 16,0 0-16,-2 0 0,0 0 16,0-1-16,-1 1 0,0 3 15</inkml:trace>
  <inkml:trace contextRef="#ctx0" brushRef="#br0" timeOffset="41273.75">19414 10658 0,'0'0'0,"0"0"0,12-19 0,1-1 16,6 0-16,1 4 0,6 1 16,9 1-16,11 1 0,9 2 15,11 4-15,10 1 0,10 4 16,8 4-16,6 2 0,6 3 0,3 2 15,4 5-15,1 4 0,-1 2 16,1-1-16,-1 2 0,-1-1 16,0 0-16,-1 2 0,-1-2 15,0 0-15,0 0 0,2 1 16,1-1-16,-2 0 0,2 0 16,-1 0-16,-2-2 0,-1 1 15,-3-2-15,-2 0 0,-4-3 0,-4 0 16,-3-3-16,-3-1 0,-2-4 15,-5-1-15,-1-2 0,-5-2 16,-3-1-16,-4 0 0,-2-1 16,-1-1-16,-4-1 0,-2 1 15,-5-2-15,57-4 0,-52 2 16,-10 1-16,-3-1 0,-3-1 16,-3 1-16,-2 0 0,-1 1 0,-4 2 15,0 0-15,0 4 16,0 4-16,-1 6 0,-3 2 0,-2 4 15,1 2-15,-3 6 0,-2 1 16,-1 4-16,-4 1 0,-2 4 16,-1 5-16,-4 4 0,-3 6 15,-1 7-15,-3 6 0,-3 1 16,-3 8-16,-3 8 0,-2 4 16,-3 5-16,-1 4 0,-1 3 0,-3 4 15,0 1-15,-2 4 0,0 3 16,-2 1-16,1 3 0,-3 2 15,3 1-15,-1 1 0,2-2 16,-1-2-16,2-3 0,0-2 16,2-3-16,0-4 0,1-2 15,3-5-15,0-6 0,0-4 16,0-6-16,1-8 0,-1-7 0,0-8 16,-2 9-16,2-18 0,-1-7 15,0-7-15,0-4 0,0-6 16,-3-5-16,0-5 0,-2-4 15,0-4-15,-4-2 0,-18-8 16,-12-8-16,2-3 0,2 0 16,-5-4-16,-2-2 0,-6-2 15,-5-3-15,-7-3 0,-3-1 16,-5-1-16,-3 1 0,-5-2 0,-3 0 16,-2 2-16,-1 2 0,-1 2 15,-1 2-15,-1 0 0,-1 1 16,0-1-16,-2 0 0,0 1 15,0 0-15,0 2 0,-1-2 16,1 0-16,-1 3 0,2 0 16,0 1-16,1 1 0,4 0 15,3 2-15,7 0 0,10 2 0,11 3 16,8 1-16,17 5 0,12 2 16,23 6-16,0 0 0,0 0 15,0 0-15,0 0 0</inkml:trace>
  <inkml:trace contextRef="#ctx0" brushRef="#br0" timeOffset="41982.8">19850 6296 0,'0'0'0,"24"33"0,-1 4 0,-4-3 0,-4 7 0,-1 6 0,-3 5 16,-3 8-16,-2 8 0,0 9 15,-5 3-15,-3 4 0,-4 3 16,-2 3-16,-3 4 0,-2 0 16,0-1-16,0-3 0,0-2 15,2-3-15,-1-4 0,2-4 0,1-6 16,0-6-16,2-6 0,1-9 15,6-50-15,-9 78 0,6-47 16,1-11-16,1-12 0,1-8 16,0 0-16,0 0 0,0 0 15,0 0-15</inkml:trace>
  <inkml:trace contextRef="#ctx0" brushRef="#br0" timeOffset="42942.93">19768 6066 0,'0'0'0,"32"-25"0,4 1 16,1 3-16,11 0 0,11-1 0,12 4 15,13 1-15,10 1 0,11-1 16,10 0-16,8 1 0,9 0 15,8 5-15,7 2 0,5-1 16,4 3-16,4 0 0,3 0 16,0 1-16,4 0 0,-1 1 15,3-4-15,0-3 0,-7 3 16,-3 0-16,7 5 0,10 1 16,6 3-16,3 2 0,-1-1 0,-3 1 15,-5 0-15,-5-2 0,-10 2 16,-11-1-16,-10 3 0,-6-1 15,-8 0-15,-8-3 0,-7-1 16,-6-2-16,-6-1 0,-5 1 16,-4 2-16,-3 2 0,-4 2 15,-2 2-15,-6 3 0,-4 4 16,-6 1-16,-7 3 0,-7-4 0,-5 2 16,-30-8-16,23 5 15,-4 0-15,-5 1 0,-6 0 0,-6 0 16,-2 2-16,-3 1 0,-2 3 15,0 5-15,-3 6 0,-1 4 16,-3 4-16,-4 4 0,-2 7 16,-2 8-16,-2 2 0,-2 5 15,-3-1-15,-2 7 0,-4 4 0,-1 5 16,-3 6-16,-1 4 0,0 6 16,-3 5-16,-1 7 0,-1 4 15,0 4-15,0 3 0,0 4 16,-1 2-16,1-2 0,0 0 15,3-3-15,1-2 0,4-1 16,0-6-16,4-2 0,0-5 16,3-5-16,-1-3 0,2-2 15,-1-5-15,-1-4 0,1-4 16,-1-7-16,0-7 0,0-9 0,-2-8 16,-7 8-16,3-17 0,-3-6 15,-3-6-15,-5-4 0,-7-5 16,-9-4-16,-10-5 0,-9-4 15,-4-4-15,-7-5 0,-8-5 16,-10-3-16,-8-2 0,-9-4 0,-7-1 16,-6-3-16,-7-3 15,-5-2-15,-7 1 0,-4 0 0,-3-1 16,-4 1-16,-2-1 0,-3 2 16,-2 3-16,-1 0 0,-3 0 15,0-3-15,-2 0 0,-2 0 16,1-1-16,-1 3 0,0 1 15,1 1-15,4 2 0,4 1 16,5 2-16,7 1 0,8 2 0,9 2 16,9 2-16,10 2 15,11 1-15,10 1 0,12 0 0,12 3 16,14 0-16,-2 2 0,18-1 16,-4 2-16,27-1 0,6 0 15,8 0-15,0 0 0,0 0 16,0 0-16,0 0 0,0 0 15,0 0-15</inkml:trace>
  <inkml:trace contextRef="#ctx0" brushRef="#br0" timeOffset="84174.99">1321 10604 0,'0'0'0,"0"0"0,1-10 0,1 0 0,-2 10 0,-2-22 0,-2 10 0,-3-2 16,-2-2-16,0 0 0,-2 0 16,-4 1-16,15 15 0,-11-11 0,-3 2 15,-1 2-15,-2 0 0,15 6 16,-16-4-16,-8 2 0,-6 3 16,-6 6-16,-2 4 0,2 5 15,0 3-15,0 3 0,2 4 16,2 3-16,4 0 0,4 2 15,-26 77-15,43-60 0,12-12 16,7-4-16,7-1 0,7-5 16,7-4-16,4-4 0,5-5 0,3-2 15,1-5-15,1-2 0,-3-3 16,8-4-16,-17 0 0,-8 1 16,-9-1-16,-6 2 0,-6 1 15,0 0-15,-4 1 0,0 0 16,0 0-16</inkml:trace>
  <inkml:trace contextRef="#ctx0" brushRef="#br0" timeOffset="84602.65">1689 10636 0,'0'0'0,"0"0"0,33-1 0,2-1 15,-8 0-15,1 2 0,2 0 0,0 0 16,1 1-16,-2 0 15,-2 1-15,-4 0 0,8 1 0,-4-1 16,-3 0-16,-5 1 0,-19-3 16,0 0-16,5 0 0,2 1 15,-4 0-15,4-1 0</inkml:trace>
  <inkml:trace contextRef="#ctx0" brushRef="#br0" timeOffset="84776.81">1512 10829 0,'0'0'0,"0"0"0,26 2 16,3-1-16,-5 0 0,3 1 16,2-2-16,7 2 0,2-1 15,4 0-15,1 1 0,8-1 16,-3-1-16,-4 0 0,-5 0 16,-6 0-16,-16 0 0,-1-1 0,-4 1 15,-12 0-15,0 0 0</inkml:trace>
  <inkml:trace contextRef="#ctx0" brushRef="#br0" timeOffset="85211.63">2561 10308 0,'0'0'0,"0"0"0,-8 21 0,0 2 0,-1 1 0,1-1 0,0 0 15,-1 1-15,0-4 0,2-2 16,3-3-16,0-3 0,4-12 15,0 0-15,0 0 0,0 0 16,0 0-16,0 0 0,0 0 16</inkml:trace>
  <inkml:trace contextRef="#ctx0" brushRef="#br0" timeOffset="85381.54">2713 10321 0,'0'0'0,"0"0"0,0 0 0,-3 19 0,0 2 15,1-2-15,-1-1 0,2-1 16,6 2-16,-3-7 0,0-6 16,-2-6-16,0 0 0,0 0 0,0 0 15,0 0-15,0 0 0,0 0 16</inkml:trace>
  <inkml:trace contextRef="#ctx0" brushRef="#br0" timeOffset="86017.8">3021 10207 0,'0'0'0,"0"0"0,-10 33 0,0 3 15,3-8-15,-1 1 0,-2 4 16,-2 2-16,-2 4 0,-2 5 16,-2 1-16,-3 2 15,0 2-15,2-1 0,-2-1 0,1-2 16,2-3-16,0-3 0,4-4 15,0-2-15,3-5 0,10-26 16,-8 23-16,0 0 0,3-4 16,2-5-16,3-8 0,1 8 0,6-13 15,4-8-15,-4 1 0,14-14 16,20-28-16,-8 4 0,-7 7 16,0 1-16,0 1 0,-1-1 15,-1 3-15,-2 5 0,-1 2 16,-1 6-16,-4 4 0,-4 5 15,-3 3-15,-5 3 0,0 2 16,-3 1-16,4-1 0,0 0 0,3 8 16,-9 9-16,0-7 0,-6 15 15,-10 20-15,5-10 0,4-8 16,2-5-16,4-3 0,2-6 16,1-6-16,1 5 0,3 5 15,7-1-15,4-4 0,3-5 16,2-2-16,-1-3 0,0-3 15,13-8-15,-1-4 0,-5 0 0,-3-4 16,0-2-16,-1-1 0,-4-1 16,-1 1-16,-4 1 0,-1 3 15,-4 4-15,-4 5 0,-2 4 16,-2 4-16,5-8 0,-2 4 16,-2 3-16,-1 3 0,-5 10 15,3-5-15,-2 7 0,-7 28 16,-1 1-16,6-10 0,3-5 15,1-3-15,3-3 0,4 1 16,3-3-16,2-4 0,0-5 0,5 2 16,-10-9-16,0 0 0,-1-2 15,0 1-15,-3-2 0,2 1 16,-3-2-16,7 3 0,-7-3 16</inkml:trace>
  <inkml:trace contextRef="#ctx0" brushRef="#br0" timeOffset="86190.24">3394 10470 0,'0'0'0,"0"0"0,0 0 0,1 4 0,1 0 0,11 10 0,-2-9 0,-4-1 15,-7-4-15,0 0 0,0 0 0,0 0 16,0 0-16,0 0 0,0 0 15,0 0-15</inkml:trace>
  <inkml:trace contextRef="#ctx0" brushRef="#br0" timeOffset="86467.59">3752 10144 0,'0'0'0,"0"0"0,-1 22 0,1 1 0,-1 0 16,-1 1-16,0-2 0,-1 1 0,-1 0 15,0-3-15,-1-2 0,1-3 16,0-4-16,0-3 0,4-8 15,0 0-15,0 0 0,0 0 16,0 0-16,0 0 0,0 0 16</inkml:trace>
  <inkml:trace contextRef="#ctx0" brushRef="#br0" timeOffset="86637.42">3902 10474 0,'0'0'0,"0"0"0,0 0 0,0 0 0,0 0 16,0 0-16,0 0 0,0 0 16</inkml:trace>
  <inkml:trace contextRef="#ctx0" brushRef="#br0" timeOffset="86920.98">4010 10152 0,'0'0'0,"0"0"0,-4 20 0,0 0 15,-2 1-15,-1 2 0,-4-1 16,11-22-16,-7 17 0,-25 30 0,32-47 16,0 0-16,-10 15 0,0-1 15,5-7-15,1 0 0,4-7 16,0 0-16,0 0 0</inkml:trace>
  <inkml:trace contextRef="#ctx0" brushRef="#br0" timeOffset="87255.2">4131 10531 0,'0'0'15,"0"0"-15,-4 13 0,-1 0 0,0-2 0,-6 3 16,5-5-16,6-9 0,0 0 16,0 0-16,0 0 0,0 0 15,0 0-15,0 0 0,0 0 16</inkml:trace>
  <inkml:trace contextRef="#ctx0" brushRef="#br0" timeOffset="87447.54">4228 10991 0,'0'0'0,"12"44"0,-4-5 15,-3 2-15,-3 2 0,-3 4 16,-6 5-16,-4 3 0,-9 5 16,-6 1-16,-11 3 0,-10 0 15,-12 3-15,-10-1 0,-81 41 0,78-57 16,12-7-16,60-43 0,0 0 15,0 0-15,-43 31 0,12-9 16,27-21-16,-17 15 0</inkml:trace>
  <inkml:trace contextRef="#ctx0" brushRef="#br0" timeOffset="111187.34">20765 15020 0,'0'0'0,"0"0"0,4 41 0,-3-8 0,-1 7 0,-3 9 15,-1 9-15,-2 11 0,-1 8 16,-3 8-16,1 8 0,-1 6 15,-2 6-15,3 5 0,0 3 0,3 0 16,0-3-16,4-7 0,1-6 16,3-11-16,2-15 0,-1-16 15,-3-55-15,4 39 0,1-14 16,-4-21-16,3 11 0,-2-12 16,22-29-16,6-120 0,-21 79 15,5-100-15,-8 94 0,-6 73 16,0 0-16,5-61 0,0 0 0,-3 36 15,-1 14-15,-1 3 0,0 8 16</inkml:trace>
  <inkml:trace contextRef="#ctx0" brushRef="#br0" timeOffset="111899.33">20713 14947 0,'0'0'16,"0"0"-16,0 0 0,-20-16 0,20 16 0,0 0 16,0 0-16,-54-48 0,46 40 15,8 8-15,-6-9 0,8 8 0,6 1 16,7 1-16,5 2 15,9-1-15,0 0 0,7-2 0,5 0 16,4-1-16,7 0 0,6 0 16,8-1-16,5-1 0,8-1 15,2 0-15,5-1 0,2 1 16,4 0-16,3 0 0,2 0 16,1 0-16,3-1 0,0 0 0,1-1 15,0 1-15,1 0 16,-3 0-16,-2-1 0,-3 2 0,-2 0 15,-3 0-15,-3 2 0,-6 1 16,-7 2-16,-5 0 0,-6 1 16,-4 0-16,58 7 0,-59-2 15,-11 0-15,-7 0 0,-5 3 16,-1 1-16,-5 3 0,-4 1 16,-5 3-16,-4 2 0,-4 1 0,-3 2 15,-4 3-15,-3 4 0,-3 8 16,-3 7-16,-5 4 0,1 1 15,1 1-15,-2 5 0,-1 2 16,2 3-16,0-3 0,1 5 16,0 1-16,2 1 0,1 0 15,1 1-15,0-2 0,2-2 16,2 28-16,2-27 0,0-6 16,0-5-16,0-3 0,0-6 0,-2-3 15,-1-3-15,-3-4 0,-2-4 16,-3-1-16,-5-6 0,-2-1 15,-8-4-15,-6-2 0,-6-3 16,-6-3-16,-5-3 0,-5-3 16,-7-3-16,-8-1 0,1-2 15,-9-1-15,-4-1 0,-6 0 16,-4 0-16,-4-2 0,-5 2 0,-2 0 16,-4 2-16,-2 2 0,-4 2 15,-1 2-15,-3 3 0,-1 1 16,3 4-16,-1 3 0,4 3 15,1 3-15,3 1 0,4 2 16,4 5-16,6 3 0,4 3 16,6 0-16,7 2 0,7-3 15,8-1-15,9-2 0,7-2 0,3 0 16,15-10-16,8-4 0,9-7 16,7-7-16,0 0 0,0 0 15,0 0-15,0 0 0</inkml:trace>
  <inkml:trace contextRef="#ctx0" brushRef="#br0" timeOffset="112194.08">21162 15491 0,'0'0'0,"0"0"0,0 0 0,3 10 0,2 2 0,0 3 0,-2 4 0,0 2 16,0 2-16,0 2 0,-2 14 16,0-15-16,-1-24 0,0 5 15,1 6-15,-1-2 0,0-9 16,0 0-16,0 0 0,0 0 15</inkml:trace>
  <inkml:trace contextRef="#ctx0" brushRef="#br0" timeOffset="112331.02">21367 15392 0,'0'0'0,"0"0"0,-2 34 16,0 2-16,-1-9 0,-6 42 15,4-28-15,5-41 0,0 0 16,0 0-16,-2 13 0,1-3 15,1-10-15,0 0 0,0 0 16</inkml:trace>
  <inkml:trace contextRef="#ctx0" brushRef="#br0" timeOffset="112742.29">21662 15170 0,'0'0'0,"0"0"0,0 0 0,1 22 0,1 2 0,-2 4 16,-2-3-16,-1 7 0,-2 6 16,-2 9-16,-1 5 0,-2 4 15,2 4-15,0-1 0,2-2 16,0-2-16,2-5 0,1-3 16,1-6-16,1-4 0,0-6 15,1-28-15,1 25 0,1 0 16,1-4-16,1-7 0,0-5 15,0-4-15,-1-4 0,15-2 16,3-18-16,16-38 0,-11 6 0,-7 10 16,-4 4-16,-1-1 0,-3 2 15,0 3-15,0 3 0,-3 4 16,0 6-16,-1 7 0,-1 4 16,-3 2-16,0 2 0,1-1 15,4 5-15,-5 0 0,0 3 16,-1 0-16,6 18 0,2 32 0,-2-4 15,1-17-15,-1-9 0,0-6 16,0-5-16,3-2 0,-11-11 16,8 6-16,-8-7 0,1 1 15,2 2-15,-3-3 0,1 1 16,4 3-16,7 0 0</inkml:trace>
  <inkml:trace contextRef="#ctx0" brushRef="#br0" timeOffset="112897.13">22168 15677 0,'0'0'0,"0"0"0,0 0 0,0 39 0,1 1 0,1-9 15,-2-31-15,9 70 0,-3-26 16,-6-44-16,0 0 0,0 0 16,1 11-16,0-1 0,-1-10 0,0 0 15,0 0-15</inkml:trace>
  <inkml:trace contextRef="#ctx0" brushRef="#br0" timeOffset="113073.66">22210 15422 0,'0'0'0,"0"0"0,17-4 15,-7 2-15,-10 2 0,0 0 16,0 0-16,0 0 0,0 0 15,0 0-15,0 0 0,0 0 16</inkml:trace>
  <inkml:trace contextRef="#ctx0" brushRef="#br0" timeOffset="113272.53">22588 15109 0,'0'0'0,"0"0"0,-2 34 0,1 0 0,1-34 16,-1 25-16,0 0 0,0-1 16,-2 41-16,3-65 0,-1 20 15,0-1-15,0-2 0,1-17 16,0 0-16,0 0 0,0 0 0,0 0 16</inkml:trace>
  <inkml:trace contextRef="#ctx0" brushRef="#br0" timeOffset="113400.43">22689 15162 0,'0'0'0,"0"0"0,0 0 0,2 31 15,-2 2-15,0 0 0,-4 28 0,2-24 16,0-16-16,2-21 0,0 0 16,0 0-16,0 0 0,0 0 15,0 6-15,0-6 0</inkml:trace>
  <inkml:trace contextRef="#ctx0" brushRef="#br0" timeOffset="116196.4">14645 14432 0,'0'0'0,"0"0"0,0 0 0,5 4 0,11 12 0,-8-9 0,1 2 0,0-1 0,1 2 16,3 1-16,1 1 0,2-1 15,0 0-15,-16-11 0,13 8 0,-1-2 16,3 1-16,-1-1 0,-14-6 16,16 6-16,4 0 0,4 1 15,2-1-15,1-1 0,2 0 16,2-2-16,0 1 0,1-2 15,2 0-15,2-1 16,0 1-16,1-2 0,98-6 0,-68 1 16,-16 0-16,-5 0 0,0-1 0,-1-1 15,2 2-15,-2 0 0,0 1 16,0 2-16,2 0 0,1 2 16,1 0-16,0 0 0,1 1 15,0 0-15,3-1 0,1 0 16,1 1-16,-1-1 0,1 1 15,2-2-15,0 1 0,1 0 16,1-1-16,0 1 0,1 2 16,1 4-16,-4-1 0,1 0 0,1 2 15,-1 1-15,0 0 0,0 1 16,0 0-16,1 2 0,-6-1 16,2 1-16,0 2 0,1-1 15,-1-1-15,0 2 0,-1 0 16,1 0-16,1 1 0,-2 0 15,1 1-15,-1 2 0,0 1 16,1 0-16,-2 2 0,1-1 16,-1 0-16,-2 0 0,1 0 0,1 0 15,-2 1-15,1-3 0,1 3 16,-1 0-16,-1 1 0,0-1 16,-2 0-16,1 1 0,0 1 15,-3 0-15,0 0 0,-1 1 16,0-1-16,-1 0 0,0 2 15,-2-2-15,0 1 0,-40-22 0,40 22 16,1 1-16,1-1 0,-1 0 16,117 69-16,-108-60 0,-16-8 15,7 5-15,-5-4 0,-2-1 16,1-1-16,-3 0 0,-1 0 16,-1-2-16,1 0 0,-2 1 15,-1-1-15,-1-1 0,-2 1 16,0 0-16,-1-1 0,-1-1 15,-2-1-15,0 0 0,-1 1 16,0-1-16,-2 0 0,0 0 0,-2 0 16,-2-2-16,0 1 0,1-1 15,0-1-15,-2-2 0,0-1 16,-3 1-16,1-3 0,-3 0 16,-1-2-16,-1-1 0,-2-1 15,-2-1-15,1 0 0,-2-3 16,1 1-16,-2-1 0,0 1 0,0-1 15,-1-1-15,0 1 0,0-1 16,0 1-16,13 7 0,-15-9 16,0 0-16,0 0 0,0 0 15,0 0-15,0 0 0,0 0 16,0 0-16,2 1 0,-1 0 16,-1 0-16,1-1 0,-1 1 15,0-1-15,0 1 0,-1 0 0,0-1 16,0 0-16,0 1 0,0-1 15,-2 0-15,-110-4 0,53 0 16,33 1-16,5 0 0,-1 0 16,-1 0-16,3 0 0,1 1 15,1 0-15,-3 0 0,2-1 16,4 1-16,0 1 0,1-2 16,2 2-16,1 0 0,4 0 15,0 0-15,0 0 0,1 0 16,1 1-16,1 0 0,0-2 0,2 2 15,-2-1-15,3 1 0,-1-1 16,-16-3-16,19 4 0,0 0 16,0 0-16,0 0 0,-1-1 15,-1 1-15,2 0 0,-1 0 16,2 0-16,-1 0 0,3 0 16,-2 0-16,73 20 0,-20-6 0,-22-4 15,-3 1-15,-4-2 0,-2 1 16,-3-1-16,-1-1 0,-1-1 15,1 0-15,-4-2 0,2 1 16,2 1-16,-1-1 0,-6-2 16,-1-1-16,-2-1 0,-4-1 15,2 1-15,-2-2 0,0 1 16,-2-1-16,1 0 0,-3 0 16,4 0-16,-2 0 0,7-1 0,3-9 15,2-12-15,-6-12 0,-5 0 16,-2 2-16,1-1 0,-2 1 15,-1 1-15,-1 0 0,0 0 16,-1 0-16,0 0 0,1 4 16,0-1-16,-1 2 0,2 3 15,0 1-15,2-6 0,0 6 16,0 3-16,1 0 0,2 2 0,0 0 16,2 2-16,0 3 0,-1 1 15,-2 5-15,4-4 0,-3 6 16,-2 0-16,0 1 0,0 0 15,-2 3-15,1-3 0,-1 2 16,1-2-16,-2 3 0</inkml:trace>
  <inkml:trace contextRef="#ctx0" brushRef="#br0" timeOffset="118368.43">19778 10340 0,'0'0'0,"0"0"0,0 0 0,0 0 0,-19 12 0,10-6 0,0 1 0,1 3 0,-1 0 16,0 1-16,-1 1 0,-1 4 15,1 0-15,10-16 0,-6 13 16,0 0-16,0 1 0,0 0 0,6-12 16,-6 12-16,0 7 0,-2 5 15,0 0-15,2 1 0,0 0 16,-1 2-16,1 1 15,-2 2-15,2 0 0,-14 80 0,10-55 16,4-15-16,1-5 0,0 1 16,0 0-16,-1 1 0,1-1 15,0 0-15,-1 2 0,1 0 0,1-1 16,-1 0-16,1 2 16,-1 0-16,0 0 0,1 0 0,0-1 15,3-1-15,0 1 0,1 2 16,0-1-16,1 1 0,-1-2 15,1 1-15,0-1 0,0-1 16,1 0-16,0 0 0,-1 1 16,1-1-16,-1 0 0,0 0 15,-1-1-15,0 0 0,0-1 16,1 1-16,1-1 0,-1 0 0,1 1 16,1-1-16,1-1 0,1 0 15,0-3-15,1 0 0,0-1 16,0 0-16,0 0 0,-1-1 15,1-2-15,0 0 0,0-1 16,0-1-16,1 0 0,-1 0 16,0 0-16,0 0 0,2-2 15,-2 0-15,2 0 0,-2-1 0,1-1 16,1-1-16,-1-1 0,-1-2 16,1-1-16,1-1 0,-1-2 15,0 0-15,0-2 0,1-1 16,-1 1-16,0 0 0,0-3 15,-1-1-15,1 0 0,1 1 16,-1 0-16,2-1 0,0 2 0,-1-2 16,-2-2-16,2 0 0,5 2 15,-1-2-15,0-1 0,-2-3 16,1 3-16,2-3 0,1 0 16,4 0-16,0 0 0,0-1 15,-3-1-15,5 1 0,5 0 16,1-1-16,-3 0 0,-1 1 15,2 0-15,3 1 0,-3-1 16,-4 1-16,2-2 0,0 0 16,1 0-16,2 0 0,0-1 0,2 0 15,4 1-15,1 0 0,-2-1 16,-2 0-16,2-1 0,0-2 16,1 0-16,0-3 0,0-1 15,0 0-15,-1 2 0,-1 1 16,1 2-16,-2 1 0,2-1 15,-1 1-15,0 1 0,-2 1 0,2-1 16,-1 2-16,0-1 0,-2 1 16,1-1-16,5 4 0,0 1 15,-2 1-15,1 1 16,-1 1-16,-2-1 0,1-1 0,-1 0 16,0 0-16,1 1 0,0 0 15,-1 0-15,0 0 0,0-1 16,-1 0-16,1 1 0,0 0 15,2-1-15,0 0 0,-2 1 16,8 1-16,-16-4 0,-7-2 0,-4 0 16,-3-2-16,-2 0 0,-1 0 15,0 0-15,1 0 0,-4-1 16</inkml:trace>
  <inkml:trace contextRef="#ctx0" brushRef="#br0" timeOffset="123337.47">28262 10308 0,'0'0'0,"0"0"0,-35 0 0,0 3 0,3 0 0,9 1 0,-1 2 0,-2 1 15,-1 4-15,-1 0 0,-1 4 16,-1 1-16,0 3 0,2 2 16,1 1-16,2 2 0,23-23 15,-21 24-15,0 3 0,4 0 16,3-1-16,6-1 0,2-1 0,5-4 15,4-5-15,2 4 16,8 1-16,49 21 0,-15-31 0,-11-9 16,-2-2-16,5-5 0,0-3 15,-3-4-15,-1-2 0,-1-4 16,-1-2-16,-1-3 0,5-5 16,-8 3-16,-1-2 0,-2 1 15,-2-2-15,-2-1 0,-1-2 16,-3 0-16,1 0 0,-4 0 0,0 1 15,-5 3-15,-2 2 16,-1 4-16,-2 2 0,-1 3 0,-1 4 16,-1 12-16,0 0 0,-2-11 15,1 15-15,0 3 0,-1 5 16,-1 6-16,-1 4 0,-1 7 16,2-4-16,-3 16 0,0 6 15,0 4-15,-1 6 0,-1 1 16,-1 2-16,-1-2 0,0 5 0,-5 1 15,-1 3-15,-4-1 0,-2-2 16,-1-2-16,-3-4 0,-3-1 16,-2-4-16,-3-2 0,-2-5 15,-2-3-15,-1-4 0,-2-3 16,-2-4-16,3-4 0,-1-4 16,0-2-16,-16 4 0,14-10 0,4-7 15,3-4-15,0-5 0,1-6 16,6-6-16,-2-7 15,14 4-15,4 3 0,6 3 0,3 4 16,2 2-16,0 0 0,1 0 16,0 2-16,-1-3 0</inkml:trace>
  <inkml:trace contextRef="#ctx0" brushRef="#br0" timeOffset="123976.55">28935 10228 0,'0'0'0,"0"0"0,0 0 0,-3-11 0,-1 0 0,0 1 0,-2-1 0,-4 2 15,-6 2-15,-3 3 0,-5 3 16,3 4-16,-4 2 0,-2 4 15,-3 2-15,-3 5 0,-2 4 16,0 3-16,-1 5 0,2 3 16,1 2-16,3 3 0,4 0 15,3 0-15,5-1 0,3-2 16,15-33-16,-10 31 0,4 3 0,2-3 16,28 58-16,2-54 0,-2-16 15,0-6-15,-1-3 0,1-5 16,-1-4-16,4-5 0,8-7 15,-4-4-15,-2-4 0,-1-2 16,-1-3-16,-1-4 0,-2-2 16,2-8-16,-6 5 0,-2-1 15,-1 0-15,-1-4 0,-9 19 0,-7 19 16,5-24-16,19-79 0,-17 69 16,-1 3-16,-1 5 0,-2 4 15,-1 3-15,-3 5 0,-1 5 16,2 9-16,0 0 0,0 0 15,-4 13-15,-17 52 0,15-46 16,0 3-16,-1 4 0,3-6 0,-4 11 16,2 6-16,1 2 0,2 0 15,1 0-15,4-2 0,2-1 16,3-1-16,3-3 0,2-3 16,4-4-16,1-2 0,2-6 15,1-7-15,1-3 0,-1-4 16,1-1-16,-13-2 0,1 0 15,-6 0-15,8 0 0,-11 0 0,7 0 16,-7 0-16,5 0 16,-3 0-16</inkml:trace>
  <inkml:trace contextRef="#ctx0" brushRef="#br0" timeOffset="124353.63">29362 10132 0,'0'0'0,"0"0"0,0 0 0,-6 18 0,-1 3 0,1 1 0,-2 4 0,1-5 16,0 4-16,1 2 0,-1 0 0,-2 3 16,2-1-16,1-1 0,1-1 15,0 0-15,4-26 0,-4 24 16,2 3-16,-1-1 0,2-4 16,0-3-16,0-4 0,1-3 15,0-3-15,0-2 0,0-2 16,0-1-16,1-1 0,-1-1 15,-3 9-15,-7-23 0,9 7 0,0-2 16,-1-4-16,-4-26 0,0-24 16,5 12-16,2-14 0,2 35 15,1 2-15,0 1 0,1 2 16,1 3-16,2 2 0,2 1 16,-1 3-16,1 1 0,4 3 15,0 0-15,4 4 0,0 0 16,3 1-16,1 0 0,2-1 15,0 2-15,-1-1 0,-4 1 16,-2 1-16,-5-1 0,-2 0 0,-9 3 16,0 0-16,0 0 0,0 0 15,0 0-15,0 0 0</inkml:trace>
  <inkml:trace contextRef="#ctx0" brushRef="#br0" timeOffset="124922">29876 9719 0,'0'0'0,"0"0"0,0 0 0,-3 16 0,0 2 0,-1 3 0,0 4 0,-2-1 16,1 3-16,-1 5 0,-2 4 16,0 4-16,-3 3 0,3 2 15,-1-1-15,2 0 0,1 0 0,2-4 16,1-1-16,3-39 0,-2 36 15,2 2-15,0 0 0,1-4 16,1-3-16,0-4 0,-1-5 16,1-5-16,-1-4 0,0-3 15,0-4-15,-1-6 0,1 21 16,-1-19-16,0-1 0,0-1 16,0-1-16,0-1 0,7-59 15,4-16-15,-2 26 0,-2 14 16,1 9-16,-2 3 0,1 3 0,-1 2 15,2 3-15,0 3 0,-1 3 16,0 3-16,1 3 0,-1 0 16,0 2-16,-2 2 0,1 0 15,-1 0-15,1 2 0,19 6 16,20 23-16,-10 3 0,-12-7 16,-6-3-16,-2-2 0,-4 0 0,0 0 15,-4-1-15,-3-1 0,-3-4 16,-1-2-16,-3 6 0,-6 4 15,-6 0-15,-4-4 0,-5 0 16,-1-2-16,-2-3 0,-2-1 16,-1-4-16,1 0 0,1-6 15,0 1-15,4-3 0,4 0 16,-1-1-16,15 0 0,-3 0 0,6 0 16,-9 0-16,12 0 0,-3 0 15,1 0-15,-4 0 0,6 0 16</inkml:trace>
  <inkml:trace contextRef="#ctx0" brushRef="#br0" timeOffset="126007.6">30592 10124 0,'0'0'0,"0"0"0,-11-5 0,-1 1 15,-4 4-15,-3 1 0,-3 3 16,3 2-16,-3 4 0,-1 3 16,-3 1-16,-2 5 0,1 2 15,0 2-15,2 1 0,2 0 16,3-1-16,2 1 0,18-24 0,-14 21 16,-1 4-16,6-3 0,2-1 15,4-3-15,2-7 0,0-3 16,2 2-16,1 3 0,4-1 15,25 9-15,-11-17 0,-6-3 16,7-4-16,15-8 0,0-8 16,-7-2-16,6-8 0,-14 9 15,1-4-15,-3-2 0,1-3 16,-10 13-16,-10 16 0,10-20 0,-1 1 16,-2 3-16,0 0 0,0 3 15,-2 1-15,-5 12 0,0 0 16,0 0-16,0-4 0,-3-20 15,-1 28-15,-1 5 0,-1 0 16,0 7-16,-2 2 0,5-9 16,-5 11-16,1 5 0,1-2 0,2 1 15,2-3-15,1-3 0,3-2 16,2 4-16,4-2 0,5-2 16,4-3-16,6-3 0,2-6 15,3-3-15,7-3 0,8-8 16,0-1-16,-3-2 0,-6 0 15,-5 3-15,4-4 0,-15 7 16,-7 3-16,-5 1 0,-1 0 0,-5 3 16,0 0-16,0 0 0,33-19 15,68-53-15,-49 29 0,-20 16 16,-5 3-16,-5 0 0,-6 4 16,-5 2-16,-7 5 0,-3 8 15,-1-4-15,0 5 0,-3-6 16,-13-5-16,-14 7 0,-5 7 15,-7 7-15,-2 4 0,5 4 0,4 2 16,2 2-16,3 3 0,1 3 16,1 3-16,3-1 0,5 2 15,4-2-15,5-2 0,5-2 16,2-2-16,3-6 0,2-1 16,6 5-16,3 0 0,2-4 15,3-4-15,0-3 0,1-3 16,-4-2-16,1-2 0,9-4 15,11-6-15,-4-5 0,-4-2 16,-3-1-16,-3-2 0,0-2 0,0-3 16,-3-1-16,0-2 0,-3-1 15,-2 0-15,-3 2 0,-1 2 16,-2 4-16,-1 5 0,-2 2 16,1 5-16,-1 2 0,-2 2 15,1 2-15,-1 3 0,1-9 16,1 1-16,-2 8 0,0 0 15,1 1-15,1 21 0,-1-12 16,0 2-16,0 23 0,0 23 0,-2-2 16,0-8-16,1-2 0,0-2 15,-1 0-15,0 3 0,-2-1 16,-1 1-16,-3-1 0,-2-2 16,-2 0-16,-4-5 0,-4-1 15,-3-2-15,-4-2 0,-1-4 16,-2-2-16,-1-5 0,-1-1 0,-2-3 15,1-5-15,1-3 0,3-5 16,4-5-16,1-5 0,-4-6 16,5-2-16,-1-6 0,13 9 15,3 2-15,2 1 0,2 3 16,1 1-16,0-1 0,0 2 16,0-2-16,2 3 0</inkml:trace>
  <inkml:trace contextRef="#ctx0" brushRef="#br0" timeOffset="126521.55">31448 10314 0,'0'0'0,"0"0"0,17-1 0,0 0 0,0 0 0,-17 1 0,34-3 0,-34 3 0,32-3 15,-17-1-15,-1 0 0,-1 0 16,-13 4-16,10-3 0,-1-1 16,0 0-16,1 0 0,0-1 15,-10 5-15,9-6 0,4-3 16,0 1-16,-1-3 0,0 0 0,-3-2 16,-1 1-16,0 2 15,-3 0-15,-2 2 0,3-19 0,-6 21 16,-1 0-16,0 0 0,-1 2 15,-73-25-15,58 33 0,-3 2 16,-1 4-16,-2 3 0,0 3 16,0 1-16,23-17 0,0 0 15,0 0-15,-10 19 0,-43 77 16,44-73-16,1 1 0,3 0 16,4-2-16,4 1 0,3-2 0,5 0 15,0-8-15,5 3 0,6 0 16,2-1-16,2 0 0,1-2 15,1 0-15,1-1 0,-1-3 16,-2-1-16,-4-1 0,-5-4 16,0 0-16,-11-2 0,2 0 15,-7 0-15,11 1 0,-12-2 16,0 0-16,4 1 0,-4-1 0,0 0 16</inkml:trace>
  <inkml:trace contextRef="#ctx0" brushRef="#br0" timeOffset="127297.64">28744 11286 0,'0'0'0,"0"0"0,-19 18 0,-1 1 0,1 4 0,4-5 0,-2 2 0,0 5 15,-2 3-15,0 4 0,-1 4 16,-1 5-16,1 0 0,1 2 15,1-1-15,3-3 0,3-2 16,2-3-16,3-4 0,7-28 16,-4 23-16,2 2 0,2-3 0,3-3 15,3-2-15,2-5 0,3-1 16,1-5-16,40-4 0,-6-15 16,-11-6-16,-6 1 0,-2-4 15,-2 0-15,-2-1 0,-1-3 16,-1-2-16,-1-1 0,-2-1 15,-1-1-15,-1 0 0,-3 0 16,-1 1-16,-1 5 0,-4 3 16,-1 7-16,-3 7 0,-1 0 0,-2 6 15,2-4-15,0 1 0,0 7 16,-2 9-16,0-6 0,-1 0 16,-1 25-16,-3 37 0,3-11 15,3-18-15,1-4 0,2-2 16,4-1-16,2-5 0,1-4 15,3-6-15,1-3 0,3-5 16,-1-6-16,-2-4 0,8-3 0,11-10 16,1-6-16,-6-1 0,-1-4 15,0-2-15,-3-3 0,-1-2 16,-2-2-16,-5-2 0,-3 0 16,-5-1-16,-4 1 0,-4-1 15,-5 1-15,-4-1 0,-5 3 16,-5 4-16,-5 5 0,-2 6 15,-4 6-15,-2 6 0,-3 6 0,-6 6 16,-2 8-16,0 8 0,4 4 16,3 5-16,4 2 0,3 1 15,3 0-15,7-3 0,-2 3 16,10-11-16,2-8 0,6-8 16,0-1-16,1-4 0,0 3 15,1-5-15,0 0 0,0 0 16</inkml:trace>
  <inkml:trace contextRef="#ctx0" brushRef="#br0" timeOffset="127589.61">29603 10852 0,'0'0'0,"0"0"0,1 29 0,-1 2 0,0-7 0,-2 4 16,-2 2-16,-1 7 0,-3 7 0,-4 6 15,-1 7-15,-4 7 0,0 4 16,-4 3-16,-1 2 0,1 1 16,-1-3-16,2-2 0,3-3 15,2-8-15,5-8 0,3-9 16,3-7-16,1-7 0,3-6 16,0-20-16,2 16 0,18 2 15,-4-23-15,14-16 0,-9-1 0,-8 7 16,-3 3-16,-4 3 0,-3 5 15,1-1-15,-2 0 0,1 2 16,-2 1-16</inkml:trace>
  <inkml:trace contextRef="#ctx0" brushRef="#br0" timeOffset="127791.69">29841 10852 0,'0'0'0,"0"0"0,0 0 0,-2 31 0,0 2 16,0-7-16,0 4 0,-2 3 15,-1 6-15,-1 4 0,-1 5 16,-1 4-16,-2 2 0,0 2 16,0 0-16,0-1 0,1-2 15,1-3-15,1-5 0,1-4 16,2-6-16,3-29 0,-3 34 16,2-8-16,0-6 0,1-7 15,0-7-15,1-6 0,1 18 0,-1-24 16,0 0-16,0 0 0</inkml:trace>
  <inkml:trace contextRef="#ctx0" brushRef="#br0" timeOffset="128176.64">29945 11505 0,'0'0'0,"0"0"0,13 3 15,0-1-15,2 0 0,1-2 16,1-1-16,-1-1 0,1-2 15,0-1-15,0-1 0,-2 0 16,0-1-16,-2-1 0,-2 0 16,-3 0-16,-2-2 0,-4 1 15,-3-1-15,-3 0 0,-1-2 0,-2-1 16,-4 0-16,-1 2 0,-3 1 16,-1 2-16,-2 3 0,-1 5 15,-3 5-15,0 6 16,1 5-16,-2 4 0,1 7 0,0 6 15,2 3-15,4 2 0,0 5 16,3 3-16,4-2 0,4-2 16,5-5-16,3-1 0,5-4 15,6-7-15,4-6 0,4-7 16,13-4-16,-14-6 0,-4-4 0,2 1 16,-5-1-16,-8 1 0,0-1 15,-2 1-15,0-1 0,-1 1 16</inkml:trace>
  <inkml:trace contextRef="#ctx0" brushRef="#br0" timeOffset="128657.09">30442 11389 0,'0'0'0,"0"0"0,-16 34 0,-1 4 16,3-5-16,1 2 0,0 2 15,1 2-15,1-1 0,2-1 16,9-37-16,-5 34 0,2-2 15,2-4-15,2-3 0,1-2 16,-1-21-16,4 18 0,3 0 16,4-5-16,2-5 0,3-5 0,-1-3 15,6-4-15,18-12 0,-2-6 16,-2-4-16,-1-3 0,112-127 16,-111 108-16,0-3 0,-3-4 15,-3-3-15,-2 1 0,-4-3 16,-4 4-16,-3 3 0,-5 4 15,0-2-15,-5 8 0,-2 6 16,-3 7-16,0 9 0,-2 6 16,1 6-16,-1 4 0,0 0 0,0 0 15,-1-3-15,-4 10 0,1 9 16,-8 29-16,-6 37 0,5-23 16,3-7-16,1 0 0,0 1 15,0 0-15,1 0 0,2 0 16,1-3-16,2-3 0,-1-2 15,2-5-15,1-3 0,1-5 16,0-5-16,1-4 0,-1-4 0,0-9 16,0-2-16,0-2 0,0 3 15,0-6-15,0 6 0,0-4 16,-1 5-16,0 2 0,-3-3 16,1-9-16,1-2 0,0 1 15,1-1-15</inkml:trace>
  <inkml:trace contextRef="#ctx0" brushRef="#br0" timeOffset="128953.68">30551 11464 0,'0'0'0,"0"0"0,0 0 0,20 0 0,0-3 0,2-1 0,3 0 16,-5-1-16,3 1 0,2-1 15,2-1-15,0 1 0,3-1 16,-1 1-16,0 0 0,0 2 15,-24 2-15,23-2 0,3 2 0,0 2 16,-1 3-16,-2 1 0,-5 3 16,-2 4-16,-3 1 0,-5 4 15,-2 1-15,-3 3 0,-2 2 16,-3 1-16,-7 64 0,-5-37 16,2-18-16,0-7 0,1-7 15,2-6-15,0 0 0,1-8 16,1 1-16,1-3 0,-1 2 0,2-5 15,0 0-15,0 0 0,0 0 16,0 0-16</inkml:trace>
  <inkml:trace contextRef="#ctx0" brushRef="#br0" timeOffset="129102.85">31102 11309 0,'0'0'0,"0"0"0,0 0 0,0 0 0,0 0 0,4 0 15,0-4-15,12-5 0,-7 4 16,-9 5-16,0 0 0,0 0 16,0 0-16,0 0 0,0 0 15,0 0-15,0 0 0</inkml:trace>
  <inkml:trace contextRef="#ctx0" brushRef="#br0" timeOffset="129839.76">31387 11296 0,'0'0'0,"0"0"0,-14 23 0,-1 1 16,-1 1-16,3-4 0,0 1 16,-1 2-16,0 1 0,0 0 15,2 1-15,0-1 0,1 0 16,2-1-16,2-3 0,6-17 16,-4 15-16,0 1 0,3-3 0,2-7 15,0 1-15,4 1 0,0-1 16,2-3-16,1-1 0,0-4 15,0-1-15,-1 0 0,29-10 16,36-41-16,-17-12 0,-41 39 16,0-5-16,-4-1 0,-2-1 15,-2-1-15,-9 13 0,4 17 16,0 0-16,-8-19 0,0 0 16,-38-71-16,35 69 0,2 3 0,-1 0 15,4 4-15,0 1 0,2 2 16,1 2-16,2 0 0,3 0 15,4 1-15,3 1 0,4-1 16,3 2-16,5 2 0,4 1 16,4 2-16,-13 2 0,15 3 15,3 3-15,1 3 0,1 2 16,-3 3-16,-2 3 0,-5 3 0,-1 3 16,-4 2-16,-3 1 0,-5 1 15,-3-1-15,-2 1 0,-5-1 16,-3-1-16,-2 3 0,-4 2 15,0-2-15,-2-4 0,-1-3 16,-1-1-16,0-6 0,-1-1 16,0-3-16,2-3 0,3-3 15,3-3-15,-1-1 0,4 0 16,-6 1-16,1-2 0,-5-12 0,8 6 16,1-1-16,1 1 0,5-25 15,26-61-15,-2 28 0,-7 22 16,-3 7-16,2 1 0,2 3 15,0 4-15,3 3 0,1 5 16,0 4-16,-1 5 0,-1 4 16,-5 5-16,-1 2 0,4 5 0,-2 8 15,-2 4-15,-5 3 0,-3 2 16,-3 4-16,-3 3 0,-2 1 16,-3 2-16,-1 2 0,-4 1 15,-2 1-15,-3 2 0,-4-1 16,-1-1-16,-4-1 0,-5 2 15,6-10-15,0-6 0,4-5 16,4-5-16,7-9 0,-1 1 16,3-3-16,1-1 0,0 0 0</inkml:trace>
  <inkml:trace contextRef="#ctx0" brushRef="#br0" timeOffset="142272.57">19782 10530 0,'0'0'0,"0"0"0,10 5 0,0 1 0,0 2 0,3-1 0,0 3 16,4 2-16,2 2 0,-3-2 15,0 0-15,3 2 0,1 3 16,1 1-16,3 2 0,2 3 15,2 0-15,2 3 0,2 0 0,2 2 16,3 2-16,1 0 0,4 2 16,-42-31-16,43 33 0,4 3 15,0 0-15,4 1 0,0 2 16,2 0-16,1 3 0,1 0 16,2 2-16,-1 3 0,3 0 15,1 3-15,2 1 0,0 0 16,3 3-16,1 0 0,1 2 15,1 0-15,2 1 0,1 2 0,1 0 16,0 1-16,1-1 0,1-1 16,1 1-16,1 0 0,-1 1 15,2-1-15,-1-1 0,0 0 16,-1 0-16,0 1 0,-3 0 16,0-3-16,-1 1 0,-3-2 15,-2-2-15,-2 1 0,-3-2 0,-2 0 16,-2 0-16,-3-2 0,-2 0 15,-2-2-15,-2 0 0,-1-2 16,-3-3-16,1 1 0,-5-5 16,-2-3-16,-4-3 0,65 61 15,-86-83-15,-9-8 0,0-1 16,-1 0-16,-3-3 0,0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13:35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 17963 0,'0'0'0,"0"0"0,0 0 0,0 0 0,3 3 0,6 12 0,-4-10 0,-5-5 0,10 10 0,-5-5 0,1-1 0,-1 1 0,1 0 0,-1 0 16,1 1-16,1-1 0,-1 2 0,1 0 15,0 1-15,2 0 0,1 1 16,2 1-16,-12-10 0,10 7 16,-2 0-16,1 1 0,-1 0 15,2-1-15,-9-5 0,7 6 0,2 3 16,18 25-16,-16-19 0,-7-7 15,-1-5-15,-1 0 0,-1-1 16,-1-2-16,0 1 0,0-1 16,0 2-16,-1-4 0,2 4 15,-1 0-15,-1 0 0,0-1 16,0 0-16,-1 0 0,0-1 16,-1 0-16,0 0 0,0 0 0,0-1 15,-1 1-15,0-2 0,0 1 16,2-1-16,-3 1 0,-2 0 15,0 0-15,0 0 0,1-1 16,0 1-16,2 0 0,-2-1 16,3 0-16,0 1 0,0-1 15,0 1-15,1-1 0,-1 0 16,1 1-16,0 0 0,-1-1 16,1 1-16,0 0 0,0 0 15,0 0-15,0-1 0,0 1 0,0 1 16,0-1-16,0 0 0,0 1 15,-2 0-15,1 1 0,0 0 16,0 1-16,-1 0 0,0 1 16,-1-1-16,-1 1 0,2-1 15,-1-1-15,-2 2 0,2-1 16,0-1-16,0-1 0,2 0 0,-1 0 16,1 1-16,0-1 0,0 0 15,0 0-15,-1 1 0,1 0 16,0 0-16,1 0 0,-1 2 15,1-1-15,0-1 0,1 1 16,-1 0-16,1-1 0,-1 1 16,1 0-16,-1 1 0,1 1 15,-1 0-15,0-1 0,0 1 16,-1 0-16,1-1 0,-1 0 16,0 1-16,-2-1 0,0 0 0,2-3 15,0 0-15,0 0 0,1 0 16,-1-1-16,1-1 0,0 3 15,0-3-15,0 1 0,0 0 16,0-1-16,0 2 0</inkml:trace>
  <inkml:trace contextRef="#ctx0" brushRef="#br0" timeOffset="76801.73">217 17944 0,'0'0'0,"0"0"0,4 26 0,0 2 0,1-2 0,0 2 0,-1-1 16,-4-27-16,2 18 0,0 0 15,0-1-15,0 0 0,-1-1 16,0-13-16,0 13 0,0 2 0,-1-1 16,1-1-16,-1-2 15,0-1-15,-1-1 0,1-1 0,0-2 16,-1-1-16,1-1 0,-1-1 15,1 0-15,-1-1 0,-2 11 16,2-13-16,1 0 0,-1-1 16,0-1-16,-22-86 0,22 63 15,1-3-15,1-3 0,0-3 16,-2 13-16,1 18 0,0 0 0,0 0 16,-2-24-16,-11-106 0,11 103 15,-1 3-15,2 1 0,0 2 16,0 5-16,0 3 0,1 3 15,1 4-15,1 1 0,2 4 16,-3 7-16,-1-6 0,0 0 16,2 13-16,11 52 0,-9-46 15,1 2-15,1 1 0,0 3 16,-1 2-16,-1-8 0,1 10 0,0 3 16,2 3-16,-3-3 0,1-1 15,0-2-15,2-5 0,1-3 16,-2-4-16,-1-4 0,-1-5 15,-1-3-15,-1 0 0,-1-3 16,0 1-16,0-2 0,1 2 16,0 1-16,1-2 0,-2-2 15,0-84-15,-7 60 0,0-2 16,-1-3-16,0-2 0,-1 1 0,0-2 16,5 17-16,-1 0 0,1 0 15,0-1-15,-11-46 0,9 42 16,3 14-16,-5-11 0,6 13 15,-1 1-15,1 1 0,1 2 16,2 2-16,6 4 0,-4-3 16,0-1-16,0-1 0,-4-1 0,0 0 15,0 0-15,0 0 0,0 0 16,0 0-16,0 0 0</inkml:trace>
  <inkml:trace contextRef="#ctx0" brushRef="#br0" timeOffset="84329.25">280 18168 0,'0'0'0,"0"0"0,8 6 0,0 1 0,-2 2 0,0 2 0,0 1 0,-1 2 15,1 0-15,-2 1 0,-2 1 16,0-1-16,-1-1 0,0 0 16,1-2-16,0-1 0,0 0 15,0-1-15,-1-2 0,1 1 16,-2-9-16,0 0 0,0 0 16,0 0-16,0 0 0,0 0 15,0 0-15,0 0 0,0 0 16,0 0-16,0 0 0,-5 1 0,4-7 15,-1-2-15,1-1 0,0 0 16,0-1-16,1 1 0,0-3 16,0 1-16,0-4 0,1 3 15,-1-3-15,1 2 0,0 0 16,-1 1-16,1 0 0,-1 3 16,0 0-16,0 9 0,0 0 15,0 0-15,0 0 0,0 0 16,0 0-16,0 2 0,1 2 0,1 3 15,0 2-15,1 3 0,1 2 16,0 1-16,1 2 0,0 1 16,-4-13-16,4 11 0,2 7 15,1 2-15,-1-1 0,-2-3 16,-1-3-16,-1-4 0,-1-2 16,0-5-16,-1 0 0,0-1 15,-1-2-15,1-1 0,-1-3 0,0 0 16,2 12-16,-1-9 0,-1 0 15,2-55-15,-4 36 0,0-4 16,1-2-16,-1-2 0,-1-3 16,-1-1-16,0-3 0,-1 1 15,1 1-15,-2-1 0,1 3 16,-1 0-16,1 2 0,-1 3 16,0 4-16,-2 1 0,2 3 15,1 3-15,1 2 0,4 9 0,0 0 16,0 0-16,-8-9 0,7 12 15,1 3-15,0 1 0,-2 4 16,4 3-16,0 2 0,0 2 16,3 5-16,-1 3 0,1 4 15,0 1-15,1 2 0,-1-9 16,1 8-16,0 0 0,-1 1 0,0-2 16,-1-4-16,0-6 0,-1-4 15,-2-7-15,0-2 0,0-4 16,-1-4-16,1 10 0,-1-5 15,-4-11-15,1-8 0,-2-3 16,0-2-16,-1-4 0,-1 0 16,-1-3-16,1 8 0,-1 1 15,0-2-15,-23-55 0,18 43 16,2-1-16,0 2 0,1 2 0,1 3 16,2 3-16,1 3 0,0 3 15,2 5-15,4 11 0,0 0 16,0 0-16,0 0 0,-3-13 15,5 18-15,1 3 0,3 3 16,-1 2-16,3 1 0,19 35 16,-14-22-16,0 0 0,0 3 15,0-1-15,-1 0 0,0 0 16,-1-2-16,-5-11 0,2 2 0,-2-3 16,0-3-16,-3-6 0,-1 0 15,9 18-15,-11-22 0,0-3 16,-2-5-16,-2-2 0,-1-3 15,-1-6-15,-2-4 0,2 4 16,-3-1-16,-23-46 0,17 30 16,1-1-16,0 1 0,2 0 0,1 2 15,-1 3-15,6 11 0,-1-2 16,2 3-16,0 2 0,2 7 16,2 2-16,0 1 0,1 5 15,-6-25-15,10 30 0,1 4 16,4 4-16,1 4 0,2 5 15,2 1-15,0 4 0,0 2 16,-3 2-16,1 2 0,-3-1 0,0-2 16,-2-1-16,1-4 15,-2-4-15,-2-5 0,0-4 0,-4-12 16,0 0-16,0 0 0,0 0 16,0 0-16</inkml:trace>
  <inkml:trace contextRef="#ctx0" brushRef="#br0" timeOffset="87715.74">3288 16154 0,'0'0'0,"0"0"0,0 0 0,0 0 0,0 0 0,0 0 0,0 0 15,0 0-15,0 0 0,0 0 16,4 2-16,-4-2 0,27 21 15,-25-17-15,0 2 0,0 3 16,0 1-16,0 1 0,0 2 0,1 1 16,-1 1-16,0 1 0,-1 2 15,0-3-15,1 0 0,-2-1 16,0-3-16,1-3 0,-1-8 16,0 0-16,0 0 0,0 0 15,0 0-15,0 0 0,0 0 0</inkml:trace>
  <inkml:trace contextRef="#ctx0" brushRef="#br0" timeOffset="87989.39">3499 16134 0,'0'0'0,"0"0"0,0 0 16,0 0-16,0 0 0,0 0 15,0 0-15,0 0 0,3 33 16,-3-33-16,1 10 0,0-4 16,0 1-16,-1 1 0,-4 5 0,2-5 15,2-8-15,0 0 0,0 0 16,0 0-16,0 0 0,0 0 15,0 0-15,0 0 0</inkml:trace>
  <inkml:trace contextRef="#ctx0" brushRef="#br0" timeOffset="88430.9">3275 16737 0,'0'0'0,"0"0"0,0 0 16,0 0-16,-1 5 0,1-1 15,0-4-15,3 24 0,-2-19 16,-1-5-16,0 0 0,8 12 16,-4-9-16,1-1 0,1 0 15,0 0-15,2 0 0,-1-2 16,1 1-16,1-2 0,2 1 0,-2-1 16,0 1-16,1 0 0,-2-1 15,1 0-15,2 0 0,-2-1 16,1 0-16,1 0 0,-1 0 15,0-1-15,1-1 0,-1 0 16,-10 4-16,9-5 0,-1 1 16,-8 4-16,0 0 0,0 0 0,0 0 15,2-1-15,-1 1 0,3-2 16,-4 2-16</inkml:trace>
  <inkml:trace contextRef="#ctx0" brushRef="#br0" timeOffset="93206.36">13217 16958 0,'0'0'0,"0"0"0,0 0 0,0 0 0,0 0 16,0 0-16,0 0 0,0 0 15,0 0-15,-4 0 0,4 0 0,0 0 16,0 0-16,-42 6 0,42-6 15,0 0-15,-14 2 0,9-1 16,0-2-16,-1-1 0,-2 0 16,1-1-16,-1 0 0,0 3 15,-1 2-15,1-1 0,-1 1 16,1 2-16,-1 0 0,1 1 16,-1 1-16,0 1 0,1-1 0,1 0 15,0 0-15,1 0 0,-1-1 16,7-5-16,-11 9 0,11-9 15,-4 5-15,1-1 0,0 0 16,0 1-16,-1 0 0,4-5 16,-3 4-16,-1 5 0,-1 3 15,1 1-15,1-2 0,1-3 16,0-1-16,0 1 0,1 5 0,0-5 16,1-4-16,0 1 0,0 0 15,1 5-15,0 3 0,2-1 16,0-1-16,0-3 0,1 0 15,0-1-15,0 0 0,1-2 16,0 0-16,-1-2 0,0 1 16,1-1-16,-1 0 0,0-2 15,32 5-15,-16-8 0,-6-1 16,-3-1-16,27-18 0,-29 12 0,1 1 16,-1 0-16,-1-1 0,0 1 15,-1-1-15,-1 1 0,0-1 16,0-1-16,0 1 0,-2 0 15,1-1-15,-1-1 0,0 0 16,0 1-16,0 0 0,-3 3 16,0-1-16,-1 3 0,0-1 15,-1 1-15,1 1 0,-1-1 0,1 0 16,-1 1-16,1-1 0,-1 2 16,1 0-16,0 1 0,0-1 15,-1 2-15,1 0 16,0 2-16,0 0 0,0 0 0,0 0 15,1 2-15,2 18 0,-2-14 16,1 1-16,-2-2 0,1 1 16,0 1-16,0 0 0,1 2 15,0 1-15,0 1 0,1-1 0,0 2 16,0 1-16,1-2 0,-1 1 16,-3-12-16,2 7 0,0 0 15,-2-7-15,4 9 0,2 5 16,1 2-16,0-1 0,0-2 15,-1-5-15,-3-1 0,0-2 16,0 0-16,0-1 0,2 4 16,1 1-16,-1-1 0,-2-4 0,-1 1 15,0-2-15,1 2 0,-2-2 16,1 1-16,-2-3 0,3 3 16,3 14-16,-6-18 0,0 0 15,0 0-15,0 0 0</inkml:trace>
  <inkml:trace contextRef="#ctx0" brushRef="#br0" timeOffset="93869.49">13519 17000 0,'0'0'0,"0"0"0,0 0 0,0 0 0,0 0 16,0 0-16,0 0 0,0 0 15,0 0-15,0 0 0,0 0 16,0 0-16,0 0 0,0 0 16,0 0-16,0 0 0,0 0 15,2 2-15,-2-2 0,2 4 16,13 27-16,-15-31 0,0 0 0,2 8 15,-1-5-15,1 0 0,0 0 16,-2-3-16,0 0 0,0 0 16,7 10-16,-7-10 0,4 3 15,-2-1-15,2-1 0,-1 2 16,2-1-16,-2 0 0,1 0 16,1-2-16,1 1 0,1-1 15,0 0-15,1 0 0,0 0 16,0 0-16,2 0 0,-1-1 0,1 1 15,1-2-15,0 0 0,0 0 16,2-1-16,-13 3 0,8-2 16,-1 1-16,1-1 0,-1 0 15,0 0-15,-7 2 0,7-1 16,-3 0-16,2 1 0,-4-1 16,2 1-16,-3 0 0,10-2 15,30 1-15,-41 1 0,0 0 0,0 0 16,0 0-16,0 0 0,0 0 15,0 0-15</inkml:trace>
  <inkml:trace contextRef="#ctx0" brushRef="#br0" timeOffset="94252.54">13609 17267 0,'0'0'0,"0"0"0,0 0 0,0 0 0,3 2 0,-1 1 16,-2-3-16,0 0 0,21 15 0,-16-11 15,-5-4-15,15 7 0,-5-3 16,0 2-16,1-2 0,1 2 15,-2-1-15,1 0 0,1 0 16,-1-2-16,1 1 0,0-4 16,0 0-16,0-3 0,0 1 15,-12 2-15,19-5 0,-19 5 16,19-3-16,-19 3 0,7-1 0,-1 0 16,-1 1-16,1 0 0,6 0 15,-3 0-15,4 0 0,-7 0 16,1 0-16,-3 0 0,-4 0 15,0 0-15,0 0 0,0 0 16,0 0-16,0 0 0</inkml:trace>
  <inkml:trace contextRef="#ctx0" brushRef="#br0" timeOffset="94720.53">14326 16764 0,'0'0'0,"0"0"0,0 0 0,0 0 16,3 3-16,-1 0 0,10 18 15,-9-15-15,0 2 0,0 1 0,1 2 16,-2 4-16,0 2 0,0 1 16,1 2-16,-3-20 0,1 14 15,2-1-15,-1 1 0,0-1 16,1 1-16,-3-13 0,3 14 15,0 5-15,1 1 0,1-1 16,-1-1-16,1-1 0,-2-2 16,1 0-16,0-1 0,0-1 0,0-1 15,9 17-15,-11-25 0,1 2 16,-1-5-16,3 7 0,0-2 16,0-1-16,11 7 0,-16-13 15,0 0-15,0 0 0,0 0 16,0 0-16,0 0 0</inkml:trace>
  <inkml:trace contextRef="#ctx0" brushRef="#br0" timeOffset="95392.64">14920 16848 0,'0'0'0,"0"0"0,0 0 15,0 0-15,0 0 0,0 0 16,0 0-16,0 0 0,0 0 16,-3-3-16,-1 2 0,4 1 0,-4-1 15,0 1-15,-27 3 0,31-3 16,-12 3-16,4-1 0,0 2 16,-1 2-16,-1 1 0,0 2 15,0 0-15,-1 2 0,-1 2 16,1 2-16,11-15 0,-8 11 15,2-1-15,1 2 0,1-2 0,0 0 16,1 0-16,1 0 0,0 0 16,1-1-16,0 0 0,1 17 15,2-10-15,2-3 0,0-1 16,1-3-16,1 0 0,0-2 16,1-1-16,-1-1 0,1-1 15,0 0-15,3-1 0,-2-1 16,-3-1-16,0 0 0,83-22 0,-76 15 15,1-1-15,-2-1 0,1-1 16,-2 1-16,0-2 0,-1 0 16,-1-3-16,-2 1 0,-1-1 15,-2 1-15,-1-1 0,-1 2 16,-1 0-16,-2-1 0,0 0 16,-1 1-16,-1 1 0,0-1 15,1 7-15,-2-1 0,0-1 16,5 6-16,0 0 0,-6-5 0,-2-1 15,0 1-15,0 0 0,0 2 16,-36-20-16,36 20 0,-3 1 16,2 1-16,0 2 0,-2 2 15,2 0-15,-1 2 0,-2 1 16,1 1-16,1-1 0,-2 1 16,0 0-16,-1 0 0,0-2 0,1 0 15,0-1-15,3-1 0,1-1 16,8-2-16,0 0 0,0 0 15,0 0-15,0 0 0,0 0 16</inkml:trace>
  <inkml:trace contextRef="#ctx0" brushRef="#br0" timeOffset="97048.26">12688 16140 0,'0'0'0,"0"0"0,0 0 0,-2-3 0,2 3 0,0 0 16,0 0-16,0 0 0,0 0 16,0-4-16,0 4 0,2-3 0,-1 1 15,0 0-15,0 1 0,3-2 16,19-9-16,-19 11 0,-4 1 16,7-3-16,-2 3 0,0-1 15,1 0-15,1 1 0,1 0 16,1 0-16,1 1 0,0 0 15,3 1-15,-1 0 0,3 0 0,-2-1 16,2-1-16,-15 0 16,11 1-16,-1-1 0,-6 0 15,9 1-15,7-1 0,6 2 0,2 0 16,0-1-16,-3-2 0,2 0 16,1 0-16,-2 1 0,0 0 15,4 0-15,-1 1 16,1 1-16,3 3 0,-1 0 0,-1-1 15,0 0-15,1 2 0,-1 0 16,1-1-16,0-1 0,-1-1 16,2-2-16,1 1 0,2-1 0,-1 1 15,0-1-15,1 0 0,0 1 16,3 0-16,-2 0 0,0 1 16,0-1-16,3 0 0,0 1 15,0 1-15,0 1 0,2 0 16,1 0-16,0 1 0,0-1 15,0-1-15,1 1 0,-1-1 16,2 0-16,0-1 0,0 1 0,1-3 16,1 2-16,-2 0 0,2-1 15,-3 0-15,2-1 0,-1-1 16,0 0-16,2 0 0,-2 0 16,2 0-16,0 0 0,-1 0 15,1-1-15,0 0 0,0 0 16,-1-1-16,0-1 0,0 2 15,-1 0-15,-1 0 0,0 1 0,2-1 16,-2-1-16,1 0 0,-2 0 16,1 1-16,-1-1 0,-1 2 15,0-1-15,-2-1 0,0 1 16,1 0-16,-2 0 0,-1 1 16,-2 0-16,1 0 0,0 1 15,-1 0-15,-2 1 0,0 0 16,-1-1-16,-2 0 0,0 0 0,0 1 15,-1-1-15,0 2 0,-2-2 16,-3 1-16,0 0 0,-1 1 16,2 1-16,1 1 0,-2 1 15,-1-1-15,-2 0 0,-1 0 16,-1-1-16,-3 0 0,-1 0 16,-1-2-16,2 1 0,-2 0 15,-1-1-15,-4 0 0,-3-2 0,-1 2 16,-1-1-16,-1-1 0,-1 1 15,0-1-15,0 1 0,0-1 16,-2 0-16,5 1 0,0 0 16,12 1-16,9-1 0,-4 0 15,-1-1-15,0 0 0,-6 0 16,-6 0-16,2 0 0,0 0 16,-3 0-16,-1 0 0,2 0 0,2 0 15,-2 0-15,-3 0 16,0 0-16,0 0 0,-1 0 15,0-1-15,1 1 0,2 0 16,-2 0-16,35 0 0,-23 0 16,-8 0-16,-4 0 0,0 0 15,-1 0-15,2 0 0,-2 0 16,0 1-16,0 1 0,0 2 0,-2-1 16,0 0-16,-1-1 0,0 2 0,5 5 15,-4-4-15,-2 0 0,0-1 16,-2-2-16,0-2 0,0 0 15,0 2-15,0-1 0,-1 1 16,-12 1-16,-8-1 0,15-2 16,0 0-16,0 0 0,0 0 15,4 0-15,-1 0 0,3 0 16,0 0-16,0 0 0</inkml:trace>
  <inkml:trace contextRef="#ctx0" brushRef="#br0" timeOffset="99456.76">13607 14869 0,'0'0'0,"0"0"0,0 4 0,0-4 0,-3 23 0,2-12 0,1-11 16,-2 20-16,1-9 0,-1 2 15,0-1-15,0 2 0,2 2 16,0 0-16,0 3 0,0-19 15,0 11-15,0 1 0,0 0 16,1 0-16,-1 0 0,0 0 16,1 1-16,-1-6 0,2 8 15,0 3-15,0 1 0,-2-2 0,0-3 16,0 2-16,-1 32 0,0-25 16,1-6-16,-1-4 0,0-3 15,1-2-15,0 0 0,0-1 16,0-1-16,-2-1 0,2 0 15,0-1-15,0-1 0,0 1 16,3 21-16,-3-25 0,0 0 16,0 0-16,0 0 0,1 1 0,7-2 15,-3-8-15,0 0 0,-1-1 16,-1 6-16,-1-2 0,-2 6 16,3-3-16,4-9 0,3-7 15,3-2-15,1-6 0,0 5 16,-2 7-16,-5 4 0,-1 4 15,2-1-15,-2 2 0,-1 0 16,1 1-16,-1 0 0,1-1 16,-1 2-16,-1 1 0,-1 0 0,1 0 15,0 0-15,-2 1 0,1 0 16,-1 1-16,0-1 0,20 0 16,-12 7-16,-4 0 0,-2 0 15,-1-1-15,-1 2 0,0 1 16,0 1-16,-1 0 0,-1 1 15,0-1-15,-1 2 0,0-4 0,0 0 16,-1 0-16,2-4 16,-3 5-16,-1 6 0,-3 1 0,3-2 15,-1-1-15,-1 1 0,-1-1 16,1-3-16,-2 0 0,1-1 16,2-3-16,2-1 0,0-1 15,0 0-15,1 0 0,-1-1 16,1 0-16,0 0 0,-22 5 15,11-7-15,7-2 0,3 0 16,1 0-16,2 3 0,0 0 0,-1-1 16,-4-17-16,5 14 0,-1-1 15,-1 1-15,2 0 0,0 4 16,0 0-16,0 0 0,0 0 16,0 0-16</inkml:trace>
  <inkml:trace contextRef="#ctx0" brushRef="#br0" timeOffset="99768.89">14008 15109 0,'0'0'0,"0"0"0,3-3 0,7-4 0,-10 7 0,13-11 0,-7 6 0,2 1 15,0 0-15,2 0 0,-1 2 16,1 1-16,1-1 0,-1 4 16,2-1-16,1 1 0,-1 1 15,2 0-15,-1 0 0,1 0 16,-1 0-16,-13-3 0,8 2 16,1 0-16,-3 0 0,1-1 15,-2 1-15,0-1 0,0 0 0,16 6 16,-16-7-16,-5 0 0,0 0 15,0 0-15,0 0 0,0 0 16,0 0-16,0 0 0,0 0 16</inkml:trace>
  <inkml:trace contextRef="#ctx0" brushRef="#br0" timeOffset="100002.28">14204 15377 0,'0'0'0,"0"0"0,0 0 16,0 0-16,4 2 0,-1 0 15,17 5-15,-20-7 0,0 0 16,20 4-16,-11-3 0,0-1 16,2 0-16,1 0 0,0 0 0,1-1 15,0 0-15,5-3 0,-7 1 16,-5 3-16,-6 0 0,0 0 15,0 0-15,0 0 0,0 0 16,0 0-16,0 0 0</inkml:trace>
  <inkml:trace contextRef="#ctx0" brushRef="#br0" timeOffset="100751.24">14590 14776 0,'0'0'0,"0"0"0,0 0 0,2-1 0,2-2 15,9-5-15,-13 8 0,0 0 16,22-10-16,-14 7 0,-8 3 16,15-4-16,-7 2 0,2 1 15,2 0-15,-1 1 0,2 0 16,-1 2-16,1 1 0,3 3 0,-1 0 16,-15-6-16,10 4 0,-1 1 15,0 0-15,0 0 0,-1 0 16,-1 0-16,0 1 0,-6-5 15,7 5-15,-2 0 0,12 22 16,-12-17-16,-2 0 0,-2-5 16,-1 1-16,0 1 0,0 1 0,0-1 15,-1-2-15,0 1 0,0 4 16,-1 2-16,-1-1 0,1 0 16,-1 0-16,1-4 0,0-4 15,1-1-15,-1 0 0,1 1 16,3 30-16,1-19 0,1-7 15,-1-1-15,2-2 0,1-1 16,-3-2-16,0 1 0,1-2 0,0 1 16,0 1-16,-1-2 0,6 2 15,7 4-15,7 4 0,2 2 16,-4 0-16,-7 0 0,-1-2 16,-4 3-16,-1 1 0,-3 2 15,-1-2-15,-2 1 0,0-1 16,-2 3-16,-1 0 0,-3 5 15,-8 8-15,-1 0 0,-1-5 16,-2-4-16,1-1 0,-3-1 0,-1 3 16,0 0-16,-2 0 15,1-3-15,-2-2 0,-1-2 0,0-2 16,0-1-16,-1-3 0,1-1 16,0-2-16,-1-1 0,0-3 15,0-1-15,-10-4 0,7-1 16,9-1-16,4 2 0,5 0 15,4 1-15,-1-1 0,2 1 16,0 0-16,1 1 0</inkml:trace>
  <inkml:trace contextRef="#ctx0" brushRef="#br0" timeOffset="102085.69">12692 14244 0,'0'0'0,"0"0"0,0 0 0,0 0 0,0 0 0,0 0 0,25 2 0,-19-2 15,-6 0-15,0 0 0,21 1 16,-13-1-16,1 0 0,1-2 16,0 1-16,0-1 0,3 0 15,-2 1-15,2-1 0,1 1 0,0-2 16,-14 3-16,10-1 0,0-1 15,0 2-15,1-1 0,-1 1 16,1-1-16,1 0 0,0 1 16,-6 0-16,10 0 0,6-1 15,1 1-15,50 0 0,-24 1 16,-10 1-16,-5-1 0,-3 1 16,-1-1-16,2-2 0,0-1 0,1 1 15,0 1-15,-1 0 0,1 3 16,2 1-16,-1 3 0,-1-2 15,1 2-15,1 0 0,-1-1 16,0 1-16,0 1 0,2 0 16,0 1-16,-1-1 0,1 0 15,-1 1-15,1 0 0,1 0 16,0-2-16,-1 1 0,3 2 0,-1-1 16,0 1-16,0 0 0,1 0 15,-1 1-15,0 0 0,0-1 16,2-1-16,-3 1 0,2-2 15,1 0-15,1 0 0,-1 0 16,1 0-16,0 0 0,-2 0 16,0-1-16,2 0 0,-2-1 0,1 0 15,-1-2-15,1 0 16,0 0-16,1 1 0,-1-3 0,0 2 16,0-2-16,2 1 0,-2-2 15,-1-1-15,0 1 0,2 0 16,0 0-16,-1 0 15,1 0-15,0-2 0,-1-1 0,1 0 16,-1-1-16,0 2 0,0 0 16,-2 1-16,2 0 0,-1 1 15,0 0-15,0 1 0,-2 0 16,1 0-16,0 1 0,-1-1 0,-1 0 16,-1 0-16,-1-1 0,0 1 15,0 1-15,0 0 0,-2-1 16,-2 1-16,-2 0 0,0-1 15,0 0-15,-1 0 0,0-1 16,0 0-16,0 1 0,-2 0 16,0 1-16,-2 0 0,-1 0 15,-3-1-15,0 2 0,-2-3 0,-3 2 16,0-1-16,-3-1 0,-1 0 16,1 0-16,-1 1 0,-2-2 15,-1 1-15,2-1 0,-2 1 16,-2 0-16,1-1 0,-1 0 15,1 0-15,-1 0 0,-1 0 16,1 0-16,-1 0 0,27 1 16,-17 0-16,-14-1 0,0 0 0,0 0 15,0 0-15,0 0 0,0 0 16,0 0-16,0 0 0,0 0 16,0 0-16,0 0 0,0 0 15</inkml:trace>
  <inkml:trace contextRef="#ctx0" brushRef="#br0" timeOffset="103068.37">13332 13484 0,'0'0'0,"0"0"0,0 0 0,0 0 0,0 0 0,0 0 16,0 0-16,0 0 0,0 0 16,-5-1-16,5 1 0,0 0 15,0 0-15,-45-1 0,39 2 16,-2 1-16,1 2 0,-1-1 0,1 1 16,-1 1-16,0 2 0,0 1 15,0 1-15,0-1 0,-2 2 16,2 0-16,-1 1 0,9-11 15,-5 8-15,0 0 0,-1 0 16,1 1-16,1-1 0,-1 2 16,5-7-16,-5 5 0,0 4 15,-7 23-15,11-28 0,-1 4 16,1-4-16,0 0 0,0-1 16,1-1-16,0-2 0,0 1 15,0 0-15,1 5 0,2 2 0,3-2 16,3 0-16,1-3 0,-2-2 15,1-2-15,-1 0 0,91-23 16,-83 14-16,0-3 0,2-2 16,-2-3-16,0-1 0,-3 1 15,0 1-15,-4 2 0,-3 3 16,-1 2-16,-5 7 0,0 0 0,0 0 16,0 0-16,0 0 0</inkml:trace>
  <inkml:trace contextRef="#ctx0" brushRef="#br0" timeOffset="103611.34">13573 13472 0,'0'0'0,"0"0"0,0 0 0,0 0 0,0 0 15,0 0-15,0 0 0,0 0 16,0 0-16,0 0 0,0 0 0,-34 13 16,29-11-16,5-2 0,-10 6 15,5-3-15,-1 2 0,0 0 16,-2 3-16,1 0 15,-1 3-15,2 1 0,0 1 0,2 1 16,1-2-16,1-2 0,1-2 16,0 0-16,1 0 0,1-3 15,0 2-15,0 1 0,2 0 0,2-1 16,1-1-16,0-1 0,1-1 16,1-4-16,2-2 0,0-1 15,0-3-15,2-1 0,-2-2 16,0-2-16,0 2 0,-2-1 15,0-1-15,0-2 0,0 1 16,-2 0-16,1-3 0,-1 1 16,1 1-16,-2 0 0,-1 2 0,0 1 15,-2 0-15,-1 2 0,0 1 16,-1 0-16,0 7 0,0 0 16,0 0-16,-2-5 0,3 6 15,-1 3-15,0 0 0,0 3 16,0 2-16,-1 0 0,0 3 15,0 1-15,0 0 0,-1 0 16,2 2-16,0-1 0,1-1 16,0 2-16,1 0 0,0 0 0,2 0 15,-4-15-15,1 2 0,1 4 16,0 1-16,1-1 0,0-1 16,-1-2-16,1 4 0,-2-5 15,2 2-15,-2-3 0,1 4 16,-2-5-16,2 3 0,10 9 15,-12-12-15,0 0 0</inkml:trace>
  <inkml:trace contextRef="#ctx0" brushRef="#br0" timeOffset="103974.7">13952 13146 0,'0'0'0,"0"0"0,0 0 0,0 0 0,0 0 0,-2-3 0,2 3 0,0 0 0,0 0 16,0 0-16,-2 4 0,-15 20 16,15-18-16,-1 2 0,-1 2 15,-2 3-15,-1 4 0,0 2 16,1 2-16,6-21 0,-4 14 16,1 3-16,-1-1 0,1 1 15,3-16-15,-4 16 0,-1 5 16,2 2-16,-1-1 0,1-1 15,1-2-15,-1-1 0,0-1 0,1-4 16,0-1-16,0-3 0,0-2 16,0-1-16,-6 14 0,1-12 15,2-6-15,3-3 0,-4-3 16,-2-6-16,6 7 0,-1-5 16,0 2-16,1 1 0,1 0 15,-1 0-15,2 4 0,0 0 16,0 0-16,0 0 0,0 0 0</inkml:trace>
  <inkml:trace contextRef="#ctx0" brushRef="#br0" timeOffset="104214.43">13767 13350 0,'0'0'0,"0"0"0,0 0 15,0 0-15,3-2 0,0 1 16,-3 1-16,23-7 0,-17 6 16,1-1-16,2-1 0,1-1 15,1 0-15,3-1 0,0 0 16,2 0-16,0-1 0,2-1 0,-2 2 15,-16 5-15,12-4 0,-2 0 16,1 1-16,0-1 0,-1 1 16,-1 0-16,0 0 0,-1 0 15,4-1-15,1 0 0,-3 1 16,-1-1-16,-9 4 0,0 0 16,1 0-16,4-1 0,-5 1 15,5-2-15</inkml:trace>
  <inkml:trace contextRef="#ctx0" brushRef="#br0" timeOffset="104514.62">14094 13415 0,'0'0'0,"0"0"0,0 0 0,3-1 0,1-1 16,-1 1-16,17-8 0,-20 9 16,14-5-16,-5 2 0,2 1 15,0 0-15,1 1 0,2-1 16,-2 0-16,2 0 0,-2 1 16,0-1-16,-3 0 0,-1 1 0,-8 1 15,0 0-15,0 0 0,0 0 16,0 0-16,0 0 0,0 0 15,0 0-15,0 0 0,0 0 16,0 0-16</inkml:trace>
  <inkml:trace contextRef="#ctx0" brushRef="#br0" timeOffset="104737.77">14178 13566 0,'0'0'0,"0"0"0,0 0 0,0 0 0,0 0 16,5 2-16,13 6 0,-18-8 16,0 0-16,21 4 0,-12-4 15,3 3-15,1-1 0,0 0 16,1 1-16,-2 0 0,-1 0 0,-1-1 16,-1 0-16,3-2 0,-5 1 15,-7-1-15,0 0 0,0 0 16,0 0-16,0 0 15,0 0-15,0 0 0,0 0 0</inkml:trace>
  <inkml:trace contextRef="#ctx0" brushRef="#br0" timeOffset="106405.26">15029 13078 0,'0'0'0,"0"0"0,0 0 0,0 0 0,0 0 0,0 0 0,0 0 0,0 0 15,0 0-15,0 0 0,0 0 16,0 0-16,0 0 0,0 0 15,0 0-15,0 0 0,0 0 16,0 0-16,0 0 0,0 0 16,0 0-16,2-3 0,-2 3 15,0 0-15,0 0 0,0 0 16,0 0-16,0 0 0,2-4 0,-1 1 16,1-1-16,-1 1 0,0 0 15,13-18-15,-12 19 0,-2 2 16,0 0-16,0 0 0,0 0 15,0 0-15,0 0 0,0 0 16,0 0-16,0 0 0,2-12 16,-2 12-16,0 0 0,0 0 15,0 0-15,0 0 0,0 0 16,0 0-16,0 0 0,0 0 0,0 0 16,-16 65-16,15-53 0,0 2 15,-1 1-15,1 2 0,0 2 16,1 1-16,-1 2 0,1-22 15,-1 14-15,1 2 0,-2 22 16,1-6-16,1-4 0,-1 1 16,1 0-16,-1-1 0,-1-2 15,-2 1-15,1-3 0,0-3 0,-2-1 16,2-4-16,0-3 0,-1-1 16,1-2-16,-1 0 0,1-4 15,0 0-15,0-2 0,-1-1 16,0 2-16,2-3 0,-1 1 15,2-3-15,-4 4 0,1-2 16,-14 1-16,10-6 0,3 1 16,1-1-16</inkml:trace>
  <inkml:trace contextRef="#ctx0" brushRef="#br0" timeOffset="107353.76">13034 12764 0,'0'0'0,"0"0"0,0 0 0,0 0 0,0 0 0,0 0 16,0 0-16,0 0 0,0 0 16,0 0-16,0 0 0,0 0 15,42 1-15,-37 0 0,1 1 16,1 1-16,2 0 0,2 1 16,0 0-16,2 2 0,1-1 15,2 0-15,1-2 0,-17-3 0,11 2 16,3-1-16,-1 1 15,1 0-15,0-1 0,-11 0 0,14 1 16,6 0-16,4-1 0,2 0 16,4-1-16,-1 1 0,1-1 15,1 0-15,1 1 16,1-1-16,90 1 0,-62-1 0,-13 2 16,-5 0-16,0 2 0,-2-2 15,2 2-15,2 0 0,2 0 0,2 1 16,-2 0-16,1-1 0,0 0 15,-1 2-15,3 0 0,0 0 16,-2-1-16,2 0 16,-2-3-16,0 0 0,2 2 0,0-2 15,-2 1-15,0 1 0,-1-2 16,-1 0-16,2 1 0,-2-2 16,-1 2-16,0-2 0,0-1 15,1 2-15,-2 1 0,1-2 16,-2-1-16,0 1 0,-1 0 0,-1 0 15,-1 1-15,0-2 0,-3 1 16,-1 0-16,-2-1 0,1 0 16,-2 0-16,0 3 0,-2 0 15,-1 2-15,0-2 0,1 2 16,-1 1-16,-1 1 0,-3-1 16,-1-1-16,-2 0 0,-2-3 0,-1-1 15,-2 1-15,-1-1 0,-2-1 16,-4 1-16,0-1 0,1 0 15,-2 1-15,2 0 0,0 2 16,2-1-16,-3 2 0,-3-2 16,-2 1-16,-1 0 0,-1-1 15,0 0-15,-3-1 0,0 0 16,2 2-16,-4-3 0,3 2 16,-4-1-16,5 1 0,10 4 0,-16-6 15,0 0-15,0 0 0,0 0 16</inkml:trace>
  <inkml:trace contextRef="#ctx0" brushRef="#br0" timeOffset="119114.93">1598 11323 0,'0'0'0,"0"0"0,-3-1 0,3 1 0,-19-4 0,12 3 0,7 1 0,0 0 16,0 0-16,-30-2 16,23 2-16,0 0 0,-2 2 0,1 0 15,-2 2-15,-3 2 0,1 2 16,-1 1-16,-1 2 0,-1-2 16,15-9-16,-9 7 0,0-1 15,0 1-15,-1-1 0,1 1 16,7-5-16,-8 7 0,-6 3 0,0 3 15,-1-1-15,-31 34 0,23-19 16,7-9-16,4-2 0,-1-1 16,3 0-16,0 1 0,1 1 15,2 1-15,0-4 0,4-2 16,1-2-16,0 3 0,1 1 16,1 0-16,0-3 0,1-3 15,1 0-15,-1 1 0,1-3 0,1 3 16,0 2-16,0 1 0,1-2 15,2 1-15,1-1 0,2 1 16,1-3-16,1-1 0,2 0 16,1-4-16,-3-1 0,0-1 15,2 0-15,-1-2 0,0 1 16,3-2-16,-1 0 0,9-2 16,6-3-16,12-5 0,-30 9 15,-4-2-15,3 1 0,-3 1 0,-2 0 16,-1-1-16,2 1 0,-2 1 15,1-1-15</inkml:trace>
  <inkml:trace contextRef="#ctx0" brushRef="#br0" timeOffset="120321.99">1654 11715 0,'0'0'0,"0"0"0,0 0 0,0 0 0,0 0 0,0 0 0,0 0 15,0 0-15,0 0 0,0 0 16,0 0-16,-3-3 0,3 3 16,0 0-16,0 0 0,0 0 15,0 0-15,0 0 0,-6 2 0,-29 2 16,32-2-16,0 1 0,-1 0 16,0 3-16,0-1 0,0 1 15,-1-1-15,1 1 0,2 0 16,0-1-16,1 1 15,1-1-15,0 1 0,2-1 0,0 1 16,0-2-16,2 1 0,1-2 16,1 0-16,0-2 0,2 0 15,-1-2-15,2-1 0,-1-1 0,1-2 16,0 0-16,-1-1 0,0 0 16,0-2-16,1 1 0,-2 0 15,0 0-15,-1 0 0,0 0 16,-2 0-16,0 1 0,-2-1 15,0 2-15,0-2 0,-1-1 16,0 1-16,0 0 0,0 1 16,-1 6-16,0 0 0,0 0 0,0 0 15,0 0-15,-1-6 0,0 9 16,1 3-16,-1-1 0,0 1 16,1 0-16,-1 0 0,1 1 15,1 0-15,0 0 0,1 0 16,1 1-16,1 0 0,1 3 15,1 0-15,0 0 0,0-2 16,0-1-16,1-2 0,1 0 16,-1-3-16,0-1 0,0-2 0,0-2 15,1-2-15,1-2 0,-1-2 16,-1 0-16,-1 0 0,-2 1 16,0 1-16,-4 6 0,0 0 15,0 0-15,6-10 0,-2 1 16,18-28-16,3-9 0,-8 14 15,-3 6-15,-2 1 0,1 0 16,-3 2-16,0 1 0,-1 3 0,-2 1 16,0 0-16,-2 3 15,2 1-15,-3 1 0,1 0 0,0 0 16,0 2-16,-2 4 0,-1 1 16,0 1-16,1 2 0,-2-1 15,0 2-15,1-2 0,-2 4 16,0 0-16,3-8 0,3 2 15,-6 6-15,0 0 0,0 0 0,1 2 16,-1-1-16,0 0 0,1 33 16,-1-29-16,0 28 0,-1-28 15,1 1-15,0 8 0,-1 6 16,1 6-16,-1 1 0,0-5 16,1-4-16,-1-4 0,0-2 15,0 0-15,-1 1 0,0-2 16,1-4-16,0 0 0,-1-1 15,0-2-15,1 0 0,0 0 0,-1-1 16,1 0-16,-1-1 0,-15 11 16,3-13-16,4-1 0,1-1 15,1-1-15,1 0 0,1-2 16,2 3-16,0-1 0,0 1 16,-1-2-16,2 1 0,-1 1 15,3 0-15,-2-2 0,-1 1 16,-1-1-16,2 0 0,0 0 0,-1 0 15,1 1-15,2 0 0,-3-27 16,8 12-16,1 7 0,-2 7 16,0 1-16,0 0 0,0-3 15,-3 6-15,3-2 0,7-5 16,14-6-16,10 0 0,-1 2 16,-4 7-16,-8 1 0,-2 1 15,6-1-15,1-1 0,-3 1 16,-1 0-16,-3 0 0,-1 1 0,0-2 15,7-2-15,-1-3 0,-4 0 16,-4 1-16,0 0 0,-3 2 16,5-1-16,-12 4 0,0 1 15,-2 0-15,1-1 0,-4 3 16,3-1-16,-4 1 0,5-2 16,-5 2-16</inkml:trace>
  <inkml:trace contextRef="#ctx0" brushRef="#br0" timeOffset="121132.69">2736 11471 0,'0'0'0,"0"0"0,0 0 0,1-4 0,0 1 0,5-13 0,-2 11 0,1 0 16,-5 5-16,14-8 0,-6 7 16,1-2-16,3 1 0,0-2 15,1 0-15,0 0 0,0 2 16,2-1-16,-1 1 0,2 0 15,-16 2-15,10-2 0,2 0 16,-1 1-16,0-1 0,2 0 16,-2 1-16,-9 0 0,12 0 0,2-2 15,2 0-15,-3 1 0,29-5 16,-28 5-16,-3 0 0,-7 1 16,0-1-16,-2 2 0,3-2 15,-5 2-15,5-2 0,-7 2 16,8-3-16,-8 3 0,1 0 15,16-6-15,-17 6 0,0 0 16</inkml:trace>
  <inkml:trace contextRef="#ctx0" brushRef="#br0" timeOffset="121412.66">2705 11653 0,'0'0'16,"0"0"-16,0 0 0,0 0 0,0 0 0,4 0 15,15 0-15,-11-2 0,0 1 16,2 0-16,3-2 0,1 0 16,3-3-16,2 1 0,-3-2 15,2-1-15,1 0 0,3-2 0,2 1 16,0-1-16,3 0 0,1 0 16,0 1-16,-24 7 0,26-6 15,5-3-15,1 1 0,-1 0 16,-1 0-16,-2 2 0,-1-1 15,7-1-15,-13 4 0,-4 0 16,44-9-16,-65 15 0,0 0 0,0 0 16,0 0-16,4-2 0,2 1 15</inkml:trace>
  <inkml:trace contextRef="#ctx0" brushRef="#br0" timeOffset="122510.72">3948 10988 0,'0'0'0,"0"0"0,0 0 0,2 6 0,7 15 0,-8-12 0,-1 1 0,-1 2 0,-2 0 15,2 2-15,2 1 0,1 2 16,-1 1-16,-1-18 0,1 13 15,0-1-15,0 1 0,1 0 16,-1 0-16,1 0 0,-2-8 16,1 10-16,0 4 0,1 3 15,-1 1-15,-1-2 0,1 0 16,-1 0-16,0 1 0,0 2 0,1-2 16,0-3-16,1 37 0,-1-29 15,-1-13-15,1-3 0,-1-3 16,0-1-16,0-1 0,0-1 15,0 0-15,0-1 0,0 2 16,0-2-16,0 1 0,-1-2 16,-5 24-16,-1-19 0,1-4 15,6-4-15,0 0 0,0 0 0,-7 0 16,7 0-16,-1 0 0,1-1 16,0 1-16,0-2 0,0 0 15,0-1-15,0 0 0,1 0 16,-1-1-16,1 3 0,-1 1 15,0 0-15,0 0 0,0 0 16</inkml:trace>
  <inkml:trace contextRef="#ctx0" brushRef="#br0" timeOffset="122975.4">4495 11281 0,'0'0'0,"0"0"0,0 0 0,0 0 0,0 0 0,0 0 16,0 0-16,0 0 0,0 0 15,0 0-15,0 0 0,0 0 16,0 0-16,0 0 0,0 0 16,0 0-16,0 0 0,0 0 15,0 0-15,0 0 0,0 0 0,0 0 16,0 0-16,0 0 0</inkml:trace>
  <inkml:trace contextRef="#ctx0" brushRef="#br0" timeOffset="123285.19">4308 11772 0,'0'0'0,"0"0"0,-1 4 16,-4 11-16,2-8 0,-1 2 15,-1-1-15,1 1 0,-1 1 16,-1 0-16,-2 3 0,-3 1 16,1 1-16,-3 0 0,13-15 15,-8 13-15,-2-2 0,0 3 16,-2-1-16,11-11 0,-11 11 0,-5 6 15,0-1-15,-9 6 0,9-8 16,1-2-16,1-2 0,4-2 16,4-4-16,0-1 0,1 0 15,-10 8-15,7-7 0</inkml:trace>
  <inkml:trace contextRef="#ctx0" brushRef="#br0" timeOffset="130070.3">796 11243 0,'0'0'0,"0"0"0,0 0 0,0 0 0,0 0 15,0 0-15,0 0 0,0 0 16,-3 1-16,1 3 0,2-4 15,0 0-15,0 0 0,-23 32 16,23-32-16,-5 11 0,2-4 16,1 2-16,0 2 0,-1 2 0,1 4 15,1 4-15,1-21 0,-1 13 16,1 1-16,-1 0 0,1-1 16,-1 0-16,0-1 0,0 0 15,0-2-15,0-1 0,0 0 16,0-1-16,0-1 0,0-1 15,0 0-15,0-4 0,0 2 16,0-3-16,-1 6 0,-1-1 0,0-2 16,-1 0-16,2-3 0,0 1 15,1-1-15,-1 0 0,1-1 16</inkml:trace>
  <inkml:trace contextRef="#ctx0" brushRef="#br0" timeOffset="130237.37">697 11122 0,'0'0'0,"0"0"0,0 0 0,0 0 0,0 0 15,0 0-15,0 0 0,0 0 16,0 0-16,-5-48 0,4 42 0,-1 0 16,-1 2-16,0 0 0,3 4 15,0 0-15,0 0 0,0 0 16,0 0-16,0 0 0,0 0 16,0 0-16,0 0 0,0 0 15,0 0-15,0 0 0,0 0 16,0 0-16,0 0 0,0 0 15,0 0-15,0 0 0</inkml:trace>
  <inkml:trace contextRef="#ctx0" brushRef="#br0" timeOffset="130690.35">842 11161 0,'0'0'0,"0"0"0,0 0 0,0 0 0,0 0 16,0 0-16,0 0 0,0 0 15,0 0-15,0 0 0,0 0 0,0 33 16,0-33-16,0 0 0,0 0 16,0 0-16,-2 25 0,0-18 15,0-1-15,1 1 0,0 1 16,1-1-16,0-1 0,2-1 16,0-1-16,-2-4 0,0 0 15,7 2-15,-4-5 0,0-3 16,1-1-16,-2 0 0,7-15 0,-3 10 15,2-1-15,-2 2 0,1 1 16,0 1-16,0 0 0,1 1 16,-3 1-16,0 1 0,-5 6 15,8-8-15,-8 8 0,0 0 16,0 0-16,0 0 0,15-2 16,-12 4-16,-1 2 0,1 0 15,-1-1-15,0 3 0,-1 1 0,0 0 16,0 0-16,0 0 0,0 0 15,-1-1-15,0-1 0,0-5 16,-1 7-16,3-7 0,0-2 16,1 0-16,-1-1 0,-2 3 15,0 0-15,0 0 0,0 0 16,0 0-16,0 0 0,0 0 16,0 0-16,0 0 0</inkml:trace>
  <inkml:trace contextRef="#ctx0" brushRef="#br0" timeOffset="130913.93">1119 10860 0,'0'0'0,"0"0"0,-1 4 0,0-1 0,-4 10 0,3-4 0,2-9 0,-4 19 16,3-9-16,1-10 0,-2 22 16,3-12-16,0 1 0,0-1 0,1-1 15,-1 2-15,1-1 0,-1-1 16,0 0-16,-2 0 0,1-2 15,-1-1-15,1-6 0,0 0 16,0 0-16,0 0 0,0 0 16,0 0-16,0 0 0,0 0 15,0 0-15,0 0 0,0 0 0</inkml:trace>
  <inkml:trace contextRef="#ctx0" brushRef="#br0" timeOffset="131068.35">1104 10955 0,'0'0'0,"0"0"0,0 0 0,1-2 16,-1 2-16,6-16 0,-1 9 15,4-1-15,1 0 0,1-1 16,3 2-16,0 0 0,2 0 16,1 1-16,1 0 0,5-2 15,-23 8-15,9-3 0,-1 0 0,-1 0 16,-7 3-16,0 0 0,0 0 16,0 0-16,0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16:28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12455 16405 0,'0'0'0,"0"0"0,0 0 0,0 0 0,0 0 0,0 0 16,0 0-16,0 0 0,0 0 16,0 0-16,0 0 0,0 0 15,0 0-15,0 0 0,0 0 16,0 0-16,0 0 0,0 0 0,0 0 16,0 0-16,0 0 0,0 0 15,0 0-15,0 0 0,0 0 16,0 0-16,0 0 0,0 0 15,0 0-15,0 0 0,0 0 16,0 0-16,0 0 0,0 0 16,0 0-16,0 0 0,0 0 15,0 0-15,0 0 0,0 0 16,6 0-16,39 2 0,-45-2 0,5 1 16,-1 0-16,-4-1 0,13 3 15,-5-2-15,1 0 0,0-1 16,1 0-16,3-1 0,2-1 15,1-1-15,-16 3 0,11-2 16,0 0-16,0 0 0,2 0 16,-1 1-16,1-1 0,-10 2 15,11-2-15,5 1 0,2 1 16,-1 0-16,5 0 0,1 1 0,48-1 16,-25-1-16,-13-1 0,-4 0 15,-2-1-15,0 0 0,0 2 16,1-2-16,0 0 0,0 1 15,0 2-15,0 0 0,1-1 16,2 0-16,2-2 0,1 1 16,-1-2-16,0-1 0,-1 1 0,1 1 15,0 0-15,3-1 0,-1 0 16,0 0-16,1 0 0,2 1 16,-1 2-16,0-1 0,2 1 15,0 0-15,-1 1 0,1 0 16,-1 0-16,0 0 0,2-1 15,-1 0-15,-1 0 0,2 1 16,-3-2-16,1 1 0,2 1 16,0-2-16,0-1 0,-1 0 0,1 0 15,-2 2-15,1 1 0,0 0 16,0 0-16,0 0 0,0 1 16,-1-1-16,0-1 0,2 1 15,-1 1-15,0 0 0,0-1 16,-2 2-16,1-2 0,0 0 15,-1 0-15,0 0 0,2-1 16,-1 2-16,-1-1 0,2-1 0,-2 1 16,-1 0-16,0 0 0,1 0 15,-3-1-15,0-1 0,-1 1 16,-1 1-16,2 0 0,-2 1 16,-1 1-16,1-1 0,1 1 15,0-1-15,1 0 0,0 0 16,-2-1-16,0 1 0,1 1 15,0 0-15,-1 2 0,-1 1 16,-1-2-16,1 1 0,-1 0 0,0-1 16,-2-1-16,-1 0 0,-2-2 15,0 0-15,-1 0 0,-1 0 16,0-1-16,-1 0 0,1 0 16,-2 1-16,3 1 0,1 1 15,-3 1-15,-1-1 0,-1 1 16,-1-1-16,-1 0 0,3 1 15,0 0-15,0 0 0,-2-1 0,-1 0 16,0 1-16,-2 0 0,0-1 16,-4 0-16,3 0 0,-1 0 15,-3 0-15,0 0 0,1-2 16,-2 1-16,0 1 0,0-1 16,1 0-16,-3 0 0,-1 0 15,1 1-15,2-1 0,2 0 16,-1 2-16,0-1 0,-3 0 0,2 1 15,-1-1-15,-3 0 0,0 0 16,-1 0-16,-1-1 16,0 1-16,0-1 0,-1 0 0,0-1 15,0 1-15,1 1 0,-1 0 16,-1-1-16,0 0 0,-2-1 16,25 5-16,-16-5 0,-12 0 15,0 0-15,0 0 0,0 0 16,0 0-16,0 0 0,0 0 0,0 0 15,0 0-15,0 0 0,0 0 16</inkml:trace>
  <inkml:trace contextRef="#ctx0" brushRef="#br0" timeOffset="1656.95">13379 16969 0,'0'0'0,"0"0"0,0 0 0,0 0 0,0 0 0,0 0 15,0 0-15,0 0 0,0 0 16,0 0-16,0 0 0,0 0 16,0 0-16,0 0 0,0 0 0,0 0 15,4-3-15,19-27 0,-22 25 16,0 1-16,-1 0 0,-1 0 16,-1 2-16,-2-2 0,1 1 15,-1 1-15,0-1 0,-2 2 16,-4-1-16,1 2 0,-2 0 15,-1 0-15,0 3 0,-1 0 16,0 0-16,0 2 0,-2 1 0,1 2 16,-2 2-16,2-2 0,-2 3 15,9-5-15,-7 6 0,1 4 16,0 0-16,1 2 0,1 0 16,2 0-16,0 0 0,1 0 15,2-2-15,0 4 0,0 1 16,3-2-16,1-2 0,2-5 15,0 4-15,1 4 0,3 3 16,3 2-16,1-1 0,1-6 0,-2-4 16,3-3-16,0 0 0,0-3 15,1 0-15,2 1 0,1-2 16,-9-6-16,2 2 0,-1-1 16,1-1-16,-1-1 0,-1 1 15,-1-1-15,1 0 0,-3 0 16,5 0-16,8-3 0,6-9 15,-2-9-15,-4-4 0,6-38 0,-18 46 16,0-2-16,-1-1 0,0 0 16,0 0-16,0-2 0,-1-1 15,1 1-15,-1 11 0,0-4 16,-1 2-16,2 0 0,-1-2 16,0 3-16,5-51 0,-4 45 15,-1 2-15,0-1 0,0 0 0,1 2 16,-2 1-16,-3 2 0,1 1 15,-1 3-15,-1 3 0,4 5 16,0 0-16,0 0 16,0 0-16,0 0 0,0 0 0,0 0 15,0 0-15,-3-1 0,7 7 16,1 3-16,2 1 0,0 1 16,0 1-16,-4-5 0,5 15 15,-1-5-15,-1-2 0,0 2 16,0 0-16,1-1 0,2 2 0,-2 2 15,1-2-15,3 1 0,-6-8 16,2 6-16,0 1 0,1 0 16,1 1-16,0 0 0,-1-2 15,0-2-15,-1-3 0,-2-1 16,1-2-16,-2-1 0,1 0 16,0-2-16,-2-2 0,-1 0 0,0-1 15,-1 0-15,1-2 0,-1 1 16,-1-1-16,2 1 0,3-1 15,-7-18-15,1 11 0,-1-1 16,1 1-16,-1 0 0,2 3 16,-1-1-16,0 0 0,0 1 15,1 3-15</inkml:trace>
  <inkml:trace contextRef="#ctx0" brushRef="#br0" timeOffset="2218.46">13702 16869 0,'0'0'0,"0"0"0,0 0 0,0 0 0,0 0 0,0 0 0,0 0 15,0 0-15,0 0 0,0 0 0,0 0 16,0 0-16,0 0 0,0 0 16,0 0-16,0 0 0,0 0 15,0 0-15,0 0 0,0 0 16,0 0-16,0 0 0,0 0 15,0 0-15,0 0 0,0 0 16,3 3-16,-3-3 0,30 30 16,-26-30-16,0 2 0,2-1 15,1-1-15,1 0 0,1 0 16,4-1-16,0 1 0,0-2 0,3 2 16,1-1-16,-1 0 0,-16 1 15,11 0-15,0-1 0,0 1 16,1 0-16,-2-1 0,1 2 15,1-1-15,-2 0 0,0 0 16,18 0-16,-15 1 0,-1-1 16,-2 0-16,-2 0 0,-2 1 15,-1-1-15,-1 0 0,0 0 16,0 0-16,-1 0 0,21 0 0,-24 0 16,0 0-16,0 0 0,0 0 15,0 0-15,0 0 0,0 0 16,0 0-16,0 0 0,0 0 15,0 0-15,0 0 0</inkml:trace>
  <inkml:trace contextRef="#ctx0" brushRef="#br0" timeOffset="2715.19">13702 17093 0,'0'0'0,"0"0"0,0 0 0,0 0 0,0 0 0,0 0 0,0 0 16,0 0-16,0 0 0,4 0 15,-4 0-15,30 9 0,-26-9 16,0 0-16,1 0 0,2 0 0,0-1 16,0-1-16,2 1 0,1 0 15,1 0-15,0 0 0,2 0 16,0 0-16,1 1 0,-1 0 16,1 0-16,-2 0 0,-12 0 15,22-5-15,-22 5 0,7-2 16,1 1-16,-1-2 0,2 1 15,-2 1-15,0-1 0,2-1 0,0 2 16,-2-2-16,1 2 0,-2 0 16,1 0-16,-1-1 0,-1 1 15,0 0-15,0 0 0,0 0 16,-2-1-16,2 1 0,36-14 16,-41 15-16,0 0 0,0 0 15,0 0-15,0 0 0,0 0 16,0 0-16,0 0 0</inkml:trace>
  <inkml:trace contextRef="#ctx0" brushRef="#br0" timeOffset="4652.18">14354 16618 0,'0'0'0,"0"0"0,0 0 0,0 0 16,-1 4-16,1-4 0,0 0 15,-1 3-15,-4 24 0,4-22 16,0 2-16,1-7 0,-1 15 0,1-6 15,1 1-15,0 3 0,1 1 16,0 2-16,0 0 0,-2 1 16,-1 1-16,1-18 0,-1 10 15,0 2-15,0-1 0,0 1 16,0 0-16,0 0 0,0-11 16,0 12-16,-1 5 0,1-1 15,-1 0-15,-2 44 0,2-19 16,1-14-16,0-7 0,0-2 0,0-3 15,0-1-15,0 1 0,-1 4 16,-1 1-16,0-3 0,1-3 16,0-5-16,1 1 0,0-1 15,0-2-15,0 1 0,0-1 16,0 0-16,1-1 0,-1 0 16,0-2-16,1 1 0,0-1 0,-2-1 15,2 1-15,-1-1 0,1 0 16,-8 21-16,2-19 0,6-6 15,0 0-15,0 0 0,0 0 16,0 0-16,0 0 0,0 0 16,0 0-16,0 0 0,0 0 15</inkml:trace>
  <inkml:trace contextRef="#ctx0" brushRef="#br0" timeOffset="6658.14">12466 14641 0,'0'0'0,"0"0"0,0 0 0,0 0 0,0 0 0,0 0 16,0 0-16,0 0 15,0 0-15,0 0 0,0 0 0,0 0 16,0 0-16,0 0 0,0 0 16,0 0-16,0 0 0,0 0 15,1 2-15,2 0 0,1 1 16,28 12-16,-27-15 0,0 0 0,2 2 15,-1-1-15,3 2 0,1-1 16,2 0-16,3-1 0,2-2 16,0-1-16,-17 2 0,13-1 15,0-1-15,0 0 0,1 0 16,1 1-16,-10-1 0,65-9 16,-22 5-16,-12 2 0,-3 1 15,0-1-15,1 0 0,-1-1 16,0 0-16,1 0 0,0-1 0,3 0 15,-1 1-15,1-1 0,0-1 16,0 2-16,2-1 0,-1 1 16,0 0-16,2-1 0,0 1 15,1 1-15,0 1 0,1-1 16,-1 0-16,1-1 0,1 0 16,0 0-16,2 1 0,0-1 15,2 0-15,-1 2 0,2-1 16,-1 1-16,2-1 0,0-1 0,-1 2 15,2-1-15,-2 2 0,2 0 16,-1 0-16,0-1 0,0 0 16,-1 1-16,3-2 0,-3 0 15,1 2-15,-1 1 0,1-1 16,2 0-16,-2-1 0,-1-2 16,0 1-16,-1 1 0,1 2 0,-1 0 15,1 2-15,0-1 0,0 1 16,-2 0-16,1-1 0,1-2 15,-1-1-15,-1-2 0,0 2 16,-2 3-16,2 1 0,-2 0 16,2-2-16,-1-1 0,-4-2 15,-4 1-15,-7-1 0,-1 3 16,9 1-16,9 2 0,0 1 0,-3 0 16,2 1-16,-1 0 0,0 1 15,-2 0-15,-2 0 0,0-2 16,-3-2-16,-1 1 0,-1-1 15,-2 0-15,2 0 0,0 0 16,-1 1-16,-1 0 0,0 0 16,-1 0-16,-1 0 0,-1-1 15,-1 0-15,1 1 0,-1 0 16,0 1-16,-2-1 0,0 0 0,0 1 16,-1 0-16,1 1 0,-2 0 15,0 0-15,0 1 0,-1 0 16,-3-1-16,-2 0 0,3-1 15,0 1-15,-6-1 0,-1-1 16,-3-1-16,2 0 0,1 0 16,1 1-16,-2-1 0,-3 0 15,-3 0-15,1 0 0,5 2 16,-1-1-16,-2 0 0,-2 0 0,-2 0 16,0 0-16,-1-1 0,-1 1 15,0-1-15,-1 0 0,1 0 16,-2-1-16,0 2 0,0-2 15,1 2-15,-1-2 0,24 6 16,-16-4-16,-12-2 0,0 0 16,0 0-16,0 0 0,0 0 0,0 0 15,0 0-15,0 0 0,0 0 16,0 0-16,0 0 0</inkml:trace>
  <inkml:trace contextRef="#ctx0" brushRef="#br0" timeOffset="8844.02">13305 15016 0,'0'0'0,"0"0"0,0 0 0,0 0 0,0 0 0,0 0 16,0 0-16,0 0 0,0 0 15,0 0-15,10 27 0,-8-22 16,2 1-16,-1 2 0,-3-8 15,9 17-15,-4-8 0,0 3 0,0 1 16,2 3-16,-1 2 0,-6-18 16,4 12-16,0 2 0,0 1 15,-1 1-15,-3-16 0,3 15 16,2 7-16,-1 2 0,-1 0 16,-1 0-16,0-1 0,0-1 15,-1 0-15,-1-2 0,0-1 16,0-2-16,-2 29 0,1-35 15,0 0-15,1-6 0,-1 2 16,0-3-16,0 1 0,1-5 0,0 0 16,-1 11-16,-1-6 0,3-12 15,1-2-15,0-2 0,0 5 16,-1 0-16,0 4 0,2-7 16,6-16-16,8-8 0,3 2 15,1 5-15,-2 6 0,-3 4 16,4 2-16,0 2 0,-1 2 15,2 0-15,0 2 0,-2 4 16,-5 3-16,-4 0 0,8 3 0,8 5 16,-5 5-16,-3 2 0,-4 2 15,0 2-15,-3 1 0,-3 2 16,-1 2-16,-4-1 0,-3-2 16,-3 4-16,-8 8 0,-3-3 15,-2-3-15,-2-2 0,-3 2 16,-1-3-16,-1-3 0,2-3 0,-3-3 15,0-3-15,4-5 0,2-3 16,3-1-16,0-3 0,-5-2 16,0-4-16,-1-4 0,5-1 15,3 0-15,3-2 0,4-1 16,-2-10-16,6 9 0,1 5 16,0 4-16,1 0 0,-1 3 15,1 0-15,0 1 0,0-1 16,0 3-16</inkml:trace>
  <inkml:trace contextRef="#ctx0" brushRef="#br0" timeOffset="9328.34">14020 15041 0,'0'0'0,"0"0"0,0 0 0,0 0 0,0 0 0,0 0 15,0 0-15,0 0 0,0 0 16,0 0-16,41-2 0,-36 0 16,0-1-16,2 0 0,1-2 15,3 0-15,0 0 0,3 1 16,0 0-16,2 0 0,1-2 16,-17 6-16,11-3 0,2 0 0,-2 0 15,3 0-15,-2 0 0,-11 3 16,11-2-16,5-2 0,0 1 15,-1 0-15,0 1 0,-3-1 16,-1 2-16,-2 0 0,20-2 16,-24 3-16,-6 0 0,0 0 15,8-2-15,-8 2 0,7 0 16,30-4-16,-37 4 0,0 0 0,0 0 16,0 0-16,0 0 0,0 0 15</inkml:trace>
  <inkml:trace contextRef="#ctx0" brushRef="#br0" timeOffset="9699.62">14098 15236 0,'0'0'16,"0"0"-16,0 0 0,0 0 0,3-3 0,11-9 15,-14 12-15,0 0 0,18-14 16,-11 11-16,1-1 0,2-1 16,0 0-16,1-1 0,2-1 15,-1 1-15,3 0 0,-1 1 0,1 0 16,-15 5-16,9-4 0,0 1 16,2-1-16,-1 1 0,-1-1 15,1 1-15,0 1 0,-2-1 16,-7 3-16,8-3 0,0 1 15,-2-1-15,1 1 0,15-6 16,-18 6-16,0 1 0,-1-1 16,11-4-16,-10 1 0,-5 5 0,0 0 15,0 0-15,0 0 0,0 0 16,0 0-16,0 0 0,0 0 16,0 0-16,0 0 0,0 0 15</inkml:trace>
  <inkml:trace contextRef="#ctx0" brushRef="#br0" timeOffset="10381.32">14709 14924 0,'0'0'0,"0"0"0,0 0 0,-4-1 0,4 1 0,0 0 0,0 0 0,2-4 15,-1 0-15,6-19 0,-5 17 16,1-1-16,1-2 0,3-1 16,2-2-16,3 2 0,1-2 15,2 2-15,1 1 0,-16 9 16,13-6-16,-1 0 0,2 1 15,-1 1-15,1 1 0,-13 3 0,13-3 16,2 0-16,-1 2 0,2 1 16,-2 1-16,4 2 0,0 3 15,-1 1-15,-3 2 0,17 28 16,-17-7-16,-7-5 0,-4-4 16,-4 0-16,-1 4 0,-6 12 15,-3 1-15,-3-5 0,0-1 16,-3-1-16,-1 0 0,-3-1 15,1-2-15,-1 0 0,-1-2 16,2-2-16,1-3 0,0-2 0,4 0 16,3-3-16,2-3 0,3-3 15,3-3-15,1-2 0,1-2 16,0 1-16,0 2 0,1-1 16,1 1-16,1-2 0,1 0 15,1 0-15,12 2 0,16-2 0,10-5 16,11-6-16,-14 0 0,-9 1 15,-2 3-15,-2-2 0,0-1 16,-4 2-16,-2 0 0,0 0 16,-1-2-16,1 0 0,-3 0 15,-4 0-15,-2 1 0,-1-1 16,-4 3-16,-2-1 0,0 1 16,0 1-16,-1-1 0,0-1 15,1 1-15,-2 1 0,0-1 16,0 0-16,1-2 0,-2 3 0,1-2 15,3-45-15,-6 44 0,0 3 16,-1-2-16,0 1 0,0 0 16,1 0-16</inkml:trace>
  <inkml:trace contextRef="#ctx0" brushRef="#br0" timeOffset="11032.78">15381 14793 0,'0'0'0,"0"0"0,4-10 0,0 2 0,0-1 0,2 0 0,0 2 16,1-1-16,1 0 0,0 1 15,4 0-15,3 0 0,0-1 16,1 1-16,-1 1 0,-15 6 16,12-2-16,-1-1 0,0 2 15,2 1-15,0-2 0,0 2 16,-11 0-16,11 2 0,12 0 16,1 3-16,1 2 0,-4 2 0,-1 1 15,39 35-15,-32-16 0,-10-8 16,-5-1-16,-2 0 0,-3 1 15,-2-1-15,-3 0 0,-2 1 16,-3-2-16,-2 9 16,-6 2-16,-3 0 0,-1-4 0,-3-1 15,-3-3-15,0 0 0,-1-2 16,-1-3-16,-2-2 0,0-1 0,1-5 16,-1-1-16,1-1 0,1-2 15,-1 0-15,3-2 0,3-2 16,0-1-16,-3-3 0,-2 0 15,2-5-15,3-1 0,0-4 16,3-2-16,0 0 0,3-3 16,3 2-16,-6-22 0,9 16 15,3-2-15,1 0 0,3 1 16,3-1-16,2 0 0,1 1 0,3 1 16,-2 1-16,1 0 0,1 0 15,-1 2-15,0 1 0,1 1 16,-2 2-16,-1-2 0,-1 3 15,-2 2-15,-1 1 0,-2 3 16,-3 8-16,0 0 0,0 0 0,0 0 16,0 0-16,0 0 0,0 0 15</inkml:trace>
  <inkml:trace contextRef="#ctx0" brushRef="#br0" timeOffset="12588.2">12484 12530 0,'0'0'0,"0"0"0,0 0 0,0 0 0,0 0 0,0 0 0,0 0 0,0 0 16,0 0-16,0 0 0,0 0 15,0 0-15,0 0 0,0 0 16,0 0-16,0 0 0,5-2 16,-5 2-16,47-11 0,-36 10 0,1 1 15,0-1-15,1 1 0,0 0 16,5 0-16,0-1 0,-18 1 15,14 0-15,1-2 0,1 1 16,1 0-16,-16 1 0,18-2 16,10-1-16,3 1 0,3-1 15,0-1-15,2 1 0,2 0 16,1-1-16,2 1 0,2 0 16,1 1-16,1-1 0,118-6 0,-93 4 15,-17 3-15,-1-2 0,0 2 16,0-3-16,3 1 0,-1 0 15,3 0-15,0 1 0,-1-1 16,2 2-16,-1-2 0,-1 0 16,1 2-16,-1 1 0,1 0 15,1-2-15,1 1 0,-2-2 16,0 1-16,0 0 0,2 0 16,-1 0-16,0 0 0,0 1 15,-1 0-15,2 0 0,-1-1 0,0 0 16,-3 1-16,1 0 0,0 0 15,-1 0-15,-1 0 0,-1 0 16,2 1-16,0 0 0,-2 1 16,0 0-16,-2 0 0,1 0 15,0 0-15,-1 1 0,-2-1 0,0 1 16,-1-1-16,1 0 0,-2 0 16,2 1-16,-2 1 0,-2 0 15,1-2-15,-1 1 0,-1-1 16,-2 0-16,0 1 0,0-1 15,-1 1-15,-1 0 0,0 0 16,-2 1-16,-1 1 0,1 0 16,-2 1-16,-3-2 0,-1 0 15,0-1-15,-1-1 0,0 2 16,-1-1-16,1 2 0,-1-1 0,-3 0 16,-3-2-16,-2 0 0,-2 0 15,2 0-15,1 1 0,-3 0 16,-1 0-16,-2 1 0,-1-1 15,-2-1-15,-4 0 0,-1 1 16,2-1-16,-2 1 0,-2-1 16,1 0-16,-2 0 0,-2 2 15,0-2-15,0 0 0,1 1 0,-1-1 16,2 1-16,-4-1 0,2 0 16,43 7-16,-48-7 0,0 0 15,0 0-15,0 0 0,0 0 16,0 0-16</inkml:trace>
  <inkml:trace contextRef="#ctx0" brushRef="#br0" timeOffset="14327.95">13599 13189 0,'0'0'0,"0"0"0,0 0 0,-1-4 0,-2 1 0,3 3 0,-14-24 0,10 17 15,4 7-15,-8-14 0,0 7 16,-2 2-16,-3 1 0,-2 1 15,0 0-15,-1 2 0,1 2 16,-4 0-16,19-1 0,-11 2 16,-3 1-16,2 1 0,-2 1 15,14-5-15,-13 5 0,-8 5 16,-2 3-16,2 1 0,-2 3 0,2-1 16,1 2-16,0 2 0,-34 51 15,32-32-15,6-10 0,5-5 16,1 0-16,4-1 0,3 1 15,3-1-15,2 1 0,4 4 16,4 0-16,0-2 0,3-2 16,4-3-16,1-2 0,0-2 0,4-1 15,0-3-15,1-2 16,1-1-16,0-2 0,0-2 0,2 0 16,-2-1-16,-1-2 0,-3 0 15,-4-3-15,1 0 0,1-2 16,-1 0-16,-3-1 0,-1 0 15,-1 0-15,-1 0 0,-3 1 16,-1-2-16,-2 2 0,1-1 16,-1 0-16,-2 0 0,0 1 0,-1 1 15,0-2-15,0 1 0,-1 1 16,1-1-16,7-53 0,-11 49 16,-1-1-16,1 1 0,-1 1 15,2 2-15,-1 0 0,0-1 16,2 4-16,0 0 0</inkml:trace>
  <inkml:trace contextRef="#ctx0" brushRef="#br0" timeOffset="15802.41">13804 13300 0,'0'0'0,"0"0"0,0 0 0,0 0 0,0 0 0,0 0 0,0 0 0,0 0 15,0 0-15,0 0 0,0 0 16,0 0-16,0 0 0,3-3 15,26-14-15,-25 17 0,-4 0 16,12-1-16,-6 0 0,2 0 16,1 1-16,1-1 0,1 1 0,1 0 15,1 1-15,0-2 0,1 0 16,-2 1-16,3-2 0,-15 2 16,26-4-16,-26 4 0,8-1 15,0-1-15,-1 0 0,1 0 16,-1 1-16,-1-1 0,-1 1 15,-5 1-15,0 0 0,0 0 16,5-1-16,-5 1 0,0 0 0,0 0 16,0 0-16,0 0 0,0 0 15,0 0-15,0 0 0,0 0 16,0 0-16,0 0 0,0 0 16</inkml:trace>
  <inkml:trace contextRef="#ctx0" brushRef="#br0" timeOffset="16159.29">13794 13472 0,'0'0'0,"0"0"0,0 0 0,4 0 0,1-1 0,15-2 16,-12 1-16,-8 2 0,15-2 0,-7 0 16,1 1-16,3-1 0,0 0 15,0-2-15,1 1 0,0-1 16,2-1-16,0 1 0,0 0 16,-15 4-16,9-3 0,-1 1 15,0 0-15,1-1 0,-1 1 16,-1 0-16,0 1 0,0-2 0,-2 0 15,0 2-15,0-1 0,2-2 16,-7 4-16,0 0 0,0 0 16,3-2-16,11-9 0,-14 11 15,0 0-15,0 0 0,0 0 16</inkml:trace>
  <inkml:trace contextRef="#ctx0" brushRef="#br0" timeOffset="29764.78">14334 13200 0,'0'0'0,"0"0"0,0 0 0,0 0 0,0 0 0,0 0 0,0 0 0,0 0 16,0 0-16,0 0 0,0 0 15,0 0-15,0 0 0,3-4 16,-3 4-16,19-30 0,-19 30 16,2-8-16,0 3 0,0-1 15,2 0-15,4-1 0,2 0 16,0-2-16,2 0 0,-1 0 0,2-1 15,-1 0-15,0 2 0,1 1 16,-13 7-16,7-4 0,1 1 16,1-1-16,-1 1 0,0 2 15,0-1-15,1 1 0,-2 0 16,-4 1-16,3 0 0,3 0 16,12 4-16,6 7 0,-5 3 15,-7 1-15,-2-1 0,-4 2 16,-4-1-16,-3 1 0,-1 2 0,-3 5 15,-4 15-15,-5 3 0,-1-4 16,0-2-16,-2 0 0,0 1 16,-1-2-16,1 1 0,-3 0 15,0-1-15,-1-1 0,4 0 16,-1-3-16,1 0 0,0-2 16,2-2-16,3-1 0,0-3 15,2-3-15,3-4 0,2-4 0,1-3 16,0-2-16,1 0 0,0-3 15,1 5-15,2 6 0,6-1 16,3-3-16,2-2 0,7-3 16,0-3-16,-2-2 0,11-3 15,4-1-15,-4-1 0,-1 0 16,-3 1-16,-3-2 0,-5 3 16,0-2-16,-2 1 0,-1-1 0,-2 0 15,-2 1-15,-4 0 0,1 0 16,-2 0-16,1-1 0,-2 0 15,-1-1-15,2-2 0,-4 5 16,0-1-16,0 1 0,0-2 16,-2 5-16,2-3 0,-2 3 15,2-5-15,3-16 0</inkml:trace>
  <inkml:trace contextRef="#ctx0" brushRef="#br0" timeOffset="30194.69">15015 12846 0,'0'0'0,"0"0"0,3 4 0,4 8 16,-2-2-16,-1 0 0,1 1 15,1 0-15,-2 1 0,0 5 16,1 1-16,0 2 0,-5-20 0,3 14 16,1 2-16,-1 1 0,2 2 15,-4-17-15,4 18 0,2 8 16,0 3-16,2 1 0,-1-2 15,0 4-15,-1-3 16,2 1-16,-2-2 0,1 0 0,-1-2 16,10 47-16,-10-42 0,-3-11 15,-1-9-15,0-2 0,-3-8 0,4 5 16,-4-8-16,2 8 0,-2-8 16,0 0-16,0 0 0,0 0 15,0 0-15</inkml:trace>
  <inkml:trace contextRef="#ctx0" brushRef="#br0" timeOffset="60320.18">4181 3463 0,'0'0'0,"0"0"0,3-15 0,1 1 0,1-4 0,1 1 0,5-4 0,-3 5 15,2-3-15,3-5 0,2-1 16,3-5-16,2-3 0,4-4 16,3-2-16,2-3 0,2 0 15,0 1-15,1-1 0,1 3 16,-2 2-16,-1 2 0,-1 3 15,-2 1-15,-2 4 0,-1 2 16,-21 22-16,18-20 0,2-1 0,29-35 16,-34 34-16,-7 10 0,-5 3 15,-2 3-15,-1 2 0,-1-1 16,0 4-16,-1 0 0,0 1 16,1-3-16,-2 6 0,1-3 15,-1 3-15,1-2 0,0-2 0</inkml:trace>
  <inkml:trace contextRef="#ctx0" brushRef="#br0" timeOffset="60698">4986 2421 0,'0'0'0,"0"0"0,0 0 16,0 0-16,0 0 0,0 0 15,0 0-15,4 3 0,19 14 16,-20-9-16,-1 3 0,-1 0 0,-2 3 15,0 2-15,0 2 0,0 0 16,0 1-16,1 0 0,1-3 16,1-1-16,1-4 0,-3-11 15,12 20-15,-4-15 0,0-2 16,-1-4-16,0-6 0,4-4 16,1-5-16,2-3 0,-1-3 15,0-3-15,1-3 0,0-3 16,-2 4-16,3-7 0,-1-2 0,-2 2 15,-2 3-15,-2 6 0,-1 4 16,-3 6-16,-1 6 0,0 2 16,-1 4-16,-1-1 0,0 3 15,1-2-15,4-2 0,12 5 16,-15 3-16,1 3 0,-1 0 16,-1-2-16,0 1 0,0 1 0,-1-1 15,0 0-15</inkml:trace>
  <inkml:trace contextRef="#ctx0" brushRef="#br0" timeOffset="61190.07">5683 2232 0,'0'0'0,"0"0"0,-5 0 0,-8 3 0,3 1 0,-3 2 15,0 4-15,-5 2 0,-1 3 16,2-2-16,-1 2 0,0 1 16,0-1-16,1 1 0,0-1 15,1 1-15,2-2 0,2 1 0,10-13 16,-9 11-16,2 3 0,4-4 16,1 0-16,3-4 0,1-5 15,0 2-15,0 0 0,3 7 16,5 0-16,3-5 0,123-14 15,-112-4-15,-1-3 0,0-3 16,1-3-16,-3-4 0,-1-2 16,-3-2-16,-1 0 0,-4 2 15,-2 3-15,-1 4 0,-3 3 16,-4 16-16,0 0 0,2-19 0,-3 21 16,-1 3-16,-1 5 0,0 5 15,1 5-15,0 0 0,1 2 16,1-19-16,1 14 0,2 10 15,2-2-15,-1-6 0,2-4 16,1-1-16,5 0 0,0-5 16,0-3-16,0-3 0,-2-2 15,-1-1-15,14-6 0,22-15 0,-26 6 16,-8 5-16,-3 2 0,-3 3 16,-2 3-16,-1-1 0,0 0 15,1 0-15,-2 2 0</inkml:trace>
  <inkml:trace contextRef="#ctx0" brushRef="#br0" timeOffset="61454.18">6037 1860 0,'0'0'0,"0"0"0,4 18 0,-1 0 0,-1 2 16,-3 3-16,1-23 0,-1 18 15,0 3-15,-1 2 0,0 2 16,2-23-16,-1 25 0,-1 8 15,1 2-15,-1 0 0,2 0 16,-1-2-16,2-1 0,-1-2 16,1-3-16,1-3 0,1-3 0,3 7 15,-2-15-15,0-2 0,0-3 16,-1-2-16,-2-4 0,9 13 16,-3-9-16,-2-5 0,-1-1 15</inkml:trace>
  <inkml:trace contextRef="#ctx0" brushRef="#br0" timeOffset="61798.41">6278 2126 0,'0'0'0,"0"0"0,0 0 0,-1 24 0,0 1 15,-1 2-15,1 1 0,1-1 16,0-27-16,0 18 0,1-2 16,0-1-16,0-1 0,0-2 15,0-1-15,0-2 0,1-1 16,1-2-16,44 10 0,-35-23 15,3-5-15,1-3 0,1-3 0,-2-3 16,2-4-16,-1-2 0,0 0 16,-2 0-16,-2 4 0,-2 3 15,-2 5-15,-2 3 0,-6 12 16,5-8-16,-5 10 0,-1 3 16,1-5-16,-1 7 0,0 2 15,1-5-15,-2 9 0,0 15 16,1-1-16,1-9 0,0-5 0,2 1 15,4 3-15,2-3 0,1 0 16,-6-9-16,0 0 0,0-2 16,0 1-16,-2-3 0,1 1 15,-1-1-15,3 2 0,-4-3 16</inkml:trace>
  <inkml:trace contextRef="#ctx0" brushRef="#br0" timeOffset="62112.5">6756 2128 0,'0'0'0,"0"0"0,14-2 0,0-1 0,2 1 16,-1 1-16,2-1 15,-1-1-15,2-2 0,-3-1 0,1-2 16,-3-2-16,-1-1 0,-12 11 16,7-11-16,-2 1 0,0 0 15,-2-1-15,-1 1 0,-8-45 0,-2 44 16,-3 2-16,-4 3 0,-3 6 15,-4 3-15,-1 4 0,-1 3 16,1 4-16,-1 2 0,2 2 16,2 2-16,5 1 0,3 1 15,4 1-15,7 0 0,5-1 16,5-1-16,4-2 0,6-2 16,5-2-16,3-1 0,-4-6 0,8 0 15,-1-3-15,10-2 0,-16-3 16,-8 0-16,-3-1 0,-5 1 15,-3-1-15,-1 1 0,0 0 16,-1-1-16,1 1 0</inkml:trace>
  <inkml:trace contextRef="#ctx0" brushRef="#br0" timeOffset="62727.55">1393 3377 0,'0'0'0,"0"0"0,0 0 0,0 0 0,0 0 0,0 0 0,-20-28 16,14 19-16,1-1 0,-2-4 0,-1-6 16,2 2-16,-2-3 0,2-4 15,-1-6-15,-2-4 0,-1-7 16,-1-5-16,0-3 0,-2-2 15,0 0-15,-1 1 0,2 3 16,-1 5-16,1 3 0,1 2 16,9 33-16,-9-26 0,-1-2 15,0 5-15,1 4 0,1 4 16,-1 3-16,3 5 0,-16-4 0,15 12 16,1 1-16,1 2 0,-1 1 15,8 0-15,0 0 0,0 0 16,0 0-16,0 0 0,0 0 15</inkml:trace>
  <inkml:trace contextRef="#ctx0" brushRef="#br0" timeOffset="63053.48">526 1838 0,'0'0'0,"0"0"0,0 0 0,0 0 15,4 3-15,14 13 0,-11-9 16,0 5-16,3 3 0,1 3 16,-1 0-16,2 3 0,2 4 15,1 3-15,0 3 0,2 2 16,-1 1-16,1 1 0,-2 0 15,0-1-15,-2 0 0,-1-4 0,-10-28 16,7 25-16,1 3 0,2 6 16,-7-13-16,-1-5 0,-1-4 15,-1-4-15,-2-6 0,1 2 16,0-2-16,0 15 0,-1-19 16</inkml:trace>
  <inkml:trace contextRef="#ctx0" brushRef="#br0" timeOffset="63567.49">500 2292 0,'0'0'0,"0"0"16,7-10-16,2 0 0,0-2 0,2 1 16,3-1-16,1-4 0,-1 4 15,2-3-15,2-1 0,1-2 16,-2-1-16,0 0 0,-2 0 16,1 1-16,-1 1 0,-15 16 15,14-14-15,0-1 0,-1 3 16,-1 4-16,-4 3 0,-3 3 0,-2 1 15,0 1-15,1 0 0,-4 1 16,7 0-16,-2 0 0,-5 0 16,20 9-16,14 48 0,-8 1 15,-13-27-15,-4-12 0,-1-6 16,-3-5-16,-2-3 0,0-1 16,0-2-16,-2 0 0,2-1 15,1 2-15,0-2 0,1-1 0,-2-1 16,1-2-16,3-6 0,6-47 15,-2-24-15,-5 34 0,-2 19 16,-2 10-16,0 5 0,-1 4 16,0 2-16,-1 2 0,0 4 15,1-9-15,0 4 0,-1 2 16,0 1-16,0 2 0,1 0 16,-1 2-16,1 2 0,0-4 15,-1 1-15,4 14 0,8 87 0,-2 22 16,-7-63-16,-2-25 0,-2-9 15,0-2-15,0 1 0,0-1 16,-2-5-16,0-5 0,1-7 16,1-4-16,0-1 0,-1-1 15,-1 0-15,0 0 0,-2-2 16,-2-3-16,2-1 0,0-3 16,0-1-16,4 6 0,-2-5 15,0 0-15,0 1 0,0 1 0</inkml:trace>
  <inkml:trace contextRef="#ctx0" brushRef="#br0" timeOffset="64345.56">1128 1914 0,'0'0'0,"0"0"0,0 0 0,8 31 0,0 4 15,-1-7-15,3 3 0,-1 1 0,0 0 16,1-3-16,0 1 0,0-2 15,0-2-15,-2-3 0,0-2 16,-8-19-16,6 16 0,2 1 16,-3-2-16,-1-5 0,-2-5 15,-2-7-15,4 13 0,-3-9 16,0 0-16,0-2 0,-1-1 0,-40-114 16,28 79-16,0-5 0,4 8 15,-17-54-15,9 31 0,2 5 16,3 5-16,1 9 0,3 5 15,3 5-15,2 4 0,3 5 16,4 2-16,4 3 0,3 1 16,2 4-16,5 5 0,0 2 15,2 3-15,-1 2 0,-1 2 0,2 4 16,-2 3-16,-4 1 0,-1 2 16,-6 2-16,-6-1 0,-4-1 15,-3 2-15,0 1 0,-2 1 16,-1 1-16,-2-1 0,-3-2 15,-1-3-15,-2-3 0,0-3 16,-1-6-16,2-5 0,1-4 16,2-4-16,10-3 0,2 11 0,0 0 15,0 0-15,0 0 0,0 0 16,0 0-16,0 0 0,0 0 16,0 0-16,-2-13 0,41-94 15,-15 95-15,10-5 0,4 0 16,-2 2-16,-1 2 0,-4 2 15,-3 0-15,-2 2 0,-1 0 16,-1 1-16,-2-2 0,-1-2 16,2 0-16,0-1 0,-2-1 15,0-3-15,-3-1 0,-4-1 0,-1-1 16,-3 0-16,-4-1 0,-2 3 16,-3 1-16,-1 6 0,-2-3 15,-5-4-15,-4 3 0,-2 5 16,3 6-16,8 4 0,-3-2 15,-3 4-15,-4 5 0,-11 34 16,7 16-16,10-15 0,2-9 0,4-1 16,6 1-16,5 0 0,6-6 15,4-1-15,7-4 0,5-4 16,6-5-16,5-4 0,0-4 16,4-4-16,12-3 0,-17-2 15,-5 0-15,-7-1 0,-8 1 16,-15 2-16,-1 0 0,-2 2 15,-1-1-15,-4 1 0</inkml:trace>
  <inkml:trace contextRef="#ctx0" brushRef="#br0" timeOffset="64828.99">2565 3432 0,'0'0'0,"0"0"0,0 0 0,2-6 0,8-17 0,-5 10 0,2-4 16,-1 0-16,5-5 0,1-6 16,6-8-16,2-10 0,6-10 15,3-7-15,2-6 0,0-5 16,-1-2-16,0 0 0,-3 3 0,-2 5 15,-4 8-15,-4 11 0,-17 49 16,13-39-16,-12 37 0,9-29 16,-1 2-16,-3 7 0,-2 6 15,-2 3-15,-1 6 0,0 4 16,-1-32-16,-5 31 0,3 4 16,-1 1-16,0 2 0,0 0 15,0 1-15</inkml:trace>
  <inkml:trace contextRef="#ctx0" brushRef="#br0" timeOffset="65316.66">3142 1896 0,'0'0'0,"0"0"0,0 34 0,0 0 0,0-34 16,1 26-16,-1 1 0,0-2 0,0 2 16,0-27-16,-1 23 0,0 3 15,0-2-15,0-4 0,1-6 16,0-3-16,0-4 0,0 1 15,0-5-15,1 2 0,25-8 16,-20-12-16,1-4 0,2-3 16,1-5-16,1-5 0,2-3 15,1-5-15,2-2 0,-1-2 16,-1 3-16,-1 3 0,-5 13 16,3 1-16,-2 7 0,0 6 0,-1 5 15,-2 3-15,0 2 0,-5 0 16,7 2-16,10 5 0,18 28 15,-8 5-15,-10-10 0,-3-2 16,-3 0-16,-1-3 0,-6-2 16,-3-4-16,-2-4 0,-1-2 15,-1 1-15,2-10 0,-2 4 0,2-6 16,-1 9-16,1-10 0,0 0 16,0 0-16,0 0 0,0 0 15,0 0-15,0 0 0</inkml:trace>
  <inkml:trace contextRef="#ctx0" brushRef="#br0" timeOffset="66331.53">4041 1594 0,'0'0'0,"0"0"0,0 0 0,0 0 0,-5 0 0,-15-2 15,10 1-15,-1 1 0,-4 3 16,-3 1-16,-4 5 0,3 1 16,-1 4-16,-3 3 0,-1 3 15,0 2-15,2 2 0,2 0 16,2 0-16,4-1 0,3-1 0,2-3 16,8-17-16,-5 16 15,3-1-15,2-6 0,2-5 0,0 5 16,5 1-16,5-2 0,1-4 15,117-37-15,-103 14 16,1-1-16,1-4 0,-2-2 0,-4-3 16,-14 9-16,11-35 0,-6 20 0,-2 1 15,-2 4-15,-1 4 0,-4 7 16,-1 2-16,-2 6 0,-3 10 16,2-1-16,0 0 0,0 0 15,-20 30-15,15-15 0,0 2 16,0 4-16,-1 2 0,1 2 15,1 0-15,0-3 0,2-2 16,3-3-16,4-2 0,3-5 16,5-4-16,0-8 0,3-3 0,1-3 15,0-1-15,-3-1 0,-1 2 16,-3 0-16,-3 2 0,-7 6 16,0 0-16,0 0 0,0 0 15,5-6-15,36-66 0,-1-7 16,-21 44-16,-6 9 0,-3 6 15,-1 6-15,-9 14 0,7-10 16,-4 8-16,-1 2 0,-2 34 16,0-34-16,-8 39 0,1-17 0,-1 0 15,0-1-15,1-2 0,1-3 16,1-4-16,1-2 0,4-10 16,0 0-16,0 0 0,-2 4 15,2-3-15,0 1 0,1-2 16,1-2-16,1 0 0,-1-2 15,7-9-15,33-59 0,0-2 0,-20 34 16,-6 11-16,-3 5 0,0 4 16,-2 5-16,-2 4 0,-3 6 15,-5 4-15,4-3 0,0 3 16,-1 2-16,0 2 0,0 1 16,0 5-16,3 21 0,-6 13 15,-4-1-15,-2-7 0,2-8 16,0-6-16,0-4 0,0-3 15,2-5-15,-1-2 0,2-2 0,-1-2 16,1-1-16,-1 4 0,1-1 16,0-2-16,1-1 0,0-1 15,1-1-15,0-1 0,1-2 16,14-15-16,62-95 0,-34 45 16,-25 34-16,-4 10 0,-1 3 15,-1 6-15,-3 4 0,-2 5 16,-3 3-16,-1 2 0,-4 1 0,6-1 15,0 2-15,8 6 0,9 18 16,-6 8-16,-7-7 0,-4-4 16,-2-4-16,-2-3 0,-1-7 15,0 0-15,-1-3 0,0 3 16,0-5-16,1 4 0,-2-7 16,1 6-16,-1-6 0,1 3 15,-1-3-15,1 5 0,-1-5 16</inkml:trace>
  <inkml:trace contextRef="#ctx0" brushRef="#br0" timeOffset="66643.6">5023 1412 0,'0'0'0,"0"0"0,0 0 0,5-2 0,10-2 0,-5 1 0,2 0 0,2-1 16,-1 0-16,2-1 0,-3-2 16,0-2-16,-2 0 0,-2-4 15,-1 1-15,-1-2 0,-3-2 0,-2-2 16,-3 1-16,-4 0 0,-1 2 15,-2 2-15,-3 2 0,-2 3 16,0 5-16,-2 4 0,0 5 16,-1 3-16,1 5 0,-1 6 15,1 5-15,2 3 0,3 2 16,2 1-16,5 0 0,3 0 0,4-3 16,2-3-16,5-4 0,3-4 15,6-3-15,4-5 0,3-4 16,3-6-16,2-6 0,-1-1 15,-2-3-15,-4 1 0,-4 0 16,-5 1-16,-4 2 0,-11 7 16,0 0-16,0 0 0,0 0 15</inkml:trace>
  <inkml:trace contextRef="#ctx0" brushRef="#br0" timeOffset="66875.03">5585 791 0,'0'0'0,"0"0"0,-5 40 16,0-6-16,-2 4 0,-4 4 16,-3 5-16,-5 6 0,-2 5 15,-3 2-15,-2 3 0,-1-1 16,0 1-16,3-4 0,3-5 0,5-6 16,4-8-16,12-40 0,-7 33 15,6-31-15,-3 26 0,1-2 16,3-8-16,4 5 0,-2-11 15,2-3-15,-1-2 0,0-2 16,10 6-16,2-10 0,-11-2 16,7-4-16,-6 4 0</inkml:trace>
  <inkml:trace contextRef="#ctx0" brushRef="#br0" timeOffset="67094.77">5768 1192 0,'0'0'15,"0"0"-15,0 0 0,-1 28 0,0 0 0,0 2 16,2 2-16,-1-32 0,0 20 16,-1-3-16,1 0 0,-1-1 0,-1-4 15,2 0-15,0-12 0,0 0 16,-2 19-16,2-19 0,0 2 16,-1 11-16,1-13 0,0 0 15,0 0-15,0 0 0,0 0 16</inkml:trace>
  <inkml:trace contextRef="#ctx0" brushRef="#br0" timeOffset="67203.5">5762 1038 0,'0'0'0,"0"0"0,0 0 15,0 0-15,0 4 0,0 0 0,1 0 16,-1-4-16,4 13 0,-1-5 16,-3-8-16,0 0 0,0 0 15,0 0-15,0 0 0,0 0 16,0 0-16,0 0 0</inkml:trace>
  <inkml:trace contextRef="#ctx0" brushRef="#br0" timeOffset="67640.6">6208 738 0,'0'0'0,"0"0"0,4 33 16,-1 3-16,-3-36 0,1 26 15,0 1-15,-1 1 0,0 0 16,0-27-16,-1 27 0,-1 7 0,0-1 16,0-2-16,1-2 0,0-4 15,0-4-15,1-2 0,0-5 16,0-3-16,0-2 0,0-2 16,1-3-16,-1 0 0,0-2 15,0 0-15,0-2 0,1 5 16,-1-2-16,1-1 0,-1-1 15,0 0-15,-1-2 0,1 0 16,-1 0-16,0-1 0,-2 0 0,1 0 16,0 0-16,0 0 0,1 1 15,-1-1-15,-4 0 0,-1 1 16,-12 4-16,-32 22 0,1 23 16,29-18-16,17-22 0,3-3 15,1-1-15,0 1 0,2-1 16,0-2-16,12 10 0,9-3 0,-3-5 15,-11-4-15,-1 0 0,-3-1 16,0 1-16,-1-1 0,0 0 16,0 0-16</inkml:trace>
  <inkml:trace contextRef="#ctx0" brushRef="#br0" timeOffset="67949.7">6436 1247 0,'0'0'0,"0"0"0,3 1 0,-3-1 0,3-1 15,12-4-15,-8 2 0,2-1 16,-9 4-16,17-13 0,-10 4 16,0-1-16,-2-1 0,1-3 15,-3-1-15,-3-3 0,0 1 16,-2 1-16,-3 1 0,-1 1 16,-3 1-16,-2 5 0,-4 2 15,-1 3-15,-1 5 0,-2 5 16,0 2-16,0 4 0,1 4 0,1 1 15,2 1-15,2 1 0,4 0 16,3 0-16,5-2 0,4-2 16,4-3-16,-7-13 0,0 0 15,0 0-15,0 0 0,0 0 16,0 0-16,0 0 0,0 0 16,0 0-16,0 0 0,0 0 0,0 0 15</inkml:trace>
  <inkml:trace contextRef="#ctx0" brushRef="#br0" timeOffset="68265.52">6643 1222 0,'0'0'15,"0"0"-15,-9 15 0,2-1 0,7-14 16,0 0-16,0 0 0,-19 40 16,19-40-16,0 0 0,-7 8 15,7-13-15,0 5 0,3-10 0,2-1 16,12-41-16,-10 32 0,2-4 15,2-4-15,-1 5 0,3-4 16,1-2-16,1 0 0,0 1 16,1 4-16,-1 2 0,0 5 15,-2 3-15,1 4 0,-14 8 16,12-4-16,34 11 0,-18 18 16,-7 5-16,-6 0 0,-5 0 0,-3 1 15,-2-1-15,-4-2 0,-1-4 16,-1 0-16,0-3 0,-1-3 15,1-5-15,1-6 0,-1 4 16,1-9-16,-1 9 0,1-9 16,0 0-16,0 0 0,0 0 15,0 0-15,0 0 0</inkml:trace>
  <inkml:trace contextRef="#ctx0" brushRef="#br0" timeOffset="68505.27">7183 709 0,'0'0'0,"0"0"0,0 0 0,2 31 16,0 0-16,0-6 0,-2 3 16,-1 2-16,-1 2 0,-1 1 15,0 2-15,-2 0 0,0-1 16,0-2-16,5-32 0,-4 30 0,-3 5 16,3-3-16,0-3 0,0-4 15,0 3-15,3-18 0,-1 0 16,2-5-16,0-5 0,0 0 15,0 0-15,0 0 0,0 0 16,0 0-16</inkml:trace>
  <inkml:trace contextRef="#ctx0" brushRef="#br0" timeOffset="68751.55">7067 1046 0,'0'0'0,"0"0"16,9 4-16,0 0 0,3 0 0,3 1 16,1-1-16,4 2 0,3 1 15,-23-7-15,18 3 0,1-1 16,2 2-16,0-3 0,-19 0 15,21 0-15,5 3 0,0-1 16,0 1-16,-4 0 0,-3 1 0,-1 0 16,-3 1-16,-4 1 0,-3 0 15,0 1-15,-4 0 0,-1 1 16,-1-4-16,-2 2 0,1 21 16,-4-18-16,0-1 0,-1 0 15,0-1-15,-1-1 0,2-2 16,-1-1-16,1 0 0,-1 0 15,1-4-15,0 2 0,0 1 16,0-1-16,0-1 0</inkml:trace>
  <inkml:trace contextRef="#ctx0" brushRef="#br0" timeOffset="68875.28">7515 962 0,'0'0'0,"0"0"0,0 0 0,0 0 0,4 1 15,-1-1-15,10 2 0,-6-1 16,-7-1-16,0 0 0,0 0 15,0 0-15,0 0 0,0 0 16,0 0-16,0 0 0</inkml:trace>
  <inkml:trace contextRef="#ctx0" brushRef="#br0" timeOffset="69157.78">7914 629 0,'0'0'0,"0"0"16,0 0-16,-2-3 0,2 3 0,-2-2 15,-2 2-15,-16 0 0,13 0 16,-2 0-16,-3 0 0,-1 4 0,-4 3 16,-1 5-16,2 0 0,-3 3 15,-2 6-15,-2 4 0,-2 7 16,-2 6-16,0 6 0,4 4 16,1 3-16,5 1 0,5-2 15,5-1-15,4-3 0,3-2 16,5-1-16,3-3 0,4-3 0,-10-34 15,81 122-15,-60-106 0,-1-6 16,-5-4-16,-5-3 0,-8-5 16,1 1-16,-3-1 0,4 1 15,-6-2-15</inkml:trace>
  <inkml:trace contextRef="#ctx0" brushRef="#br0" timeOffset="69453.2">7700 1101 0,'0'0'0,"0"0"0,0 0 0,10-2 0,1-1 16,0-1-16,4 0 0,2-2 16,6 0-16,-23 6 0,17-6 15,2 1-15,2-1 0,-1 0 16,-18 6-16,19-6 0,4 1 16,0-1-16,-3 1 0,-1 1 15,-3 1-15,-5 0 0,-2 2 16,-2 0-16,-3 1 0,-2 0 0,0 0 15,3 0-15,2 1 0,-1 2 16,-1 0-16,9 13 0,-12-7 16,0 0-16,-2 1 0,0-3 15,-1-1-15,0-2 0,0 0 16,-1-1-16,1 1 0,-1-2 16,1 1-16,-1-2 0,1 3 0,-1-4 15</inkml:trace>
  <inkml:trace contextRef="#ctx0" brushRef="#br0" timeOffset="69566.59">8183 896 0,'0'0'0,"0"0"0,0 0 0,0 0 0,0 0 16,0 0-16,0 0 0,0 0 0,0 0 16,0 0-16,0 0 0,0 0 15,0 0-15,0 0 0</inkml:trace>
  <inkml:trace contextRef="#ctx0" brushRef="#br0" timeOffset="69918.05">8326 1023 0,'0'0'0,"0"0"0,15 1 0,-1-1 0,2 0 16,-2 0-16,2-3 0,-2-2 15,1-3-15,-1-1 0,0-2 16,-2-3-16,-1-1 0,-2-2 15,-2 2-15,-3 1 0,-3 3 16,-3 1-16,-3 3 0,-2 1 16,-4 3-16,-3 1 0,-3 4 15,-1 3-15,-4 4 0,11 2 16,-25 22-16,14-12 0,1 1 0,1-1 16,5 1-16,4-1 0,4 0 15,6-2-15,4 0 0,7-2 16,4-3-16,7-1 0,6-3 15,-6-4-15,11-2 0,2-2 16,-2-3-16,10-4 0,-18 2 16,-7-1-16,-5 2 0,-5-1 15,-3 2-15,-1 0 0,0 0 0,0 1 16,-3 0-16</inkml:trace>
  <inkml:trace contextRef="#ctx0" brushRef="#br0" timeOffset="70174.35">8686 1015 0,'0'0'0,"0"0"0,0 0 0,-4 19 0,0 0 15,-1 1-15,-1-2 0,6-18 16,-12 31-16,5-18 0,0-3 16,0-2-16,2-2 0,-1-2 0,1-3 15,1-1-15,1-4 0,2-1 16,1-4-16,3-2 0,2 2 16,-5 9-16,12-16 0,38-52 15,-31 45-15,2-4 0,-1 5 16,3-4-16,3-1 0,2-1 15,2 1-15,19-12 0,-15 17 16,-4 6-16,-4 5 0,-2 4 16,-6 5-16,-6 1 0,1 1 0,-1 1 15,-5 0-15,0-1 0,-2 1 16,-2 0-16,-1 0 0,2-1 16,-3 1-16,3 0 0</inkml:trace>
  <inkml:trace contextRef="#ctx0" brushRef="#br0" timeOffset="76337.72">1366 5875 0,'0'0'0,"0"0"0,0 0 0,0 0 0,0 0 16,0 0-16,0 0 0,17 3 16,-8-2-16,-9-1 0,0 0 15,0 0-15,0 0 0,0 0 16,0 0-16,0 0 0,0 0 15</inkml:trace>
  <inkml:trace contextRef="#ctx0" brushRef="#br0" timeOffset="76754.2">2604 5881 0,'0'0'0,"0"0"0,0 0 0,8 15 0,-3-6 0,-5-9 0,0 0 0,0 0 0,0 0 0,0 0 0,0 0 0,0 0 16,0 0-16</inkml:trace>
  <inkml:trace contextRef="#ctx0" brushRef="#br0" timeOffset="78855.78">3754 5810 0,'0'0'0,"0"0"0,0 0 0,0 0 0,0 0 0,0 0 16,0 0-16,15 21 0,-15-21 16,0 0-16,0 0 0,0 0 15,0 0-15,18 22 0,-14-18 16,1 0-16,1 2 0,1-1 15,0 1-15,1 1 0,0-1 16,2 0-16,0 1 0,0-2 0,2 1 16,-2-3-16,1 1 15,-11-4-15,23 6 0,-23-6 0,8 3 16,1-2-16,0 2 0,-1-2 16,1 1-16,4 1 0,-1 0 15,2-1-15,-1 0 0,-2 0 16,-3-2-16,2 2 0,4-1 15,-8-1-15,-4 0 0,5 0 16,1 0-16,4-1 0,2-1 0,1-1 16,-3 0-16,1 0 0,-5 0 15,-1 0-15,1 0 0,5-1 16,2-2-16,0 1 0,0-3 16,-1 1-16,-2-1 0,0 0 15,0 1-15,0 0 0,1 2 16,-2-1-16,0 2 0,-1 0 0,-2 1 15,-1-1-15,1 1 0,7 0 16,4-1-16,-2 0 16,-1 2-16,-3 1 0,-3 0 0,0 0 15,4-1-15,6-1 0,-1 1 16,-5-1-16,-7 2 0,0 1 16,0-1-16,0 1 0,-2 0 15,-2 0-15,4 0 0,3 1 0,-2 0 16,-2 0-16,5 1 0,9 1 15,1 2-15,-5-1 0,3 4 16,6 7-16,-3 3 0,-8-5 16,-6-5-16,-2-2 0,-1 0 15,0 0-15,-2-2 0,0 0 16,-1-2-16,0 1 0,0-1 16,0 1-16,-1-1 0,1 0 0,-1 0 15,10 12-15,-11-14 0,0 0 16,0 0-16,0 0 0,0 0 15,0 0-15,0 0 0,0 0 16,0 0-16,0 0 0,0 0 16,0 0-16,1 2 0,2-16 15,-4-4-15,0 5 0,1 5 16,1 1-16,2 3 0,1-2 16,1 3-16,1 0 0,3-1 15,-5 2-15,0 0 0,0 0 0,1-1 16,-1 0-16,1 1 0,-2 0 15,5-1-15,3-3 0,8-2 16,0 0-16,-2 2 0,-3 1 16,4 1-16,3-1 0,0 1 15,0 0-15,-4 3 0,-4-1 16,6 2-16,4 0 0,3 0 16,-4 0-16,0 0 0,2 3 0,2-1 15,2 2-15,2 2 0,-2-1 16,-5-1-16,1 0 0,3 0 15,2 0-15,-4-1 0,0 1 16,4 0-16,1 2 0,-1-2 16,-1 0-16,3 1 0,3 1 15,-2 0-15,-4-2 0,0 0 16,1-1-16,0 0 0,-2-2 0,0-1 16,2-1-16,-1 0 0,1-2 15,-2 0-15,1-1 0,2-1 16,0 0-16,-3 0 0,-5 0 15,0-3-15,6-2 0,-3-1 16,-4 2-16,-4 0 0,-2 0 16,-3 2-16,-1 0 0,-1-2 15,-3 2-15,-3 2 0,0 0 16,-1 1-16,-1 0 0,0 1 0,-1 1 16,3-3-16,-4 5 0,4-7 15,-1-1-15,0-19 0,-4 26 16,0-1-16,1 2 0,0 0 15,0 0-15</inkml:trace>
  <inkml:trace contextRef="#ctx0" brushRef="#br0" timeOffset="80158.69">3831 6481 0,'0'0'0,"0"0"0,12-2 0,0 1 0,-12 1 0,26-4 16,-13 2-16,1-2 0,0 1 15,1-2-15,0-1 0,2 1 16,-1-2-16,-16 7 0,11-4 16,-2-1-16,0 0 0,0 0 15,-1 2-15,-1-2 0,-1 0 16,1 1-16,-2-2 0,0 2 16,-2-1-16,0 2 0,0-1 0,-15-39 15,2 40-15,-2 0 0,-2 2 16,-3 0-16,-4 1 0,0 1 15,-4 1-15,-1 1 0,0 4 16,-1 3-16,1 2 0,2 5 16,0 2-16,1 2 0,4 1 15,2 1-15,5 2 0,2-2 16,5 1-16,4-1 0,3 1 16,3-2-16,6-1 0,1-3 0,6-3 15,3-2-15,-3-6 0,10 0 16,5-2-16,1-3 0,1-2 15,-1-2-15,10-2 0,-20 1 16,-5 1-16,-8-1 0,-2 2 16,-6 1-16,1-1 0,-1 1 15,0-1-15,-3 1 0</inkml:trace>
  <inkml:trace contextRef="#ctx0" brushRef="#br0" timeOffset="80420.78">4135 6386 0,'0'0'0,"0"0"0,0 0 0,12 13 0,1-1 16,4 2-16,3 2 0,0-3 15,4 1-15,2 1 0,0-1 16,2 0-16,2-2 0,-1 0 0,-2-1 16,-1-1-16,-1-1 0,-25-9 15,21 7-15,4 0 0,-3 0 16,-4-3-16,-6-1 0,-4-1 15,-2-1-15,-1-1 0,4 1 16,-9-1-16,11 2 0,-11-2 0,26 1 16,-17-4-16,-9 3 0,0 0 15,0 0-15,0 0 16</inkml:trace>
  <inkml:trace contextRef="#ctx0" brushRef="#br0" timeOffset="80607.2">4423 6309 0,'0'0'0,"0"0"0,-2 2 0,-2 2 15,-7 9-15,7-3 0,-1 1 16,-5 3-16,-2 3 0,1-2 16,-2 3-16,-1 2 0,-2 3 0,0 1 15,-1 2-15,1-2 0,0 0 16,2-1-16,2-4 0,10-16 16,-12 21-16,1-5 0,4-3 15,2-4-15,2-3 0,2-5 16,1 1-16,-1-3 0,3-2 15,0 0-15</inkml:trace>
  <inkml:trace contextRef="#ctx0" brushRef="#br0" timeOffset="80838.45">4632 6471 0,'0'0'0,"0"0"16,-2 43-16,1-9 0,0 1 0,0-2 16,-1 0-16,1 1 0,1-4 15,-1-2-15,0-2 0,0-3 16,0-20-16,-1 27 0,1-8 16,-1-5-16,1-4 0,1-7 15,-1 1-15,1-2 0,-1 1 16,1-3-16</inkml:trace>
  <inkml:trace contextRef="#ctx0" brushRef="#br0" timeOffset="81192.16">4597 6300 0,'0'0'0,"0"0"0,15-3 16,0 1-16,3-1 0,1 2 0,4 1 15,-4 1-15,1 1 0,2 1 16,2 2-16,0 1 0,-1 0 16,2 2-16,-2 1 0,-21-8 15,19 9-15,3 2 0,-4 2 16,-2 1-16,-5-1 0,-3 0 16,-3-2-16,-3 1 0,-3-2 15,0-1-15,-2 4 0,-6 10 16,-11 3-16,-48 29 0,23-34 0,11-9 15,3-4-15,1-2 0,1-2 16,3-3-16,7-2 0,2-1 16,-7-3-16,14 2 0,1 0 15,2 0-15,0 1 0,2 0 16,1 0-16,-1 0 0,1 0 16,0 1-16</inkml:trace>
  <inkml:trace contextRef="#ctx0" brushRef="#br0" timeOffset="81532.59">5124 6321 0,'0'0'0,"0"0"15,0 0-15,3 21 0,1 0 0,0 1 16,-1 0-16,1 0 0,0 1 16,-4-23-16,1 15 0,0-1 0,0 0 15,-1-1-15,0-1 0,0-1 16,-1-1-16,1-1 0,-1 0 15,0-2-15,0-1 0,1-6 16,0 0-16,0 0 0,-15 25 16,12-34-16,2-4 0,2-1 15,2-2-15,0-2 0,0-2 16,1 2-16,3-3 0,2 1 0,3-1 16,1 1-16,3 3 0,2 2 15,3 5-15,-8 4 0,9 0 16,4 0-16,4 1 0,0 2 15,-1 2-15,-2-1 0,7 1 16,-19 1-16,-4 0 0,-3 0 16,-2 0-16,-3 0 0,1 0 15,1 0-15,-3 0 0,3 0 16</inkml:trace>
  <inkml:trace contextRef="#ctx0" brushRef="#br0" timeOffset="81875.05">5524 6450 0,'0'0'0,"0"0"0,22-1 16,-1-1-16,-21 2 0,42-5 15,-19 1-15,1-3 0,-24 7 16,15-6-16,0 1 0,-2-2 0,-1 0 16,-1-2-16,-8 7 0,6-5 15,0-3-15,-2 2 0,-2 1 16,-2 3-16,-6-49 0,-5 50 15,-2 2-15,-3-1 0,-5 2 16,1 2-16,-1 2 0,0 3 16,1 1-16,0 5 0,17-13 0,-24 33 15,16-12-15,3 0 0,4 1 16,2 0-16,3 0 0,4 0 16,2-1-16,4-1 0,3-5 15,-5-7-15,8-1 0,1-1 16,-2-3-16,3-1 0,-14-1 15,2 0-15,-6-1 0,4 0 16,-8 0-16,6 0 0,-6 0 16,3 0-16,2 0 0</inkml:trace>
  <inkml:trace contextRef="#ctx0" brushRef="#br0" timeOffset="82310.82">6183 6216 0,'0'0'0,"0"0"0,-5 0 0,-10-3 15,6 2-15,-3 2 0,-1-1 16,-1 2-16,-4 1 0,-1 1 16,-2 2-16,0 2 0,0 0 15,21-8-15,-12 6 0,1 0 16,1-1-16,2 2 0,2 0 15,2-1-15,0 1 0,1 0 16,24 61-16,-5-53 0,2 0 0,3-2 16,-1-1-16,-20-12 0,15 10 15,2 0-15,-1-2 0,23 16 16,-19-12-16,-8-4 0,-3-1 16,-3-1-16,-2-1 0,-2-1 15,-1-3-15,1 4 0,-2 0 16,-9 12-16,1-11 0,-6 1 15,-12-2-15,-3-4 0,0-3 0,1-2 16,6-1-16,7 1 0,0-1 16,10 4-16,-2-1 0,3 1 15,-1-1-15,4 2 0,-4-2 16,5 2-16,-3-1 0,1 0 16</inkml:trace>
  <inkml:trace contextRef="#ctx0" brushRef="#br0" timeOffset="82712.42">6557 6165 0,'0'0'0,"0"0"0,-23 0 0,0 0 0,-3 0 0,-2 1 0,5 0 16,-2 2-16,0 0 0,0 1 0,2 0 15,0 1-15,3 0 0,3 0 16,16-5-16,-14 7 0,3 0 16,4 0-16,2-2 0,4 0 15,0-2-15,1 1 0,1 4 16,1-2-16,14 22 0,33 22 16,-7-18-16,-11-11 0,55 40 15,-49-33-15,-15-8 0,-5-4 16,-6-2-16,-3-3 0,-3-1 0,-2-4 15,-1-4-15,-1 1 0,0 6 16,-3-3-16,-9 7 0,-22 0 16,-8-7-16,6-6 0,2-4 15,2-3-15,7-2 0,6 0 16,-4-3-16,14 6 0,3 1 16,0 1-16,2 2 0,2 1 0,1-1 15,-2 0-15,2 2 0,-2-3 16</inkml:trace>
  <inkml:trace contextRef="#ctx0" brushRef="#br0" timeOffset="82913.42">6776 6339 0,'0'0'0,"0"0"0,7 21 16,0 2-16,-1 0 0,-4 1 0,-2 0 15,0-24-15,-1 17 0,-1 1 16,-1-1-16,-1 0 0,4-17 15,-4 15-15,0 1 16,1-3-16,-2 4 0,3-10 0,0 2 16,0-3-16,1-1 0,0-3 15,0 2-15,0-3 0,0 4 16,1-5-16</inkml:trace>
  <inkml:trace contextRef="#ctx0" brushRef="#br0" timeOffset="83051.57">6764 6220 0,'0'0'0,"0"0"0,3 5 0,5 8 0,-2-5 16,-6-8-16,0 0 0,16 1 15,-7 0-15,-9-1 0,0 0 16,0 0-16,0 0 0,0 0 0,0 0 16,0 0-16,0 0 0</inkml:trace>
  <inkml:trace contextRef="#ctx0" brushRef="#br0" timeOffset="83440.67">7056 6368 0,'0'0'0,"0"0"0,0 0 0,-20 16 16,2 0-16,0 4 0,1 1 16,2 1-16,2 0 0,13-22 15,-7 14-15,1-1 0,2 0 16,3 0-16,0-2 0,2 0 15,2 0-15,-1-5 0,7 7 16,4 3-16,6-2 0,0-5 0,2 0 16,1-6-16,-1-1 0,0-2 15,6-3-15,3-3 16,-2-3-16,42-38 0,-41 16 0,-13 7 16,-4 1-16,-3 3 0,-1 0 15,-3-16-15,-7 15 0,-6 2 16,-2 0-16,-6 1 0,-5 3 15,-5 1-15,-6 2 0,-3 1 16,-2 2-16,-2 3 0,1 1 16,2 1-16,3 1 0,5 3 15,7 0-15,21 0 0,0 0 0,0 0 16,0 0-16,0 0 0,0 0 16,0 0-16,0 0 0,0 0 15,0 0-15,0 0 0</inkml:trace>
  <inkml:trace contextRef="#ctx0" brushRef="#br0" timeOffset="83848.16">7641 6493 0,'0'0'0,"0"0"0,-10 25 0,-1 0 16,0-2-16,0-1 0,-1-4 15,0-3-15,0-1 0,-1-4 16,1-3-16,-1-2 0,2-4 15,3-2-15,0-3 0,4-3 16,0-3-16,3-3 0,3-2 0,2-4 16,4-2-16,0-3 0,1-3 15,3-2-15,0-3 0,4-4 16,2 5-16,4-1 0,8-7 16,0 9-16,0 2 0,0 6 15,1 5-15,0 7 0,0 5 16,3 6-16,5 7 0,0 5 15,0 5-15,-2 4 0,-2 3 0,-5 2 16,-3-1-16,-5 0 0,-4 0 16,-3-2-16,-4 0 0,-2-2 15,-2-1-15,0-3 0,-3-2 16,-2-4-16,0-5 0,-2-1 16,1 2-16,0-3 0,-1-4 15,1 9-15,-1-10 0,0 0 16,0 5-16,0-5 0,0 2 0,0 17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18:20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12986 17113 0,'0'0'0,"0"0"0,0 0 0,0 0 0,0 0 0,0 0 16,0 0-16,0 0 0,0 0 0,0 0 15,0 0-15,0 0 0,0 0 16,0 0-16,-4-1 0,0 2 16,0-1-16,4 0 0,-4 2 15,4-2-15,-28 12 0,27-9 16,1-3-16,-4 5 0,0-3 16,0 1-16,0-2 0,-1 1 15,-1 2-15,2 3 0,1 0 0,0 1 16,0 2-16,1 1 0,1 0 15,0 1-15,1 0 0,-1 1 16,0 1-16,0 1 0,1-15 16,-3 26-16,3-26 0,0 3 15,-1 2-15,-1 9 0,0 8 16,0-1-16,0 1 0,0 1 16,0-4-16,1-4 0,-1 3 0,0 1 15,1-3-15,0-6 0,0-1 16,0-1-16,1-1 0,-1-2 15,1 0-15,0-1 0,0 0 16,-1-1-16,1 0 0,0 0 16,0-1-16,0 1 0,0-3 15,-1 5-15,1-5 0,0 0 16,0 5-16,0-2 0,0 0 0,-1-1 16,1-1-16,0 1 15,0-1-15,0 0 0,16-165 0,-14 144 16,-1-2-16,1 0 0,0 0 15,1-2-15,-2 1 0,0 0 16,1-1-16,0 0 0,1 0 16,0 1-16,1 0 0,0 2 15,0-1-15,2 3 0,-1 1 16,0 1-16,1 1 0,-1 0 16,1 0-16,1 1 0,-1 1 0,0 2 15,1 3-15,-1 1 0,1 2 16,-2 1-16,0 1 0,1 1 15,0 3-15,1 0 0,-2 0 16,0 2-16,0 0 0,0 1 16,0 3-16,0 3 0,-1 1 15,1 3-15,-1-1 0,1 3 16,0 1-16,0 1 0,-2 2 0,0 2 16,0 1-16,-2 2 0,1 1 15,0 2-15,-1 1 0,0-13 16,1 14-16,0-1 0,-1 0 15,0-3-15,0 1 0,0 1 16,1-4-16,0-2 0,1-1 16,-1-3-16,0-1 0,-1-6 15,0-3-15,-1-2 0,1-2 16,-1 5-16,0 4 0,0-12 0,0 0 16,0 0-16,0 0 0,0 6 15,0-6-15,0 1 0,0 6 16</inkml:trace>
  <inkml:trace contextRef="#ctx0" brushRef="#br0" timeOffset="624.38">13303 16961 0,'0'0'0,"0"0"0,0 0 0,0 11 0,1 0 0,-1-11 0,1 22 0,0-10 16,-1-2-16,0 3 0,0 1 16,-1 1-16,1 1 0,0 0 0,0 1 15,0-17-15,0 12 0,0 0 16,0 1-16,-1 0 0,1 0 16,0 1-16,0-7 0,-1 8 15,1 5-15,1 4 0,1 5 16,0 1-16,1-1 0,1-1 15,0-2-15,13 48 0,-6-34 16,-1-12-16,-2-7 0,-1-2 0,0-2 16,2-3-16,-2-2 0,-1-3 15,-1-3-15,0-1 0,1 0 16,-4-4-16,1 1 0,-2-2 16,4 3-16,-1-3 0,1 0 15,-1-1-15,-1 1 0,2-4 16,11-17-16,6-40 0,-11 2 15,-6 18-15,-1 6 0,-2 3 16,-1 3-16,0 1 0,0-3 0,-1-1 16,0-1-16,-1-17 0,0 20 15,0 1-15,0 1 0,-1 1 16,-1 2-16,0 2 0,-1 1 16,1 3-16,-1 2 0,2 4 15,-1 3-15,3 10 0,0 0 16,0 0-16,0 0 0,0 0 0</inkml:trace>
  <inkml:trace contextRef="#ctx0" brushRef="#br0" timeOffset="1681.34">13652 16879 0,'0'0'0,"0"0"0,0 0 0,0 0 0,0 0 0,0 0 16,0 0-16,0 0 0,1 34 16,-1-27-16,0 3 0,0 1 15,-1-1-15,-1 3 0,0 2 16,0 2-16,0 1 0,0 1 0,2-19 15,-1 14-15,0 0 0,0-1 16,0 3-16,1-1 0,0-12 16,-1 12-16,0 6 0,1 1 15,0 0-15,0-2 0,0 1 16,0-2-16,0-2 0,1-2 16,-1-3-16,1 1 0,4 22 0,-4-30 15,2 6-15,-2-6 0,1 0 16,-1-2-16,0 0 0,0-1 15,1 1-15,-2-2 0,21 1 16,-18-3-16,11-15 0,-14 15 16,2-3-16,2-5 0,2-9 15,3-15-15,2-9 0,3-28 16,-10 49-16,0-2 0,1 0 16,0-1-16,-1 1 0,0 1 0,0 1 15,0 1-15,-1 2 0,-1 1 16,0 2-16,2 1 0,0 2 15,0 1-15,0 4 0,0 0 16,-4 7-16,0 0 0,8-6 16,-6 9-16,0 0 0,1 3 15,-1 3-15,-1 1 0,-1 2 16,0 1-16,0-13 0,0 10 16,0 1-16,1 2 0,1 18 0,0 8 15,0-4-15,-1-2 0,1 2 16,0-2-16,0-1 0,0 0 15,1 1-15,-1-1 0,1-1 16,1-3-16,-1-3 0,2-1 16,0-4-16,1-3 0,-1-6 15,0-2-15,-1-2 0,-1-1 16,1-1-16,-1-1 0,-1-2 0,1 1 16,-2-2-16,2 1 0,1-1 15,26-12-15,-11-8 0,-1-5 16,-2-5-16,-3 4 0,-2-2 15,0-1-15,0-1 0,-2 2 16,1 1-16,1 0 0,-1 3 16,0-1-16,1-3 0,-1 0 15,-1 1-15,-1 3 0,1 4 0,-2 1 16,-1 4-16,0 1 16,0 4-16,-3 2 0,0 1 0,-1 1 15,1 2-15,-2 0 0,1 0 16,-2 3-16,2-3 0,7 0 15,-4 9-15,-3 3 0,0 5 16,-1-10-16,-1 3 0,2 16 16,-1 27-16,-2 6 0,-1-13 15,2-6-15,-1-2 0,1 0 0,0-3 16,0-2-16,2-1 0,0 0 16,1-1-16,1 1 0,-1-1 15,-1-3-15,-1-4 0,0-6 16,-1-1-16,0-4 0,-1-3 15,1 0-15,0-3 0,0 0 16,0-2-16,-1 3 0,1-5 16,0 4-16</inkml:trace>
  <inkml:trace contextRef="#ctx0" brushRef="#br0" timeOffset="4026.45">14312 16573 0,'0'0'0,"0"0"0,0 0 0,0 0 0,2 2 0,-2-2 0,0 0 16,2 5-16,-2-5 0,0 0 15,0 0-15,0 0 0,19 33 16,-16-29-16,-1-1 0,0 1 0,1 1 16,0 1-16,0-3 0,-1 2 15,-2-5-15,0 0 0,0 0 16,0 0-16,17 8 0,-13-8 16,0-2-16,0-2 0,-1 0 15,0 0-15,0-3 0,0-1 16,0-2-16,1-1 0,1-2 15,-1-1-15,-1-1 0,0 0 0,0-2 16,0-1-16,0 1 0,1 0 16,-1-1-16,1 2 0,-4 16 15,2-7-15,0-2 0,1-2 16,-1 1-16,0 3 0,0 1 16,-1 1-16,0-1 0,0 1 15,0 2-15,-1 0 0,1 0 16,-1 0-16,1 0 0,-1 0 0,2-18 15,-2 21-15,0 0 16,0 0-16,0 0 0,0 0 0,0 0 16,-13 5-16,10 1 0,1-1 15,0 4-15,0 2 0,0 0 16,1 1-16,-1 4 0,1-1 16,-2 2-16,2 1 0,0 2 15,1 1-15,1 2 0,-2 1 16,0 0-16,0 1 0,-1-1 0,1 1 15,0 2-15,1-14 0,-1 11 16,0 3-16,0 0 0,1 1 16,-1-1-16,0 1 0,0 2 15,0 0-15,0-2 0,0-3 16,1-3-16,-1 4 0,0 5 16,0-2-16,1-5 0,-1-2 15,1 1-15,1 1 0,-1-1 0,1-3 16,0-2-16,0-4 0,0 0 15,0-3-15,1 0 0,0 0 16,-1-4-16,0-1 0,0-1 16,0-1-16,-1 0 0,1-2 15,-1 1-15,0-2 0,2 5 16,7 5-16,-4-13 0,-2-3 16,-1-1-16,0 1 0,0-1 0,0 1 15,0-2-15,3-6 0,-3 4 16,0 1-16,1 1 0,-2-1 15,0 5-15,0-1 0,0 0 16,0 0-16,-1 4 0</inkml:trace>
  <inkml:trace contextRef="#ctx0" brushRef="#br0" timeOffset="4669.46">14700 16825 0,'0'0'0,"0"0"0,0 0 0,0 0 0,0 0 0,0 0 0,0 0 16,0 0-16,4 3 0,-4-3 15,33 19-15,-28-17 0,-5-2 16,10 6-16,-4-4 0,2 0 15,1 1-15,0-1 0,1 1 16,2-1-16,0-1 0,1 3 16,0-1-16,0 2 0,-13-5 0,10 3 15,-2-1-15,0 1 0,1 0 16,-1-2-16,0 2 0,-1-2 16,1 1-16,-1 0 0,0 0 15,0 0-15,6 1 0,-13-3 16,7 3-16,-2-2 0,2 3 15,21 6-15,-28-10 0,0 0 16,0 0-16,0 0 0,0 0 16,0 0-16,0 0 0,0 0 0</inkml:trace>
  <inkml:trace contextRef="#ctx0" brushRef="#br0" timeOffset="4956.39">14807 17054 0,'0'0'0,"0"0"0,0 0 0,0 0 15,3 2-15,0 1 0,17 8 16,-20-11-16,16 7 0,-6-5 16,2 0-16,1 0 0,3 0 15,-1-1-15,3 1 0,0 0 16,-18-2-16,13 1 0,-1 1 15,1-1-15,0 0 0,0 1 16,6 0-16,0 0 0,-3-1 0,0 2 16,-3 0-16,-7-3 0,-6 0 15,0 0-15,0 0 0,0 0 16</inkml:trace>
  <inkml:trace contextRef="#ctx0" brushRef="#br0" timeOffset="7076.42">15546 16655 0,'0'0'0,"0"0"0,0 0 0,0 0 0,1 6 0,-1 19 16,0-25-16,0 0 0,0 0 0,0 0 15,1 34-15,0-28 0,0 1 16,1-2-16,0 0 0,1-1 16,1-2-16,-1 0 0,0 1 15,-3-3-15,0 0 0,0 0 16,0 0-16,12 7 0,-12-7 16,0 0-16,7 0 0,-3 0 15,-1-1-15,2-1 0,1-2 16,-1-1-16,0-2 0,0-2 0,1 0 15,0-2-15,-1-1 0,0-1 16,-1-1-16,1 0 0,0-2 16,2-1-16,-1 1 0,1-1 15,-1 0-15,1 0 0,-6 13 16,5-7-16,-1 0 0,-1-1 16,1 2-16,-2 3 0,0 1 15,0 1-15,-1 1 0,1 0 0,-1 1 16,-1 0-16,1 1 0,-1 0 15,1 0-15,-2 1 0,2-2 16,11-4-16,-7 11 0,-2 1 16,-2 2-16,0 0 0,0 2 15,5 30-15,-5-27 0,-1 1 16,1 2-16,1 1 0,-1 0 16,-1 2-16,-1-18 0,1 9 15,0 12-15,2 6 0,-2 7 0,0 2 16,1-1-16,0-1 0,0-2 15,-1-3-15,0-1 0,0 5 16,0 3-16,0 0 16,0 0-16,1 0 0,1 0 0,0 0 15,0-1-15,0 1 0,1-2 16,-1 1-16,0-1 0,-1-3 16,0-3-16,0-3 0,0-5 15,0 0-15,1 1 0,0-1 0,-1-5 16,0-4-16,-1-3 0,-1-2 15,2 3-15,-2-5 0,1 4 16,-1-8-16,0 10 0,0-10 16,0 0-16,1 5 0,-1-5 15,0 3-15</inkml:trace>
  <inkml:trace contextRef="#ctx0" brushRef="#br0" timeOffset="8708.34">12618 15930 0,'0'0'0,"0"0"0,0 0 0,0 0 0,0 0 15,0 0-15,0 0 0,0 0 0,0 0 16,5-1-16,-5 1 0,38-6 16,-32 6-16,1-1 0,1 1 15,0 0-15,1 1 0,0 1 16,0-2-16,1 1 0,0-1 16,0 0-16,1-1 0,2 0 15,-1 0-15,-12 1 0,25-1 16,-25 1-16,9-2 0,0 2 15,1-1-15,-1 1 0,1-1 0,1 1 16,17-3-16,1 0 0,-1-1 16,-3 1-16,-1 0 0,-1 1 15,1-1-15,-1-1 0,2 0 16,-2 2-16,-2 1 0,1-1 16,-1 2-16,1-1 0,0 1 15,3 0-15,1-1 0,1 0 16,1 0-16,0 0 0,-1 0 0,-1 1 15,0 0-15,3 1 0,3 0 16,0 2-16,-2 0 0,0 0 16,0 1-16,0 1 0,-1-1 15,0 1-15,1 0 0,0-1 16,1-1-16,0 0 0,0-3 16,2 1-16,-1 0 0,1 0 0,1 1 15,1 1-15,-2 1 16,1-1-16,0 0 0,0 1 0,1-1 15,-1-1-15,2 0 0,0-1 16,0 1-16,0 0 0,0-2 16,-1 1-16,1 1 0,2 0 15,-1 1-15,0 0 0,-1 0 16,1 1-16,2-1 0,-1 2 16,-1-1-16,0 0 0,-1-1 15,3 0-15,0 0 0,0 0 16,0 1-16,0-1 0,0 1 0,-1-1 15,2-1-15,0 2 0,0-2 16,-1 1-16,0 0 0,0-1 16,1 0-16,0 0 0,-1 0 15,-1 0-15,0 0 0,1-1 16,-1 0-16,2 0 0,0 3 16,-1-2-16,0 1 0,-1-1 0,-1 0 15,2 0-15,0 0 0,0 1 16,0-1-16,1-1 0,-2 1 15,1 0-15,-1 0 0,1 0 16,-2 2-16,1-1 0,0 1 16,0-2-16,-1 1 0,-1 0 15,1 0-15,1-1 0,0-1 16,-1-1-16,-1-1 0,0 0 16,2 1-16,0-1 0,-1 1 0,0-1 15,0-1-15,-1 1 0,-1-1 16,-2-1-16,1-2 0,-2 0 15,0-1-15,-3 1 0,0 0 16,10-1-16,-13 4 0,-8-1 16,-4 2-16,-6 1 0,-4-1 15,0 1-15,1 0 0,-2-1 16,-1 1-16</inkml:trace>
  <inkml:trace contextRef="#ctx0" brushRef="#br0" timeOffset="11702.33">13051 14764 0,'0'0'0,"0"0"0,-3 9 0,3-9 0,-6 18 0,3-8 0,0 1 0,3-11 0,-2 19 15,0-11-15,0 4 0,-2 1 16,0 0-16,1 3 0,0-1 16,1 2-16,2-17 0,0 11 15,0-1-15,0 2 0,0 0 16,1 2-16,-1 0 0,1-5 16,0 12-16,2 8 0,0 0 15,0 0-15,0 1 0,5 62 16,-4-43-16,-1-17 0,-2-7 0,0-3 15,-1-3-15,1-2 0,-1-5 16,0-1-16,0-2 0,0-2 16,0-2-16,0 1 0,0-2 15,0 0-15,0-1 0,0 1 16,0-4-16,0 0 0,0 0 16,0 15-16,-2-12 0,-1-12 15,3-3-15,0 1 0,0-1 0,2 6 16,-2-1-16,0 0 0,0 3 15,-2-7-15,0-18 0,-2-16 16,1 4-16,2 13 0,0 6 16,1-3-16,-1-3 0,0 0 15,1 3-15,2-25 0,0 27 16,0-1-16,2 0 0,1 1 0,-2-1 16,1 1-16,0-1 0,-4 13 15,1-1-15,3-2 0,0 1 16,13-41-16,-12 34 0,0 2 15,0 0-15,-1-1 0,1 1 16,0 2-16,0 0 0,1 2 16,0 0-16,3 0 0,-2 2 15,-1-1-15,1 1 0,-1 3 16,2 1-16,0 3 0,-8 5 16,0 0-16,0 0 0,0 0 0,0 0 15,34-10-15,-30 14 0,-1 2 16,1 3-16,1 0 0,0 2 15,0 2-15,-1 1 0,-1 2 16,0 1-16,-2 3 0,-1 2 16,1 2-16,-1 1 0,0-15 15,1 13-15,-1 11 0,1-1 16,-1 0-16,0 2 0,-1 0 0,0 1 16,0-1-16,0-1 0,0 2 15,0-1-15,0-2 0,-1-2 16,0 0-16,-1-5 0,2-6 15,0-4-15,1-7 0,-1-2 16,1-2-16,0 2 0,-1 1 16,1-2-16,0-3 0,-1 4 15,1-7-15,-1 5 0,1-5 16,0 3-16,-1 0 0,-7 13 0</inkml:trace>
  <inkml:trace contextRef="#ctx0" brushRef="#br0" timeOffset="12329.01">13400 14515 0,'0'0'0,"0"0"0,0 0 0,0 0 0,0 0 15,0 0-15,0 0 0,-1 5 16,-4 27-16,2-23 0,0 0 16,0 3-16,0 1 0,-3 0 15,1 1-15,0 3 0,-1 1 0,6-18 16,-4 12-16,2 2 0,-2 0 16,3 1-16,-1 1 0,2-12 15,-1 15-15,0 5 0,0 5 16,1 0-16,0 3 0,1 0 15,0 0-15,1 0 0,0-2 16,2 0-16,0 0 0,9 60 16,-6-45-16,1-13 0,-2-6 0,1-4 15,0-4-15,0 0 0,0-2 16,0-4-16,-2-3 0,-2-3 16,2 0-16,1 0 0,-2-2 15,-1-2-15,1 1 0,-1-1 16,0 0-16,0 0 0,-1-2 15,-1 0-15,2 1 0,33-19 0,-21 1 16,0-2-16,-2-6 0,-2-3 16,-2 1-16,-3 2 0,-2-1 15,-1-3-15,-1-4 0,-1 0 16,1-1-16,0 1 0,1 0 16,-2 0-16,-1 2 0,-1-1 15,0 3-15,0 0 0,1 0 16,0-20-16,0 22 0,0 1 15,-1 0-15,0 2 0,0 3 16,0 3-16,0 3 0,0 4 0,1 11 16,0 0-16,0 0 0,0 0 15,0 0-15,0 0 0,0 0 16</inkml:trace>
  <inkml:trace contextRef="#ctx0" brushRef="#br0" timeOffset="13400.69">13773 14507 0,'0'0'0,"0"0"0,0 0 0,0 4 0,0 0 0,-1 0 0,0 13 15,1-17-15,-1 15 0,0-7 16,0 2-16,0 0 0,1 2 15,0 2-15,0 2 0,0 1 0,-2 1 16,2-18-16,-1 12 0,1 2 16,-1-1-16,0 3 0,0-1 15,1-10-15,-1 14 0,-1 8 16,1 4-16,-1 0 0,2 2 16,-1 0-16,0 0 0,1 0 15,-4 67-15,3-49 0,2-16 0,-1-6 16,0-5-16,1-3 0,1-2 15,1-1-15,-1-5 0,0-6 16,-1 0-16,0-2 0,0-1 16,0-1-16,-1 1 0,1-2 15,-1 0-15,1-1 0,-1 1 16,10-4-16,-9-1 0,6-22 16,-6 14-16,2-4 0,1-16 15,0-11-15,1 0 0,0 3 0,-3 3 16,0 4-16,0 1 0,2-2 15,0-2-15,0-1 0,4-12 16,-2 16-16,1 1 0,0 1 16,-1 2-16,1 1 0,-1 1 15,2 2-15,-2 2 0,0 3 16,0 2-16,-2 2 0,-1 3 16,1 3-16,-4 9 0,0 0 0,0 0 15,0 0-15,0 0 0,3-6 16,-3 11-16,0 0 0,0 2 15,2 3-15,-1 2 0,-1-12 16,1 10-16,-1-7 0,0 8 16,0 19-16,0 14 0,0-1 15,1-5-15,0-5 0,-1-4 16,1 0-16,-1 1 0,1 1 16,0-3-16,1-2 0,0 0 0,-1-2 15,0-3-15,1-5 0,-1-3 16,0-4-16,0-1 0,0-1 15,0-3-15,0 0 0,0-1 16,-1 0-16,1-2 0,1 3 16,12-1-16,-12-5 0,10-13 15,-8 8-15,4-8 0,7-16 16,2-6-16,-5 7 0,-1 4 0,-2 2 16,-1 0-16,3-4 0,0 2 15,-1 1-15,1-1 0,0 2 16,0 1-16,2 1 0,-2 1 15,0 3-15,0 3 0,-4 4 16,-1 2-16,-3 4 0,0 1 16,-1 1-16,1 0 0,-1 0 15,0 1-15,-2 2 0,3-3 16,5 1-16,-4 11 0,-3 3 0,0-6 16,-1 1-16,0 0 0,0-5 15,0 8-15,-1 28 0,-1 27 16,-1-10-16,2-14 0,0-4 15,0-1-15,0 1 0,1-1 16,0 2-16,1-1 0,1 0 16,0-1-16,-2-1 0,-1 1 0,1-2 15,-2 1-15,1-4 16,-1-4-16,1-4 0,1-6 0,0-4 16,0-3-16,0-3 0,0-3 15,0-4-15,0 0 0,0 0 16,0 0-16,0 0 0,0 0 15,0 0-15,0 0 0,0 0 16,0 0-16,0 0 0</inkml:trace>
  <inkml:trace contextRef="#ctx0" brushRef="#br0" timeOffset="14130.38">14360 14345 0,'0'0'0,"0"0"0,0 0 0,0 0 0,0 0 0,0 0 0,0 0 0,0 0 15,0 0-15,0 0 0,0 0 0,5 0 16,-5 0-16,0 0 16,37 2-16,-37-2 0,7-2 0,-2 1 15,2 0-15,4 1 0,1 1 16,0 3-16,1 0 0,0 0 16,1 1-16,1-2 0,3 1 15,-3-2-15,-15-2 0,11 3 16,-2-1-16,0 2 0,1-1 15,-1 1-15,-1 0 0,0 0 16,-7-4-16,8 4 0,1 3 0,16 19 16,-14-9-16,-5-2 0,-1 0 15,-3 0-15,-1 0 0,-2 0 16,-2 10-16,-6 14 0,-2 1 16,0-7-16,-4 5 0,6-20 15,-4 11-15,-5 5 0,1 1 16,-2 2-16,-1 0 0,1 1 0,-2-1 15,2 1-15,0-1 16,2-2-16,1-2 0,2-1 0,1-1 16,3-3-16,3-3 0,1-4 15,0-4-15,2-2 0,2-3 16,0 0-16,1-4 0,0-1 16,1 3-16,0 0 0,1 2 15,4 0-15,0 0 0,4-1 16,0-2-16,2-2 0,-2-2 0,-1 0 15,2-2-15,-1-1 0,0 1 16,1-2-16,1-1 0,2 2 16,-3-4-16,10-1 0,7-5 15,-1-2-15,-3-1 0,-5 3 16,-6 0-16,4-5 0,-12 8 16,0 1-16,-1 0 0,-2 1 15,0 1-15,0 1 0,1-1 0,-2 1 16,1-2-16</inkml:trace>
  <inkml:trace contextRef="#ctx0" brushRef="#br0" timeOffset="14535.66">14821 14707 0,'0'0'0,"0"0"0,0 0 15,0 0-15,0 0 0,0 0 0,26 6 0,-20-4 0,0-1 16,4 2-16,-10-3 0,19 4 15,-7-2-15,0 1 0,1 1 16,0-2-16,0 2 0,2-1 16,0-1-16,0-1 0,-1 0 15,-14-1-15,22 2 0,-22-2 16,19 3-16,-19-3 0,6 1 16,-1 0-16,-1 1 0,-4-2 0,0 0 15,0 0-15,0 0 0,0 0 16,1 1-16,6 1 0,8 6 15,-15-8-15,0 0 0,0 0 16,0 0-16</inkml:trace>
  <inkml:trace contextRef="#ctx0" brushRef="#br0" timeOffset="14798.93">14865 15043 0,'0'0'0,"0"0"0,0 0 0,0 0 0,0 0 16,0 0-16,0 0 0,0 0 15,0 0-15,33 4 0,-27-3 16,1-1-16,2 0 0,-9 0 16,22 4-16,-9-2 0,-1-2 15,1-2-15,2 1 0,0 1 0,3-1 16,-18 1-16,10 0 0,1 0 16,-1 0-16,1 0 0,0 0 15,-1 0-15,-1 0 0,7-2 16,-3 1-16,0 0 0,-2 0 15,-11 1-15,0 0 0,0 0 16,4-1-16,-4 1 0,4-1 16</inkml:trace>
  <inkml:trace contextRef="#ctx0" brushRef="#br0" timeOffset="15759.48">15408 14542 0,'0'0'0,"0"0"0,0 0 0,0 0 0,3-3 0,1 1 0,-4 2 16,18-15-16,-18 15 0,11-4 15,-11 4-15,0 0 0,19-6 16,-12 5-16,2-1 0,0 1 0,3 0 16,3-1-16,-1 0 0,1 0 15,1-1-15,-16 3 0,11 0 16,-1-1-16,0 0 0,1 1 16,0 0-16,-1 1 0,1-1 15,-1 1-15,-7-1 0,8 2 16,4-1-16,26 7 0,-21-3 15,-6 0-15,-2-1 0,-6-1 16,0 0-16,1 0 0,1 2 0,-2 1 16,-1 1-16,0 0 15,-2 1-15,-1 1 0,0 0 0,-2 1 16,0 2-16,-7 22 0,-13 15 16,-1-8-16,-4-2 0,3-6 15,3-3-15,0 0 0,-2 1 16,0 3-16,-1 0 0,-1-1 0,3 0 15,-2 1-15,2 0 0,1-1 16,1-1-16,1-1 0,0-1 16,1-1-16,2-2 0,3-3 15,2-1-15,3-2 0,2-3 16,2 0-16,1-4 0,1-3 16,1 2-16,0-2 0,1 1 15,2 3-15,2-2 0,3-3 16,0-2-16,3 0 0,4-2 0,1-1 15,3-2-15,5-1 0,0-2 16,9-4-16,5-3 0,-4-4 16,-1-1-16,-1-1 0,1-1 15,-3-2-15,-1 1 0,-2 1 16,6-4-16,-13 7 0,-4 3 16,-8 2-16,-4 3 0,-1 2 0,-2 0 15,-2 1-15,0 0 0,0 0 16</inkml:trace>
  <inkml:trace contextRef="#ctx0" brushRef="#br0" timeOffset="18679.8">12520 13906 0,'0'0'0,"0"0"0,0 0 0,0 0 0,0 0 0,0 0 0,0 0 16,0 0-16,0 0 0,0 0 15,0 0-15,0 0 0,0 0 16,0 0-16,0 0 0,36-16 15,-30 13-15,-6 3 0,0 0 16,0 0-16,28-8 0,-20 6 16,1 1-16,2-2 0,0 1 0,0-1 15,3-1-15,-1 1 0,1 0 16,0 0-16,-14 3 0,8-2 16,2 1-16,-1 0 0,1 0 15,1-1-15,-1 1 0,0 0 16,-10 1-16,12-2 0,6-1 15,4-1-15,0 1 0,37-6 16,-23 5-16,-10 2 0,-1 1 16,-3-2-16,1 1 0,-1 0 0,5-2 15,-1-1-15,0 1 0,-2 1 16,-1 0-16,1 1 0,1-1 16,0 1-16,-1 2 0,0 0 15,1 0-15,1 0 0,3-1 16,-1 1-16,0 0 0,1 1 15,2 0-15,-1 2 0,-3-2 16,0-1-16,2 1 0,2 1 16,-1-1-16,-1 0 0,3 0 15,1 0-15,-1 0 0,1-1 0,-2 3 16,-1-2-16,1 0 0,1 0 16,0 0-16,1 0 0,0 0 15,0-1-15,-1 1 0,0 0 16,1 1-16,0 0 0,1-1 15,-2 0-15,1-1 0,0 1 16,-1 1-16,2-1 0,1 1 0,0 0 16,2 0-16,1 2 0,-2 0 15,0-1-15,0 1 0,-1-2 16,0-1-16,1-1 0,-2 0 16,1 0-16,0 2 0,0-1 15,0 3-15,1-1 0,-2 1 16,1 0-16,-2 0 0,0 0 15,0-1-15,-1-1 0,-1-1 16,2 0-16,1 0 0,0 1 0,0 1 16,1-1-16,0 1 0,-2-1 15,1-1-15,0 0 0,0 1 16,0-1-16,-1 0 0,1 0 16,-1 0-16,-2 0 0,-1 1 15,1-1-15,0-1 0,0 0 16,1 0-16,-1-1 0,2 2 0,-1 0 15,2 0-15,-3 1 0,0 0 16,1-1-16,-2 2 0,-3-1 16,2 1-16,0 0 0,0-1 15,0 0-15,1 0 0,-3-1 16,-1-1-16,1 1 0,0 0 16,1 1-16,-1 1 0,1 0 15,-1 0-15,1 1 0,0 0 16,-1 0-16,0 1 0,1 0 0,-1-1 15,-2 0-15,1-2 0,-1 0 16,0-2-16,3 0 0,1 2 16,0-1-16,0 2 0,1 0 15,-3-1-15,0 0 0,1 1 16,-1-2-16,-1-1 0,0 0 16,4-1-16,0-1 0,-1 1 15,0 1-15,-3-2 0,0 2 16,-3-1-16,6 0 0,-20 1 0,1 0 15,-3 0-15,-1-2 0,-4 2 16,2 0-16,-3 0 0,7 0 16,-8 0-16</inkml:trace>
  <inkml:trace contextRef="#ctx0" brushRef="#br0" timeOffset="20621.74">12901 12901 0,'0'0'0,"0"0"0,0 0 0,-2-1 0,2 1 0,0 0 0,0 0 16,0 0-16,0 0 0,-5 0 15,1 1-15,-21 6 0,21-5 16,0 0-16,0 3 0,0 1 0,1 1 15,0 0-15,0 1 0,1 0 16,0 1-16,-1 2 0,1 2 16,2 1-16,-1 0 0,1 1 15,1 2-15,-1-17 0,0 11 16,0 1-16,-1 2 0,1 12 16,-1 2-16,1-4 0,0-5 15,0 1-15,0-1 0,0-2 0,0-2 16,0-2-16,0-2 0,0-1 15,0-1-15,0-2 0,0-1 16,0-1-16,0 1 0,0-3 16,0 1-16,0 0 0,0-1 15,3 17-15,-3-20 0,0 0 16,0 0-16,0 2 0,0-1 16,1-1-16,-1 1 0,0-2 15,0 1-15,0-2 0,1 1 0,9-144 16,-9 126-16,2-1 0,1-3 15,3 0-15,0-1 0,1 1 16,0-1-16,-2 13 0,1-3 16,14-34-16,-10 24 0,-2 2 15,0-1-15,1 1 0,0 2 16,1 3-16,1-1 0,-2 3 16,1 2-16,1-1 0,-1 1 0,-10 12 15,6-6-15,1 0 0,-2 2 16,-1 1-16,-1 1 0,0 1 15,-1 0-15,-1 0 0,2 2 16,-2-1-16,2-1 0,0 2 16,23 13-16,-23-8 0,-2-3 15,2 4-15,6 13 0,2 11 16,-4 1-16,-3 0 0,-2-2 0,-1-3 16,0 1-16,1 0 0,0 1 15,-1-2-15,0-1 0,0 0 16,1 2-16,-2-4 0,0-2 15,-1 0-15,0-1 0,-1 1 16,0 0-16,0-6 0,1-6 16,0-3-16,-1 1 0,1-3 15,0 1-15,-1 0 0,1 2 0,0-7 16,-1 5-16,1-4 0,0 4 16,0-5-16,0 0 0,0 0 15,0 0-15</inkml:trace>
  <inkml:trace contextRef="#ctx0" brushRef="#br0" timeOffset="21116.89">13361 12754 0,'0'0'0,"0"0"0,-2 4 0,2 0 0,0-4 0,-1 20 16,0-11-16,-2 2 0,1 1 0,-1 0 15,3 1-15,1 1 0,1 3 16,-2 1-16,2 2 0,-2-20 16,1 13-16,0 0 0,0 3 15,1-1-15,-1 0 0,-1-10 16,2 13-16,3 5 0,1 1 15,0-1-15,2-1 0,0-3 16,1 0-16,2-2 0,22 22 16,-18-25-16,-2-6 0,-4-3 0,-1-2 15,-1-1-15,0-1 0,-3 0 16,0-1-16,-3 0 0,4 0 16,5-1-16,16-12 0,4-21 15,-9-2-15,-9 6 0,-2 5 16,-4 0-16,-1-1 0,-2-1 15,-1-2-15,1-4 0,-1 0 16,-1 2-16,0 3 0,-1 3 16,-1 1-16,0 3 0,-1 3 0,1-2 15,0 13-15,0-1 0,1 4 16,-1-4-16,1 8 0,-1-5 16,1 5-16,0-3 0,-1-2 15</inkml:trace>
  <inkml:trace contextRef="#ctx0" brushRef="#br0" timeOffset="22067.55">13771 12708 0,'0'0'0,"0"0"0,1 4 0,2 9 0,-1-4 0,-1 0 16,1 1-16,-1 1 0,-1 1 0,-1 1 16,0 2-16,-1 2 0,0 1 15,2-18-15,-1 13 0,1 1 16,-1 2-16,1-2 0,1 2 16,-1-9-16,0 13 0,1 7 15,-1 3-15,-1 1 0,1-1 16,-1 0-16,1-1 0,0 0 0,0-2 15,0-2-15,1 39 0,0-40 16,-1-9-16,0-7 0,1 0 16,-1-2-16,0-1 0,1-2 15,-1 1-15,0-1 0,1 1 16,-1 1-16,7 0 0,-3-15 16,1-2-16,-4 6 0,1-1 15,1-4-15,3-21 0,3-18 0,-1 7 16,-2 8-16,1 2 0,1 1 15,3-13-15,-3 17 0,0 0 16,1 0-16,0 2 0,0 1 16,1 0-16,-1 3 0,0 1 15,0 1-15,1 5 0,-1 1 16,-2 4-16,1 2 0,-1 2 16,-2 2-16,1 3 0,-6 1 15,3 1-15,-2 0 0,2 2 16,1 2-16,-2 0 0,-1-1 0,3 13 15,0 22-15,-2 8 0,-3-3 16,-2-3-16,-1-2 0,0-5 16,-1 0-16,1-2 0,1-3 15,1 1-15,1-4 0,2-3 16,2-1-16,0-5 0,0-4 16,1-3-16,-1-2 0,-1-3 15,-1-2-15,1 2 0,0-1 0,0-2 16,-1-1-16,1 1 0,-2-2 15,3 3-15,26-24 0,-7-14 16,-1-1-16,-1 2 0,-3 4 16,-3 1-16,1 1 0,-2 0 15,0-1-15,1 0 0,-1 2 16,-1 0-16,-2 3 0,0 1 16,2 2-16,-1 3 0,-1 4 0,-2 3 15,-3 4-15,-1 3 0,-2 1 16,0 0-16,-1 3 0,3-4 15,-1 2-15,10 3 0,-5 7 16,-5-4-16,-1 1 0,-2-4 16,3 7-16,1 16 0,-1 26 15,-6 13-15,1-13 0,-1-9 16,-1-3-16,1-2 0,-1-2 0,-2-1 16,1 0-16,-2-3 15,2-3-15,1-4 0,2-3 0,1-4 16,0 0-16,1-2 0,0-3 15,0 2-15,0-7 0,0 0 16,0-3-16,0 5 0,0-8 16,-1 7-16,1-7 0,0 2 15,0 3-15</inkml:trace>
  <inkml:trace contextRef="#ctx0" brushRef="#br0" timeOffset="22983.03">14402 12429 0,'0'0'0,"0"0"0,0 0 0,0 0 0,0 0 16,0 0-16,0 0 0,0 0 15,0 0-15,0 0 0,0 0 16,0 0-16,19-28 0,-15 21 15,3 3-15,0-2 0,2 0 16,3 0-16,2-1 0,3 1 16,1-2-16,-18 8 0,15-5 0,-1-1 15,2 1-15,0 0 0,-15 5 16,17-4-16,4-1 0,4 0 16,0 1-16,1 1 0,0 1 15,0 1-15,-1 1 0,0 1 16,3 1-16,-2 1 0,-1 3 15,46 20-15,-40-8 0,-12-3 0,-6-3 16,-4 1-16,-1 0 16,-3 4-16,-1-2 0,-3 3 0,-2 2 15,-5 7-15,-3 2 0,-4 0 16,-3-1-16,0-3 0,-2-4 16,1 0-16,-2-2 0,1 0 15,0-3-15,2-1 0,-1 1 16,3-4-16,2-1 0,2-4 15,1-2-15,2 0 0,0-2 16,1 1-16,0-1 0,1-1 0,1 0 16,0-1-16,2 0 15,-2 1-15,3-2 0,-4 2 0,0 8 16,11-6-16,1-1 0,0-2 16,2 0-16,2-1 0,-5 0 15,1 0-15,-6 0 0,7 1 16,12 1-16,18 0 0,-1 4 0,-8 0 15,-4-1-15,-5 0 16,-3 1-16,-3 0 0,-1 2 0,-3-1 16,-3 0-16,-1 1 0,-2-1 15,-1 0-15,-2 0 0,-1-1 16,0 1-16,-1-2 0,-2 9 16,-17 32-16,-15 7 0,8-19 15,4-6-15,-1-3 0,0-2 16,-1-1-16,0-1 0,0-3 0,1-3 15,0 0-15,1-2 0,1-3 16,0-1-16,3-1 0,1-2 16,3-2-16,4-2 0,4 0 15,0 0-15,3-1 0,-4 1 16,6-2-16,-8 2 0,9-2 16,-1 0-16,-4 2 0,5-2 15,0 0-15,0 0 0,0 0 0</inkml:trace>
  <inkml:trace contextRef="#ctx0" brushRef="#br0" timeOffset="23571.28">15263 12746 0,'0'0'0,"0"0"0,0 0 0,0 0 0,0 0 0,0 0 0,0 0 16,0 0-16,0 0 0,0 0 15,0 0-15,0 0 0,0 0 16,37-12-16,-32 11 0,1 0 15,1-1-15,2 1 0,-1 1 16,3 1-16,1 1 0,2 0 16,1 1-16,1 0 0,2 0 15,-18-3-15,10 1 0,0 2 16,2 0-16,-2 0 0,0-2 0,1 1 16,-1 0-16,0-1 0,-9-1 15,9 2-15,-1-1 0,0 1 16,-2 0-16,-1-1 0,-1-1 15,29 9-15,-12-2 0,-22-7 16,0 0-16,0 0 0,0 0 0,0 0 16,0 0-16,0 0 0,0 0 15</inkml:trace>
  <inkml:trace contextRef="#ctx0" brushRef="#br0" timeOffset="23809.92">15287 12996 0,'0'0'0,"0"0"0,0 0 0,0 0 16,0 0-16,0 0 0,6 1 15,24 7-15,-23-6 0,2-1 16,1 1-16,2-1 0,1 0 16,2-1-16,1-1 0,1 1 0,1-2 15,-18 2-15,13 0 0,-1 1 16,2 0-16,-1-1 0,0 1 15,-11-1-15,11 2 0,17-1 16,-13 0-16,-2 0 0,-1-1 16,-3 0-16,-5 0 0,1 0 0,-1 0 15,1 0-15,16 0 0</inkml:trace>
  <inkml:trace contextRef="#ctx0" brushRef="#br0" timeOffset="26155.97">16043 12343 0,'0'0'0,"0"0"0,0 0 0,0 0 0,0 0 0,0 0 15,0 0-15,-27 19 0,23-15 16,1 1-16,0 0 0,3-5 16,0 0-16,2 1 0,-1 0 15,7 6-15,-8-7 0,3 0 16,-1 1-16,1-2 0,-1 1 15,4 0-15,-2-1 0,0 0 0,0 0 16,0-1-16,-1 0 0,1-1 16,-1-2-16,2 1 0,11-19 15,-13 17-15,0-1 0,3 0 16,-1-2-16,0 0 0,-1 0 16,0-1-16,1 1 0,1-2 15,1 2-15,-1 0 0,-1 1 16,0 1-16,-1 1 0,-1 0 0,-3 6 15,0 0-15,7-11 0,-7 11 16,0 0-16,0 0 0,0 0 16,0 0-16,0 0 0,0 0 15,0 0-15,0 0 0,5 1 16,-5 2-16,1 1 0,-1 1 16,0 2-16,1 2 0,-1 1 15,-1 1-15,1 1 0,-2 1 0,-1 2 16,-1 2-16,-1 1 0,0 1 15,1 2-15,0 1 0,0 0 16,0 2-16,2-11 0,-1 10 16,-1 3-16,1-1 0,1 1 15,-1 0-15,-1 3 0,1 1 16,1-2-16,0-1 0,-1 4 16,-1 2-16,0 1 0,0-1 15,1-3-15,0 0 0,-1 1 16,1-1-16,1-1 0,1-1 0,0 0 15,0-2-15,0-1 0,0-1 16,1-2-16,0-1 0,0-1 16,-1-1-16,1-2 0,0-3 15,0 0-15,-1 6 0,0-2 16,0-6-16,1-4 0,-2-1 16,2-2-16,0 1 0,-1-2 0,1 4 15,-1-4-15,1 1 0,-1-4 16,0 7-16,-3 9 0,4-17 15,0 0-15,0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47.91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1 304 8072,'0'11'180,"18"-3"-90,-14-8 0,14 0-90,0 0 90,4 0-180,1 0 180,13 0-90,-32 0 90,14 0 0,0 0 0,4 0-180,19 0 0,-19 0 90,14 0 90,-32 0-90,68 0 90,-41 0-90,24-4 0,2 0 90,-7 2-135,6-7 0,0 0 135,-7 7-90,7-8 0,0 1 0,-7 7-45,5-7 0,4 0 45,27 7-572,0-16 572,9 16 0,-43-7 0,-3 0 0,6 7-47,2-3 1,-5 1-44,-24 4 270,49-9-180,-31 7 0,31-7 0,-31 9 0,49 0 0,-45 0 0,45-9-180,-49 6 180,13-6 0,1 9 0,3-8 0,1 6 0,-5-7 0,-17 9 0,53-9 0,-58 7 0,18-3 0,-1 0 0,-26 5 0,31 0 0,-17 0 0,35 0 0,-45 0-90,59 0 90,-63 0 0,49 0 0,-32 0-1486,13-4 1,-2-1 1485,-19 3-631,28-2 1,-2-2 540,-31-2 90,45 6 90,-53-6-180,48 8 90,-57 0 0,40 0 0,-1 0 2691,-39 0-2647,37-4 1,5-2-45,-24 4 0,44-17 90,-36 17-90,0-7 90,1 9 2027,-19 0-2207,14 0 180,4 0-90,5 0 0,-5 0 0,14 0-180,-27 0 180,31 0 0,0 0 0,-31 0 90,27-9-90,-31 7 90,17-6-90,0 8 90,0 0-90,-17 0 0,13 0 0,-14 0 0,18 0-90,1 0 360,-19-9-270,-4 6 0,0-6 0,-14 9-270,32 0 270,-31 0-90,31 0-180,-32 0-539,14 0 719,-18 0 90,0 0 0,-18 0 0,-4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49.73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524 101 6273,'23'2'900,"-5"5"-810,-18-16 90,0 9-360,18-9 180,-14 7 90,14-7 90,-18 0 90,0 7-181,0-8 91,0 10-90,0-8 270,-18-4-450,14 1 450,-32-6-180,13 15-270,1-7 0,-14 9-90,32 0 0,-14 0 180,-18 0 90,27 0-450,-45 9 360,32 2-90,-19 18 90,1-16-180,0 32 91,17-39-181,5 48 270,18-38-180,0 31 180,0-25-180,0 7 270,0-17-90,0 6 90,18-16-90,5 7 0,17-9 90,0-9-90,-17 7-90,31-7 90,-28 9-180,15 0 180,-5 0 0,-32 9-90,14-7 0,0 25 180,-14-14-90,14 43 0,-18-20 0,0 13 0,0-20 0,0 18 0,-18-19-90,14 18 90,-32-25 90,32-2-90,-32-7 270,-5-4-270,-3-8 0,-32-8 0,31-4-360,-31-7 360,31-2 0,4 1 0,6 0 0,12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1.52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1956 7533,'0'22'-180,"0"-3"180,0-19 180,0 0-540,18 0 180,-14 0 180,14 0 0,0-10 270,23-1-180,3-9 0,32-9 45,-26 9 0,-1 0-2162,23-14 1982,-26 15 0,2 0 135,28-11-3,-27 8-87,24-1 0,2-1-90,-17 0 120,9-1 0,15-6 0,-11 4-627,14-13 597,-26 12 0,9-4 0,-7 6 0,-10 9 0,1 1 60,15-10 0,9-4 0,-8 3-60,-15 7 0,1 0 30,30-10 0,11-4 0,-19 3-30,-13-4 0,18 1 0,4 3 90,0 6-45,-16-7 0,1-1-45,-18 16 0,3-2 60,12-10 0,7-5 0,-9 3-60,-13 6 0,0 1-293,9-5 0,6-1 0,-7 3 293,25-6-500,-18 1 0,0-1 500,23-3 45,-13 3 0,-2 0 18,-3-1-18,10-3 0,2 0-45,-8 7-674,0-3 1,0 2 673,-9 8-32,-1 0 0,-2-1 122,-10-1 859,2 6 0,0 0-949,-11-1-180,13 0 180,-36 9-179,32 2 179,-45 9 2675,27-9-2675,-36 7 1412,0-8-1232,0 10 137,0-8-317,0 5 90,0-5-270,0 8 180,0-9 0,0 7-270,-18-7 270,-4 9 0,-19-9 0,19 7-630,-50-17 540,41 17 135,-34-3 0,0 1-135,29 4-214,-54 0 214,86 0 360,-14 0-360,18 0 359,0 0-179,18 0-90,-14 0 0,14 0 0,0 0-90,5 0 395,17 0-305,0 0-90,36-9 90,-44 7 0,32-11 0,-3-1 0,-43 10 0,72-23-180,-86 25 90,50-8 1,-45 10 89,27 10-90,-36 1 269,0 27-209,-46 18 0,-28 13 1,15-8-3813,14 8 3842,-12-2 0,-14 9 0,20-30 0,33-42 0,-5 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2.4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7623,'22'43'269,"-4"4"-269,-18-16 0,0 1 90,0 15 0,18-23-270,-14 24 180,14-17 90,-18 9 90,0 9-90,0-15-1619,18 13 900,-13-33 629,30 3 0,-30-17 0,13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2.71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0 0,'0'22'0,"0"-4"1872,0-18-1602,0 0 509,0 9-1138,0-7 1128,0 16-949,0 3 270,0 9-90,0 2 0,0 6 360,0 2-180,0 3 0,0 6-90,0 9 0,0 4-810,0 10 540,0-20 180,0-14 0,0-18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2.7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0 102 7533,'0'-51'0,"0"1"0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18:46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 17209 0,'0'0'0,"0"0"0,0 0 0,0 0 0,0 4 0,1 16 0,-1-20 0,0 12 0,1-5 0,-1-7 15,1 16-15,-1-16 0,1 19 16,0-10-16,0 1 0,0 0 16,0-1-16,0 1 0,0-1 15,0 2-15,-1 1 0,0 1 16,0-13-16,-5 25 0,5-25 15,-3 8-15,1 1 0,0-1 16,-1 2-16,1-3 0,0 1 0,0 0 16,0 1-16,-6 16 0,3-6 15,1-4-15,0-3 0,1 0 16,1-1-16,0-2 0,0-1 16,1 0-16,-2 0 0,2 1 15,0-3-15,0 2 0,0-1 16,0 1-16,-1 1 0,1 1 0,-1-1 15,0-1-15,1-1 0,-1 1 16,1-1-16,-1 0 0,1-1 16,-1 1-16,1 0 0,0 0 15,-1 1-15,2-2 0,-1-1 16,0 0-16,1-2 0,0 1 16,0 0-16,-2 1 0,2-2 15,0 2-15,0-1 0,0 0 16,0 1-16,0 0 0,0 0 0,0 0 15,2 0-15,-2 0 0,0-1 16,0 0-16,1 0 0,-1-1 16,0 2-16,1-2 0,-1 1 15,0-1-15,1 0 0,-1 0 16,1 0-16,-1-1 0,1 1 16,-1-1-16,1 0 0,-1 1 15,0-2-15,1 2 0,-1-1 0,1-1 16,-1 0-16,1 1 0,-1-1 15,0 1-15,1 0 0,2 5 16,-2-4-16,0-1 0,0 0 16,0 0-16,0-1 0,0-1 15,0 1-15,0 0 0</inkml:trace>
  <inkml:trace contextRef="#ctx0" brushRef="#br0" timeOffset="15032.04">3111 11752 0,'0'0'0,"0"0"0,2 24 0,0 3 0,-1 0 0,-1-27 15,0 21-15,-1 1 0,0 1 16,0 2-16,1-23 0,-2 24 16,-1 7-16,0 0 0,-1 1 15,1-1-15,-1-5 0,1-2 16,0-2-16,-1-2 0,0-5 0,1-4 15,1-1-15,0-4 0,0-1 16,1-3-16,0-1 0,0-1 16,-5 7-16,5-8 0,-1-1 15,-1-43-15,9-69 0,-3 84 16,0-3-16,2-1 0,1-2 16,2 0-16,-4 19 0,3-2 15,15-38-15,-8 30 0,-2 3 0,1 3 16,1 3-16,2 5 0,0 3 15,1 5-15,2 5 0,-16-1 16,14 5-16,11 14 0,0 5 16,-3 3-16,-3 3 0,1 2 15,-2 4-15,-3 0 0,-1 1 16,-4 2-16,-2-1 0,-5 0 16,-3-1-16,-2 0 0,-3 0 15,-2-2-15,-1-3 0,-1-2 0,-1-6 16,-2-3-16,-2-4 0,2-7 15,9-11-15,0 0 0,0 0 16,0 0-16,0 0 0,0 0 16,0 0-16,0 0 0,0 0 15,0 0-15,0 0 0,0 0 16</inkml:trace>
  <inkml:trace contextRef="#ctx0" brushRef="#br0" timeOffset="15418.94">3710 11875 0,'0'0'0,"0"0"0,0 0 0,-2 28 0,0 1 0,-1 0 16,0-4-16,-1 1 0,1 1 15,0 0-15,1 1 0,1 1 16,0 0-16,2 1 0,0-3 0,0-20 16,1 20-16,3 5 0,2-3 15,3-4-15,0-2 0,2-4 16,1-4-16,2-3 0,1-3 15,-1-5-15,0-3 0,-2-1 16,14-7-16,61-59 0,-51 17 16,-16 13-16,-6 0 0,-3 1 15,-4 2-15,-2 3 0,-4 4 0,-1 6 16,-1 7-16,-1 1 0,0 6 16,0 2-16,1 0 0,-2-1 15,-4 4-15,4 4 0,0 1 16,2-3-16,-2 5 0,-6 34 15,4 42-15,7-24 0,2-19 16,2-7-16,2-7 0,0-4 16,2-6-16,3 3 0,-8-11 15,-1-2-15,-1-1 0,-1-1 0,-1-2 16,0 0-16,-1 2 0,1-2 16,-1 1-16</inkml:trace>
  <inkml:trace contextRef="#ctx0" brushRef="#br0" timeOffset="16008.96">4287 12006 0,'0'0'0,"0"0"0,2 30 0,1 0 15,0 1-15,-3-31 0,2 23 16,-1-1-16,1 0 0,-2-2 16,1 0-16,-1-15 0,1 13 15,0 1-15,-1-3 0,0-2 16,0-4-16,0-3 0,0-7 15,1 12-15,-4-1 0,3-25 16,-1-5-16,1-5 0,0-5 16,4 8-16,7-42 0,-4 22 0,2 1 15,-2 4-15,0 4 0,0 4 16,0 5-16,0 3 0,1 5 16,1 5-16,3 6 0,0 4 15,2 6-15,0 6 0,2 3 16,-7-1-16,5 12 0,0 3 15,-2 4-15,-2-1 0,-1 1 16,-4-1-16,-1-1 0,0-2 16,-2-1-16,-1-5 0,0-2 0,0-4 15,0-3-15,0-5 0,-1-5 16,0-4-16,0 11 0,1-3 16,-1-7-16,1-2 0,3-16 15,-1 0-15,5-24 0,4-18 16,0 9-16,-2 6 0,-1 3 15,1 1-15,1 1 0,1 7 16,2 3-16,-2 5 0,1 5 0,-1 6 16,-2 5-16,1 3 0,-1 2 15,-5 3-15,6 1 0,29 24 16,2 22-16,-14-8 0,-5-2 16,-2 1-16,-2 0 0,-1 3 15,-3-1-15,-1 0 0,-3-1 16,-1-2-16,-2-2 0,-3-2 15,0-6-15,-1 7 0,-2-19 0,-1-6 16,0-2-16,-1-2 0,0-1 16,1-2-16,-1 3 0,0-5 15,0 0-15</inkml:trace>
  <inkml:trace contextRef="#ctx0" brushRef="#br0" timeOffset="20112.21">7040 11526 0,'0'0'0,"0"0"0,3 4 0,7 10 0,-2-4 0,4 4 15,-1 1-15,0 0 0,3 4 16,4 5-16,6 4 0,5 6 16,6 5-16,4 4 0,4 2 0,3 4 15,3 1-15,2 1 0,0 1 16,1-1-16,-2 0 0,-3-2 16,-2 0-16,-4-3 0,-5-5 15,-4-5-15,-5-4 0,-4-5 16,-4-4-16,2 1 0,14 18 15,-35-42-15,10 9 0,-10-9 16,0 0-16,0 0 0,0 0 16,0 0-16,0 0 0</inkml:trace>
  <inkml:trace contextRef="#ctx0" brushRef="#br0" timeOffset="20395.48">7877 11559 0,'0'0'0,"0"0"0,-18 17 0,1 1 15,-3 6-15,2-3 0,-2 4 16,-6 4-16,-5 4 0,-4 8 16,-6 2-16,-1 2 0,-3 3 15,-3 3-15,-1 1 0,0 1 16,-2-1-16,2-1 0,-1-1 15,3-2-15,2-4 0,2-4 0,6-5 16,2-4-16,35-31 0,-29 26 16,6-6-16,4-4 0,3-4 15,16-12-15,0 0 0,0 0 16,0 0-16</inkml:trace>
  <inkml:trace contextRef="#ctx0" brushRef="#br0" timeOffset="29145.72">4206 14195 0,'0'0'0,"0"0"0,1-2 0,0-2 0,2-9 0,-2 5 0,0-1 0,-1 1 0,0 8 16,1-21-16,-1 10 0,1-3 16,0 0-16,-2-1 0,-1 0 15,-3 0-15,-4-1 0,9 16 16,-9-9-16,-3 0 0,-4 0 15,-1 3-15,15 5 0,-20-5 16,-9 2-16,-6 2 0,-7 5 0,-3 5 16,-2 3-16,-2 4 0,1 4 15,-1 5-15,2 3 0,1 3 16,4 4-16,3 2 0,6 3 16,4 1-16,5 0 0,-15 103 15,41-75-15,8-14 0,8-6 16,4-5-16,6-4 0,7-5 15,4-5-15,5-4 0,3-4 16,1-4-16,-1-5 0,9-4 0,-13-5 16,-7-2-16,-7-1 0,-8-1 15,-13 1-15,1 0 0,-3-2 16,2 2-16,-5 0 0</inkml:trace>
  <inkml:trace contextRef="#ctx0" brushRef="#br0" timeOffset="29744.68">4681 14275 0,'0'0'0,"0"0"0,-6-14 0,-1 1 0,-3-1 0,-2 3 16,-3 1-16,-3 0 0,-5 2 15,23 8-15,-18-4 0,0 2 0,-4 1 16,0 2-16,19-1 0,-21 4 16,-10 3-16,0 5 0,1 3 15,1 4-15,2 3 0,2 1 16,4 4-16,3-1 0,3 1 16,5 2-16,3-2 0,4-2 15,4-4-15,21 45 0,7-30 0,-2-16 16,0-5-16,2-5 0,1-5 15,-1-4-15,4-4 0,4-6 16,10-10-16,-15 2 0,-2-3 16,-1-4-16,-2-1 0,-2-1 15,-3-2-15,-19 28 0,0 0 16,0 0-16,0 0 0,48-133 16,-45 107-16,-1 0 0,-2 3 0,0 3 15,-2 5-15,0 3 0,2 12 16,0 4-16,0-4 15,0 0-15,0 0 0,-2 53 0,3-37 16,1 4-16,1 3 0,1 3 16,2 2-16,-1-6 0,4 8 15,0 3-15,3-1 0,1-3 16,-1-1-16,1-3 0,-1-1 16,1-3-16,1-3 0,-1-5 0,0-3 15,-3-6-15,-1-2 0,-4-2 16,4 0-16,16-5 0,8-12 15,-17 3-15,-8 7 0,-3 3 16,-1-1-16,-1 2 0,-1-1 16,0 2-16</inkml:trace>
  <inkml:trace contextRef="#ctx0" brushRef="#br0" timeOffset="30069.02">5138 13500 0,'0'0'0,"0"0"0,0 22 0,-1 2 0,0 3 0,0-3 0,1 4 16,0 2-16,0 5 0,0 3 15,1 5-15,1 4 0,0 1 16,0 4-16,1 0 0,1 2 15,0-1-15,-4-50 0,4 50 16,2 2-16,-2-2 0,0-4 16,1-2-16,-1-5 0,0-3 15,0-7-15,0-6 0,-1-4 0,-1 1 16,3 24-16,-5-47 0,0 0 16,0 0-16,0 0 0,0 0 15,0 0-15,0 0 0,0 0 16</inkml:trace>
  <inkml:trace contextRef="#ctx0" brushRef="#br0" timeOffset="30271.5">4896 13908 0,'0'0'0,"0"0"0,34 11 0,1 2 15,-6-2-15,2 1 0,1 2 16,1 0-16,1 0 0,3 2 15,-2 1-15,0 0 0,-2-1 16,3 1-16,-4-1 0,-3-3 16,-5-2-16,-6-1 0,-18-10 15,0 0-15,9 4 0,-2-1 0,-2 0 16</inkml:trace>
  <inkml:trace contextRef="#ctx0" brushRef="#br0" timeOffset="30768.53">5906 14177 0,'0'0'15,"0"0"-15,0 0 0,0 0 0,8-21 0,-5 10 16,-2 0-16,-3-1 0,-4 0 15,-5-1-15,-6 2 0,-4-2 16,3 3-16,-4 0 0,-4 0 0,-3 0 16,-2 1-16,-1 1 0,0 1 15,0 3-15,2 1 0,1 1 16,25 2-16,-23 0 0,-2 1 16,3 2-16,5 2 0,4 1 15,5 0-15,0 25 0,17-12 16,13 8-16,15 4 0,0-7 15,8 5-15,-9-9 0,1 2 16,1 2-16,0 1 0,-1 0 16,-10-3-16,-1 1 0,-4 0 0,-6 1 15,-4-3-15,-6-2 0,-3-6 16,-8 12-16,-9 0 0,-5-5 16,-3-4-16,-3-4 0,0-2 15,-1-3-15,1-1 0,2-4 16,0 0-16,3-2 0,1-4 15,4-1-15,-3-3 0,14 4 0,1 1 16,2 0-16,1 2 0,2-1 16,0 1-16,0 0 0,0-1 15,0 1-15</inkml:trace>
  <inkml:trace contextRef="#ctx0" brushRef="#br0" timeOffset="31298.16">6159 13534 0,'0'0'0,"0"0"0,-3 25 0,0 3 0,1-2 0,1 0 15,-1 6-15,1 2 0,-1 6 0,-1 4 16,0 4-16,-1 4 0,0 2 15,-1 1-15,0 0 0,-1 0 16,-1-3-16,7-51 0,-5 46 16,-1 13-16,2-15 0,1-4 15,0-5-15,1-7 0,1-14 16,1 1-16,-1-6 0,1-2 16,-2 16-16</inkml:trace>
  <inkml:trace contextRef="#ctx0" brushRef="#br0" timeOffset="31828.5">6041 13505 0,'0'0'0,"0"0"0,19-17 0,0 0 0,3-1 15,2 1-15,-3 5 0,2 0 16,4 1-16,4 1 0,2 2 15,3 2-15,2 2 0,1 3 16,3 3-16,4 3 0,-1 5 16,2 2-16,-44-11 0,42 15 15,2 6-15,-5 3 0,-2 3 16,-6 4-16,-4 3 0,-7 2 16,-4 1-16,-6 2 0,-13 114 0,-19-92 15,-3-17-15,-5-5 0,-5-4 16,-1-7-16,-4-2 0,-1-4 15,-16 1-15,8-9 0,2-5 16,1-5-16,0-3 0,2-4 16,1-3-16,2-5 0,5-1 15,5-1-15,5-2 0,4-3 0,4 0 16,4 1-16,5 0 0,2 2 16,3 7-16,1 2 0,0-4 15,2 3-15,-2 4 0,3-3 16,-1 2-16,1 2 0,-2 0 15,3 0-15,2 1 0,28 18 16,80 109-16,-68-66 0,-17-21 16,-2-2-16,-2 0 0,-1 1 0,-2 0 15,-3-1-15,1-2 0,0-2 16,-1-2-16,0-4 0,0-4 16,-1-5-16,8 1 0,-9-11 15,-7-4-15,-3-3 0,-2 1 16,-3-3-16,3 2 0,-5-2 15,6 1-15,-6-1 0</inkml:trace>
  <inkml:trace contextRef="#ctx0" brushRef="#br0" timeOffset="32310.54">6888 14029 0,'0'0'0,"0"0"0,3 19 0,1 1 0,-2 1 0,1 3 0,0 2 15,-3-26-15,2 20 0,1 3 16,0 0-16,1 1 0,-3-23 0,3 23 16,2 6-16,2 1 0,0-2 15,2-2-15,0-1 0,1-4 16,1-3-16,-2-4 0,0 0 16,1-6-16,-1 0 15,-3-6-15,-2-1 0,0-1 0,19-5 16,5-25-16,-4-18 15,-10 7-15,-8 8 0,-2 1 0,-1 2 0,-2 1 16,-1 4-16,-1 7 0,0 4 16,0 5-16,0 2 0,0 0 15,0 6-15,0-10 0,1 1 16,0 9-16,-1 1 0,5 15 16,-3-6-16,1 6 0,9 30 15,7 13-15,-5-18 0,-1-8 16,-1-3-16,1-2 0,2-4 15,1-5-15,1-4 0,-2-7 0,-2-5 16,-9-3-16,9-3 0,17-16 16,-1-17-16,-7-1 0,0-7 15,-9 11-15,0 1 0,-4 5 16,-2 8-16,-5 11 0,0 1 16,0 2-16,-1 1 0,0 2 15</inkml:trace>
  <inkml:trace contextRef="#ctx0" brushRef="#br0" timeOffset="32528.51">7489 13464 0,'0'0'0,"-2"38"0,1-8 0,0 3 0,0 3 0,1 3 0,1 3 0,0 3 0,1 4 16,1 1-16,-1 3 0,1 0 15,2-1-15,-1 0 0,0-2 0,-4-49 16,5 46-16,1 2 0,0-4 15,3-4-15,0-5 0,3 6 16,-2-16-16,-1-4 0,-1-4 16,-1-5-16,8 5 0,-11-14 15,1-1-15,-1-1 0,-1-1 16</inkml:trace>
  <inkml:trace contextRef="#ctx0" brushRef="#br0" timeOffset="32900.58">7764 14294 0,'0'0'0,"14"7"0,1 0 16,2-1-16,2 0 0,4-1 15,3-3-15,-26-2 0,17-1 16,1 0-16,1-3 0,-2-1 16,-15 5-16,17-7 0,4-5 0,-2-2 15,-1-3-15,-4-2 0,-2-2 16,-5 0-16,-4-1 0,-3 3 15,-3 3-15,-5-7 0,-7-4 16,-6 8-16,-101-26 0,86 45 16,-1 6-16,0 4 0,2 6 15,4 5-15,4 5 0,4 6 16,7 1-16,5 3 0,5 0 16,8-2-16,6 2 0,6-2 0,4-5 15,9 3-15,2-3 0,3-4 16,2-4-16,-1-4 0,2-5 15,-1-2-15,-1-5 0,-3-2 16,8-3-16,-16-1 0,-7-1 16,-7 1-16,-3 0 0,-3 0 15,0 1-15,0-1 0,-1 0 0,-3 1 16</inkml:trace>
  <inkml:trace contextRef="#ctx0" brushRef="#br0" timeOffset="50946.48">3948 15802 0,'0'0'0,"0"0"0,3-2 0,1-1 0,8-8 0,-5 3 0,-1 0 15,-6 8-15,13-18 0,-13 18 16,9-18-16,-6 10 0,-1-3 16,-2-2-16,-2 0 0,-3 0 15,-4-1-15,-5 2 0,-4-1 0,18 13 16,-17-7-16,-3 0 0,-1 2 16,-4 1-16,24 4 0,-25-2 15,-10 2-15,-5 4 0,-1 3 16,3 3-16,1 4 0,-68 58 15,74-35-15,17-7 0,5-1 16,9 2-16,11 9 0,10 1 16,11 1-16,4-5 0,8 1 15,4-2-15,4-3 0,3-3 0,1-4 16,-4-5-16,0-3 0,1-3 16,-16-6-16,-7-3 0,-12-3 15,-13-3-15,4 2 0,-8-2 16,6 0-16,-6 0 0</inkml:trace>
  <inkml:trace contextRef="#ctx0" brushRef="#br0" timeOffset="52092.21">4676 15920 0,'0'0'0,"0"0"0,0 0 15,-4-36-15,2 19 0,-3-2 16,0 0-16,-4 1 0,-2 1 0,-4 2 16,15 15-16,-13-10 0,-3 1 15,-1 3-15,-4 0 0,20 5 16,-22-2-16,-6 2 0,-3 2 16,-3 3-16,1 3 0,1 3 15,4 1-15,3 3 0,3 2 16,5 3-16,3 0 0,6 0 15,4-1-15,21 50 0,17-22 0,-2-18 16,9-3-16,-7-11 0,0-3 16,2-5-16,-1-3 0,0-5 15,-2-4-15,-2-3 0,-3-4 16,-2-3-16,-3-2 0,-3-2 16,-3-1-16,-2-1 0,-3 1 15,-3 0-15,-1 1 0,-4 2 16,-2 1-16,-3 4 0,-1 2 15,0 4-15,-2 4 0,1 10 0,4-7 16,0 0-16,-3 13 0,-15 52 16,16-48-16,2 2 0,1 2 15,2 1-15,3 2 0,2 0 16,-1-9-16,4 9 0,6 0 16,1-1-16,2-5 0,1-6 15,0-2-15,-2-6 0,6-2 16,-15-2-16,6-1 0,-5-1 0,-4 0 15,-3 1-15,0 1 0,1-1 16,-2-1-16,17-20 0,25-89 16,-31 55-16,-8 20 0,-1 8 15,-3 6-15,-2 10 0,0 3 16,0 3-16,0 0 16,0 6-16,0-9 0,-1 4 0,-1 4 15,-2 12-15,4-4 0,-1 0 0,1-3 16,0 11-16,6 39 0,0 10 15,-2-26-15,-1-11 0,0-6 16,-2-4-16,1-5 0,-2-3 16,1-5-16,-1-1 0,0 0 15,0 3-15,-2 2 0,-1-12 16,-1-5-16,3 4 0,-1-1 16,1 0-16,1-8 0,2-19 15,8-35-15,1 15 0,-3 17 0,-1 7 16,0 5-16,3 3 0,-1 5 15,0 1-15,-2 8 0,1 0 16,-1 2-16,0 1 0,-3 3 16,-2 1-16,1 0 0,-1-1 15,4 2-15,18 9 0,26 47 16,-21-8-16,-14-16 0,-3-7 16,-4-2-16,-2-2 0,-4-4 15,0-4-15,-2-5 0,0-2 16,-1 4-16,-1-2 0,2-6 0,-2 2 15,1-2-15,-1 0 0,0 0 16,-18-10-16,11-5 0,0-7 16,-2-13-16,3 0 0,4 1 15,4 4-15,4-2 0,7-9 16,0 3-16,1 7 0,1 4 0,0 3 16,2 3-16,-2 5 0,-1 5 15,-3 5-15,-3 2 0,-1 0 16,1 1-16,18 6 0,28 32 15,-16 1-15,-10-6 0,-1-1 16,-2 1-16,0 1 0,-2-2 16,-3 2-16,-1-2 0,-2-4 15,-1-2-15,-3-4 0,-1-4 16,-3-6-16,-7-12 0,0 0 0,0 0 16,0 0-16,0 0 0,0 0 15,0 0-15,0 0 0,0 0 16,0 0-16,0 0 0,0 0 15</inkml:trace>
  <inkml:trace contextRef="#ctx0" brushRef="#br0" timeOffset="52438.73">5766 15909 0,'0'0'0,"0"0"0,14 6 0,0-1 0,2 3 0,2 0 0,4-1 0,3 1 0,-25-8 0,19 5 16,0 0-16,1-1 0,-2 0 15,-1-3-15,-15-1 0,13 2 16,1-4-16,3-1 0,-1-3 16,-5-3-16,-1 0 0,-4-3 15,-3 3-15,-2-3 0,-2 3 0,0 2 16,-2-3-16,-75-99 0,55 97 16,-1 3-16,-3 4 0,1 3 15,-2 7-15,2 5 0,24-10 16,-7 17-16,-20 49 0,18-36 15,2 0-15,5 2 0,4 1 16,3-9-16,6 10 0,6-1 16,4-3-16,4-5 0,4-4 0,2-6 15,-1-4-15,1-7 0,-2-6 16,4-6-16,9-11 0,-15 3 16,-4-1-16,-4 1 0,-6 5 15,-9 6-15,1 1 0,-2 0 16,0 2-16,-2 0 0</inkml:trace>
  <inkml:trace contextRef="#ctx0" brushRef="#br0" timeOffset="52672.27">6322 15204 0,'0'0'0,"0"0"0,0 0 0,5 16 0,-2-5 16,-1 5-16,0 5 0,0 0 15,2 8-15,2 7 0,2 5 16,3 9-16,1 7 0,4 6 15,-1 3-15,2 0 0,-1 1 16,0-1-16,-2-2 0,-3-6 0,0-4 16,-4-5-16,-1-5 0,-2-5 15,-1-5-15,0 5 0,-1-6 16,-1-7-16,-1-3 0,0-23 16,0 0-16,0 0 0,-1 27 15,1-27-15,0 0 0</inkml:trace>
  <inkml:trace contextRef="#ctx0" brushRef="#br0" timeOffset="54187.38">7277 15632 0,'0'0'0,"0"0"0,3-1 0,5-6 0,-2 1 0,0-3 15,1 0-15,1-1 0,-1-2 0,0-2 16,-1-3-16,-1 0 0,-1-3 16,-4 20-16,3-15 0,-3-1 15,-1-1-15,-3-1 0,4 15 16,-5-16-16,-6-9 0,-6-1 15,-2 2-15,-6 1 0,-3 1 16,-5 3-16,-3 3 0,-5 2 0,-2 3 16,-3 3-16,-3 4 0,-145 14 15,126 9-15,18 3 0,9 3 16,6 5-16,6 4 0,2 18 16,13-4-16,11 7 15,10 10-15,11-3 0,9 4 0,8 0 16,8 4-16,8 1 0,4 0 0,2-2 15,2-2-15,-1-4 16,-2-4-16,-3-8 0,-5-5 0,-6-9 16,-8-8-16,0-4 0,-7-10 15,-5-7-15,-9-4 0,0-3 16,2-7-16,3-10 0,-10 4 16,-4 7-16,-2 0 0,0 1 15,-1 4-15,0-1 0,-1 2 16,1-3-16,-1 4 0</inkml:trace>
  <inkml:trace contextRef="#ctx0" brushRef="#br0" timeOffset="54800.32">7821 15897 0,'0'0'0,"0"0"0,-9-17 0,-3 0 0,0 1 0,-5 0 0,-2 1 15,19 15-15,-17-7 0,-1 0 16,-4 2-16,0 1 0,21 4 15,-22-1-15,-8 2 0,-4 5 0,0 2 16,2 5-16,2 3 16,4 2-16,4 3 0,3 2 0,4 2 15,4 2-15,5 0 0,3 1 16,4 1-16,31 73 0,-3-57 16,-4-16-16,0-8 0,0-4 0,-2-5 15,1-4-15,-2-3 16,-1-5-16,3-4 0,6-7 0,9-13 15,-15 7-15,1-6 0,-2-3 16,-1-2-16,-1-5 0,-15 16 16,-5 17-16,0 0 0,0 0 15,0 0-15,0-23 0,0 23 16,0 0-16,0-16 0,-2 4 16,-9-59-16,10 68 0,0 3 15,0 7-15,1 7 0,1 5 0,0-11 16,2 20-16,4 12 0,3 1 15,2-4-15,0 0 0,2-1 16,-1-3-16,1-5 0,1-5 16,-2-5-16,0-7 0,-3-4 15,-2-3-15,-3-3 0,4 1 16,5-2-16,-1-2 0,-2-1 0,-1-2 16,-4 2-16,-2 0 0,0 0 15,0 0-15,-4 3 0</inkml:trace>
  <inkml:trace contextRef="#ctx0" brushRef="#br0" timeOffset="55219.28">8364 15802 0,'0'0'0,"0"0"0,0 0 0,-11-5 0,1 1 0,-3-1 15,0 0-15,-2 1 0,-4-1 16,-3-1-16,22 6 0,-15-3 15,-3-1-15,1 0 0,0 1 16,17 3-16,-16-2 0,-3 0 16,4 1-16,6 2 0,-2 0 15,0 0-15,-17 61 0,36-45 16,4 4-16,6 2 0,-2 1 0,5 2 16,-1 3-16,0-2 0,-1 3 15,9 22-15,-13-17 0,-4-7 16,-4-3-16,-2-3 0,-3-1 15,-3-6-15,-1 1 0,-4 1 16,-4-3-16,-2-1 0,-2-3 16,-5-5-16,-2 1 0,-1-5 15,-2-2-15,-11-8 0,4-4 0,6-1 16,5-3-16,6-1 0,-1-13 16,10 11-16,3 4 0,0 5 15,2 4-15,0 3 0,-1 0 16,1 0-16,0 0 0,0 3 15</inkml:trace>
  <inkml:trace contextRef="#ctx0" brushRef="#br0" timeOffset="55628.14">8493 16078 0,'0'0'0,"0"0"0,16-1 0,3 0 0,1 1 0,1-1 0,3-1 16,-24 2-16,18-1 0,0-2 16,2 0-16,1 0 0,-20 3 0,19-5 15,6-2-15,1-1 0,-1-2 16,-4-1-16,-1-1 0,-4 1 16,-4-2-16,-3 0 0,-3 2 15,-5 3-15,-1 2 0,0 2 16,-1 1-16,-4-12 0,-24-16 15,-137-20-15,130 49 0,-2 2 16,-1 1-16,0 3 0,1 3 0,6 2 16,6 6-16,5 4 0,8 4 15,5 6-15,9 1 0,8 5 16,6 3-16,7 1 0,5 1 16,5 1-16,6-1 0,5-1 15,1-3-15,0-5 0,-3-4 16,0-5-16,-1-5 0,14 0 15,-8-8-15,-3-4 0,10-4 0,-16-3 16,-6-1-16,-8-1 0,-8 1 16,-11 1-16,1 2 0,-3-1 15,2 0-15,-5 1 0</inkml:trace>
  <inkml:trace contextRef="#ctx0" brushRef="#br0" timeOffset="66596.59">19991 11969 0,'0'0'0,"0"0"0,-7-14 0,0 1 0,1-1 0,2 0 16,1-2-16,-1 0 0,0 0 16,-1 1-16,0 1 0,-2 0 15,-2 1-15,-2 1 0,11 12 16,-8-6-16,-2 1 0,-1 1 16,-2 3-16,-1 1 0,12 0 15,-16 1-15,-20 12 0,-2 6 0,2 5 16,-2 5-16,0 6 0,0 6 15,0 4-15,1 5 0,2 4 16,2 6-16,3 1 0,5 3 16,4-1-16,7-4 0,3-2 15,25 121-15,9-126 0,3-19 16,3-10-16,4-10 0,3-8 16,7-9-16,2-7 0,-7-3 0,2-6 15,-12 6-15,-6 2 0,-8 3 16,-5 4-16,-5 3 0,1-1 15,-3 3-15,0 0 0,0 0 16</inkml:trace>
  <inkml:trace contextRef="#ctx0" brushRef="#br0" timeOffset="66867.52">20263 11551 0,'0'0'16,"0"0"-16,0 0 0,0 4 0,2 11 0,-3 0 16,-2 5-16,-1 0 0,-2 8 15,-4 11-15,-2 11 0,-5 13 16,1 10-16,-3 5 0,3 5 16,-1 2-16,3-1 0,2-3 0,3-5 15,4-11-15,2-13 0,3-52 16,-2 51-16,1-8 15,1-10-15,1-6 0,-1-27 0,0 1 16,0 12-16,0-13 0,0 0 16,0 0-16</inkml:trace>
  <inkml:trace contextRef="#ctx0" brushRef="#br0" timeOffset="67408.32">20719 12011 0,'0'0'0,"0"0"0,-2-5 15,-2-8-15,0 3 0,1 1 0,-2-1 16,-1-4-16,-1 0 0,-3 1 16,0 2-16,-2 1 0,-4-1 15,16 11-15,-10-8 0,-3 0 16,0 0-16,0 1 0,12 7 15,-13-6-15,-4 1 0,-1 2 16,1 1-16,-2 6 0,-10 7 16,1 6-16,3 8 0,3 3 15,3 4-15,-38 119 0,44-88 0,6-12 16,4-5-16,3-3 0,2-3 16,4-4-16,2-8 0,4-6 15,1-5-15,2-8 0,-1-4 16,-2-4-16,5-3 0,19-14 15,-1-9-15,-5 0 0,-4-2 16,4-8-16,-9 4 0,0-1 16,-1-2-16,-2-2 0,-11 15 0,12-39 15,-7 22-15,-1 1 0,-3 5 16,-1 3-16,-2 7 0,-2 5 16,-2 17-16,-1-16 0,-3 17 15,-2 6-15,-2 6 0,-4 8 16,3 0-16,-7 17 0,0 8 15,-1 4-15,2 1 0,1 2 0,4-2 16,3-2-16,2-6 16,4-8-16,2-5 0,3 5 0,0-19 15,-2-6-15,0-4 0,0-1 16,-1-3-16,0 1 0,-1-1 16,2 2-16,-2-4 0</inkml:trace>
  <inkml:trace contextRef="#ctx0" brushRef="#br0" timeOffset="67937.67">21316 11823 0,'0'0'0,"0"0"0,0 0 0,0 0 0,-23-16 0,13 6 0,-1 2 16,-2 1-16,-2 1 0,-2 5 16,-2 2-16,-2 3 0,4 2 15,-2 2-15,-2 3 0,-1 3 16,0 1-16,0 1 0,1 1 16,3 1-16,1-1 0,16-16 15,-12 15-15,0 2 0,5-2 16,3-4-16,3-3 0,1-3 0,1-3 15,0 3-15,20 30 0,32-8 16,-9-16-16,-8-4 0,-5-2 16,-3 0-16,1-1 0,0 2 15,-1 1-15,-4 1 0,-2 0 16,-6 2-16,-3 1 0,-3-1 16,-3 2-16,-3 0 0,-3-3 15,-4 12-15,-13 22 0,-5-3 16,-2-9-16,0 0 0,-3-2 0,-3 2 15,0-3-15,1-2 0,1-4 16,-3-3-16,2-4 0,5-6 16,1-6-16,8-3 0,-1-2 15,4 1-15,3-1 0,3 0 16,1-1-16,2 2 0,0-1 16,0 1-16,-1 0 0,2-2 15</inkml:trace>
  <inkml:trace contextRef="#ctx0" brushRef="#br0" timeOffset="68373.25">21874 11717 0,'0'0'0,"0"0"0,0 0 0,0 0 0,-27-6 0,14 4 0,-4-1 0,-1 2 0,-4 3 16,4 1-16,-2 2 0,-3 3 16,-1 2-16,2 0 0,-2 2 15,1 0-15,3 0 0,2 0 16,16-10-16,-14 9 0,3 1 16,4 0-16,2-4 0,5-3 0,1 0 15,0-3-15,0 4 0,2 2 16,1 0-16,54 39 0,36 0 15,-43-26-15,-13-4 0,-4-2 16,-3 0-16,-4-1 0,-5 1 16,-3-1-16,-7 0 0,-5-3 15,-2 0-15,-3-2 0,-5 12 16,-21 23-16,-3-8 0,1-7 16,-1-1-16,-2-2 0,0-1 0,-2-3 15,0-3-15,5-6 0,-9 0 16,17-8-16,6-3 0,8-1 15,-1 0-15,6-1 0,-6 0 16,7 0-16,0 0 0,-6 0 16</inkml:trace>
  <inkml:trace contextRef="#ctx0" brushRef="#br0" timeOffset="87201.26">24925 11317 0,'0'0'16,"0"0"-16,0 0 0,0 0 0,-2 1 0,-10 6 0,5-2 0,-1 4 16,0 5-16,-2 6 0,-1 3 15,0 5-15,-1 7 0,-3 7 16,0 6-16,-1 6 0,1 4 16,1 3-16,1 2 0,3-1 15,1-1-15,4-5 0,1-5 16,2-5-16,2-6 0,0-6 15,1-4-15,0-5 0,-1-19 16,1 14-16,4 19 0,-4-32 16,-1-7-16,2 4 0,1-2 0,-1-8 15,-1-5-15,-1 4 0,-1 0 16,-2-11-16,-16-35 0,-10-1 16,6 20-16,2 5 0,-1 5 15,-4-1-15,-3 3 0,-2 3 16,-3 4-16,-2 5 0,-2 6 0,-2 7 15,-4 8-15,-1 6 0,2 8 16,2 5-16,5 3 0,4 7 16,3 4-16,4 3 0,7 2 15,3-2-15,5 14 0,7-12 16,6-2-16,8-2 0,7-7 16,2-6-16,3-7 0,6-7 15,4-8-15,8-8 0,0-7 16,3-7-16,6-8 0,-5-2 0,-4 2 15,8-7-15,-15 8 0,-9 2 16,-5 6-16,-9 2 0,-11 9 16,0 0-16,0 0 0,59-57 15,33-47-15,-48 53 0,-1 0 16,-5 3-16,-10 12 0,-6 6 16,-9 8-16,-13 22 0,10-16 15,-10 15-15,1-1 0,-2 2 16,-8 12-16,-24 46 0,3 8 15,9-14-15,3 1 0,5-3 0,1 1 16,3 9-16,5-10 0,4-4 16,5-6-16,3-8 0,5-7 15,2-8-15,1-8 0,-2-6 16,3-4-16,21-13 0,1-15 16,-6-3-16,-2-4 0,-3-2 0,-3-3 15,-3-3-15,-3 0 0,-3 0 16,-4 0-16,-2 1 0,-8 2 15,-4-1-15,-6 3 16,-2 4-16,-4 6 0,-3 6 0,-1 6 16,-1 7-16,0 6 0,6 4 15,-14 9-15,-3 11 0,7 2 16,-2 6-16,11-10 0,3-2 16,3-5-16,4-5 0,3-3 0,-1 0 15,0 0-15,1 0 0,1-3 16</inkml:trace>
  <inkml:trace contextRef="#ctx0" brushRef="#br0" timeOffset="88034.09">25334 11971 0,'0'0'0,"0"0"0,0 0 0,2 35 0,-1 1 0,-2-7 0,-1 4 0,0 7 15,-3 4-15,1 4 0,-1 3 16,1 2-16,1-4 0,2-5 15,1-2-15,2-6 0,2-6 16,-4-29-16,5 24 0,3-2 16,2-6-16,0-9 0,-4-6 15,-2 0-15,2-2 0,12-7 16,39-44-16,-22 1 0,-10 8 16,65-149-16,-70 141 0,-1-1 0,-1 6 15,-3 5-15,3-4 0,-7 16 16,-4 8-16,-7 20 0,5-15 15,-4 13-15,0-1 0,-1 3 16,0 10-16,-1-6 0,-1 17 16,-5 70-16,6-14 0,0-24 15,2-3-15,2-4 0,4-3 16,0-7-16,3-8 0,2-10 16,-1-11-16,-6-6 0,-1-1 0,14-6 15,44-64-15,-32 19 0,-5 3 16,-4-2-16,2-5 15,1-8-15,0-5 0,-1-3 0,0-2 16,0 0-16,-3 1 0,0 5 16,-4 7-16,-4 12 0,-2 1 15,-1 15-15,-5 10 0,-4 22 0,3-17 16,-3 15-16,0 0 0,-1 3 16,-5 16-16,-19 66 0,2 5 15,8-28-15,-3 8 0,-2 8 16,0 6-16,-1 4 0,3 1 15,3-4-15,2-5 0,3-14 16,5-12-16,5 1 0,2-15 16,3-12-16,-1-10 0,-2-10 0,1-3 15,-2-1-15,3 1 0,0-2 16,3-3-16,27-36 0,35-74 16,-37 53-16,-8 11 0,1-1 15,0 2-15,-1 5 0,-1 7 16,4-1-16,-5 14 0,-3 8 15,-3 6-15,-4 5 0,-5 3 16,0 0-16,13 9 0,3 20 16,-7 6-16,-7 2 0,-5 0 0,-3 2 15,-3 4-15,-4 2 0,-2-4 16,-5 0-16,-3-3 0,-5-4 16,0-3-16,-1-4 0,0-4 15,-4-3-15,-1-6 0,3-5 16,0-5-16,0-6 0,-9-10 15,3-9-15,6-7 0,5-4 16,0-8-16,8 9 0,2 5 0,4 7 16,2 7-16,2 7 0,0 1 15,1 1-15,-2-4 0,2 7 16</inkml:trace>
  <inkml:trace contextRef="#ctx0" brushRef="#br0" timeOffset="88267.8">26659 11532 0,'0'0'0,"-6"51"0,1-4 0,-3 7 0,-5 10 0,-5 9 16,-4 7-16,-1 6 0,-2 7 15,3 4-15,2-2 0,6-7 16,3-10-16,11-78 0,-7 56 15,7-56-15,-3 43 0,2-13 0,1-8 16,3-7-16,4 2 0,1-8 16,2-6-16,0-3 0,1-4 15,-5 0-15,-1 0 0,4-5 16,-1 1-16,-4 2 0</inkml:trace>
  <inkml:trace contextRef="#ctx0" brushRef="#br0" timeOffset="88627.2">26720 12257 0,'0'0'0,"0"0"0,10 9 16,2 0-16,-12-9 0,27 17 16,-11-9-16,1-1 0,1-3 15,1-3-15,-19-1 0,14-1 16,0-2-16,3-3 0,-1-2 16,-12 6-16,13-10 0,7-6 15,1-7-15,0-2 0,-2-4 16,0-1-16,-1-1 0,-5-1 15,-2 1-15,-4 2 0,-3 3 0,-4 5 16,-3 6-16,-16-16 0,4 27 16,5 5-16,1 1 0,-84 61 15,67-32-15,-1 6 0,2 7 16,2 6-16,2 6 0,6-2 16,4 1-16,2 4 0,10-2 15,4-5-15,5-6 0,5-7 16,5-7-16,5-9 0,4-9 15,7-9-15,4-9 0,6-7 0,-14 0 16,-5 0-16,-7 2 0,-6 1 16,-12 6-16,-1 0 0,-2 2 15,0 1-15,-3 1 0</inkml:trace>
  <inkml:trace contextRef="#ctx0" brushRef="#br0" timeOffset="103231.01">20605 14080 0,'0'0'0,"0"0"0,7-17 0,2-2 0,2-4 0,-1 3 16,4-3-16,1-3 0,3-3 15,1-2-15,2-1 0,1-1 16,1 1-16,-3 0 0,1 1 16,-1 1-16,-2 3 0,-1 2 15,-16 23-15,14-21 0,3-1 16,-3 3-16,-1 4 0,-3 4 15,-3 5-15,-4 5 0,-1 1 0,-2 1 16,3-1-16,4 51 0,-25 65 16,1-36-16,-1-13 0,2-9 15,-2 7-15,1 8 0,-3 5 16,2 5-16,1 5 0,3 1 16,2 0-16,3-1 0,0-3 15,2-6-15,-1-13 0,7-64 0,-4 59 16,-4 29-16,7-65 0,0-13 15,1-10-15,0 0 0,0 0 16,0 0-16,0 0 0</inkml:trace>
  <inkml:trace contextRef="#ctx0" brushRef="#br0" timeOffset="103442.19">20345 15010 0,'0'0'0,"0"0"0,0 0 0,26 2 0,4-1 15,-6 0-15,5-2 0,6-1 16,5-3-16,5-1 0,6-5 16,3-1-16,4-3 0,3-5 15,-1-4-15,1-5 0,-2-2 16,48-59-16,-67 55 0,-4 6 16,-36 29-16,0 0 0,23-21 0,-5 6 15,-15 13-15,11-10 0,-2 1 16</inkml:trace>
  <inkml:trace contextRef="#ctx0" brushRef="#br0" timeOffset="103928.53">21024 13926 0,'0'0'0,"21"-29"0,4 0 15,-1 1-15,6-4 0,3 1 16,3 2-16,0 6 0,2 4 15,-1 4-15,-37 15 0,34-9 16,-3 4-16,-2 4 0,-2 3 16,-4 4-16,0 5 0,-21-10 15,19 14-15,-1 9 0,-6 7 16,-4 6-16,-6 7 0,-5 7 16,-5 8-16,-6 5 0,-5 2 0,-4 3 15,-4 3-15,-4 3 0,-3 2 16,-3 0-16,-4-1 0,0-2 15,-1-6-15,0-5 0,-2-7 16,2-7-16,3-10 0,2-8 16,-59 0-16,55-39 0,17-10 15,7-7-15,7-7 0,5-4 16,4-5-16,4-2 0,4 0 16,4 2-16,4-1 0,7 3 0,6 2 15,5 2-15,3 7 0,5 5 16,1 7-16,15 5 0,-6 8 15,2 7-15,-3 6 0,-5 5 16,-7 4-16,-6 5 0,-5 2 16,-5 1-16,-6 0 0,-2-4 15,2 5-15,-10-14 0,-3-6 0,-2-4 16,-1 1-16,-2-5 0,0 0 16,0 0-16,0 0 0,0 0 15</inkml:trace>
  <inkml:trace contextRef="#ctx0" brushRef="#br0" timeOffset="104458.6">21779 13848 0,'0'0'0,"0"0"0,24-25 0,0 2 0,-4 3 15,2 1-15,0 0 0,1 2 16,-2 1-16,2 2 0,0-1 15,-2 4-15,1 1 0,-1 2 16,-18 7-16,17-4 0,2-1 0,-1 2 16,-3 4-16,-5 0 0,5 5 15,-1 2-15,-3 5 0,-4 3 16,-4 2-16,-4 3 0,-2 4 16,-5 12-16,-33 88 0,15-68 15,5-18-15,2-6 0,-1-6 16,4-4-16,2-5 0,4-6 15,5-8-15,0 0 0,0 1 16,3-4-16,4-6 0,7-6 0,25-29 16,0 5-16,-7 7 0,0 5 15,1 3-15,-1 4 0,1 3 16,-1 5-16,-2 5 0,-1 5 16,-1 4-16,-3 5 0,-2 7 15,-5 6-15,-6 3 0,-5 3 16,-6 6-16,-6 8 0,-7 4 15,-2 3-15,-6 2 0,-2-1 0,-5 3 16,-3 0-16,-3-1 0,-2-4 16,-1-3-16,0-4 0,0-7 15,4-6-15,-4-4 0,4-8 16,6-9-16,2-7 0,1-7 16,0-12-16,5-9 0,4-13 15,9 8-15,2 3 0,4 5 16,0 9-16,1 8 0,0 0 15,0 2-15,1-1 0,-1 3 0</inkml:trace>
  <inkml:trace contextRef="#ctx0" brushRef="#br0" timeOffset="104892.18">22778 13439 0,'0'0'0,"0"0"0,4 26 0,0 2 0,0 2 0,-3-5 16,0 3-16,-2 5 0,0 5 16,0 1-16,-1 2 0,0 1 0,-1-3 15,0-2-15,0-3 16,3-31-16,-4 29 0,1 1 0,0-1 15,1-6-15,0-4 0,1-5 16,0-5-16,0-3 0,1-2 16,0-2-16,0 0 0,0-3 15,4 21-15,-2-19 0,0 0 16,1-1-16,-1-2 0,5 1 16,2 1-16,4-2 0,32-10 15,53-24-15,-33 5 0,-26 13 0,-7 3 16,-3 0-16,-1-1 15,0-1-15,0-3 0,-1 0 0,-3-1 16,-4 0-16,4-6 0,-9 8 16,-5 5-16,-4 2 0,-3 4 15,-1 3-15,0 0 0,-1-1 16,-1 3-16,0 0 0</inkml:trace>
  <inkml:trace contextRef="#ctx0" brushRef="#br0" timeOffset="105166.09">23282 13118 0,'0'0'0,"0"0"0,0 21 0,-1 5 0,-2-4 16,-2 6-16,-3 7 0,-2 10 0,-3 11 16,-4 11-16,-3 8 0,1 9 15,-2 9-15,1 5 0,-1 4 16,1 2-16,2 0 0,0-2 15,5-3-15,1-5 0,4-8 16,3-11-16,2-14 0,3-61 16,-2 57-16,0-9 0,1-9 0,1-39 15,-2 24-15,2-11 0,0-13 16,0 0-16,0 0 0,0 0 16</inkml:trace>
  <inkml:trace contextRef="#ctx0" brushRef="#br0" timeOffset="116782.85">24811 13809 0,'0'0'0,"0"0"0,-5-1 0,2 0 15,3 1-15,0 0 0,-22-11 0,22 11 16,0 0-16,-18-8 0,10 5 16,1 1-16,-2 1 0,1-1 15,-2 2-15,-1 0 0,-1-1 16,-1 1-16,-2 1 0,1 2 16,14-3-16,-11 3 0,0 2 15,0 1-15,-3 0 0,12-4 0,-12 8 16,-9 8-16,-2 5 0,0 5 15,-1 4-15,-77 135 0,76-114 16,0 1-16,1 4 0,4 2 16,3 0-16,6-5 0,3-3 15,4 9-15,6-13 0,4-6 16,5-7-16,2-6 0,4-5 16,4-5-16,2-6 0,0-5 15,4-5-15,2-6 0,9-9 0,0-9 16,0-3-16,-1-7 0,-1-3 15,-1-3-15,2-4 0,0-4 16,0-3-16,-2-2 0,-3-2 16,-1 1-16,1-10 0,-8 9 15,-2 0-15,-3 0 0,-2 2 16,-4 2-16,-4 2 0,-3 3 16,-5 3-16,-3 3 0,-3 5 15,-3 2-15,-4 5 0,-2 3 0,-3 5 16,-3 3-16,0 6 0,-2 5 15,-2 5-15,1 5 0,0 4 16,1 4-16,2 3 0,2 3 16,2 0-16,1-2 0,5-2 15,1-3-15,4-5 0,7-9 16,0 0-16,0 0 0,0 0 16,0 0-16,0 0 0</inkml:trace>
  <inkml:trace contextRef="#ctx0" brushRef="#br0" timeOffset="117397.43">25050 13818 0,'0'0'0,"0"0"0,0 0 0,0 0 0,0 0 0,0 0 15,7 30-15,-4-20 0,0 4 16,-1 4-16,-2-18 0,1 15 16,-1 2-16,-1 4 0,0 4 15,1-22-15,-2 24 0,0 11 0,0 2 16,0 2-16,-2-1 0,0 0 16,0-1-16,-1-1 0,0-2 15,1-2-15,-1-2 0,0-2 16,1-4-16,-1-1 0,0-5 15,1-3-15,0-5 0,0-2 16,-11 10-16,11-18 0,1 0 16,-6-6-16,3-5 0,5 1 15,0 0-15,-1-10 0,2-31 0,3-26 16,0 17-16,3 9 0,-1 4 16,3-9-16,1 11 0,4 1 15,1 0-15,4-1 0,0 3 16,3 0-16,3 2 0,0 2 15,1 2-15,-3 8 0,3-2 16,1 5-16,0 5 0,1 4 16,-1 4-16,0 4 0,-1 3 15,-2 4-15,3 5 0,-2 7 0,-3 6 16,-3 4-16,-5 5 0,-3 5 16,-2 4-16,-3 4 0,-2 2 15,-3 3-15,-1 4 16,-1 1-16,0 0 0,-3-1 0,-2-1 15,0-2-15,0-5 0,0-5 16,-3 4-16,4-17 0,1-7 0,3-9 16,0-3-16,2-6 0,0 0 15,0 0-15,0 0 0,0 0 16</inkml:trace>
  <inkml:trace contextRef="#ctx0" brushRef="#br0" timeOffset="117958.75">25635 14123 0,'0'0'0,"0"0"0,0 0 0,19 5 0,-1 0 0,-2-1 0,2 0 15,-1-1-15,2-2 0,-2-1 16,0 0-16,-2-2 0,0-2 15,-15 4-15,10-3 0,1-1 16,-2-1-16,1 0 0,1-1 0,-9 5 16,9-7-16,3-3 0,2-5 15,-1 1-15,0-3 0,-1-2 16,-1 1-16,-1-2 0,0 2 16,-2-3-16,16-42 0,-17 30 15,-5 13-15,-2 3 0,-2 4 16,-2-3-16,-4-4 0,-1 4 15,1 4-15,-3 2 0,0 2 0,-2 0 16,-1 4-16,4 2 0,3 2 16,-1 0-16,3 1 0,-4-1 15,-3 3-15,-15 10 0,-3 16 16,14 5-16,3-4 0,-4 23 16,8-26-16,1 3 0,1 3 15,3 3-15,2 1 0,1 1 16,4-10-16,1 8 0,2-2 0,2 0 15,3-4-15,2-3 0,2-3 16,0-2-16,2-3 0,0-4 16,-1-2-16,-1-3 0,0-2 15,2-1-15,-2-3 0,0-1 16,-3-1-16,-2-1 0,9-3 16,7-7-16,-2-5 0,1-5 15,-17 10-15,-1 3 0,-4 3 0,-1-1 16,-2 3-16,0-1 0,0 2 15,0-2-15,-1 2 0</inkml:trace>
  <inkml:trace contextRef="#ctx0" brushRef="#br0" timeOffset="118846.62">26555 13330 0,'0'0'0,"0"0"0,25-25 0,-1-2 0,-3 5 0,1 0 0,1 0 16,0 1-16,-2 2 0,2 0 0,-1 2 15,0 2-15,-1 1 0,1 2 16,0 1-16,-18 9 0,16-6 15,5 2-15,-2 3 0,-3 3 16,2 5-16,3 5 0,-5 7 16,-4 5-16,-2 3 0,-6 4 15,-3 5-15,-4 4 0,-38 143 16,21-134-16,-5 3 0,-3 1 16,-3 1-16,-3-1 0,-1-2 0,-3-2 15,0-4-15,0-2 0,0-6 16,1-4-16,-19 10 0,18-19 15,4-5-15,4-5 0,3-5 16,6-5-16,8-2 0,-8-4 16,0-7-16,4-9 0,7-5 15,5-3-15,7-7 0,8-5 0,4 5 16,3 1-16,1 1 0,3 4 16,3 2-16,3 4 0,1 7 15,1 3-15,1 4 0,-1 5 16,1 4-16,-1 5 0,-3 4 15,-4 5-15,-3 4 0,-3 4 16,-2 2-16,-2 6 0,-5 3 16,-2 2-16,-4 1 0,-2 1 15,-1-1-15,-1 0 0,-1 0 0,1-3 16,1-4-16,1-3 0,1-5 16,1-7-16,1-5 0,1-2 15,-2-2-15,-1-3 0,1 0 16,-5-1-16,5 0 0,1 1 15,-1-1-15,11-4 0,-6 0 16</inkml:trace>
  <inkml:trace contextRef="#ctx0" brushRef="#br0" timeOffset="119423.45">27284 13121 0,'0'0'0,"0"0"0,19-9 0,0 1 0,3 0 0,2-1 15,0 2-15,-24 7 0,20-5 16,-1 1-16,-1 1 0,-1 1 16,0 2-16,-15 0 0,15 2 15,7 1-15,-3 5 0,-2 3 16,-3 2-16,-5 3 0,-4 3 15,-3 1-15,-3 1 0,-6 11 16,-7 7-16,-5 0 0,-3-1 0,-2-1 16,-3 0-16,-94 105 0,89-109 15,1-1-15,-8 7 0,11-12 16,6-6-16,5-5 0,15-16 16,-11 12-16,10-10 0,-1 0 15,3 0-15,1-2 0,15-7 16,33-21-16,3-5 0,-16 11 0,-2 4 15,0 1-15,3 3 0,0 1 16,-1 5-16,0 2 0,-1 2 16,-2 4-16,-2 4 0,-1 2 15,-3 5-15,-5 1 0,-5 3 16,-7 1-16,-3 1 0,-5 0 16,-3 0-16,-7 17 0,-12 6 15,-2-3-15,-6-1 0,-3 0 16,-5 0-16,1-2 0,-4 0 15,-1 1-15,-1-2 0,2-3 0,0-3 16,3-4-16,-9 6 0,14-13 16,6-5-16,6-7 0,14-3 15,-2-1-15,-7-2 0,2-2 16,4-3-16,3 0 0,2-1 16,1 4-16,2-2 0,0-1 15,1 1-15,0 1 0</inkml:trace>
  <inkml:trace contextRef="#ctx0" brushRef="#br0" timeOffset="119863.77">28087 12953 0,'0'0'0,"0"0"0,0 14 0,1 1 0,0 4 0,0 2 0,0 5 16,-1-26-16,0 20 0,0 2 0,0 2 16,0 2-16,0-23 0,-1 25 15,0 7-15,0 3 0,0 0 16,0-1-16,0-2 0,0 0 16,0-3-16,1-1 0,0-3 0,0-3 15,1-2-15,0-3 0,0-2 16,1-2-16,1-4 0,0-3 15,15 13-15,-13-19 0,-1-1 16,2 0-16,2-2 0,4 0 16,45-17-16,28-19 0,-37 12 15,-12 8-15,-3 0 0,0 2 16,3 1-16,-1-1 0,0 1 0,0 0 16,0 0-16,-1 0 0,0 1 15,0-1-15,-1 1 0,-2-2 16,-5 1-16,7-3 0,-13 7 15,-6 2-15,-6 3 0,-3 2 16,-3 1-16,1-1 0,-3 2 16,0 0-16,0 0 0</inkml:trace>
  <inkml:trace contextRef="#ctx0" brushRef="#br0" timeOffset="120130.73">28713 12768 0,'0'0'0,"0"0"0,0 0 0,1 20 0,-1 1 16,0 3-16,0-24 0,0 20 15,-1 5-15,-1 2 0,1 5 0,1-30 16,-2 34-16,0 14 0,-2 4 16,1 6-16,-2 1 0,1 1 15,-3 3-15,2-1 0,-1 1 16,1-1-16,-1-1 0,0 0 15,1-3-15,-1-3 0,0 5 16,0-12-16,1-5 0,-12 83 16,15-119-16,1-2 0,1-3 15,-1 2-15,1-6 0,-2 6 0</inkml:trace>
  <inkml:trace contextRef="#ctx0" brushRef="#br0" timeOffset="131763.94">21812 16176 0,'0'0'0,"0"0"0,-6-8 0,1-2 0,0-1 0,1-2 0,-1-4 0,2-2 16,0-1-16,0-1 0,-2 0 0,5 21 15,-3-14-15,-1 1 0,-1-1 16,-1 2-16,-1 1 0,5 6 15,-5-6-15,-3 0 0,-3 3 16,2 2-16,0 4 0,2 2 16,-12 4-16,-24 22 0,6 9 15,8 0-15,2 3 0,1 3 16,1 5-16,2 4 0,1 1 16,4 1-16,3 1 0,4-4 0,2 98 15,22-94-15,3-22 0,5-13 16,4-8-16,3-9 0,13-10 15,2-11-15,1-8 0,-2-3 16,-3-1-16,-3 2 0,-3 1 16,-8 7-16,-12 10 0,-2 1 15,-4 6-15,-1 1 0,-4 4 0</inkml:trace>
  <inkml:trace contextRef="#ctx0" brushRef="#br0" timeOffset="132319.74">22549 15677 0,'0'0'0,"0"0"0,-20-1 0,-1 0 15,21 1-15,-42-3 0,21 3 16,-2 0-16,23 0 0,-18 3 15,0 1-15,-2 3 0,-1 3 16,18-9-16,-20 12 0,-8 8 16,0 6-16,0 5 0,1 4 0,1 5 15,3 1-15,2 3 16,2 1-16,4 0 0,3-1 0,5-3 16,3-3-16,4-4 0,21 52 15,2-59-15,-1-17 0,-5-8 16,-3-3-16,16-7 0,15-20 15,-9-2-15,-3-2 0,-1-4 16,-2-2-16,1-5 0,2-5 0,-4 3 16,-2 0-16,-2 0 0,-2-1 15,-13 25-15,-7 20 0,0 0 16,8-25-16,26-96 0,-28 90 16,-3 4-16,-1 3 0,-1 4 15,-2 4-15,0 5 0,-1 6 16,-1 7-16,-1 7 0,-2 6 15,0 7-15,-2 7 0,1 5 16,2-4-16,-1 14 0,1 7 0,-1 3 16,5 4-16,2 5 0,4 2 15,1-7-15,4-2 0,1-6 16,7 5-16,-1-16 0,2-1 16,-4-14-16,-4-9 0,-4-6 15,-4-6-15,0 0 0,-2-2 16,4 4-16,-5-5 0,0 0 0</inkml:trace>
  <inkml:trace contextRef="#ctx0" brushRef="#br0" timeOffset="132625.62">22894 15289 0,'0'0'0,"0"0"0,-1 5 0,0 8 0,1-1 0,1 5 0,0 6 0,0 0 16,-1 6-16,1 8 0,0 6 16,1 8-16,0 7 0,0 7 15,0 6-15,1 2 0,0 1 16,0-1-16,2-2 0,-1-5 16,2-7-16,0-6 0,0-8 15,1-5-15,-1-8 0,-6-32 16,7 27-16,1 8 0,-3-13 0,-1-8 15,-1-4-15,-3-10 0,0 0 16,0 0-16,0 0 0,0 0 16,0 0-16</inkml:trace>
  <inkml:trace contextRef="#ctx0" brushRef="#br0" timeOffset="132859">22691 15788 0,'0'0'0,"0"0"0,0 0 0,4 0 0,9 1 16,-2 0-16,2-1 0,3-2 15,2 0-15,5-1 0,-23 3 16,18-3-16,1 0 0,4-2 16,2 1-16,-23 2 0,25-3 0,7-2 15,9-6-15,-10 4 0,-3 0 16,-3 2-16,-3-1 0,-11 4 15,2 0-15,-4-1 16,-2 3-16,-1-1 0</inkml:trace>
  <inkml:trace contextRef="#ctx0" brushRef="#br0" timeOffset="133294.2">23756 15614 0,'0'0'0,"0"0"0,-18-9 0,-1 1 0,0 2 15,-3 3-15,-2 3 0,24 0 16,-18 3-16,0 1 0,-2 1 16,1 2-16,17-7 0,-18 8 0,-3 2 15,1 1-15,2-1 0,2 0 16,4 0-16,2 0 0,3-2 15,2 1-15,2-3 0,2 0 16,-2 1-16,3 1 0,1-1 16,3 27-16,17 19 0,4-5 15,-7-14-15,-4-7 0,-4-4 16,-1-1-16,-3-1 0,0 3 0,-3 0 16,-2 0-16,-3 8 0,-3 2 15,-3-1-15,-4 0 0,0-1 16,-3-2-16,0-2 0,-2-1 15,1-1-15,-2-3 0,1-2 16,0-4-16,0-5 0,0-3 16,-6-3-16,13-4 0,4-1 15,2-1-15,0 1 0,3-1 0,-1 1 16,3-1-16,-6 0 0,7 0 16</inkml:trace>
  <inkml:trace contextRef="#ctx0" brushRef="#br0" timeOffset="134144.34">24817 15476 0,'0'0'0,"0"0"0,7 22 0,1 0 0,0 3 0,-3-4 0,0 6 15,1 2-15,-2 5 0,1 5 16,-2 4-16,1 2 0,-2 2 16,-2 2-16,-1-2 0,-1 1 15,-2-3-15,3-39 0,-2 36 16,-2 2-16,1-3 0,-2-5 15,1-4-15,-2-4 0,2-6 0,0-4 16,2-6-16,0-5 0,0-2 16,2-1-16,-9 3 0,1-21 15,6 2-15,1-15 0,5-29 16,6-12-16,3 16 0,-1 9 16,4 1-16,1 0 0,2 0 15,3 0-15,3 1 0,3 1 16,3 2-16,1 2 0,1 3 0,1 1 15,2 3-15,-2 1 0,-2 4 16,-1 2-16,4-1 0,-10 9 16,-6 4-16,-7 4 0,-6 3 15,-2 1-15,-3 2 0,0 0 16,0 0-16,0 0 0</inkml:trace>
  <inkml:trace contextRef="#ctx0" brushRef="#br0" timeOffset="134670.23">25478 15404 0,'0'0'0,"0"0"0,-6 20 0,2 3 0,1-4 15,0 4-15,-1 6 0,-1 4 0,1 3 16,0 3-16,0 4 0,2 1 15,0 0-15,2 0 0,0-2 16,0-35-16,2 32 0,1 2 16,2-3-16,1-5 0,3-5 15,-1-5-15,1-5 0,0-7 16,-1-4-16,-4-3 0,0-2 16,-1-1-16,1-1 0,4 0 15,38-49-15,11-93 0,-36 71 0,-9 20 16,-1 2-16,2-3 0,-2 1 15,1-2-15,-2 1 0,-1 4 16,-1 7-16,-1 7 0,-2 8 16,0 7-16,-2 7 0,-2 8 15,-1 3-15,3-5 0,-1 6 16,-1 12-16,0-9 0,-2 10 16,-3 75-16,-2 24 0,3-41 0,2-7 15,1 0-15,2 0 0,0-2 16,2-4-16,2-5 0,4-9 15,2-10-15,1-12 0,2-12 16,-4-8-16,6-8 0,23-33 16,-10-6-16,-4 1 0,-6 6 15,-4 4-15,-2 5 0,-5 6 0,-5 14 16,-2 2-16,0 2 0,-1 1 16,-1 4-16</inkml:trace>
  <inkml:trace contextRef="#ctx0" brushRef="#br0" timeOffset="134881.34">26190 14768 0,'0'0'0,"-10"43"15,1-4-15,1 5 0,-2 8 0,1 13 0,-2 11 0,-2 11 16,1 9-16,0 10 0,4 7 0,4 5 16,1 1-16,3-4 0,3-7 15,3-14-15,1-15 0,-7-79 16,9 56-16,-9-56 0,9 39 15,-2-14-15,1-10 0,4 1 16,0-9-16,-1-6 0,-2-4 0,0-3 16,-7 3-16,3-4 0,1-3 15,-3 4-15,0 1 0</inkml:trace>
  <inkml:trace contextRef="#ctx0" brushRef="#br0" timeOffset="135368.26">26359 15583 0,'0'0'0,"0"0"0,16 14 16,1-1-16,1-1 0,0-1 0,2-2 15,-1-1-15,1-2 0,0-1 16,-20-5-16,12 1 0,0 0 16,2-2-16,-2-1 0,2-1 15,-10 1-15,10-3 0,6-6 16,1-3-16,-3-4 0,0-1 15,-4-3-15,0 1 0,-4-2 16,-2 0-16,-1 0 0,-4 2 0,-5-47 16,-7 32-16,-1 11 0,-1 7 15,-1 4-15,0 4 0,2 7 16,0 1-16,4 1 0,-54 23 16,41-6-16,1 5 0,0 6 15,2 6-15,2 4 0,3 5 16,3 2-16,1 2 0,4 0 15,2-12-15,2 6 0,4 0 0,2-2 16,2-3-16,2-3 0,2-3 16,1-5-16,2-4 0,-1-4 15,1-3-15,-2-5 0,0-2 16,-4-3-16,-2-2 0,0 0 16,-6-1-16,5 0 0,11-8 15,3-18-15,-5-22 0,-14 32 16,-1 5-16,0 1 0,0 3 0,-1 3 15,0-2-15,0 3 0,0-1 16,0 1-16</inkml:trace>
  <inkml:trace contextRef="#ctx0" brushRef="#br0" timeOffset="141226.04">10263 12764 0,'0'0'0,"0"0"0,-16-11 15,0 0-15,0 1 0,0 0 0,-1 3 0,-2 1 0,-1 4 16,-1 2-16,21 0 0,-15 2 16,-2 1-16,-1 3 0,-2 1 15,17-6-15,-18 9 0,-8 8 16,-2 5-16,-1 4 0,-1 5 15,-1 5-15,3 2 0,0 5 16,3 1-16,1 2 0,2 0 16,2-1-16,4-2 0,-17 94 0,33-84 15,6-17-15,6-6 0,6-8 16,7-7-16,4-7 0,7-6 16,9-10-16,7-9 0,0-9 15,-2-4-15,-4-1 0,-5 0 16,-4 1-16,-10 7 0,-11 11 15,-3-1-15,-5 7 0,-1 2 0,-4 3 16</inkml:trace>
  <inkml:trace contextRef="#ctx0" brushRef="#br0" timeOffset="141708.62">10723 12721 0,'0'0'0,"0"0"0,-4 0 15,-9-1-15,3 0 0,0-2 16,-1 1-16,-3 0 0,-1 1 15,-3 2-15,-3 1 0,21-2 0,-14 1 16,-2 2-16,0 1 0,-2 0 16,17-3-16,-16 4 0,-6 3 15,-2 2-15,2 2 0,3 4 16,1 0-16,4 2 0,1 2 16,4 2-16,3 0 0,2 0 15,3 0-15,2-2 0,5 5 16,27 40-16,-3-37 0,-6-14 0,-3-8 15,-1-5-15,3-5 0,28-21 16,-25 7-16,0-6 0,0-5 16,1-3-16,-1-3 0,-2 0 15,-3-2-15,-1 1 0,-3 2 16,-4 1-16,-2 2 0,-2 2 16,-2 2-16,-2 1 0,-2 5 15,-1 3-15,-1 18 0,0-18 0,-1 18 16,-2 6-16,0 6 0,0 7 15,0 5-15,-1 6 0,2 5 16,1 4-16,1-6 0,1 13 16,1 3-16,3 2 0,0-3 15,1-3-15,2-5 0,3-9 16,1-9-16,3-1 0,-7-14 16,-4-3-16,0-1 0,-1-1 15,-2-2-15,3 3 0,-4-3 0,0 0 16,1 1-16</inkml:trace>
  <inkml:trace contextRef="#ctx0" brushRef="#br0" timeOffset="141955.84">11175 12072 0,'0'0'0,"0"0"0,-2 12 0,-1 2 0,0 5 0,-1 0 15,0 5-15,-1 6 0,0 9 0,-3 10 16,-2 9-16,2 9 0,0 8 15,1 6-15,-1 3 0,3 3 16,0-1-16,2-2 0,1-11 16,2-12-16,1-11 0,1-9 15,1-9-15,1-7 0,-1-7 16,2-7-16,0 3 0,0-6 16,3-5-16,-5-6 0,1-2 0,-3 2 15,1-3-15,1-1 0,-2-1 16,0 1-16</inkml:trace>
  <inkml:trace contextRef="#ctx0" brushRef="#br0" timeOffset="142468.87">10951 12651 0,'0'0'0,"0"0"0,19 2 0,1-1 16,1-1-16,1-1 0,4-2 15,-4 0-15,1-1 0,2-2 16,2-2-16,3-2 0,1-2 15,1-3-15,1-2 0,1-3 16,1 0-16,-3-1 0,-31 21 16,33-23-16,-3 3 0,-4 2 15,-5 2-15,-8 7 0,-2-1 0,-1 3 16,-4 1-16,-2 3 0,-2 1 16,18-16-16,6-4 0,26-23 15,-29 23-15,-14 12 0,-10 10 16,7-8-16,-5 5 0,-3 1 15,-4 3-15,-1 0 0,0 2 16,-15 11-16,-25 24 0,17-10 16,10-7-16,6-3 0,2 0 0,2-1 15,4-4-15,1-1 0,2-4 16,1-3-16,1 0 0,-1-2 16,1 0-16,2 6 0,10 14 15,21 8-15,5-6 0,-5-6 16,-6-3-16,-6-2 0,-2-1 15,-5 1-15,-2 1 0,-5 0 16,-3 0-16,-2 2 0,-3 3 16,-7 17-16,-5-2 0,0-3 15,-3-1-15,-1-1 0,0-4 0,-1-3 16,-7 3-16,14-17 0,-7 5 16,10-8-16,3-2 0,1-1 15,0-2-15,2 1 0,0-1 16,2-1-16,0 0 0,0 0 15</inkml:trace>
  <inkml:trace contextRef="#ctx0" brushRef="#br0" timeOffset="142671.06">12037 12922 0,'0'0'0,"0"0"0,0 0 0,35 1 0,0 1 0,-35-2 0,26 0 16,0 0-16,0-1 0,-1-1 0,-23 2 16,76-21-16,-78 21 0,22-5 15,-2-1-15,-2 1 0,-9 3 16,0 1-16,-9 1 0,0 0 16,0 0-16</inkml:trace>
  <inkml:trace contextRef="#ctx0" brushRef="#br0" timeOffset="143054.56">12645 12107 0,'0'0'0,"0"0"0,0 0 0,4 26 15,0 2-15,-2-5 0,0 4 16,-1 5-16,-1 5 0,-1 5 0,0 3 15,0 3-15,0-1 0,1-2 16,1-2-16,1-4 0,-2-35 16,2 33-16,2 2 0,0-4 15,0-5-15,2-4 0,-2-4 16,-1-7-16,0-5 0,-2-5 16,0 0-16,0-3 0,1 4 15,0-2-15,12-27 0,-4-26 16,-1-10-16,2 7 0,1 6 0,2 3 15,3-2-15,3 4 0,0 0 16,4 2-16,2 3 0,2 3 16,0 4-16,3 3 0,0 3 15,0 4-15,-1 3 0,5-2 16,-12 7-16,-6 3 0,-8 4 16,-3 2-16,-3 1 0,0 0 15,-3 1-15,0 0 0,0 0 0</inkml:trace>
  <inkml:trace contextRef="#ctx0" brushRef="#br0" timeOffset="143524">13357 12144 0,'0'0'0,"0"0"0,-8 31 16,2 3-16,1-6 0,0 2 15,-3 46-15,2-43 0,-3 10 0,1 7 16,0 1-16,2-5 0,4-5 15,2-41-15,0 34 0,2-4 16,3-7-16,0-2 0,-5-21 16,6 17-16,2-5 0,1-3 15,-2-5-15,-2-2 0,-1-1 16,-1 0-16,1-1 0,17-8 16,96-145-16,-76 73 0,-19 32 0,-4 2 15,-1 0-15,-2 1 0,0 1 16,-3 7-16,-1 5 0,-3 7 15,-2 7-15,-2 8 0,-2 6 16,-1-1-16,2 0 0,1 4 16,-2 7-16,-1 0 0,-1 2 15,0 19-15,-4 45 0,0-5 16,0-2-16,1-4 0,1 0 16,1-3-16,3 0 0,3-8 0,3-10 15,2-11-15,3-8 0,0-13 16,-7-7-16,-2-1 0,20-9 15,15-31-15,-11 1 0,-19 24 16,6-12-16,-7 12 0,-3 5 16,-2 5-16,-1-1 0,-1 4 15,0-1-15,1 2 0,-2 1 0,0 0 16</inkml:trace>
  <inkml:trace contextRef="#ctx0" brushRef="#br0" timeOffset="143726.76">14050 11717 0,'0'0'0,"0"0"0,-4 44 0,1-6 0,-1 4 0,-1 5 0,-2 8 16,1 7-16,0 7 0,-1 6 15,1 5-15,-1 2 0,2-1 16,3-4-16,1-9 0,2-8 0,3-11 16,-4-49-16,3 38 0,-2-32 15,5 34-15,-1-9 0,-1-8 16,0-7-16,-3-10 0,1 0 15,-1-2-15,0 1 0,5 6 16</inkml:trace>
  <inkml:trace contextRef="#ctx0" brushRef="#br0" timeOffset="144130.9">14254 12493 0,'0'0'0,"0"0"0,15-6 0,3 1 15,-1-3-15,3 0 0,0 1 16,0-4-16,-20 11 0,15-9 16,0-1-16,0-1 0,0-2 0,-14 12 15,16-13-15,2-7 0,0-1 16,0-2-16,-2-1 0,-2-1 16,-2 1-16,-2 0 0,-3 0 15,-3 3-15,-2 1 0,-2 5 16,-1 5-16,-4-5 0,-2 2 15,-33-1-15,3 19 0,-11 16 16,-3 13-16,24-10 0,3 4 0,2 5 16,3 4-16,18-36 0,-3 26 15,-5 78-15,7-59 0,2-1 16,2-1-16,4-2 0,3-10 16,5 5-16,3-4 0,3-4 15,3-3-15,4-7 0,1-7 16,-1-5-16,8-3 0,-15-3 15,-4-2-15,-4 0 0,-6 0 0,-3 2 16,0-1-16,0 1 0,0-1 16,-2 0-16</inkml:trace>
  <inkml:trace contextRef="#ctx0" brushRef="#br0" timeOffset="147524.26">3648 16780 0,'70'1'0,"-1"-1"0,7 0 0,8-1 0,10 2 0,9 1 0,7 1 0,9-2 0,6 0 15,6 2-15,10 3 0,8 4 16,3 2-16,3-1 0,3 4 15,4 5-15,4 5 0,2 0 0,-1 3 16,-1 1-16,-2 1 0,-4-1 16,-2-2-16,-3-4 0,-6 0 15,-7-3-15,-6-1 0,-3 1 16,-7-4-16,-3-3 0,-5 0 16,-9-1-16,-6 3 0,-6 1 15,-11 0-15,-8-3 0,-78-13 0,60 7 16,-52-6-16,40 2 0,-7-3 15,7-1-15,-22 0 0,-10-1 16,-9 1-16,0-1 0,-7 2 16,0 0-16,0 0 0,0 0 15,0 0-15</inkml:trace>
  <inkml:trace contextRef="#ctx0" brushRef="#br0" timeOffset="-194082.26">8691 14519 0,'0'0'0,"0"0"0,16-6 0,0-1 0,4 1 0,2 0 0,-22 6 0,18-3 0,4 0 15,3 1-15,3-2 0,-26 4 0,29-1 16,10-1-16,5 1 0,2 0 16,2 2-16,0 0 0,-1 1 15,-2-1-15,-1 0 0,-4 2 16,-1-3-16,-6 2 0,-3-1 15,-5 0-15,-6 0 0,-3-1 0,19-2 16,-30 1-16,-7 1 0,0 0 16,7-1-16,-7 1 0,6-1 15,-6 1-15,4-2 0,5-4 16,-13 3-16,0 0 0,0 1 16,1 1-16</inkml:trace>
  <inkml:trace contextRef="#ctx0" brushRef="#br0" timeOffset="-193108.43">9939 13982 0,'0'0'0,"0"0"0,-6 30 0,-2 1 0,1-6 0,1 1 0,-2 1 0,-1 2 16,1 1-16,1 1 0,-1 0 15,-1-2-15,3 0 0,0-2 16,5-22-16,-5 20 0,-1 2 16,0-2-16,1-2 0,0-5 15,1-4-15,2-5 0,3-9 16,-4 11-16,2-6 0,4-4 16,-1-4-16,10-19 0,-10 21 0,53-104 15,-38 77-15,3-6 0,0 0 16,1-3-16,1 1 0,-1 3 15,0 2-15,-1 5 0,-3 4 16,1 5-16,-3 6 0,-1 6 16,-2 5-16,-11 0 0,8 3 0,-2 1 15,9 12-15,2 14 16,-2 2-16,-3 0 0,-1-1 16,-3 1-16,-1-1 0,-2 1 0,0 0 15,3-1-15,-1-2 0,2-3 16,1-4-16,-2-4 0,3 2 15,-7-12-15,-1-1 0,-1-4 16,2 2-16,-4-5 0,2 4 16,-2-4-16,0 0 0,0 0 15</inkml:trace>
  <inkml:trace contextRef="#ctx0" brushRef="#br0" timeOffset="-192693.2">10740 14232 0,'0'0'0,"0"0"0,-16-3 0,1 1 0,-3 4 0,-1 2 16,-2 4-16,-1 3 0,22-11 15,-15 11-15,-2 1 0,2 1 0,1 1 16,13-14-16,-10 16 0,-3 2 16,4 2-16,3 0 0,2-1 15,1-3-15,4-1 0,2 2 16,2 4-16,3-4 0,0-6 15,1-2-15,3-2 0,77-2 16,-71-16-16,1-2 0,-1-4 16,-2-4-16,-1-4 0,-10 7 15,-4 18-15,0 0 0,3-22 0,11-88 16,-12 82-16,-1 4 0,0 3 16,0 6-16,-1 15 0,0 0 15,0 0-15,0 0 0,0 7 16,0 36-16,-1-30 0,1 4 15,2 2-15,3 4 0,0-8 16,9 13-16,2 1 0,4 0 16,2-3-16,2-3 0,-2-5 0,1-3 15,-1-6-15,7 2 0,-15-8 16,-5-1-16,-1-1 0,-3 0 16,-2-1-16,0 0 0,1 1 15,-4-1-15,7 0 0</inkml:trace>
  <inkml:trace contextRef="#ctx0" brushRef="#br0" timeOffset="-192116.58">11092 14161 0,'0'0'0,"0"0"16,-1 15-16,0 2 0,0 3 0,2 1 15,-1-21-15,0 17 0,1 1 16,-1 1-16,0 1 0,0-20 16,1 19-16,-1 5 0,0-1 15,0-2-15,0-1 0,1-2 16,0-3-16,0-2 0,0-5 15,0-1-15,0-2 0,-1-2 0,1 0 16,0 1-16,31-25 0,-22 1 16,0-3-16,1-2 0,0-1 15,-1-3-15,2 1 0,-1 3 16,1 4-16,1 8 0,-2 6 16,-11 7-16,6 0 0,0 2 15,0 2-15,-2 2 0,7 16 16,3 20-16,-3-3 0,-4-7 0,-3-4 15,-1-2-15,-1-2 0,-2-2 16,0-1-16,0-3 0,-1-4 16,0-1-16,0-5 0,0-3 15,0-1-15,1-4 0,-1 7 16,0-2-16,-1-5 0,2-13 16,-1 7-16,1-1 0,0 2 15,1-12-15,7-42 0,7-11 16,-3 23-16,0 13 0,-2 4 15,1 3-15,0 5 0,-2 4 0,-2 5 16,-2 5-16,-1 4 0,-1 1 16,-1 1-16,2-1 0,1 1 15,0 2-15,0 2 0,6 5 16,21 39-16,-3 14 0,-12-21 16,-5-8-16,-1-2 0,0 0 0,3 0 15,-3-5-15,1-4 0,3 4 16,-7-13-16,-3-4 0,0-2 15,-2-2-15,-1-1 0,-1 0 16,0-1-16,-1-1 0,0 0 16</inkml:trace>
  <inkml:trace contextRef="#ctx0" brushRef="#br0" timeOffset="-191831.35">11805 14489 0,'0'0'0,"0"0"0,25 12 0,2 0 0,0 0 0,1-1 0,-28-11 16,19 5-16,1 1 0,-2-3 16,-3-1-16,0-1 0,-3-1 15,-1-1-15,0-1 0,-10 2 16,8-3-16,-1-2 0,10-68 16,-26 58-16,-3 0 0,-4 0 15,-4 2-15,-5 3 0,-5 3 16,-1 4-16,-3 5 0,-2 3 0,0 6 15,2 5-15,3 7 0,4 6 16,6 5-16,9-1 0,7 10 16,8 12-16,9 5 0,4-3 15,3-5-15,1-7 0,-1-5 16,-3-11-16,-8-15 0,-1-1 0,-4-8 16,0 0-16,-4-5 0</inkml:trace>
  <inkml:trace contextRef="#ctx0" brushRef="#br0" timeOffset="-191196.41">10844 15587 0,'0'0'0,"0"0"0,-22-29 0,3 5 0,-5-1 16,-6-1-16,-3 0 0,-6 0 15,-9 0-15,-8 2 0,-4 2 0,-4 2 16,2 4-16,5 3 0,6 4 16,7 4-16,8 3 0,5 2 15,5 3-15,6 2 0,4 3 16,14-7-16,-8 9 0,5 5 15,4 0-15,9 17 0,21 17 16,4-6-16,5 0 0,4 1 16,8 3-16,6 6 0,5 3 15,4 5-15,2 3 0,0 2 0,-2 2 16,-3 0-16,-4-1 0,-6-3 16,-7-4-16,-6-4 0,-10-7 15,-8-6-15,-7 50 0,-31-63 16,-5-14-16,-8-8 0,-7-8 15,-7-8-15,-6-10 0,-1-7 16,0-4-16,-3-9 0,1-3 0,1-6 16,6 2-16,7 5 0,39 40 15,-31-34-15,1 0 0,19 18 16,6 10-16,0 1 0,5 5 16</inkml:trace>
  <inkml:trace contextRef="#ctx0" brushRef="#br0" timeOffset="-190914.28">10343 15055 0,'0'0'0,"15"39"16,1 4-16,-1-1 0,5 11 0,4 9 0,3 7 15,3 7-15,3 5 0,3 6 0,2 6 16,0 3-16,-1 4 0,-5-1 16,-5-3-16,-2-5 0,-5-7 15,-6-7-15,-4-15 0,-10-62 16,6 52-16,-6-52 0,5 44 16,-2-9-16,0 3 0,-1-7 15,0-7-15,-2-24 0,0 40 16,0-40-16,0 4 0,-1 0 0,1-4 15,0 0-15</inkml:trace>
  <inkml:trace contextRef="#ctx0" brushRef="#br0" timeOffset="-190222.29">11296 15936 0,'0'0'0,"0"0"0,2 39 16,0-9-16,0 1 0,1 1 15,-1-1-15,0 1 0,0 2 16,-1-2-16,1-2 0,-2-1 16,1-27-16,-1 24 0,1 2 15,-1-4-15,0-4 0,0-6 0,1-4 16,-1-10-16,0 16 0,0-10 15,2 0-15,5-13 0,-5 1 16,24-102-16,-19 79 0,2-4 16,0-5-16,1-5 0,1-2 15,1-2-15,-2 0 0,0 1 16,1 5-16,-3 3 0,0 7 16,-2 5-16,0 9 0,1 8 15,-1 8-15,0 9 0,1 6 0,-5-9 16,7 20-16,3 16 0,-1 4 15,0 0-15,-1-1 0,0 1 16,-1-3-16,-2-4 0,0-5 16,-3-4-16,0-6 0,-1-7 15,-2-9-15,-1-7 0,0 0 16,1 16-16,-1-13 0,-1-4 16,0-12-16,-1 6 0,0-22 15,-3-53-15,4 19 0,2 12 0,1 3 16,1 1-16,3-1 0,3 1 15,2 5-15,3 2 0,0 1 16,3 4-16,-1 6 0,-1 4 16,-3 9-16,-1 10 0,-8 6 15,10-2-15,-3 4 0,17 14 16,7 21-16,-11 0 0,-4-1 0,-3 1 16,2-1-16,-3 1 0,0-1 15,-4 0-15,-2-3 0,-2-3 16,-2-4-16,-1-4 0,-1-4 15,-2-5-15,0-5 0,0-4 16,-1-4-16,0 0 0,0 0 16,0 0-16,0 0 0,0 0 15,0 0-15,0 0 0,0 0 0,0 0 16,0 0-16,0 0 0</inkml:trace>
  <inkml:trace contextRef="#ctx0" brushRef="#br0" timeOffset="-189853.85">12162 15839 0,'0'0'0,"0"0"0,0 0 0,-9 23 0,-2-1 0,1 5 0,0 1 0,2-5 0,2 2 16,0 1-16,0 0 0,2 2 0,-1-1 16,4 1-16,1-3 0,4 1 15,-3-20-15,5 22 0,6 5 16,5-3-16,2-2 0,4-4 15,1-5-15,1-4 0,1-5 16,-2-6-16,0-4 0,3-5 16,1-6-16,-3-6 0,37-66 15,-41 34-15,-9 10 0,-7 2 0,-4-2 16,-8-14-16,-5 14 0,-3-1 16,-5 2-16,-5 0 0,-2 2 15,-3 2-15,-1 3 0,0 6 16,2 3-16,5 7 0,6 4 15,7 4-15,7 5 0,4 2 16,2 2-16,3 1 0,0-1 0,0 2 16,0-2-16,-5-2 0,0 0 15,0 0-15</inkml:trace>
  <inkml:trace contextRef="#ctx0" brushRef="#br0" timeOffset="-189497.18">12572 16152 0,'0'0'0,"0"0"0,0 0 0,-7 15 0,-1-2 16,-1 0-16,1-1 0,0-2 16,1-3-16,-2-3 0,3-2 0,0-4 15,0-2-15,3-3 0,1-3 16,3-4-16,2-3 0,2-3 16,1-3-16,2-3 0,3-3 15,-3 5-15,1-2 0,2 1 16,0-1-16,0 0 0,2 0 15,0 2-15,0 2 0,22-26 16,-15 25-16,-4 8 0,-3 6 16,0 4-16,-4 3 0,-4 0 0,0 2 15,7 3-15,24 25 0,-1 18 16,-11-8-16,-6-3 0,-1 2 16,-1 2-16,-1 0 0,-2 0 15,1-4-15,-2-3 0,-1-6 16,-2-6-16,1 1 0,-7-17 0,3 3 15,-6-7-15,6 9 0,-6-9 16,0 0-16,0 0 0,0 0 16,0 0-16</inkml:trace>
  <inkml:trace contextRef="#ctx0" brushRef="#br0" timeOffset="-189175.76">12990 15969 0,'0'0'0,"0"0"0,28 19 0,1-1 15,-6-2-15,-23-16 0,24 12 0,0 0 16,-1-2-16,-2 0 0,-18-9 16,19 7-16,2-1 15,-2-2-15,-6-3 0,-5 0 0,-4-2 16,2-2-16,1 0 0,-2-1 16,-10-81-16,-12 67 0,-4 1 15,-3 1-15,-4 2 0,-2 3 16,0 6-16,27 4 0,-14 6 15,-1 3-15,-42 31 0,39-23 0,3 3 16,5 1-16,5 4 0,5-10 16,7 17-16,10 7 0,7-4 15,2 0-15,5-4 0,2-6 16,2-6-16,-1-4 0,9-2 16,-13-6-16,-5-3 0,-9-3 15,-7-1-15,-4 0 0,-2 0 0,3 2 16,-6-2-16,5 0 0</inkml:trace>
  <inkml:trace contextRef="#ctx0" brushRef="#br0" timeOffset="-188722.12">13517 15881 0,'0'0'0,"0"0"0,-3 2 15,-5 7-15,2 0 0,1 2 16,2 3-16,1 3 0,1 3 16,3 3-16,0-4 0,3 2 15,3 3-15,1 1 0,2 0 0,2 1 16,2-1-16,1-1 0,-1-2 15,-14-22-15,15 18 0,2 0 16,1-6-16,-1-3 0,-2-7 16,-6-2-16,8-2 0,9-12 15,-2-9-15,-7-7 0,-2-2 16,18-101-16,-27 70 0,-5 18 16,-2 6-16,-1 4 0,-1 8 0,1 7 15,0 7-15,1 13 16,-1-14-16,1 9 0,1 5 0,1 7 15,0-2-15,9 34 0,19 75 16,-13-40-16,-4-11 0,0 10 16,-1 8-16,0 4 0,-3 6 15,-4 2-15,-4-2 0,-4-3 16,-4-5-16,-5-7 0,-3-7 16,-7-10-16,-3-10 0,-5-9 0,-5-9 15,-3-9-15,-22-4 0,3-15 16,-11-10-16,2-11 0,-4-11 15,-1-9-15,6-3 0,7 1 16,12 4-16,46 36 0,-32-26 16,-6-6-16,24 18 0,9 8 15,1 1-15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4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81 8252,'0'-34'-270,"0"-2"450,0 34 90,0-6-1259,0 8 809,18 18 360,-14-14-180,14 23 90,-18-16 90,0 36-180,0-12 0,7 16 0,4 2 0,12 7 0,-3 6 0,0 0 90,2-5-180,-11-4 0,-4-2 180,-7-8-270,18 38 180,-13-58-90,12 18 90,1-34-90,-13 0 90,13-2 180,-18-9 0,0 0-270,0-36 90,0 9 0,0-49 0,0 31-90,0-22 90,18 25-90,-14-16 0,32 24 90,-31-4-90,12 18 90,19-1 0,-27 10 0,45 2 0,-50 9 90,32 18 90,-31-5 90,31 44-270,-14-22 0,0 33 89,14-26 1,-31-1-449,13-4 449,-18-14-720,0 6-629,0 0 1259,0-15 0,0 3 0,0-17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5.2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0 6993,'0'32'540,"0"-3"-540,0-18 0,0 7 0,0-7 0,0 9 449,0 9-89,0-6-90,0 6-450,18 0 360,-13-7-540,12 16 180,-17-24-449,0 3 359,0-17 270,0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5.4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82 7533,'18'-43'-270,"5"14"90,-1 20 0,-4 9 0,-18 0-90,0 0 270,18 0 0,-14 0 0,14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5.8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6723,'22'42'-360,"-4"-4"360,-18-19 180,0 11-90,0-8-90,0 17 90,0-18-3482,0 18 3392,0-17-360,0 25 180,0-31 180,0 20 0,18-25 0,5 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8:56.0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41 0 6183,'0'43'0,"0"-5"-179,0-18 448,0 9-179,0-6 0,0 5 180,0 2-90,0 1-180,0 1-180,0 14-270,0-21 450,0 4 0,-18-11 0,-4-6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27.0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24 8195,'-6'-13'0,"1"3"0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19:42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1491 4873 0,'0'0'0,"0"0"0,-2-3 0,1-1 0,1 4 0,0 0 0,-12-24 0,12 24 16,0 0-16,-12-13 0,6 9 15,0 0-15,-1 1 0,-2 1 16,-1 0-16,0 1 0,1 1 15,-4 1-15,1 1 0,-2 2 16,1 0-16,-3 3 0,0 2 0,16-9 16,-12 7-16,-1 1 0,2 0 15,-2 0-15,12-8 0,-10 10 16,-3 2-16,-29 38 0,23-19 16,9-7-16,3-6 0,2-2 15,2 0-15,0-2 0,3 0 16,1 1-16,1 4 0,5 3 15,0 0-15,2-3 0,3-3 0,3-1 16,0-1-16,1-3 0,0-1 16,2 0-16,-2-2 0,2-1 15,-1-1-15,3 1 0,0-2 16,-3 0-16,1-1 0,-2 1 16,1-1-16,2 1 0,3 1 15,-2 1-15,-3-1 0,-5-1 16,-2 0-16,-1 0 0,0 3 0,-1 0 15,-2 1-15,-2 0 0,0 2 16,-1 1-16,-2-4 0,0 6 16,-7 18-16,-9 9 0,1-9 15,-1-7-15,2-3 0,-1-3 16,0-1-16,0-1 0,1 0 16,0-3-16,1-1 0,1-1 15,0-1-15,3-3 0,1-2 16,-1 0-16,3-1 0,1-1 0,0-2 15,1 1-15,0-1 0,0 0 16,0 0-16,1-1 0,-1 1 16,2 0-16,-1-2 0,1 2 15,0-2-15,0 1 0,1 0 16,-1 0-16,2-1 0,-6 1 16,6-1-16,0 0 0,0 0 0,-9 4 15,5-3-15,0 0 0,1 0 16,2-1-16,-1 0 0,1 0 15,0 0-15,0 0 0</inkml:trace>
  <inkml:trace contextRef="#ctx0" brushRef="#br0" timeOffset="669.91">1877 4881 0,'0'0'0,"0"0"0,0 0 0,0 0 0,0 0 15,0 0-15,0 0 0,0 0 16,0 0-16,0 0 0,2 5 15,7 26-15,-9-25 0,0-1 16,0 1-16,0 2 0,1 2 16,-1 0-16,1 2 0,-1 1 15,0 4-15,0 2 0,0-19 0,0 13 16,-1 1-16,0 0 0,0 1 16,-1 0-16,2-11 0,-1 12 15,-1 6-15,0 2 0,0 0 16,0 0-16,0-1 0,0 2 15,0 1-15,1-5 0,0 42 16,3-29-16,1-2 0,-1-11 0,1-7 16,-2-2-16,1-1 0,1 2 15,0 1-15,-1-2 0,0-3 16,0-2-16,0-2 0,-1-1 16,1 1-16,-1-1 0,-1-1 15,1 1-15,0-3 0,-1 2 16,7 33-16,-7-36 0,0 0 15,0 0-15,0 0 0,0 0 16,0 0-16,0 0 0,0 0 0,0 0 16</inkml:trace>
  <inkml:trace contextRef="#ctx0" brushRef="#br0" timeOffset="1136.43">1719 5066 0,'0'0'0,"0"0"0,0 0 0,0 0 0,0 0 0,0 0 0,0 0 16,36 23-16,-27-18 0,2-2 16,0-6-16,2-2 0,3 1 15,2 1-15,0 0 0,2 2 16,-20 1-16,13-1 0,0 2 15,-1-1-15,0 1 0,0-1 0,-1 2 16,-1-1-16,1-1 0,-9 2 16,8-1-16,2 1 0,-2 2 15,-1-2-15,-2 1 0,0-1 16,-2 0-16,-1 0 0,0 0 16,24 11-16,-9 1 0,-19-14 15,0 0-15,0 0 0,0 0 16,0 0-16,0 0 0,0 0 0,0 0 15</inkml:trace>
  <inkml:trace contextRef="#ctx0" brushRef="#br0" timeOffset="1883.81">2345 5247 0,'0'0'0,"0"0"0,1 3 0,1 9 0,0-4 0,-1 0 16,-1-8-16,0 15 0,-1-6 16,1-9-16,-2 16 0,1-6 0,0 1 15,0 0-15,-1-1 0,1 1 16,-1 0-16,2 1 0,0-12 15,5 29-15,-5-29 0,2 9 16,0 0-16,0-1 0,0-1 16,0 0-16,0-2 0,-2-5 15,0 0-15,13 34 0,-12-38 16,0-5-16,-1-3 0,1 0 16,1-3-16,1-1 0,1-1 0,3-1 15,0-2-15,3-2 0,4-1 16,0 0-16,2 1 0,0 1 15,2 2-15,-2 0 0,1 2 16,-8 8-16,2-2 0,1 0 16,-2 4-16,-3 3 0,1 0 15,-4 1-15,0 2 0,-1 0 16,0 0-16,1 0 0,-3 0 16,3 1-16,2-2 0,18 8 0,-11 2 15,-6-1-15,-4-4 0,0 1 16,0 0-16,-1 0 0,1 1 15,-3-5-15,4 4 0,-1 1 16,-1 1-16,0-2 0,0 0 16,0 0-16,-1-1 0,5 24 15,-5-11-15,-1-6 0,0-4 0,0 0 16,0-6-16,-1 6 0,1-6 16,0 0-16,0 0 0,0 0 15,0 0-15,0 0 0,0 0 16,0 0-16,0 0 0,0 0 15,0 0-15</inkml:trace>
  <inkml:trace contextRef="#ctx0" brushRef="#br0" timeOffset="2148.77">2834 5318 0,'0'0'0,"0"0"0,2 4 0,-2-4 0,0 0 0,0 0 16,0 3-16,0-3 0,0 0 16,2 28-16,-1-21 0,2 3 0,-3-10 15,8 18-15,-5-8 0,1-3 16,-1 1-16,-3-8 0,4 7 16,-5-10-16,0-1 0,-4-9 15,2 5-15,3 8 0,0 0 16,0 0-16,0 0 0,0 0 15,0 0-15,0 0 0,0 0 16</inkml:trace>
  <inkml:trace contextRef="#ctx0" brushRef="#br0" timeOffset="2334.42">2945 4994 0,'0'0'0,"0"0"0,0 0 0,0 0 0,0 0 16,0 0-16,0 0 0,3 28 15,-2-23-15,1 0 0,0 3 16,1 0-16,-3-8 0,0 0 0,4 9 16,-4-9-16,0 0 0,0 0 15,0 0-15,0 0 0,0 0 16,0 0-16,0 0 0,0 0 16</inkml:trace>
  <inkml:trace contextRef="#ctx0" brushRef="#br0" timeOffset="2911.84">3142 5177 0,'0'0'0,"0"0"15,0 0-15,0 0 0,0 0 0,0 0 16,0 0-16,0 0 0,3 27 15,-3-27-15,1 12 0,0-5 16,0 2-16,1 3 0,-1 0 0,1 2 16,0 1-16,-1 0 0,-2 1 15,-2-1-15,-1-1 0,0 1 16,4-15-16,-2 8 0,0 1 16,0-2-16,1 0 0,1-7 15,0 0-15,0 0 0,-8 40 16,7-42-16,1-2 0,1-1 0,2-3 15,2-2-15,2-4 0,0-1 16,4-1-16,0-4 0,1-1 16,3-3-16,0 0 0,2-1 15,-1 2-15,3 1 0,0 2 16,-2 3-16,-6 9 0,0 0 16,1 2-16,-2 2 0,-2 3 15,-3-1-15,0 1 0,-1 1 16,0 0-16,-2-1 0,1 1 0,4 1 15,-5-1-15,5 1 0,0 3 16,2 2-16,-1 5 0,-3 2 16,-2-1-16,-1 1 0,0 1 15,-1 9-15,-1-1 0,0-4 16,-2 1-16,0-1 0,0-3 16,2-1-16,-1-1 0,1-5 0,0-4 15,0 0-15,0-1 0,0 4 16,0-7-16,0 9 0,2 32 15,-2-41-15,0 0 0,0 0 16,0 0-16,0 0 0,0 0 16</inkml:trace>
  <inkml:trace contextRef="#ctx0" brushRef="#br0" timeOffset="3763.31">3785 5152 0,'0'0'0,"0"0"0,0 0 0,0 0 16,-2-3-16,2 3 0,0 0 15,0 0-15,-4-2 0,-21-8 16,19 12-16,-3 2 0,1 2 16,0 1-16,0 0 0,-1 1 0,1 0 15,-1 1-15,-3 2 0,2 1 16,0 1-16,1 4 0,9-17 15,-6 11-15,1 0 0,1 1 16,0-1-16,1 0 0,0-1 16,1 0-16,2 0 0,0-2 15,0 1-15,4 7 0,2-3 16,-1-5-16,0-3 0,1 1 16,4 0-16,53 3 0,-53-12 0,0-2 15,1-3-15,-1-2 0,-1-3 16,1-1-16,-1-3 0,-1-2 15,1-2-15,1-3 0,1-1 16,1 2-16,-2 0 0,-3-2 16,-1 2-16,-1 1 0,-3 4 15,0 2-15,-2 3 0,0 3 16,0 10-16,0 0 0,0 0 0,-2-7 16,2 12-16,0 3 15,2 4-15,-1 1 0,0 3 0,-2 3 16,-2 1-16,-2 3 0,1 2 15,-1 2-15,0-2 0,1-9 16,-1 9-16,-3 1 0,2 0 16,0 1-16,2 0 0,-2-3 15,0 2-15,0-2 0,0-1 0,1-1 16,1-1-16,-2-1 0,-1 2 16,0 0-16,-2 0 0,1-3 15,-1-1-15,2-3 0,-3 1 16,-2 2-16,3-6 0,0 0 15,3-3-15,-2-2 0,4-1 16,0-2-16,1-2 0,1-1 16,0 1-16,0 0 0,1-2 0,-1 1 15,-2 0-15,-14-19 0,16 13 16,1-1-16,1 1 16,0-2-16,3-14 0,20-38 0,8 4 15,-7 18-15,-5 9 0,-1 5 16,-1 0-16,3 1 0,7-6 15,-10 9-15,1 0 0,-3 1 16,0 2-16,-2 0 0,0 3 16,-4 0-16,-1 3 0,-1 2 0,-7 8 15,0 0-15,0 0 0,0 0 16,0 0-16,0 0 0,0 0 16,0 0-16,0 0 0,0 0 15,0 0-15,0 0 0,0 0 16,0 0-16,0 0 0,0 0 15,0 0-15</inkml:trace>
  <inkml:trace contextRef="#ctx0" brushRef="#br0" timeOffset="5984.07">4768 4974 0,'0'0'0,"0"0"0,0 0 0,0 0 0,0 0 16,0 0-16,18-24 0,-14 18 15,-3-1-15,-1 1 0,-1 0 16,-1 1-16,0-1 0,2 6 16,-7-6-16,2 4 0,-2 1 15,-3 1-15,-1 1 0,-2 0 16,-2 1-16,-1 1 0,-3 1 0,0 1 15,0 3-15,0-1 16,1 1-16,18-8 0,-14 6 0,-11 7 16,5-2-16,3-1 0,5-1 15,1 0-15,3-2 0,1 0 16,2 0-16,0-1 0,0 0 16,2-2-16,2 0 0,-2 1 15,2-1-15,0-1 0,1-1 16,-1 1-16,1-2 0,-1 5 0,21 34 15,-4-23-15,-2-6 0,-1-1 16,1-2-16,41 17 0,-40-21 16,-15-4-16,3 2 0,10 3 15,30 9-15,-43-14 0,0 0 16,9 2-16,-3 1 0,-1-1 16,1-1-16,-2 1 0,0 0 15,-1-1-15,1 0 0,-1 0 16,1 1-16,0 2 0,1-1 0,-4-2 15,2 2-15,-3 32 0,-1-33 16,-12 25-16,8-19 0,-2 3 16,-6 4-16,-4 3 0,0-4 15,3-3-15,3-4 0,0 0 16,-1 2-16,0-2 0,3-1 16,2-2-16,-1 1 0,-1 1 15,3-4-15,1 1 0,1 0 0,1-2 16,-1 1-16,2-1 0,-2 0 15,2 0-15,0 0 0,-17 5 16,19-6-16,0 0 0,0 0 16,0 0-16,0 0 0,0 0 15,0 0-15,-2 1 0,-17-2 16,19 1-16,0 0 0,0 0 16,0 0-16,0 0 0,0 0 0,0 0 15,0 0-15,0 0 0,0 0 16,0 0-16,-1 0 0</inkml:trace>
  <inkml:trace contextRef="#ctx0" brushRef="#br0" timeOffset="6508.81">5247 5193 0,'0'0'0,"0"0"0,3-2 0,8-5 0,-2 3 0,-9 4 15,22-7-15,-9 4 0,-13 3 16,28-3-16,-13 3 0,-2 0 16,2 0-16,-1 0 0,-1 1 0,1 1 15,-14-2-15,24 3 0,-24-3 16,27 5-16,-27-5 0,0 0 16,0 0-16,0 0 0,0 0 15,0 0-15,0 0 0,0 0 16,0 0-16,0 0 0,0 0 15,0 0-15</inkml:trace>
  <inkml:trace contextRef="#ctx0" brushRef="#br0" timeOffset="6767.2">5130 5417 0,'0'0'0,"0"0"0,15-4 15,2 1-15,-1 0 0,1-1 16,-1 0-16,1 1 0,1 0 16,0 2-16,1 1 0,-19 0 0,11 0 15,0 0-15,1 0 0,-1 0 16,-1 0-16,1 0 0,-1 1 16,0-1-16,1 2 0,-9-2 15,6 0-15,-3 1 0,7-1 16,-9 0-16,6 1 0,-8-1 15,40-3-15,-25-1 0,-9 1 16,-4 0-16,-3 3 0,0 0 0</inkml:trace>
  <inkml:trace contextRef="#ctx0" brushRef="#br0" timeOffset="7388.78">5871 4949 0,'0'0'0,"0"0"0,-2-2 0,2 2 0,0 0 0,0 0 16,0 0-16,0 0 0,0 0 16,0 0-16,0 0 0,-1 3 15,-1 0-15,-3 25 0,6-22 0,2 0 16,1 3-16,0-2 0,1 2 15,0 0-15,0 0 0,0 2 16,1 0-16,-1 1 0,0-2 16,0 1-16,0-2 0,0-1 15,0-2-15,-5-6 0,0 0 16,0 0-16,0 0 0,0 0 16,0 0-16,0 0 0,0 0 0,0 0 15,0 0-15,0 0 0,0 0 16,0 0-16,0 0 0,0 0 15,0 0-15</inkml:trace>
  <inkml:trace contextRef="#ctx0" brushRef="#br0" timeOffset="7593.53">5937 4887 0,'0'0'0,"0"0"0,2 4 0,-1-1 15,2 1-15,11 14 0,-7-9 16,0 0-16,2 1 0,2 0 15,-2 2-15,0 0 0,0 1 16,-1 0-16,-1 1 0,0 0 16,-7-14-16,4 9 0,0-2 15,-1 0-15,0-1 0,-3-6 16,0 0-16,0 0 0,0 0 0,0 0 16,2 5-16,-1-1 0,0-2 15,0 0-15,0 1 0</inkml:trace>
  <inkml:trace contextRef="#ctx0" brushRef="#br0" timeOffset="9672.44">6378 4984 0,'0'0'0,"0"0"0,0 0 0,0 0 0,-1 5 0,-4 17 15,3-13-15,0 1 0,0 2 16,0 0-16,0 2 0,-2 2 15,2 2-15,-1-2 0,0 1 16,3-17-16,-2 11 0,1-1 16,0 1-16,-1 0 0,1 0 15,1 0-15,-1 1 0,0 0 0,1-9 16,0 11-16,-1 0 0,1 2 16,0-1-16,0-2 0,0 1 15,0 0-15,-1-2 0,0 23 16,1-29-16,0 3 0,-1-5 15,1 2-15,0-2 0,-1 0 16,1-2-16,0 2 0,-9 14 16,9-18-16,0 0 0,0 0 15,0 0-15,-1 0 0,1 1 0,-1-1 16,1 0-16,-1 0 0,1-1 16,0 0-16,-1-1 0,1 1 15,38-147-15,-34 130 0,-1 1 16,2 1-16,1 3 0,2 0 15,2 4-15,-2 0 0,1 0 16,0 1-16,0 1 0,0 2 16,-1 2-16,2 1 0,-1 1 0,0 2 15,0 1-15,0 0 0,-9-2 16,13 6-16,-13-6 0,5 3 16,0 1-16,-1 0 0,0 1 15,-2-2-15,1 2 0,2 4 16,0 1-16,2 4 0,-2 1 15,-3-4-15,-1-5 0,0 4 16,0 1-16,-1-5 0,0 3 16,-1 5-16,0 3 0,0-1 0,-1 0 15,1-3-15,0-4 0,1-1 16,-1-1-16,0-1 0,1 0 16,-1-3-16,1 2 0,0-2 15,-1 26-15,2-16 0,-1-6 16,0-7-16,0 0 0,0 0 15,0 0-15,0 0 0,0 0 0,0 0 16,0 0-16,0 0 0,0 0 16,0 0-16,0 0 0,0 0 15,0 0-15,0 0 0</inkml:trace>
  <inkml:trace contextRef="#ctx0" brushRef="#br0" timeOffset="9947.06">6764 5253 0,'0'0'0,"0"0"0,0 0 0,1 12 0,-1 1 0,0 1 0,-1 1 0,-2 1 16,-1 2-16,4-18 0,-6 33 0,4-16 16,0-2-16,1 0 0,1-2 15,-1-1-15,0-3 0,1-9 16,0 0-16,0 0 0,0 0 15,0 8-15,0-14 0,-1-1 0,1-2 16,-1 0-16,0-3 0,1 5 16,0 7-16,0 0 0,0 0 15,0 0-15,0 0 0,0 0 16</inkml:trace>
  <inkml:trace contextRef="#ctx0" brushRef="#br0" timeOffset="10131.43">6778 5052 0,'0'0'0,"0"0"0,0 0 16,0 0-16,0 0 0,0 0 16,0 0-16,0 0 0,0 0 15,0 0-15,0 0 0,0 0 16,0 0-16,0 0 0,0 0 16,0 0-16,0 0 0,0 0 15,0 0-15,0 0 0,0 0 0,0 0 16,0 0-16,0 0 0,0 0 15</inkml:trace>
  <inkml:trace contextRef="#ctx0" brushRef="#br0" timeOffset="10614.45">7050 4949 0,'0'0'0,"0"0"0,0 0 0,0 0 0,-2 5 0,-2 18 0,4-23 15,-5 17-15,2-8 0,3-9 16,-5 19-16,1-10 0,1 1 16,1-1-16,-1 0 0,1-1 15,1-2-15,1-6 0,0 0 16,0 0-16,0 0 0,0 0 0,0 0 16,0 0-16,0 0 0,0 0 15,0 0-15,0 0 0,0 0 16,0 0-16</inkml:trace>
  <inkml:trace contextRef="#ctx0" brushRef="#br0" timeOffset="10909.26">7232 4847 0,'0'0'0,"0"0"0,0 0 0,-1 3 16,-1 1-16,-6 15 0,6-12 15,0 2-15,1 1 0,0 1 16,1-11-16,-4 20 0,0-12 16,-1 0-16,1-1 0,0 1 0,-1 1 15,1 0-15,0-1 0,1 3 16,0-1-16,-1 0 0,0-1 16,0-1-16,0-2 0,4-6 15,0 0-15,0 0 0,0 0 16,0 0-16,0 0 0,0 0 15,0 0-15,0 0 0,0 0 16,0 0-16,0 0 0,0 0 16</inkml:trace>
  <inkml:trace contextRef="#ctx0" brushRef="#br0" timeOffset="11984.84">7477 4963 0,'0'0'0,"0"0"0,0 0 0,0 0 0,0 0 0,0 0 16,0 0-16,0 0 0,0 0 15,0 0-15,0 0 0,0 0 16,0 0-16,0 0 0,0 0 0,0 0 15,0 0-15,0 0 0,0 0 16,0 0-16,0 0 0,0 0 16,0 0-16,0 0 0,0 0 15,0 0-15,0 0 0,0 0 16,0 0-16,0 0 0,0 0 16,0 0-16,0 0 0,0 0 15,0 0-15,0 0 0,0 0 0,0 0 16,0 0-16,0 0 0,-3-3 15,3 3-15,0 0 0,-3-3 16,3 3-16,0 0 0,-4-1 16,4 1-16,0 0 0,-2 4 15,-19 25-15,21-26 0,0-3 16,0 0-16,0 8 0,0-8 16,0 0-16,3 9 0,-1-7 0,1 1 15,0-1-15,1 0 0,1 0 16,0-2-16,-1-2 0,-1 0 15,0-1-15,-1 0 0,1 0 16,0 1-16,-1 0 0,0-1 16,-2 3-16,0 0 0,0 0 15,0 0-15,0 0 0,-1-5 16,0 1-16,0-1 0,-1 1 16,1 1-16,0 0 0,-2 0 0,0 1 15,0 1-15,1 1 16,-1-2-16,0 2 0,1 0 0,0 2 15,0-1-15,0 3 0,-7 16 16,9-20-16,0 0 0,0 0 16,0 0-16,0 0 0,0 0 15,0 0-15,0 0 0,0 0 0,0 0 16,0 0-16,0 0 0,0 0 16,0 0-16,0 0 0,0 0 15,0 0-15</inkml:trace>
  <inkml:trace contextRef="#ctx0" brushRef="#br0" timeOffset="12820.51">7485 5372 0,'0'0'0,"0"0"0,0 0 0,0 0 0,0 0 0,0 0 15,0 0-15,0 0 0,0 0 16,0 0-16,0 0 0,0 0 0,0 0 16,0 0-16,0 0 0,0 0 15,-33 31-15,29-26 0,4-5 16,-11 13-16,4-6 0,-1 2 16,0 2-16,-2 1 0,2 2 15,0 0-15,8-14 0,-6 10 16,-1-1-16,2 1 0,-1 0 15,1-1-15,-1-1 0,6-7 0,-5 6 16,-3 4-16,4-6 0,0 1 16,1-2-16,0 0 0,2-2 15,-1 2-15,0-3 0,0 2 16,-6 5-16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24.9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388 129 7533,'-48'0'90,"-9"0"90,52 0 179,-14-9-179,19 7-540,-19-7 1,14 9 179,-33 0-90,14 0 360,-19 0-90,19 0 0,5 0-90,0 9 90,14 3 0,-33 28 0,33-4 90,-14 37 0,19-17-90,0 9 0,0-22 0,19-2 0,5-27 0,19 6 90,0-20-90,0-10 0,0-2 0,38-39-90,-47 23 0,17-19 0,-6-4 90,-36 8 0,21-8 0,-2 2-90,-24 10 90,15-30 0,-19 52 180,0-21-180,-19 35 0,15-6 90,-35 18-90,35 22 0,-16-4 270,20 42-90,0-30-1,0 41-179,0-31-90,20 22 90,-16-35-359,54 14 179,-30-35-90,54 3 180,-54-18 90,30-9 0,-15-12 0,24-12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25.5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8792,'0'12'-450,"19"-3"540,-15-9-270,35 0 90,-15 0 90,0 0 0,-5 0-629,0 0 539,-14 0-720,52 0 720,-47 0-359,47 0 269,-52 0 180,14 0 0,-19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25.81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0 7892,'24'24'180,"-4"-6"-180,-1-18-1169,24 0 989,-15-9-90,11 7 90,-20-8 1,-14 10 179,52 0 0,-28-9 0,33-3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24:52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 13955 0,'0'0'0,"0"0"0,0 0 0,0 0 0,0 0 0,0 0 16,0 0-16,46-9 0,-40 10 15,-1 2-15,1 7 0,-3-4 16,-3-6-16,0 0 0,0 0 16,0 0-16,0 0 0,0 0 15,0 0-15,0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26.31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65 7533,'24'12'359,"-5"-2"1,-19-10-1079,0 0 449,19 0 180,5 0 0,19-10-180,0 8 180,-19-8-90,14 10 270,-14-10-90,19 8 0,-19-8-360,53 1-488,-44 7 0,49-17 0,-39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26.8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0 7533,'0'12'0,"0"-2"180,19-10-1,-14 0-808,14 0 449,-19 0 0,0 0 90,0 9 180,0-7 0,0 36-90,0-12 270,0 28 0,0-22-270,0 29 90,0-42 0,0 38 0,0-52-270,0 14 270,0-19-90,0 0 0,0-9-180,19 6 0,-14-16 180,33 17 0,-33-17-180,14 16 0,0-7 180,-14 1-90,14 7-180,19-17 90,-9 17 180,33-8-90,-38 10 90,34 10 90,-30 1-180,35 21 90,-40-9 0,-3 18 0,-20-17 0,19 7 0,-14 0 0,-5 12 270,-5-7-90,-72 14 0,63-35 90,-82 13-90,87-25-90,-87 6 90,62-9-270,-15-8 0,-2-3 0,3-3 90,5-27 0,24 17 0,19-7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29.09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0 173 6993,'67'0'270,"-24"0"-360,-23 0 180,-1 0 0,-15 0-90,16 0 0,-1 0 0,-14 0 90,33 0-270,-14 0 180,0 0 90,-5 0-180,38 0 90,-23 0 0,15 5 0,2 0-90,-3-3 180,14 7-90,-19-9-90,38 0 90,-28 0 45,-1 0 0,-3 0-45,-21 0 0,49 0 0,-49 0 0,35 0 0,-20 0 180,38 0-180,-47 0 45,23 0 0,0 0-45,-23 0 0,15 0 0,2 0-180,-3 0 180,14 0 0,-19 0 0,20 0 0,-35-9 90,68 7-90,-63-8 0,49 0 0,-20 8 0,-14-8-90,-5 10 90,33 0 0,-42 0-45,15 0 0,2 0 45,-3 0 0,14 0 0,20-10-90,-49 8 90,44-7 0,-15 9 0,-29 0-90,25 0 0,-1 0 90,-23 0 0,15 0 0,2 0 0,-3 0 0,14-10 0,0 8 90,-14-8-90,-5 10 180,53-9-180,-77 7 0,37-4 0,3 2 90,-31 4-180,35 0 180,-40-10-180,35 8 90,-49-8 0,68 10 90,-48 0 0,33 0-90,-19-10 0,0 8 0,0-8 90,19 10-90,-33 0-180,28 0 180,-52 0 0,53 0 0,-49 0-90,48 0 90,-52 0 180,53 0-180,-49 0 90,49 0-90,-54 0 180,35 0-360,-15 0 270,19 0-90,0 0-180,-19 0 180,14 0-3392,-33 0 3482,33 0 0,-14-9 0,0 7-180,14-8 90,-33 10-90,14 0 90,0 0-90,-14 0 90,33 0 0,-14 0 90,0 0-90,14 0 0,-33 0 3572,14 0-3572,-19 0 0,19 0 0,-14 0 0,14 0 0,0 0 0,-14 0 0,14 0 90,-19 0-90,19 0 0,-14 0 0,14 0 359,-19 0-1618,0 0 1079,0-9 90,0 6 0,0-7-90,0 10 180,19 0-269,-14 0-1,14 0 270,0 0 0,-14 0 0,34 0 0,-16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35.6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7713,'24'12'-720,"-5"16"990,-19-13-270,0 25 90,0-16-180,20 16 180,-16-6-90,15 19 90,-19 2 90,0 10 0,0-10-91,20 7 1,-16-17 90,16 46-270,-20-48 90,19 55 0,-15-79 90,16 38-90,-20-42 90,0 6-90,0-11 180,0-10-180,0-10-270,-20-11 360,16-3-450,-15-36 360,19 31-89,0-49-1,0 49-90,0-40 180,0 42-90,0-33-90,19 34 180,5-24 0,0 26-180,14-7 180,-33 10-90,33 9 0,-33 2 0,52 10 90,-47 0 0,47 10 90,-52 2-180,33 28 90,-33-14-90,14 25 180,-19-28 0,19 37 0,-14-41 0,14 38-90,-19-52 180,-19 34-180,14-34 90,-52 33-90,28-23 0,-33 6 90,38-11 180,-34-1-270,49-6 0,-68 5 0,49-8-90,-35 0 90,40 0-360,3-8 360,40-5 0,-16-8 0,15-1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38.7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1227 7892,'19'12'-179,"5"-2"89,19-20 0,-19 8 90,14-8 0,-14 1 0,19-3 0,0 0 0,38-16 0,-28 23 0,7-13 0,0-3 0,-8 7 0,17-7 0,1 1 0,-13 6 45,22-6 0,0 1 135,-21 5-731,11 0 1,0-3 550,-16-4-137,16 4 0,1 3 137,-13-1 45,5 0 0,-4 2-135,-30 10 128,68-26-38,-82 25 90,63-15 0,-72 9 1018,71-2-1108,-42 0 690,47-7-690,-57 16-270,33-6 438,-47 0-348,66-4 90,-47 1 90,33 3 0,-38-1-180,72-2 180,-77 0 90,46-4 0,4 4-90,-36 7-45,17-9 0,1-1 135,-3 3-90,3 3 0,-2-3 0,-15-10 0,42 10 90,-52-7-90,38 17 0,-33-8 0,47 1 0,-66-3 0,86 0 0,-82-8 0,63 18 0,-53-7-90,19-1 90,0 8 0,-19-8 180,14 0-90,-14 8-180,19-17-90,19 17 180,-14-17 0,14 7 0,-19-1-90,19-6 270,-33 17-90,9-7-90,-19 9 0,-14 0 90,14-10 0,-19 8-90,19-8 0,-14 10 0,33 0-90,-33 0 180,33 0-90,-33-10-90,34 7 90,-35-6 0,35 9 0,-35 0 270,54-9-180,-49 6-90,87-16 0,-82 8 0,63-2 90,-72 4-3842,33-1 3752,-14 8-90,19-17 180,0 16-180,-19-7 180,-5 10-90,-19 0 0,0-9 90,0 7-90,19-7 3302,-14 9-3302,14 0 0,-19 0 90,0 0-90,0-10 0,0 8-90,0-8-180,0 10 270,0-10 0,0 8-90,0-8-269,0 10 269,-19 0 180,14-9-90,-14 6-90,19-6 90,-19 9 90,14 0-90,-33 0 0,14-9 90,-19 6-90,-38-7 0,47 10 0,-42 0 0,52 0 89,-39 0-89,35 0 0,-30-10 90,54 8 0,-16-8-90,20 10 180,-19-9-180,14 7 90,-14-7-90,38 9-180,-14 0 0,34 0 90,-16 0 1,1 0-181,72-10 180,-58 7 45,14-2 0,-3 0 45,-25 5 0,33 0 0,-47 0 90,47 0-3482,-52 0 3392,14 0 0,0 0-180,-14 10 180,14-7 0,0 7-90,-14-1 90,14-7 0,-19 7 180,0 11-180,-19-15 3392,14 23-3392,-14-15 90,19 17 0,-19-6 0,14 17-90,-14-17 180,0 35-91,-5-39 181,0 46-270,-14-49 90,33 24 0,-14-19-180,19 9 90,0-17-270,0 15 91,0-27-1,0 8-23,0-10 1,-19-10-1,-5-2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40.3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6543,'0'35'-270,"0"-6"180,0-19 90,0-8 90,0 17 0,0-7-90,0-1 90,0 9 0,0-8-90,0 9 0,0 1 0,0-1-360,0 1 360,0-1 0,19-9 0,-14 8 0,14-8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29:40.70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7263,'0'24'-810,"0"5"900,0-17-90,0 9 0,0-9 90,0 8-90,0-9 0,19 11 0,-15-1-90,16 11 0,-1-9 90,5 28 0,0-25 0,-5 14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00.3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44 7443,'24'-25'180,"-4"6"-270,-20 19 90,0 0-90,0 10-90,0 2 270,0 9 0,0 11-180,0-8 180,0 17 0,19 30-90,-15-18 90,16 11 0,-1 0-90,-14-8 89,14 13 1,0 0 0,-14-13-45,14-5 0,0-3-135,-14-12-89,33 33 268,-33-49-178,33 27 89,-33-44 359,14 7-359,-19-10 180,0-10-180,0-2-360,0-28 360,-19 13 0,14-33 0,-14 34 90,19-62-180,0 46-89,0-41 179,0 51 0,19-39 0,-14 50 0,14-47-90,0 64-180,5-25 270,19 27-90,-19-17 90,14 17-180,-14-8 180,0 20-90,33 12 90,-28 1-90,14 18 90,-24-18-90,0 28 90,-14-25 270,14 43-270,-19-40 0,0 30 90,0-34-90,-19 15 180,14-15-180,-71 25 0,42-33 90,-15 7 0,-2 0-90,3-10-90,-14 16-90,19-17-270,0-4 450,19-9 0,-14 0 0,52-9 0,-9-3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06.56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6543,'19'34'270,"-14"-4"-270,14-8 0,-19 9 0,0-7 180,0 7 0,0 1-90,0-8-180,0 6 90,0-7 90,0-3-270,0 21 180,0-25-90,19 33-180,-14-44 0,33 23 180,-33-25 90,14 6 0,-19-9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10.1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22 7533,'0'-21'0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27:34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8585 6241 0,'0'0'0,"0"0"0,0 0 0,0 0 0,3-2 0,12-1 0,-4 5 15,1-2-15,7 0 0,6 1 16,-3 1-16,7 0 0,6 1 16,8 3-16,5 1 0,8 2 15,4 1-15,5 1 0,1 2 16,3 0-16,-3 1 0,-2-1 15,-5 1-15,-7-4 0,-7 1 16,-7-3-16,-2 1 0,-4-1 0,-4-1 16,-24-6-16,20 5 0,1-1 15,-5 1-15,16 2 0,-28-5 16,-8-3-16,0 0 0,0 0 16,0 0-16,4 0 0,-2 1 15,-2-1-15,4 0 0,-6-8 16,-1 6-16,-13-7 0,11 7 15,1 0-15,0 1 0,-1-1 0,2 0 16,-16-6-16,9 4 0,4 1 16,1 1-16,2 1 0,-2-1 15,5 2-15,0 0 0,0 0 16,0 0-16,0 0 0,0 0 16,0 0-16,0 0 0,0 0 15,0 0-15,0 0 0,0 0 16,0 0-16,0 0 0,0 0 15,0 0-15,-1 0 0,-1 0 0</inkml:trace>
  <inkml:trace contextRef="#ctx0" brushRef="#br0" timeOffset="2708.01">12158 6227 0,'0'0'0,"0"0"0,-15-11 0,15 11 0,0 0 0,0 0 0,3-3 16,-1 0-16,10-13 0,-9 12 16,1 0-16,4 2 0,5 1 15,5 0-15,-18 1 0,17 1 16,7-1-16,5 1 0,7 0 15,-35-1-15,42 3 0,18 1 16,6 1-16,9 1 0,1 0 0,5 1 16,4-1-16,3 1 0,2 2 15,2-2-15,1 1 0,0 0 16,0 1-16,-1-1 0,-2 0 16,-2 0-16,-3 0 0,-3-1 15,-4 0-15,-7-2 0,-6 1 16,-4-2-16,96 5 0,-102-7 15,-23-2-15,-8-1 0,-7-1 0,-7 1 16,-4 1-16,-2-2 0,4 0 16,-5 2-16,0-2 0,-2 2 15,4-3-15,-6 3 0,2 0 16,0-1-16,-1 1 0,10-10 16</inkml:trace>
  <inkml:trace contextRef="#ctx0" brushRef="#br0" timeOffset="4586.46">17098 6245 0,'0'0'0,"0"0"0,44-4 0,-6-1 0,6 2 16,7-1-16,8 3 0,12 0 15,12 2-15,8 1 0,8 1 16,10 2-16,6 0 0,8 2 16,6 0-16,3 1 0,1 0 15,1 2-15,-1 2 0,-2 2 16,-4 1-16,-4 3 0,-4 1 15,-9 1-15,-9-1 0,-7 4 0,-6 2 16,-10-1-16,-10-1 0,-11-3 16,-57-20-16,0 0 0,49 19 15,34 14-15,-83-33 0,0 0 16,0 0-16,0 0 0,0 0 16,0 0-16,0 0 0,0 0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10.7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6813,'0'33'360,"0"8"-180,0-8 0,0 20-90,0-8-3550,0 27 3730,0-15-270,0 17 90,0-9 190,0 19-190,0-15 0,0 15 90,0-10 687,19-16-1406,5 33 539,0-41-270,14 41 180,-33-54 1261,14 24-1531,-19-47 601,0 6-241,0-20 0,-19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11.1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43 88 7892,'-24'-22'270,"5"10"-629,19 2 269,0 10 90,19 0 0,-14-9-90,14 6 180,-19-6-90,20 9 90,3-10-180,20 8 90,1-8-450,-1 20 360,19-8-360,5 8 270,-19-10-449,47 0 539,-80 0 90,61 0 0,-52-10 0,19-2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11.5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6903,'0'45'-180,"0"-4"180,0-11 90,0-5-270,0 6 0,0-10 180,0 1-180,0-1 1,0 1 89,0 9-90,0-7 180,0-3 0,0-1 0,0-8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2T19:30:11.78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44 0 7353,'0'45'0,"0"6"-540,0-27 270,0 17 180,0-18 270,0 18-180,0-8 0,0 1 0,0 7-90,0-18-90,0 8 180,0-9 0,0 9 0,-19-7 0,-5 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20:30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 5357 0,'0'0'0,"0"0"0,0 0 0,0 0 0,-5-1 16,5 1-16,0 0 0,0 0 15,0 0-15,0 0 0,0 0 16,0 0-16,0 0 0,0 0 16,0 0-16,0 0 0,0 0 15,0 0-15,0 0 0,-17 33 16,23-23-16,-1 0 0,1 2 0,-1 2 16,0 1-16,0 2 0,0 0 15,-5-17-15,4 13 0,2 1 16,-2 0-16,1 2 0,-5-14 15,5 15-15,0 7 0,2 3 16,1 1-16,-2 1 0,-1 0 16,1-1-16,0 1 0,13 59 15,-11-46-15,-3-15 0,1-3 16,-2-2-16,0 0 0,-1-4 0,0-3 16,0-3-16,-1-1 0,1-3 15,-1-2-15,-1-2 0,0-1 16,-1-3-16,2 5 0,5 4 15,-7-12-15,0-2 0,-1-1 16,0 0-16,1 3 0,-1-2 16,0 1-16,1-1 0,-1 1 0</inkml:trace>
  <inkml:trace contextRef="#ctx0" brushRef="#br0" timeOffset="255.94">1537 5218 0,'0'0'0,"0"0"0,0 0 0,0 0 0,0 0 0,0 0 16,0 0-16,0 0 0,0 0 15,0 0-15,0 0 0,4 2 16,-4-2-16,17 7 0,-8-4 0,-9-3 16,0 0-16,0 0 0,0 0 15,0 0-15,0 0 0,0 0 16,0 0-16</inkml:trace>
  <inkml:trace contextRef="#ctx0" brushRef="#br0" timeOffset="946.29">1849 5527 0,'0'0'0,"0"0"0,0 0 0,4 19 0,2 1 0,0-1 16,0 1-16,0-1 0,-1 0 15,1 1-15,1-2 0,-7-18 16,4 12-16,-1-1 0,0 0 15,0-1-15,0-1 0,-1 0 0,0-2 16,0 2-16,0-3 0,-1 0 16,-1-6-16,0 0 0,0 0 15,0 0-15,3 26 0,-6-32 16,0-3-16,0-2 0,0-1 16,-1-4-16,0 0 0,0-2 15,0-2-15,-1 1 0,4 6 16,1 13-16,0 0 0,-2-18 0,-8-71 15,7 68-15,2-1 0,1 0 16,3 1-16,1-1 0,1 2 16,2 1-16,3 1 0,0 1 15,-5 10-15,2-4 0,3 0 16,0-1-16,0 3 0,1 1 16,-2 2-16,1 1 0,-1 2 15,-2 0-15,1 2 0,-1 0 0,-1 1 16,0 0-16,6 1 0,14 7 15,4 8-15,-5 3 0,-3 4 16,-5-1-16,-2 0 0,-2 1 16,-1 2-16,0 0 0,-1 2 15,-1-1-15,0 3 0,-2 0 16,0 1-16,-1-1 0,-2 0 16,-1-1-16,0-2 0,0-1 15,0 0-15,0 0 0,-1-5 16,2-1-16,0 0 0,0-1 0,0-1 15,-1-4-15,-1-5 0,-1-1 16,0-1-16,0-1 0,-1-1 16,0-1-16,0 0 0,-1-3 15,2 5-15,1 2 0,-4-12 16,-2-2-16,1 0 0,-2 0 16,0-4-16,2 6 0,0-1 0,1 2 15,-1-1-15,2 5 16,0 0-16,0 0 0,0 0 0,0 0 15</inkml:trace>
  <inkml:trace contextRef="#ctx0" brushRef="#br0" timeOffset="1287.33">2485 5181 0,'0'0'0,"0"0"0,0 0 0,0 0 0,2 3 15,1-1-15,8 14 0,-7-8 16,2 2-16,-1 2 0,0 4 16,0 2-16,0 2 0,-5-20 15,3 17-15,0 1 0,0 0 16,1 2-16,-4-19 0,2 19 16,2 6-16,0 2 0,0-1 0,0 0 15,0-3-15,1 2 0,1-2 16,-1-1-16,-1-3 0,-1-1 15,1-2-15,-2-3 0,1-2 16,3 20-16,-4-26 0,-2-6 16,0 0-16,1 6 0,-1-1 15,-6 4-15,-1-11 0,-3-6 0,6 4 16,0 0-16,1 0 0,-2 0 16,4 2-16,-1-1 0,2 3 15,0 0-15,0 0 0</inkml:trace>
  <inkml:trace contextRef="#ctx0" brushRef="#br0" timeOffset="1582.66">2399 5421 0,'0'0'0,"0"0"0,0 0 16,4 0-16,9 0 0,-2 1 0,1-2 16,1 0-16,2-2 0,3-1 15,0 1-15,3-3 0,-21 6 16,15-4-16,1 1 0,0 0 15,1 0-15,-16 3 0,16-3 16,4-1-16,2 1 0,-1-1 16,-1 1-16,1 0 0,-2 2 15,-3-1-15,1 2 0,-2-1 0,0 1 16,-2 0-16,0 0 0,-5 0 16,24-1-16,-26 0 0,-2 1 15,5-1-15,0 0 0,0 0 16,20-4-16,-30 5 0,0 0 15,0 0-15,0 0 0,0 0 16</inkml:trace>
  <inkml:trace contextRef="#ctx0" brushRef="#br0" timeOffset="2361.67">3657 5404 0,'0'0'0,"0"0"0,0 0 0,-1-2 0,-2-1 16,-11-11-16,8 10 0,0-1 0,-3 0 15,9 5-15,-17-9 0,8 5 16,-3 0-16,-1 0 0,-3 3 16,0 0-16,-1 3 0,2 1 15,-2 2-15,17-5 0,-10 5 16,0 0-16,-2 1 0,2 2 15,1 1-15,4-5 0,-5 8 0,-1 5 16,-1 4-16,3 1 0,2 1 16,1 0-16,-4 45 0,10-35 15,1-9-15,3-1 0,4 2 16,0-4-16,1-5 16,3 0-16,2-2 0,3 0 0,-2-3 15,1-4-15,-3-2 0,-3-2 16,6 0-16,-5-2 0,0-2 15,4-2-15,5-2 0,-1-8 0,-1-2 16,-2-1-16,9-17 0,-16 16 16,-3-3-16,-1-1 0,-3-3 15,-1-1-15,-3 0 0,1-1 16,1 26-16,0 0 0,0 0 16,0 0-16,0 0 0,0 0 15,0 0-15,0 0 0,0 0 16,0 0-16,0 0 0,0 0 0,0 0 15,0 0-15,0 0 0,0 0 16,-2-11-16,-17-66 0,19 78 16,0 1-16,2 4 0,0 2 15,2 6-15,-1 3 0,-3-17 16,4 15-16,3 17 0,0 2 16,0-2-16,1 1 0,-2-4 15,0 0-15,0-3 0,-2-2 16,2-2-16,-1 0 0,0 1 0,1-1 15,-1-3-15,-1-3 0,1-4 16,-2 0-16,2 1 0,0-1 16,0-3-16,-2-3 0,0-1 15,0 1-15,1-2 0,-2-1 16,0 1-16,-1-3 0,2 2 16,0 0-16,12-8 0,-12 3 15,7-14-15,-8 11 0,-1 5 0,2-7 16,2-4-16,-1 2 0,-2 3 15,0 1-15,0 2 0,-1-1 16,1 2-16,-1-2 0,0 2 16</inkml:trace>
  <inkml:trace contextRef="#ctx0" brushRef="#br0" timeOffset="2705.31">4090 5399 0,'0'0'0,"0"0"0,3-3 0,5-6 0,0 3 0,4 0 0,0 1 16,2 0-16,-1-1 0,-13 6 15,29-12-15,-12 4 0,0 1 16,-17 7-16,11-5 0,3 2 16,-2-1-16,2 1 0,-2-1 15,-11 4-15,12-3 0,1 0 16,2-1-16,-3 1 0,-1 0 0,-3 0 16,3 0-16,-7 1 15,2-1-15,-2 2 0,0 0 0,10-5 16,-2-1-16,-13 7 0,0 0 15,0 0-15</inkml:trace>
  <inkml:trace contextRef="#ctx0" brushRef="#br0" timeOffset="2958.01">4106 5627 0,'0'0'0,"0"0"0,0 0 0,4 1 0,9 3 15,-4-1-15,2 0 0,0-3 16,0-2-16,3 1 0,0-2 16,5 2-16,-1-2 0,1 0 15,-1 0-15,-18 3 0,11-2 16,0-1-16,0 1 0,0 0 0,-1 0 16,0 1-16,-1 0 15,-1-1-15,0 0 0,4-1 0,-2-1 16,-1 1-16,0 0 0,-9 3 15,0 0-15,0 0 0,0 0 16,2-1-16,12-9 0</inkml:trace>
  <inkml:trace contextRef="#ctx0" brushRef="#br0" timeOffset="3913.73">4970 5117 0,'0'0'0,"0"0"0,-3 3 0,-3 5 0,1-1 0,0 1 16,5-8-16,-10 20 0,7-8 16,1 1-16,-1 2 0,0-1 15,-1 0-15,0-3 0,0 1 16,1-1-16,-2-2 0,3-1 0,2 2 15,1-3-15,4 1 0,2-2 16,2 1-16,1-3 0,3-1 16,0 0-16,4-1 0,-17-2 15,10 2-15,1-1 0,3 0 16,18 3-16,5 1 0,-5 0 16,-4 2-16,-2 2 0,0 1 15,0 3-15,-3 2 0,0 3 16,-3 1-16,-1 2 0,0 3 0,-3-1 15,-6-1-15,-2 0 0,-2 1 16,-2 3-16,-1 0 0,-3 0 16,-4 2-16,-3 4 0,-3-3 15,-3-2-15,0-2 0,-2-4 16,-2-1-16,-4 0 0,-1 0 16,-1-3-16,-3-1 0,-1-3 15,0-1-15,-1-4 0,0-1 0,-2-3 16,2-2-16,1-1 0,0-3 15,-2-4-15,-1-2 0,3-3 16,1 0-16,3-2 0,2-1 16,2-3-16,5 2 0,-5-6 15,11 11-15,3 3 0,2 2 16,-1 1-16,3 2 0,-1-1 16,1 1-16,0 0 0,1 2 0</inkml:trace>
  <inkml:trace contextRef="#ctx0" brushRef="#br0" timeOffset="4243.78">4867 5195 0,'0'0'0,"0"0"0,10-4 0,2-1 0,0 0 15,3 1-15,0-1 0,3 0 16,1 1-16,2 0 0,-21 4 16,15-2-16,2-1 0,-1 1 15,0-1-15,-14 2 0,15-2 16,5-1-16,3-1 0,0 1 0,0 1 16,-1 1-16,-2 0 0,1 0 15,-1 1-15,-2 0 0,1 0 16,1 1-16,38-4 0,-32 4 15,-11-2-15,-4 2 0,0 0 16,-7 0-16,2 0 0,-5 0 16,4 0-16,-7 0 0,6 0 15,-6 0-15,3 0 0,1-1 0</inkml:trace>
  <inkml:trace contextRef="#ctx0" brushRef="#br0" timeOffset="4486.81">5806 5378 0,'0'0'0,"0"0"0,0 0 0,0 0 0,0 0 16,0 0-16,0 0 0,0 0 15,0 0-15,0 0 0,0 0 16,0 0-16,0 0 0,0 0 15,0 0-15,0 0 0,0 0 16,0 0-16,0 0 0,0 0 0</inkml:trace>
  <inkml:trace contextRef="#ctx0" brushRef="#br0" timeOffset="4950.03">5727 5760 0,'0'0'0,"0"0"0,0 0 0,0 0 0,0 0 16,0 0-16,0 0 0,0 0 15,3 3-15,0 1 0,-3-4 16,0 0-16,26 27 0,-23-23 16,1 1-16,0 1 0,-1 1 15,1 2-15,-2 2 0,-1 3 0,0 0 16,-1 1-16,0 3 0,-2 1 16,2-19-16,-2 12 0,0 0 15,-1 1-15,-1-1 0,0 0 16,3-8-16,-6 8 0,-2 5 15,-4 2-15,-1-1 0,-2 0 16,-32 28-16,21-25 0,6-8 0,2-3 16,4-2-16,2-3 0,-3 2 15,-3 1-15,3-2 0,4-1 16,0-1-16,0 0 0,3-2 16,-1 0-16,6 0 0,-1-1 15,2 0-15,-3 0 0,6-1 16,-6 2-16,6-2 0,-2 0 0,-2 2 15</inkml:trace>
  <inkml:trace contextRef="#ctx0" brushRef="#br0" timeOffset="5863.15">1491 7006 0,'0'0'0,"0"0"0,0 0 0,0 0 0,-18-12 0,12 8 0,6 4 16,0 0-16,-22-7 0,14 6 15,-3 2-15,0 1 0,-1 1 16,-3 1-16,1 3 0,-2 0 16,1 1-16,15-8 0,-12 6 15,1 0-15,-1 1 0,2 0 16,-1 0-16,8-4 0,-9 6 16,0 0-16,1 2 0,1-2 0,2 0 15,-5 18-15,10-21 0,3 0 16,0 1-16,2-1 0,0-1 15,8 11-15,25 10 0,12-1 16,-11-10-16,-6-3 0,-1-1 16,0 1-16,3 1 0,-1 0 15,0 3-15,2 2 0,0 2 16,-2-1-16,-3 1 0,-1 4 16,-5-2-16,-3 3 0,-5-1 0,-2-2 15,-5 1-15,-3 0 0,-3-1 16,-5 5-16,-7 4 0,-5 0 15,-2-4-15,-4-1 0,-3-1 16,-2-3-16,-2 0 0,-2-2 16,-1-1-16,0-1 0,0-3 15,0-2-15,0-1 0,2-2 0,1-1 16,3-4-16,2-1 0,4-2 16,3-1-16,3-1 0,0 0 15,-2-1-15,2-2 0,3 1 16,-3-2-16,9 3 0,-1-1 15,2 1-15,-1-2 0,5 3 16,-5-1-16,5 1 0,-3-1 0,2 0 16</inkml:trace>
  <inkml:trace contextRef="#ctx0" brushRef="#br0" timeOffset="6255.99">1862 7113 0,'0'0'0,"0"0"0,0 0 0,0 0 0,0 0 0,0 0 0,0 0 0,4 4 0,12 24 0,-12-21 0,1 2 15,3 4-15,-2 1 0,1 5 16,-7-19-16,5 17 0,-1-1 16,2 2-16,-1 2 0,-5-17 0,5 18 15,0 6-15,1 2 0,-1 1 16,1-2-16,-1-1 0,-1 0 16,0-1-16,-1-2 0,0-3 15,-1 1-15,-1-4 0,0-3 16,-1-1-16,0 0 0,-5 23 15,4-31-15,-2 1 0,2-3 0,-1 0 16,1-3-16,-3 6 0,-1-1 16,-21 2-16,22-10 0,0-1 15,1 2-15,0-1 0,0-1 16,1 0-16,0 1 0</inkml:trace>
  <inkml:trace contextRef="#ctx0" brushRef="#br0" timeOffset="7108.02">1733 7532 0,'0'0'0,"0"0"0,0 0 16,4-4-16,7-5 0,-4 2 0,2 1 16,2-3-16,1 2 0,4-1 15,1 0-15,3-1 0,-20 9 16,14-7-16,1 0 0,1-1 16,1 0-16,-15 8 0,15-8 15,5-2-15,1 0 0,0 0 16,-3 1-16,1 0 0,-1 2 15,-3 1-15,-1 1 0,-3 1 16,-1 1-16,0 1 0,-4 0 0,0 1 16,21 3-16,-13 1 0,-2 4 15,4 6-15,-4 6 0,-1 5 16,-4 4-16,-2-1 0,-1 0 16,1 1-16,-1-1 0,0 0 15,-1 0-15,1-1 0,0-2 16,-1-1-16,0-1 0,0-3 0,-1-1 15,-1-4-15,-1-3 0,0-2 16,0-4-16,-1-1 0,0 1 16,0-3-16,0 3 0,-1-5 15,0 0-15,2 9 0,-2-4 16,-3-11-16,1-4 0,-2-2 16,3 6-16,1 5 0,-1-8 15,-3-18-15,0-23 0,1 1 16,2 11-16,2 4 0,1 3 0,0 1 15,3 1-15,4 0 0,0 3 16,2 3-16,2 2 0,0 1 16,2 2-16,0 3 0,2 2 15,1 2-15,1 0 0,-2 4 16,1 0-16,-2 2 0,-1 1 16,-3 2-16,-2 1 0,0 1 15,-3 0-15,3 0 0,5 1 0,1 2 16,-5 1-16,-4-1 0,0-1 15,1 2-15,-2-2 0,-1 1 16,1 0-16,-3-1 0,1 0 16,-2 0-16,3 0 0,-5-2 15,3 2-15,11 8 0,-14-10 16,0 0-16,0 0 0,2 2 16,20 27-16,-16-20 0,-3-4 0,2 1 15,-1-1-15,-2-2 0,-1 0 16,1 0-16,-1-1 0,1 0 15,10 27-15,-7-11 0,0-4 16,-4-8-16,0 0 0,1 0 16,-1 1-16,3 12 0,4 16 15,1 5-15,1-6 0,-3-5 16,-1-6-16,-1-2 0,0-2 16,1-1-16,-2-5 0,-1 0 0,1-1 15,-2-5-15,-2-7 0,0 0 16,0 0-16,0 0 0,0 0 15,0 0-15,0 0 0,0 0 16,0 0-16,0 0 0,0 0 16,0 0-16</inkml:trace>
  <inkml:trace contextRef="#ctx0" brushRef="#br0" timeOffset="7307.86">2707 7138 0,'0'0'0,"0"0"0,0 0 0,0 0 0,0 0 15,1-4-15,-1 4 0,0 0 0,4-13 16,-2 5-16,-2 8 0,0 0 16,0 0-16,0 0 0,0 0 15,0 0-15,0 0 0,0 0 16</inkml:trace>
  <inkml:trace contextRef="#ctx0" brushRef="#br0" timeOffset="7878.88">2998 7477 0,'0'0'0,"0"0"0,6 27 0,0 0 16,0 1-16,0-6 0,-6-22 15,6 22-15,1-1 0,0-1 16,-7-20-16,6 20 0,0 2 15,0 0-15,0-2 0,-2-3 16,0-4-16,-2-2 0,0-2 16,-1-4-16,0 0 0,-1-5 0,1 9 15,0-4-15,-5-3 0,-15-41 16,15 26-16,2-1 0,-1-4 16,0-2-16,-1-3 0,1-3 15,2 11-15,1 15 0,0-21 16,2-64-16,0 56 0,1 2 15,1-1-15,0 0 0,2 3 16,3 0-16,-3 10 0,3-6 16,5-1-16,0 3 0,3 3 0,-2 1 15,3 3-15,-1 3 0,1 2 16,-2 2-16,1 0 0,-3 4 16,-1 0-16,-5 2 0,15 4 15,7 9-15,-4 5 0,-5 4 16,-2 1-16,-2 3 0,-1 3 15,-4-3-15,0 1 0,-3 2 16,-3-1-16,-1-2 0,-2 4 0,0-1 16,-2-2-16,-2 0 0,-3 2 15,2-1-15,-2-2 0,0-3 16,-1-3-16,2-4 0,0-4 16,1-3-16,1-4 0,0-1 15,0-2-15,1-3 0,-1 9 16,2 1-16,0-10 0,-1 0 15,2 0-15,-1-3 0,5-12 0,-4 10 16,-1 0-16,0 2 0,0-1 16,0 0-16,0 0 0,0 0 15</inkml:trace>
  <inkml:trace contextRef="#ctx0" brushRef="#br0" timeOffset="8530.79">3777 7336 0,'0'0'0,"0"0"0,0 0 0,-24-5 0,11 3 0,1 3 16,1 1-16,-1 2 0,1 3 15,2 2-15,-2 0 0,3 2 16,1 1-16,1 0 0,0 1 16,2-1-16,2-1 0,1 0 15,2 0-15,1-1 0,2 0 16,3-2-16,0 1 0,2-1 0,0 0 15,2-1-15,-1-2 0,0 0 16,2-2-16,-1-2 0,1-1 16,-2-1-16,-1-2 0,1-1 15,-2-3-15,-2 0 0,-1-4 16,-2-1-16,0-3 0,-4 5 16,1 10-16,3-12 0,-3-3 15,5-51-15,-3 47 0,1 0 0,-1 0 16,0-1-16,0 0 0,0 4 15,1 0-15,0 4 0,0 2 16,1 3-16,2 3 0,-2 2 16,1 2-16,1 5 0,1 2 15,2 4-15,0 4 0,1 2 16,1 3-16,0 2 0,1 4 16,-2-5-16,2 9 0,0 3 0,-1 0 15,-1 1-15,2 4 0,-3 1 16,-2 1-16,-2 1 0,-1 3 15,-2 0-15,-1 0 0,-2 0 16,-1 1-16,-3-1 0,-1 0 16,-2-1-16,-2-1 0,-2-1 15,-2-1-15,-3-1 0,-2-2 16,-1-2-16,-2-4 0,-1-2 16,1-2-16,-2-5 0,-1-1 0,0-3 15,1-3-15,2-2 0,-1-5 16,2-2-16,3-4 0,1-1 15,5-1-15,-7-3 0,-4-4 16,1-5-16,4-4 0,6-1 16,2 0-16,-1-8 0,6 13 15,2 3-15,1 3 0,0 0 16,1 3-16,0 0 0,-1 1 0,1-1 16,1 1-16</inkml:trace>
  <inkml:trace contextRef="#ctx0" brushRef="#br0" timeOffset="10381.44">4458 6743 0,'0'0'0,"0"0"0,0 0 0,0 0 0,0 0 0,0 0 0,0 0 15,2 30-15,-2-21 0,1 1 16,0 2-16,2 2 0,1 2 16,2 3-16,1-4 0,0 3 15,1 5-15,1 1 0,1 0 16,0 3-16,1 0 0,-1 1 16,0-1-16,-9-25 0,8 26 0,2 5 15,-1 2-15,-2-1 0,-1 0 16,0-1-16,-1 0 0,-2-1 15,-1-3-15,-2 0 0,-1-4 16,-5 44-16,1-41 0,1-13 16,1-5-16,0-2 0,0-2 15,1-2-15,-2 0 0,2-2 16,0 0-16,1-1 0,-2 1 16,-6-14-16,7 7 0,1-2 0,-1-1 15,2-28-15,9-54 0,2 19 16,-2 26-16,1 8 0,2 1 15,1 4-15,2 0 0,1-1 16,3 2-16,3 3 0,2 3 16,1 6-16,3 3 0,3 4 15,0 3-15,2 4 0,1 2 16,1 5-16,4 3 0,-1 5 0,-1 2 16,-3 2-16,-3 2 0,-3 4 15,-4 1-15,-4 3 16,-3 4-16,-4 1 0,-3 3 0,-6 1 15,-4 1-15,-4 0 0,-5 2 16,-3-2-16,-3-1 0,-4-1 16,-2-1-16,-2-1 0,-3-3 15,-1-2-15,0-3 0,1-2 16,-1-3-16,0-3 0,0-4 0,1-2 16,1-2-16,3-2 0,1-1 15,3-2-15,2-1 0,-3-1 16,1-1-16,0-1 0,2 0 15,0-2-15,-2-3 0,12 6 16,-1-1-16,2 0 0,0 1 16,2 1-16,-1 1 0,2-2 0,-2 0 15,3 2-15</inkml:trace>
  <inkml:trace contextRef="#ctx0" brushRef="#br0" timeOffset="10753.91">5583 7265 0,'0'0'0,"0"0"0,0 0 0,0 0 0,20-2 0,-10 0 0,2 1 0,1-1 0,2 1 16,1 0-16,3-1 0,0 0 15,-19 2-15,15-1 0,-1-1 16,2 0-16,-1 0 0,1-2 16,-10 4-16,12-3 0,3 0 15,3 0-15,-1 0 0,-1 2 16,-2 0-16,-1-1 0,-4 2 15,5 0-15,-11 0 0,4 0 0,-5 0 16,37 3-16,-45-3 0,0 0 16,0 0-16,0 0 0,0 0 15</inkml:trace>
  <inkml:trace contextRef="#ctx0" brushRef="#br0" timeOffset="11017.83">5660 7627 0,'0'0'0,"0"0"0,0 0 16,15-9-16,-5 5 0,1-1 15,2 2-15,3-1 0,1 1 16,4 0-16,2 0 0,-23 3 16,16-2-16,2 0 0,-1-1 15,0 2-15,-16 1 0,16-3 16,3 0-16,1 1 0,-1-1 0,-2 0 15,-1 0-15,-2 0 0,-2 1 16,2-2-16,-7 2 0,1 1 16,-4-1-16,30-6 0,-27 5 15,-8 3-15,0 0 0,0 0 16,0 0-16</inkml:trace>
  <inkml:trace contextRef="#ctx0" brushRef="#br0" timeOffset="11513.02">6372 6718 0,'0'0'0,"0"0"0,0 0 0,-1-3 0,1 3 16,0 0-16,0 0 0,0 0 15,0 0-15,0 5 0,0-2 16,1 2-16,6 23 0,-5-21 16,0 1-16,2 2 0,0 0 0,1 5 15,0 0-15,2 2 0,0-1 16,2 0-16,-2 0 0,1-1 15,-8-15-15,5 8 0,2 3 16,-7-11-16,0 0 0,0 0 16,0 0-16,3 3 0,-2-1 15,2 2-15,-3-4 0,4 6 16</inkml:trace>
  <inkml:trace contextRef="#ctx0" brushRef="#br0" timeOffset="11757.79">6530 6672 0,'0'0'0,"1"5"0,0 11 0,1-5 16,0 0-16,2-1 0,1 3 15,1-1-15,0 2 0,1 1 16,0 1-16,1 0 0,0 1 15,-8-17-15,5 10 0,0 0 16,11 21-16,-16-31 0,0 0 16,0 0-16,0 0 0,0 0 0,0 0 15,0 0-15,0 0 0,0 0 16,0 0-16,0 0 0</inkml:trace>
  <inkml:trace contextRef="#ctx0" brushRef="#br0" timeOffset="12480.61">6894 6680 0,'0'0'0,"0"0"0,0 0 0,-2 15 0,2 0 0,0 2 15,2 2-15,1 3 0,1 3 16,-4-25-16,4 19 0,-1 2 15,2 0-15,0 2 0,-5-22 16,5 23-16,2 7 0,0 1 16,0 2-16,1 1 0,-2-1 0,1 1 15,-1 0-15,1-1 0,-2 1 16,0 0-16,0-1 0,0-2 16,0 0-16,0-1 0,5 51 15,-7-45-15,0-12 0,-2-6 16,0-6-16,-1-3 0,1-3 15,-1 0-15,0-4 0,0 1 16,1-2-16,-1 1 0,-1 3 0,-4 4 16,1-17-16,0-3 0,3 4 15,-1 0-15,1-3 0,-4-19 16,2-21-16,1 1 0,0 7 16,1 4-16,1 4 0,0-2 15,3 1-15,2 0 0,3 2 16,0 1-16,1 3 0,3 0 15,2 2-15,1 3 0,0 2 0,0 3 16,0 4-16,1 2 0,0 2 16,2 3-16,-3 3 0,-3 3 15,-5 1-15,8 3 0,12 12 16,-4 8-16,-7 0 0,-3 2 16,-3 1-16,-1 1 0,-2 0 15,-2 1-15,-4 1 0,-3 2 16,-3 3-16,-3 0 0,-2 0 15,-2-1-15,-2-2 0,-1-1 0,-3-3 16,0-3-16,-1-1 0,1-1 16,1-2-16,1-3 0,0-1 15,-2-3-15,3-3 0,2-3 16,5-3-16,2-1 0,2-2 16,2 0-16,-1-1 0,-4 0 15,2-1-15,1 0 0,0-3 0,2 2 16,-2-3-16,2-1 0,0 2 15,-1 0-15,2 2 0,0-1 16,3-34-16,0 33 0,3-16 16</inkml:trace>
  <inkml:trace contextRef="#ctx0" brushRef="#br0" timeOffset="12694.76">7540 7191 0,'0'0'0,"0"0"0,0 0 0,1 24 0,-1 1 0,0-25 0,3 49 16,-3-49-16,1 19 0,0 0 16,0 1-16,0-1 0,0 0 15,-1-14-15,0 14 0,0 5 16,1-3-16,-1-1 0,-1-4 16,1-3-16,0-6 0,0 3 0,-1-5 15,1 2-15,0-7 0,0 0 16,0 0-16,0 0 0,0 0 15,0 0-15,0 0 0</inkml:trace>
  <inkml:trace contextRef="#ctx0" brushRef="#br0" timeOffset="12912">7495 6807 0,'0'0'0,"0"0"0,0 0 0,-7-11 0,1 0 15,1-1-15,2 2 0,1-1 16,3-1-16,3 2 0,0 0 16,6 0-16,-4 4 0,-6 6 15,0 0-15,0 0 0,0 0 16,0 0-16,0 0 0,0 0 0,0 0 16</inkml:trace>
  <inkml:trace contextRef="#ctx0" brushRef="#br0" timeOffset="13162.99">7821 6734 0,'0'0'15,"0"0"-15,7 22 0,-1 3 0,2 1 16,-8-26-16,5 21 0,0 2 0,0 1 16,1 2-16,-6-26 0,5 27 15,3 6-15,0 4 0,-1 1 16,-1 0-16,2-1 0,-3-1 15,0 0-15,0-2 0,0 0 16,1-2-16,-1-2 0,-1-3 16,1-1-16,-2-3 0,0-4 15,0-3-15,-2-4 0,6 43 16,-7-55-16,0 0 0,0 0 0,0 0 16,0 0-16,0 0 0,0 0 15,1 6-15,-1 3 0</inkml:trace>
  <inkml:trace contextRef="#ctx0" brushRef="#br0" timeOffset="13443.07">7750 7175 0,'0'0'0,"0"0"0,0 0 0,6-11 16,1 0-16,4 1 0,3 2 15,1-1-15,4 0 0,3 0 16,-22 9-16,15-6 0,2 1 15,-1-1-15,2 1 0,-17 5 16,17-4-16,6-3 0,1 0 0,2 0 16,-1-1-16,-1 0 0,-2-1 15,-1 0-15,-1-1 0,-3 0 16,7-4-16,-11 5 0,-3 2 16,26-23-16,-37 30 0,0 0 15,0 0-15,0 0 0,3-3 16,-2 2-16</inkml:trace>
  <inkml:trace contextRef="#ctx0" brushRef="#br0" timeOffset="13631.93">8353 6510 0,'0'0'0,"0"0"0,-2 5 0,-4 13 0,3-7 15,1 1-15,1 0 0,1 3 16,1 1-16,1 3 0,0 1 15,-2 0-15,0-1 0,-1-1 0,-1-2 16,-1-3-16,0-2 0,0-4 16,3-7-16,0 0 0,0 0 15,0 0-15,0 0 0,0 0 16,0 0-16,0 0 0</inkml:trace>
  <inkml:trace contextRef="#ctx0" brushRef="#br0" timeOffset="13860.63">8540 6556 0,'0'0'0,"0"0"0,0 0 0,-7 18 0,1 0 0,0 3 16,1 1-16,0 2 0,2 0 16,1-1-16,2-23 0,-2 12 15,2 2-15,-1-3 0,1 0 16,-1-1-16,0 5 0,0-2 0,1-13 15,0 0-15,0 0 0,0 0 16,0 0-16,0 2 0,0 3 16,0-4-16</inkml:trace>
  <inkml:trace contextRef="#ctx0" brushRef="#br0" timeOffset="14084.77">8739 6902 0,'0'0'0,"0"0"0,0 0 0,0 0 0,0 0 16,0 0-16,0 0 0,0 0 15,0 0-15,0 0 0,0 0 16,0 0-16,0 0 0,0 0 0,0 0 15,0 0-15,0 0 0,0 0 16,0 0-16,0 0 0</inkml:trace>
  <inkml:trace contextRef="#ctx0" brushRef="#br0" timeOffset="14479.72">8636 7349 0,'0'0'0,"0"0"0,0 0 15,0 0-15,1 5 0,8 23 16,-9-17-16,-3 0 0,-4 0 15,0 2-15,-2 1 0,1 1 16,-1 3-16,1 0 0,8-18 16,-6 14-16,0-1 0,-2 2 15,1-1-15,6-12 0,-7 12 16,-4 7-16,-3 2 0,0 0 16,-3 1-16,0-2 0,0-1 0,-1 0 15,1-1-15,-1-1 0,1 0 16,-4 5-16,6-9 0,-31 33 15,47-48-15,-3 4 0,1-4 16,-2 3-16,4-3 0,-3 4 16,3-4-16</inkml:trace>
  <inkml:trace contextRef="#ctx0" brushRef="#br0" timeOffset="-172598.19">1989 9850 0,'0'0'0,"0"0"0,1-3 0,0-2 0,3-11 0,-3 8 0,1-2 16,1-1-16,3-2 0,0-2 0,0-1 15,-1-1-15,-2-3 0,-3 20 16,0-14-16,0-1 0,-2 0 16,-1 1-16,2 12 0,-5-12 15,-4-7-15,-4 1 0,-4 3 16,-3 2-16,0 4 0,-4 2 15,0 2-15,-2 4 0,0 3 0,-4 3 16,-3 5-16,-83 52 0,69-23 16,14-5-16,3 3 0,2 2 15,3 2-15,3 5 0,5 0 16,2 1-16,5-1 0,2-1 16,5-1-16,2-2 0,3-2 15,4-3-15,3-4 0,2-3 16,5-4-16,1-4 0,1-4 15,-1-4-15,3-4 0,-1-4 0,0-1 16,-2-4-16,16-7 16,6-9-16,-7-5 0,0-2 0,4-10 15,-7-1-15,1-5 0,-1-5 16,0-2-16,-2-2 0,-1 0 16,-1 2-16,-3 3 0,-3 5 15,-1 2-15,-4 6 0,-2 4 16,-4 5-16,-4 5 0,-1 4 15,-2 5-15,-3 2 0,-1 6 0,-4 4 16,-1 5-16,-1 7 0,-3 6 16,-1 4-16,1 6 0,-2 4 15,2 5-15,1-7 0,0 9 16,2 1-16,1-2 0,5-3 16,3-2-16,5-1 0,4 0 15,4-4-15,5-3 0,5-4 16,2-3-16,2-5 0,2-5 0,2-6 15,2-5-15,5-6 0,3-6 16,0-6-16,3-7 0,-12 2 16,-4 1-16,-7 4 0,-4 2 15,-10 8-15,-2 3 0,-1 0 16,-1 1-16,-2 3 0</inkml:trace>
  <inkml:trace contextRef="#ctx0" brushRef="#br0" timeOffset="-172108.99">2897 9532 0,'0'0'0,"0"0"0,-7 26 0,0 3 0,-1 2 0,3-5 0,-1 2 0,0 4 15,1 1-15,0 3 0,0-1 16,1 2-16,1 0 0,1-2 16,-1-1-16,3-32 0,-2 30 0,-1 3 15,1-2-15,-1-3 0,1-3 16,0-4-16,0-5 0,0-2 15,0-5-15,0-2 0,-1 3 16,1-6-16,0 0 0,-10 20 16,1-17-16,11-9 0,0 0 15,0 0-15,0 0 0,0 0 0</inkml:trace>
  <inkml:trace contextRef="#ctx0" brushRef="#br0" timeOffset="-171925.83">2509 9821 0,'0'0'0,"0"0"0,22-5 0,3 0 16,-4 0-16,3 0 0,5-1 16,6 1-16,4 0 0,6-1 15,4 0-15,5 0 0,1-1 0,2-2 16,-1 2-16,1-1 0,-5 0 16,-6 1-16,-6 1 0,-7 2 15,-15 1-15,-2 1 0,-16 2 16,5-1-16,6-1 0</inkml:trace>
  <inkml:trace contextRef="#ctx0" brushRef="#br0" timeOffset="-171636.08">3386 9676 0,'0'0'0,"0"0"0,36-4 0,2 2 0,-8-1 16,3 1-16,4 0 0,-1 1 15,-1 1-15,1-1 0,0 1 16,0 0-16,-1 0 0,-3-1 16,-26 1-16,24 0 0,14-2 15,-14 2-15,-5-1 0,-5 0 16,-5 1-16,-8 0 0,1-1 15,-2 1-15,0 0 0,-2 0 16</inkml:trace>
  <inkml:trace contextRef="#ctx0" brushRef="#br0" timeOffset="-171402.22">3259 10002 0,'0'0'0,"0"0"0,41 4 0,-9-3 16,3 0-16,4-1 0,1 0 0,3 0 15,3 0-15,1 0 0,1-1 16,-1-1-16,-1-1 0,5 0 16,-6-2-16,-5 1 0,-5 0 15,-6 1-15,-14 1 0,-3 0 16,-12 2-16,0 0 0,10-1 15</inkml:trace>
  <inkml:trace contextRef="#ctx0" brushRef="#br0" timeOffset="-171090.37">4441 9340 0,'0'0'16,"0"0"-16,0 0 0,-1 38 0,0-1 0,1-8 16,-1 2-16,0 4 0,-1 2 15,-1 4-15,0 3 0,0 2 16,0 0-16,-2 1 0,2-1 16,-1-1-16,1-1 0,2-40 15,-2 38-15,-1 2 0,0-2 16,1-4-16,1-4 0,1-6 0,-1-5 15,1-6-15,1-7 0,0 6 16,0-9-16,4 35 0,-4-42 16,0 0-16,0 0 0,0 0 15,0 0-15,0 0 0,0 0 16</inkml:trace>
  <inkml:trace contextRef="#ctx0" brushRef="#br0" timeOffset="-170624.11">4892 9382 0,'0'0'0,"0"0"0,-9 12 0,-2 4 15,1 2-15,0 3 0,-2-1 16,0 4-16,-2 3 0,2 3 16,-2 3-16,1 2 0,1 2 0,1 0 15,1 0-15,2-1 0,2-1 16,1-3-16,4-27 0,-1 27 15,2 3-15,1 0 16,4-1-16,3-1 0,2-4 0,5-2 16,1-3-16,5-4 0,2-3 15,77 9-15,-41-24 0,-11-7 16,-1-5-16,-3-5 0,0-7 16,-2-3-16,-6-2 0,-1-4 0,-4-3 15,-4-3-15,-5-1 0,2-19 16,-10 10-16,-6 4 0,-2-1 15,-8 2-15,-3-1 0,-6 2 16,-7 2-16,-5 3 0,-5 2 16,-3 3-16,-8-2 0,2 6 15,-1 4-15,0 1 0,-2 5 16,4 3-16,0 5 0,3 3 0,3 4 16,30 2-16,0 0 0,0 0 15,0 0-15,0 0 0,0 0 16,0 0-16,0 0 0,0 0 15,0 0-15,0 0 0,0 0 16,0 0-16,0 0 0,0 0 16</inkml:trace>
  <inkml:trace contextRef="#ctx0" brushRef="#br0" timeOffset="-170424.39">5645 9828 0,'0'0'0,"0"0"0,0 0 0,0 0 15,0 0-15,0 0 0,0 0 16,0 0-16,0 0 0,0 0 0,0 0 16,0 0-16,0 0 0,0 0 15,0 0-15,0 0 0,0 0 16,0 0-16,0 0 0</inkml:trace>
  <inkml:trace contextRef="#ctx0" brushRef="#br0" timeOffset="-170136.7">5714 10197 0,'0'0'0,"10"52"0,-2-7 16,0 1-16,0 1 0,-3 1 16,-2-1-16,-2 1 0,-4 0 0,-4 0 15,-6 2-15,-6-1 0,-10-1 16,-10-2-16,-10-1 0,-12-4 16,-7-3-16,-67 6 0,74-25 15,61-19-15,0 0 0,-49 17 16,19-8-16,7-2 0,23-7 15,-10 4-15,-8 1 0</inkml:trace>
  <inkml:trace contextRef="#ctx0" brushRef="#br0" timeOffset="-167227.22">15417 16340 0,'0'0'0,"0"0"0,31-6 0,1 1 0,-32 5 0,25-3 0,2 1 0,2 1 16,2 1-16,2 2 0,-25-2 15,27 2-15,8 2 0,0 2 16,-2-1-16,-3 2 0,-4-2 16,-2 2-16,-5 0 0,-3-2 15,-5 1-15,-7-1 0,-5-2 16,-4 0-16,0-3 0,-2 1 16,1 1-16,1 2 0,-177 50 0,130-49 15,-5 0-15,-5-3 0,-4 0 16,0 1-16,2-2 0,3 2 15,5-3-15,8 2 0,7 0 16,7 1-16,7-1 0,8 1 16,7 0-16,6 1 0,8 2 15,6 1-15,7 0 0,-4-2 16,20 3-16,11 1 0,6 1 16,4-2-16,-1 1 0,4-1 0,1 0 15,-1 0-15,-2-1 0,-4 0 16,10 1-16,-20-2 0,-9 0 15,-9-1-15,-8-1 0,-9-2 16,-12-2-16,11 3 0,-7-1 16,-2 0-16,-8 0 0,0-2 15,6 0-15,-1 2 0,-24-2 16,-116-8-16,38 2 0,41 2 16,9 1-16,4-1 0,3 0 0,6 1 15,7 2-15,7 0 0,9 1 16,5 0-16,12 0 0,-10 1 15,4 0-15,4 2 0,10-1 16,-1 0-16,16 2 0,64 12 16,-12-3-16,-16-4 0,0 2 15,-4-2-15,0 2 0,0-1 0,-4 1 16,8 4-16,-19-4 0,-9-2 16,-8-1-16,-9 0 0,-7-3 15,-5-4-15,0 3 0,-1 1 16,-4 0-16,-8 3 0,-63 15 15,-11-6-15,25-7 0,2 0 16,0-1-16,2-1 0,-1-1 16,1-1-16,3 1 0,6-1 15,5 0-15,7-1 0,7 1 0,9-1 16,6-1-16,8-2 0,1-1 16,0 2-16,3 2 0,8 0 15,1-2-15,32 6 0,41 2 16,-18-4-16,-6-2 0,0-1 15,2-2-15,-1 1 0,-4-2 16,-4 1-16,-8 1 0,-6 0 16,-10 1-16,-8-2 0,-8 0 0,-4-2 15,-2 1-15,-4-1 0,6 2 16,-6 1-16,-13-1 0,9 0 16,-12 2-16,-48 11 0,5 0 15,18-5-15,8-2 0,4-2 16,6 0-16,4-4 0,7 1 15,4-1-15,-1 0 0,5-2 16,-3 2-16,7-2 0,-8 1 0,8-1 16,0 0-16,0 0 0,0 0 15,0 0-15</inkml:trace>
  <inkml:trace contextRef="#ctx0" brushRef="#br0" timeOffset="-162749.75">16365 16345 0,'0'0'0,"0"0"0,5 22 0,-1-1 0,1 4 0,1 3 0,0-5 0,0 4 16,3 4-16,0 2 0,1 3 16,3 3-16,-1 1 0,0 1 0,-1-4 15,0 0-15,1-3 0,-3-1 16,-8-33-16,8 30 0,1 1 16,0-3-16,-2-4 0,0-5 15,-1-5-15,-2-3 0,-1-4 16,-2-4-16,2 2 0,15 8 15,-7-21-15,-8 1 0,-1 0 0,-2 3 16,0-2-16,2-1 0,-2 0 16,0 2-16</inkml:trace>
  <inkml:trace contextRef="#ctx0" brushRef="#br0" timeOffset="-162466.62">16706 16284 0,'0'0'0,"0"0"0,0 0 0,4 2 0,8-1 0,-4 2 15,3-3-15,2 4 0,4 2 16,3 1-16,-3 1 0,3 0 16,3 2-16,0-2 0,2 1 15,0-2-15,-1 1 0,1-1 16,-1-1-16,-20-5 0,20 6 0,2 1 15,-2-1-15,-1 1 0,-4-1 16,-3-1-16,-3-1 0,2 2 16,-8-4-16,1 0 0,-3-1 15,1 0-15,8 5 0,-14-7 16,0 0-16,0 0 0,0 0 16</inkml:trace>
  <inkml:trace contextRef="#ctx0" brushRef="#br0" timeOffset="-161904.62">16761 16362 0,'0'0'0,"0"0"16,0 0-16,0 0 0,0 0 0,0 0 15,0 0-15,0 0 0,0 0 0,0 0 16,-3 3-16,3-3 0,-27 26 15,22-23-15,-2 1 0,7-4 16,0 0-16,-23 11 0,16-5 16,1 3-16,-1 3 0,1 0 15,2 0-15,0-2 0,2 0 16,0-2-16,2-2 0,2-1 16,2-2-16,1 0 0,4-2 15,0-1-15,2 1 0,3 2 0,2-1 16,2 2-16,1-1 0,0 0 15,1-1-15,-1 2 0,-17-3 16,12 2-16,2 5 0,3 3 16,-2 2-16,-2 3 0,-1 5 15,-1 3-15,-4 0 0,-3-1 16,-2 0-16,0 2 0,-4-1 16,-1-1-16,-4 3 0,-2 0 0,-2-3 15,-1-3-15,-3-2 0,-1-3 16,-2-1-16,1-1 0,-1-4 15,0-2-15,-2-1 0,-1-1 16,2-3-16,0-1 0,-2-2 16,-6-2-16,-2-4 0,3-3 15,5 1-15,4 1 0,4 2 16,4 0-16,-3 2 0,7 1 16,-2 1-16,4 0 0,-5-1 0,6 3 15,-2-1-15,2 1 0,-4-3 16,4 3-16</inkml:trace>
  <inkml:trace contextRef="#ctx0" brushRef="#br0" timeOffset="-152471.59">1937 11103 0,'0'0'0,"0"0"0,0 0 0,0 0 0,0 0 0,0 0 0,0 0 16,0 0-16,0 0 0,2 50 15,-2-35-15,0 3 0,0-18 0,0 17 16,-1 4-16,0 5 0,0 5 16,0-28-16,-1 35 0,-3 12 15,-2 4-15,0 2 0,-1 2 16,-1 0-16,-3-1 0,1 0 15,-1-2-15,0-2 0,0-4 16,-1-2-16,3-4 0,0-6 16,1-4-16,1-4 0,2-5 15,1-6-15,1-3 0,-4 12 0,6-20 16,1-3-16,1-4 0,1-1 16,5-12-16,2-5 0,13-29 15,3-4-15,-4 11 0,-2 1 16,3 2-16,1-1 0,-1 2 15,3 0-15,-1 3 0,1 1 16,-1 4-16,-1 4 0,1 3 16,0 3-16,-2 3 0,0 5 15,0 3-15,-3 3 0,0 3 0,2 2 16,10 9-16,0 7 0,-3 3 16,-4 4-16,-1 5 0,-4 2 15,-2 0-15,-2 0 0,-3 3 16,-3-2-16,-5-2 15,-3 2-15,-3 1 0,-4-3 0,-5-1 16,-4-1-16,-5-2 0,-3-2 16,-4-4-16,-3 0 0,-5-3 0,-1-3 15,-1-2-15,-1-2 0,-2-3 16,2-2-16,1-3 0,1-2 16,0-4-16,2-2 0,3-4 15,2-4-15,4-4 0,6-4 16,2-3-16,6-1 0,4-1 15,3 2-15,3-7 0,2 20 16,1-2-16,-1 5 0,1 1 0,-1 5 16,1-1-16,-1 1 0,1-1 15,-1 2-15</inkml:trace>
  <inkml:trace contextRef="#ctx0" brushRef="#br0" timeOffset="-151648.3">3002 11651 0,'0'0'0,"0"0"0,0 4 0,-1 9 0,0-1 0,-2 2 0,-2 6 0,0-2 16,-1 3-16,-1 5 0,-1 4 16,0 3-16,0 3 0,-2 2 15,2 2-15,-1-2 0,1 2 16,0-3-16,7-33 0,-6 30 16,-2 1-16,-3 7 0,4-13 0,0-5 15,1-4-15,0-6 0,5-7 16,-1 0-16,1-2 0,0 0 15,0-2-15</inkml:trace>
  <inkml:trace contextRef="#ctx0" brushRef="#br0" timeOffset="-151453.75">2692 11850 0,'0'0'0,"19"-3"0,2 0 0,2 0 0,-2-1 15,3 1-15,6-1 0,6 2 16,6-2-16,6 1 0,6-1 16,3 1-16,0-1 0,4 1 15,-5 0-15,-5 0 0,-7 1 0,-6 1 16,-19 0-16,-2 1 0,-17 0 16,5 0-16,8-1 0</inkml:trace>
  <inkml:trace contextRef="#ctx0" brushRef="#br0" timeOffset="-151181.52">3440 11834 0,'0'0'0,"0"0"0,26-2 0,0 0 15,4 1-15,-6 1 0,2 1 16,4 1-16,2 1 0,3 0 16,1 2-16,2 0 0,-4 0 0,-2 1 15,5 0-15,-4 1 0,-4 0 16,-5-2-16,-4 0 0,-20-5 16,0 0-16,11 2 0,-7 0 15,3-1-15</inkml:trace>
  <inkml:trace contextRef="#ctx0" brushRef="#br0" timeOffset="-150981">3263 12173 0,'0'0'0,"0"0"0,0 0 0,26-1 16,2 1-16,-6 2 0,6 1 15,5-1-15,7 1 0,5 1 16,7 0-16,3 0 0,1 1 15,5 0-15,-4 1 0,-5-1 0,-7-1 16,-6 0-16,-17-2 0,-4 0 16,-5 0-16,-13-2 0,4 0 15</inkml:trace>
  <inkml:trace contextRef="#ctx0" brushRef="#br0" timeOffset="-148193.15">4489 11376 0,'0'0'0,"0"0"0,-1 4 0,-1 9 0,1-3 0,0 2 16,0 3-16,1 4 0,0 5 15,0-24-15,0 17 0,0 1 16,0 0-16,1 2 0,-1-2 16,0-14-16,-1 52 0,1-39 0,0 21 15,0-38-15,0 0 0,0 0 16,0 0-16,0 0 0,0 0 16,0 0-16</inkml:trace>
  <inkml:trace contextRef="#ctx0" brushRef="#br0" timeOffset="-148016.65">4593 11374 0,'0'0'0,"0"0"0,0 0 0,-7 27 0,1 1 0,-2 3 16,8-31-16,-3 23 0,0 1 16,0 1-16,2-1 0,1-23 15,-2 31-15,2-3 0,0-5 16,0-4-16,0-2 0,1-9 15,-1 1-15,1-2 0,-1-1 0,0-2 16</inkml:trace>
  <inkml:trace contextRef="#ctx0" brushRef="#br0" timeOffset="-146036.97">5091 11910 0,'0'0'0,"0"0"0,-10-13 0,0 1 0,-2 0 0,-1 0 0,-4 1 16,1 2-16,-3 0 0,19 9 15,-14-6-15,-2 3 0,1-1 16,-1 2-16,0 0 0,13 2 16,-12-1-16,0 1 0,-1 0 15,2 1-15,0 0 0,2 1 16,0 2-16,3 0 0,2 0 15,2 2-15,2-1 0,-1-2 0,43 122 16,-28-110-16,6 9 0,2 4 16,2 1-16,1 2 0,-3 1 15,0 2-15,-2 0 0,0-1 16,-5 0-16,-3-2 0,-3-2 16,-4-1-16,-2-5 0,-4 0 15,-6-1-15,-3-3 0,0-4 0,-2-5 16,-1-1-16,-3-2 15,-3-2-15,0-3 0,0 0 0,-1-3 16,-6-2-16,-1-3 16,1-5-16,6-1 0,1-3 15,5-2-15,6-2 0,4-1 0,5-1 16,3-5-16,11-27 0,-1 21 16,0 6-16,-2 5 0,-1 4 15,-5 12-15,1-2 0,-2 4 16,0-2-16,-1 4 0</inkml:trace>
  <inkml:trace contextRef="#ctx0" brushRef="#br0" timeOffset="-145767.69">5629 11437 0,'0'0'0,"0"0"0,0 0 0,-5 9 0,-2-1 0,0 2 0,-2 2 16,0 5-16,-3 1 0,1 4 16,11-22-16,-8 16 0,-1 2 0,2 0 15,1-2-15,-1 5 0,0-1 16,2-3-16,2-3 0,3-14 15,0 0-15,0 0 0,-1 2 16,0 5-16,1-7 0</inkml:trace>
  <inkml:trace contextRef="#ctx0" brushRef="#br0" timeOffset="-145586.31">5812 11524 0,'0'0'0,"0"0"0,-13 16 0,0 0 0,-3 3 15,0 3-15,1-2 16,0 1-16,0 0 0,15-21 0,-17 24 16,1-2-16,4-4 0,1-3 0,5-7 15,6-8-15,0 0 0,-1 0 16,-4 9-16</inkml:trace>
  <inkml:trace contextRef="#ctx0" brushRef="#br0" timeOffset="-145065.22">5781 12129 0,'0'0'0,"0"0"0,0 0 0,0 0 0,0 0 0,0 0 16,0 0-16,0 0 0,-10 30 15,8-24-15,-5 11 0,3-7 16,2-4-16,2-6 0,0 0 16,0 0-16,0 0 0,0 0 15,0 0-15,0 0 0</inkml:trace>
  <inkml:trace contextRef="#ctx0" brushRef="#br0" timeOffset="-144781.22">5750 12651 0,'0'0'0,"0"0"0,3 38 0,0-9 16,0 4-16,1 3 0,0 3 16,0 2-16,1 4 15,-2 4-15,-1-1 0,-2 0 0,-3-2 16,-5-2-16,-5-1 0,-8-3 16,-8-4-16,27-33 0,-209 33 15,149-25-15,5-1 0,5-2 16,52-8-16,-34 6 0,34-6 0,-27 5 15,0 0-15,6-2 0</inkml:trace>
  <inkml:trace contextRef="#ctx0" brushRef="#br0" timeOffset="-142968.69">20802 7124 0,'0'0'0,"0"0"0,9 23 0,-1 1 0,0 1 0,0 0 0,-1 1 0,-2-1 15,-5-25-15,3 14 0,2 8 16,-1-5-16,0-2 0,-4-15 16,0 0-16,0 0 0,0 0 15,1 3-15,1 2 0,-1-3 16</inkml:trace>
  <inkml:trace contextRef="#ctx0" brushRef="#br0" timeOffset="-142798.54">21135 6906 0,'0'0'0,"0"0"0,6 34 0,0-6 16,-2 5-16,1 1 0,-2 3 16,-1 5-16,-1 3 0,-2 5 15,0 6-15,0-3 0,-1-6 16,1-5-16,-1-7 0,1-15 16,0-4-16,0-4 0,1-12 0,0 0 15</inkml:trace>
  <inkml:trace contextRef="#ctx0" brushRef="#br0" timeOffset="-142300.8">21689 6822 0,'0'0'0,"0"0"0,11 31 0,-3-3 16,1 4-16,0 8 0,1 7 0,-1 10 15,-1 12-15,0 8 0,-4 10 16,-2 7-16,-2 6 0,-2 4 15,0 2-15,-1-2 0,-2-3 16,0-7-16,0-7 0,1-13 16,-1-13-16,5-61 0,-3 47 15,0-11-15,3-30 0,-2 22 16,2-28-16,-2 34 0,1-24 0,1-7 16,0-1-16,1 2 0,12-53 15,13-78-15,-9 57 0,0 17 16,1 2-16,3 6 0,4 1 15,4 4-15,3 6 0,1 7 16,18-3-16,-8 14 0,-2 7 16,2 8-16,0 8 0,-2 5 15,-1 8-15,-7 6 0,-5 6 16,-6 6-16,-6 2 0,-7 3 0,-7 6 16,-6 8-16,-7 2 0,-5-4 15,-4 3-15,-7 2 0,-4-1 16,-4-1-16,-3-3 0,-1-3 15,-1-6-15,3-7 0,3-10 16,-3-5-16,5-11 0,4-9 16,2-8-16,-1-12 0,5-6 15,6-2-15,0-7 0,8 11 0,4 5 16,0 6-16,2 2 0,2 5 16,-1-2-16,0 1 0,0 0 15,1 3-15</inkml:trace>
  <inkml:trace contextRef="#ctx0" brushRef="#br0" timeOffset="-142100.52">22776 7742 0,'0'0'0,"0"0"0,4 43 0,-1-4 0,0 2 0,1 4 0,0 4 15,0 5-15,1 1 0,2 1 16,-1 0-16,-1-5 0,0-5 15,-1-7-15,1 4 0,-1-7 0,-1-6 16,-1-6-16,-2-24 0,0 0 16,1 5-16,-1 5 0,0-10 15,0 0-15</inkml:trace>
  <inkml:trace contextRef="#ctx0" brushRef="#br0" timeOffset="-141936.4">22624 7171 0,'0'0'0,"0"0"0,4 8 0,2 2 0,2 0 15,4 0-15,-12-10 0,27 16 16,-9-6-16,-9-5 0,-2-2 16,-7-3-16,0 0 0,0 0 15,0 0-15,0 0 0,0 0 0</inkml:trace>
  <inkml:trace contextRef="#ctx0" brushRef="#br0" timeOffset="-141691.68">23086 6446 0,'0'0'0,"0"0"0,19 26 0,0 4 0,-5-2 15,0 5-15,-2 6 0,0 6 16,-2 8-16,-2 10 0,-2 7 15,-2 7-15,-3 4 0,1 5 0,-2 1 16,-2 0-16,1-2 0,-1 0 16,-1-2-16,1-3 0,-2-7 15,-1-6-15,0-5 0,-1-8 16,6-54-16,-6 44 0,1-8 16,2-18-16,-2 8 0,5-26 15,0 0-15,0 0 0</inkml:trace>
  <inkml:trace contextRef="#ctx0" brushRef="#br0" timeOffset="-141481.78">22915 7647 0,'0'0'16,"0"0"-16,33-15 0,-5 3 0,4-4 15,6-2-15,6-3 0,3-1 0,2 0 16,-2 0-16,-4 2 0,-43 20 15,36-17-15,-6 3 0,-13 6 16,-4 2-16,-13 6 0,8-3 16,0-2-16</inkml:trace>
  <inkml:trace contextRef="#ctx0" brushRef="#br0" timeOffset="-141200.6">23888 6982 0,'0'0'0,"-46"7"0,2 3 0,5 3 0,5 2 15,4 1-15,30-16 0,-23 17 16,23-17-16,-19 17 0,4-1 16,12-14-16,-8 14 0,2 4 15,4-1-15,4-1 0,3 0 16,7 11-16,5 2 0,5-3 16,1-1-16,0-1 0,2 0 0,-1 0 15,-2-1-15,-2 0 0,-3 0 16,7 55-16,-19-37 0,-7-6 15,-7 2-15,-6-2 0,-3-3 16,-2-4-16,-4 2 0,-3-4 16,-4 1-16,8-8 0,4-5 15,4-4-15,8-5 0,7-5 0,-2 0 16,5-2-16,0 0 0,0 0 16</inkml:trace>
  <inkml:trace contextRef="#ctx0" brushRef="#br0" timeOffset="-141000.56">24221 6256 0,'0'0'0,"0"0"0,0 0 0,0 0 0,9 50 0,-4-27 15,-1 2-15,1 2 0,3 35 16,-8-62-16,0 0 0,4 23 15,-2-4-15,-1-9 0,-1-10 16,0 0-16,0 0 0,0 0 16</inkml:trace>
  <inkml:trace contextRef="#ctx0" brushRef="#br0" timeOffset="-140859.25">24615 6250 0,'0'0'0,"0"0"0,0 0 0,0 0 0,-3 75 16,-4-33-16,-3 13 0,-7 12 15,-6 10-15,-5 6 0,-34 63 16,35-81-16,4-10 0,23-55 16,0 0-16,-16 37 0,5-11 0,11-26 15,-4 10-15,-5 9 0</inkml:trace>
  <inkml:trace contextRef="#ctx0" brushRef="#br0" timeOffset="-139679.49">16103 13490 0,'5'-69'0,"0"-2"0,3-6 0,8 1 0,3 4 15,-19 72-15,16-53 0,-16 53 16,0 0-16,15-40 0,-3 12 0,-2 9 16,-1 8-16,-2 6 0,-1 6 15,1 4-15,30 132 0,-31-78 16,-2 7-16,0 6 0,-1 5 16,0 1-16,0-7 0,0-10 15,0-11-15,-3-50 0,5 38 16,8 10-16,-5-35 0,-5-11 15,4-1-15,1-2 0,24-31 0,13-45 16,-19 24-16,-4 9 0,1-4 16,0-1-16,2 2 0,2 3 15,-1 7-15,9-3 0,-9 15 16,-1 8-16,2 8 0,-2 7 16,4 6-16,4 6 0,0 6 15,0 7-15,0 5 0,0 2 0,-1 2 16,-1-2-16,0-3 0,1-5 15,1-10-15,2-7 0,6-9 16,6-13-16,0-12 0,-3-6 16,0-10-16,1-7 0,0-5 15,-1-4-15,-1-1 0,0-1 16,0 5-16,-3 5 0,-2 7 16,-3 12-16,-35 34 0,31-23 15,23 7-15,-18 21 0,0 16 16,-4 11-16,-2 8 0,-2 5 0,0 6 15,-1 6-15,0 3 0,-1 1 16,1-1-16,-2-6 0,-1-8 16,1-10-16,6-3 0,-3-16 15,0-12-15,4-12 0,10-18 16,-3-12-16,-4-6 0,2-13 0,2-6 16,-1-6-16,1-2 0,-1 3 15,-2 4-15,0 5 0,-1 12 16,-5 12-16,-1 12 0,-1 11 15,1 11-15,4 10 0,2 12 16,-4 8-16,0 4 0,1 5 16,-3-1-16,0 0 0,5-1 15,-2-1-15,2-6 0,1-5 16,18 0-16,-12-15 0,0-8 16,6-11-16,-4-12 0,-3-6 0,-1-3 15,-11 2-15,8-10 0,-1 4 16,-2 3-16,-3 5 0,4 2 15,-7 10-15,-5 7 0,-6 6 16,-5 2-16,6 7 0,2 11 16,-5 4-16,-3 2 0,-3-2 15,-5-2-15,-3 4 0,-5-1 0,-1-2 16,-1-7-16,2-6 0,3-5 16,-1 1-16,1-2 0,0 0 15,1-1-15</inkml:trace>
  <inkml:trace contextRef="#ctx0" brushRef="#br0" timeOffset="-138652.07">15079 13238 0,'0'0'0,"0"0"0,3-24 0,1-3 16,1-1-16,0 4 0,1-3 0,3-3 16,1-3-16,1-4 0,4-4 15,2-3-15,4-4 0,3-6 16,4-5-16,1-5 0,2-2 15,2-5-15,3-3 0,2-4 16,4-3-16,2-3 0,1-1 16,4-3-16,4-3 0,4-2 0,4 0 15,3-3-15,3-1 0,5-1 16,5-1-16,2-2 0,4-1 16,2-1-16,4-2 0,2-1 15,6-1-15,3 1 0,3-1 16,5-2-16,3 2 0,5 0 15,1 2-15,1 2 0,3 0 16,5 1-16,5 0 0,3 1 0,6 1 16,2 1-16,2 3 0,1 3 15,1 2-15,-2 2 0,1 3 16,-1 4-16,-3 2 0,-2 6 16,-1 4-16,-4 5 0,-5 4 15,-4 3-15,-4 5 0,-6 4 16,-6 5-16,-7 2 0,-5 4 15,-9 5-15,-6 3 0,-9 4 0,-6 2 16,-13 4-16,-8 3 0,26-10 16,-41 13-16,-12 5 0,-11 5 15,-4 2-15,0-1 0,-1-1 16,-4 1-16,-7 0 0,0 3 16,-18 5-16,-68 20 0,24-5 15,15-2-15,5-1 0,0-1 16,-1 2-16,0 0 0,5-1 15,4-1-15,-12 4 0,20-7 16,7-5-16,9-2 0,11-5 16,7-1-16,-8 0 0,5-3 15,8-6-15,27-17 0,40-21 0,-18 17 16,-8 4-16,7-2 0,4-1 16,3-1-16,1 2 0,1 1 15,-1 3-15,-7 6 0,-9 6 16,2 4-16,-11 6 0,-6 5 15,-7 5-15,-8 6 0,-8 5 0,-7 5 16,-10 17-16,-11 4 0,-4 2 16,-2-2-16,-5 3 0,-2 2 15,-1 3-15,0-1 0,1 1 16,3-1-16,5-3 0,7-6 16,-1 11-16,11-19 0,2-8 15,4-9-15,2-12 0,0 0 16,1-6-16,0 6 0,0-6 0,0 0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21:24.9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4T14:29:23.445"/>
    </inkml:context>
  </inkml:definitions>
  <inkml:trace contextRef="#ctx0" brushRef="#br0">13435 17117 0,'0'0'0,"0"0"0,0 0 0,0 0 0,0 0 15,0 0-15,0 0 0,0 0 16,0 0-16,0 0 0,0 0 0,0 0 16,-5-2-16,-27-8 0,30 7 15,2 3-15,0 0 0,0 0 16,0 0-16,-16-12 0,13 8 15,-1-2-15,1 1 0,0-1 16,0 0-16,1 1 0,-2-2 16,1 0-16,-2 0 0,1 0 15,-1 0-15,-1-2 0,0 0 16,-2 0-16,0 1 0,-1 0 0,1 0 16,8 8-16,-16-9 0,16 9 15,-6-4-15,0 1 0,6 2 16,-6-2-16,-4-1 0,0 0 15,-1 1-15,1 0 0,0 2 16,1 0-16,2 1 0,-6 1 16,-12 6-16,-8 5 0,3 5 15,8-2-15,6-2 0,4-3 16,1-1-16,3 1 0,-1 0 0,1 1 16,1 1-16,3-3 0,1-2 15,0 1-15,0 2 0,2-3 16,0-3-16,1 1 0,-1 1 15,1 0-15,1 7 0,5 8 16,5 1-16,3-4 0,-1-4 16,1-3-16,0 0 0,0-3 0,1-2 15,-1-1-15,2-1 0,-2 0 16,40 4-16,-36-6 0,0-1 16,1 0-16,0-1 0,0 1 15,0 0-15,0-1 0,0 1 16,0 1-16,-1 2 0,2 1 15,-3 0-15,1 3 0,-1 0 16,-13-5-16,8 4 0,1 3 16,0 1-16,-3-2 0,-2 0 0,-1-1 15,-1 1-15,0 4 0,1 3 16,-3-2-16,-1-2 0,-2-2 16,-1-2-16,0 3 0,-6 18 15,-5 10-15,-3-5 0,-1-7 16,1-4-16,-1-4 0,1-2 15,-2-2-15,-1 4 0,-1-1 16,-1-1-16,2-4 0,-1-1 0,1-2 16,0-2-16,1 0 0,1-3 15,1 0-15,0-2 0,1 0 16,4-1-16,-1-1 0,4-1 16,-1 1-16,1-1 0,-2-1 15,-10-2-15,0-3 0,9 2 16,4 1-16,2 2 0,0-2 15,-1 2-15,1-2 0,1 2 0</inkml:trace>
  <inkml:trace contextRef="#ctx0" brushRef="#br0" timeOffset="701.27">13712 16491 0,'0'0'0,"0"0"0,0 0 0,0 0 0,0 5 0,1 19 0,0-15 0,-1 0 16,1 2-16,-1 1 0,0 2 15,0 1-15,0 1 0,1 3 16,-1-19-16,1 13 0,0 0 16,0 1-16,2 1 0,-1 0 15,-2-9-15,3 11 0,0 5 16,0 4-16,1 2 0,0-2 0,0 2 15,0-1-15,1 0 0,-1 2 16,7 60-16,-5-39 0,-2-15 16,1-3-16,-2-1 0,1-1 15,-1 0-15,-1-3 0,1-1 16,0 1-16,0-2 0,0-2 0,-2-2 16,1 0-16,-1-1 0,2 0 15,-2-3-15,0 1 0,0 0 16,0-1-16,-1-5 0,1 1 15,0 0-15,-1-3 0,1 1 16,0-2-16,-1 0 0,1-2 16,-1-2-16,1-1 0,-1-1 15,0 1-15,0-4 0,0 8 16,0-8-16,0 0 0,0 10 16,0-10-16,0 0 0,0 1 0,0 1 15,0 0-15,0 0 0</inkml:trace>
  <inkml:trace contextRef="#ctx0" brushRef="#br0" timeOffset="1207.56">13517 17070 0,'0'0'0,"0"0"0,0 0 15,4-1-15,-4 1 0,3-2 0,18-7 0,-21 9 0,0 0 16,20-6-16,-11 5 0,0-1 16,0 0-16,2-2 0,0-1 15,1 0-15,2-1 0,-1 1 16,1 1-16,-1-1 0,-13 5 0,10-2 16,-1-1-16,-1 0 0,1 0 15,1 2-15,-2-2 0,1 1 16,1 0-16,-10 2 0,9-3 15,1 2-15,23-7 0,-21 6 16,-2-1-16,-3 2 0,0-1 0,-1 2 16,-4-1-16,1 1 0,-1 0 15,5-1-15,32-3 0,-39 4 16,0 0-16,0 0 0,0 0 16,0 0-16,0 0 0,0 0 15,0 0-15</inkml:trace>
  <inkml:trace contextRef="#ctx0" brushRef="#br0" timeOffset="1887.89">14026 17043 0,'0'0'0,"0"0"0,0 0 0,0 0 0,0 0 0,0 0 0,0 0 15,0 0-15,0 0 0,-3 54 16,4-43-16,0-1 0,1 3 15,1 2-15,-1 2 0,-2-17 0,2 14 16,-1 0-16,1 3 0,1-2 16,-3-15-16,2 17 0,2 4 15,0 3-15,0-3 0,0 0 16,1 0-16,-1-2 0,0-1 16,-1-3-16,0-2 0,0-1 15,-1-1-15,0 0 0,1 1 16,-1-2-16,0-2 0,4 18 15,-6-26-15,0 0 0,0 0 0,0 0 16,2 12-16,-2-8 0,0-3 16,0 2-16,0-2 0,0-1 15,0 0-15,-1 0 0,0-1 16,-24-67-16,-8-41 0,28 88 16,-2 0-16,3-2 0,0 1 15,0-1-15,1 0 0,2 8 0,1 15 16,0 0-16,0 0 0,2-20 15,6-88-15,-6 85 0,1 1 16,2 1-16,1-2 0,0 0 16,2 0-16,3 0 0,1 3 15,-5 8-15,5-4 0,0-2 16,2 1-16,0 2 0,0 2 16,0 2-16,-3 4 0,-2 2 15,-1 2-15,-2 1 0,0 1 16,-1-1-16,0 2 0,3-1 0,-3 1 15,-1 0-15,0 0 0,-1 0 16,-1 0-16,1 0 0,2 0 16,22 5-16,-16 0 0</inkml:trace>
  <inkml:trace contextRef="#ctx0" brushRef="#br0" timeOffset="4838.28">19103 14331 0,'0'0'0,"0"0"0,1 14 0,-1 1 0,0 1 15,0 1-15,0 3 0,1 0 16,-1 2-16,0-22 0,0 15 0,0 1 15,0-1-15,0 0 0,0 2 16,-1-14-16,1 14 0,-1 6 16,0 1-16,0-1 0,0-1 15,-1-2-15,0 6 0,1-13 16,0-1-16,0-2 0,1-2 16,-1-4-16,1 2 0,-2 15 0,0-4 15,1-10-15</inkml:trace>
  <inkml:trace contextRef="#ctx0" brushRef="#br0" timeOffset="5161.57">19245 14308 0,'0'0'0,"0"0"0,0 0 0,0 0 16,1 5-16,1 16 0,-3-12 15,0 2-15,0 3 0,-2 4 16,-1 1-16,-3 3 0,7-22 16,-4 18-16,0 1 0,1 0 15,0 0-15,2-18 0,-2 20 0,0 5 16,-1 1-16,1 0 0,-1-3 15,1 9-15,2-15 0,-1-2 16,1-3-16,1-2 0,-1-5 16,1 0-16,0-1 0,-1 0 15,1-1-15</inkml:trace>
  <inkml:trace contextRef="#ctx0" brushRef="#br0" timeOffset="5642.49">19657 14401 0,'0'0'0,"0"0"0,-1 6 0,1 11 0,-1-4 15,-1 3-15,0 3 0,0 4 16,2-23-16,-1 20 0,-1 2 0,-1 5 16,1 2-16,2-28 0,-3 32 15,0 11-15,-3 5 16,2 2-16,-1 1 0,1 2 0,1 2 15,-1 0-15,0 0 0,0 0 16,1 0-16,0-2 0,1-2 16,0 1-16,1-3 0,0 0 15,0-1-15,0 97 0,1-87 0,0-18 16,0-8-16,-1-2 0,0-1 16,0-2-16,-1-4 0,0-5 15,0-5-15,1-4 0,0-5 16,0 3-16,0-6 0,0 6 15,1-8-15,-2 6 0,2-6 16,-1 4-16,1-4 0,0 0 0,0 0 16</inkml:trace>
  <inkml:trace contextRef="#ctx0" brushRef="#br0" timeOffset="6410.21">19374 15004 0,'0'0'0,"0"0"0,18-2 0,1 1 0,1 0 15,2-1-15,0 2 0,3 0 16,-25 0-16,18-1 0,0 1 15,2 0-15,2-1 0,-20 1 0,21 0 16,8-1-16,3 1 0,2-1 16,1 0-16,0-1 0,0 0 15,0 1-15,-1-1 0,-1-1 16,-1 1-16,-2-1 0,-2 0 16,-2 0-16,-3 0 0,33-3 15,-43 4-15,-2 0 0,-5 1 16,-2 0-16,-6 1 0,0 0 15,2 0-15,-1 0 0,2-1 16,-1 11-16,-6-6 0,0 1 0,-5 3 16,-27 24-16,-11 11 0,14-10 15,8-5-15,3 1 0,1 1 16,1 3-16,1 1 0,4 4 16,3 1-16,1 2 0,4 1 15,2 0-15,3-2 0,3 0 16,2 1-16,3-2 0,2-4 0,4-3 15,1-2-15,4-2 0,1-3 16,3-3-16,2-2 0,0-3 16,2-6-16,-1-5 0,-1-5 15,2-2-15,5-3 0,0-3 16,-1-3-16,-2-1 0,-1-4 16,-1-3-16,-2-4 0,-3-1 15,-2-1-15,-3-2 0,-2-4 16,-2-2-16,-1-3 0,-3 0 0,-3 0 15,-3-1-15,-2 0 0,-3-2 16,-3 1-16,-3-1 0,1 1 16,-3 3-16,-3 0 0,0 2 15,-1 3-15,1 0 0,-2 0 16,1 0-16,-1 1 0,0 2 16,3 1-16,1 4 0,0 3 15,4 4-15,0 4 0,0 2 16,1 2-16,3 2 0,2 3 0,-2 0 15,-3 0-15,1 2 0,-10 5 16,-12 13-16,8 0 0,12-8 16,5-6-16,1-1 0,0 0 15,1-1-15,0 0 0,0-1 16</inkml:trace>
  <inkml:trace contextRef="#ctx0" brushRef="#br0" timeOffset="10945.15">12772 15897 0,'0'0'0,"0"0"0,0 0 0,22 10 0,-22-10 0,24 12 0,-24-12 15,27 11-15,-12-8 0,-1 0 16,2-2-16,0-1 0,2-3 15,-18 3-15,11 0 0,1-1 0,1 1 16,-1-1-16,2 0 0,-1 1 16,-11 0-16,14 0 0,6 0 15,5 0-15,2 0 0,2 1 16,2 1-16,0 0 0,0 0 16,71 3-16,-48-5 0,-14-2 15,-6 0-15,1 1 0,1 0 16,-1 1-16,1-1 0,-1 1 15,3-2-15,0 1 0,0 0 0,0 0 16,0-1-16,-1 0 0,0 1 16,1 0-16,-2-1 0,0 3 15,0 0-15,-1 1 16,0 1-16,-1 0 0,-1-2 0,0 3 16,-1-2-16,1 1 0,0-2 15,1 0-15,-2 1 0,0 0 16,-1-1-16,0 0 0,0 0 15,-2 1-15,1-1 0,1 1 0,-2 0 16,-1 1-16,0 0 0,0 0 16,0 1-16,-1 1 0,-1-1 15,-1 1-15,-1-2 0,-1-1 16,2 1-16,-1-1 0,-1 1 16,1-2-16,-1 1 0,-2 0 15,2-1-15,0 0 0,2 1 16,-3 0-16,-1-1 0,1 0 0,0 0 15,-1-1-15,-1 1 0,0-1 16,-1 0-16,1 0 0,-5 1 16,3-1-16,1 0 0,0 0 15,-1 0-15,0 0 0,0 0 16,-3 0-16,0-1 0,3 0 16,-3 1-16,1-1 0,0 0 15,-2 0-15,2 0 0,0-1 16,-2 1-16,-2 0 0,4 0 15,0-2-15,1 1 0,-2-2 0,-2 2 16,0 0-16,-4-1 0,1 1 16,3-1-16,0 0 0,-3 0 15,-2 2-15,-2-1 0,-1 1 16,2 0-16,-1-1 0,-1 2 16,-1-1-16,2 0 0,0 1 0,3-1 15,1-1-15,1 1 0,-3-1 16,0 2-16,-1-1 0,4-1 15,1 1-15,-4 0 0,-3 1 16,0 0-16,-1-1 0,1 1 16,1-1-16,-2 1 0,46-10 15,-48 9-15,-4 1 0,0 0 16,0 0-16,0 0 0,0 0 16,0 0-16</inkml:trace>
  <inkml:trace contextRef="#ctx0" brushRef="#br0" timeOffset="14060.17">13315 14965 0,'0'0'0,"0"0"0,-2 9 0,-1 1 0,0 1 0,0 2 16,-1 2-16,0 0 0,-1 4 16,0 1-16,5-20 0,-4 16 15,1 2-15,0 0 0,1 1 16,1-18-16,-1 20 0,0 8 16,-1 2-16,1 1 0,0 1 15,1-1-15,0-1 0,2 0 16,-1-1-16,1 0 0,0-2 0,0-1 15,0-5-15,0-1 0,1 33 16,-1-37-16,-1-2 0,0-9 16,-1 7-16,1-4 0,-1-4 15,1-5-15,0 0 0,-2 17 16,-1-6-16,3-11 0,-1 0 16,1 1-16,-1-2 0,0 1 15,-8-30-15,5 13 0,-1-3 16,-2-14-16,1 0 0,0 5 0,1 0 15,1 0-15,0 0 0,1 2 16,1 0-16,2-1 0,2-23 16,1 22-16,0-3 0,1-1 15,3 1-15,1-2 0,-8 34 16,0 0-16,9-25 0,33-89 16,-29 79-16,0 2 0,0 1 15,1 3-15,0 1 0,-2 10 16,2-6-16,1 2 0,0 4 15,1 3-15,-1 2 0,0 3 16,-2 3-16,1 1 0,-1 3 0,-3 1 16,-4 2-16,3 0 0,7 2 15,6 3-15,2 6 0,-4 3 16,-6 1-16,-2 1 0,0 3 16,-3-2-16,-4-1 0,-2-2 0,-1 2 15,-2-5-15,-2 10 0,-5 6 16,-4-1-16,-2 0 0,-9 12 15,7-17-15,0-2 0,-3-1 16,-1 0-16,0-3 0,-2-3 16,1 0-16,0-3 0,0-2 15,1-1-15,0-3 0,1-2 16,2-2-16,0-2 0,2-1 16,0-1-16,3-1 0,1 0 0,0 0 15,4-1-15,1-1 0,2 0 16,3-2-16,0-1 0,3 1 15,0 2-15,1-2 0,-1 0 16,0 2-16,0 0 0,0 1 16,-1 1-16,0 1 0,0-1 15,-1 2-15,1-1 0,-1 2 16,0 0-16</inkml:trace>
  <inkml:trace contextRef="#ctx0" brushRef="#br0" timeOffset="14479.34">13817 14664 0,'0'0'0,"0"0"0,0 2 0,-1 4 0,1 11 15,-1-8-15,1 2 0,0 2 0,-1 3 16,-1 1-16,0 4 0,2-21 16,-1 14-16,1 2 0,-1 0 15,1 1-15,0 1 0,0-12 16,0 14-16,-1 6 0,0 1 15,0-2-15,0 0 0,0 0 16,-1-2-16,1-1 0,-1-2 16,0-2-16,0-1 0,0-2 15,-4 21-15,4-29 0,2-7 0,-1 4 16,1-2-16,-4 7 0,4-9 16,0 0-16,-2 4 0,-5 9 15,7-13-15,0 0 0,0 0 16,0 0-16</inkml:trace>
  <inkml:trace contextRef="#ctx0" brushRef="#br0" timeOffset="14681.65">13781 14353 0,'0'0'0,"0"0"0,0 0 0,0 0 0,0 0 16,0 0-16,0 0 0,0 0 15,0 0-15,0 0 0,0 0 16,2 5-16,0 13 0,-1-7 0,-1-11 16,0 0-16,0 0 0,0 0 15,0 0-15,0 0 0,0 0 16,0 0-16</inkml:trace>
  <inkml:trace contextRef="#ctx0" brushRef="#br0" timeOffset="15138.01">14154 15016 0,'0'0'0,"0"0"0,0 0 0,4 0 0,8-1 0,-2 0 0,1 0 0,-1 1 16,1 1-16,1 0 0,-12-1 15,23 1-15,-11 1 0,1 0 16,1-1-16,-2 2 0,1-1 16,-1-1-16,-1 1 0,1-1 0,-1 0 15,-2 2-15,0 0 16,-3 1-16,-6-4 0,0 0 0,0 0 15,0 0-15,0 0 0,0 0 16,0 0-16,0 0 0,0 0 16,0 0-16,0 0 0</inkml:trace>
  <inkml:trace contextRef="#ctx0" brushRef="#br0" timeOffset="15437.31">14089 14781 0,'0'0'0,"0"0"0,12-3 0,-12 3 16,24-2-16,-13 2 0,0 1 0,0-1 15,1 2-15,1-1 0,1 1 16,-1-1-16,1 2 0,0-1 15,0 1-15,0 0 0,-14-3 16,9 2-16,0 0 0,-2 1 16,1-2-16,0 1 0,4 0 15,-2 0-15,1-2 0,5 1 16,-10-1-16,-6 0 0,0 0 0,0 0 16,0 0-16,0 0 0</inkml:trace>
  <inkml:trace contextRef="#ctx0" brushRef="#br0" timeOffset="16169.69">14665 14479 0,'0'0'0,"0"0"0,16-8 0,-1 1 16,1 1-16,0 1 0,2 0 15,1 1-15,0-1 0,0 2 16,-3 1-16,-16 2 0,12 0 15,-2 0-15,0 0 0,1 2 16,-1 0-16,-1 0 0,-1 2 16,1-1-16,-9-3 0,7 5 15,0 0-15,-2 1 0,-5 75 16,-9-67-16,-2 2 0,-4 1 0,-3 2 16,-2 0-16,6-5 0,-6 2 15,-1 1-15,1 0 0,2-3 16,2-3-16,5-2 0,3-2 15,3-3-15,2-1 0,-1 0 16,2-2-16,1 1 0,0-1 16,-2 3-16,10 10 0,-3-11 0,1-1 15,0 0-15,4 1 0,19 3 16,19 1-16,0 1 0,-13-3 16,-8 1-16,-4 0 0,-2-1 15,3 4-15,1 2 0,-4 0 16,-4 2-16,-3-2 0,-3 2 15,-2 2-15,-2-1 0,-3 1 16,-1-6-16,-4 2 0,-5 17 16,-9 6-16,-4-6 0,-1-3 0,0-2 15,-2-1-15,-1-3 0,1-1 16,1-2-16,0-1 0,1-3 16,2-2-16,0-1 0,3-3 15,2-1-15,3-1 0,1-2 16,3 0-16,0 0 0,3-2 15,0 1-15,1-1 0,-2 1 16,5-1-16,-12 1 0,-17-2 0,29 1 16,0 0-16,0 0 0,0 0 15,0 0-15,0 0 0,0 0 16</inkml:trace>
  <inkml:trace contextRef="#ctx0" brushRef="#br0" timeOffset="16418.84">15256 15191 0,'0'0'0,"0"0"0,0 0 0,0 0 0,0 0 0,0 0 0,0 0 16,0 0-16,0 0 0,0 0 15,0 0-15,0 0 0,0 0 0,0 0 16,0 0-16,0 0 0,0 0 16,0 0-16,0 0 0,0 0 15,0 0-15</inkml:trace>
  <inkml:trace contextRef="#ctx0" brushRef="#br0" timeOffset="16930.39">15450 14283 0,'0'0'0,"0"0"0,0 0 0,0 0 16,3 3-16,0-1 0,-1 1 16,11 17-16,-10-12 0,0 2 15,-2 3-15,0 3 0,0 5 16,0 2-16,-1-23 0,0 18 0,1 2 15,-1 1-15,1 2 0,-1-20 16,1 21-16,0 9 0,1 2 16,-1 1-16,2 1 0,-1 0 15,1 0-15,0 0 0,-1 0 16,0 0-16,0 1 0,1-2 16,-2 0-16,3 73 0,-1-58 0,-1-15 15,0-5-15,0-1 0,0-5 16,0-3-16,0-4 0,-1-4 15,0-4-15,0-3 0,-1-2 16,1-1-16,-1 2 0,1-2 16,-1-2-16,0 5 0,0-7 15,1 4-15,-1-4 0,0 0 16,0 0-16,0 0 0</inkml:trace>
  <inkml:trace contextRef="#ctx0" brushRef="#br0" timeOffset="17413.39">15710 14339 0,'0'0'0,"0"0"0,4 2 0,-4 2 0,1 1 0,2 16 0,-2-8 16,0 1-16,-1 4 0,-1 0 15,-1 1-15,-1 3 0,3-22 16,-2 13-16,0 1 0,0 0 0,0 2 16,1-1-16,1-14 0,-1 14 15,0 1-15,1 0 0,0-2 16,1 3-16,1 0 0,1-1 15,2 2-15,4-1 0,0-3 16,0-3-16,32 15 0,-11-13 16,-7-7-16,-2-1 0,3-2 15,-4-1-15,-2-1 0,-2-1 16,2 1-16,4-1 0,-1 1 0,-2-1 16,-4 1-16,-1 0 0,0-1 15,3 2-15,-3-2 0,-8 0 16,2 0-16,2-2 0,-1 0 15,-2 1-15,1-2 0,-4 2 16,0 0-16,-1 0 0,1-1 16,-3 2-16,3-2 0,11-7 0,-15 9 15,0 0-15</inkml:trace>
  <inkml:trace contextRef="#ctx0" brushRef="#br0" timeOffset="17787.84">16099 14341 0,'0'0'0,"0"0"0,0 0 0,0 5 16,3 11-16,-1-5 0,1 2 0,-2 1 0,0 4 15,0 1-15,-1 3 0,0-22 16,1 17-16,0 1 0,-1 3 15,1 1-15,-1-19 0,0 22 16,1 8-16,0 6 0,0 1 16,0 2-16,0 0 0,0 1 0,0 0 15,0-1-15,-1 1 0,0 0 16,0-2-16,0 0 0,0-1 16,0 85-16,0-67 0,-1-18 15,1-5-15,-1-2 0,2-2 16,-1-1-16,0-3 0,1-4 15,-1 3-15,2-19 0,-2 3 0,0-7 16,-2 8-16,2-11 0,0 5 16,0-5-16,0 7 0,0-7 15</inkml:trace>
  <inkml:trace contextRef="#ctx0" brushRef="#br0" timeOffset="-24001.71">1520 5918 0,'0'0'0,"0"0"0,0-27 0,0 1 0,0 0 0,-2 2 16,0 2-16,-2 1 0,-1 3 16,-3 2-16,8 16 0,-8-10 0,-2 2 15,-2 3-15,-4 0 0,15 4 16,-15-2-16,-12 2 0,-8 5 16,-6 4-16,1 4 0,1 2 15,0 4-15,2 1 0,3 1 16,5 1-16,4 1 0,5 0 15,-1 43-15,28-34 0,11-1 16,10-5-16,7-5 0,5-2 16,10 2-16,-8-3 0,6 3 0,-3 0 15,-3 1-15,7 5 0,-11-4 16,-7 2-16,-6-1 16,-5-2-16,-7-1 0,-5-4 0,-5-5 15,-2-2-15,-1 3 0,-12 12 16,-13 2-16,-4-6 0,-3-5 15,-3-1-15,-2-4 0,-2-2 0,-1-2 16,3-4-16,1-3 0,4-3 16,5-5-16,5-4 0,8-6 15,5-3-15,7-4 0,7-8 16,11-10-16,2 4 0,5-1 16,-4 11-16,-2 5 0,-3 7 15,-4 5-15,-6 9 0,0 0 16,-1 1-16,-2 3 0,0 0 0</inkml:trace>
  <inkml:trace contextRef="#ctx0" brushRef="#br0" timeOffset="-23724.15">2016 5527 0,'0'0'0,"0"0"0,0 0 0,0 0 0,-2 2 0,-9 10 16,7-3-16,0 3 0,0 4 0,0 6 15,-1-2-15,2 6 0,-1 5 16,0 3-16,-1 5 0,0 3 16,-1 4-16,1 1 0,1 2 15,0 0-15,2-3 0,1-1 16,1-41-16,0 38 0,1 3 16,0-3-16,1-6 0,1-4 15,0 6-15,-1-19 0,0-5 16,-1-4-16,7 30 0,-8-38 0,1 0 15,-1-2-15,0 0 0,0 0 16</inkml:trace>
  <inkml:trace contextRef="#ctx0" brushRef="#br0" timeOffset="-23229.02">1693 5811 0,'0'0'0,"0"0"0,0 0 0,24-1 16,2-1-16,-5 0 0,5-1 15,5-2-15,5-1 0,6-2 16,3-2-16,2 1 0,-1-2 16,-1 2-16,-4-2 0,-5 0 15,-3 3-15,-5 0 0,-23 6 16,19-5-16,0 0 0,-6 1 16,-3 2-16,-6 1 0,-4 2 0,1 1 15,-5 0-15,5-1 0,0 2 16,7 7-16,-4 21 0,-11 27 15,-11 35-15,3-30 0,2-15 16,1-4-16,2-3 0,1 0 16,2-5-16,2-2 0,0-3 15,2-4-15,-1-5 0,0-6 16,0-4-16,0-3 0,-1-3 16,0-4-16,0 0 0,2 15 0,-1-10 15,-1-5-15,0-1 0,-4-18 16,1 3-16,-3-15 0,-2-25 15,0 1-15,3 10 0,3 3 16,0 3-16,2 3 0,3 3 16,2 1-16,4 4 0,2 4 15,6 3-15,4 4 0,6 0 16,5 5-16,5 3 0,5 2 16,0 3-16,0 0 0,-1 1 0,7 2 15,-17 1-15,-9-1 0,-9 1 16,-3 1-16,-7-1 0,2 0 15,-2 0-15,3 0 0,-6 0 16</inkml:trace>
  <inkml:trace contextRef="#ctx0" brushRef="#br0" timeOffset="-8250.8">18759 14007 0,'0'0'0,"0"0"0,3 12 0,1 1 0,0 2 0,1 3 0,-3 4 16,-2-22-16,2 18 0,-1 2 16,0 3-16,0 2 0,-1-22 15,0 26-15,0 9 0,-1 5 16,1 2-16,0 0 0,0 0 16,-1 0-16,1 0 0,0-3 15,-1 0-15,1-1 0,0-4 16,0-2-16,0-4 0,0-4 0,0-4 15,0-4-15,0 21 0,0-40 16,0 0-16,0 0 0,0 0 16,0 3-16,0 5 0,3-20 15,-1-3-15,0-9 0,4-39 16,0-7-16,-1 17 0,1 7 16,2-2-16,2-1 0,1-10 15,-2 8-15,1-2 0,0 0 16,0-1-16,0 2 0,0 0 0,-2 3 15,-2 11-15,1-5 0,-2 4 16,0 1-16,-2 4 0,0 3 16,-1 5-16,-1 2 0,-1 4 15,1 3-15,0 1 0,0 5 16,0 0-16,2 3 0,0-3 16,2 1-16,4-1 0,4-4 15,9 2-15,4 1 0,4 2 0,1 1 16,4 0-16,3 0 15,2 0-15,5 0 0,2 0 0,6-1 16,4 0-16,4-2 0,0 1 16,6-2-16,3 0 0,4-2 15,2 1-15,4-1 0,1 1 16,3-1-16,3-2 0,2 1 16,2 0-16,2 2 0,2 2 15,2 0-15,2 2 0,2-1 16,2 0-16,2 0 0,3 1 0,-1 1 15,1 1-15,-1 0 0,1 1 16,1 2-16,1 0 0,0 0 16,2 0-16,0-1 0,-3 0 15,1-1-15,0-1 0,0 0 16,0-3-16,-3 2 0,-3-1 16,-2 0-16,-4 1 0,-3 2 15,-5 1-15,-6 2 0,-3 1 0,-1 0 16,-7 1-16,-6 1 0,-7 0 15,11 2-15,-15 0 0,-7 2 16,-6 2-16,-5 0 0,-8 1 16,-6 1-16,-5 0 0,-3 1 15,-1 5-15,0 4 0,-4 1 16,-2 1-16,-2 6 0,-2 5 16,-4 4-16,-2 0 0,-4 9 0,-1 1 15,-2 2-15,-2 4 0,-1 3 16,-1 4-16,1-5 0,-3 4 15,1 6-15,-2 3 0,0 2 16,-2 4-16,1 3 0,0 3 16,1 1-16,0 2 0,0 4 15,-2 0-15,1 3 0,-2 1 0,0 3 16,1 2-16,-2 4 16,3 0-16,-1 2 0,1-1 0,0 1 15,1-1-15,0-2 0,0-1 16,1-2-16,2-5 0,0-3 15,2-4-15,0-6 0,1-8 16,2-8-16,1-6 0,-2 12 16,3-18-16,-2-7 0,2-7 15,-1-3-15,0-5 0,-3-3 0,-3-4 16,-1-3-16,-3-8 0,-5-2 16,8-3-16,4-2 0,-10-2 15,4-1-15,10 2 0,-1-2 16,1 3-16,1-1 0,1-1 15</inkml:trace>
  <inkml:trace contextRef="#ctx0" brushRef="#br0" timeOffset="-7394.34">19059 15883 0,'0'0'0,"0"0"0,0 4 0,0 9 0,-1-4 16,1 4-16,-2 3 0,1 6 16,-1-2-16,0 4 0,0 5 15,-2 4-15,0 5 0,0 3 16,0 2-16,-1 2 0,0 2 15,0 0-15,-1 0 0,6-46 0,-5 43 16,-1 5-16,1-2 0,1-1 16,0-5-16,0 0 0,1-4 15,2-4-15,1-2 0,0-5 16,2 0-16,13 37 0,-4-32 16,3-8-16,1-4 0,0-4 15,1-4-15,4-1 0,4-2 16,1-1-16,6-3 0,4-1 15,5-1-15,3-3 0,4 0 0,3-2 16,3-1-16,2 0 0,4 0 16,4-1-16,4 1 0,-2-1 15,6-1-15,5-2 0,3 1 16,4-2-16,4 1 0,2 1 16,3-1-16,1 2 0,2-2 15,0 0-15,0 0 0,0-1 16,1 1-16,-1 1 0,1 2 0,-1 2 15,-2 1-15,-2 2 0,-1 1 16,-4 2-16,-3 0 0,-4 0 16,-6 0-16,-4 0 0,-5 0 15,-4 1-15,14-1 0,-19 2 16,-7-1-16,-9-2 0,5 3 16,-21-4-16,-10 0 0,-6 1 15,0-2-15,-7 0 0,0 0 16,0 0-16,0 0 0,0 0 0</inkml:trace>
  <inkml:trace contextRef="#ctx0" brushRef="#br0" timeOffset="13062.68">20771 14411 0,'0'0'0,"0"0"0,1 32 0,1 1 0,1-6 15,0 4-15,1 5 0,2 4 16,3 5-16,3 7 0,1 3 16,1 4-16,0 4 0,1 1 15,-1 3-15,-1 0 0,1-2 16,-3-1-16,1-2 0,-2-5 15,-2-5-15,1-4 0,-3-5 16,-2-4-16,0-4 0,-4-34 16,3 30-16,0 1 0,1 32 0,-4-53 15,0-1-15,0-10 16,0 5-16,0 1 0,-7-1 16,4-7-16,0-2 0,-8-8 0,-40-59 15,11 10-15,11 21 0,2 5 16,-1 0-16,-1 2 0,-1 1 15,-1 0-15,1 4 0,-1 3 0,1 5 16,2 4-16,2 5 0,2 6 16,5 4-16,0 2 0,-5 5 15,0 6-15,3 4 0,4 5 16,5 2-16,3 3 0,4 3 16,4 4-16,5 5 0,5 2 15,4-1-15,6 0 0,3-4 16,5 2-16,3 0 0,4-2 15,-1-3-15,3-4 0,0-4 0,18 6 16,-16-13-16,-5-5 0,-6-3 16,-7-4-16,-14-3 0,-1-1 15,-1 0-15,1 0 0,-5-1 16</inkml:trace>
  <inkml:trace contextRef="#ctx0" brushRef="#br0" timeOffset="14024.57">21568 15361 0,'0'0'0,"0"0"0,-2-10 0,0 0 16,-4-1-16,-2 0 0,-5 3 16,-2 1-16,-7 2 0,22 5 15,-16-2-15,-5 3 0,-2 2 0,-2 1 16,22-3-16,-25 6 0,-6 5 15,-1 3-15,1 3 0,3 1 16,3 3-16,2 1 0,5 1 16,2 2-16,4-1 0,5 0 15,4-3-15,4-2 16,2-3-16,3 2 0,40 38 0,-3-35 16,-9-15-16,-3-5 0,4-6 15,17-10-15,-18-2 0,1-5 0,0-5 16,-2-5-16,-30 31 0,57-69 15,-32 31-15,-4-1 0,-7-1 16,-4 2-16,-5 4 0,-5 2 16,-6 5-16,-2 5 0,-3 6 15,-4 7-15,0 6 0,-3 7 16,1 6-16,-1 6 0,3 7 16,2 3-16,5 6 0,3 5 0,4 1 15,4-7-15,3 9 0,4 1 16,6-2-16,3-3 0,4-3 15,3-4-15,3-5 0,2-5 16,0-6-16,0-7 0,1-5 16,2-6-16,5-9 0,-1-6 15,1-9-15,-14 10 0,5-8 0,-10 7 16,-5 4-16,-5 5 0,-6 6 16,-1 1-16,16-42 0,0-21 15,-12 23-15,-3 7 0,-3 5 16,-1 8-16,-2 7 0,-1 7 15,1 5-15,0 4 0,1-1 16,-3 0-16,-12 14 0,-6 39 16,9 6-16,6-11 0,4-4 15,3 0-15,3 1 0,4-2 0,4 1 16,4-3-16,2-4 0,2-4 16,1-4-16,0-4 0,1-4 15,0-4-15,0-3 0,0-3 16,1-5-16,-2-3 0,10-6 15,5-7-15,0-7 0,-4-3 16,0-4-16,-4-4 0,-2-3 16,-6-2-16,-5-2 0,-4-1 15,-7 4-15,-3-2 0,-6-1 0,-2 3 16,-1 5-16,-2 3 0,-4 4 16,0 5-16,1 5 0,4 6 15,3 3-15,4 2 0,-2 1 16,4 0-16,-9 3 0,-22 43 15,9 43-15,15-26 0,3-7 16,3 2-16,2 4 0,-1 3 16,-2 0-16,-2-5 0,-1-3 15,-1-3-15,-3-3 0,-9 17 0,1-19 16,-4-5-16,-2-5 0,-4-4 16,-4-6-16,-4-4 0,-5-6 15,-2-5-15,0-6 0,-12-4 16,14-4-16,6-3 0,7 0 15,7-1-15,14 3 0,-1-1 16,4 1-16,0 0 0,2 1 16</inkml:trace>
  <inkml:trace contextRef="#ctx0" brushRef="#br0" timeOffset="14580.38">22826 14468 0,'0'0'0,"0"0"0,6 20 0,0 2 0,0 2 0,0 4 0,0-6 0,0 3 16,3 2-16,-1-1 0,3 6 16,-11-32-16,11 28 0,-1-3 15,-2-4-15,-3-10 0,0-3 16,-5-8-16,0 0 0,3 7 16</inkml:trace>
  <inkml:trace contextRef="#ctx0" brushRef="#br0" timeOffset="14737.1">23261 14577 0,'0'0'15,"0"0"-15,-6 44 0,0-5 0,-1 3 0,-1 4 16,1 3-16,1 5 0,6-54 16,0 0-16,-6 46 0,2-7 0,2-17 15,1-5-15,1-17 0,-1 8 16,-1 5-16</inkml:trace>
  <inkml:trace contextRef="#ctx0" brushRef="#br0" timeOffset="21398.53">24698 6834 0,'0'0'0,"-58"-7"0,-1-2 0,-10 0 15,-9-1-15,-7-1 0,-12 0 16,-10 0-16,-9 1 0,-7-5 15,-8 0-15,-6-5 0,-6-5 0,-5 0 16,-7-1-16,-4 3 0,-4 2 16,-4 3-16,6 3 0,3 1 15,-15 1-15,-10 3 0,-6 4 16,-4 0-16,1 2 0,1 0 16,3 2-16,6-1 0,7 1 15,8 1-15,10 1 0,8 1 0,10 1 16,7 2-16,9 3 0,9 0 15,11-1-15,8 2 0,11 3 16,8 1-16,10 1 0,10 3 16,11 1-16,36-12 0,-30 16 15,3 8-15,5 4 0,3 7 16,3 8-16,3 5 0,0 7 16,0 5-16,1 7 0,0 7 15,0 6-15,1 4 0,-1 3 16,0 3-16,-1 3 0,0 0 0,-1 2 15,-1 0-15,1 0 0,3-3 16,0-1-16,3-3 0,2-5 16,5-5-16,4-5 0,4-9 15,5-6-15,5-5 0,6-4 16,8-3-16,6-4 0,8-6 16,7-5-16,8-4 0,8-7 0,9-5 15,10-5-15,8-4 0,10-3 16,9-3-16,10-3 0,9-3 15,9-2-15,10 0 0,8-1 16,9 1-16,7 2 0,9 3 16,7 0-16,4 0 0,2 0 15,1 3-15,2 1 0,-5 4 16,-2 4-16,-6 0 0,-5 1 0,-5 3 16,-6 3-16,-4 7 0,-6 2 15,-5 1-15,-5 2 0,-9-1 16,-7 2-16,-3-1 0,-2 2 15,-7-2-15,-9-2 0,-7-5 16,-8-5-16,-8-6 0,-6-6 16,-12-5-16,-5-5 0,35-12 15,-35-3-15,1-6 0,0-7 16,1-7-16,2-7 0,3-8 0,2-6 16,0-5-16,1-6 0,3-7 15,5-6-15,2-6 0,2-3 16,2-4-16,-1-2 0,0 0 15,-1 0-15,-3 1 0,0 3 16,-3 3-16,-1 6 0,-3 5 16,-3 5-16,-3 6 0,-1 4 15,-1 6-15,-6 4 0,-3 7 0,-3 3 16,-5 4-16,-4 4 0,-7 5 16,-6 3-16,3-4 0,-10 6 15,-4 4-15,-5 3 0,-4 3 16,-4 1-16,-4 6 0,-2 6 15,0-9-15,-8-11 0,-32-20 16,-12 7-16,4 10 0,-1 1 16,-11 0-16,-12-3 0,-13 0 15,-11-3-15,-11-1 0,-10 0 0,-12 1 16,-9 4-16,-31 0 0,80 18 16,-175-14-16,100 10 0,18 4 15,23 2-15,25 1 0,24 3 16,21 1-16,17 0 0,36 1 15,0 0-15,0 0 0,0 0 16</inkml:trace>
  <inkml:trace contextRef="#ctx0" brushRef="#br0" timeOffset="33026.11">14435 16945 0,'0'0'0,"0"0"0,0 0 0,2 2 0,1 2 0,12 10 0,-7-9 0,0 2 15,2 0-15,4 0 0,2 2 16,3 2-16,-19-11 0,14 8 16,2-1-16,0 2 0,3-1 15,-17-7-15,19 9 0,6 1 16,4 1-16,3 1 0,1-1 15,1 3-15,1-2 0,1 0 16,2 2-16,-1-3 0,2 2 16,2-1-16,-1-1 0,2-1 0,117 24 15,-94-23-15,-16-5 0,-3 0 16,1-1-16,-1-2 0,3-2 16,1-3-16,1-3 0,2-4 15,0-3-15,3-4 0,-5-2 16,1-1-16,1-2 0,1-2 15,0-3-15,-1-2 0,0-3 0,1-3 16,0-1-16,-1-2 0,0-4 16,0-1-16,0-3 0,0-3 15,-3-3-15,-1-1 0,1-4 16,-3-2-16,0 0 0,-4 1 16,-1-2-16,-1-5 0,-1-2 15,-2-1-15,-3-1 0,-2-2 16,0-1-16,-3-2 0,-2 1 15,-1-3-15,-2-1 0,-2-3 0,-1 1 16,-2-1-16,-1-1 0,0-1 16,-4 0-16,0-1 0,-2 0 15,-2-2-15,-1 1 0,-1-1 16,-3 0-16,-1-1 0,-1 1 16,-1-1-16,-2 0 0,-1-1 15,-1-1-15,-1 0 0,-1 0 16,-1 1-16,-1-1 0,-1 1 15,0-3-15,0 0 0,1 1 0,-2 0 16,1 0-16,1 0 0,2 0 16,-1 3-16,-1-4 0,2 6 15,0 4-15,2-3 0,-1-2 16,0 0-16,0-1 0,1 0 16,-1 1-16,3-1 0,0 1 15,1-1-15,1 0 0,2 1 16,0 0-16,3 1 0,0 2 0,0 0 15,3 1-15,0 1 0,2 2 16,0 0-16,3 2 0,0 0 16,4 0-16,1 2 0,1 1 15,1 2-15,3 0 0,1 1 16,2 2-16,1 1 0,2 2 16,3 1-16,-1 0 0,0 4 15,-1 2-15,-2 3 0,2 1 16,3 0-16,1 0 0,1 4 0,1 0 15,3 2-15,-1 1 0,3 2 16,1 2-16,1 3 0,0 1 16,-1 1-16,-3 3 0,1 2 15,-2 4-15,-1 0 0,-5 5 16,14-9-16,-9 6 0,-5 3 16,-3 2-16,0 2 0,-2 1 0,0 0 15,-1 2-15,-3 1 0,-2 3 16,-2-1-16,-4 3 15,-2 1-15,-3 2 0,-4 2 0,-2 1 16,-3 0-16,-1 2 0,-1 0 16,-1-1-16,-3 2 0,7-3 15,-7 3-15,4-1 0,-2-6 16,-10 5-16,-4 1 0,5 1 16,0 0-16,6 0 0,-7 1 0,-23 1 15,-36 2-15,-2 0 0,20 1 16,12-1-16,2 0 0,1 0 15,0 1-15,1 0 0,2-1 16,3 0-16,2 1 0,7-1 16,4 0-16,5 0 0,3-2 15,2 0-15,0-1 0,2 1 16,3-2-16,0 0 0,-10 4 16,10-1-16,12-5 0,-5 2 0,-6 0 15,7-1-15,53-7 16,41-4-16,-43 6 0,-13 1 0,-4 0 15,-3 0-15,-3 0 0,0 2 16,-5 1-16,-5 1 0,-5 1 16,-3 0-16,-2 1 0,0 0 15,-4 2-15,1 2 0,-2 3 0,-6-1 16,-3-2-16,0 2 0,-2 3 16,-9 27-16,-25 28 0,2-22 15,3-9-15,2-4 0,-3 2 16,8-10-16,5-3 0,3-5 15,6-6-15,6-6 0,-1 2 16,3-4-16,0 0 0,0 0 16</inkml:trace>
  <inkml:trace contextRef="#ctx1" brushRef="#br0">3585 16144 0,'0'0'0,"0"0"0,0 0 0,0 0 0,0 0 0,0 0 15,0 0-15,48 28 0,-48-28 16,0 0-16,0 0 0,0 0 0,0 0 16,0 0-16,0 0 0,0 0 15,0 0-15,0 0 0</inkml:trace>
  <inkml:trace contextRef="#ctx0" brushRef="#br0" timeOffset="69820.66">3669 5660 0,'0'0'0,"0"0"0,-4 2 0,-10 6 0,4-1 0,3 6 0,0 4 0,0 7 0,1-2 0,1 4 0,1 4 15,-1 4-15,-1 2 0,1 2 0,-1 0 16,2 0-16,-1-1 0,0-2 16,5-35-16,-4 32 0,-1 4 15,-1-3-15,1-2 0,0-4 16,-1-3-16,1-4 0,1-4 15,-2-4-15,-7 9 0,7-16 16,-7-3-16,7-3 0,1 0 16,0-3-16,1 2 0,2 1 15,0-2-15,-1 0 0,1 1 0,2 2 16</inkml:trace>
  <inkml:trace contextRef="#ctx0" brushRef="#br0" timeOffset="70032.87">3236 5966 0,'0'0'0,"0"0"0,12-9 16,3 1-16,3 1 0,4-1 16,-1 3-16,4-1 0,5 1 15,5-1-15,5-1 0,5 0 0,3 0 16,1 0-16,1-1 0,0 0 16,-2 0-16,-2 0 0,-1-1 15,-4 1-15,-36 7 0,33-6 16,2-2-16,7-2 0,-13 4 15,-4 0-15,-5 0 0,-5 2 16,-10 2-16,16-4 0,-18 4 16,-8 3-16,0 0 0</inkml:trace>
  <inkml:trace contextRef="#ctx0" brushRef="#br0" timeOffset="70397.72">4218 5767 0,'0'0'0,"0"0"0,19 0 0,2 1 0,4-1 16,2-1-16,-27 1 0,21-1 16,1 0-16,4 0 0,1 0 0,-25 0 15,27 0-15,8-1 0,4 1 16,-1 0-16,-2-1 0,-1 2 16,-3-1-16,-3 2 0,-2 0 15,10 2-15,-18-1 0,-3 0 16,-3 0-16,-3-1 0,-7 0 15,3 0-15,14 3 0,-11-1 0,-11-3 16</inkml:trace>
  <inkml:trace contextRef="#ctx0" brushRef="#br0" timeOffset="70616.06">4113 6031 0,'0'0'0,"0"0"15,31 3-15,2-1 0,-9 0 0,3-2 16,2 0-16,3-2 0,1 2 16,1 0-16,2-1 0,-2-2 15,-1 0-15,-30 2 0,37-4 16,-5 2-16,-3-2 0,-5 1 16,-5 0-16,-11 2 0,1 0 15,-4 1-15,-2-1 0,0 1 0</inkml:trace>
  <inkml:trace contextRef="#ctx0" brushRef="#br0" timeOffset="76033.19">5579 5390 0,'0'0'0,"0"0"0,-3 13 0,0 1 0,-2 1 16,-2 5-16,-2 2 0,1 2 16,2-4-16,6-20 0,-6 20 15,-1-2-15,1 0 0,1-2 16,4-13-16,-7 19 0,3-8 15,0-3-15,2-3 0,1-2 16,0-2-16,1 0 0,-1-1 16,1 0-16,1-3 0</inkml:trace>
  <inkml:trace contextRef="#ctx0" brushRef="#br0" timeOffset="76214.02">5725 5395 0,'0'0'0,"0"0"0,0 5 0,-2 11 16,1-7-16,1 2 0,0 3 15,0 3-15,0 2 0,-1 4 16,1-23-16,-1 16 0,0 1 0,-7 41 16,8-58-16,0 0 0,-2 18 15,0-1-15,1-9 0,1-8 16,0 0-16,0 0 0,0 0 16</inkml:trace>
  <inkml:trace contextRef="#ctx0" brushRef="#br0" timeOffset="76917.03">6241 5392 0,'0'0'0,"0"0"0,0 0 0,-6 17 15,1 0-15,1 5 0,-1 2 0,1-3 16,0 3-16,-2 4 0,0 5 16,-1 4-16,0 2 0,-1 5 15,-1 1-15,1 2 0,-1-1 16,-1-1-16,0-1 0,1-3 16,8-36-16,-8 32 0,-1 1 15,1-3-15,0-6 0,0-4 0,2-4 16,0-5-16,-1 2 0,4-11 15,-15 24-15,17-28 0,-2 0 16,3-3-16,1 0 0,0 0 16,0 0-16,0 0 0,0 0 15,-2 0-15,-35-101 0,-1-36 16,24 86-16,4 16 0,3 6 16,2 7-16,3 8 0,2 14 15,0-11-15,6-5 0,16-3 0,18 2 16,1 5-16,1 1 0,-1 1 15,3 1-15,-1 0 0,-2 1 16,-2 2-16,-4 1 0,-5 3 16,-6 1-16,-4 2 0,-6 1 15,-7 0-15,0 0 0,-1 2 16,-2-1-16,0 3 0,0 3 16,-4 3-16,-9 26 0,-21 33 15,13-27-15,4-12 0,4-3 0,3-2 16,4-4-16,2-4 0,3 0 15,1-1-15,6-2 0,6-2 16,0-5-16,2-4 0,0-4 16,3-3-16,13-7 0,-1-3 15,-5-6-15,-3-2 0,-4-3 16,-4-5-16,-1-2 0,-4 0 16,-2 0-16,-5 2 0,-3 1 0,-4 3 15,-7-3-15,-3 2 0,-5 5 16,-2 4-16,-2 4 0,3 6 15,3 3-15,0 0 0,8 3 16,0-1-16,4 1 0,-6 0 16,9 0-16,-3 0 0,0 0 15,2 0-15,-6 0 0</inkml:trace>
  <inkml:trace contextRef="#ctx0" brushRef="#br0" timeOffset="77490.2">6790 5728 0,'0'0'0,"0"0"16,3 25-16,-2 3 0,1 0 0,-1 2 0,-1-30 0,0 21 0,0 0 16,0-2-16,-1 1 0,0-4 15,0-11-15,0 11 0,0 0 0,-2-1 16,2-5-16,1-3 16,-1-2-16,1-5 0,0 11 0,0-5 15,42-18-15,-32-6 0,1-2 16,5-7-16,3-3 0,3-6 15,1 4-15,3-4 0,0 5 16,-4 6-16,0 8 0,-2 6 16,-5 6-16,-7 5 0,-1 0 15,10 7-15,3 12 0,-9 9 0,-6-2 16,-1-1-16,-4 4 0,-2 3 16,-2 0-16,-1-4 0,0-3 15,-1-4-15,1-5 0,1-6 16,2-2-16,-1-3 0,2-2 15,0 0-15,1-3 0,-1 5 16,0-2-16,2-5 0,0 0 16,11-19-16,2-12 0,10-14 15,2 3-15,-2 7 0,-2 3 0,0 2 16,-1 7-16,-3 3 0,0 5 16,-4 5-16,-2 6 0,-5 3 15,-3 2-15,-1 0 0,-2 1 16,8 1-16,6 6 0,9 28 15,-9 8-15,-6-10 0,-4-4 16,-3-5-16,-2-5 0,-1-2 16,0 0-16,0-6 0,0-3 0,0-3 15,1-1-15,0 0 0,-1 3 16,1-7-16,-1 8 0,1-8 16,0 0-16,0 6 0,0-6 15,0 0-15,0 0 0,0 0 16</inkml:trace>
  <inkml:trace contextRef="#ctx0" brushRef="#br0" timeOffset="77816.83">7748 5700 0,'0'0'0,"0"0"0,0 0 0,-17 25 0,0 0 0,5-3 0,0 3 16,-1 0-16,1 3 0,1 0 16,0-1-16,3 0 0,2-3 15,2-1-15,2-2 0,2-19 16,0 17-16,2 3 0,3-1 15,3-4-15,2-3 0,2-3 16,-1-3-16,3-4 0,-1-2 16,-2-1-16,11-5 0,13-11 0,-4-6 15,57-90-15,-71 79 0,-4-1 16,-4 2-16,-2 3 0,-5 3 16,-6 3-16,-5 4 0,-6 3 15,-6 4-15,-6 6 0,-4 4 16,-3 4-16,0 3 0,0 2 15,0 2-15,3 0 0,4 1 0,4-1 16,6-2-16,3-2 0,14-6 16,0 0-16,0 0 0,0 0 15,0 0-15,0 0 0,0 0 16</inkml:trace>
  <inkml:trace contextRef="#ctx0" brushRef="#br0" timeOffset="79669.81">8056 5765 0,'0'0'0,"0"0"0,0 0 0,-1 17 16,-2 1-16,1 4 0,0 4 0,-1 1 15,3-27-15,-3 19 0,0 0 16,-1 0-16,1-1 0,3-18 15,-5 17-15,-1 1 0,0-3 16,1 0-16,0-5 0,1-1 16,1-3-16,0-1 0,1-2 15,-1-1-15,-27-7 0,29-6 16,2-2-16,4-3 0,2-4 16,0 2-16,-7 18 0,39-90 0,-19 55 15,3 1-15,2 3 0,0 3 16,1 2-16,-2 5 0,-6 7 15,1 2-15,1 3 0,-5 3 16,-1 4-16,-7 0 0,-2 2 16,-1 0-16,-2 0 0,9 1 15,0 5-15,-1 7 0,-2 8 16,-5 9-16,-3 5 0,-4 1 0,-4-3 16,1 0-16,0-7 0,1-4 15,0-3-15,1-1 0,1-3 16,1-3-16,1-4 0,1-2 15,0-2-15,0 0 0,0-1 16,1-3-16,0 0 0,-2 11 16,2-6-16,4-12 0,2-2 15,-4 3-15,0 3 0,9-15 0,25-36 16,-5 12-16,-8 12 0,-2 2 16,1 4-16,-1 2 0,0 3 15,0 1-15,-2 2 0,0 4 16,1 1-16,1 3 0,-5 3 15,-2 3-15,-7 2 0,2 1 16,6 3-16,-4 5 0,-7-5 16,-1 2-16,-1 2 0,-1-1 15,-1 2-15,-4 17 0,-12 25 0,1-12 16,7-15-16,2-5 0,-1-2 16,3 1-16,1-2 0,2-5 15,1-4-15,0 0 0,1 2 16,1 3-16,1-4 0,2-1 15,-1-1-15,1-2 0,2-1 16,-2-2-16,2 0 0,0-1 16,14-5-16,39-37 0,-13-9 0,-22 16 15,-8 5-15,-3 2 0,-4-2 16,-5 4-16,-3 2 0,-3 5 16,-3-6-16,-6 2 0,-4 3 15,-3 2-15,-1 4 0,0 3 16,-1 3-16,1 2 0,2 2 15,1 1-15,4 1 0,4 1 16,1 0-16,1 0 0,1 1 16,2 0-16,0 0 0,-4-1 0,-5 11 15,13 1-15,-1-6 0,1 0 16,0 1-16,4 9 0,12 25 16,-2 7-16,-4-13 0,-2-6 15,3-1-15,0-3 0,-2-1 16,-2-4-16,-2-3 0,-3-3 15,1-2-15,0 1 0,0-2 0,1-1 16,0-1-16,-1-3 0,-2-2 16,3 1-16,3-1 0,-1-1 15,-3-1-15,3-1 0,18-6 16,43-27-16,-19 0 0,-17 5 16,-4 2-16,-1 2 0,-4 2 15,-2 2-15,-3 3 0,-5 6 16,-4 3-16,-5 5 0,-4 3 15,4-3-15,0 3 0,2 6 0,-5-1 16,-1 2-16,-1 0 0,-2 11 16,-14 36-16,-1-2 0,8-19 15,3-9-15,1-6 0,2-3 16,1-3-16,2-5 0,0-1 16,0-3-16,0 4 0,1-1 15,3 2-15,-2-5 0,1 1 16,0-2-16,3 0 0,-2-1 15,-1-1-15,12-2 0,89-66 16,-16-12-16,-50 43 0,-12 11 0,-3 4 16,-6 3-16,-2 5 0,-6 3 15,-3 5-15,-2 2 0,0 0 16,-2 2-16,-2 2 0,4-5 16,0 0-16,-4 4 0,-1 2 15,0-1-15,-12 16 0,6-4 0,-2 4 16,-1 5-16,1-2 0,4-5 15,2-4-15,2-3 0,0-1 16,1-3-16,0 1 0,0-3 16,0 6-16,4 5 0,4-2 15,1-5-15,-3-2 0,-6-3 16,6 1-16,0-1 0,11-4 16,44-34-16,4-29 0,-31 26 15,-10 9-15,-3 2 0,-3 3 16,-2 4-16,0-4 0,-7 11 0,-3 8 15,-3 3-15,-1 0 0,-2 5 16,0 0-16,0 0 0,0 0 16,0 0-16</inkml:trace>
  <inkml:trace contextRef="#ctx0" brushRef="#br0" timeOffset="80041.66">9939 5179 0,'0'0'0,"0"0"0,-11 23 0,0 0 0,0 1 0,-3 1 0,2 0 0,12-25 16,-9 17-16,0-3 0,2-1 15,1-2-15,0-2 0,1-1 16,5-8-16,-1 0 0,-7 14 15,8-14-15,-1 2 0,-2 2 16,3-4-16,0 0 0,0 0 16,0 0-16</inkml:trace>
  <inkml:trace contextRef="#ctx0" brushRef="#br0" timeOffset="80165.42">10095 5187 0,'0'0'0,"0"0"0,0 0 0,-5 22 15,-1 1-15,0 0 0,0 2 16,6-25-16,-10 40 0,2-16 15,5-9-15,3-15 0,-1 1 16,-1 7-16,2-8 0,0 0 0,0 0 16,0 0-16</inkml:trace>
  <inkml:trace contextRef="#ctx0" brushRef="#br0" timeOffset="80406.42">10142 5584 0,'0'0'0,"0"0"0,0 0 16,1 4-16,0 0 0,2 12 15,0-6-15,-3-10 0,0 0 16,0 0-16,0 0 0,0 0 0,0 0 16,0 0-16,0 0 0</inkml:trace>
  <inkml:trace contextRef="#ctx0" brushRef="#br0" timeOffset="80639.82">10185 5908 0,'0'0'0,"-16"38"0,-1-1 0,-1-4 15,-3 4-15,-1 5 0,-6 4 16,-6 1-16,-5 1 0,-5 1 16,-10-1-16,-8 0 0,-7-2 15,-7-3-15,-1-6 0,7-6 16,11-8-16,59-23 0,0 0 15,-48 18-15,22-8 0,26-10 0,-12 4 16,-7 3-16,19-7 0</inkml:trace>
  <inkml:trace contextRef="#ctx0" brushRef="#br0" timeOffset="102596.74">19315 7031 0,'0'0'0,"0"0"0,0 0 0,6 12 0,1 1 0,-2-1 16,-1 6-16,-2 2 0,0 2 0,-1 0 15,4 6-15,-2-11 0,-1-6 16,-2-11-16,0 0 0,0 0 16,0 0-16,0 0 0,0 0 15,0 0-15</inkml:trace>
  <inkml:trace contextRef="#ctx0" brushRef="#br0" timeOffset="102750.02">19495 7031 0,'0'0'0,"0"0"0,0 25 0,1 2 16,1-1-16,-2-26 0,8 47 16,-2-19-16,-3-11 0,-1-7 15,-2-10-15,0 0 0,0 0 16,0 0-16,0 0 0,0 0 15</inkml:trace>
  <inkml:trace contextRef="#ctx0" brushRef="#br0" timeOffset="102984.9">19832 6888 0,'0'0'0,"0"0"0,0 0 0,-2 27 0,-1 3 16,0-4-16,-2 6 0,-3 6 0,0 9 15,-2 8-15,-3 11 0,0 6 16,-2 6-16,1 4 0,-2 1 16,0-1-16,0-2 0,3-3 15,1-8-15,2-8 0,2-9 16,0-1-16,8-51 0,-8 42 16,2-6-16,2-9 0,4-27 15,-2 10-15,1 3 0,1-13 16,0 0-16</inkml:trace>
  <inkml:trace contextRef="#ctx0" brushRef="#br0" timeOffset="103449.12">19548 7557 0,'0'0'0,"0"0"0,0 0 0,19-9 15,1 0-15,2 0 0,-3 0 16,3 0-16,3-2 0,1-1 0,2 0 15,1-1-15,1-1 0,-2 0 16,2-1-16,-2 2 0,-2 0 16,-21 11-16,20-9 0,2 0 15,-3 3-15,-5 3 0,-7 4 16,-12 1-16,14 2 0,-1 4 16,-1 10-16,-4 11 0,-5 9 15,-11 95-15,1-58 0,4-28 0,3-8 16,3-4-16,2-6 0,3-4 15,4-7-15,-1-7 0,-2-4 16,0-3-16,-4-2 0,5-1 16,20-12-16,6-21 0,-11 1 15,-7 2-15,-5 1 0,-3-2 16,-3 0-16,-5-1 0,-4-6 16,-7-1-16,-3-1 0,-5 6 15,-3 1-15,-4 3 0,-4 8 16,-3 4-16,-1 7 0,2 5 0,4 4 15,4 3-15,-1 5 0,4 1 16,5 1-16,4-2 0,2 2 16,4-3-16,0-2 0,2-1 15,-1 3-15,3-4 0,-4 4 16,4-4-16,0 0 0,-6 5 16</inkml:trace>
  <inkml:trace contextRef="#ctx0" brushRef="#br0" timeOffset="104531.39">20576 6727 0,'0'0'0,"0"0"0,0 0 0,7 12 0,1 3 0,-1 4 0,-3-1 0,0 6 0,0 6 0,-1 6 0,-1 7 16,0 7-16,1 4 0,-2 6 0,0 1 16,-2 2-16,1-3 0,2-3 15,1-4-15,0-5 0,-3-46 16,4 41-16,1 2 0,1-7 15,0-5-15,-1-5 0,-1-7 16,-4-21-16,0 0 0,3 28 16,-7-18-16,-3-13 0,2 2 15,1-4-15,-9-12 0,-25-35 0,8 6 16,6 13-16,2 5 0,-2 5 16,-1 4-16,0 4 0,0 7 15,2 5-15,4 4 0,-5 6 16,0 9-16,6 5 0,5 4 15,5 2-15,4 3 0,3 0 16,4 1-16,5-1 0,4-5 16,4-5-16,3-6 0,3-7 15,2-2-15,2-6 0,9-8 0,2-4 16,-1-2-16,0-3 0,-1-1 16,-2-1-16,-3-3 0,-1-1 15,-5-1-15,-3-2 0,-3 0 16,-4 1-16,-2-2 0,-1 1 15,-5 4-15,-1 5 0,-3 6 16,-1 7-16,-1 2 0,0-3 16,-3 2-16,-4 10 0,-3 11 15,-14 39-15,5-6 0,7-9 0,3-2 16,1-3-16,3-3 0,1-6 16,3-4-16,1-9 0,2-1 15,-1-5-15,2-2 0,0 0 16,-1-3-16,0-1 0,0-1 15,0-1-15,2 2 0,37-34 16,4-36-16,-19 18 0,-7 11 16,-6 3-16,-2 0 0,-3-1 0,-2 2 15,-2 6-15,-1 6 0,-1 8 16,-1 5-16,1 5 0,-1-1 16,1 3-16,1 4 0,0 8 15,-2-3-15,2 13 0,3 38 16,0 1-16,0-18 0,-1-8 15,0-5-15,1-4 0,0-5 16,-1-4-16,0-5 0,-2-3 16,0-3-16,0 0 0,-1 0 0,0-2 15,-1-1-15,4 2 0,24-15 16,-5-14-16,-7-2 0,0-1 16,-1 0-16,-4 5 0,-2 4 15,-2 5-15,-2 4 0,-3 5 16,0 2-16,-2 3 0,2-3 15,-2 5-15,4-3 0,0 0 0,0 2 16,20 6-16,-11 0 0,-4 0 16,2 0-16,-2 1 0,-6-5 15,-2 0-15,4 0 0,-5-1 16,4 1-16,2-2 0,4-2 16,23-24-16,2-17 0,-14 16 15,-11 14-15,-2 6 0,-6 5 16,-2 2-16,3-1 0,1 1 15,6 14-15,-4 12 0,-3 36 0,-4 5 16,-4-7-16,-4-1 0,-2 2 16,0-2-16,-6 5 0,-1 3 15,-4 0-15,-2-1 0,-2-3 16,0-4-16,0-8 0,0-8 16,3-8-16,-5-1 0,7-15 15,1-7-15,5-9 0,13-1 16,-17-3-16,1-4 0,4-3 0,7 2 15,2 3-15,2 1 0,-1-1 16,2 1-16,-1 1 0,0-1 16</inkml:trace>
  <inkml:trace contextRef="#ctx0" brushRef="#br0" timeOffset="104764.48">21595 6897 0,'0'0'0,"0"0"0,0 0 0,7 34 0,0 1 0,-1-4 0,0 5 16,0 5-16,0 7 0,0 7 16,-1 3-16,-1 2 0,-1-1 15,-2-3-15,-1-2 0,0-7 16,-1-4-16,0-7 0,0-5 16,-1-6-16,2-19 0,-1 16 0,-1 7 15,1-17-15,0 0 0,0-5 16,1-7-16,0 0 0,0 0 15,0 0-15,0 0 0,0 0 16</inkml:trace>
  <inkml:trace contextRef="#ctx0" brushRef="#br0" timeOffset="106956.28">21431 7435 0,'0'0'0,"0"0"0,0 0 0,14-7 0,3-1 0,1-3 15,5 1-15,-2 1 16,2 1-16,1-2 0,2 0 15,0 2-15,-1 1 0,-1 3 0,-2 2 16,0 2-16,-19 0 0,18 2 16,4 7-16,-3 3 0,-2 7 15,-2 4-15,-5 3 0,-1 1 16,-2 3-16,-2 1 0,-1-1 16,0-1-16,-1-1 0,0-3 0,14 35 15,-10-40-15,-2-10 0,-2-5 16,-3-2-16,1-2 15,-2 0-15,-2-1 0,6 1 0,0-2 16,6-6-16,15-40 0,-14-10 16,-10 19-16,-2 4 0,-4 1 15,-5 3-15,-4 6 0,-3 4 16,-3 5-16,-2 3 0,0 4 16,-2 3-16,4 3 0,4 0 0,2 0 15,1 1-15,4 0 0,-2-1 16,5 1-16,-3 1 0,7 0 15,-10-2-15,10 2 0,0 0 16,-5 0-16,5 0 0,-2-1 16,50-37-16,45 5 0,-48 25 15,-17 7-15,-7 4 0,3 4 0,-2 10 16,-2 9-16,-6 4 0,-2 5 16,0 1-16,-4 1 0,-1-1 15,-1-1-15,0-5 0,-1-4 16,-1-4-16,1-5 0,0-4 15,-1-5-15,1-3 0,-2-1 16,-2-4-16,3 2 0,1 0 16,1-4-16,6-3 0,33-49 15,-5-14-15,-20 26 0,-8 10 0,-1 4 16,-2 5-16,-2 4 0,-1 8 16,-1 5-16,0 1 0,-4 5 15,4-3-15,0 3 0,0 2 16,-5-2-16,4 3 0,9 17 15,5 39-15,-6-11 0,-6-18 16,-1-10-16,0-4 0,1-4 0,0-4 16,-2-3-16,1-3 0,-2-1 15,-1 0-15,0-1 0,1 0 16,-1 0-16,9-2 0,44-49 16,-10-24-16,-25 36 0,-8 14 15,-3 6-15,-1 4 0,-3 6 16,-5 9-16,5-8 0,-2 6 15,-1 2-15,-1 7 0,0-1 16,-2 2-16,0 15 0,-6 46 16,2-7-16,2-18 0,2-10 0,0-5 15,2-2-15,1-1 0,2-4 16,1-5-16,0-4 0,2-5 16,0-2-16,-1-2 0,-1-3 15,0 0-15,-1 1 0,0-2 16,14-4-16,41-33 0,0-13 15,-23 12-15,-6 6 0,-3-2 16,1 0-16,0-2 0,-1 0 16,-1 2-16,-3 4 0,-4 2 0,-4 4 15,-2 3-15,-5 3 0,-3 7 16,-3 4-16,0 3 0,-1 1 16,-1-1-16,0-1 0,-1-1 15,-2 3-15,-1 0 0,-4 1 16,-11 2-16,-64 27 0,11 6 15,34-15-15,8-4 0,5-2 0,4-1 16,6-3-16,15-8 0,0 0 16,0 0-16,-12 9 0,13-9 15,6-3-15,-2 0 0,5-2 16,35-16-16,9-2 0,-12 9 16,-7 4-16,-3 4 0,-1 2 15,-2 2-15,1 6 0,1 3 16,-4 7-16,-5 4 0,-3 3 15,-3 3-15,-2-1 0,-3 1 0,-1-2 16,-2-1-16,-1-3 0,-2-4 16,0-3-16,-1-3 0,0-1 15,-1-3-15,-1-1 0,0-1 16,1 1-16,-2-3 0,3 2 16,1-1-16,37-27 0,-5-24 15,-14 11-15,-7 9 0,-2 3 0,-4 5 16,-2 6-16,0 5 0,-2 5 15,-4 4-15,2-1 0,-1 1 16,3 7-16,-3 0 0,-3-4 16,1 3-16,2 24 0,-5 51 15,0-9-15,0-27 0,3-10 16,2-6-16,3-1 0,2-7 16,-1-7-16,0-6 0,3-1 15,-2-3-15,-5-2 0,3 0 16,26-12-16,23-31 0,-23 9 0,-8 6 15,-2 1-15,-2 1 0,-1 2 16,-4 3-16,-1 5 0,-4 4 16,-3 6-16,-4 3 0,1 2 15,0-1-15,4 6 0,-5 1 16,-2-3-16,1 8 0,0 32 16,-8 33-16,3-24 0,1-17 15,2-6-15,0-4 0,2-1 0,0-5 16,2-4-16,0-5 0,-1-6 15,0 0-15,-2-2 0,5 1 16,0-2-16,1 0 0,21-18 16,38-50-16,-30 21 0,-13 15 15,-3 3-15,-4 5 0,-3 4 16,-3 7-16,-5 7 0,-3 5 16,2-2-16,0 3 0,3 6 0,-5-2 15,0 9-15,2 41 0,-4 24 16,-1-20-16,2-12 0,1-5 15,2-3-15,2-4 0,3-6 16,-1-6-16,0-6 0,1-7 16,2-2-16,-3-4 0,-4-2 15,0-1-15,1 0 0,16-9 16,18-34-16,-13-6 0,-8 7 16,-5 3-16,-2-2 0,-3-2 0,-3-1 15,-3 2-15,-5 0 0,-5 7 16,-7 7-16,-2 8 0,-4 8 15,-2 7-15,0 5 0,-10 8 16,-1 5-16,5 4 0,4 2 16,2 0-16,4 1 0,7-2 15,4-3-15,4-6 0,3-7 16,0 4-16,3 0 0,2 0 16,-4-6-16,4 3 0,12-1 0,51-22 15,24-22-15,-43 18 0,-11 5 16,-4 3-16,-3 0 15,-4 5-15,-5 4 0,-7 5 0,-12 2 16,11 1-16,6 12 0,-2 17 16,-7 6-16,-5-2 0,-1 2 15,-1 2-15,-1-3 0,-2 0 0,1-3 16,0-4-16,1-6 0,0-4 16,2-5-16,-1-5 0,-1-4 15,1-1-15,-2-1 0,4 0 16,1-1-16,0-2 0,11-10 15,45-66-15,-25 19 0,-17 20 16,-1 5-16,-5 6 0,-1 3 16,-3 6-16,-10 18 0,8-14 15,-4 14-15,-4 0 0,0 3 0,0 5 16,0-3-16,-3 21 0,-11 62 16,5-23-16,1-17 0,3-4 15,0-2-15,1-5 16,2-7-16,1-8 0,2-11 0,0-4 15,0-2-15,-1-1 0,1 0 16,-1-2-16,2 5 0,-2-7 16,1 5-16,-1-5 0,2 6 0,4 4 15,-6-10-15,0 0 0,0 0 16,0 0-16</inkml:trace>
  <inkml:trace contextRef="#ctx0" brushRef="#br0" timeOffset="107215.16">25162 7191 0,'0'0'0,"0"0"0,-12 16 0,0 1 0,1-1 0,1 3 0,0 4 16,1-1-16,3 2 0,2-2 0,2-4 15,1-1-15,1-4 0,1-3 16,-1-10-16,0 0 0,0 0 16,0 0-16,0 0 0,0 0 15,0 0-15,0 0 0,135-117 16,-106 88-16,-1 2 0,-4 6 15,-7 6-15,-4 7 0,-6 10 16,-6 8-16,-2 4 0,-1 5 0,-2 5 16,-1 6-16,-6 48 0,3-24 15,0-9-15,-1 5 0,3-16 16,1-8-16,1-8 0,3-10 16,0-4-16,1-4 0,0 0 15,0 0-15,0 0 0</inkml:trace>
  <inkml:trace contextRef="#ctx0" brushRef="#br0" timeOffset="112051.34">1126 8815 0,'0'0'0,"0"0"0,8 19 0,0 1 0,0 2 0,1 3 0,-3-4 16,0 4-16,0 3 0,0 2 15,1 2-15,-3 2 0,-1 0 0,-1 0 16,-2-1-16,0 0 0,0-27 15,-1 35-15,0-7 0,-1-5 16,0-5-16,1-5 0,0-9 16,0 0-16,0-3 0,0-2 15,0 0-15</inkml:trace>
  <inkml:trace contextRef="#ctx0" brushRef="#br0" timeOffset="112216.21">1165 8692 0,'0'0'0,"0"0"0,0 0 0,4-22 0,-4 22 15,5-17-15,-1 6 0,-4 11 16,0 0-16,0 0 0,0 0 16,0 0-16,0 0 0,0 0 0,0 0 15</inkml:trace>
  <inkml:trace contextRef="#ctx0" brushRef="#br0" timeOffset="112887.56">1569 8879 0,'0'0'0,"0"0"0,4 43 0,-2-9 16,1 0-16,1-2 0,-1 3 15,2 0-15,-1-2 0,1 2 16,-1-5-16,0 2 0,0-4 15,-3-23-15,3 21 0,1 3 16,-1-3-16,-1-4 0,0-5 16,-1-4-16,-1-5 0,-1-8 15,3 14-15,-2-9 0,0-1 16,5-20-16,-5 10 0,0-2 0,13-139 16,-10 108-16,1-4 0,1-4 15,3-2-15,-1-1 0,1 2 16,4 3-16,-3 11 0,4-1 15,1 5-15,1 5 0,1 4 16,1 6-16,-2 5 0,-2 4 16,-5 6-16,0 0 0,18 9 15,4 14-15,-9 2 0,-5 2 0,-1 2 16,-3 3-16,0 3 0,-3 0 16,-1-1-16,-1 1 0,-2 0 15,-2-1-15,-1-3 0,-1-4 16,-2-2-16,0-5 0,0-3 15,0-4-15,0-4 0,0-6 16,0-3-16,0 12 0,1-6 16,0-5-16,0-3 0,6-19 15,5-20-15,3-20 0,-1 7 0,-1 6 16,0 2-16,0-1 0,1-1 16,-1 5-16,-2 6 0,0 4 15,-2 5-15,-1 5 0,0 6 16,-1 7-16,-3 4 0,-1 4 15,1-1-15,-3 3 0,2-2 16,3 2-16,-2 2 0,14 10 0,37 84 16,-25-25-16,-14-24 0,-2-3 15,-2 0-15,-3 0 0,0-2 16,-2-2-16,-2-4 0,0-5 16,-1-6-16,-2-7 0,1-9 15,-2-5-15,1 4 0,-2-8 16,3 9-16,-3-9 0,0 0 15,1 3-15,-1-3 0,1 3 16,-1-3-16,2 4 0</inkml:trace>
  <inkml:trace contextRef="#ctx0" brushRef="#br0" timeOffset="113525.77">2668 8729 0,'0'0'0,"0"0"0,0 0 0,2 36 0,-1 1 16,-1-37-16,1 28 0,-1 0 0,-1 2 15,-2-1-15,0-1 0,1-21 16,-2 23-16,-1 3 0,-1-2 16,0-2-16,1-4 0,-2-4 15,3-3-15,0-6 0,2-5 16,1-2-16,-1-2 0,0 2 16,1-2-16,4-83 0,2 50 15,1-4-15,3-6 0,-1 13 0,15-52 16,-7 28-16,3 4 15,1 5-15,3 6 0,-1 7 0,0 7 16,-7 12-16,5 2 0,-1 6 16,0 3-16,8 8 0,0 9 15,-5 5-15,-3 2 0,-2 4 16,-4 4-16,-1 3 0,-3 4 16,-3 2-16,-4-1 0,-3 1 15,-2-1-15,-1-2 0,-1-6 16,-2-4-16,2-5 0,2-6 15,1-8-15,1-5 0,1-5 0,-2 12 16,3-7-16,0-4 0,0-2 16,8-14-16,7-22 0,3-19 15,-2 9-15,-2 2 0,-1-1 16,-1-3-16,2-1 0,-2 2 16,1 2-16,-2 7 0,0 5 15,-1 7-15,-1 7 0,-1 8 16,-2 6-16,-2 3 0,-2 2 0,1 0 15,3 2-15,10 9 16,22 52-16,-17-2 0,-8-13 0,-2-3 16,-2 3-16,0 1 0,-1-1 15,-1 2-15,-2-3 0,-3-3 16,-1-4-16,-2-4 0,-1-6 16,1-7-16,-1-8 0,1-14 15,0 0-15,0 0 0,0 0 16,0 0-16,0 0 0,0 0 0,0 0 15,0 0-15,0 0 0,0 0 16,0 0-16</inkml:trace>
  <inkml:trace contextRef="#ctx0" brushRef="#br0" timeOffset="114121.92">2208 7321 0,'0'0'0,"0"0"0,0 0 0,-22-20 0,0 0 0,1 1 0,3 3 16,-1 1-16,0 2 0,-3 2 16,-2 3-16,-1 2 0,0 3 0,-4 3 15,-2 5-15,26-5 0,-31 9 16,-6 8-16,0 4 0,1 5 15,4 2-15,4 3 0,5 0 16,6 1-16,6 0 0,8-2 16,5 0-16,8 1 0,9 2 15,109 75-15,-79-85 0,4-2 0,4 0 16,1-1-16,-1-1 0,-1 0 16,-6 0-16,-4 1 0,13 15 15,-27-10-15,-9-1 0,-8 0 16,-6-1-16,-6 2 0,-11 12 15,-11 0-15,-4-4 0,-6 1 16,-6 0-16,-3-2 0,-3-1 16,-4-2-16,1-3 0,2-4 15,5-8-15,-6-4 0,8-7 0,3-9 16,5-9-16,8-8 0,7-9 16,9-6-16,7-17 0,6 11 15,2 6-15,2 4 0,-1 8 16,-4 13-16,0 2 0,-1 6 15,-1-1-15,-1 3 0</inkml:trace>
  <inkml:trace contextRef="#ctx0" brushRef="#br0" timeOffset="114379.96">2586 7288 0,'0'0'0,"0"0"0,-3 23 0,0 2 16,0 4-16,3-29 0,-1 23 0,0 2 15,0 5-15,0 2 0,1-32 16,0 35-16,-2 11 0,2 2 16,-1 2-16,1 0 0,1-1 0,2-1 15,0-3-15,1-2 0,0-4 16,1-3-16,0-6 0,1-5 16,3 5-16,-5-16 0,0-3 15,-1-3-15,0-1 0,5 7 16,-2-8-16,-6-6 0,0 0 15,0 0-15</inkml:trace>
  <inkml:trace contextRef="#ctx0" brushRef="#br0" timeOffset="114911.33">2384 7661 0,'0'0'0,"0"0"0,25-8 15,2 0-15,-3 1 0,3 0 16,4-2-16,2 1 0,3 1 15,1 1-15,1 0 0,1 1 0,-2 3 16,-3 2-16,-1 1 0,-27-1 16,26 3-16,3 5 0,-4 2 15,-4 4-15,-4 3 0,-3 3 16,-6 2-16,-1 2 0,-5 2 16,-3-1-16,-3 0 0,-1-1 15,-3 1-15,-16 47 0,6-40 16,4-15-16,2-6 0,1-4 0,2-2 15,2-4-15,-1 2 0,2-3 16,-2 3-16,-1-1 0,-2-13 16,5 6-16,0-2 0,2-5 15,16-43-15,18-18 0,-10 31 16,-4 11-16,1 6 0,2 0 16,2 4-16,1 1 0,0 4 15,1 3-15,-2 1 0,0 1 16,-2 2-16,-2 1 0,-2 3 15,-3 2-15,-3 0 0,-4 3 0,-6 0 16,8 1-16,5 8 0,-2 9 16,-5 4-16,-4 6 0,-2 6 15,-3 2-15,-2 3 0,-2 0 16,-2 0-16,-2-3 0,-1-2 16,-1-4-16,0-4 0,1-6 15,2-6-15,3-8 0,1-2 0,1-4 16,0 0-16,0 0 15,0 0-15,0 0 0,0 0 0,0 0 16,0 0-16,0 0 0,0 0 16</inkml:trace>
  <inkml:trace contextRef="#ctx0" brushRef="#br0" timeOffset="115425.58">3409 7456 0,'0'0'0,"0"0"0,0 0 0,1-5 0,2-11 0,1 6 15,1 2-15,-5 8 0,0 0 16,22-11-16,-9 5 0,-6 2 16,-7 4-16,0 0 0,0 0 15,0 0-15,44-4 0,-24 6 16,-5 2-16,2 4 0,0 0 16,0 3-16,-2 2 0,1 2 15,-3 2-15,0 2 0,-12-18 0,10 22 16,1 5-16,0 3 15,-4 3-15,-1 0 0,-3 0 0,-1 0 16,-2-2-16,-1 0 0,-8 59 16,2-52-16,1-17 0,2-7 15,0-6-15,2-3 0,-1-1 16,1-2-16,-1 0 0,2-3 16,-1 4-16,0-1 0,-1-9 0,2 1 15,3-26-15,4-13 0,5-15 16,0 11-16,3 7 0,-1 4 15,4 0-15,1 4 0,1 4 16,3 6-16,-1 4 0,0 6 16,0 4-16,-2 3 0,-4 5 15,-3 1-15,9 4 0,2 7 16,-3 4-16,-5 3 0,-3 2 16,-3 0-16,-3 1 0,-1 2 0,-2-1 15,-3 0-15,-2-1 0,0 1 16,0-5-16,1-8 0,-1 0 15,1-1-15,0-5 0,0 5 16,0-8-16,0 6 0,0-6 16,0 4-16,0-1 0,0 0 15</inkml:trace>
  <inkml:trace contextRef="#ctx0" brushRef="#br0" timeOffset="115984.95">4589 7524 0,'0'0'0,"0"0"0,-4-2 0,-10-3 0,4 3 0,0 3 16,-5 2-16,-2 2 0,-5 2 15,3 1-15,-3 1 0,-4 2 16,-3 2-16,0 3 0,-1 2 0,0-2 16,2 1-16,3 0 0,3-2 15,3 0-15,17-13 0,-14 12 16,2 1-16,5-1 0,3-6 15,5-4-15,-1 1 0,1 1 16,2-1-16,1 0 0,4 0 16,141-28-16,-116 9 0,0-1 15,1-4-15,-2-2 0,-18 9 16,-12 12-16,0 0 0,0 0 0,0 0 16,0 0-16,0 0 0,0 0 15,0 0-15,0 0 0,0 0 16,0 0-16,0 0 0,123-132 15,-126 138-15,-1 3 0,-1 5 16,0 5-16,1 6 0,2-11 16,-1 15-16,1 7 0,1 4 0,3 4 15,0 4-15,2 1 0,0-1 16,-1-1-16,0-2 0,-2-1 16,1-4-16,-4 1 0,1-1 15,-3-2-15,-2-2 16,-2-4-16,-3-2 0,-1-2 0,-2-2 15,-2-3-15,-1-4 0,-1-5 16,0-4-16,0-3 0,-2-4 16,-2-2-16,-5-6 0,-1-2 0,7 0 15,-4-4-15,15 6 0,3 2 16,1 0-16,2 1 0,1 0 16,1 1-16,0 1 0,0-2 15,2 2-15</inkml:trace>
  <inkml:trace contextRef="#ctx0" brushRef="#br0" timeOffset="116544.71">5483 7511 0,'0'0'0,"0"0"0,-26-8 0,0 0 0,-2 1 0,28 7 0,-21-5 16,-2 1-16,-1 2 0,-1 0 15,24 2-15,-23 0 0,-8 0 16,-2 2-16,2 2 0,1 0 16,5 1-16,1 2 0,4 2 15,5-1-15,3 2 0,5-2 16,2 1-16,4-1 0,0 1 15,2 0-15,4 13 0,50 81 16,-14-47-16,-18-23 0,-5-7 0,-5-4 16,-3-2-16,-4-2 0,-4-2 15,-1-4-15,-6 8 0,-11 5 16,-5-1-16,0-5 0,-4-1 16,0-5-16,1-2 0,2-3 15,2-3-15,2-5 0,4-2 16,-5-8-16,5-5 0,4-3 0,1-9 15,7 15-15,1 3 0,1 0 16,0 4-16,1 1 0,-1 2 16,1-2-16,0 2 0,-1-3 15</inkml:trace>
  <inkml:trace contextRef="#ctx0" brushRef="#br0" timeOffset="117385.9">6318 7729 0,'0'0'0,"0"0"0,-7-23 0,0 0 0,-2 2 0,-2 1 16,-2 3-16,-3 1 0,-1 6 15,17 10-15,-16-4 0,-1 2 16,-3 2-16,-3 4 0,19-4 16,-24 7-16,-8 6 0,-2 4 15,-1 3-15,1 1 0,3 1 16,2 1-16,3-1 0,4 0 16,6-3-16,5 1 0,6-4 0,9 19 15,7-24-15,8-2 0,16-3 16,7-8-16,27-10 0,-30 2 15,2-3-15,1-2 0,0-1 16,-22 6-16,0-2 0,37-29 16,-29 19-16,-2-1 0,-5 0 15,-2 1-15,-5 2 0,-2 2 16,-3 3-16,-3 3 0,-3 4 0,0 3 16,-3 5-16,1 5 0,-2 7 15,0 4-15,0 5 0,0 3 16,0 3-16,-1 3 0,2 1 15,1 0-15,2-1 0,3-2 16,4-2-16,5-5 0,3-4 16,5-6-16,2-6 0,4-6 15,1-5-15,-1-1 0,-3-3 0,-5 0 16,-3 2-16,-3 1 0,-4 1 16,-7 6-16,0 0 0,0 0 15,0 0-15,0 0 0,5-7 16,60-118-16,-23 28 0,-24 53 15,-1 7-15,-3 6 0,-4 7 16,-6 7-16,-4 17 0,3-14 16,-2 9-16,0 3 0,-1 2 15,0 1-15,-1 16 0,-3 8 0,-5 32 16,-2-2-16,1-12 0,-1-6 16,0-2-16,0-4 0,1-4 15,0-5-15,3-4 0,2-6 16,2-5-16,0-1 0,3-6 15,0 0-15,-4 10 0,4-4 16,0-6-16,1-1 0,9-11 16,-2 0-16,12-22 0,10-14 0,-5 9 15,-1 4-15,2 1 0,1 1 16,1 0-16,2 5 0,0 2 16,-1 4-16,-2 4 0,-1 4 15,-2 3-15,6 0 0,-13 4 16,-6 4-16,-5 0 0,0 2 15,-4 0-15,2 0 0,-4 1 16,6-1-16,-6 1 0</inkml:trace>
  <inkml:trace contextRef="#ctx0" brushRef="#br0" timeOffset="117699.95">7017 7649 0,'0'0'0,"0"0"0,0 0 0,17-1 0,3 0 0,1-1 0,0-1 0,2-1 0,-23 4 0,18-4 15,-2-1-15,0-2 0,0 0 0,-15 6 16,14-7-16,0-3 0,0-2 16,-3 0-16,-4 0 0,-3 3 15,-20-53-15,1 55 0,-4 4 16,-4 3-16,-3 5 0,-3 3 16,-2 6-16,-1 4 0,3 4 15,2 3-15,5 1 0,7 1 16,8 0-16,8-1 0,8 1 15,11-2-15,4-5 0,15 3 0,6-1 16,1-5-16,1 2 0,0-2 16,-4-3-16,18 6 0,-25-10 15,-10-1-15,-8-3 0,-10-4 16,-5 1-16,-4-2 0,0 0 16,0 0-16,0 0 0</inkml:trace>
  <inkml:trace contextRef="#ctx0" brushRef="#br0" timeOffset="118580.12">3663 8752 0,'0'0'0,"0"0"0,0 0 0,0 0 0,0 0 16,0 0-16,0 0 0,0 0 0,0 0 16,0 0-16,0 0 0,0 0 15,0 0-15,0 0 0,4 2 16,23 23-16,-27-25 0,5 6 15,-3-2-15,-2-4 0,0 0 16,6 15-16,-5-6 0,-1 0 16,1 3-16,-1-1 0,-1 4 15,0-1-15,0 2 0,1-16 16,0 13-16,-1 2 0,1 2 16,-1 2-16,1-17 0,0 19 0,-1 10 15,1 3-15,1 1 0,0 0 16,1-2-16,0-1 0,3-1 15,20 50-15,-8-48 0,-5-15 16,0-6-16,-2-4 0,0-3 16,0-3-16,-6-2 0,4 0 15,21-10-15,19-21 0,-14 0 16,-9 6-16,-4-2 0,0-3 16,0-4-16,-3-2 0,-1-2 0,-1-3 15,-2 1-15,-4 0 0,-1 1 16,-1 5-16,-3 2 15,-2 6-15,0 6 0,-2 6 0,0 6 16,-1 1-16,0 7 0,0-9 16,0 4-16,-2 2 0,-2 9 15,2 0-15,0 1 0,-5 17 16,-2 43-16,3-4 0,3-15 0,2-5 16,1 0-16,3 1 0,1-3 15,3-3-15,2-2 0,2-7 16,1-3-16,4-6 0,2-8 15,3-5-15,0-5 0,9-9 16,3-7-16,3-7 0,-15 7 16,-4 0-16,-4 3 0,-5 4 0,-5 6 15,0-3-15,-1 2 0,1-2 16,-3 4-16</inkml:trace>
  <inkml:trace contextRef="#ctx0" brushRef="#br0" timeOffset="118795.71">4544 8588 0,'0'0'0,"0"0"0,0 0 0,-4 40 0,1-7 15,1 1-15,1 0 0,0 4 16,2 3-16,0 2 0,2 1 16,0 1-16,1-3 0,1-2 15,0-1-15,-5-38 0,5 32 16,0 4-16,1-6 0,-1-5 15,-3-5-15,0-9 0,0 2 16,-1-8-16,-1-6 0,0 0 0,0 0 16,0 0-16,0 0 0,0 0 15,0 0-15,0 0 0</inkml:trace>
  <inkml:trace contextRef="#ctx0" brushRef="#br0" timeOffset="119420.33">4220 8846 0,'0'0'0,"0"0"0,0 0 0,3-3 15,6-6-15,1 3 0,-10 6 16,28-7-16,-6 5 0,-1 2 16,3 0-16,5 0 0,4 1 0,3 0 15,4 0-15,1 1 0,0-2 16,0 0-16,1-2 0,-36 2 16,34-1-16,5-1 0,-4 2 15,-3-2-15,-3 2 0,-4 0 16,-3 0-16,-5 0 0,-5 0 15,-5 0-15,-4-1 0,-3 1 0,-6 0 16,23-2-16,-20 1 0,-7 1 16,-9 2-16,7 0 0,-2 0 15,-24 8-15,-35 18 0,15-2 16,14-2-16,4 0 0,2 2 16,0 4-16,3-1 0,2 1 15,4-1-15,5-2 0,4-2 16,5-3-16,5-4 0,3-6 15,2-3-15,5 8 0,10-1 0,4-7 16,3-5-16,4-4 0,10-6 16,3-3-16,-1-4 0,-2-3 15,0-2-15,-3-1 0,-2-2 16,-4-4-16,-2-1 0,-3-2 16,-5 0-16,-2 0 0,-4-1 15,-1 0-15,-4 1 0,-2 3 16,-3 2-16,-1 4 0,-2 7 0,0 1 15,0 5-15,0 2 0,0 1 16,-1-1-16,-8 6 0,9 0 16,-3 3-16,-3 14 0,0 48 15,6-4-15,3-15 0,2-6 16,3-4-16,4-3 0,1-4 16,4-4-16,0-4 0,4-7 15,0-7-15,-1-7 0,0-3 0,10-9 16,5-9-16,-17 6 0,-3 1 15,-5 3-15,-4 4 0,-2 2 16,-1 0-16,0 1 0,0-1 16,-1 3-16</inkml:trace>
  <inkml:trace contextRef="#ctx0" brushRef="#br0" timeOffset="119900.58">5300 8374 0,'0'0'0,"0"0"0,3 38 0,0 1 0,-1-8 0,0 1 0,0 4 16,0 2-16,-1 1 0,-1 4 16,-1 1-16,-2-1 0,2 0 15,0-1-15,0-2 0,0-36 16,0 32-16,0 2 0,0-5 0,1-4 16,0-6-16,0-4 0,0-6 15,1-3-15,-1-3 0,1-2 16,-1-2-16,0 1 0,5 5 15,20-36-15,8-39 0,-7 9 16,-6 13-16,-2 4 0,3-1 16,1 3-16,0 3 0,-1 6 15,2 4-15,0 7 0,-2 6 16,-1 6-16,-1 5 0,-1 4 16,8 8-16,-1 9 0,-4 2 0,-4 4 15,-2 4-15,-5 1 0,-3 0 16,-6 0-16,-3 3 0,-7 4 15,-7 1-15,-3-4 0,-5 1 16,-3-4-16,-3 0 0,-1-2 16,-1-6-16,1-4 0,1-5 15,3-5-15,4-6 0,8-5 16,-2-4-16,-2-13 0,2-12 16,8-4-16,4-2 0,3 4 0,1-8 15,2 17-15,0 7 0,-1 5 16,1 3-16,-1 4 0,1 0 15,-1 1-15,0-1 0,0 4 16</inkml:trace>
  <inkml:trace contextRef="#ctx0" brushRef="#br0" timeOffset="120106.95">6018 8325 0,'0'0'0,"0"0"0,-6 36 0,0-5 0,1-1 0,-1 6 0,0 2 0,0 3 15,1 1-15,0 1 0,0 2 16,1-1-16,0-2 0,-1-3 16,2-2-16,2-34 0,-2 30 15,1 1-15,0-6 0,1-4 0,1-7 16,0-6-16,0 3 0,1-8 16,-1 2-16,0-8 0,0 0 15,0 0-15,0 0 0,0 0 16,0 0-16,0 0 0</inkml:trace>
  <inkml:trace contextRef="#ctx0" brushRef="#br0" timeOffset="120489.57">6111 8840 0,'0'0'0,"0"0"0,0 0 0,12-5 16,2 0-16,5-1 0,4-2 16,-2 0-16,6-2 0,3-1 15,3-2-15,2-1 0,1-1 16,-2-1-16,-2 1 0,-2-2 15,-5 1-15,-1-2 0,-4 0 16,-17 17-16,14-17 0,-2-2 16,-4-1-16,-3 3 0,-5 2 0,-3 9 15,0-1-15,-5-9 0,-12 0 16,-10 7-16,-91 14 0,40 15 16,18 3-16,15-1 0,1 8 15,2 2-15,2 3 0,5 3 16,8-2-16,9 1 0,10-1 15,14 2-15,10 0 0,8-7 16,15 2-16,8-6 0,11-4 16,7-3-16,8-3 0,5-2 0,2 0 15,1-5-15,-7-2 0,-7-1 16,-5-3-16,-18-2 0,-12 0 16,-13-1-16,-19 0 0,0 0 15,0 0-15,0 0 0,0 0 16</inkml:trace>
  <inkml:trace contextRef="#ctx0" brushRef="#br0" timeOffset="168208.26">6292 4259 0,'0'0'0,"0"0"0,10-1 0,0-1 0,2 0 0,4 0 0,0-1 16,5 2-16,3 1 0,-24 0 16,18 0-16,3 1 0,2 0 15,2 1-15,-22-2 0,26 3 16,9 1-16,5 0 0,2 0 16,1-1-16,2 1 0,0 0 15,2-1-15,0 0 0,-1-1 16,1 1-16,-1-1 0,1-1 15,0 0-15,-2 0 0,106 1 0,-88-2 16,-18 0-16,-6 2 0,-3-2 16,-4 0-16,-4 0 0,-4-2 15,-4 2-15,0-1 0,-4-1 16,-5 1-16,-2 0 0,-4 0 16,-2 0-16,-2 1 0,-4 0 15,9-1-15,-9 1 0,6-1 16,-8-1-16,-14 1 0,9-1 0,-2 1 15,-30-3-15,-35-4 0,13 3 16,11 3-16,2-1 0,-3 1 16,-3-1-16,-4-1 0,-2 0 15,-3 0-15,-2-1 0,4 2 16,-1-2-16,1 1 0,0 1 16,-28-2-16,26 2 0,2 0 15,6 0-15,2 0 0,3 0 16,6 1-16,6 1 0,5 0 0,5-1 15,7 2-15,4 0 0,17 0 16,-13 2-16,14-2 0,3 0 16,1 0-16,3 0 0,-2-2 15,0 2-15,-6 0 0,0 0 16,0 0-16,0 0 0,0 0 16</inkml:trace>
  <inkml:trace contextRef="#ctx0" brushRef="#br0" timeOffset="169748.14">6288 6335 0,'0'0'0,"0"0"0,2-2 0,-2 2 0,13-11 0,-6 6 16,3 2-16,5 0 0,2 0 16,4-1-16,-21 4 0,19-2 15,2-1-15,5 1 0,4 1 16,-28 1-16,32 0 0,15 0 16,7 1-16,4 0 0,4 1 15,3 0-15,2 0 0,4 1 0,2 0 16,0 0-16,4 0 0,-1 1 15,3-1-15,0 1 0,0 0 16,1 1-16,0 0 0,-1 1 16,0 0-16,-2 1 0,-1 0 15,-3-1-15,-4 2 0,-5-1 16,-6 1-16,-6 0 0,71 22 16,-86-17-16,-17-4 0,-3-1 0,-14-6 15,2 0-15,-6 0 0,8 2 16,-9-4-16,0 0 0,0 0 15,0 0-15,0 0 0</inkml:trace>
  <inkml:trace contextRef="#ctx0" brushRef="#br0" timeOffset="173014.04">1573 10405 0,'0'0'0,"0"0"0,3-5 0,6-8 0,-9 13 0,11-16 0,-6 6 0,-5 10 15,9-19-15,-5 8 0,1-1 16,-2-1-16,-2-1 0,-3-2 15,-4 0-15,-3 0 0,-4 1 16,13 15-16,-13-8 0,-1-1 16,-4 3-16,0 1 0,16 5 15,-19-4-15,-7 3 0,-5 1 16,-4 5-16,0 2 0,0 5 16,2 1-16,-66 48 0,67-29 0,13-7 15,7-1-15,5-2 0,8-1 16,6 1-16,12 9 0,9-2 15,6-4-15,6-3 0,7-1 16,4 2-16,0-3 0,4 4 16,1 1-16,1 2 0,-2 3 15,-3 2-15,-3 0 0,-7 2 16,-6 1-16,-7 0 0,0 10 16,-11-6-16,-8-2 0,-5-1 0,-6-2 15,-5 2-15,-7-2 0,-6-4 16,-3-2-16,-6-4 0,-5-4 15,-3-1-15,-2-4 0,-1-3 16,-3-5-16,2-3 0,0-4 16,0-4-16,4-4 0,4-6 15,3-5-15,5-5 0,4-6 0,7-4 16,4-5-16,4 2 0,2-12 16,3 18-16,1 7 0,1 8 15,1 5-15,-1 7 0,0-2 16,0 3-16,1-3 0,-1 6 15</inkml:trace>
  <inkml:trace contextRef="#ctx0" brushRef="#br0" timeOffset="173467.24">2272 10419 0,'0'0'0,"0"0"0,-21 5 0,0 1 0,-1 2 0,-2 4 0,3 1 16,-3 4-16,-2 6 0,-5 5 15,-4 6-15,0 5 0,0 3 0,3 5 16,3 1-16,5 0 0,6-3 16,5-3-16,7-2 0,4-4 15,5-1-15,5 0 0,4-3 16,5-1-16,-15-29 0,21 27 15,9-2-15,6-3 0,139 21 16,-102-41-16,-11-6 0,-3-7 16,-5-4-16,-4-6 0,-3-5 0,-7-3 15,-5-6-15,-6-2 16,-5-4-16,-5-1 0,-1-21 0,-14 11 16,-7-2-16,-9 1 0,-5 1 15,-10-1-15,-4 8 0,-5 2 16,-6 4-16,40 37 0,-33-14 15,-94-37-15,74 32 0,2 4 16,3 3-16,4 2 0,5 3 16,7 1-16,5 4 0,7-1 0,6 3 15,14 0-15,0 0 0,0 0 16,0 0-16,0 0 0,0 0 16</inkml:trace>
  <inkml:trace contextRef="#ctx0" brushRef="#br0" timeOffset="174040.99">2899 10372 0,'0'0'0,"0"0"0,0 0 0,5 40 0,-1-6 0,-1 1 0,-1 4 16,-1 3-16,-2 6 0,-1 4 15,-3 6-15,-2 2 0,0 2 16,-2-1-16,-1-2 0,1-2 15,1-5-15,-1-5 0,2-5 0,1-6 16,0-6-16,5-25 0,-3 22 16,-2-3-16,3-6 0,1-7 15,1-6-15,0-2 0,1-2 16,-4 1-16,3-6 0,1-2 16,0-25-16,6-132 0,-4 56 15,-4 40-15,-2 6 0,-2-5 16,1 7-16,-2 1 0,0 0 0,-1 1 15,0 1-15,1 3 0,1 2 16,4 5-16,1 3 0,4 4 16,5 3-16,2 5 0,4 5 15,5 5-15,5 7 0,5 5 16,-5 7-16,13 2 0,10 9 16,5 4-16,2 6 0,-4 2 15,2 5-15,-2 2 0,-6 3 0,-6-1 16,-7-1-16,0 9 0,-11-7 15,-7-1-15,-6-3 0,-6 0 16,-7 0-16,-6 0 0,-5-2 16,-5-3-16,-6-1 0,-5-2 15,-4-2-15,-5-3 0,-2-2 16,-2-2-16,1-3 0,4-4 16,0-2-16,4-4 0,7-2 15,9-2-15,8 0 0,5 0 0,0-1 16,6 4-16,-1-1 0,-2-5 15,3 1-15,1 3 0,2 1 16,0 1-16,1 0 0,0 1 16</inkml:trace>
  <inkml:trace contextRef="#ctx0" brushRef="#br0" timeOffset="174385.02">4376 10078 0,'0'0'0,"0"0"0,-25 6 0,-1 2 0,5 0 0,-5 4 16,-5 4-16,-8 6 0,-7 4 0,-6 6 15,-3 7-15,-4 3 0,-1 6 16,2 5-16,3 4 0,4 4 15,6 4-15,8 4 0,7 3 16,8 1-16,10-2 0,7-1 16,8 0-16,7 0 0,10-2 15,5-4-15,9-6 0,5-5 16,3-7-16,4-7 0,-3-9 16,0-4-16,24 4 0,-38-20 0,-8-4 15,-9-4-15,-9-1 0,2-1 16,-5 0-16,8 1 0,-8-1 15</inkml:trace>
  <inkml:trace contextRef="#ctx0" brushRef="#br0" timeOffset="174865.56">4768 10723 0,'0'0'0,"0"0"16,0 0-16,-2-5 0,2 5 0,-9-21 16,3 13-16,-2 0 0,-4 1 15,-5 0-15,-4 1 0,-3 2 0,24 4 16,-20-2-16,-1 1 0,-1 1 16,-1 1-16,21-1 0,-22 2 15,-5 2-15,0 2 0,3 1 16,4 2-16,3 1 0,3 0 15,6 0-15,3-1 0,4-2 16,2 0-16,0-3 0,2 0 16,43 62-16,73 21 0,-64-54 15,-11-5-15,-3 2 0,-5-4 0,1 2 16,-8-4-16,-4-1 0,-6-1 16,-7-3-16,-4-3 0,-5-9 15,0-2-15,-2 4 0,-8 9 16,-14 3-16,-8-6 0,1-7 15,0-5-15,-2-3 0,-5-2 16,-1-2-16,1-2 0,1-2 16,2-4-16,5-2 0,5-4 0,5-1 15,6-4-15,7 0 0,5 0 16,5-14-16,2 13 0,-1 6 16,-1 6-16,0 3 0,-3 5 15,1 1-15,-1-1 0,1 1 16,-2 2-16</inkml:trace>
  <inkml:trace contextRef="#ctx0" brushRef="#br0" timeOffset="175176.65">5190 10372 0,'0'0'0,"0"0"0,2 9 0,-1 4 0,1 1 0,0 6 15,0 3-15,-2-23 0,2 20 0,0 3 16,1 4-16,-1 2 0,-2-29 16,3 31-16,1 11 0,0 3 15,1 0-15,-2 2 0,1 0 16,-1-1-16,-1-2 0,1 0 16,0-2-16,0-3 0,-1-3 15,0-3-15,-1-5 0,-1-5 16,0-5-16,-1-4 0,-6 10 15,-1-11-15,3-10 0,1-3 0,0 0 16,0-3-16,2 2 0,-1-1 16,1-1-16,0 1 0,1-1 15</inkml:trace>
  <inkml:trace contextRef="#ctx0" brushRef="#br0" timeOffset="175331.08">4861 10698 0,'0'0'0,"0"0"0,0 0 0,16 2 16,4 1-16,4 1 0,-1-1 15,6 1-15,10 1 0,7 0 0,9 2 16,6 1-16,4 1 0,0 0 16,-2 0-16,-6-1 0,-57-8 15,50 6-15,-9 0 0,-17-3 16,-21-3-16,17 3 0,-5-1 16,-4 0-16</inkml:trace>
  <inkml:trace contextRef="#ctx0" brushRef="#br0" timeOffset="175737.83">5691 10612 0,'0'0'0,"0"0"0,0 0 0,5 13 0,1 1 16,-1 3-16,2 2 0,0 3 15,-7-22-15,4 18 0,0 2 16,-1 3-16,0 2 0,-2-24 16,1 25-16,-1 6 0,0 2 15,-2 2-15,-1-1 0,-2-2 0,0-1 16,0-2-16,-1-4 0,0-2 15,0-4-15,0-3 0,0-3 16,1-4-16,1-3 0,1-3 16,-10 6-16,0-14 0,9 0 15,2 3-15,-3-6 0,-7-29 16,6-35-16,7-16 0,1 52 0,2 0 16,3 1-16,1 2 15,5 3-15,2 6 0,4 5 0,5 4 16,-5 7-16,11 1 0,7 4 15,7 4-15,3 4 0,2 4 16,-2 0-16,-2 3 0,-3-2 16,-5 0-16,-6-4 0,-6-3 15,-9-3-15,-9-1 0,5-3 16,1-1-16,-8 1 0,-1 1 0,-2 0 16,1-1-16,-4 3 0,4-4 15,-4 4-15,1 0 0,3-4 16</inkml:trace>
  <inkml:trace contextRef="#ctx0" brushRef="#br0" timeOffset="176033.13">6161 9965 0,'0'0'0,"0"0"0,0 0 0,22 11 0,0 0 0,-3 2 0,3 3 0,4 6 16,5 7-16,3 9 0,4 7 15,1 7-15,2 7 0,-2 6 16,-1 6-16,-2 6 0,-3 4 16,-5 2-16,-4 2 0,-4-1 15,-6 0-15,-4-4 0,-3-5 0,-6-9 16,-2-7-16,-3-5 0,-4-6 16,0-7-16,-2-6 0,-2-5 15,-21 17-15,12-29 0,3-10 16,9-6-16,7-2 0,-16 0 15,5-3-15,2-1 0,2-1 16,6 2-16,3 3 0,0 0 16,0 0-16,0 0 0</inkml:trace>
  <inkml:trace contextRef="#ctx0" brushRef="#br0" timeOffset="176205.05">7105 10647 0,'0'0'0,"0"0"0,0 0 0,0 0 0,0 0 16,2 4-16,-2 0 0,0-4 16,-2 16-16,1-7 0,1-9 0,0 0 15,0 0-15,0 0 0,0 0 16,0 0-16,0 0 0,0 0 16</inkml:trace>
  <inkml:trace contextRef="#ctx0" brushRef="#br0" timeOffset="176436.79">6984 11571 0,'0'0'0,"-9"52"0,1-6 0,-4 2 0,-5-3 16,-5-2-16,-7-4 0,-9-1 15,-7-8-15,-9-1 0,-9-6 16,-8-5-16,-9-7 0,1-7 15,4-5-15,13-4 0,62 5 0,0 0 16,-49-4-16,20 0 0,8 1 16,21 3-16,-13-2 0,-2-1 15</inkml:trace>
  <inkml:trace contextRef="#ctx0" brushRef="#br0" timeOffset="184383.51">915 6699 0,'0'0'0,"0"0"0,0-4 0,1-1 0,3-8 0,-1 4 0,2 2 0,1-2 16,4 1-16,1 2 0,5 0 15,4 1-15,-20 5 0,17-4 0,4 2 16,3 1-16,5-1 0,-27 2 15,32-2-15,13 1 0,6 0 16,3 1-16,4 0 0,2 0 16,1 0-16,1 1 0,0-1 15,-1 0-15,0 1 0,-3 0 16,-2-1-16,129 5 0,-118-1 16,-24-1-16,-7 2 0,-3-1 15,5 3-15,-17-2 0,-8-1 0,-6-1 16,-2-1-16,-4-1 0,0 0 15,-3-1-15,0 0 0,0 0 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22:14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13192 17040 0,'0'0'0,"0"0"0,0 0 0,0 0 0,-4 0 0,0 0 0,4 0 0,-27 3 0,27-3 16,0 0-16,-17 1 0,9 0 15,1-1-15,0 0 0,-1-2 16,-1-1-16,1-1 0,0 0 16,0 1-16,-2 1 0,1 0 15,-1 1-15,0 1 0,0 0 16,0 0-16,-1 1 0,11-1 15,-18 2-15,18-2 0,-21 6 0,21-6 16,-7 3-16,0-1 0,2 0 16,-3 1-16,-1 1 0,-5 3 15,0 1-15,0 2 0,0 1 16,1-1-16,-1 2 0,2 2 16,1 1-16,1 2 0,2-2 15,2-1-15,-1 5 0,1 4 16,2-2-16,1-2 0,2-3 15,1-6-15,1 3 0,0 9 0,3 4 16,0-3-16,0-7 0,0-4 16,0 0-16,0 0 0,0-1 15,-1-3-15,1 1 0,0-2 16,0 0-16,0-3 0,0 2 16,0 0-16,1-1 0,0 1 15,1-1-15,-1-2 0,1 1 16,0-1-16,-2 0 0,1-2 15,-1 0-15,0 1 0,2-1 0,-2-1 16,-1 1-16,0-1 0,1 0 16,2 0-16,13-3 0,15-12 15,6-12-15,-13 2 0,-8 7 16,-6 4-16,-2 1 0,-1 1 16,17-32-16,-20 29 0,1 0 15,0 0-15,-2 2 0,0-1 0,-1-1 16,1-1-16,-1 0 0,1 1 15,-2 2-15,-1 2 0,0 0 16,0 3-16,-1 0 0,0 1 16,0 1-16,-1 0 0,1 1 15,-1-1-15,0 1 0,0 1 16,-1 4-16,0 0 0,0 0 16,2-14-16,-2 14 0,0 0 15,0 0-15,0 0 0,0 0 0,0 0 16,0 0-16,0 0 0,7 6 15,-5-1-15,0 0 0,0 2 16,1 2-16,0 3 0,1 2 16,0 3-16,2 0 0,-5-13 15,4 11-15,1 12 0,2 2 16,1 0-16,0 3 0,0-1 16,-1-1-16,2-1 0,-2 0 0,0-3 15,-1-1-15,1-2 0,-2-1 16,-1-1-16,0-1 0,-1-1 15,2 6-15,-4-16 0,0 0 16,-1-3-16,0-1 0,-1-3 16,1 1-16,-1 1 0,1-2 15,-1 2-15</inkml:trace>
  <inkml:trace contextRef="#ctx0" brushRef="#br0" timeOffset="899.33">13531 16988 0,'0'0'0,"0"0"0,-3 2 0,3-2 0,0 0 16,0 0-16,0 0 0,-27 29 15,24-22-15,2 1 0,0-1 16,0 1-16,1 2 0,1 0 16,0 1-16,2 2 0,0 3 15,0-1-15,1 2 0,-4-17 16,2 11-16,1 1 0,0 0 0,1 2 16,0-2-16,-3-6 0,3 9 15,2 5-15,-1 0 0,6 41 16,-7-29-16,0-8 0,-1-3 15,2-2-15,-2-3 0,-1-5 16,-1-3-16,1 0 0,-1-1 0,0-2 16,0-1-16,0 0 0,-1-1 15,1 1-15,-1-3 0,0-1 16,0 0-16,2 10 0,-1-7 16,-2-9-16,-1-12 0,2 1 15,-1 12-15,1-3 0,0 0 16,0-3-16,2-101 0,-1 88 15,0-1-15,1 0 0,-1-1 16,-1-1-16,0 0 0,0-1 16,0 0-16,2 0 0,0 1 0,2 0 15,1 1-15,0 1 0,1 1 16,0 4-16,1 1 0,1 2 16,0 2-16,0 3 0,0 3 15,1 1-15,0 4 0,0 1 16,1 3-16,-1 3 0,-9-3 15,6 2-15,0 2 0,-2-1 0,7 8 16,5 11-16,0 3 16,-3 1-16,0 1 0,-2-1 0,-2 2 15,1 2-15,0 5 0,-1 1 16,2 0-16,-2-1 0,0 0 16,0-1-16,-1 1 0,0-2 15,-1-1-15,2-1 0,-2-2 16,-1-3-16,0-3 0,-1-3 15,1-3-15,-2-3 0,-2-4 0,0-3 16,-1-1-16,0 1 0,-1-7 16,1 11-16,-1-11 0,0 0 15,1 3-15,-1-3 0,0 5 16,0-5-16</inkml:trace>
  <inkml:trace contextRef="#ctx0" brushRef="#br0" timeOffset="1683.72">14334 16844 0,'0'0'16,"0"0"-16,0 0 0,-21 10 0,10-6 0,2 1 0,-1 2 15,-1 0-15,0 1 0,0 0 16,-2 1-16,1 0 0,-1 0 0,0 2 15,13-11-15,-8 9 0,-2-1 16,2 0-16,-1 2 0,0-1 16,7-7-16,-9 9 0,-1 5 15,0 0-15,1 2 0,2-1 16,0-2-16,3 2 0,-9 25 16,10-29-16,3-4 0,1-2 15,-1-2-15,1 0 0,0 2 0,0-2 16,1 1-16,0-2 0,0 2 15,1 7-15,4 2 0,0 2 16,1-2-16,2-3 0,1 1 16,2-2-16,-2-2 0,1 0 15,5 1-15,0 3 0,1 1 16,-2-1-16,1-1 0,-3-2 16,0 0-16,-3-1 0,1 2 0,3 4 15,-2-1-15,-2-1 0,-1-2 16,-2-2-16,1 7 0,0-1 15,-4-3-15,2 3 0,-3 3 16,-1-6-16,-1-5 0,-1 5 16,-3 8-16,-1 1 0,-2 1 15,-1-1-15,-3-1 0,0-1 16,0-3-16,-2 0 0,2-2 16,-1-2-16,0-2 0,1-2 0,2-2 15,-1 0-15,0-1 0,1-1 16,-2 0-16,2-1 0,2-1 15,-2-1-15,2 1 0,2 0 16,0-2-16,2 1 0,1-1 16,0 0-16,-1 0 0,-3 0 15,1 0-15,1-1 0,4 1 0,-3-2 16,-1 0-16,-2-4 0,3 2 16,0 0-16,1 0 0,1 1 15,0 1-15,1-1 0,-1 0 16,0 0-16,1 0 0</inkml:trace>
  <inkml:trace contextRef="#ctx0" brushRef="#br0" timeOffset="2387.36">14642 17072 0,'0'0'0,"0"0"0,-7 15 0,-1 0 0,8-15 0,0 0 16,0 0-16,-23 42 0,20-34 15,1-2-15,1 0 0,2-1 16,2-1-16,1 0 0,2-1 16,3-2-16,0 1 0,3-1 0,1 1 15,1 2-15,3 0 0,-1 2 16,2-1-16,1 1 0,-19-6 16,11 2-16,0 0 0,2 0 15,9 0-15,-3-1 0,-1-1 16,-2 0-16,2 0 0,-2 0 15,3 0-15,3-2 0,1-4 0,0-2 16,-8 2-16,-9 3 0,-3 3 16,4-3-16,-7 3 0,7-1 15,-7 1-15,3-1 0,-3 1 16,7 0-16,9-2 0</inkml:trace>
  <inkml:trace contextRef="#ctx0" brushRef="#br0" timeOffset="2885.76">14642 17608 0,'0'0'0,"0"0"0,0 0 0,1 4 0,1-1 16,-2-3-16,10 19 0,-6-15 15,1 0-15,1-1 0,2-1 16,0 0-16,2-2 0,2 1 16,1 0-16,1-1 0,2-1 15,1 1-15,0-1 0,1 0 0,-18 1 16,11 0-16,0-1 0,2-1 15,-2 1-15,2-1 0,-1 1 16,-10 1-16,17-4 0,-4 1 16,-2 0-16,-3 1 0,33-11 15,-43 13-15,0 0 0,0 0 16,1 0-16,2-1 0</inkml:trace>
  <inkml:trace contextRef="#ctx0" brushRef="#br0" timeOffset="3777.78">15481 17090 0,'0'0'0,"0"0"0,0 0 0,0 0 0,0 0 0,0 0 0,0 0 0,-6 0 16,6 0-16,0 0 0,0 0 15,0 0-15,-45-7 0,39 6 0,-1 0 16,0 0-16,1 0 0,0 0 16,1 0-16,5 1 0,0 0 15,0 0-15,0 0 0,0 0 16,0 0-16,0 0 0,0 0 15,0 0-15,0 0 0,0 0 16,0 0-16,0 0 0,0 0 0,0 0 16,-45-7-16,45 7 0,0 0 15,0 0-15,0 0 0,0 0 16,0 0-16,0 0 0,0 0 16,0 0-16,-5 15 0,5-10 15,0 0-15,1 2 0,1 2 16,0 0-16,1 4 0,1 1 15,-1 2-15,0 2 0,2 2 16,-5-20-16,3 14 0,3 12 16,0 0-16,1 5 0,-2 0 0,1-2 15,-1 0-15,1 1 0,1 1 16,-3 0-16,0-2 0,-1 0 16,1 0-16,-1-1 0,0 0 15,-1-2-15,1-1 0,0-1 16,-1-1-16,1 0 0,0 2 15,0-2-15,1 1 0,2-1 0,-1 0 16,1-1-16,-1-1 16,-2-3-16,-1-4 0,-1-1 0,0-6 15,-1-1-15,0 0 0,1-2 16,-1 0-16,0-4 0,0 7 16,0-7-16,0 0 0</inkml:trace>
  <inkml:trace contextRef="#ctx0" brushRef="#br0" timeOffset="4280.68">15263 17642 0,'0'0'0,"0"0"0,0 0 0,0 0 0,0 0 15,0 0-15,0 0 0,0 0 16,0 0-16,0 0 0,0 0 0,0 0 15,0 0-15,0 0 0,0 0 16,0 0-16,0 0 0,0 0 16,32-15-16,-28 14 0,3-2 15,0 2-15,3-1 0,1-2 16,1 0-16,2 0 0,-1-2 16,2 0-16,0 0 0,1 1 15,-16 5-15,10-4 0,0 1 0,1 0 16,-2 1-16,1-1 15,0 1-15,0 0 0,-1-1 0,-2 1 16,8-4-16,1 0 0,1-1 16,0 2-16,-4-1 0,8-1 15,24-11-15,-35 15 0,-10 3 16,0 0-16,0 0 0,2-1 16,0 0-16,0 0 0,1 0 0</inkml:trace>
  <inkml:trace contextRef="#ctx0" brushRef="#br0" timeOffset="5573.88">15756 17372 0,'0'0'0,"0"0"0,0 13 0,1 0 16,0 1-16,0-1 0,0 2 16,1 0-16,1 4 0,1 0 0,-1 3 15,0-1-15,-3-21 0,2 13 16,0 1-16,-1-1 0,0-1 15,0 2-15,0-2 0,1 0 16,-2-1-16,1 0 0,-1-1 16,0-1-16,0 0 0,0 0 15,0-2-15,-1 1 0,-1 0 16,2-2-16,-3 7 0,2-8 0,0-1 16,0 0-16,-1-1 0,1-1 15,0 1-15,-1-2 0,0 1 16,-37-81-16,37 65 0,-1-3 15,2-1-15,1-2 0,1-3 16,0 2-16,2 0 0,1 1 16,1 1-16,0 3 0,-5 16 15,0 0-15,0 0 0,5-11 0,-1 1 16,3 1-16,23-45 0,-23 38 16,1 0-16,1 1 0,1 3 15,-1-1-15,0 5 0,1 1 16,-1 1-16,1 4 0,1 0 15,-1 2-15,0 0 0,1 3 16,-1 0-16,1-1 0,-11-2 0,8 2 16,-1-1-16,-1 2 15,1 0-15,-5-3 0,4 3 0,2 0 16,0 2-16,-1 1 0,-2-2 16,0-2-16,-2 1 0,0-1 15,0 0-15,0 1 0,-1-1 16,1 0-16,-1 0 0,0 0 15,1 1-15,2 0 0,-2 0 16,-1 0-16,0-1 0,0 1 0,1 0 16,-1 0-16,0 0 0,0-1 15,0 1-15,0-2 0,-1 2 16,1-1-16,-1 0 0,1 0 16,-1 1-16,2-1 0,-1 2 15,0-1-15,0 2 0,0 1 16,1 2-16,0 3 0,1 5 15,2 15-15,5 14 0,-1 3 16,-2-5-16,1-7 0,-1-6 16,0-2-16,1 3 0,1-6 0,-2-2 15,1-2-15,0-1 0,-1-5 16,-2-3-16,-1-3 0,0-2 16,-2-2-16,2 0 0,-1-1 15,-1-1-15,-1 0 0,1-1 16,0 1-16,0-1 0,0-1 15,0 1-15,-1-1 0,1 0 0,-1 0 16,1-1-16,-2 1 0,2-1 16,1 1-16,0-2 0,-2 1 15,6-1-15,14-10 0,15-21 16,-7-7-16,-11 11 0,-6 7 16,0 0-16,-3 3 0,-2 3 15,-2 3-15,-1 1 0,0-2 16,2 0-16,-1 0 0,-1 3 15,1 0-15,-3 3 0,2-1 0,1-2 16,-2 4-16,-1 3 0,-1-1 16,2 1-16,-1 0 0,-1 1 15,0 0-15,-1 2 0,2-3 16,1 2-16,-1-1 0,1 2 16,-1 0-16,1 0 0,1 2 15,4 2-15,16 19 0,13 37 16,-11-9-16,-11-22 0,-6-11 15,-3-6-15,-2-3 0,-1-1 16,-1-2-16,-1-3 0,0 0 0,1 0 16,-2-1-16,0-1 0,1 3 15,0-1-15,-1-2 0,1 0 16,0 2-16,-1-3 0,0-1 16,-1-1-16,0 1 0,0-1 15,0 0-15,-1 0 0,1 0 16,-1 0-16</inkml:trace>
  <inkml:trace contextRef="#ctx0" brushRef="#br0" timeOffset="6154.5">16724 17472 0,'0'0'0,"0"0"0,0 0 0,3 13 0,0-1 0,0 0 0,3-2 16,0-2-16,-6-8 0,13 13 16,-5-9-16,1 0 0,1-1 15,-1-1-15,3-1 0,-2-1 16,1-1-16,0-1 0,-1 0 16,-1 0-16,0-2 0,-1-1 0,0-3 15,-1-3-15,0-2 0,-1 1 16,-1-1-16,-1 1 0,0 1 15,-2 0-15,-1 0 0,-2-2 16,0 0-16,-2 0 0,1 2 16,-2 2-16,1-1 0,-1 1 15,0-4-15,-2 3 0,0-1 16,0 3-16,-1 2 0,0 1 16,-1 1-16,0 4 0,0 3 0,1 4 15,-2 1-15,2 5 0,0 2 16,1 0-16,0 2 0,3 0 15,1 2-15,1 3 0,2 1 16,0 2-16,1-1 0,3 2 16,-1-2-16,-1-10 0,2 11 15,0 3-15,0-3 0,1 0 16,1-4-16,1 0 0,0-1 0,2 1 16,0-1-16,1 1 0,1-1 15,-1 0-15,0-4 0,0-3 16,-2-3-16,0-2 0,0-3 15,-3 0-15,-1-3 0,-1 1 16,-1-2-16,-2 0 0,3 0 16,1-1-16,0 0 0,0-2 15,0-2-15,-2-1 0,-1-1 16,-1 1-16,-1 1 0,0 1 0,-1-3 16,1 3-16,-1-1 0</inkml:trace>
  <inkml:trace contextRef="#ctx0" brushRef="#br0" timeOffset="7120.03">12901 16265 0,'0'0'0,"0"0"0,-20-6 0,0 2 0,-2-1 0,1 2 0,0 1 15,-2 1-15,1 2 0,22-1 16,-13 2-16,-1 0 0,1-1 16,0 1-16,1 2 0,11-4 15,-10 3-15,-4 1 0,1 1 16,1 0-16,3-1 0,1 0 15,1-1-15,2 0 0,0 0 16,2-2-16,1 1 0,0 0 16,-10 5-16,6 1 0,7-8 0,0 1 15,0 0-15,1 0 0,-1-1 16,51 3-16,-40-5 0,2-1 16,2-2-16,0 1 0,3-1 15,3 0-15,0 0 0,-21 5 16,0 0-16,22-4 0,77-12 15,-67 12-15,2 0 0,3 2 0,-11 0 16,14-1-16,4 0 0,4 1 16,3-1-16,4 2 0,3 1 15,2 0-15,2-2 0,2 2 16,3-1-16,3 1 0,-4 2 16,4 1-16,2 3 0,4 0 15,1 1-15,3 2 0,2 0 16,2 1-16,3 0 0,2 0 15,0 1-15,4 0 0,1-1 16,2-2-16,1 2 0,3 0 0,3 1 16,2 0-16,4 0 0,0 1 15,3-1-15,3 2 0,0 0 16,2 0-16,1 0 0,2 1 16,1-1-16,3 0 0,1 0 15,2-2-15,3 0 0,4 1 16,2 0-16,3 0 0,1 1 0,2 0 15,1-1-15,-4-3 0,-12 0 16,-18-4-16,-21-1 0,-88-4 16,63 3-16,5-1 0,-45-1 15,-23-1-15,0 0 0</inkml:trace>
  <inkml:trace contextRef="#ctx0" brushRef="#br0" timeOffset="-84123.15">1596 5171 0,'0'0'0,"0"0"0,-17-14 0,1 2 0,-2 3 16,0 4-16,-3 2 0,-2 3 15,6 4-15,-5 3 0,-2 4 16,-4 5-16,-2 6 0,-4 6 16,-1 5-16,-1 5 0,1 5 0,1 2 15,5 0-15,3-1 0,6-5 16,6-3-16,4-4 0,4-6 15,4-3-15,2-20 0,1 17 16,4 0-16,44 12 0,-9-30 16,3-11-16,1-8 0,-4-4 15,-2-1-15,-1-4 0,1-9 16,-5-1-16,-4-4 0,-2-3 0,-27 43 16,0 0-16,8-35 0,30-118 15,-28 113-15,-4 2 0,-4 8 16,-2 5-16,-3 5 0,-1 10 15,-2 6-15,-4 9 0,0 8 16,-3 8-16,1 7 0,2 1 16,-3 14-16,2 7 0,4 4 15,2-1-15,2-2 0,7 1 16,2-6-16,4-7 0,5-5 0,4-7 16,4-8-16,3-5 0,2-8 15,1-6-15,15-9 0,-16-2 16,-4 0-16,-6 0 0,-4 2 15,-9 5-15,-1 0 0,-1 2 16,0 0-16,-1 0 0</inkml:trace>
  <inkml:trace contextRef="#ctx0" brushRef="#br0" timeOffset="-83790.94">2031 5198 0,'0'0'0,"0"0"0,-15 48 0,2-5 0,2 2 0,-1-2 0,2-3 0,0-4 0,10-36 15,-10 32-15,10-32 0,-7 26 16,6-23-16,-5 18 0,1 0 16,0-4-16,1-8 0,2-2 0,1-4 15,0 0-15,0 2 0,13-55 16,-4 24-16,1-7 0,-9 33 16,31-80-16,-12 36 0,3 1 15,-1 1-15,3 8 0,0 6 16,0 7-16,-2 8 0,1 9 15,-2 8-15,-2 7 0,-7-3 16,5 11-16,0 6 0,-3 2 16,0 4-16,-4 3 0,-3-4 0,-3-1 15,0 0-15,-3-3 0,-1-4 16,0-5-16,-1-5 0,1-3 16,0-4-16,0 3 0,0-6 15,-2 7-15,2-9 0,0 4 16,0-4-16,0 0 0,0 0 15,0 0-15,0 0 0</inkml:trace>
  <inkml:trace contextRef="#ctx0" brushRef="#br0" timeOffset="-83470.2">2943 4994 0,'0'0'0,"0"0"0,0 0 0,-18 10 0,-1-1 16,-1-1-16,-5 0 0,5-1 15,-1 1-15,0 1 0,1-1 0,2 2 16,1-1-16,3 0 0,0 1 16,13-9-16,-10 9 0,-1 5 15,3 2-15,2 1 0,1 3 16,2 2-16,1 1 0,1 0 16,0 1-16,1 0 0,-1 0 15,0-2-15,-2 2 0,-20 48 16,5-36-16,2-13 0,2-6 15,-1-6-15,3-3 0,3-5 0,6-3 16,-2 0-16,-6 0 0,1-2 16,3-3-16,1 1 0,5-1 15,-2-1-15,0-1 0,2 2 16,2-1-16</inkml:trace>
  <inkml:trace contextRef="#ctx0" brushRef="#br0" timeOffset="-83306.88">3181 5148 0,'0'0'0,"0"0"0,0 0 0,31 10 0,1-2 16,-6-3-16,3 0 0,3-2 15,1 0-15,2-3 0,2-1 16,0-2-16,5-3 0,-3-2 16,-4 1-16,-6 0 0,-5 0 15,-10 3-15,-4 0 0,-10 4 16,0 0-16,6-3 0</inkml:trace>
  <inkml:trace contextRef="#ctx0" brushRef="#br0" timeOffset="-83128.42">3138 5300 0,'0'0'0,"0"0"0,0 0 0,9 13 0,2-1 16,1-2-16,4-2 0,1-4 16,5-1-16,5-3 0,7-1 15,4-3-15,8-4 0,0-1 0,-5-1 16,-5 0-16,-5 1 0,-12 3 15,-4 2-15,-4 0 0,-2 0 16,-9 4-16</inkml:trace>
  <inkml:trace contextRef="#ctx0" brushRef="#br0" timeOffset="-82788.86">4246 4777 0,'0'0'16,"0"0"-16,0 0 0,-4-20 0,-1 0 0,-2 1 16,1 0-16,-2 1 0,-1 1 15,-5 3-15,-1 2 0,15 12 16,-13-7-16,-2 3 0,-1 1 16,0 2-16,-3 2 0,12 1 0,-17 4 15,-6 10-15,0 7 0,2 6 16,1 6-16,3 6 0,1 6 15,4 4-15,2 4 0,3 2 16,3 3-16,3 0 0,2 0 16,7 163-16,4-156 0,0-16 15,0-6-15,-1-8 0,0-6 16,-2-9-16,-1-9 0,-1-8 0,0 8 16,0-13-16,0 4 0,0 4 15,0-8-15,0 0 0,0 0 16,0 0-16,0 0 0,0 0 15</inkml:trace>
  <inkml:trace contextRef="#ctx0" brushRef="#br0" timeOffset="-82650.13">3708 5205 0,'0'0'0,"0"0"0,0 0 0,89-3 0,-46-1 16,3 0-16,4 1 0,3-1 15,-2-1-15,1 1 0,-52 4 16,0 0-16,44-5 0,-9 2 15,-15 0-15,-20 3 0,11-1 16,3-1-16,-14 2 0</inkml:trace>
  <inkml:trace contextRef="#ctx0" brushRef="#br0" timeOffset="-82201.7">4558 5074 0,'0'0'0,"0"0"0,0 0 0,-16-22 0,6 11 16,-2 0-16,-2 2 0,-1 4 15,-3 2-15,-2 4 0,4 3 16,-4 5-16,-3 3 0,-3 4 16,-2 4-16,-1 3 0,0 4 0,1 1 15,2 0-15,5 1 0,3-3 16,5 0-16,12-24 0,-9 21 16,4 1-16,4-3 0,3-5 15,39 36-15,5-32 0,-11-15 16,-3-4-16,1-4 0,0-5 15,0-3-15,8-8 0,-12 1 16,-1-3-16,-2-4 0,-2-5 0,-3-2 16,-1 0-16,-2 3 0,-1 4 15,-3 5-15,0 4 0,-4 6 16,-9 10-16,0 0 0,16-7 16,-15 14-16,0 5 0,0 6 15,-1-18-15,1 14 0,1 18 16,1 2-16,1 2 0,0-3 15,3-3-15,3-5 0,1-5 16,2-6-16,-1-5 0,10 0 0,-14-6 16,6-1-16,-7 0 0,0-2 15,-4 0-15,5 1 0,-1-1 16,-7 0-16,0 0 0,0 0 16,1 0-16</inkml:trace>
  <inkml:trace contextRef="#ctx0" brushRef="#br0" timeOffset="-81991.95">5112 4737 0,'0'0'0,"0"0"0,0 0 0,-7 38 0,1-6 0,-3 1 0,1 4 0,-1 2 16,-1 1-16,1 2 0,0 0 16,1-1-16,1-2 0,1-5 15,3-3-15,1-5 0,2-24 16,-1 21-16,3 0 0,1-3 15,4-2-15,2-5 0,4 5 0,-4-11 16,0-1-16,-2-1 0,-1-2 16,-3-2-16,2 2 0,14 2 15,0-5-15,-9-3 0</inkml:trace>
  <inkml:trace contextRef="#ctx0" brushRef="#br0" timeOffset="-81583.13">5859 4905 0,'0'0'0,"0"0"0,0 0 0,-10-7 0,-1-2 0,-1 1 16,1 0-16,-5 1 0,-3-2 15,-4 2-15,23 7 0,-20-4 16,0 0-16,-3 1 0,0 3 16,22 0-16,-23 0 0,-6 3 15,-2 4-15,2 3 0,3 2 0,4 4 16,2 4-16,3 2 0,5 1 15,3 0-15,2 2 0,3 1 16,3 0-16,2-1 0,13 57 16,-3-42-16,-1-14 0,-1-3 15,-2-3-15,-1-4 0,-1-4 16,-2-5-16,-1-1 0,0-3 16,-1-1-16,1 2 0,-1 2 15,-1 0-15,0-4 0,-5 7 16,-17 2-16,-18-7 0,-5-6 0,9-2 15,13 0-15,7 0 0,6-1 16,2 0-16,2 1 0,-1-1 16,4 2-16,0-1 0,2 3 15,-2-3-15,4 4 0,-3-4 16,3 4-16,-1-1 0,-2-2 16</inkml:trace>
  <inkml:trace contextRef="#ctx0" brushRef="#br0" timeOffset="-81100.02">5939 5156 0,'0'0'0,"0"0"0,0 0 0,24-2 0,0 0 0,1-2 0,0-2 16,-25 6-16,19-6 0,0 0 0,0-1 15,-3-2-15,-15 8 0,15-8 16,-1-3-16,-1-1 0,-6 1 15,-2 4-15,-13-52 0,-5 53 16,-4 3-16,-2 2 0,-5 5 16,-1 4-16,10 5 0,14-12 15,-15 20-15,-45 63 0,43-55 0,1 0 16,4-1-16,2-1 0,5-2 16,6-1-16,6-3 0,7-2 15,-2-7-15,14 0 0,7-4 16,6-4-16,1-3 0,1-3 15,8-7-15,-23 2 0,9-4 16,-15 5-16,-5 0 0,-8 3 16,-1 2-16,-4 0 0,1 0 15,35-37-15,27-52 0,-41 57 16,2-7-16,-6 8 0,-4 7 0,-5 4 16,-2 6-16,-5 6 0,-1 5 15,-3 5-15,0 0 0,6-11 16,-5 5-16,-1 5 0,-1 1 15,0 0-15,-16 11 0,11-6 16,-1 0-16,0 0 0,1 0 0,3-2 16,-2 0-16,2 0 0,-1 0 15,1 0-15</inkml:trace>
  <inkml:trace contextRef="#ctx0" brushRef="#br0" timeOffset="-80896.92">6657 5512 0,'0'0'0,"-11"48"0,-1-4 0,-3 2 0,-6 7 0,-7 3 0,-7 1 16,-9 2-16,-8 0 0,-11-2 16,-5-2-16,2-6 0,9-9 15,57-40-15,0 0 0,-45 31 16,17-12-16,28-19 0,-10 6 15,-9 7-15,19-13 0</inkml:trace>
  <inkml:trace contextRef="#ctx0" brushRef="#br0" timeOffset="-79285.09">15200 17669 0,'0'0'0,"0"0"0,0 0 0,0 0 0,0 0 0,0 0 16,0 0-16,0 0 0,33-4 15,-25 4-15,2-1 0,4 0 16,3 0-16,5 0 0,-22 1 16,17-1-16,4-1 0,4 0 0,4-1 15,-27 3-15,31-4 0,11 0 16,7-3-16,4 2 16,2-2-16,4-2 0,2 0 0,2-2 15,2 1-15,2-3 0,1 0 16,-1-1-16,0-1 0,0 0 15,0-1-15,-2 0 0,-2-2 16,-3 0-16,-3-1 0,-3 0 0,-5 0 16,-2 2-16,77-33 0,-82 33 15,-18 4-15,-6 5 0,-9 3 16,-5 2-16,-1 1 0,-3 0 16,3 0-16,-5 2 0,4-3 15,-4 3-15,2-2 0,-2 2 16,4-3-16,-2-6 0,-7 7 15,0 0-15</inkml:trace>
  <inkml:trace contextRef="#ctx0" brushRef="#br0" timeOffset="-78787.84">15841 16599 0,'0'0'0,"-10"-12"0,0-1 0,-1-2 0,-1 0 16,1 0-16,-4 1 0,0 0 15,-1 1-15,0 4 0,-1 2 16,17 7-16,-10-2 0,-1 1 0,1 4 15,0 0-15,-1 3 0,7-3 16,-7 8-16,-4 11 0,3 3 16,3 3-16,1 4 0,3 4 15,2 1-15,2-1 0,1 1 16,2 3-16,12 92 0,-7-80 16,-4-22-16,-1-8 0,-2-3 15,0-12-15,1 2 0,-1-7 16,-1 10-16,1-12 0,0 2 0,0 3 15,0-5-15,0 0 0</inkml:trace>
  <inkml:trace contextRef="#ctx0" brushRef="#br0" timeOffset="-78617.83">15341 16643 0,'0'0'16,"0"0"-16,0 0 0,0 0 0,3 0 0,2 0 16,19 5-16,-12-2 0,2 1 0,6 4 15,0 2-15,6 2 16,6 1-16,5 4 0,5 3 0,2 1 15,0 0-15,0 0 0,-4-1 16,-40-20-16,34 16 0,-5-2 16,-12-7-16,-17-7 0,13 7 15,-1-1-15,-5-4 0</inkml:trace>
  <inkml:trace contextRef="#ctx0" brushRef="#br0" timeOffset="-78181.3">16041 16823 0,'0'0'0,"0"0"0,0 0 0,0-5 0,-1-13 16,-1 8-16,0-1 0,-3 1 15,-2 0-15,-3 2 0,-2 0 16,-4 3-16,-3 3 0,0 2 16,-3 2-16,0 3 0,0 1 15,22-6-15,-14 6 0,2 1 16,-1 3-16,3-1 0,10-8 0,-8 10 16,0 3-16,1 2 0,15 81 15,2-77-15,3-2 0,3-4 16,2-1-16,3-3 0,0-3 15,-2-1-15,0-3 0,-2-2 16,-2-4-16,-2-4 0,-3-1 16,-2-5-16,0 0 0,-8 13 15,0 0-15,0 0 0,0 0 0,0 0 16,0 0-16,-2-14 0,-1 1 16,-13-61-16,12 66 0,-2 5 15,1 4-15,-1 7 0,0 2 16,1 5-16,3 3 0,2 3 15,2 2-15,0-10 0,6 9 16,5 4-16,6-2 0,3-3 16,1-6-16,2-3 0,0-6 0,-1-4 15,7-2-15,-4-3 0,-8-2 16,-5 1-16,-5 2 0,-6 0 16,2 0-16,-1 1 0,-1 0 15,-1 0-15</inkml:trace>
  <inkml:trace contextRef="#ctx0" brushRef="#br0" timeOffset="-77948.86">16345 16540 0,'0'0'0,"0"0"0,0 0 0,0 0 0,-3 5 0,-9 15 0,8-9 0,1 4 15,2 5-15,0 4 0,0-4 16,2 4-16,1 4 0,1 2 16,1 3-16,1 1 0,3 2 15,-1-2-15,0 0 0,1-2 16,-6-27-16,7 24 0,0 2 15,0-5-15,1-5 0,-1-4 16,-2-5-16,0-3 0,-1-4 0,0-1 16,-3-1-16,1-1 15,-3-1-15,33 3 0,-22-12 0,-9 5 16,0-1-16,-1 1 0,1-1 16</inkml:trace>
  <inkml:trace contextRef="#ctx0" brushRef="#br0" timeOffset="-77662.69">16706 16873 0,'-16'-31'0,"8"16"16,-2 1-16,-1 2 0,-1 1 0,-3 0 15,-1 1-15,-2 2 0,0 2 16,0 2-16,2 1 0,2 3 16,1 1-16,3 2 0,1 5 15,2 5-15,2 5 0,5 6 16,3 4-16,1 4 0,1-6 15,0 0-15,0 1 0,-5-27 16,4 23-16,-1-1 0,0 30 16,-3-35-16,-2 0 0,-2-3 0,-1-3 15,0-3-15,-1-2 16,1-2-16,0-2 0,1 0 0,-1-1 16,-13-9-16,11 3 0,3 1 15,-1-1-15,1-2 0,0 3 16,2 0-16,0 1 0,1 1 0,-1-1 15,1 1-15,-1 0 0</inkml:trace>
  <inkml:trace contextRef="#ctx0" brushRef="#br0" timeOffset="-77344.59">16767 17008 0,'0'0'16,"0"0"-16,0 0 0,16 14 0,0-1 0,2-1 15,2 0-15,1-1 0,-21-11 16,18 7-16,0-1 0,0-1 15,0 0-15,-17-5 0,16 3 0,4-1 16,-2 0-16,-3-1 0,-3-2 16,2-1-16,-2-1 0,-3-1 15,-4 1-15,-4-63 0,-15 52 16,-5-1-16,-3 1 0,-3 2 16,-2 3-16,-2 3 0,28 6 15,0 0-15,-16 12 0,-54 41 16,52-34-16,6 3 0,8-7 0,4 14 15,9 17-15,9 7 0,1-5 16,3-2-16,1 0 0,-6-11 16,-1-7-16,-8-15 0,-2-1 15,-1-6-15,-2-1 0,-3-5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25:29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19776 5932 0,'0'0'0,"0"0"15,-1-16-15,0-1 0,0-1 0,-1 1 0,0-2 0,-1 1 0,-3 0 16,6 18-16,-8-12 0,-2 0 15,-2 0-15,-3 1 0,13 10 16,-14-10-16,-9 2 0,-3 0 16,-4 2-16,-1 4 0,-3 2 15,-5 3-15,-2 4 0,-1 4 0,1 1 16,-2 7-16,0 2 0,0 4 16,2 3-16,3 1 0,2 3 15,5 1-15,-54 92 0,66-75 16,11-14-16,6-5 0,8-2 15,10 3-15,10-5 0,8-2 16,8-4-16,9-1 0,8-4 16,2-3-16,11 1 0,5-2 15,4 1-15,0 2 0,-1 2 0,-1 2 16,-6 2-16,-6 4 0,-9 2 16,-10 3-16,-11-1 0,-5 6 15,-12-4-15,-10-1 0,-8 1 16,-9 3-16,-10-1 0,-7-2 15,-7-2-15,-7-1 0,-5-3 16,-1-4-16,-4-1 0,-6 0 16,-3-4-16,-3-1 0,1-4 15,0-2-15,4-4 0,-26-3 0,21-5 16,9-6-16,2-3 0,8-7 16,6-4-16,6-2 0,9-4 15,7-4-15,10-1 0,8-5 16,8-2-16,7-3 0,-2 14 15,-2 5-15,-2 5 0,-1 8 16,-8 8-16,0 1 0,-1 1 16,1 1-16,-3 2 0</inkml:trace>
  <inkml:trace contextRef="#ctx0" brushRef="#br0" timeOffset="278.51">20105 5695 0,'0'0'0,"0"0"0,4 12 0,1 2 0,0 1 15,1 5-15,-1-3 0,-1 6 16,0 4-16,0 7 0,1 6 16,-1 6-16,1 6 0,2 5 15,0 7-15,1 5 0,0 2 16,3 0-16,-1-1 0,2 0 15,-2-2-15,0-6 0,1-3 0,-2-6 16,-2-8-16,-2-6 0,-4-37 16,4 41-16,0-9 0,-2-5 15,-1-8-15,-1 7 0,-1-28 16,0 0-16,0 0 0,0 0 16</inkml:trace>
  <inkml:trace contextRef="#ctx0" brushRef="#br0" timeOffset="930.05">19856 6253 0,'0'0'0,"0"0"0,0 0 0,17-17 0,3 1 16,4-1-16,-1 5 0,7-2 16,5-2-16,3 1 0,2 1 15,4-1-15,1 1 0,0-1 16,0 1-16,-3 1 0,1 1 0,-4 1 15,-3 0-15,-4 2 0,-3 4 16,-26 4-16,23-2 0,1 1 16,-3 4-16,-1 4 0,-1 6 15,-2 4-15,-3 8 0,17 87 16,-24-47-16,-7-13 0,0-2 16,0-2-16,-1 0 0,-1-1 15,1-5-15,-1-4 0,0-7 16,-1-5-16,0-7 0,0-6 0,0-5 15,0-1-15,0-6 0,0 0 16,-1 14-16,2-7 0,-1-7 16,1-2-16,-2-19 0,-1 0 15,1-29-15,4-13 0,4 9 16,2 7-16,0 1 0,1 5 16,2 3-16,0 2 0,5 4 15,0 3-15,3 3 0,2 2 0,0 4 16,4 2-16,0 3 0,2 3 15,0 2-15,-2 3 0,0 2 16,-3 0-16,4 0 0,0-2 16,-2 0-16,-2 2 0,-3-1 15,-1 2-15,-5 1 0,-1 1 16,-3 1-16,-6 1 0,0 0 16,7 1-16,1 6 0,0 7 0,-3 15 15,-4 12-15,-2 0 0,-1 4 16,-1-4-16,0-2 0,0 2 15,-1 0-15,1 0 0,0-3 16,1-2-16,3-2 0,0-6 16,0-2-16,1-6 0,-1-5 15,0-2-15,-2-8 0,0 0 16,-2-2-16,2 4 0,-3-7 16,0 0-16,0 0 0,0 0 0,0 0 15</inkml:trace>
  <inkml:trace contextRef="#ctx0" brushRef="#br0" timeOffset="1068.45">21233 5982 0,'0'0'0,"0"0"0,20-10 0,2 2 0,15-4 0,-14 4 0,-10 3 0,-5 4 16,-8 1-16,0 0 0,0 0 15,0 0-15,0 0 0,0 0 16</inkml:trace>
  <inkml:trace contextRef="#ctx0" brushRef="#br0" timeOffset="1442.51">21714 6148 0,'0'0'0,"0"0"0,0 0 16,3 46-16,1-8 0,1 0 0,1 1 16,-1-2-16,-1 0 0,-2-3 15,-1-1-15,-1-3 0,0-2 16,-1-2-16,0-24 0,0 21 15,-2 1-15,0-5 0,-1-5 16,1-5-16,1-5 0,1-1 16,0-1-16,-1 2 0,14-111 15,-6 70-15,3-4 0,4-5 16,1-4-16,4-4 0,1 0 0,5 0 16,0 4-16,1 5 0,-1 8 15,5-1-15,-1 11 0,-1 7 16,0 7-16,-2 7 0,-1 5 15,4 7-15,-2 7 0,-2 9 16,-5 7-16,-5 7 0,-2 3 16,-5 3-16,-2 1 0,-1 3 15,-3-2-15,-2 1 0,0-3 0,1-7 16,0 8-16,1-20 0,-1-10 16,1-4-16,-1-2 0,0-5 15,0 3-15,0-5 0,0 0 16,0 0-16</inkml:trace>
  <inkml:trace contextRef="#ctx0" brushRef="#br0" timeOffset="1981.62">22759 6015 0,'0'0'0,"0"0"0,0 0 0,-20 0 0,0 1 16,-3 3-16,3 1 0,-2 5 15,-4 5-15,-2 5 0,-1 2 16,1 4-16,1 6 0,2 2 16,4 0-16,2 1 0,5 0 0,5-5 15,4 0-15,5-28 0,-1 26 16,4 3-16,4-1 0,5-4 16,2-5-16,4-4 0,2-5 15,3-5-15,0-4 0,84-26 16,-49-6-16,-22 6 0,-3-2 15,-6-2-15,-1-1 0,2-9 16,-6 3-16,-2-1 0,-5-2 0,-3-1 16,-2-1-16,-4 5 0,-3 3 15,-1 4-15,-2 5 0,0 6 16,0 16-16,-3-17 0,1 18 16,1 6-16,2 7 0,-1-14 15,0 0-15,0 13 0,2 49 16,2 16-16,-1-18 0,0-3 15,-1 4-15,2 1 0,-2 3 0,1 1 16,0-5-16,0 0 0,-1-3 16,-2 16-16,-3-13 0,-4-4 15,-5-4-15,-2-5 0,-3-3 16,-4-3-16,-5-5 0,-1-4 16,-2-4-16,-1-3 0,-1-3 15,-4-2-15,-1-4 0,-1-6 16,2-6-16,0-5 0,-9-5 0,15 0 15,7-2-15,7 2 0,5 1 16,6 2-16,0 0 0,2 1 16,-2-1-16,4 2 0</inkml:trace>
  <inkml:trace contextRef="#ctx0" brushRef="#br0" timeOffset="2728.75">24563 5898 0,'0'0'0,"0"0"0,-20-18 0,-1 1 0,-3 1 0,3 5 0,-3 1 16,-3 1-16,-2 1 0,-3-1 0,-2 3 15,-1 0-15,-1 2 0,1 1 16,-2 2-16,35 1 0,-31-1 15,-3 3-15,2 1 0,4 1 16,4 1-16,6 2 16,3 0-16,5 1 0,2-1 0,5 0 15,2-1-15,6 32 0,34 28 16,1-19-16,-9-13 0,0-4 16,1 4-16,0-1 0,0 3 0,-2 2 15,-4 1-15,-3-1 0,-6 1 16,-4-4-16,-5-3 0,-5-2 15,-5-1-15,-6-2 0,-5-3 16,-3-4-16,-3-2 0,-5-2 16,-3-4-16,0-1 0,-4-2 15,-2-1-15,-2-3 0,1-3 0,-1-3 16,0-3-16,4-3 0,2-1 16,1-8-16,2-4 0,-1-5 15,11 6-15,5 2 0,5 6 16,3 4-16,2 4 0,1 0 15,1 0-15,-1 1 0,2 2 16</inkml:trace>
  <inkml:trace contextRef="#ctx0" brushRef="#br0" timeOffset="2977.94">24915 5918 0,'0'0'0,"0"0"0,0 0 0,27-5 0,0 0 0,3 1 0,-30 4 0,20-1 0,1 1 16,-1 0-16,-2 1 0,-1 1 15,-13-1-15,40 12 0,-30-9 16,-3 0-16,15 4 0,-26-8 15,0 0-15,1 0 0,-1 0 16,0 0-16,0 0 0</inkml:trace>
  <inkml:trace contextRef="#ctx0" brushRef="#br0" timeOffset="3163.32">24842 6235 0,'0'0'0,"0"0"0,25-10 0,2 1 15,2-2-15,-7 4 0,1-2 16,2-1-16,-1-1 0,-1 2 0,5-4 16,-4 2-16,-4 1 0,-2 2 15,-18 8-15,0 0 0,2-2 16,5-2-16,-4 3 0,4-3 16</inkml:trace>
  <inkml:trace contextRef="#ctx0" brushRef="#br0" timeOffset="3365.9">25527 5467 0,'0'0'0,"0"0"0,6 27 0,0 1 0,-2 0 16,-4-28-16,4 22 0,-3-1 15,0-1-15,0-1 0,-1-2 16,-5 30-16,5-47 0,-1 14 0,0-2 15,1-12-15,0 0 0,0 0 16,0 0-16,0 0 0,0 0 16</inkml:trace>
  <inkml:trace contextRef="#ctx0" brushRef="#br0" timeOffset="3511.99">25777 5308 0,'0'0'0,"0"0"0,0 0 16,6 19-16,0 2 0,-1 2 0,-2 5 15,-3-7-15,-1 6 0,-3 1 16,1 1-16,-1 8 0,1-3 16,-1-5-16,1-3 0,0-6 15,3-20-15,0 0 0,0 0 16,-1 10-16,0-4 0</inkml:trace>
  <inkml:trace contextRef="#ctx0" brushRef="#br0" timeOffset="3999.55">26503 5479 0,'0'0'0,"0"0"0,0 0 0,-7-15 15,0 1-15,-2 1 0,-5 4 0,-4 2 16,-6 4-16,24 3 0,-19 0 15,-4 2-15,-4 1 0,-3 2 16,30-5-16,-32 6 0,-8 4 16,1 1-16,2 1 0,4 2 15,3 0-15,4 1 0,5-1 16,6 1-16,5-1 0,4-2 16,4-3-16,1-2 0,4 8 0,18 23 15,106 66-15,-66-67 0,-18-12 16,1 3-16,4 0 0,-2 4 15,0 1-15,-5 1 0,-4 1 16,-7-2-16,-5-1 0,0 15 16,-13-11-16,-6-3 0,-6-1 15,-8 3-15,-9 1 0,-4-3 16,-4-4-16,-5-3 0,-4-2 16,-4-3-16,-5-3 0,2-5 0,-1-4 15,-2-2-15,2-2 0,5-4 16,-1-2-16,3-4 0,3-2 15,5-5-15,4-5 0,-2-6 16,11 7-16,5 3 0,3 4 16,3 4-16,2 2 0,-1 0 15,1 0-15,0 1 0,-2-1 0</inkml:trace>
  <inkml:trace contextRef="#ctx0" brushRef="#br0" timeOffset="4435.59">27153 5867 0,'0'0'0,"0"0"0,-22 21 0,0 1 0,4-3 16,-2 2-16,0 2 0,2 4 15,0 2-15,3 2 0,0 1 16,3 0-16,3 0 0,1-2 15,4-1-15,4-28 0,-1 25 16,3 4-16,5 0 0,6-3 16,3-6-16,6-3 0,3-5 15,2-5-15,1-4 0,3-5 0,3-5 16,88-52-16,-77 22 0,-14 7 16,-6-1-16,-6-4 0,-8-1 15,-3-14-15,-9 6 0,-5 0 16,-6-1-16,-8 1 0,-8 3 15,-6 3-15,-4 4 0,-4 10 16,0 6-16,0 9 0,0 6 16,2 9-16,4 7 0,6 4 0,5 3 15,6 0-15,6-2 0,5-1 16,2-4-16,3-3 0,2-4 16,1-7-16,0 0 0,0 0 15,0 0-15</inkml:trace>
  <inkml:trace contextRef="#ctx0" brushRef="#br0" timeOffset="4947.89">27604 5828 0,'0'0'16,"0"0"-16,0 0 0,9 22 0,-1 1 0,-2-1 16,1 3-16,0 4 0,-1 5 15,-2 5-15,-1 6 0,-1 4 16,-1 3-16,-1 5 0,-1 2 15,-1 3-15,-1 0 0,1 1 0,-1-1 16,0-2-16,3-60 0,-4 56 16,1-1-16,1-3 0,0-7 15,1-6-15,0-7 0,1-9 16,0-23-16,1 22 0,-1-15 16,3-10-16,-2-4 0,0-6 15,1-59-15,-10-37 0,-2 39 16,-1 10-16,2-1 0,0 3 15,-4-3-15,0-1 0,-1 3 0,-4-14 16,6 16-16,3 2 0,5 4 16,4 3-16,6 29 0,2 0 15,3 0-15,33-52 0,-22 43 16,4 3-16,3 4 0,-3 8 16,9 1-16,4 5 0,8 6 15,4 8-15,0 7 0,-3 5 16,-10 3-16,-1 9 0,-9 1 15,-6 2-15,-7 3 0,-7-3 0,-6 2 16,-5 1-16,-7 3 0,-7-3 16,-3-1-16,-4-2 0,-4-2 15,-5 0-15,-2-2 0,-2-1 16,-3-4-16,5-2 0,-3 0 16,10-8-16,6-3 0,8-6 15,8-3-15,6-3 0,0 0 0,0 0 16,0 0-16,0 0 0</inkml:trace>
  <inkml:trace contextRef="#ctx0" brushRef="#br0" timeOffset="5415.11">28160 5403 0,'0'0'0,"0"0"0,15 38 0,-3-1 0,0 8 0,-2 5 0,-2 2 0,-3 5 0,-3 5 16,-2 3-16,-2 3 0,-1 1 16,0-2-16,-1-4 0,1-7 15,0-7-15,1-7 0,2-42 16,-1 36-16,0-5 0,1-6 16,0-4-16,0-18 0,1 15 15,1-3-15,0-6 0,-1-4 0,1 0 16,-1-3-16,11 1 0,6-20 15,36-84-15,-20 27 0,-12 24 16,-2 1-16,-1 5 0,2-1 16,0 2-16,3 2 0,-2 8 15,8-9-15,-7 13 0,0 6 16,-1 8-16,-1 6 0,-2 6 16,-4 4-16,8 6 0,1 11 0,-5 8 15,-7 1-15,-6 4 0,-1 1 16,-4 2-16,-3 5 0,-3 2 15,-1-3-15,-1-3 0,-1-1 16,-1-4-16,2-5 0,1-6 16,2 0-16,2-14 0,0 3 15,2-8-15,-2 12 0,2-12 0,0 0 16,0 0-16,0 0 0,0 0 16</inkml:trace>
  <inkml:trace contextRef="#ctx0" brushRef="#br0" timeOffset="5616">29046 5242 0,'0'0'0,"0"0"0,0 0 0,3 20 0,-2 2 0,-2 1 0,-3 5 0,-3-4 0,-2 1 0,-26 32 0,35-57 0,0 0 15,-12 22-15,1-4 0,6-8 16,0-2-16,5-8 0,0 0 16,0 0-16</inkml:trace>
  <inkml:trace contextRef="#ctx0" brushRef="#br0" timeOffset="5786.86">29391 5216 0,'0'0'0,"0"0"0,0 0 0,1 19 15,0 0-15,-1 4 0,-1 2 16,1-25-16,-3 18 0,0 1 16,-16 44-16,19-63 0,0 0 15,-6 19-15,0-1 0,3-8 0,1-2 16,2-8-16,0 0 0,0 0 16</inkml:trace>
  <inkml:trace contextRef="#ctx0" brushRef="#br0" timeOffset="6152.07">29784 5578 0,'0'0'0,"0"0"0,0 0 0,1 3 0,-1 1 0,3 9 16,-2-5-16,0 2 0,-1-10 16,0 0-16,-5 23 0,2-9 15,1-6-15,2-8 0,0 0 16,0 0-16,0 0 0,0 0 16,0 0-16,0 0 0</inkml:trace>
  <inkml:trace contextRef="#ctx0" brushRef="#br0" timeOffset="6406.1">29878 5972 0,'0'0'0,"0"0"0,8 41 0,-2-7 15,-3 1-15,-3 0 0,-4 4 16,-6 5-16,-7 6 0,-12 6 0,-11 4 15,-12 7-15,-12 8 0,-9 5 16,-102 95-16,69-70 0,53-53 16,11-9-16,42-43 0,0 0 15,0 0-15,-29 29 0,9-8 16,17-20-16</inkml:trace>
  <inkml:trace contextRef="#ctx0" brushRef="#br0" timeOffset="17873.34">20113 7772 0,'0'0'0,"0"0"0,-4 5 0,-7 6 0,4-3 0,0 3 0,1 2 15,0 6-15,2-2 0,-1 4 16,0 5-16,-1 7 0,1 8 16,-2 6-16,0 6 0,0 6 0,1 8 15,0 5-15,1 5 0,1 4 16,0 1-16,2 2 0,1-2 16,1-3-16,2-4 0,2-9 15,0-6-15,1-8 0,0-7 16,0-8-16,-5-33 0,17 72 15,-12-58-15,-2-9 0,-3-9 16,1 3-16,0-1 0,1 2 0,1-14 16,-3 9-16,-1-35 0,-4-30 15,-2 5-15,0 13 0,-2 4 16,0 0-16,-2 0 0,-3 0 16,-4 2-16,-4 0 0,-4 6 15,-3 3-15,0 2 0,-3 6 16,-1 6-16,-2 4 0,-1 5 15,0 4-15,-6 6 0,-4 10 0,0 5 16,2 5-16,-1 5 0,5 4 16,2 5-16,1 1 0,2 5 15,4 1-15,5 2 0,3 3 16,3 1-16,6-1 0,0 19 16,12-18-16,5-1 0,7-3 15,6-8-15,7-5 0,6-6 16,3-9-16,4-4 0,6-7 0,9-9 15,1-6-15,0-6 0,-2-5 16,2-6-16,-1-5 0,2-3 16,-1-3-16,-2-1 0,0-2 15,-1-2-15,-3-1 0,-3 1 16,-4 1-16,-5 4 0,-5 3 16,-4 2-16,1-3 0,-9 8 15,-3 8-15,-4 5 0,-5 9 16,-4 5-16,4-2 0,-2 3 0,0 6 15,-2 2-15,-1 0 0,-2 27 16,-8 77-16,4-38 0,3-16 16,3-2-16,3 3 0,3-3 15,2-3-15,6-3 0,2-7 16,7-8-16,3-8 0,1-6 16,1-9-16,1-8 0,3-7 15,4-10-15,-2-9 0,-2-5 16,-2-7-16,-3-3 0,-2-5 0,-3-2 15,-2 1-15,-3-3 0,-4 1 16,-2-17-16,-7 7 0,-5-1 16,-5-2-16,-3 1 0,-5 8 15,-2 3-15,-5 7 0,-11-4 16,0 17-16,-3 11 0,-2 7 0,-5 8 16,-3 9-16,3 7 0,2 3 15,6 3-15,5 1 0,6-2 16,5-1-16,6-2 0,6-4 15,4-9-15,2 0 0,1 3 16,0-6-16,5 6 0,25-4 16,77-31-16,-29-6 0,-30 11 15,4-3-15,0 0 0,-3 1 16,-4 4-16,-7 6 0,3 2 16,-13 9-16,-6 5 0,-3 6 0,-2 10 15,-4 9-15,-6 11 0,-5 6 16,-2 8-16,-4 5 0,-1 3 15,0 1-15,0 1 0,1-4 16,3-4-16,2-3 0,3-6 16,3-7-16,1-8 0,4-9 15,3-6-15,2-8 0,-2-6 16,15-10-16,8-14 0,-3-5 16,-1-5-16,-5 0 0,-2-2 0,-1-2 15,-3-2-15,-4 2 0,5-13 16,-9 15-16,-7 7 0,-3 8 15,-4 9-15,-2 11 0,1-11 16,-1 7-16,-1 3 0,-1 6 16,0 2-16,0 1 0,-3 22 15,-1 36-15,3-19 0,6-13 16,1-4-16,2-3 0,3-6 0,5-6 16,2-7-16,1-5 0,11-11 15,17-19-15,-6-6 0,-5-4 16,3-8-16,-1-8 0,-2-5 15,-1-5-15,-3-6 0,-1-4 16,-1-5-16,-2-2 0,-2 0 16,0 1-16,-4 2 0,-4 4 15,-3 9-15,-5 11 0,-2 2 16,-5 16-16,-2 11 0,-2 11 0,1 10 16,-1 1-16,-2 1 0,-1 5 15,-23 43-15,-12 65 0,26-54 16,-1 10-16,1 9 0,0 6 15,2 6-15,1 3 0,1 1 16,2-4-16,3-5 0,2-13 16,2-15-16,2 1 0,1-17 0,2-13 15,0-9-15,0-9 0,-1-5 16,1 1-16,1-3 0,10-6 16,16-34-16,5-24 0,-13 15 15,2 1-15,0 5 0,2 1 16,2 4-16,0 6 0,10-3 15,-6 14-15,0 7 0,-1 8 16,3 7-16,1 5 0,-3 8 16,-1 7-16,-6 6 0,-4 7 0,-6 3 15,-5 3-15,-7 1 0,-5 7 16,-8 2-16,-5-2 0,-6-3 16,-4-2-16,2-9 0,-8 3 15,1-8-15,0-5 0,1-5 16,1-7-16,1-4 0,2-7 15,2-7-15,-3-9 0,-2-10 0,12 8 16,5 1-16,3 4 0,3 3 16,4 5-16,-1-1 0,0 2 15,1-2-15,1 4 0</inkml:trace>
  <inkml:trace contextRef="#ctx0" brushRef="#br0" timeOffset="18113.73">22389 7926 0,'0'0'0,"0"0"0,4 48 0,-1-8 0,0 9 15,-1 10-15,-1 12 0,-1 10 16,-1 10-16,-2 8 0,1 6 16,0 1-16,0 1 0,3-3 15,1-6-15,4-7 0,3-10 0,-1-16 16,1-8-16,-9-57 0,8 44 15,1-8-15,-9-36 0,1 8 16,3 10-16,-4-18 0,0 0 16,0 0-16</inkml:trace>
  <inkml:trace contextRef="#ctx0" brushRef="#br0" timeOffset="18534.3">22816 8898 0,'0'0'0,"0"0"0,17 1 0,0 1 0,1-1 16,1 0-16,2-3 0,-21 2 16,16-2-16,2-2 0,1-2 15,0-1-15,-16 7 0,18-10 16,6-4-16,1-4 0,0-3 16,-1-3-16,-3-1 0,-3-2 15,-2-2-15,-5 0 0,-2-2 16,-3 2-16,-5 0 0,-4 0 0,-3 0 15,-4-1-15,-5 4 0,-49-37 16,21 44-16,10 14 0,0 6 16,-8 9-16,-2 9 15,5 7-15,-1 11 0,7 0 0,4 7 16,5 5-16,18-17 0,-6 60 16,8-33-16,5-4 0,6-4 15,5-4-15,5-9 0,6-3 0,4-2 16,5-9-16,3-5 0,3-7 15,0-5-15,5-7 16,2-5-16,2-7 0,3-11 16,-7-1-16,-1-2 0,-7 0 0,-4 2 15,-10 5-15,-7 4 0,-11 9 16,-2 2-16,-5 4 0,0 0 0,0 0 16</inkml:trace>
  <inkml:trace contextRef="#ctx0" brushRef="#br0" timeOffset="19667.41">24771 8495 0,'0'0'0,"0"0"0,0 0 0,-1-5 0,-1-10 15,1 4-15,0-1 0,-1 0 16,0-1-16,0-1 0,-2 0 16,-2 1-16,-3-1 0,0 1 15,-2 1-15,-3 0 0,14 12 16,-10-8-16,0 2 0,-3-2 15,0 2-15,12 5 0,-14-5 16,-3 1-16,-4 2 0,-2 1 16,-2 5-16,-7 5 0,0 5 0,3 3 15,3 4-15,-61 77 0,60-47 16,9-8-16,3 1 0,6 0 16,5 1-16,4 0 0,5 1 15,6-3-15,5-3 0,3-6 16,2-5-16,2-7 0,-1-6 15,4-6-15,-1-5 0,1-4 16,8-7-16,3-9 0,-3-3 0,-1-3 16,4-10-16,-6 4 0,-1-4 15,-2-1-15,-1-5 0,-2-1 16,-1-1-16,-3-2 0,0-2 16,-2 0-16,-2 0 0,-3 1 15,-1 6-15,-6 13 0,0 1 16,-2 6-16,-4 17 0,0 0 15,11-33-15,-10 38 0,0 7 0,-1 8 16,-1 9-16,-2 8 0,-3 10 16,1 1-16,-2 18 0,-1 4 15,-3 7-15,1 6 0,-2 5 16,-2 3-16,2 4 0,-1 0 16,-1-3-16,-2-3 0,-3-5 15,-3-5-15,-2-7 0,-2-5 16,1-6-16,-2-9 0,-1-8 0,-1-6 15,0-8-15,-8 3 0,3-11 16,0-5-16,-2-6 0,-1-5 16,-2-5-16,-4-9 0,1-4 15,7-2-15,-3-4 0,13 4 16,7 3-16,7 3 0,5 4 16,4 2-16,-1 0 0,3 2 15,0 0-15,0 0 0</inkml:trace>
  <inkml:trace contextRef="#ctx0" brushRef="#br0" timeOffset="20703.32">24396 5236 0,'0'0'0,"0"0"0,-14-11 0,-1 0 0,0-1 0,-1 1 0,0 1 16,-3 3-16,-1 4 0,-1 3 15,21 0-15,-15 2 0,1 0 16,-1 3-16,2 1 0,12-6 16,-13 7-16,0 4 0,1 2 15,1 1-15,5 0 0,1-2 0,3 1 16,1-4-16,0-1 0,37 73 16,-23-74-16,2-2 0,1-3 15,1-2-15,2-1 0,0-4 16,1-3-16,-10-2 0,0 0 15,-9 10-15,0 0 0,0 0 16,0 0-16,9-16 0,48-74 16,-49 74-16,-1 0 0,0 1 15,-2 1-15,-1 3 0,0 2 0,-1 2 16,1 5-16,-4 5 0,2 3 16,3 0-16,-3 2 0,8 29 15,-7-21-15,-2 3 0,-1 1 16,-2 5-16,-3 3 0,1-8 15,-7 14-15,-2 3 0,-4 1 16,0-2-16,-3-3 0,2-2 0,-1-4 16,0-3-16,2-1 0,-1-3 15,4-4-15,0-5 0,3-3 16,3-2-16,-2-2 0,5-3 16,2 1-16,0-1 0,0-1 15,-4 2-15,-3-1 0,-15-7 16,20 3-16,4 1 0,-1-1 15,1-1-15,0 0 0,1 4 0</inkml:trace>
  <inkml:trace contextRef="#ctx0" brushRef="#br0" timeOffset="22108.55">24534 5175 0,'0'0'0,"0"0"0,12 14 0,1 0 0,0 0 16,-1 1-16,0 2 0,-3 1 0,-1 0 16,-2-1-16,-1 1 0,-2-3 15,-3-1-15,-1-2 0,0-3 16,-3-2-16,2-3 0,0-3 16,2-4-16,0-2 0,1-2 15,0-3-15,1-2 0,1-5 16,0 0-16,1-2 0,1-2 15,0-1-15,3-2 0,2 1 0,1-1 16,1 1-16,-3 11 0,5-4 16,5-1-16,1 2 0,2 2 15,-1 2-15,0 2 0,-2 1 16,-1 1-16,-1 1 0,2 0 16,1 0-16,-6 2 0,-3 2 15,-3 1-15,-3 1 0,0-1 16,-1 1-16,1 0 0,1 0 15,3 0-15,-2 1 0,0 0 0,-1 0 16,-3 0-16,2 1 0,-3 0 16,1-2-16,-4 35 0,-9-14 15,-1-2-15,-2 1 0,1-2 16,4-6-16,1 1 0,0 1 16,-1 0-16,2-2 0,2 1 15,0-4-15,2-2 0,1 1 16,0-4-16,1 0 0,0-2 0,0 2 15,0 3-15,0-2 0,1-4 16,0 5-16,2 1 0,0-2 16,3-1-16,34-11 15,-16-8-15,-7 4 0,-4-1 0,2-4 16,-2-1-16,-4-3 0,-2 2 16,-5 5-16,-1 2 0,-1 1 15,-1-4-15,-2-1 0,1 5 16,-1 2-16,1 1 0,1 3 0,0 1 15,0 0-15,1 3 0,-1-6 16,5-8-16,5 12 0,-1 6 16,0 2-16,-4-2 0,-1 1 15,5 4-15,6 10 0,2 8 16,-2-4-16,-1-3 0,-2-4 16,0-4-16,0-3 0,-2-3 15,0-2-15,4-1 0,-3-3 0,5-1 16,20-13-16,-1-10 0,-6 1 15,-7 0-15,-2 1 0,-4-1 16,0-1-16,-2-1 0,-1-3 16,-3-1-16,-2 0 0,-1 1 15,0 0-15,-1 3 0,0 2 16,0 3-16,-1 6 0,-1 4 16,-1 4-16,0 0 0,-1 3 0,0 0 15,1 2-15,-1-3 0,2 1 16,10 5-16,-10 2 0,1 0 15,3 8-15,6 29 0,0 9 16,-3-16-16,-3-4 0,1-5 16,-2-4-16,0-4 0,-2-6 15,-2-2-15,0-4 0,-1 0 16,0-1-16,0-1 0,0-1 16,0 1-16,-1-3 0,2 7 0,-2 3 15,0-10-15,-1 0 0,0-2 16,-12-10-16,12 10 0,-3-2 15,0 0-15,-6-8 0,-11-11 16,1 2-16,7 8 0,3 4 16,3 4-16,3 1 0,0 2 15,1 1-15,2-1 0,-1 1 0,2 1 16,-4-3-16,-2 9 0,12 3 16,-4-7-16,2 1 0,0 0 15,8 7-15,20 7 0,9-2 16,-5-8-16,-5-3 0,-4-3 15,1-1-15,6-3 0,0-3 16,-3-2-16,-1-2 0,-2-2 16,-3 0-16,-3 0 0,-2-2 15,-3 2-15,-2-1 0,-2-1 0,-3 1 16,-4 3-16,-1 0 0,-1-3 16,-2-3-16,-2 5 0,-1-2 15,-7-8-15,-2 5 0,-1 3 16,0 5-16,0 2 0,4 4 15,4 2-15,-2-2 0,-3 2 16,1 2-16,5-2 0,-4 2 16,0 4-16,3-3 0,1-1 15,1 0-15,0 3 0,54 51 0,32-8 16,-37-25-16,-10-7 0,-1-2 16,1-3-16,1 1 0,2-1 15,-1 0-15,1 3 0,1 0 16,-5 0-16,-5-2 0,5 2 15,-16-5-15,-7-4 0,-8-2 16,1-1-16,-7-2 0,0 0 16,0 0-16,0 0 0,0 0 0</inkml:trace>
  <inkml:trace contextRef="#ctx0" brushRef="#br0" timeOffset="23624.48">25231 8368 0,'0'0'0,"0"0"0,-1 15 0,1 2 0,0 3 0,1 3 0,-1-23 16,1 18-16,0 3 0,-1 1 0,0 3 15,0-22-15,-1 23 0,0 8 16,-2 0-16,0 0 0,0-4 15,0-2-15,-1-4 0,1-3 16,-1-4-16,0-4 0,2-5 16,0-2-16,1-2 0,0-3 15,0 2-15,-16-84 0,21 49 16,2-5-16,3 9 0,17-57 16,-9 31-16,0 2 0,4 2 0,0 3 15,-2 9-15,5 1 0,2 3 16,1 7-16,4 3 0,1 5 15,0 5-15,0 5 0,0 6 16,0 4-16,1 3 0,0 5 16,-3 3-16,-2 2 0,-5 2 15,-4 1-15,-2-2 0,-4-1 16,-2-4-16,-5-3 0,-2-3 16,-2-2-16,-1 1 0,0-1 0,2 0 15,-1 3-15,-3 4 0,-6-4 16,-3-3-16,5-2 0,-1 0 15,0 0-15,-1 1 0,2-1 16,-13 1-16,-22 4 0,-16 10 16,13 0-16,11 1 0,6 1 15,4 3-15,3 0 0,4 4 16,2 2-16,3 4 0,1 0 0,3 3 16,1-1-16,5-2 0,5 0 15,1-2-15,2-3 0,3-1 16,2-5-16,-1-4 0,2-4 15,-1-3-15,-1-4 0,-5-3 16,1-1-16,8-2 0,16-16 16,-2-8-16,-10-1 0,-2 2 15,-2-1-15,0-2 0,-2-2 0,0-4 16,-2-1-16,-2-2 0,0 0 16,-4 1-16,-2 3 0,-1 4 15,-1 6-15,-1 7 0,-1 8 16,0 8-16,0 0 0,1-15 15,-1 10-15,1 6 0,-1 0 16,2 20-16,-1 8 0,-2 24 16,3 3-16,1-8 0,0-5 0,1-1 15,1-2-15,2-3 16,3-3-16,0-6 0,2-5 0,1-6 16,1-6-16,2-7 0,0-4 15,14-10-15,3-12 0,-6-4 16,-1-4-16,-4 0 0,-4 4 15,-3 2-15,-3 6 0,-5 4 16,2 0-16,-7 10 0,1-3 0,-3 7 16,5-8-16,-5 8 0,0 0 15,0 0-15,0 0 0</inkml:trace>
  <inkml:trace contextRef="#ctx0" brushRef="#br0" timeOffset="24259.16">26357 7759 0,'0'0'0,"0"0"0,0 0 0,0 23 0,-1 1 0,1 2 0,0-26 0,0 22 15,0 3-15,0 3 0,1 4 16,-1-31-16,1 34 0,1 10 16,0 2-16,0 0 0,1 0 0,-1-1 15,1-3-15,-1-3 0,0-3 16,2-5-16,-3-3 0,1-6 16,-1-5-16,0-4 0,-1-5 15,0-9-15,1 15 0,-1-10 16,0 2-16,-11-5 0,9-4 15,-11-16-15,3 0 0,-7-8 0,-3 1 16,4 7-16,1 4 0,1 5 16,-1 2-16,2 3 0,4 3 15,4 1-15,-8 3 0,-10 8 16,4 12-16,5 2 0,6 2 16,5-2-16,2-1 0,3 3 15,6 4-15,4-2 0,3-4 16,3-3-16,4-4 0,5-3 15,2-5-15,3-2 0,3-5 0,5-5 16,4-4-16,2-6 0,-1-5 16,1-4-16,-2-4 0,-6 1 15,-3-1-15,7-9 0,-8 4 16,-3-2-16,-5-1 0,-5 1 16,-3-1-16,-5 0 0,-4 2 15,-5 3-15,-4 5 0,-5 1 16,-4 3-16,-3 6 0,-5 5 15,0 5-15,-5 5 0,-13 11 0,1 6 16,5 4-16,5 4 0,3 2 16,3 3-16,2 2 0,6-1 15,5 2-15,4 1 0,5-1 16,4-1-16,2-3 0,3-5 16,7-1-16,3-2 0,5-3 15,3-5-15,3-3 0,6-5 16,0-5-16,5-5 0,-2-6 0,4-4 15,-13 2-15,-8 0 0,-6 3 16,-8 1-16,-7 5 0,-1 0 16,-2 0-16,-2 2 0,0 0 15</inkml:trace>
  <inkml:trace contextRef="#ctx0" brushRef="#br0" timeOffset="24522.36">27545 8296 0,'0'0'0,"0"0"0,0 0 0,28-7 0,2 0 0,1 0 0,-31 7 0,25-1 16,-1-1-16,1 4 0,1 0 15,-25-2-15,23 4 0,4 2 16,9 4-16,-14-3 16,-2-1-16,-5 2 0,-3-3 0,-7-2 15,1 0-15,-2 0 0,1-1 16,-3 0-16</inkml:trace>
  <inkml:trace contextRef="#ctx0" brushRef="#br0" timeOffset="24724.08">27646 8660 0,'0'0'0,"0"0"0,0 0 0,28-14 0,1 1 15,0 2-15,-3 2 0,3-1 16,1 2-16,1-1 0,1-1 0,0 2 16,0-2-16,0 2 0,-1 0 15,6-4-15,-5 2 0,-3 0 16,-5 2-16,-2 1 0,-12 4 15,-10 3-15,0 0 0,7-3 16,0 1-16</inkml:trace>
  <inkml:trace contextRef="#ctx0" brushRef="#br0" timeOffset="25422.8">28949 7657 0,'0'0'0,"0"0"0,0 0 0,-2-19 16,0-1-16,0 1 0,-3-1 16,-3 1-16,0-1 0,0 1 15,-4 0-15,12 19 0,-10-12 16,-1 3-16,-2 2 0,0 1 15,-2 4-15,14 2 0,-14-1 16,-10 6-16,-8 9 0,3 5 16,3 2-16,3 3 0,3 2 0,2 3 15,3 0-15,2 2 0,4-2 16,1 58-16,12-47 0,4-14 16,4-6-16,3-4 0,2-5 15,1-6-15,-4-4 0,34-9 16,-26-1-16,2-4 0,0-3 15,1-1-15,-3-3 0,-21 20 0,0 0 16,13-19-16,43-70 0,-41 63 16,0-1-16,-2 2 0,-2 3 15,-2 3-15,-2 3 16,-2 5-16,0 6 0,0 3 0,2 7 16,-2 8-16,0 8 0,-2 7 15,0 7-15,-2-2 0,-1 17 16,-4 11-16,-2 8 0,-1 1 15,-2 6-15,-1 4 0,-1 4 16,-1 2-16,0 2 0,0-2 0,1-3 16,2-6-16,2-15 0,7-62 15,-8 56-15,0 26 0,6-65 16,2-17-16,0 0 0,0 0 16,0 0-16,0 0 0,0 0 15</inkml:trace>
  <inkml:trace contextRef="#ctx0" brushRef="#br0" timeOffset="25966.78">29198 7778 0,'0'0'0,"0"0"0,16-22 0,-1 1 15,3-1-15,-2 6 0,3 1 16,1 0-16,2 0 0,1-1 0,1 4 15,-1-1-15,3 2 0,-1 0 16,0 3-16,-20 6 0,20-5 16,3 0-16,0 1 0,-1 3 15,-5 1-15,-3 2 0,0 3 16,-3 2-16,-4 3 0,-2 3 16,-5 1-16,-4 5 0,-34 93 15,-22-13-15,30-61 0,-2 3 0,-3 5 16,-1 5-16,1 2 0,2 1 15,2-2-15,4-3 0,3-6 16,0 16-16,9-19 0,5-8 16,5-5-16,2-5 0,2-3 15,4-4-15,1-3 0,0-4 16,-1-3-16,1-2 0,-1-1 16,10-3-16,21-18 0,-3-9 15,-12 4-15,-5 0 0,-5 0 16,-3-1-16,-2-3 0,-4-3 0,-4-2 15,-3-3-15,-4-2 0,-5-1 16,-3 0-16,-7-6 0,-1 10 16,-2 2-16,-3 3 0,1 3 15,0 5-15,0 3 0,15 19 16,0-1-16,3 1 0,8 2 16,-10 0-16,1 0 0,1 0 0,1 0 15,1 0-15,0 0 0,1 0 16,0 0-16,1 0 0,0 0 15,1 0-15,0 0 0,0 0 16</inkml:trace>
  <inkml:trace contextRef="#ctx0" brushRef="#br0" timeOffset="26140.42">29724 8370 0,'0'0'0,"0"0"0,10-1 0,1-1 0,-11 2 0,0 0 0,18-8 16,-6 5-16,-5 0 0,-7 3 15,0 0-15,0 0 0,0 0 0,0 0 16,0 0-16,0 0 0</inkml:trace>
  <inkml:trace contextRef="#ctx0" brushRef="#br0" timeOffset="26680.44">30330 7483 0,'0'0'0,"0"0"0,0 0 0,-18-11 0,1 1 16,-2 1-16,0 5 0,-2 4 15,-1 5-15,4 3 0,-1 4 16,-1 4-16,0 5 0,-2 4 15,1 3-15,3 4 0,0 0 16,4 1-16,1-1 0,4-1 16,2-2-16,6-23 0,-5 20 15,4 2-15,1-5 0,3-1 16,1-3-16,5-1 0,27 11 0,-17-25 16,-6-3-16,-4-1 0,17-5 15,14-15-15,-8 0 0,-7-1 16,-3 0-16,4-12 0,-8 8 15,1-2-15,-2-3 0,1-1 16,-2 0-16,-1 0 0,-1 1 16,-3 4-16,0 4 0,-2 4 0,-1 6 15,-1 6-15,1 6 0,-2 7 16,0 6-16,-5-13 0,2 13 16,1 29-16,-3 15 0,-3 0 15,-2 3-15,-2 3 0,-2-3 16,0 2-16,-1 3 0,-2-3 15,2-3-15,0-1 0,1-5 16,0 16-16,4-19 0,2-4 16,1-5-16,2-6 0,1-7 0,1 3 15,-1-19-15,0-4 0,0-2 16,0 0-16,-1-6 0,0 0 16,0 0-16,0 0 0,0 0 15</inkml:trace>
  <inkml:trace contextRef="#ctx0" brushRef="#br0" timeOffset="26836.1">30726 7883 0,'0'0'0,"0"0"0,4 2 0,11 9 0,-10-1 0,-2 14 0,-3-9 15,1-6-15,-1-9 0,0 0 16,0 0-16,0 0 0,0 0 0,0 0 15,0 0-15</inkml:trace>
  <inkml:trace contextRef="#ctx0" brushRef="#br0" timeOffset="27147.12">30919 8242 0,'0'0'0,"0"0"0,18 19 0,0 2 0,-1 3 16,-5-4-16,-1 2 0,-1 2 15,-4 3-15,-2 0 0,-2 1 16,-3 3-16,-2 1 0,-2 0 16,4-29-16,-7 32 0,-7 5 15,-3 3-15,-2-1 0,-5 0 16,-3 1-16,-3 0 0,-2 2 0,-4 0 15,-1 2-15,-4 2 0,-87 99 16,52-60-16,46-53 0,17-19 16,-11 11-16,11-10 0,2-3 15,5-6-15,3-4 0,4-4 16</inkml:trace>
  <inkml:trace contextRef="#ctx0" brushRef="#br0" timeOffset="28590.71">19503 10991 0,'0'0'0,"0"0"0,0 0 0,1 5 0,1 14 0,-2-4 15,-1 6-15,-1-3 0,-1 7 16,-1 4-16,0 6 0,-2 7 16,1 5-16,-1 4 0,2 5 15,1 1-15,0-1 0,0 3 16,0-5-16,1-6 0,0-7 0,1-6 15,1-16-15,-1-4 0,1-15 16,0 3-16,0 10 0</inkml:trace>
  <inkml:trace contextRef="#ctx0" brushRef="#br0" timeOffset="28776.79">19474 10844 0,'0'0'0,"0"0"0,0 0 0,6-2 15,9-4-15,-15 6 0,23-10 16,-9 5-16,-6 2 0,-8 3 16,0 0-16,0 0 0,0 0 15,0 0-15,0 0 0,0 0 16</inkml:trace>
  <inkml:trace contextRef="#ctx0" brushRef="#br0" timeOffset="29155.21">19803 10939 0,'0'0'0,"0"0"0,3 39 15,0-9-15,-1 4 0,1 3 16,0 2-16,1 4 0,0 4 16,0 1-16,-1 1 0,0-1 15,1-3-15,1-2 0,1-5 16,-1-5-16,-3-26 0,3 20 0,2-3 16,1-8-16,0-8 0,-4-4 15,-1-3-15,5 0 0,-4-2 16,24-23-16,22-57 0,-23 28 15,64-164-15,-69 157 0,1-3 16,0 1-16,-1 3 0,-1 8 16,-1 7-16,0 5 0,-4 10 15,-1 9-15,-4 8 0,-4 7 16,-6 4-16,7 0 0,-1 2 16,-3 3-16,7 17 0,-2 49 0,-9-6 15,-1-10-15,-1-2 0,-1 0 16,1-2-16,1-2 0,2 0 15,1-5-15,1-5 0,0-7 16,3-9-16,-1-9 0,-3-10 16,1 1-16,2-4 0,4-3 15,-2-1-15,8-16 0,4-16 0,-11 14 16,-5 15-16,-1-1 0,0 0 16,0 3-16,-1 0 0</inkml:trace>
  <inkml:trace contextRef="#ctx0" brushRef="#br0" timeOffset="29380.59">20778 10298 0,'0'0'0,"0"0"0,0 0 0,0 16 16,0 3-16,-2 3 0,2-2 15,-1 5-15,1 5 0,-1 8 16,-1 6-16,2 9 0,-1 10 16,-1 5-16,0 10 0,-1 2 0,1 4 15,0-1-15,1-1 0,0-6 16,2-7-16,0-10 0,0-9 15,-1 3-15,1-10 0,-1-7 16,1-7-16,-1-29 0,0 3 16,0 11-16,0-14 0,0 0 0,0 0 15</inkml:trace>
  <inkml:trace contextRef="#ctx0" brushRef="#br0" timeOffset="29600.14">20482 10968 0,'0'0'0,"0"0"0,0 0 0,36-15 0,-4 2 15,3-2-15,8 0 0,5-1 16,8 1-16,5 2 0,4 2 16,2 2-16,3 4 0,-2 1 15,-4 3-15,0 1 0,-8 0 16,-56 0-16,47 1 0,-7 1 15,-20-2-15,-3 1 0,-17-1 0,8 1 16,4-1-16</inkml:trace>
  <inkml:trace contextRef="#ctx0" brushRef="#br0" timeOffset="30136.4">22289 10964 0,'0'0'0,"0"0"15,-10-14-15,1 1 0,-2 0 0,-2 0 16,0 0-16,-4 0 16,-2 2-16,19 11 0,-17-5 0,0 2 15,-1 1-15,-3 3 0,18-1 16,-19 4-16,-10 3 0,-1 8 16,1 1-16,2 3 0,2 4 15,2 2-15,3 3 0,3 2 16,4 2-16,2-2 0,5 1 15,4-2-15,12 53 0,10-47 16,0-15-16,1-8 0,-2-6 0,-1-6 16,4-2-16,18-14 0,7-15 15,-19 7-15,0-2 0,-2-4 16,-1-2-16,-1-2 0,-2-2 16,2-1-16,0 0 0,-1 2 15,-2 5-15,-2 5 0,-4 5 16,-3 6-16,-9 14 0,0 0 15,2 13-15,9 47 0,-10-35 0,-2 3 16,0-5-16,-5 21 0,-2 13 16,-3 12-16,-3 4 0,0 8 15,-3 7-15,0 1 0,-3 1 16,-2-2-16,1-4 0,-2-5 16,-1-7-16,-1-5 0,2-10 15,0-10-15,2-8 0,-2-1 0,3-10 16,1-7-16,2-7 0,1-7 15,8-6-15,-2-2 0,-7-12 16,-6-25-16,6-10 0,8 20 16,3 3-16,2 5 0,1 6 15,2 10-15,0-2 0,1 2 16,-1-2-16,1 6 0</inkml:trace>
  <inkml:trace contextRef="#ctx0" brushRef="#br0" timeOffset="30891.51">22664 10868 0,'0'0'0,"0"0"0,5 21 0,0 0 0,0 5 16,-1-5-16,-1 3 0,0 3 15,-1 4-15,1 0 0,-2 0 0,1-1 16,-1-1-16,0-4 0,0-20 15,0 17-15,0 2 0,1-6 16,-1-3-16,0-5 0,0-2 16,0-2-16,0-2 0,0-2 15,0 1-15,3 1 0,52-53 16,-35 21-16,-1 0 0,57-89 16,-43 70-16,-6 14 0,-1 3 0,1 3 15,-1 5-15,1 4 0,1 4 16,1 2-16,1 4 0,1 2 15,-1 1-15,2 0 0,-1 0 16,-1 0-16,-2 1 16,-1 0-16,-3 0 0,-6 1 0,-5 1 15,-6 1-15,-1 0 0,-3 1 16,1-2-16,-5 2 0,9 0 0,-9 0 16,4 0-16,-3 3 0,-3-2 15,-18 8-15,-2-1 0,-21 12 16,-5 5-16,12-3 0,2-1 15,1 2-15,1 5 0,0 4 16,2 3-16,2 3 0,1 2 16,6 0-16,-1 7 0,6-3 15,4-2-15,5-5 0,3-6 0,4-5 16,2-6-16,5-1 0,2-5 16,2-4-16,1-3 0,1-4 15,-3-3-15,9-3 0,24-21 16,-6-8-16,-7 1 0,-4 0 15,0-4-15,-3-4 0,0-1 16,0-4-16,0-4 0,-4 3 16,0 1-16,-4 1 0,3-8 15,-6 14-15,-3 6 0,-4 6 0,-2 8 16,-2 10-16,-1 7 0,1-11 16,0 6-16,0 3 0,-1 5 15,1 14-15,-1 7 0,1 40 16,2 14-16,1-16 0,1-7 15,3-1-15,1-1 0,0-5 16,4 3-16,-4-14 0,-2-8 16,-1-8-16,-3-9 0,-1-9 0,-2-3 15,0 0-15,0 0 0,0 0 16</inkml:trace>
  <inkml:trace contextRef="#ctx0" brushRef="#br0" timeOffset="31345.32">24427 10378 0,'0'0'0,"0"0"0,0 0 0,-8 43 0,2-7 0,-2 5 0,2 3 16,0 3-16,-1 1 0,1 2 15,-1 0-15,1-1 0,1-1 16,1-4-16,0-4 0,1-6 15,0-5-15,1-4 0,2-20 16,-3 16-16,2-2 0,-1-5 16,1-4-16,0-4 0,0-1 0,1-3 15,-1 2-15,-1 1 0,-14-26 16,0-29-16,0-5 0,4 9 16,3 7-16,0 2 0,-4 3 15,-1 6-15,-5 5 0,-1 8 16,-2 6-16,-3 6 0,-3 9 15,-4 9-15,3 9 0,4 6 0,3 7 16,2 6-16,3 6 0,4 6 16,5-4-16,2 9 0,5-3 15,6-3-15,4-2 0,5-5 16,6-7-16,4-5 0,5-9 16,3-10-16,3-10 0,7-9 15,9-8-15,-16-1 0,-6-1 16,-5 1-16,-7 2 0,-10 6 0,-2 0 15,-2 1-15,0 1 0,-1 0 16</inkml:trace>
  <inkml:trace contextRef="#ctx0" brushRef="#br0" timeOffset="31746.66">24740 11029 0,'0'0'0,"0"0"0,16 10 0,-1-1 0,0-1 16,0-2-16,3-1 0,2-3 16,-2-2-16,3-1 0,-21 1 15,14-4-15,1-2 0,1-1 16,0-2-16,-15 8 0,14-12 16,4-4-16,-3-2 0,0-4 15,-5 1-15,-1-1 0,-3-1 0,-3 0 16,-2 3-16,-2 3 0,-3-3 15,-4-1-15,-5 4 0,-39-8 16,-22 27-16,43 9 0,-3 7 16,-1 7-16,-2 9 0,0 10 15,1 7-15,3 7 0,3 4 16,5 5-16,5 3 0,6 4 16,7-4-16,7 1 0,7 1 15,9-6-15,6-4 0,10-8 16,8-10-16,7-10 0,6-13 0,0-15 15,22-14-15,-17-9 0,-7-3 16,-8-2-16,-9 2 0,-9 2 16,-13 9-16,-4 1 0,-5 5 15,0-1-15,-4 5 0</inkml:trace>
  <inkml:trace contextRef="#ctx0" brushRef="#br0" timeOffset="32116.82">26611 10340 0,'0'0'0,"0"0"0,-2 28 0,1 4 0,-1-6 0,0 6 16,-2 10-16,-4 10 0,0 13 16,-2 10-16,-2 8 0,1 9 0,0 6 15,0 2-15,3-1 0,2-6 16,2-9-16,2-13 0,2-71 15,-2 61-15,2-12 0,0-22 16,0-7-16,0-20 0,0 15 16,0-15-16</inkml:trace>
  <inkml:trace contextRef="#ctx0" brushRef="#br0" timeOffset="32349.1">27227 10447 0,'0'0'0,"-9"50"0,1-1 0,-3 10 15,-2 14-15,-2 11 0,0 11 0,-2 10 16,2 8-16,2 8 0,4 2 16,2 0-16,1-11 0,-1-18 15,7-94-15,0 0 0,-5 75 16,1-18-16,4-57 0,0 5 15,-3 27-15,3-32 0,0 0 16</inkml:trace>
  <inkml:trace contextRef="#ctx0" brushRef="#br0" timeOffset="32752.36">25601 10953 0,'0'0'0,"0"0"0,30-16 16,2 0-16,-2 3 0,4 2 16,4 1-16,2-1 0,1 4 15,1 3-15,-4 4 0,-2 2 16,-3 1-16,5 3 0,-6 0 15,-4 1-15,-5 0 0,-5-1 0,-18-6 16,0 0-16,3 1 0,4 2 16,-5-2-16</inkml:trace>
  <inkml:trace contextRef="#ctx0" brushRef="#br0" timeOffset="32970.61">25587 11300 0,'0'0'0,"0"0"0,0 0 0,34-6 0,-6 1 16,4 1-16,3-1 0,5 0 15,6 0-15,3 0 0,5 1 16,4 1-16,3 1 0,2 1 16,3 2-16,2 0 0,0 0 15,0 1-15,-6 0 0,-7 0 16,-8 1-16,-8-2 0,-16 0 0,-5 1 15,-18-2-15,8 0 0,5 1 16</inkml:trace>
  <inkml:trace contextRef="#ctx0" brushRef="#br0" timeOffset="33187.64">27758 11047 0,'0'0'0,"0"0"0,12 10 0,-1 1 15,-3 11-15,-1-9 0,-4-5 16,-3-8-16,0 0 0,0 0 16,0 0-16,0 0 0,0 0 15,0 0-15</inkml:trace>
  <inkml:trace contextRef="#ctx0" brushRef="#br0" timeOffset="33450.91">28006 11481 0,'0'0'0,"0"0"0,0 0 0,11 41 0,-6-7 0,-2 3 16,-4 7-16,-4 10 0,-6 11 16,-4 9-16,-6 8 0,-6 10 15,-5 11-15,-4 11 0,-3 9 16,-3 6-16,-60 153 0,42-114 0,28-80 16,6-17-16,26-71 0,0 0 15,0 0-15,-17 48 0,5-13 16,12-35-16</inkml:trace>
  <inkml:trace contextRef="#ctx0" brushRef="#br0" timeOffset="36552.71">24681 5845 0,'0'0'0,"0"0"0,0 0 0,0-29 0,0 15 0,-1 1 0,-1 1 0,-3 2 16,-3 2-16,-6 3 0,-2 4 15,-4 3-15,-3 3 0,2 1 0,-5 1 16,-4 2-16,-3 4 0,-5 2 16,-4 2-16,-2 2 0,-3 2 15,1 1-15,-2 0 0,2 1 16,2-2-16,5 1 0,5-4 16,4-2-16,6-3 0,-20 13 15,30-18-15,7-3 0,7-5 16,-5 3-16,3-1 0,4 0 0,9-5 15,0-1-15,24-10 0,16-8 16,-10 5-16,-6 3 0,0 1 16,-1 0-16,2 0 0,0 2 15,-2 0-15,-3 1 0,8-2 16,-13 3-16,-5 2 0,-4 3 16,-5 3-16,-12 1 0,8 5 15,-8-5-15,0 2 0,-1 4 16,-2 0-16,-12 13 0,-38 34 0,11-14 15,8-7-15,-3 0 0,2-1 16,-3 2-16,3-2 0,2-3 16,-6 4-16,11-10 0,6-6 15,5-3-15,6-5 0,11-8 16,-7 7-16,5-4 0,2 0 16,4-1-16,5-2 0,0-1 0,-2 0 15,26-8-15,33-11 0,-17 2 16,-7 2-16,-6 4 0,-1 1 15,0 2-15,-2 0 0,-2 2 16,-6 0-16,-5 3 0,-5 1 16,-7 0-16,-2 2 0,-2 0 15,-1 1-15,-2 0 0,6-1 16,-3 8-16,-6-3 0,-2 0 16,-8 9-16,-46 38 0,0-3 15,22-19-15,2-2 0,0 0 0,1-2 16,2-3-16,5-1 0,2-4 15,6-1-15,3-2 0,5-3 16,5-4-16,3-3 0,0 0 16,-1 1-16,7 0 0,0-3 15,1-1-15,2-1 0,7-2 16,40-13-16,-2-3 0,-24 7 16,-10 3-16,-3 2 0,-7 3 15,-3 0-15,-2 2 0,-3 1 0,7-2 16,-2 3-16,-9 7 0,0-4 15,-5 4-15,-29 25 0,-9 7 16,9-9-16,9-4 0,3-2 16,1 1-16,2 0 0,4-4 15,-2 6-15,8-12 0,5-5 0,4-5 16,1-1-16,2-4 0,1-1 16,0 0-16,0 0 0,0 0 15</inkml:trace>
  <inkml:trace contextRef="#ctx0" brushRef="#br0" timeOffset="47799.49">24717 5570 0,'0'0'0,"37"-25"0,1 3 0,7-1 0,12 0 15,11-1-15,9 1 0,10 2 16,6 3-16,0 1 0,-11 5 16,-82 12-16,0 0 0,66-9 15,-15 1-15,-51 8 0,5 0 16,23-4-16,-28 4 0,0 0 16</inkml:trace>
  <inkml:trace contextRef="#ctx0" brushRef="#br0" timeOffset="48485.45">25010 9255 0,'47'-23'0,"6"1"0,9-1 0,15 0 0,13-2 15,8 0-15,5 6 0,-8 8 16,-95 11-16,0 0 0,0 0 15,75-8-15,-20 2 0,-55 6 16,0 0-16,0 0 0,0 0 16,0 0-16</inkml:trace>
  <inkml:trace contextRef="#ctx0" brushRef="#br0" timeOffset="49140.64">23053 11811 0,'0'0'0,"35"-17"0,-3 2 0,7-2 16,9-3-16,10-3 0,11-2 15,7 0-15,11 2 0,7 1 16,3 2-16,62-8 0,-88 16 0,-71 12 16,0 0-16,57-10 0,-20 3 15,-9 3-15,-8 0 0,-20 4 16,13-2-16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25:22.4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4T14:25:23.060"/>
    </inkml:context>
  </inkml:definitions>
  <inkml:trace contextRef="#ctx0" brushRef="#br0">4189 7963 0,'0'0'0,"0"0"0,0 0 0,3 4 0,5 6 0,-8-10 15,11 9-15,-4-3 0,-7-6 16,0 0-16,0 0 0,0 0 16,0 0-16,0 0 0,0 0 15,0 0-15</inkml:trace>
  <inkml:trace contextRef="#ctx1" brushRef="#br0">4054 9799 0,'0'0'0,"63"-4"0,10-1 0,13 1 0,11 1 16,16-1-16,9 4 0,5 7 16,3 6-16,0 6 0,-5 10 0,-13 5 15,-14-4-15,-98-30 0,0 0 16,0 0-16,78 22 0,-78-22 16,0 0-16,0 0 0,0 0 0,0 0 15,0 0-15</inkml:trace>
  <inkml:trace contextRef="#ctx0" brushRef="#br0" timeOffset="87906.36">27428 939 0,'0'0'0,"0"0"0,-17-30 0,-2 0 0,2 6 0,-2-1 0,-3 0 16,-6 1-16,-4 2 0,-7 0 15,-3 2-15,-8 2 0,-8 2 16,-6 0-16,-6 2 0,-5 3 16,-6 2-16,-4 3 0,-4 5 15,-4 3-15,-2 6 0,-1 4 16,-2 5-16,1 5 0,1 5 16,1 4-16,4 4 0,4 4 0,6 2 15,6 3-15,8 1 0,6 2 16,8 2-16,10 1 0,7 1 15,11-2-15,8-3 0,7 47 16,18-31-16,9-6 0,7-6 16,8 0-16,8 0 0,6-3 15,8-1-15,7-1 0,6-2 16,6-2-16,6-5 0,6-4 16,4-3-16,5-4 0,4-3 0,4-3 15,5-5-15,3-3 0,4-3 16,3-2-16,0-2 0,1-7 15,0-4-15,-2-6 0,-2-2 16,-2-4-16,-3-3 0,-5-3 16,-3-2-16,-3-4 0,-5-2 15,-7-2-15,-4-2 0,-5-1 16,-6-3-16,-6-1 0,-6-1 0,-6-2 16,-8-1-16,-7-2 0,-9 1 15,-9 2-15,-7-8 0,-8 3 16,-11-6-16,-8-2 0,-9 4 15,-9 1-15,-9 0 0,-10 2 16,-8 2-16,-9 2 0,-6 5 16,-8 3-16,-6 5 0,-6 4 15,-6 4-15,-5 5 0,-2 6 0,-2 6 16,1 5-16,-1 7 0,5 4 16,6 4-16,8 6 0,9 2 15,12 3-15,11-1 0,58-21 16,-46 20-16,-16 10 0,48-21 15,11-7-15,-1 1 0,4-3 16,-3 3-16,3-3 0</inkml:trace>
  <inkml:trace contextRef="#ctx0" brushRef="#br0" timeOffset="88768.12">28863 496 0,'0'0'0,"0"0"0,0 0 0,0 0 0,0 0 15,0 0-15,0 0 0,0 0 0,-1 3 16,0 2-16,-6 30 0,4-23 16,0 3-16,-1 4 0,-1 2 15,5-21-15,-3 17 0,0 2 16,0 1-16,0-1 0,3-17 16,-3 17-16,-1 6 0,0-2 15,0-1-15,-1-2 0,2-4 16,0-3-16,1-3 0,-1-1 15,1-2-15,0-3 0,-5 11 0,5-12 16,0-1-16,0-1 0,0 0 16,1-1-16,-1-70 0,5 54 15,2-4-15,0 0 0,3-1 16,1-3-16,4-2 0,1 0 16,4 0-16,0 4 0,2 3 15,2 3-15,-1 4 0,2 4 16,-1 2-16,-3 5 0,0 5 0,-1 3 15,-15-5-15,6 8 0,-1 7 16,-3 2-16,-2 0 0,-4 3 16,-3 7-16,-2 0 0,-1-3 15,1-4-15,1-3 0,0-6 16,2 0-16,2-8 0,0 2 16,0-3-16,0 1 0,1-5 15,-1 6-15,1-6 0,0 1 16,-1 6-16</inkml:trace>
  <inkml:trace contextRef="#ctx0" brushRef="#br0" timeOffset="89187.57">29416 617 0,'0'0'0,"0"0"0,0 0 0,-1-17 0,1 17 0,0 0 0,-3-44 0,0 33 16,-2 1-16,-1 2 0,-3 2 0,-3 3 15,-4 2-15,-2 3 0,-3 3 16,-3 5-16,5 1 0,-1 3 15,0 1-15,1 5 0,0-2 16,2 1-16,2 1 0,2-2 16,2-2-16,11-16 0,-8 16 15,2 0-15,3-5 0,5 18 16,30-2-16,-17-27 0,3-2 16,2-3-16,1-4 0,2-1 0,0-3 15,-12 4-15,-11 9 0,0 0 16,15-17-16,55-62 0,-54 58 15,-1-1-15,-3 2 0,-2 2 16,-3 1-16,-3 4 0,-4 13 16,0 0-16,3-19 0,-5 21 15,-1 3-15,-1 2 0,4-7 16,0 0-16,-3 15 0,-12 52 16,13-50-16,0 0 0,3 0 0,2-1 15,2-2-15,3-2 0,2-4 16,-1-5-16,0-3 0,-2-1 15,-1-1-15,-2-2 0,-4 4 16,0 0-16,0 0 0,0 0 16,0 0-16</inkml:trace>
  <inkml:trace contextRef="#ctx0" brushRef="#br0" timeOffset="89699.53">29570 549 0,'0'0'0,"0"0"0,3 4 0,-3-4 0,10 23 16,-8-13-16,-2 0 0,-1 0 15,1-10-15,-2 20 0,-1-12 16,2 0-16,0-3 0,1 0 16,1-3-16,1-1 0,2-3 15,-2-1-15,0-2 0,0 0 0,0-4 16,1 1-16,9-25 0,-6 19 16,0 0-16,1-2 0,1 2 15,3 0-15,-1 1 0,-1 3 16,-1 4-16,0 2 0,-3 4 15,-1 3-15,-3 4 0,-1 3 16,-1 2-16,-1 4 0,-1 1 16,-2 2-16,-2 1 0,2-1 15,2-3-15,0 1 0,2-3 16,0-1-16,1-2 0,0-1 0,0-10 16,3 11-16,0-10 0,0-3 15,3-1-15,1-3 0,2-2 16,2-3-16,2 0 0,0-3 15,2-2-15,-7 6 0,8-7 16,4-4-16,0 1 0,-2 2 0,-1 3 16,-4 4-16,-2 3 0,-4 2 15,-1 3-15,-3 1 0,0 0 16,-1 1-16,3 0 0,0 0 16,0 1-16,0 1 0,-1 1 15,0 0-15,4 4 0,3 9 16,-3 5-16,-2-2 0,-1-3 15,-1-4-15,0 0 0,-3-7 16,1 2-16,0-2 0,-1 0 0,0-2 16,0 0-16,-1 0 0,1 2 15,0-4-15</inkml:trace>
  <inkml:trace contextRef="#ctx0" brushRef="#br0" timeOffset="89993.24">30165 535 0,'0'0'0,"0"0"0,0 0 0,19-6 0,0 1 15,-2 1-15,2 0 0,-19 4 0,0 0 16,44-10-16,-33 9 0,-3-2 16,-1-1-16,-4 0 0,-2-1 15,-4 0-15,-4 0 0,-9 6 16,1 2-16,-41 6 0,29-5 16,1 2-16,1 0 0,1 0 15,2 2-15,2 1 0,5 2 16,4 2-16,4-1 0,4 1 15,4 1-15,4-2 0,5 1 16,4-3-16,5 0 0,4-3 0,1 0 16,4 0-16,1-2 0,-1-3 15,-2 0-15,-4-1 0,-4-1 16,-4-1-16,-4 0 0,-10 1 16,0 0-16,0 0 0,0 0 15,0 0-15</inkml:trace>
  <inkml:trace contextRef="#ctx0" brushRef="#br0" timeOffset="90143.62">30445 691 0,'0'0'0,"0"0"0,8 11 0,1 1 0,-1 1 16,1 1-16,-3 3 0,-1 1 15,-4 3-15,-1-21 0,-1 18 16,-3 0-16,-2 3 0,-3 2 16,8-22-16,-9 23 0,-6 13 15,2-10-15,1-2 0,0-3 16,2-2-16,4-9 0,-1 0 0,2-1 15,2-3-15,0-2 0</inkml:trace>
  <inkml:trace contextRef="#ctx0" brushRef="#br0" timeOffset="90423.23">30836 381 0,'0'0'0,"0"0"0,4 16 0,0 3 15,0 2-15,1 1 0,-1 4 16,-4-26-16,3 21 0,-1 0 16,0 1-16,-1 0 0,-1-21 15,1 21-15,-1 4 0,-2 1 0,0 0 16,-1-3-16,-1 7 0,1-13 15,0-3-15,1-3 0,0-3 16,1-3-16,-1-1 0,1 0 16,0-1-16,0 0 0</inkml:trace>
  <inkml:trace contextRef="#ctx0" brushRef="#br0" timeOffset="90911.6">30738 555 0,'0'0'0,"0"0"0,0 0 0,25-9 0,2 1 0,1-1 15,-28 9-15,21-5 0,0 1 16,-1 0-16,-2 1 0,-1 0 16,-17 3-16,14-1 0,-5 1 15,48 29-15,-57-16 0,-2 2 16,2-15-16,-10 35 0,3-17 16,7-18-16,-4 12 0,1 1 0,-1-4 15,3 1-15,1 0 0,1-1 16,0-1-16,3 1 0,0-1 15,-1-5-15,0 0 0,-1-1 16,1-1-16,-1 0 0,1 1 16,-1-2-16,1 0 0,-2 0 15,4 1-15,3-2 0,19-13 0,17-29 16,-16 9-16,-17 20 0,-6 9 16,-2 1-16,-1 2 0,0 0 15,-1 1-15,0 0 0,0 1 16,0-2-16,3 1 0,-1 1 15,-1 1-15,1 1 0,-2-1 16,5 7-16,0 46 0,-14 70 16,-5-39-16,4-38 0,1-13 15,-2-4-15,1-3 0,-3 1 16,-6 0-16,-2-2 0,-2-2 0,-2-4 16,1-6-16,3-5 0,-3-3 15,16-5-15,-3 1 0,-4-1 16,14-1-16,0 0 0,0 0 15,0 0-15,-6 0 0,5 0 16</inkml:trace>
  <inkml:trace contextRef="#ctx0" brushRef="#br0" timeOffset="91377.45">31369 605 0,'0'0'0,"0"0"0,0 0 0,3 13 0,0 3 0,0 2 15,-2 4-15,0 5 0,-1-27 16,-1 19-16,1 3 0,-1 1 16,-1 0-16,2-21 0,-2 23 0,-1 6 15,0 0-15,-1-1 0,0-2 16,1-3-16,0-2 0,0-4 16,1-2-16,0-4 0,0-3 15,0-1-15,0-2 0,1-3 16,0-1-16,1-1 0,-1 1 15,-5 3-15,-36-120 0,37 82 16,0-6-16,2-6 0,0-3 16,2-1-16,1 2 0,3 2 0,2 4 15,2 6-15,3 5 0,4 7 16,1 5-16,4 6 0,4 4 16,1 4-16,2 4 0,-1 3 15,0 4-15,-3 2 0,-4 2 16,-3 3-16,-5 1 0,-5 2 15,-4 0-15,-5 2 0,-7 0 0,-5 0 16,-5-3-16,-2 2 0,-3-1 16,-2-1-16,0-1 0,0-2 15,1-1-15,5-2 0,1-6 16,4 0-16,5-3 0,3-2 16,9 0-16,0 0 0,0 0 15,0 0-15,0 0 0,0 0 16</inkml:trace>
  <inkml:trace contextRef="#ctx0" brushRef="#br0" timeOffset="91717.49">31619 621 0,'0'0'0,"0"0"0,14-4 0,2 0 0,1 0 16,3 1-16,2 2 0,2-1 16,1 1-16,-25 1 0,16 0 15,-1-1-15,-1-1 0,-1 0 16,-2 0-16,0-1 0,-3 0 15,-1-2-15,-1 0 0,-3-50 0,-16 43 16,-3 1-16,-6 1 0,-4 2 16,-2 4-16,-1 3 0,1 5 15,2 4-15,18 3 0,8-11 16,-8 15-16,-26 48 0,25-41 16,0-1-16,5-1 0,2 0 15,3-2-15,5 0 0,6-2 16,6-2-16,-2-5 0,17 3 0,8-2 15,5 0-15,2 0 0,1 1 16,6-1-16,-13-3 0,-6-1 16,-7-2-16,-9-1 0,-14-2 15,0-1-15,-3 1 0,3 0 16,-6-1-16</inkml:trace>
  <inkml:trace contextRef="#ctx0" brushRef="#br0" timeOffset="94988.95">18941 6148 0,'0'0'0,"0"0"0,0 28 0,-2 1 0,0-5 0,-1 4 0,-1 4 16,1 0-16,-1 3 0,1 0 15,0-2-15,-1 8 0,0-4 16,0-5-16,1-5 0,0-4 0,1-12 16,2-11-16,0 0 0,0 0 15,-1 9-15</inkml:trace>
  <inkml:trace contextRef="#ctx0" brushRef="#br0" timeOffset="95173.2">18864 5822 0,'0'0'0,"0"0"0,4 3 15,7 8-15,-11-11 0,0 0 16,11 23-16,-3-10 0,-4-5 15,-4-8-15,0 0 0,0 0 16,0 0-16,0 0 0,0 0 16,0 0-16</inkml:trace>
  <inkml:trace contextRef="#ctx0" brushRef="#br0" timeOffset="95624.19">19272 6177 0,'0'0'0,"0"0"0,0 0 0,10 35 0,0 0 15,-1-5-15,-9-30 0,7 27 16,-1 3-16,-2-2 0,-2 0 16,-2-25-16,2 24 0,-2 3 0,0-1 15,-2-2-15,0-5 0,0-4 16,1-4-16,-1-4 0,1-3 16,0-3-16,0 0 0,0-1 15,0 2-15,11-80 0,-9 49 16,1-4-16,3-5 0,1-4 15,2-4-15,4-5 0,3-3 16,-1 3-16,4-1 0,0 2 16,2 4-16,4-6 0,-3 13 0,-1 8 15,2 7-15,-1 10 0,-3 6 16,-7 5-16,7 5 0,12 16 16,-5 10-16,-7 3 0,-6 5 15,-2 4-15,-1 1 0,-3 2 16,-1 0-16,-1 2 0,-1-4 15,-1-1-15,0-5 0,0-1 16,0-6-16,1-5 0,1-5 0,-1-7 16,1-3-16,-1-4 0,1 1 15,-2-4-15,1 0 0,-2-2 16,2 2-16,-3-4 0,2 3 16,-2-3-16,1 2 0,3 1 15</inkml:trace>
  <inkml:trace contextRef="#ctx0" brushRef="#br0" timeOffset="95859.98">20101 5508 0,'0'0'0,"0"0"0,0 0 0,10 24 0,2 1 0,-3-3 0,-2 5 0,0 6 0,-2 5 15,0 6-15,1 5 0,-3 3 16,1 5-16,0 0 0,-1 2 15,1-4-15,0 0 0,1-3 0,-2-4 16,0-3-16,-2-42 0,2 38 16,0 3-16,0-3 0,0-3 15,-1-5-15,1 8 0,-2-17 16,0-5-16,0-4 0,2 36 16,-3-51-16,0 0 0,0 0 15,0 0-15,0 0 0</inkml:trace>
  <inkml:trace contextRef="#ctx0" brushRef="#br0" timeOffset="96059.09">19987 6097 0,'0'0'0,"0"0"0,54-9 0,-3 2 0,8 1 16,4 1-16,6 3 0,1 2 15,2 3-15,2 3 0,-6 1 16,-7 0-16,-61-7 0,0 0 0,49 6 15,-10 0-15,-39-6 0,7 1 16,13 2-16,-20-3 0,0 0 16</inkml:trace>
  <inkml:trace contextRef="#ctx0" brushRef="#br0" timeOffset="96570.54">22032 6204 0,'0'0'0,"0"0"0,0 0 0,4-13 0,-1 0 0,-2-1 16,-2-1-16,-5 0 0,-3-1 16,-3 1-16,-1 3 0,-3-1 15,-4 1-15,-3-1 0,-1 1 16,-3 0-16,-2 4 0,0 0 16,0 4-16,28 4 0,-27-4 15,-4 4-15,-3 4 0,1 4 0,1 4 16,5 5-16,2 3 0,4 3 15,6 3-15,-12 77 0,26-49 16,4-15-16,5-5 0,7 1 16,4-4-16,2-4 0,-1-5 15,2-4-15,3-5 0,1-4 16,-4-3-16,-1-6 0,8-3 16,8-8-16,5-9 0,-15 2 15,-1-2-15,-3-4 0,-2-2 0,-3-2 16,-2-3-16,-2-3 0,-1-3 15,-2 1-15,0-1 0,-2 1 16,-3 2-16,-1 6 0,-1 5 16,-2 5-16,-2 7 0,-1 5 15,0 7-15,0 6 0,0 7 16,2 3-16,-1 35 0,1-16 16,1 2-16,0 1 0,0-8 0,2 9 15,3 3-15,1 0 0,5-1 16,3-3-16,1-3 0,1-6 15,2 2-15,-5-13 0,-5-6 16,-4-6-16,-1-3 0,-4-4 16,0 0-16,0 0 0,0 0 15,0 0-15</inkml:trace>
  <inkml:trace contextRef="#ctx0" brushRef="#br0" timeOffset="97111.72">22804 5950 0,'0'0'0,"0"0"0,-9-9 0,-3 0 0,-4 3 0,-5 2 16,-5 4-16,2 5 0,-5 3 15,-1 3-15,-3 4 0,-1 3 0,2 5 16,2 0-16,2 4 0,4-1 16,3 1-16,4 1 0,3-1 15,4-1-15,9-22 0,-4 21 16,3-1-16,4 0 0,3 1 15,6-3-15,5-3 0,2-5 16,1-3-16,55 0 0,-27-17 16,-8-4-16,-6-3 0,-3-3 15,-3-2-15,5-9 0,-10 5 0,-2-4 16,-5-2-16,-3-3 16,-12 31-16,0 0 0,0 0 0,0 0 15,0 0-15,0 0 0,0 0 16,0 0-16,0 0 0,0 0 15,0 0-15,51-168 0,-52 173 16,1 7-16,-2 6 0,2-15 16,-1 18-16,-1 27 0,0 3 0,0 0 15,1 2-15,-1 2 0,-1 0 16,0 2-16,-2-1 0,-1-2 16,-4 0-16,-3-2 0,-5-4 15,-4-2-15,1-6 0,-9 3 16,2-8-16,-1-3 0,-12 4 15,5-9-15,-2-3 0,1-4 0,-3-4 16,2-4-16,0-4 16,3-4-16,-11-1 0,21-3 0,5-1 15,8-1-15,3 2 0,5 0 16,0 0-16,0-1 0,1 1 16,3 0-16</inkml:trace>
  <inkml:trace contextRef="#ctx0" brushRef="#br0" timeOffset="97595.29">23161 6116 0,'0'0'0,"0"0"0,0 0 0,31-2 0,-1 0 0,1-1 0,-31 3 15,22-2-15,-1-1 0,2-1 0,-2 1 16,-19 3-16,19-4 0,5-1 16,1-2-16,-2-1 0,-1 0 15,-2-3-15,-2 0 0,-1-2 16,-4 1-16,-2 0 0,-5 1 16,-2 0-16,-2 2 0,-2 0 15,0 2-15,-1 3 0,-9-22 16,-20 3-16,-5 13 0,-40 11 15,48 6-15,-2 5 0,0 3 0,2 3 16,0 5-16,1 5 0,1 5 16,2 2-16,3 4 0,5 0 15,4 0-15,7-11 0,3 5 16,5 2-16,8-1 0,6-4 16,0-7-16,4 0 0,5-5 15,2-4-15,2-3 0,3-2 0,5-2 16,4-1-16,-3-2 0,-2-4 15,-2-2-15,2-2 0,-3-2 16,-5-1-16,-6 0 0,4-3 16,-16 6-16,-6 0 0,-3 3 15,-1-1-15,-4 2 0,0 0 16,0 0-16,0 0 0,0 0 16</inkml:trace>
  <inkml:trace contextRef="#ctx0" brushRef="#br0" timeOffset="97810.46">24152 6031 0,'0'0'0,"0"0"0,0 0 0,2 3 0,6 10 0,-8-13 0,0 0 0,4 18 16,-2-8-16,-2-10 0,0 0 15,0 0-15,0 0 0,0 0 16,0 0-16,0 0 0,0 0 16</inkml:trace>
  <inkml:trace contextRef="#ctx0" brushRef="#br0" timeOffset="97987.28">24295 6584 0,'0'0'15,"0"0"-15,0 0 0,8 39 0,-4-8 0,-1 0 16,-4 2-16,-4 3 0,-7 4 16,-8 4-16,-11 4 0,-11 5 15,-13 3-15,-8 3 0,-100 59 0,64-46 16,51-37-16,48-35 0,0 0 16,0 0-16,-34 25 0,8-5 15,24-19-15,-17 13 0</inkml:trace>
  <inkml:trace contextRef="#ctx0" brushRef="#br0" timeOffset="99222.66">25511 6853 0,'61'-111'0,"2"-10"0,13-11 0,13-3 0,7 2 15,8 6-15,1 7 0,-12 13 16,-14 15-16,-7 13 0,-6 10 0,-13 13 15,-53 56-15,43-44 0,-43 44 16,0 0-16,0 0 0,30-29 16,-9 10-16,-21 19 0,16-12 15,3-3-15,-8 7 0,-6 5 16,-2 0-16,3 0 0,-1 0 16,1 7-16,-8 3 0</inkml:trace>
  <inkml:trace contextRef="#ctx0" brushRef="#br0" timeOffset="99472.16">25358 7545 0,'0'0'0,"26"-39"0,1-4 16,4-14-16,7-14 0,10-17 16,12-14-16,13-17 0,12-12 0,8-10 15,7-3-15,4-1 0,3 2 16,1 7-16,-4 7 0,-5 11 15,-5 11-15,-8 14 0,-8 14 16,-8 14-16,-9 12 0,-13 13 16,-48 40-16,0 0 0,39-31 15,-10 8-15,-29 23 0,0 0 16,0 0-16,0 0 0,0 0 0,0 0 16</inkml:trace>
  <inkml:trace contextRef="#ctx1" brushRef="#br0" timeOffset="99318.14">27833 5050 0,'0'0'0,"0"0"0,0 0 0,0 0 0,0 0 0,0 0 0,0 0 0,0 0 0,4 32 0,-4-32 0,3 27 16,-1 1-16,0 5 0,-2 1 15,0 9-15,0 5 0,-1 6 0,0 6 16,-1 2-16,2 3 0,0 2 15,0 1-15,2 0 0,2-3 16,2-2-16,2-8 0,-1-5 16,-6-47-16,6 39 0,0-2 15,1-5-15,-8-35 0,0 0 0,0 0 16,0 0-16,0 0 0,0 0 16,-7 21-16,-15-64 0,3 11 15,-1-2-15,-2 2 0,-5 3 16,-5 3-16,-1 4 0,-5 6 15,-3 5-15,-1 8 0,-7 6 16,-1 10-16,0 9 0,5 4 16,0 9-16,3 6 0,4 7 15,7 2-15,10-1 0,6-2 16,7 6-16,9-5 0,9-6 16,10-5-16,8-7 0,6-7 0,8-8 15,6-6-15,13-9 0,6-8 16,-5-2-16,-2-3 0,-8-1 15,-6 0-15,-13 3 0,-8 2 16,-16 4-16,-3 3 0,-6 2 0,0 0 16,0 0-16</inkml:trace>
  <inkml:trace contextRef="#ctx0" brushRef="#br0" timeOffset="100281.23">28120 6185 0,'0'0'0,"0"0"0,0 0 0,17-2 0,0-3 0,4-2 0,2-1 15,1-1-15,-5 2 0,3-2 16,-1-1-16,1-1 0,1-1 16,-1 0-16,0-2 0,1 0 0,-2-1 15,-20 14-15,17-14 16,0-2-16,-5 0 0,-3 2 0,-5 3 16,-4 5-16,-1 4 0,0-2 15,-1-1-15,-138-25 0,108 42 16,-2 4-16,-2 5 0,-2 4 15,2 5-15,3 3 0,4 4 0,4 2 16,5 3-16,7-1 0,6-2 16,9-2-16,6-2 0,4-10 15,9 1-15,8-3 0,7-2 16,3-3-16,5-4 0,5-3 16,-2-4-16,9-2 0,-16-3 15,-7-1-15,-10-1 0,-9 1 16,-10 0-16,1-2 0,-4 2 0,-2 0 15,0 0-15</inkml:trace>
  <inkml:trace contextRef="#ctx0" brushRef="#br0" timeOffset="101281.14">28785 6029 0,'0'0'0,"0"0"0,-18 23 0,1 2 15,1 1-15,6-4 0,1 2 16,2 2-16,3 2 0,3-1 15,2 1-15,2 0 0,3-1 0,4 1 16,-9-24-16,13 22 0,6 0 16,5-3-16,4-5 0,2-6 15,3-6-15,3-6 0,5-6 16,3-8-16,0-6 0,-1-5 16,-1-6-16,-2-5 0,0-4 15,-3-5-15,-1-3 0,-3-4 16,-2-4-16,-2-4 0,-4-1 0,-2-4 15,-5 0-15,-2-2 0,-5 2 16,-2 1-16,-4 2 0,-9-135 16,-9 136-16,1 20 0,0 9 15,-1 9-15,3 7 0,3 9 16,1 2-16,-1 3 0,-1 2 16,-6 8-16,-26 51 0,13 6 15,9-12-15,3 3 0,1 1 16,5 0-16,2 3 0,4 2 0,3 2 15,5 2-15,5 2 0,5-1 16,5-2-16,3-1 0,5-5 16,0-4-16,-2-10 0,-1-4 15,7 5-15,-16-25 0,-5-6 16,-7-9-16,-5-6 0,0 0 16,0 0-16,0 0 0,0 0 0,94-32 15,29-50-15,-75 45 0,-3-3 16,-5-2-16,-10 1 0,-9 2 15,-4-4-15,-8 3 0,-7 4 16,-6 1-16,-5 5 0,-4 6 16,-4 6-16,-3 6 0,0 6 15,3 5-15,-6 3 0,-9 13 16,2 8-16,4 4 0,3 4 16,5 2-16,0 2 0,5-1 0,5-3 15,4-1-15,4-4 0,4-1 16,3-3-16,3-5 0,1-6 15,0-4-15,-1-3 0,-2-2 16,-1-2-16,2-1 0,23-12 16,5-17-16,-12 4 0,-7 2 15,-2 1-15,-1-1 0,-1 1 16,1 2-16,-2 3 0,-3 4 16,-2 7-16,-5 4 0,1 0 0,1 2 15,2 2-15,-4 2 0,1 1 16,-2 1-16,5 11 0,0 20 15,-1 7-15,-1-8 0,-1-9 16,-1-3-16,1-7 0,-3-4 16,1-4-16,0-3 0,0 1 15,-1-3-15,1-1 0,1 1 0,-3-3 16,4 2-16,50-36 0,14-37 16,-33 28-16,-9 9 15,-2 0-15,-1 0 0,-3 2 0,-3 3 16,-4 6-16,-1 5 0,-3 9 15,-5 6-15,-1 0 0,3 1 16,0 2-16,-1 1 0,0 3 16,6 11-16,11 36 0,-7 1 15,-2-14-15,-3-4 0,2-2 0,0-3 16,2 0-16,3 0 0,2-4 16,0-2-16,3-4 0,1-4 15,0-3-15,7 0 0,-13-8 16,-7-1-16,-3-1 0,0-1 15,-5 0-15,2-1 0,-3 0 16,6 1-16,-7-1 0</inkml:trace>
  <inkml:trace contextRef="#ctx0" brushRef="#br0" timeOffset="112390.86">19564 8532 0,'0'0'0,"0"0"0,-9-24 0,-1 1 0,-1-1 0,-1 2 16,-1 2-16,13 20 0,-12-12 0,-1 0 16,-3 2-16,0 1 0,15 9 15,-16-7-15,-8-1 0,-2 4 16,-1 1-16,-3 3 0,-2 2 16,-2 3-16,1 3 0,0 0 15,0 5-15,0 3 0,2 3 16,0 3-16,1 1 0,3 3 15,-55 91-15,57-63 0,10-9 0,2 1 16,4 2-16,3-1 0,3-3 16,4 1-16,2-2 0,6-1 15,3-5-15,6-3 0,4-5 16,2-6-16,4-5 0,3-5 16,3-5-16,2-5 0,5-6 15,6-7-15,3-4 0,-1-6 16,-4-1-16,-1-6 0,2-3 15,-1-5-15,-2-3 0,7-12 0,-14 8 16,-4-2-16,-2-1 0,0-1 16,-3-1-16,0 1 0,-3-1 15,-1 7-15,-1-1 0,-3 3 16,-1 6-16,-4 5 0,-1 5 16,-3 8-16,-4 7 0,-5 7 15,5-8-15,-2 5 0,4 25 0,-9-2 16,2-15-16,-3 21 15,-3 16-15,0 6 0,0 1 0,0 2 16,2 3-16,-1 0 0,4 0 16,4 1-16,3-2 0,4-1 15,6-6-15,5-3 0,4-6 16,1-8-16,5 1 0,-8-12 16,-5-4-16,-4-6 0,-9-5 15,-1-1-15,-2-1 0,2 2 0,-4-3 16,0 0-16</inkml:trace>
  <inkml:trace contextRef="#ctx0" brushRef="#br0" timeOffset="112996.62">20996 8165 0,'0'0'0,"0"0"0,-18-11 0,0 5 0,-5 1 0,-4 4 0,5 2 16,-4 3-16,-6 3 0,-6 9 16,-5 4-16,-7 7 0,-2 5 15,-1 7-15,-1 4 0,2 4 16,4 3-16,4 3 0,4 3 16,6-1-16,6 0 0,7-3 15,9-5-15,5-4 0,6-5 0,4-1 16,4-4-16,4-4 15,49 35-15,-18-44 0,-4-12 0,1-6 16,5-7-16,2-9 0,1-5 16,-1-6-16,-4-3 0,1-4 15,-4-4-15,-3-3 0,-4-3 16,-3-1-16,-4-4 0,6-19 16,-10 13-16,-3-2 0,-1-1 15,-17 56-15,0 0 0,5-33 0,20-118 16,-18 110-16,-2 4 0,1 6 15,1 7-15,-1 8 0,0 10 16,1 6-16,2 8 0,-1 8 16,0 8-16,-1 6 0,-3-3 15,3 17-15,-2 6 0,-1 6 16,-1 5-16,-1 4 0,-1 4 16,-2 0-16,-3 4 0,-3 1 15,-5 0-15,-3-2 0,-4 0 0,-3-3 16,-6-1-16,-3-3 0,-5-3 15,0-3-15,-2-7 0,-3-3 16,-3-3-16,1-6 0,2-7 16,-2-5-16,4-4 0,-10 0 15,5-6-15,12-7 0,7-3 0,9-4 16,8-2-16,4-1 0,3-1 16,-7 1-16,8-1 0,0 0 15</inkml:trace>
  <inkml:trace contextRef="#ctx0" brushRef="#br0" timeOffset="113539.84">21531 8561 0,'0'0'0,"32"-21"0,2-1 0,-3 3 0,3 1 16,0 2-16,0 0 0,-2 2 15,-2 0-15,-30 14 0,24-12 16,-1 2-16,-3 0 0,-3 0 16,0 0-16,-15 8 0,13-8 15,2-2-15,-4-2 0,0 0 16,-4-1-16,-2 0 0,-3 2 15,-2 4-15,-1 2 0,-1 1 16,-5-12-16,-51-39 0,1 33 16,16 14-16,5 5 0,4 2 0,1 3 15,-4 4-15,0 6 0,1 4 16,1 7-16,-4 9 0,9-2 16,4 2-16,2 4 0,3 3 15,3 2-15,4 1 0,3 2 16,5 1-16,4-1 0,6-1 15,4 1-15,5-4 0,1-9 0,9 2 16,4-5-16,3-4 0,4-4 16,3-4-16,2-5 0,2-6 15,2-1-15,3-4 0,0-3 16,2-1-16,0-3 0,-2-3 16,0-1-16,-1-2 0,-5-2 15,3-3-15,-13 5 0,-7 0 16,-8 5-16,-6 2 0,-11 7 15,-2 1-15,0 0 0,0 0 0,0 0 16</inkml:trace>
  <inkml:trace contextRef="#ctx0" brushRef="#br0" timeOffset="113771.25">22730 8308 0,'0'0'0,"0"0"0,44-20 0,-2 0 0,1 2 0,3 3 0,-2 4 0,-1 4 15,-3 2-15,-2 2 0,-2 1 16,-2 2-16,-34 0 0,30 0 16,5 1-16,-5 2 0,-4-1 15,-6 1-15,-20-3 0,0 0 16,3 1-16,6 1 0,-7-2 0,7 1 15</inkml:trace>
  <inkml:trace contextRef="#ctx0" brushRef="#br0" timeOffset="113987.2">22886 8625 0,'0'0'0,"0"0"0,34-12 0,-5 3 0,2 1 15,3 1-15,3 1 0,3 0 16,0 1-16,2 3 0,2-1 16,0 0-16,1 2 0,6-2 15,-2 1-15,-7 1 0,-3 0 16,-7 1-16,-15-2 0,-3 2 16,-14 0-16,1 0 0,13 0 0</inkml:trace>
  <inkml:trace contextRef="#ctx0" brushRef="#br0" timeOffset="114251.25">24120 8010 0,'0'0'0,"0"0"16,7 25-16,2 1 0,-3-3 0,-1 2 15,1 5-15,-2 5 0,1 2 16,-1 5-16,0 4 0,0 4 15,-1 2-15,0 1 0,0 1 16,-1-2-16,0-1 0,-2-47 16,3 43-16,0 1 0,-1-5 15,1-6-15,0 10 0,-1-20 0,0-6 16,0-5-16,-1-4 0,-1-7 16,3 17-16,-3-22 0,0 0 15,0 0-15</inkml:trace>
  <inkml:trace contextRef="#ctx0" brushRef="#br0" timeOffset="114685.09">24755 8068 0,'0'0'0,"0"0"0,-5 14 0,-2 1 0,0 3 16,2-1-16,-3 5 15,-2 5-15,0 5 0,-2 5 0,-2 5 16,1 2-16,-1 3 0,2 2 15,2 1-15,1-2 0,3-2 16,3-2-16,3-4 0,0-36 16,2 34-16,3 2 0,6-3 15,2-5-15,5-4 0,3-6 0,4-6 16,2-3-16,3-8 0,116-29 16,-83-5-16,-22 5 0,2-6 15,1-5-15,0-6 0,0-5 16,-3-4-16,-3-5 0,-2-4 15,-6-3-15,-7-3 0,-4 0 16,-8 5-16,-6 5 0,-9-18 0,-8 20 16,-6 8-16,-6 6 15,-6 7-15,-6 8 0,0 6 16,-2 6-16,0 5 0,-15 7 0,14 4 16,1 4-16,2 6 0,4 4 15,3 4-15,7 1 0,3-2 16,5-2-16,4-4 0,4-2 15,2-5-15,4-8 0,0 0 16,0 0-16,0 0 0,0 0 0</inkml:trace>
  <inkml:trace contextRef="#ctx0" brushRef="#br0" timeOffset="114875.98">25371 8220 0,'0'0'0,"0"0"0,0 0 0,6 1 0,18 4 0,-13 1 0,3 4 0,0 1 0,2 4 16,-16-15-16,30 34 0,-12-12 16,-18-22-16,6 6 0,2 2 15,-3-1-15,-5-7 0,0 0 16,0 0-16,0 0 0</inkml:trace>
  <inkml:trace contextRef="#ctx0" brushRef="#br0" timeOffset="115173.06">25716 8713 0,'0'0'0,"0"0"0,0 0 0,6 15 0,0 2 16,2 2-16,-2 5 0,-6-24 16,2 20-16,-1 3 0,-3 3 15,-2 6-15,4-32 0,-9 35 16,-5 12-16,-6 3 0,-3 3 16,-7 0-16,-3 3 0,-5 3 15,-3 1-15,-4 3 0,-4 1 16,-105 125-16,62-75 0,55-68 0,5-7 15,32-39-15,0 0 0,-22 26 16,-7 10-16,23-28 0,-2 2 16</inkml:trace>
  <inkml:trace contextRef="#ctx0" brushRef="#br0" timeOffset="118957.06">19447 11304 0,'0'0'0,"0"0"0,0 0 0,0 0 0,-1 5 0,-5 17 0,3-7 16,-1 6-16,1-1 0,-2 9 15,0 9-15,-2 9 0,-1 11 16,0 11-16,-1 4 0,-1 6 15,1 1-15,2 0 0,-1-2 16,0-5-16,1-5 0,2-8 16,-1-6-16,-1-5 0,0-6 0,1-7 15,0-5-15,1-6 0,-2-3 16,6-18-16,-4 14 0,0-2 16,0-4-16,-14 9 0,13-18 15,5-3-15,-5 1 16,-1-1-16,-7-4 0,-34-41 0,4-20 15,18 21-15,6 3 0,-1-2 16,0-2-16,1 0 0,0 0 0,-1 1 16,0 5-16,-1 5 0,-3 6 15,-2 5-15,-1 10 0,-1 8 16,-4 8-16,-9 14 0,2 9 16,-1 10-16,4 6 0,0 7 15,1 6-15,1 8 0,3 5 16,4 2-16,6 3 0,6-1 15,7-9-15,6-11 0,7 4 16,6-12-16,6-9 0,5-7 16,8-9-16,4-7 0,4-6 0,5-7 15,11-11-15,1-8 0,-3-3 16,4-7-16,2-5 16,2-5-16,0-3 0,0-4 0,-1-2 15,-3-1-15,-1 0 0,-3-1 16,-3 4-16,-2 1 0,-8 7 15,-7 7-15,-3 3 0,-7 9 0,-6 7 16,-5 7-16,-10 6 0,4-1 16,2 1-16,-1 3 0,1 9 15,-1 42-15,-7 27 0,2-23 16,1-9-16,2-6 0,2-2 16,3-2-16,2-6 0,3-7 15,3-6-15,4-5 0,0-6 16,1-6-16,1-6 0,14-11 0,-4-7 15,-4-6-15,-3-4 0,-3-2 16,-2-4-16,-3-1 0,-5 0 16,-3 1-16,-6 0 0,-5-1 15,-6-1-15,-5 3 0,-5 4 16,-4 5-16,-2 6 0,-5 7 16,-3 6-16,-4 7 0,-5 8 15,2 8-15,2 6 0,3 2 16,5 2-16,6 0 0,7-4 0,8-3 15,6-11-15,3 2 0,1-5 16,3-2-16,7-2 0,0-3 16,6-4-16,6-6 0,-7 1 15,-11 8-15,-1 0 0,1 0 16,-3 1-16,2-1 0,121-110 16,-76 69-16,1-2 0,-1 6 15,-8 6-15,-42 35 0,31-21 16,15 6-16,-37 17 0,4 8 0,-1 21 15,-8 13-15,-4 4 0,0-1 16,1-2-16,1-1 0,2-5 16,2-6-16,3-4 0,1-8 15,2-4-15,3-7 0,-3-6 16,-5-3-16,2-1 0,24-12 16,10-18-16,-14 2 0,-5 0 15,-2 0-15,-1-1 0,-2 1 16,-3 1-16,-2 4 0,-3 4 0,-1 5 15,-6 6-15,-4 7 0,5-4 16,-2 3-16,1 3 0,0 8 16,-2-2-16,0 3 0,5 25 15,4 15-15,0-14 0,2-7 16,1-6-16,2-7 0,0-7 16,0-6-16,-1-4 0,21-13 15,3-15-15,-8-6 0,-2-4 0,0-5 16,-3-3-16,0-3 0,0-3 15,-2-2-15,-2-3 0,-2-2 16,2 1-16,-1-1 0,-4 2 16,-1 3-16,-3 6 0,1-5 15,-6 17-15,-3 9 0,-2 9 16,-2 12-16,-1 7 0,1-6 16,-3 5-16,-1 5 0,-6 26 0,-27 104 15,23-76-15,1 8 0,-1 7 16,-1 5-16,1 3 0,1-1 15,2-4-15,2-8 0,4-10 16,2 6-16,2-22 0,2-12 16,0-9-16,1-9 0,-1-7 15,0-1-15,-2-3 0,3 3 16,1-1-16,14-17 0,17-45 0,-5-4 16,-7 13-16,0 2 0,-2 5 15,0 0-15,0 5 0,6-5 16,-4 15-16,-2 8 0,-2 7 15,-1 5-15,-6 6 0,-3 2 16,6 1-16,16 14 0,-3 8 16,-9 0-16,-3 2 0,-4 2 15,-3 3-15,-4 0 0,-3 3 0,-5 1 16,-6 4-16,-3-2 16,-4-2-16,-3-4 0,-3-2 0,-1-3 15,-1-2-15,-1-5 0,1-4 16,1-4-16,2-5 0,3-3 15,1-5-15,-7-8 0,1-11 16,6-9-16,7-8 0,2-15 0,4 12 16,2 4-16,2 6 0,0 7 15,1 15-15,-1 0 0,0 4 16,1 0-16,-1 2 0</inkml:trace>
  <inkml:trace contextRef="#ctx0" brushRef="#br0" timeOffset="119183.71">21603 11325 0,'-15'66'0,"1"4"0,1 8 16,4 12-16,-1 10 0,2 6 0,2 2 0,5-2 16,3-5-16,2-11 0,1-13 15,-5-77-15,0 0 0,0 0 16,4 58-16,1-5 0,-2-13 15,-3-40-15,0 3 0,2 29 16,-2-32-16,0 0 0,0 0 0,0 0 16,0 0-16</inkml:trace>
  <inkml:trace contextRef="#ctx0" brushRef="#br0" timeOffset="119595.09">21923 12164 0,'0'0'0,"0"0"0,4 2 0,9 3 16,-3-2-16,0-1 0,1-2 0,2-3 16,1-1-16,3-4 15,0-4-15,-3 2 0,1-4 0,1-2 16,0-3-16,0-2 16,-2-1-16,1-2 0,-2 0 0,-1-1 15,-11 24-15,9-25 0,2-5 16,-1-2-16,-2 0 0,-4 1 15,-3 3-15,-1 2 0,-3 3 0,-23-18 16,12 35-16,6 5 0,5 2 16,-9 2-16,-81 77 0,71-44 15,-1 6-15,1 6 0,21-47 16,0 0-16,-8 33 0,-25 116 16,28-107-16,3-3 0,4-4 15,4-4-15,5-7 0,5-3 16,3-6-16,5-6 0,-10-7 15,8-3-15,17-9 0,1-8 0,-1-3 16,3-4-16,0-4 0,-3-3 16,1-1-16,-2-2 0,-6 3 15,-2 2-15,-10 8 0,-5 6 16,-10 11-16,-2 1 0,-3 4 16,0 0-16,0 0 0</inkml:trace>
  <inkml:trace contextRef="#ctx0" brushRef="#br0" timeOffset="120705.19">23259 11668 0,'0'0'0,"0"0"0,-2 3 0,-2 9 0,2-1 0,2 4 0,-1 8 0,1-4 15,1 9-15,0 5 0,0 8 0,0 6 16,0 6-16,1 5 0,0 3 16,0 0-16,1-3 0,1-5 15,-2-6-15,-1-6 0,0-7 0,-1-27 16,1 22-16,0-2 0,0-5 15,-1-7-15,0-8 16,1-1-16,-1-3 0,0 2 0,0 0 16,-1-30-16,2-39 15,4-13-15,2 13 0,2 12 0,2-1 16,1 1-16,3 2 0,3 4 16,5 4-16,3 7 0,2 2 0,2 7 15,0 6-15,2 4 0,1 4 16,0 2-16,2 3 0,2 2 15,2 0-15,1 3 0,-1 0 16,1-1-16,-1 0 0,-2-1 16,-3 0-16,-4-1 0,-4-1 15,-7 2-15,-4 0 0,-6 2 16,-3 0-16,-1 1 0,-2 0 16,-1 0-16,2 0 0,0 0 0,-1-2 15,-10 4-15,-4 0 0,5 0 16,0 0-16,5-1 0,-9 3 15,-25 15-15,-17 22 0,19-6 16,10-3-16,3 1 0,4 1 16,2 2-16,3 1 0,2 3 15,3-1-15,2-2 0,3-5 16,4-3-16,2-1 0,2-6 0,3-5 16,2-6-16,-1-4 0,-3-4 15,-2-2-15,6-1 0,22-16 16,4-20-16,-12 7 0,-5 1 15,-2-3-15,1-2 0,0-2 16,-4-1-16,-2-1 0,-3-3 16,-3 0-16,0 2 0,-3 4 15,-3 6-15,-2 7 0,-2 7 16,1 7-16,0 4 0,1 3 16,-3-4-16,-5 9 0,3 9 0,-5 41 15,6 22-15,5-13 0,2-4 16,3-1-16,2-1 0,5-3 15,0-5-15,5-9 0,1-7 16,3-10-16,3-9 0,0-12 16,3-7-16,11-18 0,-1-9 15,-7-4-15,2-5 0,0-7 0,-2-5 16,1-2-16,-1-3 0,0-2 16,-2-4-16,0-4 0,-3-1 15,-1-5-15,-4-1 0,1-1 16,-2 1-16,-1 3 0,-1 5 15,-5 12-15,-13 55 0,9-40 16,-4-10-16,-5 40 0,-3 0 16,0 7-16,-4 4 0,0 5 0,-24 59 15,2 32-15,16-38 0,-2 10 16,2 9-16,2 8 16,0 7-16,4 3 0,2 2 0,2-2 15,3-6-15,2-7 0,3-16 16,0-14-16,5 1 0,1-20 15,-2-12-15,-1-9 0,-7-12 16,6 4-16,-3-3 0,5-3 0,-4-4 16,0 0-16,-1-3 0,0 1 15,-3 3-15,0-2 0,0 0 16,0 1-16,-1-1 0</inkml:trace>
  <inkml:trace contextRef="#ctx0" brushRef="#br0" timeOffset="121129.55">24490 11941 0,'0'0'0,"0"0"0,0 0 0,5 19 0,4 0 0,2-1 0,3 0 15,6-1-15,-3-6 0,-17-11 16,18 9-16,4-2 0,1-2 16,-23-5-16,22 2 0,9-1 15,6-4-15,2-6 0,0-3 16,-1-3-16,0-3 0,-3-3 15,-1-3-15,-2 0 0,-1-3 0,-4 0 16,-2-1-16,-4-2 0,-1-1 16,27-78-16,-33 60 0,-9 16 15,-4 6-15,-3 6 0,-4 3 16,-2 5-16,-2 7 0,3 4 16,4 1-16,-4 2 0,-41 34 15,-8 40-15,27-23 0,7-4 16,1 8-16,2 5 0,5 6 15,5 1-15,3-2 0,6 0 0,6-3 16,3-4-16,6-6 0,5-8 16,4-8-16,21 2 0,-4-22 15,-1-12-15,10-14 0,1-11 16,-2-8-16,-3-6 0,-3-2 16,-8 2-16,-4 1 0,-9 7 15,-7 7-15,-9 11 0,-3 2 16,0 2-16,-3 4 0,0 0 0</inkml:trace>
  <inkml:trace contextRef="#ctx0" brushRef="#br0" timeOffset="121364.21">25755 11719 0,'0'0'0,"0"0"0,0 0 0,28-2 0,2 1 0,-30 1 0,23 0 0,3 0 16,2 1-16,2-1 0,-29 0 15,29 3-15,7-1 0,12 1 16,-13-2-16,-5 1 0,-3-1 16,-6 0-16,-9 1 0,-1-2 15,-2 0-15,-1 0 0,-3 1 0</inkml:trace>
  <inkml:trace contextRef="#ctx0" brushRef="#br0" timeOffset="121563.07">26053 12080 0,'0'0'0,"0"0"0,0 0 0,23 5 0,1-3 0,4 1 16,-3-3-16,4 0 0,5-1 15,3-2-15,8-1 0,-4-1 16,-41 5-16,37-5 0,-6 0 16,-13 3-16,-3 1 0,-4-2 15,-11 3-15,4-1 0</inkml:trace>
  <inkml:trace contextRef="#ctx0" brushRef="#br0" timeOffset="122924.25">28120 11335 0,'0'0'0,"0"0"0,0 0 0,-21-20 0,1 1 0,-1-1 0,-1 2 0,0 2 16,22 16-16,-16-8 0,0 2 16,-1 1-16,1 4 0,-1 1 15,12 0-15,-16 4 0,-9 7 16,1 7-16,2 3 0,3 5 16,1 2-16,3 4 0,4 2 15,3-1-15,4 2 0,3-2 16,4-2-16,4-1 0,31 47 0,-3-51 15,-5-15-15,-2-7 0,1-4 16,7-5-16,19-15 0,-18 2 16,1-5-16,1-4 0,0-3 15,0-2-15,-4 0 0,-2-1 16,-1-1-16,-2 1 0,-2 1 16,1 0-16,-7 8 0,-1-1 15,-1 3-15,-5 5 0,-3 6 0,8-1 16,-10 12-16,-2 7 0,-3 9 15,-3 7-15,-3 10 0,-1 3 16,-7 21-16,-1 5 0,-2 9 16,-1 7-16,-1 7 0,0 6 15,3 2-15,1 0 0,5-5 16,4-7-16,4-15 0,4-9 16,4-2-16,3-18 0,2-10 0,0-10 15,1-1-15,-9-14 0,5 4 16,-8-6-16,6 5 0,-6-5 15,1 0-15,2 3 0,-3-3 16,1 0-16</inkml:trace>
  <inkml:trace contextRef="#ctx0" brushRef="#br0" timeOffset="123508.28">28660 11185 0,'0'0'0,"0"0"0,9-7 0,1 0 0,2 0 0,1 0 15,4 0-15,1 3 0,2-1 16,2 3-16,-22 2 0,14 0 16,0 0-16,2 2 0,-1 0 0,-15-2 15,16 3-15,5 1 0,0 2 16,0 2-16,-1 1 0,-3 2 15,-1 2-15,-4 4 0,-2 0 16,-3 7-16,-3 3 0,-5 6 16,-4 9-16,-4 3 0,-2 1 15,-68 163-15,55-152 0,-3 2 0,1 1 16,0-1-16,1-3 0,5-4 16,3-8-16,3 1 0,4-9 15,3-6-15,4-6 0,2-6 16,0-9-16,2 1 0,0-3 15,1 0-15,1-2 0,-1-3 16,0 0-16,0 0 0,-1-1 16,0-1-16,4 1 0,59-60 15,3-45-15,-37 48 0,-9 11 0,-3-1 16,-1-3-16,-3-2 16,-4-2-16,-2-1 0,-4 0 0,-4-3 15,-5-2-15,-4 2 0,-3-1 16,-6 9-16,-4 4 0,-4 5 15,26 40-15,0 0 0,-28-13 16,-97-44-16,89 43 0,0 5 16,2 1-16,3 5 0,2 3 15,4 3-15,4 3 0,4 4 0,6 1 16,2-1-16,4 0 0,2-2 16,2-1-16,1-7 0,0 0 15,0 0-15,0 0 0,0 0 16</inkml:trace>
  <inkml:trace contextRef="#ctx0" brushRef="#br0" timeOffset="124223.52">29525 12041 0,'0'0'0,"0"0"0,3 2 0,6 2 0,-1-2 0,4-1 0,-12-1 0,26-8 16,-11 4-16,-6 1 0,-9 3 15,0 0-15,0 0 0,0 0 16,0 0-16,0 0 0,0 0 16</inkml:trace>
  <inkml:trace contextRef="#ctx0" brushRef="#br0" timeOffset="125236.1">30365 10946 0,'0'0'0,"0"0"0,0 0 0,0 0 0,0 0 0,-3-3 16,0-1-16,3 4 0,0 0 15,0 0-15,-28-25 0,22 21 16,-2 1-16,0 0 0,-2 0 16,-1 2-16,1-2 0,-2 2 15,-1 1-15,-1 3 0,-2 2 16,-1 2-16,17-7 0,-12 7 0,0 1 16,0 2-16,-2 2 0,12-11 15,-10 14-15,-5 5 0,2 3 16,0 1-16,4 2 0,1-2 15,-3 51-15,13-42 0,2-10 16,4-2-16,4-3 0,0-4 0,0-6 16,-1-3-16,0-2 15,-2-2-15,0 0 0,3-2 0,67-34 16,-59 19-16,-1-1 0,-1-1 16,-1-4-16,0-1 0,-1-2 15,-6 11-15,0-1 0,-1-2 16,22-47-16,-18 37 0,0 0 15,-3 1-15,0 1 0,-2 3 16,-1 3-16,-1 4 0,-4 15 0,0 0 16,4-17-16,-4 22 0,0 6 15,-1 8-15,-1 7 0,0 6 16,0 1-16,-4 18 16,1 10-16,-1 9 0,0 2 0,-2 6 15,-2 5-15,2 2 0,0 2 16,-2-1-16,1-1 0,0-2 15,1-4-15,0-8 0,2-10 0,6-61 16,-5 48-16,0 18 0,1-21 16,3-36-16,1 0 0,0-9 15,0 0-15,0 0 0,0 0 16,0 0-16,0 0 0,0 0 16</inkml:trace>
  <inkml:trace contextRef="#ctx0" brushRef="#br0" timeOffset="125439.72">30942 11093 0,'0'0'0,"0"0"0,4 1 0,12 6 0,-6-3 0,-10-4 16,0 0-16,0 0 0,0 0 16,0 0-16,0 0 0,0 0 15,0 0-15</inkml:trace>
  <inkml:trace contextRef="#ctx0" brushRef="#br0" timeOffset="125724.02">30952 11797 0,'0'0'16,"0"0"-16,3 44 0,0-7 0,0 3 16,-2 4-16,-2 8 0,-3 6 15,-4 10-15,-4 6 0,-6 5 16,-4 5-16,-2 1 0,-4 6 0,-3 0 15,-5-1-15,0-1 0,-2-1 16,-2-3-16,-1-3 0,-2-3 16,-1-6-16,-3-5 0,-37 18 15,50-51-15,34-35 0,0 0 16,-28 31-16,-4 1 0,20-20 16,7-6-16,1-3 0,4-3 0</inkml:trace>
  <inkml:trace contextRef="#ctx0" brushRef="#br0" timeOffset="130839.79">27968 12959 0,'0'0'0,"0"0"0,0 0 0,-1 3 0,-1 0 0,-6 9 15,3-6-15,-2 3 0,-1 1 0,0 0 16,0 1-16,-2 0 0,2 0 16,1-2-16,1 1 0,1-3 15,5-7-15,0 0 0,0 0 16,-5 7-16,8-10 0,2-1 15,3-2-15,-2-1 0,-6 7 16,0 0-16,10-12 0,43-47 16,-38 44-16,0-1 0,2-1 15,-1-1-15,2-1 0,0 0 0,0 3 16,0 1-16,-18 15 0,24-13 16,-6 6-16,-4 3 0,-3 3 15,0 2-15,13 4 0,13 14 16,-3 6-16,-5 0 0,-2 2 15,-2 2-15,-3 1 0,0 0 16,-4-1-16,-3-5 0,-2-4 16,1 4-16,-9-15 0,-2-3 0,0-2 15,-3-4-15,0 0 0,0 0 16,0 0-16,0 0 0,0 0 16</inkml:trace>
  <inkml:trace contextRef="#ctx0" brushRef="#br0" timeOffset="131061.17">28241 12987 0,'0'0'0,"0"0"0,0 0 16,7 18-16,2 2 0,0 5 0,0-2 16,4 5-16,1 7 0,4 8 15,4 10-15,3 6 0,2 8 16,2 5-16,1 3 0,0 3 16,-3 2-16,-4-4 0,-3-2 15,-6-8-15,-6-9 0,-5-9 16,-3-5-16,-4 4 0,-2-7 15,-2-8-15,1-6 0,0-5 0,7-21 16,0 0-16,-1 4 0,-11 15 16,8-14-16</inkml:trace>
  <inkml:trace contextRef="#ctx0" brushRef="#br0" timeOffset="138595.44">19920 2814 0,'0'0'0,"54"-10"0,-3 1 0,5 2 0,3 0 0,6 1 0,6-1 0,5 1 16,1 0-16,4 0 0,2 1 15,2 0-15,3 0 0,2 2 16,0 1-16,0 0 0,-1 2 0,0 0 16,-3 2-16,-5-1 0,-3 0 15,-7 1-15,-4 1 0,-6 1 16,-5 0-16,-5 0 0,-8 0 16,-9-1-16,3 1 0,-5-1 15,-5 0-15,-7-2 0,-8 0 16,-12-1-16,0 0 0,19 1 15,-14 0-15,-5-1 0,-1 0 16,-21-2-16,-26-3 0,-33-3 16,15 2-16,6 2 0,-3 0 0,-7 0 15,0-1-15,-8 3 0,-5-1 16,-3 1-16,-5-1 0,-4 1 16,-1 0-16,-1 1 0,0 1 15,1-1-15,0 1 0,-4 1 16,10 0-16,4 0 0,6 0 15,6 1-15,7 0 0,6 0 0,7 0 16,7 2-16,7-1 0,9 0 16,6 1-16,8-1 0,17-3 15,0 0-15,0 0 0,0 0 16,0 0-16,0 0 0,0 0 16,0 0-16,0 0 0</inkml:trace>
  <inkml:trace contextRef="#ctx0" brushRef="#br0" timeOffset="143937.31">19192 14177 0,'0'0'0,"0"0"0,0 0 0,1 5 0,2 14 0,0-11 0,1 3 15,0 5-15,1 0 0,0 5 16,-5-21-16,3 17 0,1 2 15,-1 3-15,0 0 0,-3-20 16,4 24-16,-2 8 0,-2 3 16,0 3-16,-4 1 0,1-1 15,-2 1-15,-1-3 0,-1-1 16,1-3-16,-2-3 0,1-3 0,0-4 16,1-3-16,-2-4 0,2-4 15,-14 12-15,14-23 0,2 0 16,-3-5-16,5-1 0,0 0 15,1-3-15,1 4 0,-1-12 16,8-57-16,12-31 0,-6 44 16,3 5-16,-4 15 0,0 2 15,2 1-15,0 4 0,4 0 0,0 1 16,3 3-16,2 2 16,-2 9-16,9-3 0,4 2 0,2 2 15,2 1-15,1 3 0,8-1 16,-13 5-16,-6 2 0,-6 1 15,-10 3-15,-8 2 0,1-1 16,-3 1-16,6-2 0,-8 2 16</inkml:trace>
  <inkml:trace contextRef="#ctx0" brushRef="#br0" timeOffset="144495.34">20215 14425 0,'0'0'0,"0"0"0,0 0 0,-17-18 0,-1 0 0,-2-1 0,-3 2 0,4 5 0,-2 1 16,-2 1-16,-3 2 0,-1 1 15,0 3-15,-1 3 0,0 1 16,-2 3-16,26-3 0,-27 7 15,-5 4-15,1 5 0,1 3 16,3 4-16,3 1 0,3 3 16,4 1-16,4 1 0,5 0 0,2-1 15,5-1-15,16 54 0,9-42 16,-1-15-16,1-6 0,2-7 16,2-4-16,2-4 0,2-5 15,5-5-15,-1-6 0,-2-4 16,6-9-16,-9 1 0,-1-2 15,-3-2-15,-2-2 0,-3-2 16,-3 0-16,-3 1 0,-2 1 16,-4 3-16,-2 4 0,-1 4 0,-2 5 15,-2 5-15,-2 3 0,-1 6 16,0 5-16,-1 5 0,1 5 16,-2 7-16,2 4 0,3-7 15,0 14-15,3 7 0,2 1 16,3 1-16,0-3 0,4 0 15,3-4-15,2-4 0,4-2 0,2-6 16,4-4-16,1-6 0,0-6 16,1-6-16,4-7 0,3-9 15,4-8-15,-12 3 0,-4 1 16,-4 2-16,-6 3 0,-8 10 16,-1 0-16,-2 1 0,1 1 15,-1 1-15</inkml:trace>
  <inkml:trace contextRef="#ctx0" brushRef="#br0" timeOffset="144744.53">20605 13711 0,'0'0'0,"0"0"0,0 0 16,-3 16-16,0 4 0,0 2 0,3-22 0,-2 19 0,1 2 16,1 4-16,0 4 0,1-26 15,0 31-15,2 13 0,2 3 16,1 4-16,0 3 0,2 0 0,-1 1 15,0-1-15,1 2 0,1-3 16,-2-3-16,1 0 0,0-4 16,-1-5-16,-1-4 0,-2-5 15,0 7-15,-1 42 0,-3-84 16,0 0-16,0 0 0,0 0 16,0 6-16,0-2 0,0-4 15,0 0-15</inkml:trace>
  <inkml:trace contextRef="#ctx0" brushRef="#br0" timeOffset="144916.09">20413 14228 0,'0'0'0,"0"0"16,40 22-16,0-2 0,8 5 0,7 1 16,3 3-16,3-1 0,1 0 15,-2-2-15,-7-5 0,-53-21 0,0 0 16,46 18-16,-11-5 0,-16-6 15,-19-7-15,3 2 0,12 3 16,-15-5-16</inkml:trace>
  <inkml:trace contextRef="#ctx0" brushRef="#br0" timeOffset="145289.79">21192 14586 0,'0'0'0,"0"0"0,35-3 0,0 2 15,-35 1-15,25-3 16,0 1-16,0-2 0,0 0 0,-25 4 16,22-5-16,4-2 0,-2-3 15,-2-1-15,-6-2 0,-4-1 16,-4 1-16,-3-1 0,-3 2 16,-2 4-16,-2-7 0,-11-13 0,-11 2 15,-2 7-15,-1 6 0,-111-15 16,103 31-16,2 2 0,1 6 15,3 3-15,4 6 0,6 3 16,8 6-16,8 3 0,6 2 16,9 3-16,8 2 0,6-1 15,8 1-15,6 1 0,3-1 16,5-5-16,3-2 0,-1-5 16,-1-4-16,-5-6 0,7-2 0,-9-8 15,9-4-15,-17-4 0,-6-2 16,-7 0-16,-9 0 0,-7 2 15,0-1-15,-3 2 0,4-2 16,-6 2-16</inkml:trace>
  <inkml:trace contextRef="#ctx0" brushRef="#br0" timeOffset="145524.54">21849 14450 0,'59'6'0,"4"4"0,10 4 0,3 4 0,5 2 16,1 1-16,-5-1 0,-6-3 16,-71-17-16,0 0 0,0 0 15,56 12-15,-12-3 0,-44-9 16,0 0-16,23 5 0,-23-5 15,0 0-15</inkml:trace>
  <inkml:trace contextRef="#ctx0" brushRef="#br0" timeOffset="145740.34">21883 14815 0,'0'0'0,"45"16"0,0 0 0,10 5 0,8 2 16,11 2-16,6 0 0,6 2 0,1-3 16,-7-4-16,-14-5 0,-66-15 15,0 0-15,52 11 0,-22-4 16,-30-7-16,9 1 0,12 4 16,-21-5-16</inkml:trace>
  <inkml:trace contextRef="#ctx0" brushRef="#br0" timeOffset="146050.2">22839 14252 0,'0'0'0,"0"0"0,-5 95 0,5-51 16,3 5-16,1 3 0,4 4 15,4 7-15,4 0 0,1 1 16,3-2-16,1-4 0,-1-6 16,0-7-16,-1-7 0,-19-38 15,15 29-15,4 1 0,-3-7 16,-1-5-16,-15-18 0,0 0 0,6 7 15,1 0-15,-3-3 0,0-1 16,-3-1-16</inkml:trace>
  <inkml:trace contextRef="#ctx0" brushRef="#br0" timeOffset="146472.41">23265 14247 0,'0'0'0,"0"0"0,0 0 15,-4 11-15,1 2 0,0 4 0,1 4 16,2-21-16,-1 17 0,1 4 16,0 2-16,1 5 0,-1-24 15,3 30-15,2 10 0,5 6 16,2 1-16,4 1 0,2 1 16,4-1-16,1-1 0,1-3 15,3-3-15,2-2 0,2-5 16,1-4-16,0-4 0,2-5 0,0-5 15,1-6-15,86-7 0,-66-21 16,-13-6-16,-3-5 0,-3-4 16,-6-5-16,-3-7 0,-6-7 15,-7 2-15,-5-12 0,-8 0 16,-8-4-16,-5 8 0,-8 0 16,-7 1-16,-5 3 0,-6 4 15,-4 6-15,-5 5 0,0 7 0,-15 2 16,10 11-16,1 6 0,5 5 15,3 7-15,7 6 0,8 5 16,9 5-16,12-7 0,2 11 16,5-15-16,0 3 0,2 7 15,1-5-15,0-9 0,-1 1 16,0-1-16,0 0 0,-1-1 16</inkml:trace>
  <inkml:trace contextRef="#ctx0" brushRef="#br0" timeOffset="146908.5">24190 14977 0,'0'0'0,"0"0"0,0 0 0,0 0 0,0 0 0,0 0 0,0 0 0,12 5 15,-5-1-15,-7-4 0,0 0 16,0 0-16,0 0 0,0 0 15,0 0-15,0 0 0,0 0 16</inkml:trace>
  <inkml:trace contextRef="#ctx0" brushRef="#br0" timeOffset="147724.75">24595 14625 0,'0'0'0,"0"0"0,0 0 0,0 0 0,0 0 0,0 0 0,0 0 16,0 0-16,0 0 0,0 0 16,0 0-16,0 0 0,0 0 15,0 0-15,0 0 0,0 0 16,0 0-16,0 0 0,0 0 16,0 0-16,0 0 0,0 0 0</inkml:trace>
  <inkml:trace contextRef="#ctx0" brushRef="#br0" timeOffset="148113.73">24563 14524 0,'0'0'0,"0"0"0,0 0 0,0 0 0,0 0 0,0 0 16,0 0-16,0 0 0,0 0 15,0 0-15,0 0 0</inkml:trace>
  <inkml:trace contextRef="#ctx0" brushRef="#br0" timeOffset="148536.71">24538 14943 0,'0'0'0,"0"0"0,2 5 0,2 11 0,-1-3 16,0 4-16,0 2 0,-3-19 15,2 18-15,0 3 0,0 4 16,-1 3-16,-1-25 0,3 31 15,-1 11-15,-1 5 0,0 2 16,-2 4-16,-1-1 0,-2 0 16,-2-2-16,-1-2 0,-3-3 0,-3-5 15,-2-5-15,-2-4 0,-1-5 16,-2-5-16,0-6 0,1-6 16,-7-1-16,-37-9 0,60-4 15,-1 2-15,-7-5 0,8 3 16,-1 0-16,1 0 0,0 1 15,1-2-15</inkml:trace>
  <inkml:trace contextRef="#ctx0" brushRef="#br0" timeOffset="149112.72">24230 14575 0,'0'0'0,"0"0"0,-1 5 0,-3 8 0,-2-4 0,0 1 15,-2 0-15,-1 2 0,-4 2 16,3 1-16,0 0 0,0 1 15,4-1-15,6-15 0,-4 12 0,2 0 16,1-1-16,1 2 0,0-2 16,1 2-16,0-12 0,2 11 15,2 6-15,3-3 0,1-3 16,1 0-16,3-2 0,0-3 16,-4-4-16,-1 1 0,23-2 15,-19-4-15,63-42 0,-61 26 16,-2-2-16,-2-3 0,-4-2 15,-6-1-15,-5-2 0,-4 1 0,-5 14 16,0 1-16,-35-32 0,23 23 16,-1 1-16,0 2 0,0 2 15,3 3-15,5 2 0,2 3 16,4 2-16,13 6 0,0 0 16,0 0-16,0 0 0,0 0 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32:59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4T14:32:59.746"/>
    </inkml:context>
  </inkml:definitions>
  <inkml:trace contextRef="#ctx0" brushRef="#br0">27157 3730 0,'0'0'0,"0"0"0,0 0 0,3 2 0,-3-2 0,0 0 0,0 0 0,22 27 0,-16-20 16,-6-7-16,10 18 0,-6-6 15,0 5-15,-2 0 0,1 1 16,-1 0-16,-1 0 0,0-2 0,-1-16 16,0 12-16,-1 0 0,1 0 15,-1 0-15,-1 0 0,1-1 16,-1 0-16,2-9 0,-1 7 15,1 2-15,-1-3 0,1 5 16,-1 29-16,1-42 0,0 0 0,0 0 16,0 0-16,0 0 0,0 4 15,0 20-15,0-24 0</inkml:trace>
  <inkml:trace contextRef="#ctx0" brushRef="#br0" timeOffset="266.2">27021 3972 0,'0'0'0,"0"0"0,33-6 0,1 1 16,-2 0-16,-8 2 0,3-1 15,0 1-15,-1-1 0,1 1 16,-2-1-16,0 1 0,-1 1 15,-23 2-15,22-3 0,5 1 16,1-1-16,-2 0 0,9 1 0,-15-1 16,-4 2-16,-2 0 0,-4 0 15,-6 1-15,2 0 0,-1-1 16,-1 0-16,15-1 0</inkml:trace>
  <inkml:trace contextRef="#ctx1" brushRef="#br0">29117 3649 0,'0'0'0,"0"0"0,0 0 0,0 0 0,0 0 0,0 0 0,0 0 0,0 0 0,0 0 0,0 0 0,12 53 16,-12-53-16,0 0 0,11 41 16,-4-26-16,-7-15 0,15 33 15,-15-33-15,5 11 0,-1 1 16,1 1-16,0 0 0,-1 0 16,-3-11-16,3 10 0,-4-12 15,0 0-15,0 0 0,0 0 0,0 0 16,0 0-16,0 0 0,0 0 15,0 0-15,0 0 0,0 0 16</inkml:trace>
  <inkml:trace contextRef="#ctx0" brushRef="#br0" timeOffset="936.38">28918 3871 0,'0'0'0,"0"0"0,34-9 0,0 0 0,-6 1 0,4 0 0,-1 0 0,2-1 16,-1 1-16,0 1 0,-2 0 15,-2 1-15,0 1 0,-3 0 16,-22 4-16,22-5 0,14-3 0,-11-1 16,-3 2-16,-4 1 15,-2 0-15,-10 3 0,2 0 0,-3 1 16,-2-1-16,-1 2 0</inkml:trace>
  <inkml:trace contextRef="#ctx0" brushRef="#br0" timeOffset="1214.83">29699 3668 0,'0'0'0,"0"0"0,34-7 16,0 0-16,-2-1 0,-2 0 16,-30 8-16,20-6 0,-1 1 15,-2 1-15,0 1 0,-4 1 16,1 0-16,-3 0 0,-2 0 0,7-1 16,-4 0-16,-12 3 0,0 0 15,0 0-15,3 0 0,2-1 16,-3 1-16,2-2 0,-4 2 15</inkml:trace>
  <inkml:trace contextRef="#ctx0" brushRef="#br0" timeOffset="1369.71">29732 3841 0,'0'0'0,"0"0"0,39-10 0,-8 2 0,0-1 15,0 3-15,-2-1 0,-1 2 16,-2 1-16,1 0 0,-2 0 15,-2 1-15,-21 3 0,27-4 16,-5 1-16,-5 0 0,-4 1 16,-9 1-16,2 0 0,-3 0 15,1 1-15,-2 0 0</inkml:trace>
  <inkml:trace contextRef="#ctx0" brushRef="#br0" timeOffset="73397.81">16253 16520 0,'0'0'0,"0"0"0,7-18 0,0 2 0,3-1 0,-1 0 0,3 1 15,2 0-15,1 1 0,-15 15 0,12-10 16,0-1-16,1 0 0,1 2 15,-13 8-15,12-7 0,4-1 16,0 1-16,0 1 0,-2 2 16,0 2-16,-2 0 0,-2 2 15,-4 1-15,-2 0 0,6 1 16,5 2-16,0 7 0,11 34 16,-17-4-16,-8-12 0,-2-4 15,-3 11-15,-5 4 0,-1 1 0,-2-3 16,-2-5-16,0 1 0,-5 2 15,-1 0-15,-1 0 0,0-3 16,0-3-16,-2 0 0,-1 0 16,2-1-16,0-4 0,0-4 15,1-2-15,0-3 0,2-4 16,4-5-16,5-2 0,2-3 16,3 0-16,2-1 0,-3 0 0,-3-2 15,-4-6-15,2-15 0,8-15 16,5-8-16,9-20 0,-3 37 15,2 1-15,3 0 0,0 2 16,3 2-16,1 1 0,3 2 16,-2 3-16,2 2 0,-1 4 15,-1 5-15,-15 7 0,3-2 16,-5 2-16,10 2 0,7 5 0,1 13 16,-2 4-16,-7-3 0,-1-2 15,-1 9-15,-1 3 0,1-3 16,-3-1-16,0 0 0,0-6 15,0-2-15,2-3 0,-2-4 16,-1-5-16,0-1 16,-1 0-16,-1-3 0,0 0 0,0-1 15,-1 0-15,-1-1 0,1 1 16,-2-2-16,3 4 0,9 2 0</inkml:trace>
  <inkml:trace contextRef="#ctx0" brushRef="#br0" timeOffset="73932.89">17013 16333 0,'0'0'0,"0"0"0,-6 10 0,-1 1 0,-1-2 0,-1 1 0,0 1 15,1 6-15,-1 4 0,9-21 16,-7 15-16,1 3 0,2 2 16,0 2-16,4-20 0,-3 21 15,0 5-15,1 3 0,1-1 0,2-1 16,1 0-16,2-3 0,1-2 16,1-3-16,1-4 0,2-2 15,-1-2-15,2-2 0,0-2 16,24 5-16,-32-14 0,11 0 15,4-2-15,11-8 0,4-9 16,-6 0-16,-10 5 0,-3 0 16,3-9-16,2-8 0,-2-1 0,-2 1 15,-2 0-15,-3-1 0,-3 1 16,-1-13-16,-4 14 0,-3 4 16,0 5-16,-3 0 0,-3-4 15,-3-1-15,-6 0 0,0 3 16,-3 3-16,-2 3 0,2 6 15,-1 1-15,21 10 0,-16 10 16,3-2-16,-49 31 0,41-22 16,3 1-16,1-2 0,2-2 0,2 1 15,2-5-15,3-1 0,0-4 16,8-5-16,0 0 0,0 0 16,0 0-16,0 0 0,0 0 15,0 0-15</inkml:trace>
  <inkml:trace contextRef="#ctx0" brushRef="#br0" timeOffset="78251.14">20538 17865 0,'0'0'0,"0"0"0,0 0 0,-4 1 0,0 1 0,4-2 16,-3 0-16,3 0 0,-4 1 15,4-1-15,0 0 0,0 0 16,0 0-16,0 0 0,0 0 15,5-3-15,-1 0 0,33-17 0,-30 17 16,1 0-16,2-1 0,0 1 16,1-1-16,1 0 0,2 0 15,3 0-15,0 0 0,-17 4 16,12-2-16,1-1 0,0 1 16,1 0-16,-1-1 0,-9 3 15,12-3-15,6 0 0,2 1 16,53-8-16,-30 3 0,-13 2 0,-4 1 15,-2 1-15,-1 0 0,2 1 16,-1 0-16,1 1 0,0 0 16,0 1-16,1-1 0,1 1 15,0-1-15,1 0 0,1 0 16,1 1-16,2-1 0,-2 1 16,0 0-16,0 0 0,-1 0 15,-1 1-15,1-1 0,-1 0 16,0 1-16,-1-1 0,1 0 15,-1 0-15,1 1 0,1-1 0,0 1 16,1-1-16,2 0 0,0 0 16,2-1-16,1-2 0,1-1 15,-2-1-15,1 1 0,1-1 16,0 0-16,0 1 0,-1 4 16,2 0-16,-1 0 0,-1 0 15,1 2-15,0-1 0,-2 0 0,2 1 16,3-1-16,-3 1 0,1 0 15,0-1-15,-1 1 0,2-1 16,1-1-16,-2 1 0,0-2 16,1 1-16,0 0 0,0 0 15,2 1-15,0 0 0,1 2 16,-2 0-16,1 2 0,1 0 16,1 0-16,-1 1 0,0 0 15,1 1-15,0 2 0,0 0 0,-1 0 16,1 0-16,-1 1 0,-1-2 15,0 1-15,3-1 0,-1 2 16,1-1-16,-2 4 0,1-2 16,-1 1-16,3-2 0,-1-1 15,0-1-15,-1-2 0,2 0 16,-1 3-16,2-1 0,1 0 0,-1-1 16,2 0-16,0 0 15,-1-1-15,0 1 0,-1 0 0,1 0 16,-1 1-16,-2-1 0,1-1 15,-1 0-15,2 1 0,0 0 16,1-1-16,-1 1 0,-1 0 16,1-1-16,0 0 0,1-1 15,1 0-15,0 0 0,0-2 16,1 1-16,0 1 0,1 0 16,0 2-16,-1 1 0,1-1 0,0 2 15,-2-2-15,2 0 0,-1-1 16,1-1-16,-1 0 0,0-2 15,1 0-15,0-2 0,1 1 16,1 1-16,1 1 0,0-1 16,0 0-16,0 0 0,-1-1 15,-2-1-15,0 0 0,1-1 16,0 0-16,1-1 0,-2 0 0,2 1 16,2 0-16,1-2 0,-1 1 15,0 0-15,-2 1 0,1-1 16,-1 0-16,0 0 0,-1-1 15,0 0-15,1-2 0,0 1 16,1 0-16,1 0 0,3 0 16,-2-1-16,-1 1 0,-1 0 15,1-1-15,-1 0 0,-1 1 0,0-1 16,0 0-16,1 0 0,0-1 16,0 2-16,0-1 0,2 0 15,0 1-15,-2 1 0,1-1 16,-1 2-16,-3-2 0,2 2 15,-2-1-15,-2 0 0,-2 0 16,-1-2-16,-1 1 0,0-1 16,-3 0-16,-3-1 0,-3 2 15,-4 0-15,-5-1 0,-2 0 0,-4 1 16,-2 0-16,-2 0 0,-3-1 16,-3 2-16,-2-1 0,-3 2 15,1 0-15,-4 0 0,1 1 16,-1-2-16,0 2 0,-2-1 15,1 1-15,0 0 0,0-1 16,-2 1-16,3 0 0,-5 0 0,6-1 16,-6 1-16,0 0 0,0 0 15,0 0-15,0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33:57.8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12437 16318 0,'0'0'0,"0"0"0,0 0 0,0 0 0,0 0 0,0 0 15,0 0-15,0 0 0,0 0 0,0 0 16,0 0-16,0 0 0,0 0 15,0 0-15,0 0 0,4 4 16,-4-4-16,34 21 0,-30-19 16,0 1-16,3 0 0,-1 1 15,1-2-15,1 1 0,2-1 16,-1-1-16,2-1 0,1 1 16,0-1-16,2 0 0,2 0 0,-16 0 15,10 0-15,1-1 0,-1 1 16,0-1-16,2 1 0,-1-1 15,0-1-15,-5 2 0,7-2 16,47-4-16,-21 3 0,-12 0 16,-2 1-16,0 0 0,0 1 15,-1-1-15,3 0 0,-1 0 16,0 0-16,1-1 0,-1-1 0,0 2 16,1-1-16,2 1 15,2-2-15,-1 0 0,-1 0 0,2 0 16,0-2-16,-1 0 0,-1 0 15,2 1-15,0-1 0,0 1 16,1 0-16,-1 1 0,0-1 16,1 1-16,0-1 0,1 2 15,-1 1-15,0-1 0,2 0 0,-2 2 16,2-2-16,1 0 0,0-2 16,1 0-16,-1 0 0,0 0 15,0 2-15,-2 0 0,1 2 16,0 0-16,0-1 0,2-1 15,-1 0-15,1-1 0,-1 1 16,0-1-16,1 2 0,0 0 16,0-1-16,0 0 0,1 0 15,-1-1-15,-1 0 0,2-1 16,2 0-16,0 0 0,-2 1 0,0-2 16,-1 3-16,2-1 0,1-1 15,-2 1-15,0 1 0,-2 1 16,0 1-16,3 1 0,-1 0 15,0-1-15,-1-1 0,0 0 16,0-1-16,2-1 0,-1-1 16,0 1-16,-1 1 0,-1 1 15,3 0-15,-2-1 0,0 1 0,0 0 16,-1 0-16,-1 0 0,1 1 16,-1 1-16,1-2 0,-1 1 15,0 0-15,-1 0 0,-1-1 16,-1 1-16,0 0 0,1 0 15,0 0-15,-1 0 0,0 0 16,0 1-16,-1 0 0,0 0 16,-2-1-16,-1 0 0,0 1 15,0 1-15,1 0 0,-1-1 0,-1 2 16,0-1-16,0 0 0,-1 1 16,2 0-16,-1 0 0,-3-1 15,1 1-15,0 1 0,0-1 16,-2 1-16,0-2 0,-1 1 15,-1-1-15,-1-1 0,0 2 16,1-2-16,3 0 0,-2 0 0,0-2 16,3 2-16,-3-1 0,3-1 15,0 1-15,-5 0 0,-3 1 16,1-1-16,0 0 0,-2 0 16,6-2-16,3 0 0,-5 0 15,0 0-15,-3 1 0,0-1 16,-2 1-16,5 0 0,-3-1 15,-2 2-15,-2 0 0,3 0 16,-1-1-16,-2 2 0,0-2 0,0 2 16,1-1-16,-2 1 0,-3 0 15,2 0-15,-2 0 0,0 0 16,2 0-16,0 0 0,-3 0 16,-1 0-16,3 0 0,-3 0 15,-1 0-15,0 1 0,0-1 16,28 1-16,-17 1 0,-7-1 15,-4 0-15,1 0 0,-2-1 16,-1 1-16,-3-1 0,5 2 0,-5-2 16,0 0-16,0 0 0,0 0 15,0 0-15,0 0 0,0 0 16,0 0-16,0 0 0,0 0 16,0 0-16,0 0 0,0 0 15,1 0-15,1 0 0,-1 0 16,0 0-16,0 0 0,0 0 0,1 0 15,0-2-15,0 1 0,0 0 16,1 0-16,-1-2 0,0 1 16,11-30-16,-7 15 0,-3 8 15,-3 9-15,0 0 0,0 0 16,0 0-16,0 0 0,0 0 16,0 0-16,0 0 0,0 0 15,0 0-15,0 0 0,0 0 0,0 0 16,0 0-16,0-2 0,1 1 15,0-2-15,-1 1 0,1 0 16</inkml:trace>
  <inkml:trace contextRef="#ctx0" brushRef="#br0" timeOffset="4459.18">13165 16984 0,'0'0'0,"0"0"0,0 0 0,-2-5 0,-9-12 0,11 17 0,0 0 16,0 0-16,-18-21 0,18 21 15,-11-5-15,4 2 0,0 1 16,-2 1-16,1 0 0,0-1 15,-1 1-15,-1-1 0,2 1 16,-2 0-16,0-1 0,-1 2 16,0 0-16,-2 0 0,1 2 15,12-2-15,-24 6 0,24-6 0,-9 3 16,-1 2-16,0 1 0,1 0 16,-26 26-16,8-2 0,6-5 15,5-2-15,0 1 0,2 2 16,1 0-16,2 1 0,-1 2 15,2 1-15,2 0 0,2 0 16,0 2-16,2-1 0,2 0 0,2-1 16,1-1-16,1 0 0,1-1 15,3-6-15,0 0 0,2-3 16,1-3-16,3 0 0,0-4 16,0-3-16,-1-2 0,-1-4 15,-1 0-15,0-2 0,-3-1 16,3 0-16,16-5 0,10-10 15,-3-6-15,-7 0 0,-2 1 16,-2-1-16,-2-2 0,-1-1 0,0-4 16,0-4-16,4-9 0,-6 6 15,0-1-15,-1-1 16,2-1-16,-2-2 0,1 0 0,-2 2 16,1 0-16,-2 1 0,-2 2 15,0 1-15,-1 2 0,-1 2 16,0 4-16,-5 12 0,1-1 0,-1 1 15,-1 4-15,-1 1 0,0 2 16,-1 2-16,-1 2 0,0 3 16,1-28-16,-4 33 0,-1 3 15,-1 4-15,0 6 0,-2 5 16,-2 5-16,0 7 0,-2 5 16,1 0-16,-1 15 0,1 0 15,0 4-15,1 3 0,2-3 16,0-2-16,2-2 0,2 18 0,3-21 15,3-7-15,3-6 0,2-7 16,1-7-16,4-5 0,0-7 16,2-4-16,0-4 0,1-4 15,11-6-15,3-7 0,-11 0 16,-6 2-16,-3 3 0,-7 3 16,1 1-16,-1 0 0,0 1 15,-2 0-15</inkml:trace>
  <inkml:trace contextRef="#ctx0" brushRef="#br0" timeOffset="7608">14334 16897 0,'0'0'0,"0"0"0,0 0 0,0 0 0,0 0 0,0 0 16,0 0-16,4-2 0,-4 2 15,23-18-15,-23 18 0,10-4 16,-4 4-16,1 0 0,2 1 0,3 2 15,2 1-15,2 0 0,1 1 16,2-3-16,1 1 0,-20-3 16,13 2-16,2-1 0,0 0 15,-1-1-15,2 2 0,-12-2 16,13 1-16,4 1 0,4-1 16,0 0-16,0 1 0,-2-2 0,10 0 15,47-2-15,-77 2 0,5-1 16,1 1-16,-6 0 0,2 0 15,-3-1-15,4 1 0,-6 0 16</inkml:trace>
  <inkml:trace contextRef="#ctx0" brushRef="#br0" timeOffset="8008.05">14375 17267 0,'0'0'0,"0"0"0,0 0 0,13 0 0,3 0 0,0 1 15,2-1-15,0-1 0,2 1 16,1-2-16,0 1 0,0 0 0,-2 1 16,-19 0-16,11 0 0,0 1 15,1 1-15,-2-1 0,2 1 16,-1-1-16,-11-1 0,16 4 15,-2-1-15,-3 0 0,-1-2 16,-6 1-16,2 0 0,-1-1 16,0 0-16,-1-1 0</inkml:trace>
  <inkml:trace contextRef="#ctx0" brushRef="#br0" timeOffset="9123.62">15928 16559 0,'0'0'0,"0"0"0,0-7 0,2-9 0,-2 16 15,0 0-15,11-28 0,-5 19 16,1 0-16,3-2 0,2 0 15,2-1-15,-14 12 0,11-8 16,2-2-16,1 0 0,2 0 0,-15 9 16,17-10-16,4-3 0,5-1 15,0 1-15,1 1 0,0 0 16,0 2-16,-1 3 0,1 1 16,-2 2-16,0 1 0,-2 3 15,-2 2-15,45 15 0,-35 0 16,-11-2-16,-6-1 0,-2 1 15,-4 3-15,-3 2 0,-4-1 16,-2 0-16,-3 9 0,-7 8 0,-5 1 16,-1-4-16,-2-2 0,-2 0 15,-1 0-15,-4-2 0,-1 0 16,0-3-16,-1-3 0,2-4 16,-1 0-16,-1 0 0,2 0 15,3-3-15,2-2 0,1-2 0,4-2 16,3-4-16,5-2 0,1 0 15,3-2-15,-1 1 0,1-1 16,0 0-16,3-1 0,0 0 16,0 0-16,-10 3 0,8-3 15,1 0-15,1-1 0,1 1 16,46-23-16,7 0 0,-13 6 16,-10 4-16,-6 4 0,0 2 15,-1 0-15,-1 2 0,-3 0 16,-5 3-16,-4 0 0,0 3 0,22 8 15,3 6-15,-9 1 0,-5 0 16,-2 1-16,-2 0 0,-3 2 16,-2 3-16,-3 2 0,-3 0 15,-4 2-15,-1-1 0,-3 3 16,-3 6-16,-3 0 0,-3 0 16,-4-2-16,-2-2 0,-3 0 15,-3 1-15,-3-1 0,-1 1 0,-2-4 16,-2-1-16,-3 1 0,-2-2 15,0-3-15,0-2 0,-1-2 16,-1-3-16,0 0 0,-2-3 16,0-1-16,1-2 0,0-1 15,0-2-15,3-2 0,2-1 16,3 0-16,4-2 0,5-1 16,3-1-16,3 0 0,2-1 15,0 0-15,8 1 0,-2-1 0,4 2 16,-3-2-16,6 2 0,-5-1 15,5 1-15,-2 0 0,-1-1 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35:34.0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13082 10353 0,'0'0'0,"0"0"0,0 0 0,0 0 0,0 0 0,0 0 0,0 0 16,0 0-16,0 0 0,0 0 15,0 0-15,0 0 0,0 0 16,0 0-16,0 0 0,0 0 0,0 0 16,0 0-16,0 0 0,0 0 15,0 0-15,0 0 0,0 0 16</inkml:trace>
  <inkml:trace contextRef="#ctx0" brushRef="#br0" timeOffset="1099.78">13159 10304 0,'0'0'0,"0"0"0,-3 1 0,3-1 0,0 0 0,0 0 0,-24 12 0,20-8 0,-1 1 15,0 0-15,5-5 0,-8 15 16,4-6-16,-1 3 0,-1 0 15,0 2-15,0-1 0,0 0 16,0-2-16,2-1 0,1 0 16,3-10-16,0 0 0,0 0 15,1 12-15,2-13 0,3-3 16,-2 0-16,2-2 0,0-3 16,-1-1-16,1-3 0,-1 1 0,0-1 15,-3 8-15,-2 5 0,0 0 16,0 0-16,0 0 0,0 0 15,0 0-15,0 0 0,0 0 16,0 0-16,0 0 0,8-6 16,-2 2-16,44-24 0,-44 27 15,2-1-15,3 0 0,2-1 16,2 3-16,0 1 0,2 1 16,0-1-16,3 0 0,-20-1 0,9-1 15,11 0-15,4-3 0,-6 1 16,2-2-16,-14 3 0,1 0 15,-2 1-15,1 0 0,-5 0 16,3 0-16,-3 1 0,4-2 16,-5 2-16</inkml:trace>
  <inkml:trace contextRef="#ctx0" brushRef="#br0" timeOffset="1398.88">13232 10292 0,'0'0'0,"0"0"0,4 1 0,-1 2 0,10 9 0,-6-3 0,0 2 16,0 1-16,0 5 0,1 4 16,0 3-16,-8-24 0,6 17 15,1-1-15,1 1 0,0-2 16,-7-14-16,8 14 0,3 3 15,4 0-15,0-2 0,2-2 16,2-1-16,0-1 0,3-3 16,0-2-16,0-3 0,2 0 0,0-3 15,-2 0-15,76-8 0,-83 5 16,-9 0-16,3 0 0,-6 1 16,0 0-16,0 1 0,1-2 15,-5 2-15,7-2 0</inkml:trace>
  <inkml:trace contextRef="#ctx0" brushRef="#br0" timeOffset="31417.27">7677 10242 0,'0'0'0,"0"0"0,0 0 0,0 0 0,0 0 0,0 0 16,0 0-16,0 0 0,0 0 15,0 0-15,0 0 0,0 0 0,0 0 16,0 0-16,0 0 0,43 2 16,-43-2-16,11 2 0,-3-1 15,4 1-15,3 0 0,5-2 16,-20 0-16,15 2 0,5-1 16,2 0-16,1 0 0,-19-1 15,22 2-15,9 0 0,2 0 16,0 1-16,-1 1 0,0 0 15,-2-1-15,-3 0 0,-3 0 0,-2 0 16,-4-2-16,-5 0 0,-1 1 16,-4-2-16,-3 1 0,17 1 15,-12-2-15,-14 0 0,7 2 16,-6-2-16,-1 2 0,-1-2 16,-2 1-16,-16 2 0,12-2 15,0-1-15,4 1 0,-3 0 16,0-1-16,1 0 0,1 0 0</inkml:trace>
  <inkml:trace contextRef="#ctx0" brushRef="#br0" timeOffset="37293.65">1873 11692 0,'0'0'0,"0"0"0,3 13 0,1 0 0,3 2 0,3 2 0,2 3 0,-1-4 0,3 3 15,1 1-15,3 1 0,2 0 16,0 3-16,3-1 0,0-1 16,-1 1-16,1-2 0,-1-1 15,-20-17-15,19 15 0,0 0 16,-1-2-16,5 4 0,-10-9 16,-3-3-16,-3-2 0,-3-2 15,-3-1-15,1-1 0,11 6 0,-15-8 16,0 0-16</inkml:trace>
  <inkml:trace contextRef="#ctx0" brushRef="#br0" timeOffset="37509.44">2349 11719 0,'0'0'0,"0"0"0,0 0 0,-4 30 16,-2 1-16,-1-6 0,-4 2 15,-3 2-15,-6 4 0,-4 2 16,-5 4-16,-9 4 0,-3 0 16,-6 1-16,-63 40 0,64-50 15,8-6-15,38-28 0,0 0 16,-26 20-16,7-5 0,4-4 0,14-10 16,-11 8-16</inkml:trace>
  <inkml:trace contextRef="#ctx0" brushRef="#br0" timeOffset="49939.98">23754 9302 0,'0'0'0,"0"0"0,-12 38 0,4-6 0,0 2 0,3 2 0,0 2 0,-1 2 0,1 2 0,0 3 16,-2 1-16,1 1 0,-1 0 15,-1 0-15,-1-1 0,1-3 16,0-1-16,8-38 0,-8 34 16,-1 0-16,0-3 0,0-5 15,0-4-15,1-7 0,1-5 16,1-4-16,3-6 0,-13 3 16,12-8-16,0-2 0,4 1 0,-5-6 15,-10-52-15,7-41 0,8 32 16,4 13-16,2 1 0,3 0 15,1-7-15,3 4 0,4 1 16,-4 29-16,29-56 0,-14 28 16,-1 3-16,0 0 0,1 4 15,0 4-15,1 3 0,0 4 16,1 4-16,0 5 0,8-1 0,-8 12 16,-2 6-16,-3 5 0,-2 5 15,-2 6-15,5 8 0,-5 9 16,-6 6-16,-3 5 0,-4 7 15,-5 4-15,-2 7 0,-2-1 16,-4 4-16,-4 4 0,-4-1 16,1-8-16,-3 6 0,1-10 15,0-2-15,1-7 0,2-6 16,0-6-16,2-6 0,3-6 0,3-5 16,3-6-16,-5 8 0,5-8 15,-4 3-15,1-4 16,4-9-16,0 3 0,2-5 0,12-46 15,9-19-15,-6 25 0,0 5 16,0 0-16,3-1 0,1 3 16,3-2-16,3 2 0,-1 2 15,1 2-15,1 3 0,0 5 0,13-9 16,-11 15-16,-1 6 0,-2 5 16,-3 6-16,-2 5 0,-2 3 15,-3 6-15,4 8 0,-3 7 16,-7 7-16,-4 6 0,-1 6 15,-3 5-15,-2 1 0,-1-5 16,-1-4-16,-3 4 0,-9 20 16,-2 1-16,0 0 0,0 0 15,2-1-15,1-3 0,3-3 0,1 7 16,5-12-16,3-3 0,1 7 16,1-20-16,0-7 0,0-9 15,-2-8-15,0-4 0,0 0 16,-1-4-16,0 0 0,0 0 15</inkml:trace>
  <inkml:trace contextRef="#ctx0" brushRef="#br0" timeOffset="50527.86">25127 9374 0,'0'0'0,"0"0"0,-2-3 0,-5-8 0,-1 4 0,-3-1 0,-1 1 15,-3 1-15,-2 2 0,-4 4 16,-2 1-16,6 3 0,-3 3 16,-3 2-16,0 3 0,1 5 15,1 0-15,0 5 0,2 1 16,1 4-16,2 0 0,15-24 15,-13 28-15,2 3 0,2 3 16,4-2-16,3-1 0,3 0 16,4-1-16,31 56 0,-11-58 0,-5-13 15,-1-6-15,0-4 0,-3-5 16,-1-2-16,8-6 0,10-8 16,-1-9-16,-3-3 0,-2-3 15,3-9-15,-7 3 0,-3-2 16,-4-3-16,-2-2 0,-2-1 15,0 0-15,0 3 0,-2 5 16,-1 2-16,-2 5 0,-1 7 0,-2 4 16,-3 16-16,-5 3 0,-13 12 15,11-6-15,0 3 0,1 6 16,0 5-16,1-3 0,-3 16 16,-1 6-16,2 4 0,0 1 15,1 0-15,2-2 0,3-2 16,3-4-16,3-4 0,2-4 15,4-3-15,4-7 0,1-6 0,2-5 16,3-5-16,1-6 0,15-9 16,4-6-16,-2-8 0,-1-4 15,-1-4-15,-7 3 0,5-8 16,-10 8-16,-7 6 0,-4 4 16,-5 7-16,-7 9 0,1-2 0,-3 5 15,0 0-15,0 0 0</inkml:trace>
  <inkml:trace contextRef="#ctx0" brushRef="#br0" timeOffset="50933.24">25841 8939 0,'0'0'0,"0"0"0,-4 43 0,1-6 0,-1 4 0,1 6 0,0 4 16,-1 7-16,1 6 0,0 5 15,0 4-15,1 2 0,-1-1 16,1-3-16,0-6 0,0-4 16,1-8-16,0-5 0,1-7 15,1-6-15,1-4 0,-1-6 16,0-20-16,0 15 0,0-4 0,-1-16 16,0 0-16,0 0 0,0 0 15,0 0-15,0 0 0,0 0 16,0 0-16,0 0 0,0 0 15</inkml:trace>
  <inkml:trace contextRef="#ctx0" brushRef="#br0" timeOffset="51147.04">25535 9705 0,'0'0'0,"0"0"0,20-2 0,-1-1 0,3 0 15,4-2-15,-4 0 0,2-1 16,2-1-16,2-1 0,3-1 15,-1 1-15,0-1 0,-3 1 16,0-2-16,0 0 0,-22 9 16,29-15-16,-4 3 0,-3-1 0,-3 2 15,-4 1-15,-8 5 0,-1-1 16,-2 1-16,-2 2 0,-2 1 16</inkml:trace>
  <inkml:trace contextRef="#ctx0" brushRef="#br0" timeOffset="51645.01">26087 8926 0,'0'0'0,"0"0"0,0 0 0,5 17 0,-1 1 15,2 3-15,-1 5 0,-2-2 0,1 5 16,1 7-16,0 9 0,1 3 16,1 8-16,-3 4 0,1 4 15,-1 3-15,-1-2 0,1-2 16,-1-2-16,1-5 0,-1-5 15,1-5-15,-1-4 0,0-6 16,-3-33-16,3 29 0,-1-1 16,0-5-16,-1-5 0,0-7 15,-2 15-15,-1-21 0,0-4 0,1-5 16,1 0-16,-1-18 0,1 2 16,2-37-16,-1-21 0,1 18 15,1 10-15,0 7 0,3 0 16,2-3-16,2 1 0,1 4 15,-1 4-15,1 2 0,2 5 16,0 4-16,1 3 0,-1 5 16,-2 5-16,-1 3 0,-1 3 15,2 1-15,-2 2 0,-5 1 0,8 1 16,19 15-16,8 16 0,-14-1 16,-8-6-16,-4 1 0,-1-1 15,-4 1-15,-1 0 0,-3-1 16,0 2-16,-2-2 0,0-3 15,0 2-15,2 2 0,-2-2 16,1-4-16,0 0 0,-1-5 0,-1-7 16,0 5-16,-1-9 0,1 3 15,-1-7-15,1 13 0,-1-13 16,0 0-16,0 5 0,0-5 16,1 3-16</inkml:trace>
  <inkml:trace contextRef="#ctx0" brushRef="#br0" timeOffset="52967.7">26960 9731 0,'0'0'0,"0"0"0,0 0 0,1 3 0,7 10 0,-8-13 0,0 0 0,0 0 0,13 11 15,-5-5-15,-8-6 0,0 0 16,0 0-16,0 0 0,0 0 15,0 0-15,0 0 0,0 0 16</inkml:trace>
  <inkml:trace contextRef="#ctx0" brushRef="#br0" timeOffset="53466.28">27334 9228 0,'0'0'16,"0"0"-16,6 26 0,-1 1 0,1 5 15,-2-5-15,1 3 0,0 3 0,-1 3 16,-1 1-16,-1 1 0,-1 0 16,0-2-16,-1-2 0,-1-1 15,1-30-15,-1 25 0,1 3 16,-1-5-16,0-4 0,0-5 16,0-5-16,0-1 0,0-3 15,0-3-15,0-1 0,0-1 16,0 0-16,-6 4 0,-8-24 15,7-2-15,-5-23 0,5-23 0,9-8 16,3 36-16,1-3 0,3 0 16,1 1-16,1 4 0,-1 3 15,0 3-15,1 4 0,2 5 16,5 3-16,2 5 0,1 3 16,2 3-16,-1 0 0,-16 6 15,7-1-15,3 1 0,0 0 16,11 1-16,-18 1 0,0-1 15,0-1-15,-3 1 0,-2-1 0,0 2 16,0-2-16,-1 0 0,2 0 16</inkml:trace>
  <inkml:trace contextRef="#ctx0" brushRef="#br0" timeOffset="54553.8">28019 9260 0,'0'0'0,"0"0"0,-15-9 0,0 2 0,-1 2 0,0 3 0,0 2 0,0 3 16,-3 5-16,-1 4 0,20-12 15,-12 10-15,-1 2 0,0 1 16,2 2-16,10-14 0,-11 14 15,-1 6-15,2 1 0,0-1 16,3 3-16,3 0 0,2-1 16,1 1-16,2-1 0,2 2 15,1 0-15,2 0 0,17 40 16,-9-34-16,-2-13 0,-4-5 16,-1-4-16,-1 0 0,-2-5 0,1 1 15,1-2-15,-2 1 0,1-1 16,-2-1-16,2 0 0,1 0 15,-2-2-15,-1 1 0,1 0 16,-2-1-16,6 0 0,43-27 16,-20-3-16,-13 7 0,-6 5 15,-1 1-15,1-1 0,1 1 16,0-1-16,10-17 0,-12 18 0,-3-1 16,0 0-16,-4 0 0,-1 0 15,-2 1-15,-2 0 0,-1 1 16,1 0-16,1 1 15,0 1-15,0 2 0,0 1 0,1 2 16,0 1-16,0-1 0,0 3 16,0 0-16,-1 0 0,0 2 15,0 0-15,1 4 0,0 0 0,0 0 16,0 0-16,0 0 0,0 0 16,0 0-16,0 0 0,0 0 15,0 0-15,0 0 0,0 0 16,0 0-16,0 0 0,0 0 15,0 0-15,0 0 0,0 0 16,0 0-16,0 0 0,0 0 16,0 0-16,0 0 0,0 0 15,0 0-15,0 0 0,0 0 0,2-29 16,-2 29-16,0 0 16,0 0-16,0 0 0,0 0 0,0 0 15,0 0-15,0 0 0,-7-11 16,7 11-16,-2-2 0,-1 1 15,1-1-15,-1 1 0,-2 0 16,1 0-16,-2 0 0,0 0 0,-27-2 16,22 6-16,-1-1 0,-2 3 15,2 1-15,1-1 0,0 1 16,3-1-16,1 1 0,7-6 16,0 0-16,0 0 0,0 0 15,0 0-15,0 0 0,0 0 16</inkml:trace>
  <inkml:trace contextRef="#ctx0" brushRef="#br0" timeOffset="55043.07">28249 9292 0,'0'0'0,"0"0"0,1 39 0,2 1 0,-1-9 0,3 1 0,0 0 0,2 0 0,0-1 0,2 0 0,-1-4 15,0-2-15,2-1 0,0-4 16,-8-16-16,8 12 0,1 0 0,1-5 15,-2-4-15,-3-3 0,-1-1 16,-3-3-16,0 1 0,1-1 16,-2 0-16,11-3 0,28-36 15,27-112-15,-47 79 0,-11 27 16,-4 7-16,-1 2 0,-1 3 16,-1 6-16,-2 5 0,0 9 15,-1 5-15,0 8 0,-1-13 16,1 8-16,-3 2 0,1 9 0,2 0 15,-1 2-15,0 16 0,3 47 16,3-1-16,-1-21 0,0-7 16,2-6-16,1-3 0,2-7 15,-1-6-15,-1-6 0,-1-7 16,-3-4-16,1 1 0,-1-2 16,3 3-16,-6-5 0,1 0 15,7 4-15,-8-4 0,0 0 0,0 0 16,2 2-16,14 0 0</inkml:trace>
  <inkml:trace contextRef="#ctx0" brushRef="#br0" timeOffset="55467.59">28805 9142 0,'0'0'0,"0"0"15,0 0-15,2 26 0,1 1 0,0-5 16,-1 3-16,-1 4 0,0 3 16,-1 3-16,-1 1 0,0 1 15,-1 1-15,-1 0 0,3-37 16,-2 35-16,1 2 0,-1-1 0,1-5 15,0-6-15,0-4 0,0-7 16,0-5-16,1-4 0,0-3 16,-1 1-16,1 1 0,3-21 15,-1 7-15,22-131 0,-15 101 16,2-4-16,2-3 0,2-3 16,0 2-16,1 6 0,-1 5 0,1 6 15,0 9-15,-6 12 0,3 3 16,-6 6-16,0 0 0,16 8 15,13 20-15,-12 4 0,-6-1 16,-3 4-16,-1 1 0,-4 3 16,-3 1-16,-3 0 0,-1 0 15,-1-2-15,-2-3 0,-1-6 16,1-6-16,-1-7 0,1-16 0,0 12 16,1-6-16,3-3 0,1-6 15,-2-1-15,-2 2 0,2-3 16,6-10-16,2-4 0,-6 7 15,-2 6-15,-2 2 0,1 0 16,-1 0-16,1 1 0,-1 0 16</inkml:trace>
  <inkml:trace contextRef="#ctx0" brushRef="#br0" timeOffset="55917.1">29572 8463 0,'0'0'0,"0"0"0,0 0 0,5 1 0,10 4 15,-6 2-15,2 5 0,-1 8 16,-3 3-16,0 7 0,0 8 15,-2 7-15,-1 6 0,-1 7 16,-2 2-16,-1 2 0,-1 0 16,1-4-16,-1-3 0,1-5 15,1-4-15,-1-4 0,1-6 16,-1-33-16,0 30 0,1-1 0,0-3 16,0-7-16,0-4 0,-1-7 15,0-3-15,1-2 0,-2 13 16,-5-13-16,-1-11 0,4 1 15,-1-1-15,-4-9 0,-14-27 16,-2-6-16,5 15 0,3 8 16,0 4-16,1 4 0,-1 5 15,2 4-15,1 5 0,2 1 0,-9 7 16,-12 14-16,5 11 0,7 0 16,2 2-16,4 4 0,2 3 15,4 1-15,3-1 0,2-1 16,4 0-16,4-3 0,2-3 15,4-4-15,4-3 0,1-5 16,2-5-16,2-4 0,1-4 16,3-6-16,3-5 0,12-11 15,3-12-15,-7-3 0,-6-1 0,1-3 16,-9 6-16,-5 5 0,-5 5 16,-5 7-16,-4 9 0,2-4 15,-4 5-15,0 0 0,0 0 16</inkml:trace>
  <inkml:trace contextRef="#ctx0" brushRef="#br0" timeOffset="56243.78">30278 8292 0,'0'0'0,"0"0"0,0 0 0,-9 7 0,-3 2 16,-1 4-16,-5 5 0,3 2 15,-7 9-15,-5 10 0,-3 10 16,-4 8-16,-2 9 0,-1 7 0,1 8 16,2 6-16,3 2 0,5 2 15,6-1-15,7-3 0,5-4 16,7-6-16,6-5 0,4-7 16,5-7-16,3-6 0,3-7 15,0-7-15,3-4 0,0-6 16,1-7-16,28 3 0,-19-19 15,-7-5-15,9-5 0,-16 0 0,-7 1 16,-2 1-16,-5 0 0,-2 2 16,0-1-16,0 1 0,-1 0 15,-1 1-15</inkml:trace>
  <inkml:trace contextRef="#ctx0" brushRef="#br0" timeOffset="56724.75">30596 8610 0,'0'0'16,"0"0"-16,0 0 0,-10-26 0,-1 0 0,-3 3 15,-1 3-15,-3 3 0,-3 5 16,21 12-16,-16-5 0,1 3 16,-3 2-16,0 4 0,15-4 15,-15 9-15,-7 7 0,1 9 16,2 5-16,4 4 0,2 3 0,4 3 15,3 1-15,2 0 0,4 0 16,2-1-16,3-2 0,4 0 16,22 55-16,-10-59 0,-4-16 15,-2-7-15,-1-5 0,2-4 16,-8-2-16,7-1 0,25-18 16,2-18-16,-5-7 0,-14 11 15,0-6-15,-2-2 0,-18 41 0,6-27 16,0 2-16,-1 2 0,-1 3 15,2 3-15,-2 3 0,17-49 16,-14 53-16,-1 6 0,-1 8 16,0 8-16,-3 2 0,0 8 15,-2 24-15,0 10 0,-2 1 16,0 3-16,0 2 0,0 2 16,0-2-16,0-1 0,1-3 15,2-4-15,1-3 0,1-7 0,0-9 16,1 7-16,-1-21 0,-2-10 15,0-4-15,0 0 0,-1-7 16,0 0-16,0 0 0,0 0 16,0 0-16</inkml:trace>
  <inkml:trace contextRef="#ctx0" brushRef="#br0" timeOffset="56879.95">30773 9415 0,'0'0'0,"0"0"0,2 2 0,1 1 0,-3-3 0,0 0 0,0 0 16,9 8-16,-4-5 0,-5-3 16,0 0-16,0 0 0,0 0 15,0 0-15,0 0 0,0 0 16,0 0-16</inkml:trace>
  <inkml:trace contextRef="#ctx0" brushRef="#br0" timeOffset="57385.12">31364 8602 0,'0'0'0,"0"0"0,-10-14 15,0 1-15,-2 0 0,-2 2 16,-4 2-16,-4 4 0,3 3 0,-2 4 16,-3 1-16,-2 5 0,-1 4 15,-1 0-15,1 6 0,1 3 16,0 3-16,4 2 0,20-25 15,-18 26-15,0 5 0,4 0 16,3 1-16,5-2 0,3-1 16,3-3-16,2-4 0,3 1 15,24 30-15,-8-36 0,-2-10 0,0-3 16,-3-5-16,4-2 0,16-10 16,4-12-16,3-9 0,-14 6 15,1-2-15,-1-6 0,-27 35 16,14-27-16,43-80 0,-36 64 15,-3 3-15,-3 6 0,-3 5 16,-1 5-16,-11 24 0,14-23 16,-9 21-16,-2 9 0,-1 8 0,-2 8 15,-2 9-15,0-4 0,-3 19 16,-2 8-16,-2 8 0,-2-1 16,1 7-16,0 2 0,0-1 15,2-5-15,1-5 0,3-5 16,1 7-16,2-13 0,3-8 15,1-8-15,3-8 0,2-9 16,-1-8-16,-3-7 0,1-1 16,-4 0-16,0 0 0,30-16 0,26-75 15,-43 56-15,-3 7 0,-2 4 16,-4 10-16,-1 1 0,-2 5 16,0 3-16,-1 1 0</inkml:trace>
  <inkml:trace contextRef="#ctx0" brushRef="#br0" timeOffset="57679.12">31568 8095 0,'0'0'0,"0"0"0,0 0 0,25 16 0,1 2 0,-4-2 0,3 3 15,2 3-15,3 6 0,2 4 16,2 5-16,0 6 0,1 3 15,0 3-15,-4 0 0,-2 1 16,-4-1-16,-2-1 0,-4-2 0,-4-1 16,-2-2-16,-5-2 0,-4-1 15,-3 0-15,-3 2 0,-5 2 16,-5 3-16,12-45 0,-17 49 16,-7 7-16,-84 102 0,75-112 15,3-3-15,4-6 0,-12 16 16,28-39-16,1-3 0,4-5 15,2-3-15,3-5 0</inkml:trace>
  <inkml:trace contextRef="#ctx0" brushRef="#br0" timeOffset="58774.68">22780 9093 0,'0'0'0,"0"0"0,0 0 0,1 4 0,2 14 16,-2-7-16,-1 5 16,0 6-16,-1-1 0,-1 4 15,0 7-15,-1 5 0,-2 6 0,-1 7 16,-1 4-16,-1 3 0,0 0 15,1-2-15,0 0 0,0-4 16,2-5-16,-1-3 0,1-5 16,5-33-16,-4 28 0,0-1 15,1-5-15,0-8 0,0 4 0,1-15 16,1 1-16,1-9 0,0 0 16,0 0-16,0 0 0,0 0 15,0 0-15,0 0 0</inkml:trace>
  <inkml:trace contextRef="#ctx0" brushRef="#br0" timeOffset="59024.05">22372 9448 0,'0'0'0,"0"0"0,0 0 0,0 0 0,0 0 16,35-6-16,-23 4 0,1 0 16,5-2-16,3 1 0,-21 3 15,17-2-15,4 1 0,3-2 16,1 0-16,-21 3 0,25-3 15,8 0-15,2-1 0,0-1 16,1 1-16,-3-2 0,-2 2 0,9-3 16,-14 2-16,-4 2 0,-4-3 15,-4 4-15,-9 0 0,0 1 16,-2-1-16,-1 1 0,0 0 16</inkml:trace>
  <inkml:trace contextRef="#ctx0" brushRef="#br0" timeOffset="59475.67">20534 8980 0,'0'0'0,"0"0"0,-3 15 0,-3 4 0,1 6 0,-2 1 0,-2 9 0,-1 7 15,10-42-15,-10 45 0,-4 14 16,-3 10-16,-1 6 16,-1 7-16,-1 3 0,3 1 0,0 0 15,3-3-15,1-2 0,3-7 0,2-6 16,0-9-16,3-9 0,2-8 15,0-7-15,2-19 0,1-16 16,0 3-16,-1 13 0,1-16 16</inkml:trace>
  <inkml:trace contextRef="#ctx0" brushRef="#br0" timeOffset="59894.4">20790 9160 0,'0'0'16,"0"0"-16,0 0 0,0 0 0,-4 0 0,-12 0 15,8 5-15,0 6 0,-1 8 16,-2 5-16,-1 7 0,-2 8 16,-1 11-16,0 9 0,2 8 15,1 5-15,2 3 0,4 3 16,4-5-16,5-3 0,4-4 16,5-5-16,3-6 0,5-6 15,4-6-15,3-8 0,-1-8 16,1-6-16,2-4 0,0-8 0,0-4 15,67-22-15,-42-9 0,-11-3 16,-2-5-16,-1-7 0,-3-8 16,-1-7-16,-3-5 0,-4-7 15,-5-3-15,-2-4 0,-5-1 16,-1-3-16,-6 1 0,-3 0 16,-3 6-16,-8 1 0,-3 6 15,-5 5-15,-4 8 0,-4 6 0,-4 8 16,-17-5-16,3 19 0,0 9 15,-3 10-15,-16 6 0,11 9 16,2 6-16,1 8 16,43-24-16,0 0 0,0 0 0,0 0 15,0 0-15,0 0 0,0 0 16,0 0-16,0 0 0,0 0 0,0 0 16,0 0-16</inkml:trace>
  <inkml:trace contextRef="#ctx0" brushRef="#br0" timeOffset="63610.27">23701 11764 0,'0'0'0,"13"-2"0,1-1 0,4-2 0,3 0 0,1-1 16,-1 0-16,1 1 0,2-2 15,1 2-15,1 0 0,0 0 16,1 0-16,-1 2 0,0-1 15,-20 4-15,20-2 0,3-1 0,10 2 16,-15 0-16,-5 0 0,-3 1 16,-4 0-16,-5 0 0,2 0 15,-3 0-15,0 0 0,-2 0 16</inkml:trace>
  <inkml:trace contextRef="#ctx0" brushRef="#br0" timeOffset="63908.3">23841 12117 0,'0'0'0,"0"0"15,0 0-15,23-14 0,3 0 0,-6 3 16,5 0-16,3 0 0,2-1 15,1 1-15,1 1 0,0 1 0,0 2 16,-1 2-16,0 1 0,-31 4 16,31-4-16,2 4 0,0-1 15,11 2-15,-15 2 0,-6-1 16,-1 1-16,-5-1 0,-9-1 16,1 1-16,-1 0 0,-2-1 15,-1 0-15</inkml:trace>
  <inkml:trace contextRef="#ctx0" brushRef="#br0" timeOffset="66428.35">25425 11157 0,'0'0'0,"27"-43"0,2 1 0,4-4 0,5 0 0,2 0 0,2 2 0,4 3 16,1 6-16,0 3 0,-2 7 15,-1 7-15,-1 5 0,0 5 0,-3 2 16,-1 6-16,0 3 0,-1 5 16,-2 2-16,-4 5 0,-2 6 15,-4 7-15,-6 6 0,-3 7 16,-6 6-16,-4 8 0,-4 6 15,-6 9-15,-4 5 0,-5 5 16,-6 1-16,-3 0 0,-5 0 16,-3-1-16,-3-3 0,-2-2 15,-4-5-15,-2-2 0,0-4 0,-3-5 16,0-4-16,0-4 0,-2-5 16,1-5-16,3-5 0,3-6 15,3-5-15,-37 12 0,34-24 16,11-8-16,4-5 0,3-3 15,2-4-15,2-7 0,5-6 16,5-4-16,3-7 0,7-9 16,6-7-16,3-1 0,5-1 0,4 0 15,0 2-15,5 0 0,4 3 16,2 2-16,2 5 0,3 5 16,-3 7-16,12-3 0,-9 11 15,-4 7-15,-3 6 0,-2 6 16,2 5-16,-4 5 0,-3 4 15,-3 5-15,-2 4 0,-3 1 16,-1 1-16,-1 0 0,-1 0 0,2-1 16,-1-1-16,3-1 0,2-1 15,0-5-15,-2-7 0,4 0 16,-12-8-16,-2 0 0,-4-2 16,4 1-16,-7-2 0,4 2 15,-4-2-15,3 0 0,2 1 16</inkml:trace>
  <inkml:trace contextRef="#ctx0" brushRef="#br0" timeOffset="66937.34">26742 11060 0,'0'0'0,"0"0"0,0 0 0,-11 19 0,1 1 0,-1 3 0,5-4 16,-1 2-16,0 6 0,0 5 16,1 4-16,1 5 0,0 5 15,2 2-15,1 2 0,1 0 16,2-1-16,1-1 0,-1-43 16,3 42-16,4 3 0,3-2 15,2-4-15,4-4 0,0-4 16,4-5-16,2-4 0,1-3 15,3-6-15,80 5 0,-49-25 0,-14-5 16,-3-5-16,1-5 0,-3-3 16,-1-6-16,1-5 0,-3-1 15,-2-2-15,-2-3 0,-3-3 16,-5-2-16,-2 0 0,-3-1 16,4-21-16,-12 16 0,-4 2 15,-4 0-15,-5-3 0,-4-1 0,-4 3 16,-5 1-16,-4 3 15,-6 3-15,-3 3 0,-6 4 0,-5 5 16,-3 4-16,-4 4 0,-9 4 16,2 6-16,-2 6 0,1 4 15,27 8-15,1-1 0,-64 21 16,49-12-16,2 0 0,7-2 16,6-1-16,7-1 0,3-4 15,16-8-15,0 0 0,0 0 0,0 0 16,0 0-16,0 0 0,0 0 15</inkml:trace>
  <inkml:trace contextRef="#ctx0" brushRef="#br0" timeOffset="71026.8">20715 10526 0,'0'0'0,"0"0"0,0 0 0,-3 3 0,-7 11 0,5-4 15,0 2-15,-4 17 0,3-12 16,3-7-16,3-10 0,0 0 16,0 0-16,0 0 0,0 0 15,0 0-15,0 0 0</inkml:trace>
  <inkml:trace contextRef="#ctx0" brushRef="#br0" timeOffset="71779.97">22655 10323 0,'0'0'0,"0"0"0,0 0 0,0 0 0,0 0 16,1 5-16,5 18 0,-4-12 15,-2-11-15,0 0 0,0 0 0,0 0 16,0 0-16,0 0 0,0 0 16,0 0-16,0 0 0</inkml:trace>
  <inkml:trace contextRef="#ctx0" brushRef="#br0" timeOffset="72582.97">27079 10335 0,'0'0'0,"0"0"0,0 0 0,0 0 0,-6 0 0,-14 2 15,8-2-15,5 1 0,7-1 16,0 0-16,0 0 0,0 0 0,0 0 15,0 0-15,0 0 0,0 0 16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45:00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14619 13589 0,'0'0'0,"0"0"0,0 0 0,-8-10 0,2-1 0,2-1 0,1-1 15,0 0-15,-1-1 0,-1 0 0,-4 2 16,0 2-16,-2 1 0,-3 0 16,0 5-16,-3-1 0,1 3 15,16 2-15,-13 1 0,0 1 16,-2 2-16,0 0 0,13-2 15,-16 5-15,-8 6 0,0 4 0,-2 3 16,0 3-16,-1 3 0,-79 96 16,73-74-16,9-8 0,3 3 15,2-1-15,3-2 0,5-1 16,4-3-16,2 0 0,5-4 16,3-2-16,4-3 0,3-5 15,1-4-15,1-6 0,2-1 16,1-4-16,2-2 0,-1-1 15,-1-2-15,-3-2 0,4-2 16,12-4-16,7-8 0,0-5 0,-4-3 16,-4 0-16,-1-3 0,0-3 15,-2-2-15,0-1 0,3-9 16,-3 4-16,-1-2 0,3-1 16,-1 0-16,-23 39 0,14-26 15,42-67-15,-35 58 0,-4 3 16,0 3-16,-5 4 0,0 4 15,-3 5-15,-2 5 0,-2 4 0,-1 4 16,0 6-16,-3 1 0,-4 7 16,-3 20-16,2-9 0,0 1 15,-1 5-15,1 1 0,-1-6 16,-3 13-16,0 5 0,-1 3 16,-2 1-16,1 1 0,2-5 15,2-3-15,0-2 0,4-4 16,2-2-16,3-4 0,3-5 15,1-2-15,3-1 0,3-3 0,2-3 16,2-3-16,1-3 0,0-6 16,1 0-16,19-9 0,1-5 15,-7-2-15,-2-2 0,4-6 16,-10 5-16,-3 3 0,-6 3 16,-5 4-16,-7 6 0,2-1 15,-4 2-15,3-1 0,-4 3 0</inkml:trace>
  <inkml:trace contextRef="#ctx0" brushRef="#br0" timeOffset="512.64">15347 13546 0,'0'0'0,"0"0"0,19-3 0,2 1 0,2 1 0,2 1 0,-25 0 16,20 1-16,0 0 0,2 1 15,0 1-15,-20-3 0,20 3 0,6 0 16,-2 2-16,0-2 0,0 1 16,-2 0-16,10 0 0,-14-1 15,-3-1-15,-2 0 0,-4 0 16,-5-2-16,1 1 0,-1 0 15,0-1-15,-2 1 0</inkml:trace>
  <inkml:trace contextRef="#ctx0" brushRef="#br0" timeOffset="788.62">15477 13939 0,'0'0'0,"0"0"0,16 4 16,2 0-16,0 0 0,4-2 16,2 2-16,2-2 0,-26-2 15,17 0-15,3 0 0,-1 0 0,1 0 16,-19 0-16,20 0 0,5-1 16,1 1-16,1-3 0,11-1 15,-15 1-15,-3 0 0,-2-1 16,-4 1-16,-8 1 0,3 0 15,-3 0-15,-1 0 0,-1 1 16</inkml:trace>
  <inkml:trace contextRef="#ctx0" brushRef="#br0" timeOffset="3263.56">17236 12766 0,'0'0'0,"0"0"16,-12 2-16,1 2 0,-1 0 0,-1 2 0,-1 3 0,-3 5 0,4-1 0,-3 3 15,-1 4-15,-3 6 0,-3 6 0,-3 6 16,-3 9-16,-3 6 0,-2 7 15,-1 7-15,0 3 0,0 6 16,1 2-16,2 4 0,3 0 16,3 1-16,4-4 0,5-2 15,4-6-15,6-10 0,4-10 16,10 39-16,5-47 0,0-12 16,4-8-16,1-8 0,9-2 0,-16-10 15,-2-2-15,-1 0 16,-2-1-16,-2 1 0,-1-1 0,3 0 15,1 0-15,1-1 0</inkml:trace>
  <inkml:trace contextRef="#ctx0" brushRef="#br0" timeOffset="3565.45">17146 13600 0,'0'0'0,"0"0"0,19 0 16,3 0-16,1 0 0,3 0 16,-26 0-16,18 0 0,3 0 0,1 0 15,-1-2-15,-18 2 0,21-2 16,5 0-16,1-1 0,-1 1 15,10-4-15,-14 2 0,-3 0 16,-4 1-16,-2-1 0,-9 2 16,1 0-16,0 1 0,-2-1 15,-1 0-15</inkml:trace>
  <inkml:trace contextRef="#ctx0" brushRef="#br0" timeOffset="3827.16">17902 13203 0,'0'0'0,"0"0"0,0 0 0,6 17 0,0 2 16,-2 4-16,-2-1 0,-2 4 15,-1 7-15,-2 8 0,-2 7 16,-3 6-16,-1 6 0,1 1 15,-2 0-15,2-6 0,0-6 16,3-7-16,1-9 0,1 6 0,0-9 16,3-6-16,0-24 0,0 0 15,0 10-15,0-3 0,1-1 16,-1-1-16,0 0 0</inkml:trace>
  <inkml:trace contextRef="#ctx0" brushRef="#br0" timeOffset="4218.96">18195 12883 0,'0'0'0,"0"0"0,28 10 16,2 1-16,-6-1 0,3 2 15,0 1-15,1 0 0,1 3 16,2 1-16,0 4 0,-2 1 0,-1 1 16,-2 1-16,-3 2 0,-3 0 15,-1 2-15,-16-25 0,12 26 16,-1 7-16,-3 3 0,-5 2 16,-4 2-16,-4 6 0,-6 3 15,-3 2-15,-5 0 0,-1 1 16,-4 0-16,-2 0 0,-1-2 15,1-1-15,-1-4 0,0-3 16,4-5-16,-55 89 0,63-112 0,4-6 16,3-5-16,2-1 0,3-5 15,0 0-15,0 0 0,0 0 16,0 0-16</inkml:trace>
  <inkml:trace contextRef="#ctx0" brushRef="#br0" timeOffset="4559.38">19261 13230 0,'0'0'0,"0"0"0,0 0 0,-3 12 0,-1 2 16,0 3-16,0 5 0,1-3 0,-2 6 15,-1 5-15,0 6 0,-2 7 16,-1 6-16,-2 5 0,1 5 16,-1 0-16,1 0 0,2-2 15,1-2-15,2-5 0,2-4 16,2-6-16,0-7 0,1-26 16,2 23-16,1-4 0,1-6 15,1-9-15,-2-5 0,-1-3 16,-1-2-16,35-12 0,7-66 0,-27 35 15,-6 16-15,-2 3 0,-5 11 16,1 1-16,-2 3 0,-1 3 16,0 2-16</inkml:trace>
  <inkml:trace contextRef="#ctx0" brushRef="#br0" timeOffset="4733.09">19530 13253 0,'0'0'0,"0"0"0,0 0 15,-4 2-15,-7 5 0,0 0 0,-1 3 16,-3 2-16,1 0 0,-4 6 15,-3 4-15,-5 6 0,-4 5 16,-5 4-16,-1 5 0,-2 3 16,1 0-16,1 1 0,1-2 15,2-6-15,4-4 0,1-1 16,28-33-16,-24 28 0,3-5 16,6-5-16,15-18 0,-7 8 0,1 0 15,6-8-15,0 0 0</inkml:trace>
  <inkml:trace contextRef="#ctx0" brushRef="#br0" timeOffset="5012.75">18915 13441 0,'0'0'0,"0"0"0,28 18 0,2 0 0,-5-4 15,3 0-15,1 2 0,3 0 16,0-1-16,1 1 0,-1-4 16,-1 1-16,-2-3 0,-1 1 15,-2-1-15,-3-1 0,-17-7 16,15 8-16,4 0 0,-2 1 0,-3 0 16,-2-1-16,5 5 0,-12-8 15,-2 0-15,-1-1 0,-3-2 16,-2-2-16,10 10 0,-6-5 15,-7-7-15,0 0 0</inkml:trace>
  <inkml:trace contextRef="#ctx0" brushRef="#br0" timeOffset="5908.64">20671 13265 0,'0'0'0,"0"0"0,-12-4 0,0 0 0,-1-2 0,-3-1 16,-1-2-16,-2 2 0,-1-1 15,20 8-15,-17-4 0,-1 0 16,-3 3-16,-1 0 0,20 1 16,-23 1-16,-10 6 0,-5 3 15,0 5-15,-1 4 0,0 4 16,1 4-16,0 4 0,2 5 15,2 3-15,3 3 0,2 3 16,4 3-16,3 0 0,4 2 0,6-3 16,-3 107-16,25-94 0,1-21 15,3-10-15,2-7 0,1-6 16,1-9-16,-1-3 0,0-4 16,9-4-16,12-11 0,-2-6 15,-3-2-15,-2-3 0,0-4 16,-1-3-16,2-3 0,-2-4 15,-2-2-15,-1 2 0,-1-2 16,6-14-16,-7 10 0,-2 0 0,0 1 16,-1 2-16,-3 4 0,0 6 15,-4 6-15,-2 6 0,-4 7 16,-1 5-16,-1 7 0,-2 8 16,-1 7-16,-2 5 0,0-16 15,-1 20-15,-6 29 0,0-1 16,1-2-16,-1-2 0,3 0 15,1-1-15,1-3 0,2-2 0,2-3 16,3-2-16,3-4 0,1-6 16,0-5-16,3-5 0,0-3 15,1-4-15,3-1 0,2-2 16,1-5-16,11-6 0,16-14 16,-5-6-16,-3-6 0,-4 0 15,0-2-15,-4 2 0,0 0 0,-10 9 16,-6 5-16,-7 11 0,-4 2 15,-3 5-15,0 0 0,0 0 16</inkml:trace>
  <inkml:trace contextRef="#ctx0" brushRef="#br0" timeOffset="6044.98">21260 13141 0,'0'0'0,"0"0"0,0 0 15,-2 2-15,-2 1 0,-7 7 0,5-2 0,0 3 16,6-11-16,-12 26 0,5-11 15,3-5-15,4-10 0,0 0 16,0 0-16,0 0 0,0 0 16,0 0-16,0 0 0</inkml:trace>
  <inkml:trace contextRef="#ctx0" brushRef="#br0" timeOffset="6313.71">21260 13662 0,'0'0'0,"0"0"0,12 24 0,-2 1 0,1 0 16,0 2-16,-11-27 0,6 20 16,-1 4-16,-3-1 0,-2 5 0,0-27 15,-3 30-15,-5 12 0,-5 6 16,-4 3-16,-4 4 0,-4 1 15,-66 114-15,64-120 0,2-4 16,2-5-16,23-42 0,-15 28 16,3-5-16,10-18 0,-8 13 15,1-3-15</inkml:trace>
  <inkml:trace contextRef="#ctx0" brushRef="#br0" timeOffset="38633.49">7846 13468 0,'0'0'0,"0"0"0,0 0 0,0 0 0,0 0 0,0 0 0,0 0 15,0 0-15,0 0 0,3 2 16,15 20-16,-14-16 0,-1 2 0,1-2 16,1 1-16,1-1 0,1-1 15,3 4-15,-1 2 0,2-1 16,0 1-16,-1 0 0,0-1 16,1 0-16,-11-10 0,7 6 15,0 0-15,0-1 0,1-1 16,0 0-16,0-1 0,1 1 15,-7-4-15,8 3 0,4 1 16,2-1-16,1-1 0,39 3 0,-21-5 16,-3-1-16,-1-2 0,-6 1 15,-3 0-15,0 0 0,-2 1 16,5-2-16,2-1 0,-1-1 16,1 0-16,-1 0 0,-2-2 15,0 0-15,-2 0 0,2 0 16,-2 0-16,0 0 0,-1 0 15,-1-1-15,2 0 0,0 3 16,-3 2-16,3-1 0,1 1 16,0 0-16,1 0 0,-1 0 0,-3 0 15,0 2-15,4 0 0,-3 1 16,-3 1-16,2 1 0,-2 0 16,0 2-16,5 3 0,-2 1 15,-3 1-15,-2 0 0,-2 0 16,1 1-16,-2 3 0,1 2 0,-3-3 15,-2-1-15,-1-1 0,-1-1 16,0 1-16,-1 0 0,0 0 16,0 1-16,-1-2 0,-2-1 15,0-3-15,0 0 0,-1 0 16,0-1-16,0-1 0,0 1 16,-1-2-16,1 1 0,-1-1 15,0 0-15,17 8 0,-8-11 16,-2-4-16,-3 1 0,0-1 15,0-1-15,-2 2 0,0 1 0,0-2 16,-2 4-16,4-5 0,5-10 16,6-6-16,2 1 0,-3 3 15,-1 2-15,-3 4 0,1 0 16,2 1-16,2 1 0,-2 3 16,0 3-16,-3 1 0,2 2 15,3 1-15,0 0 0,12 3 0,5 0 16,-1 1-16,-1 3 0,3 2 15,-2 2-15,1 0 0,0-1 16,0 0-16,3 0 0,0 2 16,1-2-16,0 0 0,1-2 15,1-1-15,2 1 0,1-1 16,0 1-16,0-1 0,1-2 16,-1-1-16,1-1 0,-1-1 15,-1-1-15,-1 1 0,-2-1 0,-1 0 16,-2-2-16,-2 0 0,0-1 15,-2 0-15,-2 1 0,-2-2 16,-3 0-16,-1-1 0,-5 1 16,-3 0-16,-3 1 0,-3-1 15,-2 2-15,-2-1 0,-1 2 16,3-3-16,-7 3 0,8-3 0,-8 3 16,3-1-16,0 0 0,-3 1 15,2-2-15,8-9 0,-11 6 16</inkml:trace>
  <inkml:trace contextRef="#ctx0" brushRef="#br0" timeOffset="40686.01">10653 13629 0,'0'0'0,"0"0"0,0 0 0,4-2 0,-4 2 0,0 0 15,0 0-15,0 0 0,0 0 16,37-9-16,-37 9 0,0 0 0,11-3 16,-11 3-16,7-1 0,-3 0 15,-4 1-15,0 0 0,0 0 16,0 0-16,0 0 0,0 0 15,0 0-15,0 0 0,19-4 16,-19 4-16,0 0 0,0 0 16,0 0-16,0 0 0,0 0 15,8-3-15,-6 3 0,1 0 16,0 0-16,1 2 0,-1-2 0,1 1 16,0 2-16,-2-1 0,-2-2 15,0 0-15,0 0 0,10 7 16,-10-7-16,0 0 0,0 0 15,10 3-15,-10-3 0,0 0 16,8 3-16,-8-3 0,0 0 16,0 0-16,0 0 0,0 0 0,0 0 15,0 0-15,0 0 0,0 0 16,0 0-16,0 0 0,0 0 16,0 0-16,16 3 0,-16-3 15,0 0-15,0 0 0,0 0 16,0 0-16,0 0 0,0 0 15,0 0-15,0 0 0,0 0 16,0 0-16,0 0 0,0 0 0,0 0 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50:33.2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13870 9594 0,'0'0'0,"0"0"0,0 0 0,0 0 0,0 0 0,0 0 0,0 0 15,41-1-15,-31 2 0,2 1 16,3 0-16,-1-2 0,3-1 15,0-1-15,2 1 0,-19 1 16,14-1-16,0 0 0,1-1 16,2 2-16,1-1 0,-12 1 15,12-2-15,6 1 0,2-1 16,-1 0-16,-2 1 0,0-1 16,1 1-16,-2 1 0,-3-2 0,-2 1 15,-3 0-15,-1 1 0,23-2 16,-28 2-16,0 2 0,-2-2 15,-1 0-15,11 4 0,-8-1 16,-6 0-16,-2-1 0,0-1 16,-10 5-16,7-4 0,-1 0 15,-1 1-15,2-3 0,-7 5 16,-20 4-16,-12 2 0,6-4 0,9-3 16,8-1-16,0-2 0,-32 6 15,33-4-15,-1 0 0,1 0 16,0-2-16,1-1 0,2 0 15,1-2-15,2-1 0,2-1 16,-1 0-16,3 0 0,1 1 16,1 0-16,6 3 0,0 0 0,0 0 15,-5-4-15,7 4 0,2 1 16,1-1-16,1 1 0,2 0 16,3 0-16,-11-1 0,23 3 15,-23-3-15,5 0 0,1 0 16,8 2-16,7-2 0,0 1 15,0-1-15,1 0 0,1 0 16,-3-1-16,-2 1 0,-2 0 16,-4 0-16,-1 0 0,1 0 15,-1 1-15,-3-1 0,1 0 0,-2 0 16,-2 0-16,1 2 0,5-1 16,-8-1-16,3 1 0,-3-1 15,2 1-15,-4-1 0,21 6 16,-22-6-16,0 0 0,0 0 15</inkml:trace>
  <inkml:trace contextRef="#ctx0" brushRef="#br0" timeOffset="13628.45">22320 6550 0,'0'0'0,"0"0"0,-5-12 0,-1-1 0,1-1 0,-1 0 15,-1 1-15,0 0 0,-2 1 16,-1-1-16,-1 0 0,-5 1 15,16 12-15,-11-9 0,-3 1 16,1 0-16,-1 0 0,13 8 16,-13-7-16,-4-1 0,0 1 0,0 1 15,1 2-15,1 2 16,3 0-16,-1 2 0,2 0 16,-5 2-16,-1 4 0,-30 26 0,19 3 15,11-3-15,6-3 0,4-2 16,2 1-16,2 2 0,3 1 15,2 1-15,3 0 0,2-3 16,1-1-16,2-3 0,1-3 0,1-3 16,1-3-16,0-2 0,-1-4 15,2-3-15,-3-4 0,1 0 16,-1-2-16,-1-1 0,12-3 16,47-25-16,-46 15 0,-1-2 15,1-3-15,-1 1 0,-2-5 16,-19 22-16,0 0 0,0 0 15,13-23-15,48-95 0,-48 90 16,0 1-16,-1 0 0,-3 2 0,1 3 16,-4 3-16,-2 4 0,0 5 15,-4 10-15,-3-11 0,-4 13 16,-5 5-16,-1 5 16,-2 6-16,1 4 0,-2 3 0,2 5 15,-1 3-15,4 3 0,5-8 16,2 8-16,2-1 0,2-1 15,4-2-15,4-2 0,3-3 16,3-3-16,3-5 0,2-5 0,2-2 16,3-3-16,2-2 0,2-2 15,2-4-15,1-2 0,5-3 16,2 0-16,-3-3 0,-4-1 16,6-3-16,-16 4 0,-7 3 15,-6 0-15,-1 1 0,-5 2 16,1 0-16,-3 1 0,0 0 15,0 0-15</inkml:trace>
  <inkml:trace contextRef="#ctx0" brushRef="#br0" timeOffset="15042.34">23377 6161 0,'0'0'0,"0"0"0,0 0 0,-22 2 0,9 1 0,-2 2 0,-1 2 0,-3 3 16,-1 1-16,3 0 0,17-11 16,-16 11-16,1 1 0,3-2 15,0 1-15,10-9 0,-7 9 0,1 0 16,1-1-16,4-1 0,1-3 16,1-1-16,0-3 0,43 60 15,-26-61-15,4-2 0,-1-3 16,0-1-16,1-4 0,-2-2 15,0-3-15,-2-1 0,-2-2 16,-3 1-16,-10 7 0,-1 9 0,0 0 16,0 0-16,-4-10 0,-1-2 15,-23-45-15,22 47 0,-1 2 16,-3 4-16,0 1 0,-1 6 16,0 3-16,1 2 0,2 3 15,0 1-15,3 1 0,2 0 16,1-1-16,1-2 0,0-1 0,1-9 15,0 0-15,0 0 0,0 0 16,0 0-16,0 0 0,0 0 16,0 0-16</inkml:trace>
  <inkml:trace contextRef="#ctx0" brushRef="#br0" timeOffset="15318.75">23902 5885 0,'0'0'0,"0"0"0,0 0 0,-5 18 16,-1 0-16,-4 2 0,-1 3 16,-1-1-16,-4 5 0,-3 6 15,-5 9-15,-6 6 0,-1 5 16,-3 5-16,-3 4 0,0 2 16,-1 4-16,0 0 0,1 0 15,0 0-15,2-1 0,2-2 16,3-3-16,1-2 0,3-5 0,4-5 15,3-5-15,4-8 0,15-37 16,-12 32-16,12-30 0,-12 53 16,11-45-16,1-10 0,-1 11 15,1-11-15,-1 11 0,1-11 16,0 0-16,0 1 0,0 5 16,3 9-16,-3-15 0</inkml:trace>
  <inkml:trace contextRef="#ctx0" brushRef="#br0" timeOffset="15696.74">23740 6750 0,'0'0'0,"0"0"0,0 0 0,-1 4 0,-5 12 15,4-9-15,-1 2 0,0 1 16,-1 3-16,-1 3 0,0 3 16,1 0-16,1 2 0,1-1 15,2-2-15,3-1 0,4-3 0,1-2 16,2-3-16,1-4 0,3-4 15,3-4-15,3-3 0,0-4 16,2-4-16,-1-1 0,-2-3 16,-1-3-16,-3-1 0,-2-1 15,-3-2-15,-3 1 0,-3-2 16,-5 3-16,-3 1 0,-4 2 16,-3 2-16,-3 3 0,-2 4 0,-4 3 15,-2 4-15,1 2 0,-1 5 16,13 4-16,-1 0 0,3 0 15,0 2-15,1-2 0,6-7 16,-2 10-16,3 0 16,4 32-16,1-37 0,0-2 0,2-2 15,0-1-15,-2 0 0,0-1 16,-6 1-16,0 0 0,0 0 0,0 0 16,0 0-16,0 0 0</inkml:trace>
  <inkml:trace contextRef="#ctx0" brushRef="#br0" timeOffset="15976.83">24316 6349 0,'0'0'0,"0"0"0,0 0 0,0 0 0,0 0 0,0 0 0,0 0 0,4-3 0,1 3 0,23-7 16,-20 6-16,1-2 0,4 2 15,1 0-15,3-1 0,1-1 16,-18 3-16,16-1 0,0-1 16,3 0-16,0 0 0,-17 2 15,17-1-15,8-1 0,1 2 16,-1-1-16,-3 1 0,9 0 0,-17 0 16,1 0-16,-5 0 0,-1 0 15,-5 0-15,0 0 0,-1 0 16,19 1-16,-8-1 0</inkml:trace>
  <inkml:trace contextRef="#ctx0" brushRef="#br0" timeOffset="16222.77">24320 6657 0,'0'0'0,"0"0"0,0 0 0,18-5 0,1-1 16,2 0-16,2 1 0,4-1 15,-27 6-15,20-4 0,2 1 16,-1 1-16,1-1 0,-21 3 16,21-2-16,6 0 0,2 0 0,-3 0 15,14-1-15,-17 1 0,-4 1 16,-2 0-16,-4-1 0,-6 2 16,0-1-16,-2 1 0,0-1 15,-1 0-15</inkml:trace>
  <inkml:trace contextRef="#ctx0" brushRef="#br0" timeOffset="16972.74">25377 6021 0,'0'0'0,"0"0"0,0 0 0,0 0 0,2 5 16,4 15-16,-3-9 0,0 3 16,2 3-16,-2 2 0,-1 5 15,-2-24-15,1 19 0,0 2 16,-2 4-16,0 2 0,1-23 15,-1 26-15,0 10 0,-1 4 16,0 1-16,1 0 0,1-2 0,0 1 16,1-2-16,-1 0 0,1-3 15,0-2-15,1-2 0,-1-4 16,1-3-16,-1-4 0,0-3 16,2 24-16,-2-36 0,-1-2 15,0-7-15,0 0 0,0 0 16,1 8-16,0-1 0,-1-14 0,1-6 15,-1 8-15,0-3 0,1 8 16,-1-8-16,6-35 0,11-39 16,-3 27-16,-2 18 0,-2 5 15,0 2-15,4 0 0,2 2 16,4 1-16,0-1 0,1 3 16,1 3-16,3 2 0,0 3 15,-1 2-15,2 3 0,3 3 16,-1 3-16,-1 3 0,-2 3 0,6 3 15,1 2-15,-2 3 0,-2 4 16,-1 1-16,0 4 0,-3 3 16,-2 1-16,-3 1 0,-6 1 15,-3 1-15,-2 0 0,-5-1 16,-3-1-16,-2 3 0,-7 4 16,-2-2-16,-6-3 0,-2-2 15,-5-2-15,-3-1 0,-4-1 0,-3-2 16,-3 1-16,-2-2 0,-2-2 15,2-3-15,0-1 0,2-3 16,1-3-16,3-1 0,3-2 16,0-3-16,1-1 0,5-1 15,-6-3-15,16 3 0,6 2 16,2 1-16,1 0 0,3 1 16,-2 0-16,2-1 0,2 2 15,0 0-15</inkml:trace>
  <inkml:trace contextRef="#ctx0" brushRef="#br0" timeOffset="29877.01">22418 7768 0,'0'0'0,"0"0"0,-6-14 0,-2-1 0,3 1 0,-1 0 16,-3 0-16,-2 0 0,-3 2 16,-4-1-16,18 13 0,-13-7 15,-4-1-15,0 1 0,-1 0 16,16 7-16,-17-5 0,-6-1 15,-2 2-15,0 3 0,0 0 16,2 2-16,0 2 0,0 2 16,3 2-16,1 4 0,4 2 0,-19 43 15,22-14-15,9-8 0,5-4 16,3 2-16,5 3 0,4-3 16,2-3-16,3-1 0,1-5 15,2-3-15,2-5 0,0-3 16,1-3-16,-2-5 0,-3-3 15,5-4-15,26-12 0,-24 4 0,-3-3 16,1-2-16,-3-4 0,-1-3 16,-7 7-16,-12 16 0,11-20 15,37-71-15,-33 61 0,-2-1 16,-3 2-16,-2 1 0,-3 1 16,-1 4-16,-3 4 0,-1 5 15,-3 3-15,0 7 0,-2 6 16,0 6-16,5-8 0,0 0 0,-4 20 15,-10 70-15,12-61 16,3 1-16,1-1 0,1 0 0,3-1 16,-3-10-16,5 7 0,4 3 15,4-3-15,4-2 0,4-2 16,5-1-16,4-2 0,1-3 16,8 1-16,-14-6 0,-4-2 15,-8-5-15,-7 0 0,-5-2 16,1 0-16,-2 0 0,0 0 0,-3-1 15</inkml:trace>
  <inkml:trace contextRef="#ctx0" brushRef="#br0" timeOffset="34038.93">23709 7804 0,'0'0'0,"0"0"0,-8-21 0,-2 1 0,1 0 0,-1 2 0,-2 0 0,0 1 0,-2 2 15,0 3-15,-2 1 0,16 11 16,-10-5-16,0 2 0,-1 0 15,1 3-15,1 0 0,-2 1 16,1 2-16,5-1 0,-12 5 16,-4 8-16,1 2 0,5 0 15,2 2-15,2 1 0,3 0 0,1 0 16,0 32-16,7-36 0,1-5 16,3 3-16,27 21 0,-17-31 15,0-2-15,2-4 0,0-3 16,3-2-16,-1-3 0,1-6 15,-2-2-15,-2-1 0,0 0 16,-3 0-16,-4-1 0,-2 2 16,-4 0-16,-4 1 0,-2 0 0,-2 0 15,-3 2-15,-2 3 0,-1 3 16,0 3-16,-1 3 0,2 3 16,0 1-16,0 2 0,2 2 15,3 2-15,3 0 0,4 2 16,4 0-16,4 2 0,6-4 15,2-2-15,1-2 0,-2-1 16,0-2-16,-4-1 0,-2-1 0,-10 2 16,0 0-16,0 0 0,0 0 15,0 0-15</inkml:trace>
  <inkml:trace contextRef="#ctx0" brushRef="#br0" timeOffset="34275.21">24265 7249 0,'0'0'0,"0"0"0,3 10 0,-1 2 0,-2 3 0,-4 8 16,-2-1-16,-5 6 0,-3 8 0,-5 7 15,-5 10-15,-5 6 0,-1 5 16,-3 4-16,-1 4 16,2 0-16,1 0 0,5-3 0,2-3 15,6-7-15,6-8 0,4-8 16,3-7-16,3-5 0,1 6 0,2-6 15,1-6-15,1-6 0,-3-19 16,0 0-16,6 20 0,-4-12 16,0-4-16,1-1 0</inkml:trace>
  <inkml:trace contextRef="#ctx0" brushRef="#br0" timeOffset="34648.17">24290 7803 0,'0'0'0,"0"0"0,-7 28 0,3 0 0,0 2 16,0 0-16,4-30 0,-2 20 15,1 0-15,1 0 0,1-2 16,1 0-16,-1-12 0,2 9 16,1 3-16,2-3 0,0-4 15,0-3-15,-2-3 0,-1-2 16,2-1-16,100-60 0,-90 35 0,1-4 15,-2-3-15,-1-1 16,-4-2-16,-3 0 0,-4 3 0,-5 1 16,-4 7-16,-3 4 0,-3 5 15,0 5-15,1 13 0,12-5 16,-54 30-16,32-12 0,1 2 16,3 3-16,1 2 0,4 3 15,1-2-15,4 0 0,5-12 0,1 2 16,2-7-16,2 12 0,1-8 15,-1-6-15,0 0 0,-1-3 16,0-1-16,1-1 0,-1 1 16,0-1-16,0 1 0</inkml:trace>
  <inkml:trace contextRef="#ctx0" brushRef="#br0" timeOffset="35335.86">25182 7233 0,'0'0'0,"0"0"0,0 0 0,0 0 15,0 0-15,0 0 0,0 0 16,-14 34-16,11-25 0,1 3 16,-1 4-16,-1 4 0,0-2 15,-1 5-15,-3 4 0,1 6 16,-1 5-16,-2 2 0,2 3 0,1-1 16,1-1-16,1-2 0,0-3 15,5-34-15,-4 31 0,2 3 16,0-3-16,0-3 0,1-5 15,1-5-15,0-4 0,0-4 16,0-2-16,0-2 0,1-2 16,0 15-16,1-14 0,-1-7 15,-1-1-15,6-19 0,-2 6 16,9-25-16,4-19 0,-4 13 0,-2 9 16,1 3-16,0 2 0,2 5 15,0 2-15,2 3 0,0 4 16,1 2-16,-2 4 0,1 2 15,-1 3-15,0 1 0,-1 1 16,-3 3-16,-6 1 0,13 5 16,12 11-16,-5 5 0,-7-1 15,-5 0-15,-3 0 0,0 2 0,-4-1 16,-2-1-16,-3-3 0,-1-6 16,-4 9-16,-8 5 0,-6 0 15,-5-3-15,-1-3 0,1-3 16,-1 0-16,-2 0 0,-2-2 15,-1-2-15,0-1 0,1 0 16,3-2-16,3-2 0,2-3 16,5-2-16,10-2 0,-4 0 0,3-2 15,3 1-15,-4-1 0,-3-3 16,5 0-16,-2-9 0,8 9 16,0 3-16,1-2 0,1 0 15,0 1-15,0 0 0</inkml:trace>
  <inkml:trace contextRef="#ctx0" brushRef="#br0" timeOffset="36034.06">25979 7789 0,'0'0'0,"0"0"0,0 0 0,5 0 0,8 1 0,-1 1 0,2-2 15,4 0-15,3 3 0,4-1 0,-25-2 16,20 3-16,2-1 0,2 0 16,3 0-16,-25-2 0,28 1 15,10 1-15,7-1 0,3 0 16,3-1-16,4-2 0,3 0 16,3-1-16,2 0 0,1-1 15,2 0-15,0 0 0,1 1 16,-2-1-16,-1 1 0,-2 0 15,144-1-15,-134 4 0,-25 0 16,-7 0-16,-8-1 0,-6 0 0,-9-1 16,-4-1-16,-8 2 0,0-1 15,-3 0-15,-2 1 0,0 0 16,-2 1-16,3-4 0,-24-11 16,-27 4-16,-8 3 0,10 2 15,5 1-15,1 0 0,2 1 16,1-1-16,3-1 0,2 0 0,5 0 15,3 0-15,4 1 0,6 1 16,4 1-16,1 0 0,5 0 16,1 3-16,3 0 0,-7-5 15,4 0-15,10 1 0,-3 1 16,2 3-16,0-1 0,23-2 16,40 2-16,-6 3 0,-15 3 15,-8 0-15,-6 1 0,-2 1 16,-4 3-16,-5 4 0,-4 2 0,-6 1 15,-4-2-15,-6-3 0,-2 0 16,-5 6-16,-18 25 0,-8-6 16,0-5-16,-3-1 0,-4 1 15,1-2-15,-2-1 0,0 2 16,1 0-16,3-1 0,3-2 16,-6 11-16,15-12 0,6-4 15,9-5-15,5-7 0,1-9 16,1 18-16,2-8 0,2-1 0,0-3 15,-4-8-15,0 0 0,0 0 16,0 0-16,0 0 0,1 1 16</inkml:trace>
  <inkml:trace contextRef="#ctx0" brushRef="#br0" timeOffset="36666.91">28734 7690 0,'0'0'0,"0"0"0,-7-9 0,2 0 0,-2 0 0,0-1 16,-4 0-16,-3 1 0,-3 0 16,-3 0-16,20 9 0,-17-5 15,-3 1-15,-2 0 0,0 2 0,20 2 16,-21-2-16,-8 2 0,-3 2 15,-2 1-15,0 3 0,2 3 16,1 0-16,2 2 0,2 3 16,2 2-16,2 1 0,3 3 15,2 1-15,-22 53 0,30-36 0,8-12 16,3-3-16,3 0 16,4 5-16,7-2 0,1-5 15,1-4-15,0-3 0,1-4 0,0-2 16,1-3-16,0-1 0,-2-2 15,-2-3-15,12-2 0,7-5 16,-3-2-16,-2-3 0,-1-2 16,-2 0-16,0-2 0,9-8 15,-9 4-15,-1-2 0,2-3 16,-1-1-16,-24 27 0,0 0 0,10-18 16,-10 18-16,11-16 0,-11 16 15,0 0-15,0 0 0,0 0 16,0 0-16,0 0 0,11-8 15,60-47-15,-66 57 0,-3 3 16,-2 3-16,-3 6 0,-2 2 16,3-9-16,-5 16 0,-3 7 15,2 4-15,2 2 0,3-2 16,2 0-16,3-1 0,4 0 0,4-1 16,4-3-16,4-2 0,7-3 15,5-5-15,6-4 0,5-3 16,6-3-16,3-3 0,4-3 15,4-3-15,3-2 0,5-2 16,-14 0-16,-7 0 0,-9 0 16,-8 0-16,-18 3 0,-3 0 0,-2-1 15,-5 2-15,0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52:03.3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4T14:52:40.736"/>
    </inkml:context>
  </inkml:definitions>
  <inkml:trace contextRef="#ctx0" brushRef="#br0">24609 13540 0,'0'0'0,"0"0"0,1 3 0,2 9 0,-1-3 0,1 3 0,-1 1 15,2 3-15,-1 5 0,0 1 16,-3-22-16,2 17 0,0 2 16,0 0-16,0 1 0,-2-18 15,3 18-15,0 6 0,1 3 0,2-1 16,-1-1-16,-1 0 0,1-2 16,-1-2-16,0 1 0,0-2 15,1-2-15,-2-2 0,0-2 16,1 0-16,-1-3 0,6 21 15,-8-31-15,3 9 0,-4-11 0,2 6 16,-2-7-16,3 7 0,-3-7 16,0 0-16,0 0 0,0 0 15,0 0-15,0 0 0,0 0 16,0 0-16,0 0 0,0 0 16,0 0-16</inkml:trace>
  <inkml:trace contextRef="#ctx0" brushRef="#br0" timeOffset="269.95">24673 13310 0,'0'0'0,"0"0"0,0 0 0,0 0 0,0 0 16,0 0-16,0 0 0,0 0 15,0 0-15,0 0 0,0 0 16,0 0-16,0 0 0,0 0 16,0 0-16</inkml:trace>
  <inkml:trace contextRef="#ctx0" brushRef="#br0" timeOffset="780.17">24952 13411 0,'0'0'0,"0"0"0,0 0 15,7 12-15,1 2 0,0 2 16,1 3-16,0 4 0,-9-23 0,4 17 15,0 5-15,0 2 0,-1 2 16,-3-25-16,3 27 0,0 5 16,0 0-16,-1-1 0,-1-2 15,0-3-15,0-4 0,-1-3 16,0-5-16,2-2 0,-2-5 16,0-2-16,0-6 0,0 0 15,-2 19-15,1-12 0,-1-21 0,1 8 16,0-1-16,-2-104 0,3 82 15,2-4-15,1-3 0,2-4 16,-1 1-16,2-2 0,2 1 16,-1 1-16,3 2 0,0 4 15,2 5-15,-2 10 0,2 1 16,2 2-16,-1 1 0,2 4 16,1 3-16,-3 3 0,0 2 0,-4 2 15,12 6-15,11 14 0,-7 2 16,-8 1-16,-1 0 0,-2 3 15,1 1-15,-3 0 0,-2 2 16,0 0-16,-3 1 0,-1-1 16,-1-3-16,-2 0 0,-2-4 15,-2 0-15,1-9 0,-1-4 16,0-1-16,0-4 0,1 0 0,-1-1 16,1 1-16,-1-2 0,0 2 15</inkml:trace>
  <inkml:trace contextRef="#ctx0" brushRef="#br0" timeOffset="1310.33">25576 13125 0,'0'0'0,"13"31"0,0 2 0,-3-4 0,-2 3 0,-1 3 15,-1 5-15,-1 3 0,2 1 16,-3 2-16,1-2 0,-1 1 15,0-2-15,1-1 0,0-3 16,0-2-16,-4-32 0,3 28 16,1 1-16,0-3 0,-1-5 15,1-4-15,-3-5 0,0-6 0,-1-3 16,0-3-16,0-3 0,-1 11 16,-1-10-16,0-3 0,-17-36 15,-7-35-15,10 12 0,2 14 16,3-1-16,1 0 0,-2-11 15,3 10-15,3-2 0,1 5 16,2-1-16,4 4 0,3 2 16,3 3-16,3 3 0,1 2 15,1 2-15,3 3 0,1 3 0,1 2 16,-4 7-16,5 0 0,2 3 16,1 2-16,-1 3 0,-1 4 15,-3 1-15,3 3 0,0 4 16,0 6-16,-2 5 0,-6 1 15,-3 0-15,-3 2 0,-3 4 16,-3 2-16,-4 6 0,-4 6 16,-1-4-16,-2 0 0,0-2 0,-3 0 15,0-2-15,-1 0 0,1-4 16,-1-3-16,0-5 0,1-4 16,3-7-16,7-5 0,1-1 15,-5-1-15,-3-3 0,9 2 16,-6-3-16,-4-5 0,5 1 15,5 5-15,0-1 0,0 1 16,0 0-16,0-1 0</inkml:trace>
  <inkml:trace contextRef="#ctx0" brushRef="#br0" timeOffset="1594.31">26153 12407 0,'0'0'0,"0"0"0,0 0 0,12 36 0,-3-5 0,0 3 0,0 2 16,1 3-16,-2 5 0,1 2 15,1 5-15,-1 2 0,0 0 16,1 1-16,-2-1 0,0-3 16,-1-2-16,1-3 0,-1-2 15,0-7-15,-7-34 0,7 28 16,1 0-16,2 6 0,-4-18 0,0-4 15,-3-5-15,0-3 0,0-3 16,5 10-16,-2-10 0,-6-3 16,0 0-16</inkml:trace>
  <inkml:trace contextRef="#ctx0" brushRef="#br0" timeOffset="2090.21">26711 12684 0,'0'0'0,"0"0"0,0 0 0,-6-7 0,-2 1 16,-4-1-16,0 0 0,-1 1 16,-2 1-16,0 2 0,-1 2 15,0 3-15,-2 4 0,2 4 16,3 1-16,0 2 0,0 5 16,3 3-16,0 4 0,0 5 15,1 2-15,2 3 0,2 2 16,2-2-16,1-28 0,1 30 0,4 5 15,0 0-15,3-3 0,2-5 16,2-4-16,33 27 0,-18-41 16,-8-9-16,-5-6 0,-11-1 15,10 0-15,12-11 0,7-17 16,-7-5-16,-4 2 0,0-12 16,-10 8-16,-2-3 0,-1-2 15,0-2-15,-2-1 0,-4 25 16,0 1-16,0 0 0,0 4 0,0 1 15,0-35-15,0 47 0,2-15 16,-2 15-16,1 7 0,1 7 16,1 2-16,0 5 0,5 18 15,1 7-15,1 1 0,0 0 16,3-1-16,1-4 0,3-5 16,-1-6-16,2-5 0,0-7 15,1-6-15,0-6 0,-4-7 0,3-4 16,15-16-16,-17 6 0,-5 2 15,-3 2-15,-3 3 0,-3 4 16,0-1-16,0 2 0,0-2 16,-2 3-16</inkml:trace>
  <inkml:trace contextRef="#ctx0" brushRef="#br0" timeOffset="2605.57">27258 12448 0,'0'0'0,"0"0"0,0 0 0,-7 11 0,1-1 0,-1 3 0,3 1 0,1 2 0,0 5 16,3-21-16,-2 18 0,1 2 16,1 1-16,1 2 0,-1-20 15,1 22-15,2 5 0,1 3 16,1-2-16,3-3 0,1-2 0,1-2 16,2-4-16,1-1 0,2-4 15,-1-4-15,2-1 0,-2-4 16,1-1-16,38-6 0,-11-9 15,-10-5-15,-5-2 0,-4-3 16,-3-2-16,-1-3 0,-2-2 16,0-2-16,-4-2 0,0-2 15,-4-2-15,-2 1 0,-3-1 16,-2 3-16,-2 1 0,-2 0 0,-2 2 16,-2 3-16,-1 4 0,-3 3 15,1 4-15,1 7 0,0 2 16,3 4-16,2 0 0,0 2 15,2 0-15,-65 56 0,60-42 16,-4 10-16,5 6 0,2 3 16,3 2-16,3 0 0,2 0 15,5-1-15,2-4 0,3-3 16,2-5-16,3-5 0,0-5 0,3-2 16,1-4-16,0-4 0,0-2 15,7-4-15,2-3 0,1-4 16,-4-5-16,-3-3 0,-3-1 15,5-5-15,-11 7 0,-5 4 16,-3 4-16,-6 4 0,-2 4 16,1-1-16,-2 1 0,-1 2 0,0 0 15</inkml:trace>
  <inkml:trace contextRef="#ctx0" brushRef="#br0" timeOffset="3099.9">26276 13976 0,'0'0'0,"0"0"0,0 33 0,1 4 0,1-8 0,2 5 0,3 5 0,1 4 15,1 4-15,4 3 0,-1 1 16,0-1-16,2-3 0,-2-5 16,1-4-16,-2-6 0,0-7 15,1-4-15,-12-20 0,11 15 16,1-4-16,-3-4 0,-3-6 15,-2-1-15,-2-1 0,4 0 0,6-3 16,19-33-16,20-123 0,-35 84 16,-10 22-16,-4 4 0,-2 0 15,-5 1-15,-5-7 0,-3 13 16,-4 4-16,-4 6 0,-3 5 16,0 7-16,-2 6 0,12 17 15,2 2-15,12-5 0,-64 32 16,44-17-16,2 1 0,1 2 15,3-1-15,2-1 0,3-3 0,2-2 16,1-2-16,6-9 0,0 0 16,0 0-16,0 0 0,0 0 15,0 0-15</inkml:trace>
  <inkml:trace contextRef="#ctx0" brushRef="#br0" timeOffset="3576.9">26636 13809 0,'24'44'0,"1"5"0,1 6 0,1 7 16,4 3-16,1 2 0,-4 5 15,-6 0-15,-4-1 0,0-1 16,-1-8-16,-17-62 0,13 50 16,-13-50-16,0 0 0,11 39 15,0-10-15,-3-5 0,-2-7 16,-6-17-16,4 13 0,-4-13 0,7 19 15,-5-13-15,-2-1 16,-7-7-16,4-1 0,-1-2 0,-27-37 16,-27-47-16,24 32 0,6 6 15,1 0-15,1-6 0,-1-7 16,4 3-16,3 0 0,4 2 16,16 59-16,-20-103 0,24 83 15,9-36-15,-2 19 0,2 2 16,4 2-16,3 1 0,-2 7 0,9-2 15,3 5-15,3 3 0,3 4 16,2 4-16,0 5 0,-2 4 16,-1 5-16,-2 7 0,-4 2 15,-5 4-15,-5 4 0,-5 1 16,-5 3-16,-4 4 0,-5 1 16,-2 5-16,-4 4 0,-3-1 15,-2 1-15,-2-1 0,-1 0 0,-3-5 16,-1-3-16,-4 1 0,7-10 15,3-6-15,5-7 0,2-2 16,2-3-16,2 0 0,1-2 16,0 0-16,0 0 0</inkml:trace>
  <inkml:trace contextRef="#ctx0" brushRef="#br0" timeOffset="4012.03">27313 13959 0,'0'0'0,"0"0"0,22-6 0,-1 0 0,1-1 0,0-3 0,-1-2 0,-1-3 0,-20 15 0,13-11 0,-1-1 16,-2 0-16,-1-1 0,-2 0 15,-5 10-15,3-12 0,0-3 16,-2-1-16,-2-2 0,-2 0 15,-3-9-15,-4 0 0,-2 2 16,-1 4-16,-2 2 0,-1 3 16,1 4-16,-2 3 0,-26 0 15,33 12-15,0 2 0,-8 7 16,-23 52-16,35-35 0,2 6 0,7-8 16,1 4-16,16 67 0,-9-48 15,1-1-15,3-3 0,1-4 16,-3-11-16,5-1 0,-1-5 15,1-6-15,0-5 0,-3-6 16,-5-5-16,9-7 0,9-16 16,-5-7-16,-1-5 0,-10 11 0,-1 2 15,-5 5-15,-2 6 0,-5 7 16,1 0-16,-1 1 0,1-2 16,-2 5-16</inkml:trace>
  <inkml:trace contextRef="#ctx0" brushRef="#br0" timeOffset="4354.45">27717 13464 0,'0'0'0,"0"0"0,20 45 0,-2-3 0,1 3 0,-2-1 15,2 0-15,-2-3 0,-3-3 16,-2-4-16,-12-34 0,12 30 16,-12-30-16,10 25 0,-8-20 15,6 16-15,1-1 0,-3-2 16,-2-7-16,-4-11 0,5 13 15,-4-7-15,-3-1 0,-6-13 16,5 4-16,-2-3 0,4 5 16,-76-119-16,59 87 0,-1-4 15,10 13-15,-1 2 0,3-4 16,-22-74-16,20 62 0,1 4 0,1 3 16,5 4-16,5 5 0,5 3 15,3 2-15,3 2 0,6-1 16,-4 7-16,9-5 0,4-1 15,-1 1-15,6-5 0,-13 8 16,-4 1-16,-6 5 0,-5 2 0,-3 2 16,-1 1-16,-2 1 0,0 0 15,0 0-15</inkml:trace>
  <inkml:trace contextRef="#ctx0" brushRef="#br0" timeOffset="4885.57">28247 13130 0,'0'0'16,"0"0"-16,0 0 0,-16 5 0,0 1 0,0 1 16,-2 3-16,0 3 0,1 5 15,5 0-15,0 3 0,2 4 16,1 2-16,0 5 0,3 3 16,2 2-16,2 0 0,1 0 15,2 1-15,-1-36 0,3 34 16,3 5-16,2-5 0,3-4 0,0-5 15,2-5-15,0-5 0,-1-5 16,0-4-16,25-4 0,-20-11 16,2-7-16,-4-7 0,-5-2 15,-2-4-15,-3-1 0,-2-5 16,0-20-16,-7 16 0,-1-3 16,-3-2-16,-2-2 0,-3 1 15,0 0-15,-1 3 0,4 5 16,0 6-16,2 6 0,8 23 15,-8-23-15,8 23 0,2 7 0,3 8 16,4 4-16,1 8 0,0-1 16,6 14-16,1 5 0,3 1 15,1 1-15,-1-2 0,1-3 16,0-3-16,0-2 0,1-5 16,0-6-16,-1-8 0,-1-7 15,-2-8-15,-7-4 0,17-9 16,4-18-16,-8-6 0,-4-1 0,-3-6 15,-1-5-15,-2-4 0,-3-4 16,0-4-16,-4 6 0,0-14 16,-2 18-16,-2 9 0,0 9 15,-2 10-15,-1 15 0,1-2 16,-1 7-16,0 0 0,0 0 16</inkml:trace>
  <inkml:trace contextRef="#ctx0" brushRef="#br0" timeOffset="5103.39">28594 12505 0,'0'0'0,"0"0"0,0 0 0,12 32 0,1 2 0,-1-2 16,0 7-16,0 6 0,2 6 16,0 5-16,2 5 0,-1 2 15,1 1-15,-2 1 0,1-4 16,-3-3-16,1-3 0,-1-5 16,-1-6-16,-1-5 0,-1-5 0,-1-4 15,1-7-15,-3-3 0,0-4 16,-6-16-16,4 12 0,-2-8 15,12 15-15,-13-22 0,0-3 16,-1-1-16,-1-2 0,0 4 16,1 0-16,-2-3 0,0 0 15,1 1-15</inkml:trace>
  <inkml:trace contextRef="#ctx0" brushRef="#br0" timeOffset="5610.11">28651 13096 0,'0'0'0,"0"0"0,23-9 0,0-1 16,3-1-16,-6 3 0,3 0 15,1-3-15,0 1 0,0-2 16,0 2-16,0-1 0,0-1 0,-3 1 16,-20 11-16,20-11 0,2-1 15,-2 0-15,-3 1 0,-1 0 16,-4 2-16,-3 2 0,-1 0 15,-4 2-15,-1 1 0,-4 4 16,0 0-16,10-8 0,-3 7 16,-11 13-16,2-8 0,1 2 15,0-2-15,-3 15 0,0 43 16,2 14-16,4-22 0,1-9 0,2-7 16,2-4-16,2-2 0,1-3 15,3-7-15,1-4 0,1-3 16,-2-7-16,-2-2 0,-1-3 15,-1-3-15,-3 0 0,11-1 16,16-15-16,-4-13 0,-8 1 16,-2-3-16,-4 1 0,-3-2 15,-3-4-15,-4 0 0,-3-3 16,-3-1-16,-2-3 0,-3 0 0,-5 2 16,-4 3-16,-1 5 0,-4 6 15,0 6-15,0 6 0,-2 5 16,2 7-16,5 3 0,-8 7 15,-4 8-15,6 3 0,3 0 16,4-3-16,2-2 0,0 2 16,8-10-16,-1 1 0,3-4 0,-1 3 15,3-5-15,-3 4 0,3-4 16,0 0-16,0 0 0</inkml:trace>
  <inkml:trace contextRef="#ctx0" brushRef="#br0" timeOffset="5969.52">29500 12696 0,'0'0'0,"0"0"0,10 37 0,-2-5 0,2 0 0,0 0 0,-1 1 0,0 1 0,-2-1 16,0-1-16,-2-3 0,-1-3 16,1-1-16,-5-25 0,3 21 15,-1 2-15,0-5 0,0-5 16,-2-4-16,1-4 0,-1 0 15,0-1-15,0-3 0,0 4 16,0 0-16,-14-25 0,-11-78 0,19 69 16,0-5-16,6 34 0,1-30 15,0-89-15,0 71 0,2 4 16,2 3-16,0 6 0,2 5 16,2 6-16,4 5 0,-6 12 15,6-4-15,6 3 0,2-1 16,3 3-16,1 1 0,0 1 15,-1 0-15,2-1 0,7-3 16,-18 6-16,-4-1 0,-3 1 0,-3 1 16,-2 0-16,0 1 0,0-2 15,0 2-15,0-1 0</inkml:trace>
  <inkml:trace contextRef="#ctx0" brushRef="#br0" timeOffset="6367.12">30168 12224 0,'0'0'0,"0"0"0,-22 9 0,-1 0 0,-1 3 15,2 0-15,-2 2 0,24-14 16,-16 12-16,2 1 0,0 0 16,4 1-16,1-2 0,8-9 15,-5 11-15,1-1 0,4-2 16,1-5-16,5 14 0,13 15 15,7-5-15,0-6 0,2-1 0,2-2 16,1 2-16,2 1 0,0 0 16,-1 1-16,69 65 0,-67-53 15,-11-10-15,-6-4 0,-3-2 16,-4-3-16,-4-2 0,-2-3 16,-2-3-16,-1-5 0,-1 6 15,-7 10-15,-10 1 0,-2-8 16,-3-5-16,-2-4 0,-3-4 0,-8-6 15,-7-8-15,1-5 0,-2-5 16,10 3-16,5 1 0,5 3 16,6 2-16,10 9 0,3 0 15,1 2-15,1 0 0,3 3 16</inkml:trace>
  <inkml:trace contextRef="#ctx0" brushRef="#br0" timeOffset="9633.98">27541 2995 0,'0'0'0,"0"0"0,0 0 0,-20 1 0,0 2 0,1 1 0,2 1 15,0 3-15,2-1 0,1 2 0,3 3 16,2-1-16,2 3 0,2 0 15,4-1-15,4 0 0,6-2 16,6-4-16,6-2 0,5-2 16,4-3-16,3 0 0,-5 0 15,1 0-15,0 1 0,3 1 16,-5 2-16,0 0 0,-2 3 16,29 13-16,-28-4 0,-11-1 0,-6-2 15,-5-4-15,-2-1 0,-1-1 16,-1-2-16,-3 12 0,-11 14 15,-5-6-15,1-7 0,1-5 16,0-1-16,-3-3 0,5-3 16,6-5-16,5 1 0,-9-1 15,0-1-15,3 0 0,10 0 16,0 0-16,0 0 0,0 0 0,0 0 16,-1-1-16</inkml:trace>
  <inkml:trace contextRef="#ctx0" brushRef="#br0" timeOffset="9876.54">27896 2736 0,'0'0'0,"0"0"0,0 0 16,7 14-16,1 2 0,2 1 0,1 4 15,2 2-15,-3-4 0,1 2 16,0 1-16,2 1 0,-1 0 15,1 1-15,-2-1 0,0 0 16,0-1-16,-11-21 0,10 20 16,0 3-16,0-2 0,2 7 0,-5-11 15,0-4-15,-3-3 0,-1-3 16,-1-5-16,0 3 0,-1-2 16,1 0-16,3 11 0</inkml:trace>
  <inkml:trace contextRef="#ctx0" brushRef="#br0" timeOffset="10403.94">27857 3062 0,'0'0'0,"0"0"0,0 0 0,14-11 16,1 1-16,2-1 0,3-1 0,3-1 15,-3 3-15,1-2 0,3 0 16,-1-2-16,2 1 0,-1-1 16,-1 1-16,-2 1 0,0 0 15,-2-1-15,-15 10 0,12-8 16,2-1-16,-5 2 0,-3 1 15,-4 4-15,-2 0 0,-1 2 16,-1 1-16,0-1 0,-1 2 16,1-1-16,1-3 0,-11 13 0,1 3 15,3-3-15,-4 6 0,-4 13 16,1 3-16,6-9 0,1-5 16,4-5-16,0-4 0,0 4 15,5 8-15,1 1 0,0-7 16,-2-6-16,-1-2 0,-1-3 15,0 2-15,0-3 0,0 1 16,1 0-16,-3-2 0,4 2 0,22-11 16,-22 6-16,-1-1 0,-2 3 15,3-4-15,3-10 0,0-11 16,-2 0-16,-3 9 0,-2 8 16,1 2-16,-1 1 0,0 1 15,0 1-15,0 1 0,0 3 16,0 0-16,0-12 0,3 7 15,1 14-15,1 2 0,-3-8 0,0 2 16,1-1-16,0 1 0,6 7 16,8 6-16,7 2 0,-1-6 15,-6-5-15,-2-5 0,-3-1 16,-7-2-16,4-1 0,-6 0 16,5 0-16,2 0 0,-4-1 15,-1 0-15,-1 1 0,-1-1 16,1 0-16,-1 1 0</inkml:trace>
  <inkml:trace contextRef="#ctx0" brushRef="#br0" timeOffset="10641.23">28495 2693 0,'0'0'0,"0"0"0,0 0 0,2 10 0,0 1 16,0 3-16,2 1 0,0 1 16,3 3-16,1 1 0,4-1 15,1 1-15,-13-20 0,9 12 16,2-1-16,-1-1 0,0 0 0,2-3 15,-9-5-15,8 4 0,3-2 16,-4-3-16,-3 0 0,0-2 16,21-3-16,-5-4 0,-7 0 15,-6 1-15,-1 0 0,-4 4 16,13-16-16,-14 14 0,-4 4 16,4-4-16</inkml:trace>
  <inkml:trace contextRef="#ctx0" brushRef="#br0" timeOffset="11105.12">28701 2180 0,'0'0'0,"5"19"15,1 2-15,1 2 0,0 0 16,0-4-16,-1 2 0,2 1 16,0 2-16,0 0 0,0 1 15,0-1-15,1 0 0,-1-2 0,-7-17 16,7 17-16,0 2 0,-1 0 15,-1-3-15,-1-2 0,-1-4 16,-1-3-16,-1-3 0,-2-9 16,4 15-16,-4-15 0,0 0 15,3 8-15,5-10 0,-7-2 16,8-23-16,0-2 0,4-12 16,4-2-16,-2 10 0,1 4 0,-3 4 15,-1 5-15,0 3 0,-4 2 16,-1 4-16,-1 3 0,-1 3 15,-2 1-15,-1 2 0,-1 2 16,1-2-16,1 0 0,4 11 16,-6-4-16,-1 1 0,0 1 15,-1 4-15,-2 24 0,-4 14 16,2-14-16,3-11 0,2-7 16,1-5-16,2 3 0,3 0 0,4-4 15,6-4-15,3-3 0,7-3 16,12-6-16,4-2 0,-3-3 15,6-2-15,-18 3 0,-3 2 16,-6 0-16,-7 3 0,-7 3 16,0 0-16,0 0 0,1-1 15,-5 2-15</inkml:trace>
  <inkml:trace contextRef="#ctx1" brushRef="#br0">926 11846 0,'0'0'0,"0"0"0,0 0 0,-39-13 0,6 3 0,-1-1 0,-3-1 15,-2-1-15,-2-2 0,-4 1 16,-2-1-16,-3 0 0,-2-1 16,-3 0-16,-6-1 0,-2 0 15,-2-1-15,-1 2 0,7 0 0,4 4 16,3 1-16,19 2 0,33 9 16,0 0-16,0 0 0,0 0 15,0 0-15,0 0 0,0 0 16,0 0-16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53:45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886 942 0,'0'0'0,"0"0"0,0 0 0,0 0 0,2 7 0,5 21 16,-6-17-16,0 2 0,-1 1 15,-1 5-15,1-19 16,-1 17-16,1 3 0,-1 4 0,0 5 16,1-25-16,-1 30 0,-1 12 15,0 5-15,1 2 0,-1 2 16,1 0-16,-1 0 0,1-2 16,0 0-16,1-3 0,0-3 0,0-2 15,1-3-15,1-5 0,0-3 16,1-5-16,0-4 0,12 23 15,-13-43-15,7 5 0,-4-7 16,-1-1-16,1-3 0,5-3 16,0-3-16,14-20 0,-6-3 15,-9 16-15,-7 8 0,1 0 0,-1 1 16,0 1-16,0 0 0</inkml:trace>
  <inkml:trace contextRef="#ctx0" brushRef="#br0" timeOffset="569.23">1575 941 0,'0'0'0,"0"0"0,-8 3 0,-2 0 15,-2 2-15,0 5 0,-1 2 16,0 6-16,3-1 0,-2 2 15,0 3-15,-2 2 0,-1 5 16,-1 1-16,0 2 0,0 2 16,1 0-16,1 0 0,2-1 15,12-32-15,-10 31 0,2 6 16,4 0-16,2-1 0,5 0 0,2 0 16,5-2-16,0-3 0,3-4 15,0-1-15,45 40 0,-24-42 16,-9-11-16,-4-4 0,1-4 15,2-1-15,0-4 0,1-3 16,8-6-16,0-2 0,-2-5 16,0-5-16,-2-3 0,0-4 15,-3-4-15,-2-3 0,-2-2 0,-1-2 16,-2 0-16,2-1 0,-3 2 16,0-2-16,-2 3 0,-4 2 15,-5-1-15,-4 0 0,-2 0 16,-3 0-16,-3-2 0,-2 0 15,-1 3-15,-4 0 0,0 2 16,-1 5-16,3 2 0,0 5 16,-2 2-16,0 4 0,-2 1 15,-17-6-15,11 12 0,-4 2 0,-3 1 16,-3 4-16,-1 1 0,15 5 16,16-6-16,-16 9 0,1 4 15,-54 40-15,49-37 0,2 1 16,3 0-16,2-1 0,5-1 15,2-2-15,3-2 0,1-2 16,2-9-16,0 0 0,0 0 0,0 0 16,0 0-16,0 0 0</inkml:trace>
  <inkml:trace contextRef="#ctx0" brushRef="#br0" timeOffset="2443.92">728 2717 0,'0'0'0,"0"0"0,0 0 0,0 0 0,-1 3 0,1 3 15,-1 21-15,0-16 0,-2 3 16,1 3-16,2-17 0,-2 15 15,-1 6-15,1 5 0,-1 4 0,3-28 16,-3 34-16,-1 14 0,1 5 16,0 3-16,0 0 0,-2 2 15,2 0-15,0-5 0,1-1 16,-1-2-16,1-5 0,1-3 16,1-5-16,1-5 0,-1-4 15,1-6-15,0-7 0,2 11 16,-2-23-16,0-4 0,0 3 0,1-3 15,-1-2-15,0-1 0,0-1 16,-1 1-16,1 0 0,-1 2 16,0 0-16,0 0 0</inkml:trace>
  <inkml:trace contextRef="#ctx0" brushRef="#br0" timeOffset="2972.09">1017 2834 0,'0'0'0,"0"0"0,-4 16 0,-1 1 16,0 1-16,-1 2 0,0 3 15,2-3-15,1 5 0,-1 3 16,1 4-16,1 2 0,0 2 16,2 1-16,0 1 0,1 1 15,1 0-15,-1-32 0,2 30 0,3 6 16,2-4-16,2-2 0,0-3 15,1-3-15,2-4 0,1-4 16,1-6-16,-1-1 0,38 5 16,-31-20-16,5-5 0,12-12 15,-5-7-15,-3-2 0,-4-3 16,2-5-16,-1-5 0,-2-3 16,-1-2-16,-2 1 0,-3 0 0,-2 0 15,-5 0-15,-3 0 0,-3 2 16,-4 0-16,-4 0 0,-3 2 15,-1 3-15,-3 5 0,-2 3 16,-4-1-16,-2 1 0,-3 2 16,-1 0-16,-2 4 0,1 5 15,-12-4-15,6 9 0,-1 4 16,-3 1-16,-2 3 0,-3 6 16,1 3-16,0 2 0,-1 5 0,2 1 15,3 3-15,3 2 0,4 0 16,3 2-16,5 0 0,3 0 15,4 1-15,4 0 0,3 0 16,4-1-16,1-3 0,2-4 16,1-2-16,-1-3 0,0-2 15,-4-7-15,0 0 0,0 0 16,0 0-16,0 0 0</inkml:trace>
  <inkml:trace contextRef="#ctx0" brushRef="#br0" timeOffset="3284.93">1731 3368 0,'0'0'0,"0"0"0,0 0 0,0 0 0,0 0 0,0 0 16,0 0-16,0 0 0,0 0 16,0 0-16,0 0 0,0 0 0,-2-2 15,0-2-15,-14-24 0,16 28 16,-5-11-16,3 4 0,2 7 16,0 0-16,0 0 0,0 0 15,0 0-15,0 0 0,0 0 16,0 0-16</inkml:trace>
  <inkml:trace contextRef="#ctx0" brushRef="#br0" timeOffset="3798.26">1987 2649 0,'0'0'0,"0"0"0,-9 10 0,0-1 15,-1 1-15,-1 6 0,0 3 0,3-2 16,-2 3-16,1 5 0,0 2 16,0 3-16,0 1 0,2 2 15,1 2-15,1 0 0,1 0 16,3-31-16,-1 30 0,1 5 15,2 0-15,3-1 0,3-1 16,1-4-16,2-2 0,4-3 0,-1-5 16,3-3-16,0-3 0,44 7 15,-30-23-15,-2-4 0,4-8 16,0-4-16,-3-3 0,-1-6 16,-1-4-16,0-5 0,-1-8 15,-4-4-15,-3-1 0,-4-4 16,-1-1-16,-3 3 0,-2-14 15,-4 16-15,-4 4 0,-3 4 16,-6 4-16,-2 6 0,-2 4 0,-12-5 16,4 15-16,-2 3 0,-3 5 15,-4 3-15,10 9 0,-1 1 16,-50 18-16,35-12 0,2-2 16,3-1-16,4-3 0,7-1 15,3-2-15,5-2 0,11-2 16,0 0-16,0 0 0,0 0 0,0 0 15</inkml:trace>
  <inkml:trace contextRef="#ctx0" brushRef="#br0" timeOffset="23208.18">3167 16990 0,'0'0'0,"0"0"0,0 0 0,0 0 0,0 0 0,0 0 0,-4-3 0,-22-14 15,19 16-15,-4 0 0,-2 0 16,-6 0-16,-3 2 0,3 0 16,-5 0-16,-4 3 0,-2 1 15,-3 1-15,0 1 0,-1 1 16,1 1-16,2 1 0,3-1 15,24-7-15,-23 9 0,0 0 16,2 3-16,6 0 0,2-1 0,6 0 16,4-1-16,2-2 0,3-1 15,1-4-15,13 30 0,38 14 16,-4-20-16,-8-11 0,-2-4 16,1-2-16,4 1 0,0-1 15,0 2-15,0 1 0,-2 1 16,-3 2-16,-3 1 0,-5-1 0,-3 2 15,-4-1-15,-5 1 0,-4-1 16,-5-2-16,-2-2 0,-4-4 16,0-1-16,-3 5 0,-9 13 15,-10 2-15,-2-6 0,-1-5 16,0-2-16,-4-1 0,0-3 16,-2-1-16,0-3 0,1-3 15,2-1-15,1-3 0,4 0 16,6-2-16,5 0 0,1-1 0,2-1 15,0-1-15,2-1 0,3 2 16,0-2-16,2 4 0,-3-7 16,1 4-16,2-1 0,0 0 15,0 1-15,1-1 0</inkml:trace>
  <inkml:trace contextRef="#ctx0" brushRef="#br0" timeOffset="23706.25">3651 17242 0,'0'0'0,"0"0"0,0 0 0,0 0 0,-5-1 16,-10-5-16,7 3 0,-2 0 16,-1 1-16,-2 0 0,-4 3 0,-2 3 15,-1 4-15,20-8 0,-15 8 16,0 1-16,-1 1 0,3-1 15,12-8-15,-14 10 0,0 4 16,-1 1-16,2 2 0,2-1 16,2 1-16,4 0 0,1-1 15,3 0-15,1-3 0,2 1 16,4 9-16,7 5 0,5-6 16,48 29-16,-24-31 0,-10-9 0,-3-4 15,0-4-15,0-2 0,-3-2 16,2-4-16,-2-3 0,0-4 15,-4-2-15,-3-3 0,-3-1 16,-3-4-16,3-16 0,-10 10 16,-3-3-16,-4 0 0,-3-3 15,-4 0-15,-4-3 0,-3 1 16,-5 0-16,-2 2 0,-3-1 0,0 3 16,0 4-16,1 1 0,8 9 15,0-1-15,2 4 0,5 4 16,10 10-16,0 0 0,-20-20 15,24 21-15,2 2 0,1 1 16,0 0-16,-1 0 0,1-1 16,-7-3-16,0 0 0,0 0 15,0 0-15,0 0 0</inkml:trace>
  <inkml:trace contextRef="#ctx0" brushRef="#br0" timeOffset="24266.65">3929 17113 0,'0'0'0,"0"0"0,0 0 0,0 0 0,0 0 0,0 0 0,0 0 16,-3 30-16,2-21 0,2 2 16,-1 1-16,2 4 0,-1 2 15,1 3-15,-2-21 0,2 17 16,0 2-16,0 2 0,0 1 0,-2-19 16,2 20-16,2 7 0,-1 0 15,1 0-15,0-1 0,0-4 16,-1-3-16,-1-3 0,0-2 15,-1-6-15,0-4 0,-1-7 16,0 12-16,1-6 0,-1-2 16,-1 0-16,-14-27 0,-16-72 0,25 68 15,0-4-15,0-4 0,0-2 16,5 13-16,-4-45 0,3 24 16,0 1-16,2 1 0,1 2 15,2 2-15,2 4 0,1 3 16,-1 13-16,3-1 0,3 2 15,0 4-15,2 5 0,1 3 16,0 5-16,1 1 0,15 6 0,8 11 16,-5 3-16,-3 0 0,-3 2 15,-2 3-15,-3-1 0,-1 0 16,-4-1-16,-5-3 0,-3-2 16,-4-1-16,-2-4 0,-2-6 15,-1-1-15,-1 3 0,-5 7 16,-31 25-16,21-34 0,-3-2 15,-1-2-15,-3-4 0,-1-2 16,-1-4-16,0-1 0,2-3 16,16 2-16,-13-20 0,8 10 0,3 1 15,4 1-15,1 3 0,2 3 16,2 2-16,0 9 0,0 0 16,0 0-16,0 0 0,0 0 15</inkml:trace>
  <inkml:trace contextRef="#ctx0" brushRef="#br0" timeOffset="24609.18">4910 16955 0,'0'0'0,"0"0"0,0 0 0,-4 1 0,-7 3 0,3-1 0,-4 1 0,-1-1 16,-4 3-16,-3 1 0,3-2 15,-1 4-15,-3 2 0,-1 0 16,-1 4-16,0 2 0,-1 2 16,1 2-16,1 3 0,3 1 15,17-23-15,-16 25 0,2 6 16,1 3-16,5 1 0,4 1 0,2 0 15,4-1-15,5 0 0,5 8 16,-1-14-16,3-3 0,37 51 16,-42-71-16,-2-4 0,0 0 15,-2-1-15,0 0 0,-1-2 16</inkml:trace>
  <inkml:trace contextRef="#ctx0" brushRef="#br0" timeOffset="25042.12">4906 17265 0,'0'0'0,"0"0"0,0 11 0,-1 3 0,0 1 15,0 3-15,2 3 0,0 2 16,1 1-16,-2-24 0,1 17 16,0-2-16,-1-1 0,1-1 15,-1-1-15,0-2 0,0-1 0,-8 33 16,5-42-16,0-3 0,0-4 15,0-2-15,1-4 0,0-3 16,1-4-16,2 5 0,-1 15 16,0 0-16,4-23 0,14-85 15,-11 80-15,0 3 0,-1 2 0,1 4 16,0 4-16,1 3 16,-1 4-16,1 3 0,0 7 0,2 5 15,0 2-15,1 5 16,3 4-16,-1 5 0,-1-4 0,3 10 15,1 5-15,-1 1 0,0 0 16,-2 0-16,0-4 0,-3-4 16,-2-4-16,-2-6 0,-3-6 15,0-5-15,-3-6 0,0 0 16,5 14-16,-2-9 0,-1-3 0,0-2 16,-1-2-16,0-1 0,0 0 15,-1 1-15,0 0 0,0-1 16,0 3-16</inkml:trace>
  <inkml:trace contextRef="#ctx0" brushRef="#br0" timeOffset="25414.51">5281 17265 0,'0'0'0,"0"0"0,0 0 16,6 12-16,-2 2 0,1 0 0,0 1 16,1 2-16,2 0 0,-1 2 15,1 0-15,1 1 0,-9-20 16,7 12-16,-1 0 0,-1-1 15,1-2-15,-1 0 0,0-1 16,1-1-16,-1-1 0,0-2 16,0 0-16,0-1 0,-1-1 15,2 0-15,22-13 0,-23 7 16,39-58-16,-38 46 0,1-1 0,-3 1 16,0 1-16,-2 1 0,-1 2 15,-1 2-15,0 10 0,-3-13 16,0 11-16,0 2 0,0 4 15,-2 3-15,5-7 0,-3 23 16,3-23-16,-1 11 0,2 2 16,3 21-16,6 9 0,1-8 0,0-5 15,2-2-15,-1-5 0,2-4 16,-2-5-16,-2-4 0,3-2 16,-10-7-16,4 2 0,5 0 15,-2-2-15,-6-1 0,-4 0 16,0 0-16,0 0 0,0 0 15</inkml:trace>
  <inkml:trace contextRef="#ctx0" brushRef="#br0" timeOffset="25989.23">5643 17273 0,'0'0'16,"0"0"-16,0 0 0,1 4 0,0 11 0,1-2 16,-1 1-16,3 1 0,-2 0 15,1 3-15,0 1 0,0-1 16,2-3-16,-1-1 0,0-3 15,0-2-15,-4-9 0,7 9 16,-5-8-16,1-5 0,0-4 16,1-3-16,0-3 0,0-1 0,1-4 15,3-3-15,-1 1 0,1-1 16,3 0-16,-1-1 0,2 0 16,1 2-16,-3 3 0,1 6 15,0 2-15,-2 7 0,-1 5 16,2 3-16,-2 6 0,-8-11 15,5 9-15,4 13 0,3 9 16,-3 2-16,-3-5 0,0-2 16,0-1-16,-3-2 0,0-4 0,-1-6 15,-1-4-15,-1-5 0,1 2 16,-1-6-16,0 6 0,0 0 16,0-1-16,-5-3 0,1-10 15,-8-39-15,9 30 0,3 17 16,0-7-16,0-4 0,1-10 15,3-6-15,4 2 0,0 6 0,1 4 16,-1 6-16,2 3 0,-4 4 16,-2 1-16,1 1 0,0 0 15,25 12-15,22 38 0,-22-8 16,-10-10-16,-5-1 0,-1-1 16,-4-1-16,-1-1 0,-2-5 15,-1-4-15,-3-7 0,-1-4 16,-2-8-16,0 0 0,4 14 15,-3-11-15,0-2 0,0-1 0,1-2 16,0-3-16,0-1 0,-1-1 16,1-2-16,-1 5 0,-1 0 15,1 0-15,0-1 0,-1 0 16</inkml:trace>
  <inkml:trace contextRef="#ctx0" brushRef="#br0" timeOffset="26285.88">6249 16875 0,'0'0'0,"0"0"0,20 2 0,-1 1 0,2 3 0,3 3 0,-7 0 0,4 3 0,0 2 15,1 4-15,1 3 0,1 3 16,0 2-16,-1 3 0,0 2 16,-2 2-16,-2 0 0,-2 3 15,-3 0-15,-12-31 0,11 31 16,-3 6-16,-3 0 0,-3 1 0,-4-1 15,-4 1-15,-3-1 0,-3-3 16,-3-2-16,-50 66 0,31-66 16,8-14-16,0-7 0,1-2 15,2-5-15,3-2 0,4-5 16,7 0-16,2-2 0,2 1 16,2-1-16,-6-1 0,1 1 0,1-2 15,2 2-15,0-1 0,1 0 16,0 0-16,0 0 0,0-1 15,2 2-15</inkml:trace>
  <inkml:trace contextRef="#ctx0" brushRef="#br0" timeOffset="27020.1">6844 17380 0,'0'0'0,"0"0"0,10-2 0,0 0 0,1 0 0,4 0 0,0-3 0,4 0 0,3-1 16,-22 6-16,16-2 0,3 0 16,0 0-16,2 0 0,-19 2 15,21-1-15,8-2 0,2 1 16,2 0-16,-1-1 0,1 1 0,-1 0 16,0 0-16,0 0 0,-1-1 15,-1 1-15,-2-2 0,-2 2 16,-2-1-16,-1 0 0,38-5 15,-40 5-15,-7 0 0,-6 2 16,-4 0-16,0 0 0,-3 1 16,1-1-16,-1 0 0,1 0 15,0 0-15,-6-12 0,-1 10 16,0 0-16,-5-2 0,-23-11 0,-33-12 16,18 9-16,13 6 0,6 1 15,3 1-15,2 1 0,5 1 16,1 1-16,6 3 0,3 0 15,3 3-15,-1 0 0,5 2 16,0 0-16,-10-7 0,7 4 16,4 2-16,1 0 0,17 4 0,-8-2 15,13 3-15,20 2 16,1 1-16,-9-2 0,-6 1 0,-2 1 16,-3 1-16,-5-2 0,-3 1 15,-4 1-15,-2-1 0,-3 2 16,-1 1-16,-3-2 0,-3-3 15,2 4-15,-3 2 0,0-1 16,-5 13-16,-7 8 0,-3-7 16,3-7-16,0-5 0,1-2 0,1-2 15,3-4-15,2 0 0,1-2 16,4-2-16,0 0 0,0 0 16,0 0-16,0 0 0,0 0 15,0 0-15,0 0 0,0 0 16,0 0-16,0 0 0</inkml:trace>
  <inkml:trace contextRef="#ctx0" brushRef="#br0" timeOffset="27633.58">7787 17015 0,'0'0'0,"0"0"0,10-3 0,1 0 0,2 0 16,0-1-16,4 1 0,0 0 15,3 1-15,2 0 0,-22 2 16,16-2-16,1 0 0,-1 1 16,1-1-16,1 0 0,-14 1 0,14-1 15,4-1-15,0 0 0,-3-1 16,0 2-16,-1-2 0,-4 1 16,-2 0-16,-1 1 0,-3 0 15,-1 0-15,-1 1 0,15-5 16,-5 1-16,-9 3 0,-7 2 0,5-1 15,-5 1-15,1 1 16,-1-1-16,1 2 0,-1 16 0,0-13 16,-1 22-16,1-20 0,-1 8 15,2 28-15,4 26 0,0-12 16,1-11-16,-1-3 0,1-2 16,0-1-16,0 1 0,2 0 15,-2-2-15,-1-3 0,-1-3 16,-1-2-16,0-2 0,-1-4 0,0-2 15,0-6-15,-2-5 0,1-3 16,1-1-16,-1-3 0,0 0 16,0 0-16,0 0 0,-1-5 15,2 11-15,-2-11 0,0 0 16,0 0-16,0 0 0,0 0 16,0 0-16</inkml:trace>
  <inkml:trace contextRef="#ctx0" brushRef="#br0" timeOffset="27831.94">8478 17706 0,'0'0'0,"0"0"0,0 0 0,0 0 0,0 0 0,0 0 0,0 0 16,0 0-16,0 0 0,0 0 15,30-9-15,-19 6 0,-11 3 16,0 0-16,0 0 0,0 0 16,0 0-16,0 0 0,0 0 15,0 0-15,0 0 0</inkml:trace>
  <inkml:trace contextRef="#ctx0" brushRef="#br0" timeOffset="28331.46">9016 17470 0,'0'0'0,"-2"-20"16,0-1-16,-5 0 0,-1-2 0,-3 0 15,-1 6-15,-1-1 0,-3 1 16,0 0-16,-3 1 0,1 2 15,-2 1-15,0 3 0,0 0 16,18 9-16,-19-8 0,-2 3 16,0 2-16,2 3 0,1 2 15,-5 4-15,1 5 0,2 5 0,4 1 16,3 5-16,-10 63 0,22-32 16,6-9-16,4 0 0,5 0 15,4 3-15,4-1 0,4 1 16,-2-8-16,4-1 0,7 3 15,-2-10-15,1-5 0,1-6 16,1-4-16,2-5 0,-1-3 16,-1-5-16,0-4 0,1-4 15,-3-4-15,-3-5 0,-4-6 16,-4-7-16,-2-12 0,-11 3 0,-4-3 16,-8-5-16,-6-3 0,-6-1 15,-8-2-15,-6-1 0,-5 0 16,-5 1-16,-3 2 0,-2 2 15,-1 5-15,3 3 0,3 6 16,7 7-16,6 6 0,8 7 16,12 7-16,7 6 0,0 0 0,0 0 15,0 0-15</inkml:trace>
  <inkml:trace contextRef="#ctx0" brushRef="#br0" timeOffset="33038.44">8129 15655 0,'0'0'0,"0"0"0,5 10 0,-1 2 0,-1 1 16,-1 3-16,0 3 0,-2 1 0,2 3 15,-2 0-15,-2 0 0,2-3 16,0-2-16,0-18 0,0 18 16,3-16-16,-2-5 0,1-3 15,0 0-15,-1 0 0,0 0 16,0 0-16,-1 6 0,0 0 15,0 0-15</inkml:trace>
  <inkml:trace contextRef="#ctx0" brushRef="#br0" timeOffset="33188.25">8108 15513 0,'0'0'0,"0"0"0,0 0 16,-3 2-16,-8 5 0,11-7 0,0 0 15,0 0-15,-13 12 0,6-5 16,7-7-16,0 0 0,0 0 15,0 0-15,0 0 0,0 0 0,0 0 16,0 0-16</inkml:trace>
  <inkml:trace contextRef="#ctx0" brushRef="#br0" timeOffset="33821.55">8254 15491 0,'0'0'0,"0"0"0,0 0 0,2 19 0,0 0 16,1 2-16,0 1 0,0 0 15,-3-22-15,1 17 0,1-1 16,0 0-16,-1-1 0,0-1 0,-1 0 16,1-3-16,-1 0 0,1-1 15,-1-2-15,0 0 0,0-8 16,0 0-16,0 0 0,0 0 16,0 0-16,0 0 0,0 32 15,-1-41-15,1-1 0,0-4 16,1-3-16,0 1 0,1-2 15,1 1-15,1 1 0,-1 0 16,1 2-16,0 3 0,2 4 0,0 3 16,0 3-16,1 2 0,0 2 15,2 4-15,0 2 0,-9-9 16,3 6-16,5 8 0,4 7 16,-3 3-16,-1-3 0,1-3 15,-3-4-15,1-3 0,-1-4 16,-1-3-16,-1-1 0,-2-3 0,2 2 15,1-2-15,2-2 0,17-15 16,21-49-16,-19 17 0,-10 13 16,-4 4-16,-3 0 0,0 1 15,-3-1-15,-2 0 0,-1 1 16,0 0-16,0 2 0,-1 3 16,0 6-16,-1 7 0,1 4 15,-1 2-15,-1 3 0,1 0 16,-1 4-16,0-9 0,-1-1 0,1 10 15,0 0-15,-1 2 0,-1 22 16,2-15-16,-1 6 0,1 32 16,0 22-16,1-13 0,-1-13 15,3-4-15,-1-3 0,2-2 16,0-4-16,1-3 0,2-4 16,1-4-16,-2-4 0,-1-6 15,-2-4-15,0-2 0,-2-2 0,4 4 16,2 0-16,5-3 0,-9-4 15,0-2-15,-2 2 0,0-2 16,0 0-16,-1 0 0,1 1 16</inkml:trace>
  <inkml:trace contextRef="#ctx0" brushRef="#br0" timeOffset="34037.49">8522 15632 0,'0'0'0,"0"0"0,0 0 0,12-7 0,3 0 0,1-1 0,3-2 0,1-1 16,3-1-16,-23 12 0,17-9 15,-2-1-15,0 1 0,-1-1 16,-14 10-16,19-12 0,-5 1 0,-1 4 16,-4 0-16,-5 4 0,1-1 15,-1 1-15,0 0 0,-1 1 16</inkml:trace>
  <inkml:trace contextRef="#ctx0" brushRef="#br0" timeOffset="86588.48">25031 13803 0,'0'0'0,"0"0"0,-1 5 0,1 11 0,-2-3 15,0 2-15,-3 7 0,2-2 16,-1 5-16,-2 7 0,-1 7 16,-4 7-16,-1 8 0,-3 10 15,-3 6-15,-1 7 0,0 6 16,-2 6-16,0 6 0,1 6 0,-1 4 15,1 5-15,2 3 0,1 2 16,0 3-16,0 1 0,1 1 16,0 2-16,2-1 0,-1 1 15,2-1-15,0-1 0,3-2 16,1-2-16,1-3 0,2-4 16,2-3-16,1-3 0,1-7 15,1-6-15,1-7 0,3-10 16,-1-10-16,2-10 0,3 19 0,-2-46 15,-2-14-15,-1-5 0,2 2 16,-2-6-16,2 0 0,-3-3 16,1-3-16,0 0 0,-1-1 15,0-1-15</inkml:trace>
  <inkml:trace contextRef="#ctx0" brushRef="#br0" timeOffset="87506.99">24921 13828 0,'0'0'0,"0"0"0,-7-13 0,7 13 0,-10-21 0,10 21 0,-2-15 15,5 9-15,3 4 0,2 2 16,2 3-16,5 1 0,1 1 16,4 2-16,4 0 0,-24-7 15,20 5-15,1 0 0,4-1 16,3-1-16,-27-3 0,30 4 16,10-1-16,6 0 0,5 1 15,0 0-15,4 0 0,3 0 0,191 8 16,-185-11-16,3-1 0,4 1 15,1-1-15,5-1 0,1 0 16,4-1-16,0-1 0,2 1 16,2-1-16,1 0 0,1 0 15,0-1-15,0 1 0,0 0 16,-2-1-16,0 1 0,-1 0 16,-1 1-16,-1-2 0,-2 1 0,0-2 15,-2 1-15,-2 1 0,-3-1 16,-4 1-16,-5 0 0,-2 0 15,-4 0-15,-3-1 0,34-3 16,-33 2-16,-10 0 0,-3 0 16,-4 3-16,-3-1 0,-4 3 15,-3-1-15,-5 2 0,-2-1 16,-6 3-16,-1-2 0,-6 1 0,-1-1 16,-3 1-16,-1-1 0,-1 0 15,0 0-15,1 1 0,-3-1 16,1 1-16,0 1 0,-1-2 15,0 2-15,0 1 0,-1 2 16,0 1-16,-1 2 0,-3 8 16,-17 55-16,-21 34 0,17-47 15,6-18-15,3-4 0,-1 1 16,0 3-16,0 3 0,0 1 0,-1 5 16,1 5-16,-1-2 0,3 2 15,-1 0-15,2 4 0,0 0 16,0 1-16,-1 1 0,0 3 15,1 3-15,1 2 0,0 2 16,2 2-16,0 0 0,-2 2 16,3 0-16,-2 2 0,0-2 0,-1 1 15,0 1-15,-1 1 0,1-1 16,0 2-16,-1 0 0,2 0 16,-1 0-16,1-1 0,0-2 15,2-2-15,-2-2 0,2-2 16,-1 0-16,-1-3 0,0 0 15,1-4-15,-1-1 0,1-1 16,1-2-16,-1-2 0,0-3 16,-6 38-16,6-37 0,-1-7 0,0-5 15,-1-5-15,-3 2 0,4-15 16,3-7-16,1-7 0,4-6 16,2-5-16,0 0 0,0 0 15,0 0-15,0 0 0</inkml:trace>
  <inkml:trace contextRef="#ctx0" brushRef="#br0" timeOffset="88274.71">24744 17133 0,'0'0'0,"0"0"0,5 4 0,4 7 0,-1-4 0,3 1 16,1 1-16,1-1 0,3-1 16,1 1-16,3 1 0,-20-9 15,16 6-15,1 1 0,2-1 16,1 0-16,-18-5 0,21 6 16,7 1-16,4-1 0,2 0 15,5-1-15,1-1 0,3-1 16,1-1-16,3 0 0,2 0 0,2-2 15,2-1-15,3 0 0,179-6 16,-176 5-16,0 1 0,2 1 16,3 0-16,0 1 0,1-2 15,1 0-15,2-1 0,0 0 16,1 0-16,0-1 0,2 0 16,-1 0-16,-1 0 0,0-1 15,-3 1-15,-1 0 0,-1 0 16,-3 1-16,-2-1 0,-2 2 0,80-2 15,-72 4-15,-9-1 0,-5 2 16,-2 1-16,-2 0 0,-4 1 16,1 0-16,-4 1 0,-5-1 15,-5-1-15,5 2 0,-19-3 16,-8-2-16,-2 0 0,-3 1 16,-3-2-16,-2 0 0,0 0 15,0 0-15,0 0 0</inkml:trace>
  <inkml:trace contextRef="#ctx0" brushRef="#br0" timeOffset="90461.74">26549 13955 0,'0'0'0,"0"0"0,-11-12 16,-2 1-16,1 0 0,-4 1 0,0 1 16,-3 2-16,-2 2 0,21 5 15,-16-1-15,-3 2 0,0 0 16,-4 3-16,19-3 0,-22 4 16,-9 5-16,-4 2 0,-3 3 0,1 2 15,-3 3-15,-1 3 0,0 2 16,-2 3-16,1 1 0,-3 5 15,1 0-15,1 4 0,-1 1 16,1 2-16,-1 3 0,1 2 16,0 2-16,2 3 0,0 3 15,3 1-15,1 2 0,0 4 16,3 0-16,1 2 0,2 1 16,3 3-16,2 0 0,2 2 0,2 1 15,4 0-15,3 1 0,1 2 16,5-1-16,2-1 0,5-1 15,2-1-15,3-1 0,3 4 16,3-2-16,4-1 0,4-3 16,3 1-16,4-3 0,3-2 15,4-1-15,2-1 0,3-2 16,3-1-16,3-3 0,3-3 0,4-2 16,2-3-16,3-2 0,2-1 15,1-3-15,4-2 0,3-3 16,1-2-16,3-2 0,2-3 15,4-1-15,0-3 0,2-3 16,3-2-16,0-4 0,2-3 16,1-4-16,1-3 0,-1-4 15,4-2-15,0-5 0,-2-2 0,2-4 16,-1-3-16,0-4 0,0-3 16,-2-3-16,-1-5 0,-1-3 15,-1-4-15,-4-4 0,-3-2 16,-1-4-16,-4-2 0,-3-3 15,-4-2-15,-2-5 0,-3-1 16,-5-2-16,-2-5 0,-5-2 16,-4-2-16,-3-3 0,-4-2 15,-3-2-15,-3-1 0,-3-3 0,-4 2 16,-3-4-16,-5 1 0,-3 0 16,-4 1-16,-3-2 0,-4 2 15,-4 1-15,-2 0 0,-4 1 16,-5 2-16,-3 1 0,-3 2 15,-3 2-15,-4 1 0,-2 3 16,-4 1-16,-3 2 0,-2 3 16,-2 2-16,-1 1 0,-3 3 0,-2 2 15,-1 3-15,-2 3 0,-1 2 16,-2 3-16,-1 5 0,0 3 16,-2 4-16,0 4 0,0 4 15,0 4-15,2 6 0,-186 2 16,188 21-16,2 4 0,5 4 15,2 4-15,5 3 0,4-1 16,8-3-16,8-2 0,5-4 0,6-3 16,13-11-16,0 0 0,0 0 15,0 0-15,0 0 0</inkml:trace>
  <inkml:trace contextRef="#ctx0" brushRef="#br0" timeOffset="90946.17">26999 13836 0,'0'0'0,"0"0"0,0 0 0,-1 4 0,-2 15 0,1-9 15,0 3-15,-1 3 0,-2 4 16,2-2-16,-1 4 0,-1 4 16,1 4-16,-3 4 0,2 5 0,-1 6 15,-1 5-15,0 5 0,-1 4 16,1 6-16,0 5 0,-1 4 16,0 4-16,0 3 0,0 2 15,0 2-15,-1 2 0,1 1 16,0 2-16,-2 1 0,1 2 15,-2 1-15,-2 1 0,1 1 0,-1 0 16,-1 0-16,2 0 0,-2-2 16,2-1-16,0-2 0,1-3 15,2-2-15,1-5 0,-1-5 16,3-8-16,0-9 0,-7 55 16,8-70-16,2-17 0,1-11 15,1-12-15,0 0 0,-1 1 16,-3-7-16,2-2 0,-10-26 0,-6-44 15,10 38-15,3 9 0,2 5 16,2 11-16,0 1 0,1 4 16,0 0-16,0 3 0</inkml:trace>
  <inkml:trace contextRef="#ctx0" brushRef="#br0" timeOffset="91428.65">25504 16772 0,'0'0'0,"0"0"15,0 0-15,0 0 0,5 27 0,-2-19 0,3-1 0,0-3 16,3-4-16,2-3 0,5-6 16,2-4-16,-1-3 0,4-7 15,4-7-15,5-9 0,5-9 16,2-7-16,4-7 0,3-6 16,3-7-16,5-8 0,2-4 15,1-4-15,5-3 0,4-3 0,4 0 16,1 0-16,3-1 0,1-1 15,0 2-15,2 1 0,2 3 16,-2 3-16,2 2 0,-2 5 16,0 2-16,-3 4 0,-3 4 15,-3 5-15,-1 5 0,-6 3 16,-3 6-16,-5 4 0,-4 5 16,-4 6-16,-7 6 0,-5 5 15,8-10-15,-17 15 0,0-2 0,-13 13 16,-5 5-16,-1 2 0,-2 2 15,-1 3-15,0 0 0,0 0 16,0 0-16,0 0 0</inkml:trace>
  <inkml:trace contextRef="#ctx0" brushRef="#br0" timeOffset="91905.21">25970 14195 0,'0'0'0,"0"0"0,14 15 0,0 1 0,4 3 0,-2 0 15,6 4-15,4 6 0,5 8 16,5 7-16,6 5 0,4 3 16,5 6-16,3 2 0,4 4 15,3 3-15,3 2 0,2 4 0,2 4 16,0 3-16,1 2 0,-1 1 16,0 0-16,1 3 0,-1 2 15,-2 1-15,-1 1 0,-3 0 16,-4 0-16,-1 1 0,-1 1 15,-4 0-15,-2-1 0,-3-1 16,-3-1-16,-4-5 0,-4-4 0,-4-4 16,-5-5-16,-3-6 0,-6-7 15,-5-7-15,-1 11 0,-9-25 16,-2 4-16,-2-23 0,0-6 16,0-4-16,0-2 0,1-4 15,-2 2-15,2-4 0,-2 8 16,2-8-16</inkml:trace>
  <inkml:trace contextRef="#ctx0" brushRef="#br0" timeOffset="92679.34">25154 15343 0,'0'0'0,"9"-4"0,2-1 0,1 2 0,2-1 15,4-1-15,1-1 0,4 2 0,-23 4 16,18-4-16,1 0 0,2 0 16,1-1-16,-20 5 0,23-4 15,8-3-15,4 2 0,2-2 16,3 1-16,1-1 0,1-1 16,2 0-16,2-1 0,1 0 15,1-1-15,0-1 0,2 0 16,1 0-16,0-2 0,155-33 0,-156 34 15,1 0-15,-2 1 0,2 0 16,0 2-16,0 1 16,44-5-16,-35 5 0,-2 2 0,-1 0 15,-1 2-15,0 0 0,0 1 16,-1-1-16,0 0 0,-2 1 16,-2 0-16,2-1 0,-2 3 15,-2-2-15,0 2 0,-2-1 0,-3 2 16,0 0-16,-3 0 0,-1 2 15,-2 0-15,-3 0 0,-3 1 16,-2-1-16,0 3 0,-2-1 16,-3 0-16,-2-1 0,1-1 15,-3 1-15,-1 1 0,-2 0 16,-2-1-16,1 0 0,-1 1 16,-3 0-16,-1-1 0,-2-1 0,-1-1 15,-2-1-15,2 1 0,-6-1 16,5 0-16,-3-1 0,-1 1 15,-3 0-15,1 0 0,-1-1 16,1 1-16,-2 0 0</inkml:trace>
  <inkml:trace contextRef="#ctx0" brushRef="#br0" timeOffset="95889.06">29262 14610 0,'0'0'0,"0"0"0,-7 13 0,1 3 0,-2 1 0,2 4 0,6-21 0,-4 18 16,-1 5-16,0 5 0,-1 6 16,-3 6-16,9-37 0,-8 44 15,-1 13-15,-2 5 0,1 6 16,-1 2-16,0 4 0,0 5 16,-1 2-16,0 2 0,0 1 0,-1 2 15,1 0-15,1 1 0,-2 1 16,1 0-16,-1 0 0,2-1 15,0-1-15,0 1 0,2-4 16,-1-3-16,1 0 0,1-5 16,1-5-16,1-6 0,1-5 15,-4 93-15,9-105 0,2-25 16,0-9-16,-2-15 0,3 13 0,-3-14 16,0 0-16,0 0 0,2 5 15,-2-5-15,0 2 0,2 3 16</inkml:trace>
  <inkml:trace contextRef="#ctx0" brushRef="#br0" timeOffset="96762.58">29246 14470 0,'0'0'0,"0"0"0,-1-2 0,0-2 0,2 0 0,3-12 0,1 9 15,4 1-15,4 1 0,2-1 16,4 1-16,4 1 0,-4 1 15,2-2-15,3 0 0,1 0 16,2-1-16,3 0 0,1 0 16,3 0-16,1 0 0,-31 6 0,34-7 15,8-1-15,3-1 0,2 1 16,1-2-16,2 2 0,1-1 16,2 1-16,0-1 0,178-22 15,-174 22-15,1 0 0,2 0 16,0 1-16,0 2 0,0 0 15,1 1-15,-1 1 0,-1 1 16,0-1-16,-2 1 0,0 0 16,-3 0-16,51-2 0,-47 2 0,-8 0 15,-4 1-15,-1 0 0,-3 1 16,-6-1-16,-3 1 0,-4 0 16,-2 0-16,-5 1 0,-3-1 15,-4 1-15,-3-1 0,-2 1 16,-1 0-16,-4 0 0,-2-1 15,-1 1-15,1 0 0,-2-1 16,0 1-16,-1 0 0,-1 0 16,0-1-16,0 1 0,1 0 0,16-4 15,-20 4-15,0 0 0,0 0 16,0 0-16,0 0 0,2 0 16,0 0-16,0 1 0,6 30 15,-9-4-15,0-22 0,1 1 16,-1 0-16,0 8 0,-6 31 15,-4 39-15,2-13 0,2-19 16,0-1-16,-1 3 0,-1 2 0,-1 3 16,0 2-16,1 10 0,-2 6 15,1 5-15,1 4 0,-1 5 16,0 4-16,0 1 0,-2 2 16,2 2-16,-2 2 0,-1-1 15,1 0-15,-1-1 0,1 0 16,0-1-16,-2-2 0,1-2 15,-2-4-15,2-2 0,0-4 16,1-3-16,1-5 0,-1-6 0,2-7 16,1-6-16,-2-9 0,-3 5 15,-3-8-15,3-18 0,1-8 16,4-7-16,4-8 0,3-3 16,0 1-16,-1 0 0,3-3 15,-3 3-15</inkml:trace>
  <inkml:trace contextRef="#ctx0" brushRef="#br0" timeOffset="97522.95">29045 17152 0,'0'0'0,"0"0"0,4 2 0,11 2 0,-4-1 16,1-1-16,3 1 0,3 0 16,1 0-16,4 0 0,-23-3 15,16 1-15,2 1 0,2-1 16,-1 0-16,-17-1 0,19 1 16,9-1-16,3 0 0,3-1 0,1-2 15,2 1-15,1-1 0,0 0 16,3-1-16,0 0 0,3-1 15,-1 1-15,3-1 0,0-1 16,137-16-16,-111 12 0,-14 0 16,-4 1-16,1 0 0,1 1 15,0 0-15,1 1 0,0-2 16,0 3-16,0 0 0,-2 1 0,1 1 16,1 0-16,-2 2 0,-1 0 15,0 2-15,-1 0 0,-3 0 16,0 2-16,-4 0 15,-1 0-15,-3 1 0,-1 0 0,-4 1 16,-1 0-16,-4-1 0,0 0 16,-6 0-16,-1 0 0,-3-3 15,-4 2-15,-4-2 0,2-2 16,-2 1-16,-3-2 0,-1 0 0,-7 1 16,2 1-16,-4 0 0,2 0 15,-5 1-15,5-3 0,-5 3 16,1 0-16,5-2 0</inkml:trace>
  <inkml:trace contextRef="#ctx0" brushRef="#br0" timeOffset="110129.36">25741 17645 0,'0'0'0,"0"0"0,0 0 0,0 0 0,0 0 0,-22-25 0,22 25 0,-9-14 15,6 7-15,1 1 0,2 6 0,0 0 16,0 0-16,0 0 0,1 2 16,-1-2-16,2 8 0,6 38 15,-7-34-15,0 3 0,0 4 16,0 4-16,-1-23 0,0 20 16,-1 2-16,0 3 0,0 2 15,1-24-15,-2 26 0,-1 10 16,0 2-16,-1 1 0,0 0 15,-2-2-15,-12 79 0,8-70 0,3-18 16,2-7-16,1-5 0,2-5 16,0-5-16,1-3 0,0-1 15,0-2-15,1 1 0,-1 2 16,1-1-16,1 0 0,0-2 16,1 0-16,1-1 0,0-1 15,1 1-15,1-2 0,0 0 16,11-2-16,61-22 0,16-12 0,-44 16 15,-15 6-15,-5 3 0,0 1 16,2 2-16,3 1 0,0 0 16,8-1-16,-18 2 0,-5 3 15,-8 0-15,-3 1 0,-4 2 16,-1-1-16,1 0 0,-4 1 16,0 0-16</inkml:trace>
  <inkml:trace contextRef="#ctx0" brushRef="#br0" timeOffset="111195">30207 17546 0,'0'0'0,"0"0"0,-14-1 0,2 1 0,-2 1 15,-1 0-15,0-1 0,-3 1 16,-1-1-16,-1 0 0,-1 1 0,21-1 16,-14 2-16,-2 1 0,0 1 15,-1 1-15,15-4 0,-17 7 16,-3 3-16,-3 2 0,1 2 15,1 2-15,2 1 0,0 0 16,2 1-16,3-1 0,0 0 16,3-1-16,2-2 0,-5 20 15,13-28-15,3-5 0,-2 6 0,2-2 16,0 0-16,2-1 0,0 1 16,-1-5-16,3 5 0,4-1 15,5-2-15,1-2 0,14-3 16,36-14-16,-7-2 0,-2-1 15,-31 11-15,0-1 0,1 4 16,-1-1-16,0 3 0,0 2 16,-2 2-16,-16 1 0,12 2 0,3 6 15,-2 3-15,-1 1 0,-5 2 16,0 2-16,-3 3 0,-2 1 16,-1-1-16,-4-1 0,-1 0 15,-3 1-15,-2 8 0,-5 1 16,0-2-16,-1-3 0,-5 3 15,-3 0-15,-3-1 0,-3-2 16,0 0-16,-3-2 0,-2-1 16,-1-2-16,0-2 0,1-3 0,-1-4 15,1-2-15,1-6 0,3-1 16,-1-4-16,-1-4 0,1-6 16,3-4-16,5-5 0,0-6 15,0-11-15,6 10 0,3 3 16,2 4-16,2 8 0,3 7 15,0 1-15,0 3 0,0-4 0,1 6 16</inkml:trace>
  <inkml:trace contextRef="#ctx0" brushRef="#br0" timeOffset="137962.1">20776 15739 0,'0'0'0,"0"0"0,0 0 0,16-13 0,-16 13 0,13-14 0,-8 7 15,-3-1-15,-2 0 0,-2-3 16,-4-1-16,-4-3 0,-1-2 15,-2 3-15,-1-1 0,-4-2 16,-1-1-16,-5 0 0,-2-2 16,-2-1-16,-3 0 0,-3 0 15,-3 1-15,-1-1 0,-4 1 0,-2-1 16,-3 2-16,44 17 0,-45-15 16,-6 0-16,-1 1 0,-2 4 15,-2 1-15,-2 1 0,-1 3 16,0 2-16,-178 6 0,180 4 15,0 1-15,0 0 0,-3 4 16,-1 1-16,-1 2 0,1 3 16,1 2-16,2 2 0,1 4 0,4 2 15,0 4-15,4 1 0,3 3 16,4 0-16,4 2 0,5 1 16,4 0-16,4 1 0,4-2 15,-7 33-15,16-22 0,7-3 16,3-1-16,5 1 0,4 3 15,5 2-15,5-2 0,3-1 16,7 1-16,1-5 0,4 0 0,4 0 16,5-1-16,6-2 0,2-2 15,4-2-15,3 0 0,4-2 16,3-4-16,2-2 0,2-3 16,3-4-16,1-2 0,3-3 15,1-2-15,2-3 0,-1-2 16,-2-4-16,1-3 0,0-3 15,2-4-15,-2-4 0,-1-3 16,-1-3-16,-2-3 0,-1-4 0,-3-2 16,-3-5-16,-2-3 0,-4-3 15,-5-1-15,-2-2 0,-5 0 16,-4-1-16,-4 2 0,-5-1 16,-4 2-16,-3 0 0,7-20 15,-11 7-15,-8 11 0,-4 0 16,-5 3-16,-3-1 0,-5 2 0,-3 16 15,-1 2-15,0 2 0,2 1 16,1 2-16,1 0 16,-1 2-16,2 1 0,0 0 0,1 2 15,0 0-15,1 1 0</inkml:trace>
  <inkml:trace contextRef="#ctx0" brushRef="#br0" timeOffset="146539.28">19593 16350 0,'0'0'0,"0"0"0,0 0 0,0 0 0,0 0 0,0 0 0,0 0 16,41-5-16,-31 3 0,2-1 16,4-3-16,4 2 0,-1-2 0,5-1 15,5-3-15,6-1 0,5-2 16,6-2-16,5-3 0,6-2 16,4-3-16,2-1 0,2-1 15,1 0-15,0-2 0,-1 1 16,-3-2-16,-3 2 0,-4 0 15,-3 2-15,-5-1 0,-3 1 16,-5 1-16,-4 2 0,-1 0 16,34-23-16,-36 21 0,-6 7 15,-4 2-15,-3 3 0,-2 0 0,-5 1 16,-2 0-16,-4 3 0,1-2 16,-5 6-16,1-2 0,-2 3 15,3-4-15,-4 6 0,1-3 16,-1 3-16,3-5 0,2-6 15</inkml:trace>
  <inkml:trace contextRef="#ctx0" brushRef="#br0" timeOffset="164462.29">21075 16467 0,'0'0'0,"0"0"0,0 0 0,0 0 0,-3-2 0,3 2 0,0 0 0,-24-18 16,20 12-16,2-1 0,0 0 15,3-2-15,0-2 0,2 0 16,1-2-16,2-3 0,1-1 16,1-2-16,-8 19 0,6-15 15,3-1-15,-1-3 0,2 0 16,-9 18-16,12-20 0,2-7 16,4-3-16,1-1 0,1-2 0,2-1 15,70-96-15,-56 81 0,-6 8 16,-3 8-16,4-2 0,0 3 15,-1 1-15,0 0 0,0 4 16,1 0-16,0 1 0,0 1 16,0 2-16,-1 3 0,0 1 15,-2 2-15,1 2 0,-1 3 16,0 2-16,0 4 0,-1 0 0,-1 2 16,0 2-16,-4 1 0,0 1 15,-1 0-15,1 2 0,1 2 16,1 6-16,-1 5 0,-5 1 15,-3 0-15,0 3 0,-3 4 16,1 1-16,-4 2 0,0 3 16,-2 1-16,-1 0 0,-3 2 15,-1 2-15,-1 2 0,0 1 16,-2 0-16,-1 2 0,-2 1 0,-1 1 16,0-2-16,-2 0 0,0 2 15,1-2-15,-1 0 0,0-1 16,-1 0-16,0-2 0,0-3 15,1 1-15,1-4 16,-2-2-16,1-1 0,1-2 0,0-3 16,0-2-16,0-3 0,1-4 15,1-1-15,0-1 0,0 0 16,0-3-16,0-2 0,0 1 0,1-3 16,1-1-16,0 0 0,0-1 15,-2 2-15,1 0 0,-20-10 16,18 4-16,1-1 0,-1 1 15,-2-10-15,-6-21 0,-1-18 16,7 13-16,2 12 0,1 1 16,-1-3-16,0 0 0,1 6 15,0 2-15,1 3 0,-1 4 0,1 3 16,1 3-16,0-5 0,1 1 16,-1 3-16,1 2 0,0 1 15,0 1-15,0 1 0,0 0 16,0 1-16,0-1 0,0 3 15,0-4-15,8-6 0,-2 18 16,-1 1-16,-1 1 0,-1-4 16,-1 0-16,-1-1 0,3 6 0,5 19 15,3 15-15,-2-1 0,-2-10 16,-1-3-16,-1-2 0,1-1 16,-1-2-16,1-1 0,0-2 15,0 0-15,-1 0 0,2-4 16,-3-2-16,1-2 0,0-2 15,-1-3-15,-1-1 0,2-1 16,-1 0-16,0-2 0,-2-1 0,0-2 16,0-1-16,0 1 0,-2-1 15,5 0-15,-1-1 0,2-1 16,34-25-16,41-61 0,-42 36 16,-14 18-16,-3 4 0,0 0 15,-1 2-15,0-1 0,0 2 16,-1 2-16,0 3 0,1 1 15,-3 2-15,0 2 0,4-4 0,-11 10 16,-5 3-16,-1 3 0,-2 1 16,-3 1-16,2 0 0,-3 2 15,0 0-15,0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57:13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10819 11544 0,'0'0'0,"0"0"0,7 2 0,7 5 0,-4 0 0,3 4 0,-1 3 0,2 4 15,-3-1-15,2 4 0,3 2 16,1 4-16,1 1 0,2 2 15,-1 0-15,0 1 0,-3-1 16,1-3-16,-3-3 0,2 5 16,-2-5-16,-2-3 0,-2-3 15,-10-18-15,1 3 0,4 5 16,-3-4-16,1 2 0,-3-6 0</inkml:trace>
  <inkml:trace contextRef="#ctx0" brushRef="#br0" timeOffset="253.75">11066 11565 0,'0'0'0,"0"0"0,0 0 0,-1 4 0,-4 16 16,-1-10-16,-3 1 0,-2 1 0,-2 2 15,-2 3-15,-2 0 0,2-4 16,-1 0-16,-2 0 0,1 0 15,-1-1-15,1-2 0,-1 2 16,0-2-16,18-10 0,-15 9 16,-3 1-16,3-2 0,2-3 15,4 0-15,4-3 0,-4 3 16,6-4-16,-4 2 0,7-3 0,-9 3 16,9-3-16,0 0 0,0 0 15,0 0-15,0 0 0</inkml:trace>
  <inkml:trace contextRef="#ctx0" brushRef="#br0" timeOffset="543.91">11259 11479 0,'0'0'0,"0"0"0,0 0 0,2 3 0,1 1 0,7 11 16,-4-4-16,-6-11 0,14 28 15,-4-8-15,-1-4 0,3 2 16,1 5-16,3 2 0,0 1 16,3 0-16,-1 2 0,3-2 15,-1 1-15,-1-3 0,0-1 0,-17-20 16,15 16-16,1 1 0,0-2 16,3 3-16,-8-10 0,-4-4 15,-2-2-15,0 1 0,-4-4 16,0 0-16,9 6 0,-12-8 15,0 0-15</inkml:trace>
  <inkml:trace contextRef="#ctx0" brushRef="#br0" timeOffset="745.69">11548 11544 0,'0'0'0,"0"0"0,-2 3 16,-4 7-16,2-2 0,-2 3 15,-1 1-15,-2 3 0,-4 1 16,-2 2-16,3-4 0,-3 1 15,0 1-15,-3 1 0,-1 0 16,0-1-16,0-1 0,2-2 0,1-1 16,14-11-16,-17 13 0,4-3 15,4-2-15,2-4 0,5-2 16,0 0-16,1 0 0,0-1 16,3-2-16</inkml:trace>
  <inkml:trace contextRef="#ctx0" brushRef="#br0" timeOffset="915.61">11673 11914 0,'0'0'0,"0"0"0,0 0 0,0 0 0,0 0 15,0 0-15,0 0 0,0 0 16,0 0-16,0 0 0,0 0 16,0 0-16,0 0 0,0 0 15,0 0-15,0 0 0,0 0 16,0 0-16,0 0 0</inkml:trace>
  <inkml:trace contextRef="#ctx0" brushRef="#br0" timeOffset="1191.08">11926 11475 0,'0'0'0,"0"0"0,14 9 0,0 1 15,0 5-15,2 0 0,-1-2 16,1 5-16,4 3 0,4 4 16,0 3-16,4 5 0,1 2 15,0 0-15,0 0 0,-2 0 16,-2-4-16,-4-4 0,-1-3 16,-3-4-16,-3-2 0,-11-14 15,10 11-15,-1 0 0,-2-5 16,-3-4-16,-3-2 0,1 0 15,-3-2-15,22 10 0,-17-13 0,-6-2 16,0 0-16,-1 1 0,-1-3 16,1 1-16,-1 1 0</inkml:trace>
  <inkml:trace contextRef="#ctx0" brushRef="#br0" timeOffset="1409.93">12318 11501 0,'0'0'0,"0"0"0,0 0 15,0 4-15,-1 14 0,-3-7 0,-3 3 16,-5 3-16,-3 3 0,-1-2 15,-4 2-15,-4 1 0,-5 2 16,-1-1-16,-1 0 0,-1 0 16,1-2-16,1-2 0,2-2 15,4-2-15,4-1 0,3-5 16,14-7-16,-18 11 0,8-5 16,3-2-16,3-2 0,7-3 0,0 0 15,0 0-15,0 0 0,0 0 16,0 0-16</inkml:trace>
  <inkml:trace contextRef="#ctx0" brushRef="#br0" timeOffset="1658.25">12536 11551 0,'0'0'0,"0"0"0,12 14 0,2 3 0,0 3 16,-1-1-16,1 4 0,4 2 15,0 3-15,3 3 0,1 0 16,1-1-16,1 5 0,0-2 0,-3-4 16,-3-4-16,-2-4 0,-8-9 15,-2-3-15,-6-9 0,0 0 16,4 6-16</inkml:trace>
  <inkml:trace contextRef="#ctx0" brushRef="#br0" timeOffset="1876.93">12897 11599 0,'0'0'0,"0"0"0,0 0 0,-16 15 0,0 1 0,-3 2 16,3-2-16,-4 2 0,-1 0 15,-2 1-15,-3 0 0,-2 0 16,-1-1-16,0-1 0,1-1 0,-4 1 16,3-2-16,3-2 0,4-2 15,5-4-15,17-7 0,0 0 16,-7 4-16,0-3 0,3 2 16</inkml:trace>
  <inkml:trace contextRef="#ctx0" brushRef="#br0" timeOffset="5502.51">9125 11901 0,'0'0'0,"0"0"0,0 0 0,-1-4 0,0-15 0,1 12 0,2 0 16,2-3-16,-4 10 0,0 0 16,17-25-16,-10 16 0,0 0 0,1 1 15,0-2-15,0-1 0,0 0 16,1 0-16,-1-2 0,-8 13 15,5-7-15,0-1 0,1 1 16,-1-1-16,0-1 0,1 0 16,-3 6-16,4-8 0,4-2 15,1-2-15,1-1 0,1-2 0,33-36 16,-21 22-16,-5 11 0,-1 2 16,-1 1-16,0 1 0,1 1 15,-1 0-15,3-2 0,3-2 16,0 0-16,-1 0 0,3 0 15,0 2-15,0 0 0,3-2 16,-2 1-16,0 1 0,2-2 16,-1-1-16,0 2 0,1 0 15,1 0-15,1-1 0,1 1 0,0 2 16,1 0-16,1 0 0,0 3 16,1 1-16,2 3 0,0-1 15,1 1-15,0 0 0,2 1 16,0 0-16,0 1 0,3 1 15,-2 1-15,0 1 0,0 1 16,0 2-16,1 0 0,0 0 16,-1 1-16,2 1 0,-1 0 0,2 1 15,-3 1-15,0 2 0,0 0 16,-2 0-16,-1 2 0,1 0 16,-3 1-16,-1 0 0,-1 2 15,-1 0-15,-3 1 0,0 0 16,0 1-16,-1 0 0,0 1 0,-2-2 15,-1 1-15,-1 1 16,-2-1-16,-3-2 0,-1 1 0,1 3 16,-3 1-16,-2 1 0,-4-4 15,-1-1-15,-1-2 0,-3-1 16,1 2-16,0-2 0,-3-1 16,0 1-16,-1-2 0,-1 0 15,1 0-15,-1 1 0,0-1 16,1 0-16,-2-1 0,1-1 15,0 3-15,0-1 0,0 0 16,-1-1-16,0-1 0,0 1 0,0 0 16,0 1-16,1-1 0,13 25 15,-8-15-15,-4-4 0,-1-5 16,1 1-16,-3-2 0,1-1 16,-2-3-16,0 0 0,0 0 15,0 0-15,0 0 0,0 0 0,0 0 16,4 4-16,-4-4 15,0 0-15,0 0 0,0 0 0,0 0 16,0-2-16,-1 2 0,1-1 16,0 1-16,-1-1 0,0 0 15,0 0-15,-49-50 0,45 45 16,0 1-16,0 0 0,-1 1 16,4 2-16,0-2 0,-1 2 15,3 2-15,0 0 0</inkml:trace>
  <inkml:trace contextRef="#ctx0" brushRef="#br0" timeOffset="6056.14">11398 11228 0,'0'0'0,"0"0"0,0 0 0,0 0 0,0 0 0,4-2 0,0 1 0,17-4 15,-14 6-15,1 1 0,0 1 16,2 4-16,1 1 0,2 2 15,-1 0-15,3 1 0,-1 1 16,1 0-16,-1-3 0,0 1 16,-14-10-16,7 7 0,0-3 15,-1 2-15,0-1 0,1-1 16,-2-1-16,0 0 0,0-1 16,0 1-16,-1-1 0,2-1 0,9 4 15,-7-4-15,-1-1 0,-7 0 16,0 0-16,0 0 0,0 0 15,2 0-15,13-4 0,-5-2 16,-3-1-16,0 1 0,-3 3 16,0-1-16,-3 3 0,5-5 15,15-11-15,15-12 0,-5 2 16,-6 8-16,-5 4 0,-1 2 16,-1 1-16,0 1 0,-2 0 0,-1 2 15,3-4-15,-11 9 0,0 0 16,-3 1-16,0 1 0,-2 0 15,0 1-15,0 0 0,0-1 16,-2 2-16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8T14:36:25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30999 18403 0,'0'0'0,"0"0"0,0 0 0,0 0 0,0 0 0,0 0 0,0 0 15,1-4-15,-1 4 0,0 0 16,1-4-16,-1 4 0,3-29 16,-4 24-16,1 0 0,1 1 15,3-1-15,1-2 0,2-1 16,0-1-16,1-2 0,1-2 16,1-1-16,3-1 0,-13 15 15,9-11-15,1-1 0,2-1 16,0 0-16,-11 12 0,14-13 15,2-4-15,3-1 0,45-45 0,-31 35 16,-9 6-16,-2 5 0,-3 2 16,1 2-16,-1 2 0,-3 2 15,-1 1-15,-3 4 0,-2 0 16,0 1-16,-4 3 0,-2 0 16,0-1-16,1 1 0,-4 0 15,1 1-15,2-1 0,0 2 16,-1-1-16,0 1 0,-1 2 0,0-1 15,-1 2-15,0 0 0,0 7 16,-2 11-16,-8 37 0,-8 21 16,6-30-16,2-19 0,4-9 15,2-4-15,0-3 0,2-4 16,1-1-16,2 8 0,2 0 16,1-5-16,-1-3 0,4 1 15,2-1-15,3-1 0,-2-4 0,-2-2 16,-7-2-16,5 1 0,4-1 15,-1-1-15,-2-1 0,0-1 16,-5 1-16,-4 1 0,0 0 16,0 0-16,0 0 0</inkml:trace>
  <inkml:trace contextRef="#ctx0" brushRef="#br0" timeOffset="27996.41">4554 6472 0,'0'0'0,"0"0"0,0 0 0,0 0 0,0 0 0,0 0 0,0 0 0,0 0 16,0 0-16,0 0 0,0 0 16,0 0-16,0 0 0,0 0 0,0 0 15,0 0-15,0 0 0,0 0 16,0 0-16,0 0 0,0 0 15,0 0-15,0 0 0,0 0 16</inkml:trace>
  <inkml:trace contextRef="#ctx0" brushRef="#br0" timeOffset="28204.92">4464 6838 0,'0'0'0,"0"0"0,0 0 0,0 0 16,0 0-16,0 0 0,0 0 15,0 0-15,0 0 0,0 0 16,0 0-16,0 0 0,0 0 16,0 0-16,0 0 0,0 0 0,0 0 15,0 0-15,0 0 0,0 0 16</inkml:trace>
  <inkml:trace contextRef="#ctx0" brushRef="#br0" timeOffset="28404.66">4366 7199 0,'0'0'0,"0"0"0,0 0 0,0 0 15,1 3-15,2-1 0,-1 0 16,-2-2-16,5 10 0,-1-4 16,-4-6-16,0 0 0,0 0 15,0 0-15,0 0 0,0 0 0,0 0 16,0 0-16</inkml:trace>
  <inkml:trace contextRef="#ctx0" brushRef="#br0" timeOffset="29179.08">4080 7733 0,'0'0'16,"0"0"-16,0 0 0,-3-2 0,3 2 0,0 0 15,-4 1-15,-21 3 0,15 0 16,-1 3-16,0 3 0,-1 3 16,0 2-16,-2 3 0,2 3 15,12-21-15,-7 14 0,0 1 0,2-1 16,1-2-16,2 1 0,0-2 16,1-1-16,1-1 0,1 0 15,1-2-15,47 36 0,-35-42 16,2-2-16,2-2 0,2-1 15,0-6-15,1-1 0,1-2 16,0-3-16,-1-2 0,-2 0 0,-3 1 16,-1 3-16,-5 3 0,-10 11 15,0 0-15,15-13 0,-16 18 16,-3 3-16,-1 3 0,5-11 16,-2 4-16,-2 9 0,-1 6 15,1 0-15,2-5 0,2-7 16,0-1-16,1 6 0,6 6 15,9-1-15,3-2 0,2-8 16,-6-6-16,-1-2 0,14-3 0,7-7 16,-6-1-16,-3-2 0,-3-2 15,-1-3-15,-3-2 0,-4-2 16,-1 0-16,-5 1 0,-4 3 16,-2 3-16,-3 9 0,0 1 15,-1-4-15,-3-1 0,-3 1 16,-5 3-16,-4 3 0,-2 3 15,-3 3-15,-48 18 0,50-13 0,2 2 16,3 0-16,14-9 0,-6 3 16,6-3-16,-5 2 0,5-2 15,0 0-15,0 0 0,0 0 16,0 0-16,0 0 0,0 0 16,0 0-16</inkml:trace>
  <inkml:trace contextRef="#ctx0" brushRef="#br0" timeOffset="29580.73">4954 7374 0,'0'0'0,"0"0"0,2 12 0,-1 1 0,-2 2 0,0 2 16,0 4-16,-3 4 0,4-25 16,-3 18-16,-2 1 0,0 2 15,1 1-15,4-21 0,-4 21 16,0 5-16,0 0 0,0-2 0,2-2 15,0-4-15,-1-3 0,2-3 16,1 1-16,-1-4 0,1-5 16,-1 5-16,1-5 0,0 0 15,0-1-15,-1 1 0,1-3 16,-3 14-16,-11-9 0,2-12 16,3 1-16,0 0 0,5 3 15,-2-1-15,1 2 0,-1 0 0,-1 0 16,2 1-16,-15 7 0,-20 22 15,7 5-15,12-9 0,9-6 16,2-5-16,6-4 0,2-5 16,1-1-16,1 0 0,0 4 15,3 0-15,12 7 0,17-1 16,-1-12-16,-11-4 0,18-6 0,-18 1 16,-8 2-16,-4 1 0,-1-1 15,-4 4-15,0-2 0,0 1 16,1 0-16,-3 0 0</inkml:trace>
  <inkml:trace contextRef="#ctx0" brushRef="#br0" timeOffset="29896.35">5095 7885 0,'0'0'0,"0"0"0,16 1 16,-1 1-16,3-1 0,2-1 16,0-1-16,2-1 0,0-2 0,0-1 15,-22 5-15,14-5 0,-2-1 16,0-1-16,-2 0 0,-1-1 15,-8 7-15,7-8 0,-2 0 16,-2 1-16,-9-57 0,-6 56 16,-2 4-16,-4 2 0,-2 6 15,-3 2-15,-3 5 0,10 1 16,0 2-16,-34 34 0,25-25 0,4 1 16,5 0-16,3-1 0,6 0 15,5-2-15,5-2 0,6-2 16,5-2-16,4-1 0,2-4 15,3-3-15,0-2 0,-1-4 16,-4-1-16,-3-1 0,-3 0 16,-3-1-16,-10 3 0,0 0 15,0 0-15,0 0 0,0 0 0</inkml:trace>
  <inkml:trace contextRef="#ctx0" brushRef="#br0" timeOffset="30343.41">3540 7364 0,'0'0'0,"0"0"0,-13 26 0,-1 0 0,-1 0 0,1-4 0,0 2 0,-4 2 15,-1 4-15,-1 2 0,-3 3 16,-3 3-16,0 1 0,-2 1 15,0 1-15,-2 1 0,0 0 16,1-2-16,1-1 0,2-3 0,2-2 16,1-4-16,4-3 0,2-3 15,15-21-15,-12 17 0,-1-1 16,4-4-16,-8 1 0,16-15 16,0-4-16,-1-5 0,3 1 15,1 0-15,0-1 0,1 1 16,0 3-16,0-1 0,0 0 15,0 1-15,0 0 0</inkml:trace>
  <inkml:trace contextRef="#ctx0" brushRef="#br0" timeOffset="30620.19">3192 7253 0,'0'0'0,"0"0"0,0 0 0,-15 25 0,0 1 15,2-4-15,-1 3 0,-2 2 16,-2 4-16,-2 3 0,-3 4 0,-2 2 16,-2 3-16,-3 4 0,-2 0 15,-1 1-15,-2-2 0,1-1 16,0 0-16,2-6 0,0-1 16,2-3-16,3-3 0,2-4 15,-1 1-15,3-4 0,3-4 16,4-4-16,2-4 0,5-5 0,9-8 15,0 0-15,0 0 0,0 0 16</inkml:trace>
  <inkml:trace contextRef="#ctx0" brushRef="#br0" timeOffset="32347.57">3540 8776 0,'0'0'0,"0"0"0,0 0 0,7-11 0,-1-1 16,2 2-16,-1-1 0,-1 1 0,-6 10 16,6-22-16,-5 11 0,-2-1 15,-3 2-15,-3 0 0,-2 2 16,-4 3-16,-4 3 0,-4 2 16,-4 3-16,-3 5 0,3 0 15,-2 3-15,-2 1 0,0 1 16,0 1-16,2 1 0,1-1 15,3 0-15,3 1 0,2-3 0,-17 22 16,23-17-16,7-7 0,4-8 16,0 4-16,1 1 0,2 1 15,5 2-15,69 25 0,-50-30 16,4 1-16,2 0 0,1 2 16,-6 1-16,6 5 0,0 5 15,-2 3-15,-4 3 0,-5 1 16,-7 2-16,-5 1 0,-5-1 15,-8 0-15,-4 3 0,-7 0 0,-4-3 16,-2-1-16,-5-4 0,-3-2 16,-1-2-16,0-4 0,-1-3 15,1-4-15,0-4 0,1-4 16,0-4-16,-1-7 0,5-4 16,2-5-16,4-5 0,1-10 0,6 10 15,4 4-15,2 5 16,3 6-16,1 6 0,0 0 0,1 1 15,-1-2-15,1 5 0</inkml:trace>
  <inkml:trace contextRef="#ctx0" brushRef="#br0" timeOffset="32763.59">3807 8863 0,'0'0'0,"0"0"0,-10 9 0,0 2 0,-2 2 0,-2 3 0,-2 3 0,1-3 16,-1 4-16,-1 0 0,1 1 15,-1 2-15,3-1 0,1-1 16,3 0-16,1-2 0,3-1 16,6-15-16,-4 13 0,3 0 15,1-4-15,2 3 0,5 4 0,6-2 16,3-4-16,2-5 0,0-2 15,1-3-15,0-2 0,52-18 16,-21-8-16,-20 2 0,-1-9 16,-15 5-16,-3-3 0,-3-2 15,-6-1-15,-5 1 0,-6 16 16,9 16-16,0 0 0,-15-12 0,-62-42 16,57 43-16,-1 0 0,0 4 15,2 3-15,-1 3 0,4 3 16,1 2-16,4-1 0,2 1 15,9-4-15,0 0 0,0 0 16,0 0-16,0 0 0,0 0 16,0 0-16,0 0 0</inkml:trace>
  <inkml:trace contextRef="#ctx0" brushRef="#br0" timeOffset="33289.78">4162 8844 0,'0'0'0,"0"0"0,-4 21 0,0 1 0,0 2 16,-1 3-16,0-5 0,0 4 16,-1 2-16,0 1 0,-1 0 15,-1 2-15,2-2 0,0-1 0,0-2 16,5-25-16,-4 23 0,-3 2 16,1-2-16,1-2 0,1-5 15,1-3-15,1-4 0,-1-3 16,2-3-16,1 0 0,0-3 15,1 1-15,-2 0 0,-1 3 16,0-139-16,5 100 0,2-4 16,1-2-16,1-2 0,1 0 15,1 1-15,-3 26 0,2-1 0,20-38 16,-12 27-16,0 3 0,3 1 16,0 6-16,3 4 0,2 3 15,1 5-15,2 2 0,0 4 16,-11 1-16,7 4 0,0 6 15,-2 0-15,-5 3 0,-3-1 16,2 13-16,-14-27 0,2 28 16,-7-13-16,-5-1 0,-5 0 0,-3-1 15,-4 0-15,-4 0 0,-2-1 16,-3-2-16,-1-1 0,0-2 16,1-2-16,0-1 0,3-3 15,3-1-15,6-3 0,2-2 16,5-3-16,5-4 0,6-2 15,4-2-15,4 0 0,1 1 16,2 1-16,-1 3 0,-1 2 0,-2 3 16,-6 6-16,0 0 0,0 0 15,0 0-15,0 0 0,0 0 16</inkml:trace>
  <inkml:trace contextRef="#ctx0" brushRef="#br0" timeOffset="33741.53">4954 8487 0,'0'0'0,"0"0"0,0 0 0,-17 17 0,1 1 15,-3 3-15,3-2 0,-2 4 16,-3 3-16,-3 6 0,-3 2 16,-2 6-16,-1 3 0,0 1 15,0 2-15,2 1 0,3-1 16,2 0-16,5-3 0,2-3 15,5-1-15,3-3 0,2-3 0,3-3 16,3-3-16,1-21 0,3 20 16,2 2-16,4-3 0,43 28 15,-22-39-15,-8-10 0,-1-3 16,4-3-16,5-7 0,-1-6 16,-4-3-16,0-4 0,0-3 15,-3-4-15,-2-2 0,-2 1 16,-4 2-16,-3 3 0,-3 5 0,-4 5 15,-2 7-15,-2 4 0,0-2 16,0 0-16,0 0 0,-3 1 16,1 5-16,-6 8 0,5-5 15,-1 2-15,-12 21 0,-7 24 16,8-11-16,5-11 0,2-6 16,1-4-16,0 3 0,4-14 15,0 1-15,1-4 0,0 2 0,1-6 16,-2 5-16,2-5 0,0 2 15,-2 5-15</inkml:trace>
  <inkml:trace contextRef="#ctx0" brushRef="#br0" timeOffset="33876.71">5019 8900 0,'0'0'0,"0"0"0,0 0 0,0 0 0,0 0 0,0 0 0,0 0 15,0 0-15,0 0 0,0 0 16,0 0-16,0 0 0,0 0 16,0 0-16,0 0 0</inkml:trace>
  <inkml:trace contextRef="#ctx0" brushRef="#br0" timeOffset="34284.9">5319 8799 0,'0'0'0,"0"0"0,-10 39 0,2-6 0,0 2 16,-1 3-16,-2 2 0,1 3 16,-1 1-16,0-2 0,1-1 15,2-3-15,-1-2 0,4-3 16,0-2-16,2-5 0,2-22 16,-1 21-16,-1-1 0,1-5 0,1-3 15,0-5-15,0 3 0,1-8 16,-2 1-16,2-4 0,-1 6 15,1 6-15,0-15 0,0 0 16,0 0-16,0 0 0,0 0 16,-19-42-16,-13-55 0,10 31 15,11 31-15,2 11 0,4 7 16,3 9-16,2 7 0,-1-8 0,1 4 16,2 0-16,2 1 0,-2 3 15,7-1-15,29 0 0,53 9 16,-25 1-16,-24-2 0,-10-1 15,6 1-15,-19-3 0,-5-1 16,-6 0-16,-2-1 0,-3-1 16,1 1-16,-3-1 0,-1 0 15,0 0-15</inkml:trace>
  <inkml:trace contextRef="#ctx0" brushRef="#br0" timeOffset="35112.83">5516 9189 0,'0'0'0,"0"0"0,0 0 0,13 4 15,0-2-15,2 0 0,2-2 16,2-2-16,1-1 0,1-1 16,0-3-16,-3 0 0,-1-1 0,-3-3 15,-14 11-15,7-8 0,11-22 16,-15 17-16,-4 1 0,-2-1 16,-5 4-16,-5 2 0,-3 1 15,-2 5-15,-2 2 0,-3 3 16,-2 3-16,-1 2 0,0 4 15,0 3-15,2 3 0,3 2 16,4 2-16,4 0 0,4 0 16,4 0-16,5 1 0,4 0 15,5-2-15,4-2 0,3-4 0,3-2 16,-1-4-16,3-3 0,1-4 16,0-3-16,1-3 0,-2 0 15,-3-1-15,-3 0 0,-3 1 16,-4 0-16,-8 3 0,0 0 15,0 0-15,0 0 0,0 0 16,28-24-16,15-21 0,-12 16 16,-14 13-16,-4 7 0,-5 3 0,-4 3 15,-2 2-15,-1 1 0,0-1 16,4-1-16,5 11 0,-9-4 16,0-1-16,-1 2 0,0 0 15,0 0-15,0 0 0,0-2 16,-1 2-16,0 3 0,0-3 15,1-1-15,-1 0 0,-2 20 0,3-25 16,0 0-16,0 1 0,0 0 16,0 1-16,1-2 0,0 0 15,0-2-15,50-57 0,-4 6 16,-21 29-16,-10 11 0,-3 6 16,-6 4-16,-1 0 0,-3 3 15,0-1-15,4 1 0,0 1 16,-3 2-16,5 5 0,0 11 15,-4 2-15,-5-5 0,0-2 16,-2 12-16,-1 3 0,-1-4 0,2-8 16,0-8-16,1-2 0,0-1 15,0-2-15,1-4 0,0 0 16,-2 11-16,3-3 0,3-12 16,3-4-16,-3 4 0,3-1 15,19-15-15,18-10 0,-9 11 16,-9 6-16,-3 4 0,-5 3 15,-1 4-15,-7 2 0,8 2 0,0 4 16,0 4-16,2 6 0,-4 2 16,-5-3-16,-3-4 0,-3-2 15,-4-6-15,1 1 0,-2-3 16,2 6-16,-1-2 0,-2 6 16,-2-6-16,-1-5 0,0-3 15,-3-6-15,5 6 0,-2-7 16,2 5-16,0-2 0,0 2 15,0 0-15,2 2 0,0 3 0,0 0 16,0 0-16,0 0 0</inkml:trace>
  <inkml:trace contextRef="#ctx0" brushRef="#br0" timeOffset="35371.15">6596 8495 0,'0'0'0,"27"30"0,0 3 0,-1 1 0,1 2 15,0 7-15,0 3 0,-1 4 0,-1 5 16,-3 4-16,-6-3 0,-3-4 16,-5-2-16,-4-5 0,-2-3 15,-2-42-15,1 38 0,-1-2 16,-2-3-16,-3 1 0,-1-4 16,-1-1-16,6-24 0,-9 22 15,-2 3-15,-6 6 0,4-12 0,-37 41 16,50-65-16,-7 8 0,8-8 15,-5 4-15,5-4 0,-2 1 16,-4 3-16</inkml:trace>
  <inkml:trace contextRef="#ctx0" brushRef="#br0" timeOffset="40726.01">3748 3842 0,'0'0'0,"0"0"0,0-4 0,-1-10 0,-1 4 0,2 10 16,-6-19-16,6 19 0,-8-18 15,2 9-15,0 2 0,-4-1 0,-2 1 16,-1 2-16,-4 1 0,-2 3 16,19 1-16,-14 1 0,-2 0 15,0 2-15,-1 1 0,15-3 16,-14 3-16,-6 5 0,2 2 15,3 1-15,3 1 0,3-1 16,3 1-16,3-1 0,1 0 16,6 30-16,12-7 0,6-6 15,0-4-15,0-2 0,0-2 0,-3 0 16,0-1-16,-1 0 16,1 0-16,-3 0 0,-3-2 0,-5-2 15,-2-4-15,-2-2 0,-1-2 16,-1 1-16,-1 4 0,-8 10 15,-11 4-15,-2-8 0,1-3 16,0-5-16,-1-3 0,-1-1 0,-1-2 16,2-3-16,4-1 0,0-3 15,-6-3-15,3-5 0,5-3 16,1-3-16,6-1 0,3 1 16,0-2-16,4 10 0,0 1 15,1 3-15,-1-2 0,2 5 16,-2-5-16,2 6 0,0-4 0,-1 3 15</inkml:trace>
  <inkml:trace contextRef="#ctx0" brushRef="#br0" timeOffset="41347.68">4092 3766 0,'0'0'0,"0"0"0,-4 11 0,-1 0 0,-2 1 0,-2 1 16,-1 4-16,-4 1 0,3-2 16,-3 2-16,-1 3 0,-1 0 15,1 1-15,2 1 0,1-1 16,4-1-16,1-1 0,7-18 16,-6 17-16,3 1 0,3-2 15,1-1-15,6 3 0,4-2 16,3-3-16,5-4 0,1-4 0,1-4 15,4-3-15,8-3 0,3-7 16,87-43-16,-73 22 0,-15 7 16,-3-1-16,-4 0 0,-3 3 15,-5 2-15,-6 6 0,-3 2 16,-3 5-16,-3 2 0,-2 3 16,-1 0-16,3-1 0,1 3 0,-4 5 15,-2 3-15,-1-2 16,0 1-16,0 0 0,-1 6 15,1 8-15,1-3 0,3 3 0,8 9 16,3-4-16,0-9 0,-1-4 16,5-2-16,-2-3 0,-3-5 15,-2-2-15,2-1 0,10-3 16,9-8-16,-2-2 0,-6-3 16,-4 0-16,-3-5 0,-3-3 15,-4 0-15,-4-1 0,-2 2 0,-3 4 16,-2 2-16,-4-4 0,-7 0 15,-6 4-15,-5 5 0,-2 5 16,0 4-16,-5 3 0,-5 6 16,-1 3-16,4 3 0,4 1 15,3 1-15,5 0 0,4 1 16,7-4-16,5-3 0,2-4 16,1-1-16,1 4 0,1 2 0,3 0 15,2-2-15,1-2 0,1-1 16,-4-2-16,1 0 0,6 0 15,-2-2-15,-2 0 0</inkml:trace>
  <inkml:trace contextRef="#ctx0" brushRef="#br0" timeOffset="42127.03">4980 3837 0,'0'0'0,"0"0"0,0 0 0,2 15 0,0 3 0,-1 4 16,-1 2-16,-1 3 0,-1-6 0,-3 4 15,-1 0-15,0 0 0,0 0 16,0 1-16,1-3 0,-1 0 15,2-3-15,3-15 0,-2 14 16,0 1-16,0-4 0,1-3 16,0-4-16,2-9 0,0 0 15,-3 18-15,0-13 0,2-16 0,1 5 16,3-79-16,-2 57 0,2-5 16,0 8-16,-3 25 0,5-27 15,-5 27-15,30-150 0,-22 118 16,2 5-16,0 3 0,2 4 15,3 6-15,1 4 0,2 4 16,3 6-16,-1 3 0,2 1 16,-11 0-16,10 6 0,2 2 15,-1 4-15,-5 1 0,-2-2 0,-6 0 16,-4-3-16,-3-3 0,-1-1 16,-1-3-16,-24 58 0,10-47 15,-4-2-15,-2-2 0,-4-2 16,-3-1-16,0-1 0,-1-2 15,0-3-15,2-2 0,5-2 16,2-3-16,6-3 0,2-3 16,5-1-16,6-3 0,3 0 15,2 1-15,1 1 0,0 2 0,0 2 16,-2 2-16,8 1 0,6 1 16,16-1-16,13 0 0,-1 0 15,-2 0-15,-4 2 0,-2 2 16,-2 1-16,0 1 0,-6 1 15,-3-2-15,1-1 0,2-1 16,-2-1-16,-1-1 0,-3 0 16,0-3-16,-1 0 0,-1-2 15,-1-1-15,-3 0 0,-1 0 0,-5-2 16,-1 1-16,-4-1 0,-4 5 16,-3 5-16,1-5 0,-1-1 15,-1 5-15,-5-8 0,-23-3 16,-12 10-16,-4 6 0,3 7 15,8 3-15,5 1 0,5 2 16,4 1-16,4 1 0,4 1 0,6 1 16,5-4-16,3 2 0,11 12 15,10 0-15,6-5 0,5-4 16,2-1-16,4-3 0,2-1 16,3-2-16,1-2 0,2-1 15,7 0-15,-13-3 0,-6-1 16,-8-1-16,-8-2 0,-14-2 15,0 0-15,-3-1 0,-3 0 16,0 0-16</inkml:trace>
  <inkml:trace contextRef="#ctx0" brushRef="#br0" timeOffset="140959.34">25181 6974 0,'0'0'0,"0"0"0,0 0 0,0 0 0,0 0 15,0 0-15,0 5 0,3 33 0,-1-25 16,1 3-16,-1 3 0,-2-19 16,3 16-16,0 3 0,0 1 15,1 2-15,-4-19 0,4 20 16,0 11-16,0 0 0,1 2 0,1-1 16,0-1-16,1-1 0,-2-4 15,0-1-15,0-3 0,-1-4 16,-1-5-16,0-3 0,-1-4 15,-1-2-15,1-3 0,-1-1 16,5 8-16,-4-10 0,-1-1 16,3-33-16,-3 2 0,1-14 15,2-10-15,4-19 0,-1 39 0,2-1 16,2-1-16,3 1 0,0 1 16,0 1-16,-4 11 0,3-4 15,2 1-15,1 3 0,3 6 16,-2 3-16,-2 5 0,-1 5 15,-4 2-15,-2 2 0,8 2 16,11 12-16,-3 10 0,-5 1 16,-5 4-16,-1-1 0,-3 1 15,-2 1-15,-1 1 0,-3-2 0,1 0 16,-2-1-16,1-4 0,-2-2 16,0-4-16,-1-4 0,0-3 15,0-4-15,-1-1 0,0-2 16,0 0-16,0-4 0,0 0 15,0 14-15,-9-9 0,3-13 16,4 3-16,0-1 0,1 1 0,0-14 16,4-30-16,7-22 0,-2 23 15,2 11-15,0 5 0,3 4 16,2 4-16,0 5 0,1 4 16,-1 2-16,2 5 0,-3 5 15,-4 2-15,-2 1 0,14 5 16,8 13-16,-7 5 0,-4 0 15,-3 1-15,-4 3 0,-3 0 16,1 3-16,-3 0 0,-1-1 0,-1 0 16,0 0-16,2 0 0,0-4 15,2 4-15,-4-15 0,-2-5 16,0-4-16,-1 0 0,-1-2 16,1 0-16,-2-3 0,0 0 15,0 0-15</inkml:trace>
  <inkml:trace contextRef="#ctx0" brushRef="#br0" timeOffset="141362.18">26108 7154 0,'0'0'0,"0"0"0,0 0 0,17-8 0,1 1 0,-1 0 0,2-1 0,1 0 16,-1-1-16,2 1 0,-21 8 15,13-8-15,2 1 0,-1-2 16,2-1-16,-15 9 0,13-9 0,4-5 15,-2 0-15,0-2 16,-3 0-16,-2 1 0,-3 2 0,-3 1 16,-2 2-16,-2 4 0,-1 5 15,0-4-15,0 3 0,-14-24 16,-18 13-16,5 10 0,-47 20 16,57-7-16,0 4 0,4 4 15,3 2-15,1 4 0,5 2 16,4 4-16,3 0 0,3 3 15,2 1-15,3 3 0,2-8 0,2 4 16,4-3-16,0-2 0,4-2 16,1-2-16,0-3 0,-1-5 15,0-5-15,0-5 0,0-5 16,1-3-16,6-12 0,-3-8 16,-1-8-16,-10 10 0,-4 2 0,-4 3 15,-3 7-15,-4 6 16,2-1-16,-2 1 0,1-1 15,-2 4-15</inkml:trace>
  <inkml:trace contextRef="#ctx0" brushRef="#br0" timeOffset="141578.24">26603 6514 0,'0'0'0,"0"0"0,0 0 0,12 19 0,1 2 16,-1 4-16,-1-1 0,0 4 15,-1 4-15,0 2 0,1 5 0,-1 3 16,0 3-16,1 3 0,0 1 15,-1 1-15,1 0 0,-1-2 16,-1-2-16,0-1 0,-2-3 16,-7-41-16,6 37 0,-2 0 15,1 9-15,-3-16 0,0-6 16,-1-7-16,-1-6 0,0-5 16,-3 20-16,1-18 0,2-9 0,0 0 15</inkml:trace>
  <inkml:trace contextRef="#ctx0" brushRef="#br0" timeOffset="142123.26">26572 7066 0,'0'0'16,"0"0"-16,0 0 0,18-3 0,0 0 0,2-1 15,0 0-15,1-1 0,2 1 16,-23 4-16,16-4 0,3 0 16,0-2-16,2-1 0,-19 6 15,20-9-15,5-6 0,1-4 16,-2-4-16,-2-3 0,-1-2 0,-1-4 15,-3-2-15,-2-1 0,-3 1 16,-1 0-16,-4 2 0,-4 1 16,-2 1-16,-2 2 0,-2 1 15,-10-38-15,8 45 0,4 13 16,0 5-16,1 1 0,3 5 16,-3 3-16,4 7 0,9 50 0,-3 6 15,-3-16-15,0-3 0,-1-1 16,2 0-16,0 0 0,0-3 15,1-4-15,-1-4 0,-1-3 16,1-6-16,-2-5 0,-1-3 16,-2-6-16,-2-5 0,-1-4 0,0-2 15,-2-4-15,3 8 16,0-5-16,5-4 0,-5-2 0,0-2 16,3-11-16,11-51 0,0-9 15,-4 29-15,-3 9 0,1 5 16,0 4-16,1 4 0,1 8 15,-2 5-15,-1 5 0,0 3 16,-4 3-16,-3 0 0,1 1 16,13 5-16,23 32 0,-13 6 15,-11-11-15,-4-2 0,-3 2 0,-1 1 16,-1-2-16,1-1 0,-2 0 16,1-5-16,-2-3 0,1 3 15,-3-15-15,-1-3 0,-1-2 16,1 1-16,-2-5 0,1 3 15,-1-4-15,0 0 0,0 0 0</inkml:trace>
  <inkml:trace contextRef="#ctx0" brushRef="#br0" timeOffset="142452.31">27652 6897 0,'0'0'0,"0"0"0,9 13 0,0 2 0,0 1 0,-3 5 0,-1 2 0,-2 2 0,-3-25 0,2 17 16,1 1-16,-1-2 0,3 0 15,-2-3-15,-3-11 0,4 12 16,1-3-16,0-3 0,0-1 16,58-12-16,-51-9 0,-1-4 15,-3-3-15,1-6 0,-4-2 0,0-3 16,-3-1-16,-4 0 0,-2-1 16,-2 5-16,-3 1 0,-1 5 15,-2 7-15,-3 5 0,0 7 16,-2 4-16,17 0 0,0 0 15,-12 15-15,-41 54 0,40-46 16,0-1-16,4 2 0,4-1 0,5-3 16,4-2-16,3-5 0,1-4 15,1-3-15,-2-2 0,-1-3 16,-1-1-16,-5 0 0,0 0 16,0 0-16,0 0 0,0 0 15</inkml:trace>
  <inkml:trace contextRef="#ctx0" brushRef="#br0" timeOffset="143377.91">28037 6391 0,'0'0'16,"0"0"-16,0 0 0,8 15 0,0 2 0,1 5 15,-1-2-15,1 3 0,-1 4 16,0 4-16,2 5 0,-2 0 16,0 4-16,0-1 0,1 0 15,-1-2-15,-1-1 0,-7-35 16,7 32-16,3 2 0,-2-3 15,-1-6-15,0-2 0,-1-6 0,-2-6 16,-4-12-16,5 13 0,-3-7 16,-1-2-16,-7-10 0,3 2 15,0 0-15,-14-21 0,-27-35 16,14 23-16,9 16 0,2 4 16,2 6-16,3 5 0,7 5 15,2 0-15,4 1 0,-7 1 16,-10 9-16,-3 22 0,11 5 0,7-6 15,3-5-15,3 3 0,4 2 16,3-3-16,3-2 0,2-3 16,0-4-16,2-4 0,0-7 15,2-4-15,-3-5 0,15-10 16,0-10-16,-8 0 0,-6 3 16,-4 3-16,2-4 0,-9 11 15,-2 2-15,-2 2 0,1 1 0,-2 1 16,1-1-16,13-42 0,17-91 15,-20 81-15,-4 14 0,-2 8 16,0 6-16,-2 9 0,0 8 16,-4 7-16,3-1 0,0 2 15,4 7-15,-3 2 0,6 29 16,2 42-16,-4-20 0,-1-8 16,0 0-16,0-1 0,1-3 15,1-6-15,-2-3 0,0-5 0,-2-5 16,-1-6-16,0-6 0,-2-7 15,-2-8-15,2 11 0,-2-6 16,-1-3-16,-4-7 0,2 0 16,-6-15-16,-23-60 0,5 14 15,5 12-15,4 3 0,1-1 16,-4-17-16,-1 6 0,0-3 16,2 0-16,3 1 0,4 5 15,2 4-15,5 8 0,2 6 0,2 9 16,3 8-16,3 7 0,4 8 15,-8 10-15,6-1 0,2 1 16,0 3-16,30 27 0,15 28 16,-17-13-16,-4 1 0,0 4 15,1 6-15,-1 3 0,0 1 16,-1 0-16,0-2 0,-1-3 0,1-5 16,-3-6-16,-4-10 0,1-1 15,-7-9-15,-4-7 0,-4-6 16,-6-7-16,-1-1 0,3 0 15,-1-3-15,3-6 0,-2-4 16,5-32-16,-2-29 0,-4 9 16,-4 8-16,-3-4 0,-1-5 15,-2-2-15,-1 2 0,-1 1 16,0 2-16,0 6 0,1-5 0,6 17 16,3 6-16,2 10 0,3 7 15,1 8-15,-2 7 0,-5 3 16,7 0-16,4 2 0,-8-1 15,6 2-15,5 5 0,-6-2 16,-7-3-16,0 1 0,1 0 16,-1 0-16,-1-1 0</inkml:trace>
  <inkml:trace contextRef="#ctx0" brushRef="#br0" timeOffset="143802.29">29202 6656 0,'0'0'0,"0"0"0,0 0 0,-13-13 0,-2 0 0,-1 0 0,-4-1 16,-1 1-16,0 2 0,-1 3 0,2 2 15,4 4-15,0 4 0,5 4 16,2 5-16,1 3 0,3 5 16,3 2-16,2 3 0,0-24 15,1 19-15,1 1 0,2-1 16,1 3-16,-4-21 0,4 19 15,2 4-15,3-1 0,30 30 16,-20-34-16,10-3 0,-14-15 16,1-2-16,1-6 0,1-7 15,0-7-15,-1-6 0,-1-4 0,-3-4 16,-4-1-16,-3-1 0,-3-1 16,-1 3-16,-2 5 0,-1 4 15,-1 5-15,2 6 0,3 8 16,3 7-16,1 7 0,-1 8 15,1 8-15,-3 6 0,0 8 16,-2-6-16,0 11 0,1 4 16,2-6-16,-2-5 0,2 6 0,-3-19 15,0-9-15,-2-6 0,0 0 16,-1-7-16,0 0 0,0 0 16,0 0-16,0 0 0</inkml:trace>
  <inkml:trace contextRef="#ctx0" brushRef="#br0" timeOffset="144319.59">29502 6546 0,'0'0'0,"0"0"0,0 0 0,21 48 15,-13-20-15,-8-28 0,4 21 16,-1 1-16,-2 1 16,0-2-16,-1-21 0,0 21 0,0 3 15,-1 0-15,0-4 0,0-5 16,0-5-16,0-4 0,1 0 15,0 3-15,3-23 0,0-5 16,2-6-16,2-5 0,1-6 0,0 1 16,1 3-16,1 2 0,-2 7 15,1 4-15,3 6 0,-1 8 16,0 6-16,2 7 0,-3 6 16,-6-6-16,6 13 0,-1 9 15,-3 1-15,-2 1 0,-1 0 16,-2-1-16,-1-1 0,0-4 15,-1-2-15,0-4 0,0-7 16,0-4-16,1-5 0,-1 1 0,1-5 16,0 4-16,0 1 0,1-7 15,0-1-15,4-22 0,1-14 16,6-56-16,-8 61 0,-1 9 16,2-6-16,0 2 0,0 5 15,3 4-15,1 4 0,0 7 16,-4 6-16,-2 1 0,-2 1 0,4 0 15,2 1-15,-1 1 0,9 12 16,8 41-16,-10 4 0,-6-15 16,-3-6-16,-1-4 0,-1-2 15,-2-4-15,0-6 0,0 2 16,0-15-16,0 1 0,0-5 16,0 4-16,0-8 0,0 7 15,0-7-15,0 2 0,0-2 0</inkml:trace>
  <inkml:trace contextRef="#ctx0" brushRef="#br0" timeOffset="144694.37">30084 6649 0,'0'0'0,"0"0"0,14 1 0,2-1 16,0 2-16,1-1 0,-1 0 16,-16-1-16,30 2 0,-16-2 15,-3 1-15,0-1 0,-1 0 0,1-1 16,-1-3-16,-2-3 0,-2-2 15,-1-2-15,-1-3 0,-2-1 16,-5-2-16,-3 0 0,-3-2 16,-4 0-16,-2 1 0,-2 2 15,-1 4-15,-2 2 0,0 8 16,2 4-16,-1 7 0,12 5 16,-16 29-16,8-12 0,0 1 15,2 6-15,1 2 0,6-5 0,1 7 16,3 2-16,3 1 0,4 0 15,4-1-15,4-3 0,2-3 16,4-5-16,4-5 0,1-7 16,2-5-16,2-9 0,2-8 15,4-11-15,-4-6 0,2-6 16,-12 6-16,-5 2 0,-4 4 0,-6 5 16,-3 4-16,1 0 0,-2 1 15,1-2-15,-2 4 0</inkml:trace>
  <inkml:trace contextRef="#ctx0" brushRef="#br0" timeOffset="145008.21">30847 5567 0,'0'0'0,"0"0"0,-17 15 0,-2 3 0,3-1 0,-4 6 15,-3 7-15,-4 5 0,-3 10 16,-2 8-16,-1 5 0,-1 7 16,3 6-16,2 4 0,3 5 15,4 3-15,4 2 0,7 2 16,7-1-16,6-2 0,6-1 0,6-2 16,4-2-16,5-5 0,4-3 15,4-4-15,3-6 0,1-6 16,1-7-16,-5-11 0,-31-37 15,29 32-15,30 21 0,-50-45 16,-3-5-16,-4-1 0,2 0 16,-4-2-16,2 1 0,2 1 0</inkml:trace>
  <inkml:trace contextRef="#ctx0" brushRef="#br0" timeOffset="145551.01">30996 6267 0,'0'0'0,"0"0"0,6 31 16,-1 2-16,-3-5 0,1 2 15,-1 6-15,0 4 0,-2 4 16,-1 4-16,-1 5 0,0 1 15,-1 0-15,0-1 0,-1-3 16,2-6-16,-1-6 0,3-34 0,-2 29 16,0-1-16,1-7 0,0-9 15,0-9-15,0 0 0,0 0 16,0-5-16,-10-35 0,8 14 16,-8-100-16,4 33 0,2 13 15,0 12-15,0-1 0,0-3 16,1 1-16,1 1 0,2 4 15,4 2-15,3 5 0,5 6 0,1 11 16,6 2-16,4 6 0,2 6 16,3 7-16,0 6 0,1 5 15,1 6-15,2 7 0,-3 4 16,-5 7-16,-6 2 0,-1 15 16,-11-6-16,-6 1 0,-4 0 15,-6 2-15,-2-2 0,-5 0 16,2-6-16,-6 5 0,-1-2 15,-3 0-15,1-3 0,0-3 0,3-4 16,-4 2-16,11-11 0,5-5 16,5-2-16,1-1 0,4-3 15,0 0-15,0 0 0,0 0 16,0 0-16</inkml:trace>
  <inkml:trace contextRef="#ctx0" brushRef="#br0" timeOffset="146033.44">31523 6271 0,'0'0'0,"0"0"0,0 0 0,-12-9 0,-1 0 0,-3 2 16,0 2-16,-5 2 0,-3 3 15,6 3-15,-2 2 0,-2 3 16,1 3-16,-2 2 0,0 4 0,2 3 15,2 0-15,1 3 0,17-23 16,-14 25-16,-1 5 0,3 2 16,3 1-16,4 0 0,3-2 15,3-1-15,2-2 0,3 0 16,4-3-16,26 26 0,-12-34 16,-7-11-16,-2-4 0,-3-2 15,11-4-15,6-10 0,-3-5 0,-2-5 16,-4 1-16,3-15 15,-8 7-15,-2-3 0,0-1 0,-2-1 16,-9 19-16,-1 2 0,1 1 16,1-38-16,-2 33 0,1 4 15,0 5-15,1 6 0,0 6 16,0 6-16,0 7 0,-2-15 16,0 4-16,3 22 0,-1 29 15,-1-6-15,1-6 0,1-2 0,0-1 16,1-5-16,0-7 0,0-6 15,1 2-15,-2-17 0,-1 2 16,-2-7-16,3 6 0,-3-8 16,0 0-16,0 0 0,0 0 15,0 0-15</inkml:trace>
  <inkml:trace contextRef="#ctx0" brushRef="#br0" timeOffset="147299.97">31731 6309 0,'0'0'0,"0"0"0,-1 29 0,-1 1 0,0 1 0,2-31 0,-2 23 0,0 1 16,0 1-16,0 1 0,2-24 15,-3 23-15,0 7 0,-1-3 16,-1-1-16,0-3 0,1-4 0,0-5 16,0-3-16,2-6 0,-1-2 15,1-1-15,1-1 0,-34-52 16,34 22-16,4-5 0,0-5 15,2 13-15,0-1 0,0 1 16,2 1-16,26-75 0,-21 68 16,-2 1-16,3 4 0,0 6 15,2 4-15,2 7 0,2 4 16,1 1-16,3 3 0,0 1 0,-16 1 16,14 2-16,3 3 0,0 0 15,-3 0-15,-5-2 0,0 0 16,-4-2-16,-1-1 0,-4-1 15,-1 1-15,-1-2 0,-2 1 16,1 0-16,-1-1 0,0 0 16,-3 0-16,4 0 0,7-2 15,-16 1-15,-29 7 0,22 0 0,-2 1 16,0 3-16,-1 3 0,2 4 16,-3 3-16,1 5 0,1-5 15,-1 11-15,1 2 0,3-1 16,3 1-16,1-2 0,5-3 15,2-3-15,2-2 0,4-2 16,1-3-16,0-5 0,1-3 16,-1-5-16,0-1 0,-2-2 15,-1-1-15,0-1 0,-1 0 0,16-6 16,37-46-16,-18-4 0,-17 19 16,-6 1-16,-1 0 0,-5-2 15,-1-1-15,-1-1 16,-2 2-16,-1 2 0,-2 7 0,0 5 15,-2 11-15,0 6 0,0 1 16,0 0-16,-1 1 0,1 5 0,-4 8 16,2 1-16,-6 22 15,-5 42-15,4-18 0,2-10 0,2-2 16,1-2-16,2-3 0,2-2 16,1-3-16,3-5 0,3-7 15,2-7-15,2-3 0,-8-8 16,4 1-16,5-1 0,-7-2 15,6-1-15,-3-1 0,-2-2 16,-1 0-16,0 0 0,-4 2 0,1-2 16,0 1-16,-2 2 0,0 0 15,2-5-15,13-36 0,61-192 16,-60 185-16,-2 4 0,1 3 16,-5 12-16,-3 10 0,-3 12 15,1 3-15,0 15 0,-5-11 16,0 9-16,-1 5 0,-5 46 15,-5 6-15,2-16 0,1-6 16,0-3-16,2-3 0,1-7 0,1-6 16,2-6-16,1-9 0,1-10 15,-1 10-15,1-5 0,1-1 16,0-3-16,1-2 0,1-2 16,-1 1-16,11-21 0,43-98 15,-27 54-15,-10 25 0,-4 6 16,-1 4-16,-2 7 0,-1 4 15,-2 6-15,-3 6 0,-4 7 0,1-1 16,2 0-16,-1 3 0,0 1 16,0 3-16,-1 1 0,0 10 15,-2 29-15,-8 24 0,-2-17 16,2-16-16,1-7 0,1-4 16,1-7-16,1-4 0,2-6 15,0-2-15,0 1 0,1-2 16,0-1-16,2-3 0,0-2 0,1-1 15,9-15-15,43-77 0,-21 30 16,-11 23-16,-5 6 0,-1 4 16,-4 5-16,-1 5 0,-4 6 15,-2 8-15,-2 4 0,-1 1 16,3 1-16,-2 3 0,1 1 16,-4 0-16,6 8 0,4 55 15,-8 15-15,-5-21 0,-2-13 16,0-2-16,-1-1 0,1-4 0,0-4 15,3-6-15,3-8 0,0-8 16,-2-13-16,2 6 0,4 1 16,-3-6-16,4-2 0,-1-3 15,0-2-15,0-2 0,-1 1 16,-2 1-16,-1 2 0,2-1 16,-2 1-16,-1 0 0</inkml:trace>
  <inkml:trace contextRef="#ctx0" brushRef="#br0" timeOffset="147655.9">32774 5306 0,'0'0'0,"0"0"0,0 0 0,29 9 0,0 2 0,-4 2 0,2 5 0,1 3 0,1 4 0,2 8 16,-1 6-16,0 7 0,-3 6 15,0 4-15,-4 6 0,-2 1 16,-4 4-16,-3 0 0,-5-2 16,-3-1-16,-3-1 0,-3 0 15,-2 1-15,-4 0 0,-1-4 16,-2-1-16,-4-1 0,-1 0 16,-3-3-16,-1-1 0,-2-2 15,-1-3-15,1-2 0,-2-3 0,0-4 16,-24 41-16,25-49 0,0-2 15,11-14-15,4-8 0,2-4 16,1 2-16,3-6 0,0 0 16,0 0-16,0 0 0,0 0 15</inkml:trace>
  <inkml:trace contextRef="#ctx0" brushRef="#br0" timeOffset="147999.4">33432 6271 0,'0'0'0,"0"0"0,0 0 0,3 1 0,1 0 0,12 12 0,-9-3 0,-2 3 15,-3 14-15,0-10 0,-2-7 16,0-10-16,0 0 0,0 0 15,0 0-15,0 0 0,0 0 16,0 0-16</inkml:trace>
  <inkml:trace contextRef="#ctx0" brushRef="#br0" timeOffset="148170.93">33450 6777 0,'0'0'0,"0"0"0,6 24 0,1 1 0,-3 3 16,-3-5-16,-2 6 0,-4 6 15,-6 10-15,-8 14 0,-12 9 16,-101 143-16,54-86 0,37-60 0,41-65 16,0 0-16,0 0 0,-31 49 15,10-13-15,5-11 0,14-24 16</inkml:trace>
  <inkml:trace contextRef="#ctx0" brushRef="#br0" timeOffset="168839.61">24879 8321 0,'0'0'0,"0"0"0,0 0 0,0 0 0,0 0 0,0 0 0,0 0 0,0 0 16,0 0-16,0 0 0,0 0 16,0 0-16,0 0 0,0 0 15,0 0-15,0 0 0,0 0 16</inkml:trace>
  <inkml:trace contextRef="#ctx0" brushRef="#br0" timeOffset="171243.99">24883 8324 0,'0'0'0,"0"0"0,0 0 0,0 0 0,-19-16 16,10 9-16,-1 1 0,-2 1 15,1 0-15,-2 1 0,-3 0 0,1-1 16,-3 0-16,18 5 0,-12-5 16,-2 1-16,1 0 0,-2 0 15,15 4-15,-15-3 0,-8-4 16,-4 0-16,-1-1 0,0-1 15,-1 0-15,0-1 0,0 1 16,-2 0-16,0-1 0,-77-27 16,56 19-16,13 7 0,3 1 15,-1 0-15,-3-1 0,1 0 0,0-1 16,-2 1-16,-1-2 0,0 0 16,-2-1-16,2 0 0,-1 0 15,0 0-15,0-2 0,-2 0 16,2 0-16,-1 0 0,0-1 15,-1 1-15,-2 0 0,1 2 16,-3-1-16,-1-2 0,0 3 16,-3 0-16,0-1 0,1 3 15,-3-1-15,1 0 0,0-1 0,5-2 16,-2 4-16,0-4 0,0 0 16,0 1-16,0-2 0,0 0 15,-1 1-15,0 0 0,1 2 16,0 0-16,0 3 0,-48-7 15,38 7-15,4 1 0,2-1 16,-2 2-16,1-2 0,2-1 16,0 0-16,1-1 0,-1 0 0,1 0 15,2 1-15,-1 0 0,-1 1 16,1-1-16,1 1 0,-2 1 16,0-1-16,1 1 0,1 0 15,0 2-15,2 0 0,0-1 16,2 1-16,0 0 0,1-2 15,0 0-15,1 2 0,0 0 16,3-1-16,-1 0 0,1 0 0,1 2 16,0 0-16,3 0 0,1-2 15,3 1-15,-1 0 0,1 3 16,2 1-16,1 0 0,2-1 16,2 0-16,3 0 0,1-1 15,1-2-15,-1 1 0,3 1 16,5 2-16,3 1 0,2 1 15,2 0-15,1 2 0,1-2 16,1 1-16,-1 0 0,1-1 0,1 2 16,1 0-16,0-1 0,-1 1 15,-1-1-15,-13 3 0,18-2 16,0 0-16,0 0 0,-3 0 16,-1 16-16,6 0 0,3-5 15,-3-7-15,0-1 0,0 3 16,0-2-16,-2-3 0,3 4 15,3 12-15,8 12 0,2 7 0,1-4 16,-3-6-16,0-4 0,-1-2 16,-1 0-16,-1 0 0,-2-4 15,0 1-15,0-3 0,-1 0 16,-1 0-16,1 1 0,1-1 16,-3 0-16,1-2 0,-2-3 15,0 0-15,1-2 0,-3-3 16,0 1-16,-1-3 0,0 1 15,-1-1-15,-1-2 0,0 0 0,0 0 16,8 9-16,-2-10 0,-5-9 16,-1 0-16,-1 1 0,-1-2 15,1 5-15,-1 0 0,0 0 16,0-3-16,-4-6 0,-8-16 16,-1 0-16,3 10 0,2 4 15,2 0-15,-2-5 0,-1-3 0,3 4 16,1 4-16,0 1 0,-1-1 15,0 1-15,2 0 0,-1 4 16,0-3-16,2 4 0,0 1 16,1 1-16,0 4 0,1-1 15,0 2-15,1 0 0,-1 1 16,1 2-16,1-2 0,-1 1 16,1 0-16,1 2 0,0 0 15,0 0-15,-7-9 0,10 3 0,10 6 16,-2 1-16,1 0 0,-5 1 15,0-1-15,-7-1 0,6 0 16,23-1-16,55-10 0,-8-2 16,-23 2-16,-11 2 0,-2 0 15,1 2-15,-2 0 0,0 3 16,1 0-16,-2 1 0,1 2 16,0-1-16,-1 1 0,-4-1 0,7 1 15,-19 0-15,-9 1 0,-3 0 16,-3-1-16,-5 1 0,3 0 15,-4 0-15,7 0 0,-8 0 16</inkml:trace>
  <inkml:trace contextRef="#ctx0" brushRef="#br0" timeOffset="180402.12">18091 6267 0,'0'0'0,"0"0"0,0 0 0,-4-21 0,1 10 0,-1 0 0,-4 0 0,-2-2 15,0 2-15,1-1 0,0 0 16,-2-1-16,0 0 0,-2 1 15,13 12-15,-9-9 0,-1 1 0,-1-2 16,1 1-16,9 9 0,-9-10 16,-6-4-16,-2-3 0,-1 0 15,0-1-15,1-1 0,-2 1 16,1-1-16,-2-2 0,-51-52 16,38 39-16,10 9 0,1 3 15,0-1-15,0 1 0,1-1 16,-1-1-16,-1 0 0,0-1 0,1 0 15,-2-1-15,-2 0 0,0 1 16,0-1-16,-1 0 0,-1-1 16,1 0-16,0 1 0,-2 1 15,1 0-15,-1 0 0,0 0 16,-3 0-16,-1 1 0,0 1 16,2 2-16,-1-2 0,0 0 15,1 2-15,0 0 0,-2 0 0,-1 1 16,1 3-16,1-3 0,0 1 15,1 1-15,-1 1 0,-1 1 16,1 0-16,0 4 0,-1-1 16,0 2-16,0 1 0,0 1 15,0-1-15,0 1 0,2 1 16,2 1-16,2 0 0,0 0 16,-1 0-16,0 0 0,2 1 15,0 0-15,3 2 0,2 1 0,1 0 16,3 2-16,2 0 0,-1 0 15,6 1-15,1-1 0,-4 1 16,-1-1-16,1-1 0,3 1 16,1 0-16,2-1 0,3 2 15,-1 0-15,2-1 0,0 1 16,0-1-16,1 1 0,-2-1 16,3 1-16,-21-2 0,23 2 15,0 0-15,-4 0 0,-4 8 0,8-8 16,0 1-16,-1 1 0,2-1 15,-1 0-15,1 1 0,21 21 16,-13-15-16,-6-4 0,4 1 16,2 4-16,3 0 0,4 2 15,0-1-15,-1 0 0,0-1 16,1 0-16,-3-1 0,-1-2 16,-3-1-16,0-1 0,-2 0 0,1-1 15,-2 0-15,0-1 0,-2 0 16,-1 0-16,1-1 0,-2 1 15,2-1-15,-2 0 0,0 0 16,16 5-16,-18-6 0,0 0 16,0 0-16,0 0 0,0 0 15,1 0-15,0 0 0,0 0 16,0 0-16,-1 0 0,0 0 0,-1 0 16,0 0-16,1 0 0,-2-1 15,-59-34-15,27 13 0,21 11 16,1 1-16,3 2 0,1 1 15,1 0-15,1 1 0,1 1 16,0-1-16,2 1 0,0 1 16,1 1-16,0-1 0,1 0 15,0 2-15,1 0 0,-1-2 16,36-58-16,19 12 0,-17 21 0,-7 9 16,0 1-16,1 0 0,2 1 15,1 1-15,1 0 0,0 1 16,-2 3-16,0 0 0,-3 1 15,8-2-15,-16 4 0,-4 2 16,-7 4-16,-6 1 0,-1 2 16,-1-1-16,-3 2 0,0 0 15,0 0-15</inkml:trace>
  <inkml:trace contextRef="#ctx0" brushRef="#br0" timeOffset="182483.2">12809 5859 0,'0'0'0,"0"0"0,-11 3 0,-2 1 0,1 0 0,-2 0 0,1 3 0,-1 3 0,0 1 16,1 0-16,0 2 0,4 1 16,1 3-16,8-17 0,-4 13 15,3 0-15,1 0 0,1 3 16,-1-16-16,3 16 0,2 9 15,5 3-15,1-2 0,4-2 16,1-3-16,2-3 0,2-3 0,-1-1 16,1-3-16,0-3 0,-3-3 15,32 1-15,-33-8 0,0-4 16,1-4-16,-2-4 0,-6 1 16,-2-1-16,-3 1 0,1-32 15,-11 26-15,-2 0 0,-3 0 16,-3 0-16,-2 0 0,-3 2 15,0 3-15,0 3 0,-1 3 16,3 3-16,0 2 0,1 3 0,3 1 16,4 3-16,3 2 0,3 1 15,4 1-15,2 0 0,4-1 16,4-1-16,3-2 0,-1-1 16,1-1-16,-3-2 0,-2 0 15,-1-1-15,-8 1 0,0 0 16,0 0-16,0 0 0,0 0 15</inkml:trace>
  <inkml:trace contextRef="#ctx0" brushRef="#br0" timeOffset="182856.34">13061 5947 0,'0'0'0,"0"0"0,0 0 0,9 8 0,2 2 16,0 3-16,0 3 0,1 2 16,-1 3-16,-1-4 0,0 3 15,1 0-15,1 0 0,1 0 0,0-1 16,1-2-16,-1-1 0,2-1 15,-13-12-15,12 12 0,3-1 16,-3-2-16,1-3 0,-4-1 16,-2-4-16,-2-1 0,-2-2 15,-2 0-15,0 0 0,0-1 16,3 0-16,5-2 0,5-14 16,-5-22-16,-8-4 0,-2 7 0,0 10 15,-1 9-15,0 6 0,0 0 16,1 4-16,-1-1 0,1 5 15,-1-2-15,1 3 0,0-3 16,13 9-16,-6 8 0,-2 2 16,5 17-16,3 13 0,-4-9 15,-2-7-15,1-2 0,1-1 16,0-5-16,1-3 0,1-7 16,1-1-16,-10-9 0,6 3 15,1 0-15,-10-4 0,0 0 0,0 0 16,0 0-16,5 2 0,-5-2 15</inkml:trace>
  <inkml:trace contextRef="#ctx0" brushRef="#br0" timeOffset="183057.46">13708 6015 0,'0'0'0,"0"0"0,0 0 0,7 23 0,2 0 0,-2 4 15,-1 1-15,-6-28 0,4 22 16,0-1-16,-1 1 0,1 0 15,-4-22-15,3 21 0,1 4 16,0-2-16,0-2 0,-1-4 16,1 3-16,-2-12 0,0 0 15,-1-4-15,0 5 0,-1-9 16,3 6-16,-3-6 0,1 5 0,-1-5 16</inkml:trace>
  <inkml:trace contextRef="#ctx0" brushRef="#br0" timeOffset="183679.03">13519 6031 0,'0'0'15,"0"0"-15,12-8 0,2 1 0,0-2 16,4 1-16,1 0 0,4 0 0,-4 1 16,1 1-16,3-3 0,1 0 15,1-1-15,1-1 0,-1 0 16,1 0-16,-1 0 0,-24 10 15,24-10-15,2-2 0,0 1 16,-2 1-16,-2 3 0,-2 1 16,-2 3-16,-5 2 0,-2 2 15,7 3-15,6 6 0,32 48 0,-27-8 16,-12-12-16,-2-5 0,-3-1 16,1-1-16,-3 0 0,-1 1 15,0-5-15,-2-1 0,-2-3 16,0 0-16,-2-6 0,-1-3 15,-1-5-15,0-1 0,-1-3 16,-1 0-16,1-1 0,-1-3 16,1 8-16,-1 2 0,0-10 15,0-2-15,-1 1 0,-8-28 0,1-7 16,-2-7-16,1 1 0,2 6 16,4 7-16,1 1 0,2 2 15,0 0-15,3 1 0,3-3 16,4 4-16,0 2 0,2 3 15,0 2-15,0 5 0,0 0 16,-2 4-16,-1 1 0,6 0 16,2 2-16,-2 3 0,-6 0 0,1 2 15,0 2-15,8 3 0,0 6 16,-10-4-16,-3-1 0,0 2 16,-3 0-16,-1-2 0,-1 0 15,0 1-15,-12 26 0,-26 25 16,11-20-16,6-12 0,2-5 15,0-3-15,3-3 0,3-4 16,4-2-16,4-5 0,2-3 0,-2 3 16,5-4-16,-9 5 0,9-5 15,0 0-15,0 1 0,-5 2 16,-6 0-16,11-3 0,0 0 16</inkml:trace>
  <inkml:trace contextRef="#ctx0" brushRef="#br0" timeOffset="184271.81">14621 5884 0,'0'0'0,"0"0"0,11 16 0,0 5 0,0 3 15,-3 2-15,-8-26 0,6 21 16,-1 0-16,1 1 0,-1-1 16,-5-20-16,6 21 0,1 3 15,0 1-15,2-2 0,-1-3 16,-1-4-16,2-2 0,-3-4 15,1-1-15,-2-4 0,-1-2 0,0-1 16,-2-2-16,2 0 0,-3-1 16,6 1-16,-1-2 0,36-39 15,22-88-15,-41 68 0,-10 25 16,-4 9-16,-2 6 0,-2 6 16,-2 7-16,1 1 0,-3 3 15,1 1-15,2-2 0,7 6 16,-10-2-16,3 5 0,6 8 0,3 28 15,-5 2-15,-4-7 0,3-2 16,-1-2-16,0-5 0,-1-4 16,0-4-16,0-6 0,0-2 15,0-4-15,-2-4 0,-1-1 16,0-1-16,-1-1 0,3 1 16,7-1-16,-1-2 0,10-12 15,7-20-15,-11 9 0,-12 15 16,16-39-16,-3 2 0,-4 14 0,-4 6 15,-1 3-15,-2 7 0,-1 6 16,-2 6-16,-2 2 0,1-1 16,0 2-16,-2 2 0,2-1 15,1-2-15,17 34 0,-4 35 16,-9-13-16,-4-12 0,-2-4 16,-1 1-16,1-1 0,-1-1 0,0-3 15,0-2-15,0-5 0,1-6 16,0-5-16,1-5 0,0 0 15,-1-4-15,0-3 0,0 4 16,-1-7-16,2 3 0,-2-3 16,1 4-16,-1-4 0,1 4 15</inkml:trace>
  <inkml:trace contextRef="#ctx0" brushRef="#br0" timeOffset="184518.26">15019 5938 0,'0'0'0,"0"0"0,0 0 0,20-9 0,3 1 0,2 1 0,2 0 15,-27 7-15,19-4 0,3 0 16,0 0-16,1 0 0,-21 4 16,21-3-16,7-3 0,3 2 0,0-2 15,2 0-15,-3 0 0,-1-1 16,8-2-16,-13 3 0,-3 0 15,-4 0-15,-3 2 0,-8 2 16,0-1-16,-1 1 0,-1 0 16,13-4-16</inkml:trace>
  <inkml:trace contextRef="#ctx0" brushRef="#br0" timeOffset="186508.34">14301 6421 0,'0'0'0,"0"0"0,0 0 0,-2 6 0,-3 12 0,1-4 16,0 4-16,-1 2 0,5-20 15,-3 18-15,-3 3 0,2 4 16,-2 4-16,6-29 0,-6 33 0,-2 10 15,-2 6-15,0 3 0,1 3 16,-2 2-16,2 0 0,0 4 16,-2 2-16,1 1 0,0 2 15,-2 1-15,2 2 0,-1 2 16,-2 0-16,1 2 0,-2 2 16,0 2-16,-2 4 0,1-1 15,-3 4-15,2 2 0,-3 1 16,1 2-16,-2 3 0,0 2 15,1 2-15,-2 1 0,1 3 0,0 2 16,0 1-16,-1 2 0,2 1 16,-1 2-16,1 0 0,0 2 15,0 0-15,1 1 0,0 0 16,1-1-16,0 1 0,0-2 16,2 1-16,1 0 0,-1-1 15,2 0-15,0 0 0,1 1 0,0-1 16,1 2-16,1-2 15,-1 1-15,1 1 0,1-2 0,0 1 16,1 0-16,1-1 0,0-3 16,2 0-16,-2 0 0,2-1 15,-1 0-15,1-1 0,-2-2 16,0 0-16,1-2 0,0 0 16,0-2-16,0 1 0,0-2 15,1-1-15,-1-2 0,2 0 0,-1-2 16,0-1-16,0-2 0,2-2 15,0-2-15,0-1 0,1-2 16,-1-1-16,1-3 0,1-1 16,-1-2-16,2-1 0,-1-1 15,1-1-15,1-1 0,-1-1 16,1-2-16,0-1 0,0 0 16,4 163-16,-2-153 0,-1-20 15,-2-2-15,1-2 0,-1-1 0,1-2 16,1-1-16,-1-1 0,0-1 15,0-2-15,1-2 0,0-2 16,-1-2-16,0-2 0,0-2 16,-1-2-16,1 0 0,2-3 15,-1 0-15,0-3 0,-1-4 16,1-1-16,-1 1 0,0-4 0,0-2 16,0 1-16,0-2 0,-1-4 15,1-3-15,0 0 0,-1-1 16,1-2-16,0-1 0,-1-1 15,0 0-15,1-2 0,-1 2 16,0-4-16,0 5 0,-1 14 16,1-19-16,-1 1 0,1-1 15,-1 1-15,0-1 0,0-1 0,0 0 16,-23-34-16,7 8 0,2 3 16,1 0-16,2 0 0,-2-1 15,2 2-15,0 1 0,3 3 16,-1 1-16,1 0 0,2 3 15,0 0-15,1 4 0,3 4 16,0 2-16,0 0 0,1 2 16,0 0-16,1 1 0,0-1 0,1 3 15,0 0-15,-5-8 0,0 6 16,6 10-16,1 2 0,1 0 16,-2-6-16,1 2 0,-1 0 15,0-4-15,1 8 0,5 12 16,1 5-16,3 1 0,4 4 15,-2-5-15,-3-9 0,-2-6 16,0-1-16,1-2 0,-2-4 16,-2-3-16,0 1 0,-2-3 15,2 1-15,-5-1 0,11-1 0,39-31 16,15-39-16,-33 27 0,-8 11 16,-2 1-16,-3 3 0,2-1 15,0 1-15,1-1 0,1 3 16,2 0-16,-1 4 0,4-4 15,-11 11-15,-2 4 0,-7 5 0,-4 3 16,-1 2-16,-3 2 0,0 0 16,0 0-16,0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59:10.1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8843 13961 0,'0'0'0,"0"0"0,4-3 0,8-5 0,-4 1 0,1 1 0,3-1 16,2-1-16,4 0 0,3-1 0,-1 2 15,4 1-15,5 1 0,3 0 16,3 1-16,2 1 0,3 0 16,1 0-16,-2 3 0,-1 0 15,-36 0-15,34 2 0,4 2 16,-5 1-16,-4 1 0,-7 1 16,-7 0-16,-5 0 0,-8-1 15,-2-4-15,-14 26 0,-78 22 16,21-22-16,10-8 0,8-3 0,-4 1 15,-3 1-15,0-1 0,2 1 16,4-1-16,5 0 0,8-2 16,0 2-16,12-4 0,8-3 15,8-2-15,6-6 0,1 1 16,2 1-16,5 3 0,2-3 16,32 10-16,49 1 0,-19-8 15,-7-1-15,1 1 0,-4-2 16,-1 1-16,-2 1 0,10 3 0,-15-1 15,-9-1-15,-11 0 0,-9-1 16,-11-2-16,-7-4 0,0 1 16,0 1-16,-5 3 0,-7 1 15,-69 15-15,-4-9 0,24-6 16,2 0-16,1 2 0,2 0 16,1 2-16,7-1 0,6 0 0,8 0 15,6-2-15,9-1 0,8-1 16,5-4-16,2 1 0,1 2 15,3-1-15,7 5 0,49 16 16,7-8-16,-18-6 0,-8-1 16,-3 0-16,-5-1 0,-5 0 15,-8-1-15,-6-1 0,-7-2 16,-5-6-16,1 8 0,-4 1 16,-48 31-16,-37 0 0,41-22 15,-4 1-15,4-2 0,-4 0 0,17-6 16,8-2-16,15-6 0,3 0 15,3-3-15,5 0 0,0 0 16</inkml:trace>
  <inkml:trace contextRef="#ctx0" brushRef="#br0" timeOffset="4231.62">15887 7193 0,'0'0'0,"0"0"0,-3-22 0,2 1 0,1-1 0,2 0 0,0 0 0,2 1 15,0-1-15,-4 22 0,4-14 16,1-1-16,1 0 0,1-1 15,-6 14-15,7-15 0,7-7 16,2-1-16,2 0 0,2 1 16,2-1-16,2 1 0,2 1 0,2-1 15,1 2-15,2-1 0,2 2 16,1 1-16,108-45 16,-86 45-16,-13 6 0,0 1 0,1 3 15,0 2-15,0 2 0,0 1 16,2 3-16,-2 3 0,2 2 15,-1 3-15,0 1 0,-1 2 16,2 1-16,-1 4 0,1 1 16,0-1-16,1 3 0,0 0 0,2-1 15,0 2-15,-4-1 0,1-2 16,-1 1-16,3-2 0,-2 1 16,3-1-16,0-2 0,30 5 15,-23-7-15,-4-3 0,-1-1 16,0-1-16,0-4 0,-2-1 15,1-2-15,-1-4 0,-3-3 0,-1 0 16,-2-4-16,0-2 0,-1-5 16,-2-5-16,-2-1 0,-2-3 15,0-3-15,-4 0 16,-2-1-16,-2-2 0,-2 1 0,8-17 16,-9 8-16,0 1 0,-4-1 15,0 0-15,-1 0 0,-3 2 16,1 0-16,-2 3 0,-2 0 15,0 1-15,0 3 0,1 1 0,-2 3 16,-2 3-16,1 2 0,-1 1 16,1 5-16,-2 2 0,0 1 15,1 2-15,-4 4 0,-3 6 16,-1 1-16,-1 1 0,-1 1 16,2-1-16,1 0 0,10 12 15,-9-1-15,4 11 0,1 16 16,-3 2-16,-1 0 0,-2-2 15,2 1-15,-1-3 0,0 4 0,2-1 16,0 1-16,1-3 0,3 0 16,-1-1-16,0-3 0,4-1 15,2-1-15,3-2 0,3-4 16,4 0-16,4-1 0,1-3 16,4-2-16,3-3 0,4-4 15,5-5-15,3-4 0,6-2 16,2-4-16,2-4 0,1-1 0,6-2 15,2-2-15,2-3 0,3 2 16,2-3-16,4 1 0,2 1 16,-1 0-16,3 2 0,1-1 15,2 2-15,0 2 0,1 2 16,1 3-16,-2 3 0,-1 4 16,-3 5-16,-4 4 0,-3 3 15,-5 3-15,-3 4 0,-7 1 16,-7 1-16,-2 2 0,-5 3 0,-2 1 15,-6 0-15,-4-1 0,-4 0 16,11 9-16,-13-9 0,-5-1 16,-5-2-16,-3-2 0,-4-4 15,-2-3-15,-3-1 0,-2-3 16,-1 0-16,-3-4 0,-1-4 16,1 7-16,-1 3 0,-2-3 0,0-1 15,-1 0-15,-1-3 0,0-2 16,0 0-16,0-2 0,1 0 15</inkml:trace>
  <inkml:trace contextRef="#ctx0" brushRef="#br0" timeOffset="10287.83">21248 2191 0,'0'0'0,"0"0"0,0 0 0,0 0 0,0 0 0,2 4 0,5 14 16,-5-9-16,0 3 0,-1 5 16,1 3-16,-2-20 0,0 18 15,0 2-15,0 4 0,-1 3 16,1-23-16,-2 28 0,-1 11 16,-2 3-16,0 3 0,-1 2 0,-3 1 15,1 0-15,0 3 0,-2-3 16,-1 2-16,1-1 0,0 0 15,-2-1-15,2-1 0,-1-4 16,0-3-16,-2 6 0,-23 76 16,29-109-16,3-6 0,1-3 15,2-6-15,0 2 0,0-2 16,1-2-16,0 0 0</inkml:trace>
  <inkml:trace contextRef="#ctx0" brushRef="#br0" timeOffset="10838.82">21648 2353 0,'0'0'0,"0"0"0,0 0 0,0 0 0,11-41 16,-11 41-16,9-34 0,-7 21 0,-2 5 16,-2 2-16,-3 6 0,-1 12 15,-11 23-15,4-12 0,1 4 16,0 1-16,1 4 0,3-5 15,0 4-15,-1 3 0,3 1 16,2 3-16,1 1 0,2 1 16,3 2-16,1 0 0,2 2 15,3-1-15,24 86 0,-11-74 16,-2-9-16,1-5 0,2-4 0,0-2 16,-1-7-16,2-3 0,1-7 15,2-5-15,-1-6 0,-1-5 16,3-6-16,7-7 0,0-8 15,-2-5-15,1-5 0,-2-4 16,0-6-16,-3 1 0,-1-6 16,-1-3-16,-1-2 0,-3-2 15,-1-3-15,-4-1 0,-3 2 0,-6 3 16,-2-22-16,-7 16 0,-4 2 16,-5 5-16,-3 3 0,-6 2 15,-4 1-15,-5 3 0,-1 7 16,-3 2-16,-2 3 0,-5 4 15,-3 4-15,-3 3 0,-4 4 16,-2 4-16,-45 1 0,27 9 16,11 4-16,2 4 0,4 3 0,3 3 15,6 1-15,-10 9 0,11-3 16,16-6-16,6-3 0,8-4 16,6-5-16,6-4 0,0 0 15,0 0-15,0 0 0,0 0 16</inkml:trace>
  <inkml:trace contextRef="#ctx0" brushRef="#br0" timeOffset="12875.78">19259 2304 0,'0'0'0,"0"0"0,-2 3 0,-6 5 0,2 2 0,-1 3 0,-1 4 15,1 6-15,2-3 0,0 6 16,-1 3-16,-1 5 0,0 3 16,1 2-16,0 0 0,0 0 15,0-3-15,2-3 0,1 0 16,3-28-16,-2 23 0,3 1 0,1-2 15,3-3-15,3-5 0,3-3 16,2-6-16,5-1 0,3-5 16,3-4-16,14-4 0,110-43 15,-84 22-15,-18 5 0,-3 1 16,-1 1-16,-3 0 0,-2 3 16,-3-2-16,-3 0 0,-5 2 15,3-4-15,-12 6 0,-7 5 16,-4 4-16,-2 0 0,-4 4 0,0 0 15,0 0-15,0 0 0,0 0 16</inkml:trace>
  <inkml:trace contextRef="#ctx0" brushRef="#br0" timeOffset="13087.15">19858 2228 0,'0'0'0,"0"0"0,0 0 0,-2 34 15,0 2-15,1-6 0,-1 4 16,1 7-16,-2 8 0,1 6 16,1 9-16,0 5 0,1 5 15,0 5-15,2 0 0,1-1 16,3-1-16,0-8 0,0-2 16,1-9-16,-1-8 0,1-10 15,-2-7-15,-2-18 0,-3-15 0,0 0 16,2 10-16,0 1 0</inkml:trace>
  <inkml:trace contextRef="#ctx0" brushRef="#br0" timeOffset="13851.07">20186 3976 0,'0'0'0,"0"0"0,0 0 0,4-13 0,-1-1 16,0-1-16,1-2 0,0-4 15,-1-3-15,0 4 0,0-3 16,3-4-16,0-4 0,1-6 16,3-5-16,1-6 0,0-4 15,0-5-15,2-5 0,-1-4 16,1-3-16,-3-3 0,0-2 0,1-2 16,-1-2-16,0-1 0,1 0 15,-4-2-15,0 2 0,-3 0 16,-1 4-16,-1 3 0,-2 5 15,-1 5-15,-3 4 0,-11-74 16,5 76-16,1 13 0,0 6 16,-1 6-16,1 5 0,2 4 15,0 4-15,0-1 0,1 1 16,1 3-16,2 5 0,2 3 0,-1 3 16,2 0-16,-1 1 0,1 1 15,-1-2-15,2-2 0,0 1 16,1 0-16,3-2 0,27-11 15,52-5-15,-9 11 0,-20 7 16,-5 0-16,5 0 0,4 0 16,8 2-16,2-1 0,8 0 0,9 0 15,7 0-15,8 1 0,7 0 16,7 0-16,5-1 16,4 0-16,3 0 0,0-2 0,-1 1 15,-3 0-15,-6 0 0,-7 0 16,-7 2-16,-9-1 0,-8 0 15,-10-1-15,-13 0 0,-8 1 16,5 0-16,-14 2 0,-6 3 16,-8 0-16,-4 3 0,-5 0 0,-3 1 15,-8 0-15,-3-1 0,-5-1 16,-2-2-16,3 4 0,0 2 16,-5 7-16,-2-9 0,-1-2 15,-1 0-15,0 0 0,-3 0 16,2-1-16</inkml:trace>
  <inkml:trace contextRef="#ctx0" brushRef="#br0" timeOffset="15912.81">21527 826 0,'0'0'0,"0"0"0,8-14 0,1-3 0,1 1 0,2-1 15,2 0-15,1 0 0,-1 5 16,0-1-16,3 1 0,-1 0 15,2 0-15,-1 2 0,2-1 16,0 2-16,-18 9 0,18-8 0,5 0 16,0 3-16,-2 3 0,0 1 15,1 3-15,3 3 0,0 4 16,-2 4-16,-3 3 0,-2 3 16,-5 2-16,17 67 0,-23-39 15,-5-11-15,-5 1 0,-2 1 16,-3 0-16,-2 3 0,-5 3 15,-2-1-15,-3 1 0,-4 1 0,0-4 16,-4-2-16,-1-2 0,-1-1 16,-2-3-16,0-3 0,1-2 15,-15 8-15,11-12 0,3-7 16,3-3-16,1-5 0,3-3 16,3-4-16,7-3 0,2-1 15,-4-4-15,-2-5 0,3-8 0,5-6 16,5-3-16,2-5 0,3-4 15,2 1-15,3 1 0,5 4 16,0 3-16,1 2 0,4 4 16,1 4-16,2 5 0,1 2 15,1 5-15,3 3 0,4 2 16,6 5-16,1 1 0,-1 0 16,-1 0-16,-1 0 0,-1-1 15,-1 0-15,-2-2 0,-1 1 0,-2-1 16,-2 0-16,-1-1 0,-3-1 15,-5 0-15,-3-2 0,0 0 16,-6 0-16,5 1 0,-7-2 16,8 1-16,-10 0 0,8 0 15,-8 0-15,4 0 0,-4 0 16,5 0-16,-5 0 0</inkml:trace>
  <inkml:trace contextRef="#ctx0" brushRef="#br0" timeOffset="16803.8">21691 3419 0,'0'0'0,"0"0"0,13 3 0,-1-1 0,2 0 0,0-1 16,2-2-16,1-1 0,3 1 16,-1 1-16,3 2 0,-22-2 15,14 2-15,-2 1 0,1 1 0,0 0 16,-2 1-16,-9-5 16,10 6-16,1 4 0,-1 0 0,-2 3 15,-4-1-15,-3 1 0,-1 1 16,-3 3-16,-4 18 0,-11 10 15,1-6-15,-56 95 0,40-79 16,5-9-16,5-6 0,0 0 16,-3 9-16,4-7 0,4-3 15,3-4-15,4-3 0,2-3 0,5-7 16,2-5-16,4 3 0,2-2 16,2-1-16,2-6 0,2-1 15,1-2-15,4-3 0,-5-2 16,-5-2-16,3-1 0,4-2 15,12-9-15,2-8 0,-8-6 16,-5 1-16,-5-1 0,-1-3 0,-3-4 16,-2-4-16,-4-4 0,-5-5 15,-4-2-15,-4 3 0,-1-1 16,-5 5-16,-2 4 0,-4 5 16,-1 6-16,0 6 0,1 4 15,2 4-15,4 4 0,5 2 16,6 4-16,1 0 0,3-1 15,4 2-15,0 0 0,-13-2 16,9-2-16,36-12 0,-15 8 16,4-1-16,-5 2 0,19-7 0,-8 4 15,-3 1-15,-6 2 0,-5 3 16,-8 2-16,0 0 0,-2 1 16,1-1-16,-4 2 0</inkml:trace>
  <inkml:trace contextRef="#ctx0" brushRef="#br0" timeOffset="17102.87">20665 4112 0,'0'0'0,"0"0"0,0 0 0,30-10 0,1 0 0,-4 2 0,1-1 16,2 1-16,-1 0 0,-29 8 15,33-10-15,-2 2 0,-5 1 16,-5 2-16,-9 1 0,-12 4 0,0 0 15,8-1-15,-1-1 0</inkml:trace>
  <inkml:trace contextRef="#ctx0" brushRef="#br0" timeOffset="17432.07">20798 4791 0,'0'0'0,"102"-13"0,-35 3 0,9-1 0,9-1 16,7-1-16,2 4 0,2 2 16,0 2-16,1 2 0,-1 0 15,-2 1-15,-4 2 0,-12 0 16,-11 1-16,-67-1 0,56 2 0,-8 1 15,-48-3-15,0 0 0,38 3 16,-8-1-16,-25 0 0,19 0 16,-3 2-16,-7-1 0,0 0 15,17 6-15,-30-7 0,-1-2 16,0 0-16,0 0 0,0 0 16,0 0-16,0 0 0,0 0 0</inkml:trace>
  <inkml:trace contextRef="#ctx0" brushRef="#br0" timeOffset="20171.48">21808 5066 0,'0'0'0,"0"0"0,11-18 0,1 1 0,3-1 0,3 0 0,-2 5 0,3 2 15,0 0-15,1 3 0,2-2 16,1 0-16,1 3 0,0-1 15,2 1-15,-21 5 0,22-4 0,4-1 16,1 4-16,-1 2 0,1 1 16,0 4-16,-1 3 0,-2 3 15,-2 3-15,-4 3 0,-2 3 16,-5 3-16,14 66 0,-28-33 16,-6-9-16,-4-2 15,-4 0-15,-3 1 0,-4 0 0,-2-1 16,-5-1-16,0-4 0,-1-2 15,-3-2-15,-1-5 0,-14 8 0,5-12 16,2-2-16,0-5 0,1-3 16,-1-3-16,1-4 0,1 0 15,3-5-15,2-1 0,3-6 16,2-3-16,2-2 0,4-4 16,3-3-16,5-3 0,0-3 15,5-3-15,4-2 0,2 2 16,4-3-16,4-4 0,6 0 15,3 2-15,4 4 0,3 4 0,5 1 16,3 2-16,3 5 0,3 1 16,3 3-16,4 2 0,-1 4 15,5 4-15,1 4 0,1 3 16,-1 4-16,-2 2 0,-3 2 16,-3 0-16,-4 1 0,-5-2 15,-5 1-15,-3-1 0,-5-4 16,-3-1-16,-5-2 0,-3-2 0,-2-2 15,-1 1-15,0-1 0,-2-1 16,1 1-16,-2-2 0,1 1 16,-3-3-16,5 5 0,-5-5 15,0 0-15,4 3 0,3 9 16,-7-12-16</inkml:trace>
  <inkml:trace contextRef="#ctx0" brushRef="#br0" timeOffset="21020.35">22808 624 0,'0'0'0,"0"0"0,0 0 0,0 0 0,0 0 0,0 0 16,0 0-16,0 0 0,-1 36 15,1-27-15,-3 2 0,1 4 16,-1 3-16,3-18 0,-2 15 16,0 4-16,-1 3 0,-1 1 15,4-19-15,-4 23 0,-1 10 0,-2 4 16,1 0-16,0 2 0,-1 0 16,0 0-16,-1 0 0,1 0 15,-1 0-15,0-1 0,-2-2 16,2-2-16,-1-2 0,-1-4 15,2-4-15,-2 8 0,-15 38 16,25-74-16,0 0 0,-3 9 16,3-9-16,-1 3 0,1-3 0,0 0 15,0 0-15</inkml:trace>
  <inkml:trace contextRef="#ctx0" brushRef="#br0" timeOffset="21634.52">22660 1012 0,'0'0'0,"0"0"0,0 0 0,4-31 16,0 1-16,1 0 0,0 1 0,-5 29 15,6-20-15,0 1 0,1 0 16,2 2-16,-9 16 0,11-18 16,5-4-16,3 2 0,2 0 15,4 1-15,2 2 0,2 1 16,2 2-16,1 1 0,2 2 15,1 2-15,1 1 0,-1 4 16,-1-1-16,-1 5 0,-1 1 0,61 16 16,-53 0-16,-16-3 0,-9 1 15,-3 1-15,-6 1 0,-3-2 16,-3 0-16,-6 14 0,-9 9 16,-5-5-16,-4-5 0,-2-2 15,-2-1-15,-3-1 0,-2-2 16,0-2-16,-2-1 0,-1-1 15,-9 3-15,8-6 0,0-2 0,1-2 16,0-2-16,-1-3 0,2-1 16,2-2-16,2-1 0,4-1 15,2-1-15,1-3 0,4 1 16,4-2-16,15 0 0,1 5 16,0 0-16,0 0 0,0 0 15,10-5-15,49-19 0,-46 21 16,4 0-16,1 3 0,1 3 15,3 3-15,-11-1 0,13 6 16,3 6-16,0 2 0,-1 3 0,-1 2 16,1 3-16,-1 0 0,0 3 15,-1-1-15,1-1 0,-1-1 16,1 1-16,-1-3 0,-1-2 16,2-3-16,0-1 0,0-1 15,0-1-15,0-1 0,1-2 16,6 1-16,-11-7 0,-7-4 0,-5-1 15,-3-1-15,-3-1 0,1 0 16,-2 0-16,2 0 0,-4-1 16</inkml:trace>
  <inkml:trace contextRef="#ctx0" brushRef="#br0" timeOffset="22304.98">23580 757 0,'0'0'0,"0"0"0,0 0 0,15-18 0,2 1 0,-1 1 16,2 1-16,-1 3 0,2 2 0,0 3 15,-19 7-15,13-4 0,0 1 16,1 2-16,1 2 0,1 1 15,-9-2-15,13 5 0,7 2 16,1 3-16,-1 3 0,0 2 16,0 0-16,-2 2 0,0 1 15,-1 2-15,-3 0 0,0 1 16,29 47-16,-33-30 0,-8-7 16,-3-5-16,-3 0 0,-3 1 0,-3 6 15,-4 3-15,-4 1 0,-3-3 16,-5 0-16,-3-1 0,-3-3 15,-2-1-15,-1-2 0,-2-5 16,-3 0-16,-2 2 0,2 0 16,-1-4-16,-1 0 0,2-5 15,1-3-15,1-3 0,4-7 16,1-4-16,-2-6 0,5-3 16,5 0-16,5 1 0,2-1 0,4-3 15,3-1-15,3 4 0,1 2 16,4-12-16,13-11 0,4 6 15,-1 7-15,0 5 0,1 2 16,0 4-16,1 3 0,1 2 16,1 4-16,8 3 0,1 5 15,-1 3-15,-1 3 0,-1 3 16,1 0-16,-2 1 0,-1-1 0,0 1 16,-1 1-16,-2 0 0,-1-2 15,-2-2-15,-1-2 0,-1-3 16,-2-3-16,-1-1 0,-1-1 15,1-2-15,-5-1 0,-3 0 16,0-1-16,-2 1 0,4 1 16,0 4-16,-4-3 0,-6-4 15,5 3-15,-6-4 0,4 4 16,-4-4-16,3 2 0,-3-2 0,2 1 16,-1-1-16,3 3 0</inkml:trace>
  <inkml:trace contextRef="#ctx0" brushRef="#br0" timeOffset="26306.84">18804 4541 0,'0'0'0,"0"0"0,9-23 0,0 2 0,3-1 0,3 2 0,1 5 16,3 0-16,5 0 0,3 3 15,3 1-15,3 3 0,2 0 16,1 4-16,0 1 0,2 5 16,-37-2-16,37 4 0,8 6 15,-1 5-15,-4 4 0,-3 4 16,-6 6-16,-6 4 0,-6 3 15,-7 2-15,-6 3 0,-50 156 16,16-148-16,-6 0 0,-5-1 0,-4-3 16,-4-3-16,-3-4 0,-3-2 15,-2-4-15,0-4 0,4-4 16,2-6-16,4-4 0,-14 0 16,12-9-16,7-3 0,4-4 15,4-2-15,5-4 0,3-2 16,4-4-16,4-3 0,5-1 0,6 2 15,3 2-15,3-6 0,10-13 16,10-2-16,1 9 0,1 4 16,3 3-16,3 3 0,1 5 15,1 4-15,2 5 0,4 4 16,1 6-16,-2 3 0,-1 4 16,-1 2-16,0 1 0,-2 3 15,-1-1-15,-4-1 0,-3-2 16,-1-1-16,-5-1 0,-3-2 0,1 0 15,-1 0-15,-1-1 0,-4-1 16,2 2-16,-10-8 0,2-1 16,-3-1-16,2 1 0,-4-4 15,3 4-15,-3-4 0,0 0 16,5 6-16</inkml:trace>
  <inkml:trace contextRef="#ctx0" brushRef="#br0" timeOffset="26865.53">15427 4825 0,'0'0'0,"0"0"0,5 46 0,-1-7 0,1 4 0,2 3 0,-3 3 16,0 3-16,-1 1 0,-1 0 16,-1 6-16,-1-6 0,0-53 15,0 47-15,-1-8 0,0-17 16,1-22-16,0 20 0,-1-5 15,1-4-15</inkml:trace>
  <inkml:trace contextRef="#ctx0" brushRef="#br0" timeOffset="27098.68">15094 5167 0,'49'-20'0,"-3"0"16,6 0-16,6 0 0,4-1 0,0 2 15,-2 1-15,-7 3 0,-5 5 16,-48 10-16,41-8 0,-41 8 16,36-7-16,2 0 0,-6 0 15,-5 3-15,-27 4 0,7-1 16,4-2-16,-4 2 0,-7 1 15,0 0-15,0 0 0</inkml:trace>
  <inkml:trace contextRef="#ctx0" brushRef="#br0" timeOffset="27918.01">13761 4082 0,'0'0'0,"-17"-1"0,0 0 0,-4 1 15,-3 1-15,-2 2 0,5 0 16,-4 1-16,-2 0 0,-4 3 16,-1-2-16,-3 2 0,-1 0 15,-2 1-15,0-1 0,-2 0 16,40-7-16,-39 6 0,-7 0 0,1-2 15,1 0-15,3-3 0,3 1 16,3-2-16,0 0 0,3 0 16,2 1-16,-48 8 0,43-1 15,9 1-15,2 7 0,1 5 16,4 5-16,1 4 0,3 3 16,-2 4-16,2 2 0,1 1 15,3 1-15,3-1 0,1-4 0,4-4 16,4-4-16,3-1 0,3-4 15,2-5-15,0-4 0,3-4 16,1-3-16,0-5 0,-4-1 16,7-2-16,19-5 0,5-5 15,-6 0-15,-5 1 0,-2 1 16,0 2-16,0 2 0,0 3 16,2 2-16,2 3 0,1 2 15,1 6-15,-1 5 0,-1 6 16,-1 3-16,-1 0 0,-2 3 0,-3 1 15,-3-2-15,-5 0 0,-3-3 16,-3-1-16,-4-5 0,-4-4 16,-1-7-16,-1 7 0,-3 6 15,-10 8-15,-6-2 0,-3-6 16,-5 0-16,-4-2 0,-4-3 16,-3 0-16,-4-1 0,-7 0 15,-4-2-15,-1-2 0,-5 1 0,3-2 16,0-2-16,2-1 0,-13-1 15,14-4-15,5 2 0,6-2 16,-9 1-16,20-2 0,8 0 16,10 0-16,4 0 0,5 0 15,1 0-15,-1 0 0,4 0 16,0 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4:59:49.4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4T15:00:44.989"/>
    </inkml:context>
  </inkml:definitions>
  <inkml:trace contextRef="#ctx0" brushRef="#br0">11891 4280 0,'0'0'0,"0"0"0,-8-12 0,1 1 0,-2 0 0,-1-1 15,-2 1-15,-2-1 0,-2 1 0,-2 0 16,18 11-16,-14-5 0,-4 0 16,-1 2-16,-1 2 0,19 1 15,-22 1-15,-13 5 0,-3 5 16,-1 6-16,1 4 0,-1 4 15,0 5-15,1 4 0,2 5 16,1 2-16,2 2 0,3 3 16,3 1-16,3 1 0,4-1 0,5-1 15,-13 84-15,26-78 0,7-18 16,4-4-16,3-8 0,4-6 16,0-4-16,4-6 0,1-6 15,10-6-15,9-11 0,-2-5 16,-1-5-16,1-5 0,-2-2 15,1-7-15,-1-5 0,6-14 0,-5 4 16,0-2-16,-2-3 0,-2 0 16,-3 1-16,-4 3 0,-3 5 15,-4 7-15,-6 7 0,-4 6 16,-1 7-16,-4 7 0,-3 6 16,-2 6-16,-2 4 0,-3 7 15,-1 6-15,-1 7 0,-3 10 16,1 5-16,-1-1 0,-5 12 15,1 5-15,0 2 0,3 1 0,0 0 16,3-1-16,2-3 0,3-3 16,5-3-16,6-3 0,2-4 15,3-7-15,5-4 0,1-6 16,3-5-16,3-6 0,3-6 16,10-8-16,8-13 0,0-6 15,-7-1-15,2-1 0,0-4 0,-10 8 16,-6 5-16,-6 4 0,-11 8 15,-2 4-15,-4 3 0,0 0 16,0 0-16</inkml:trace>
  <inkml:trace contextRef="#ctx0" brushRef="#br0" timeOffset="420.96">12938 3401 0,'0'0'0,"0"0"0,0 0 0,-4 0 0,-8 5 0,2 1 16,1 5-16,-3 5 0,1 0 16,-1 3-16,-2 5 0,0 1 15,-1 3-15,1-1 16,2 1-16,-1-2 0,4-2 0,1-1 16,7-21-16,-5 20 0,1 0 15,3-4-15,2-5 0,2 0 0,2 0 16,4-2-16,1-4 0,0-2 15,-1-4-15,2-1 0,155-94 16,-138 66-16,0-6 0,-2-2 16,-2-2-16,-2 0 0,-5 2 15,-5 3-15,-7 3 0,-5 3 16,-6 4-16,-4 4 0,-6 5 16,4 14-16,-4 3 0,-42 4 15,28 1-15,2 2 0,0 2 0,2 5 16,3 1-16,3 2 0,6 2 15,7-2-15,8-4 0,7-4 16,11-5-16,5-7 0,2-1 16,0-3-16,-1-1 0,-4-1 15,-5 1-15,-2 1 0,-4 0 16,-9 4-16,0 0 0,0 0 16</inkml:trace>
  <inkml:trace contextRef="#ctx0" brushRef="#br0" timeOffset="731.93">13868 3023 0,'0'0'0,"0"0"0,0 0 0,-8 16 16,-1 1-16,-2 3 0,1-2 15,-1 4-15,-5 7 0,-4 8 16,-6 11-16,-5 7 0,-4 9 0,-5 6 16,-3 9-16,-4 7 0,-2 6 15,-2 5-15,-1 2 0,3 2 16,0 0-16,3 0 0,3-2 15,5-2-15,4-4 0,5-7 16,5-6-16,4-8 0,5-10 16,5-8-16,-1 17 0,9-32 15,2-12-15,3-7 0,2-8 16,-1-7-16,0-1 0,3-2 0,1-4 16,24-15-16,3-17 0,-20 16 15,-5 4-15,-2 3 0,-5 6 16,1 0-16,-2 0 0,0 2 15,-1 1-15</inkml:trace>
  <inkml:trace contextRef="#ctx0" brushRef="#br0" timeOffset="1089.73">13800 4175 0,'0'0'0,"0"0"0,0 0 0,-7 31 0,1 0 15,-1 2-15,7-33 0,-3 23 16,1 0-16,2-2 0,0 1 15,0-21-15,2 19 0,1 2 16,3 0-16,2-3 0,1-3 16,0-4-16,3-3 0,-1-3 15,0-3-15,-3-1 0,-1-2 0,2-1 16,18-7-16,9-15 0,-10-4 16,32-89-16,-54 86 0,-3 0 15,-3 1-15,-4 2 0,-3 2 16,-5 5-16,-3 4 0,17 16 15,0 0-15,-25 6 0,-85 23 16,80-18-16,1 4 0,4 4 16,1 3-16,4 3 0,5 0 0,4-2 15,9-1-15,6-5 0,9-4 16,5-7-16,7-6 0,4-6 16,0-3-16,-1 0 0,-4-1 15,-5 1-15,-3 1 0,-5 1 16,-11 7-16,0 0 0,0 0 15</inkml:trace>
  <inkml:trace contextRef="#ctx0" brushRef="#br0" timeOffset="1664.86">15200 3042 0,'0'0'0,"0"0"0,0 0 0,0 4 0,-1 16 0,-1-9 0,0 6 16,-2 3-16,-1 1 0,-2 7 16,-2 5-16,-3 8 0,-2 8 15,-3 9-15,0 7 0,-3 6 16,0 5-16,2 3 0,1 4 16,1 1-16,1-1 0,3-4 15,0-2-15,4-9 0,2-8 16,3-8-16,1-9 0,1-5 15,0-6-15,2-7 0,0-3 16,-1-19-16,8 40 0,-5-35 0,-2-6 16,1 4-16,1-2 0,9-6 15,-8-1-15,3-7 0,23-55 16,4-24-16,-11 27 0,-3 9 16,1-7-16,2-1 0,1 1 15,1 5-15,-4 7 0,1 7 16,6 1-16,-2 10 0,0 7 15,1 5-15,1 5 0,1 6 0,0 5 16,1 4-16,4 9 0,0 7 16,-2 5-16,-3 5 0,-4 6 15,-5 3-15,-5 1 0,-4 1 16,-6-1-16,-5-1 0,-4 1 16,-9 0-16,-3-2 0,-6-2 15,-5-1-15,-4 0 0,-7-2 16,0-4-16,-5-2 0,-3-1 15,-5-3-15,-3-3 0,-1-2 0,-5-5 16,4-3-16,-11-1 0,27-5 16,10-1-16,18-1 0,3 0 15,3-1-15,-1 1 0,5 0 16</inkml:trace>
  <inkml:trace contextRef="#ctx0" brushRef="#br0" timeOffset="2402.4">12560 5824 0,'0'0'0,"0"0"0,-16-6 0,-1-1 0,1 1 0,0 0 0,-1 0 16,-2 1-16,19 5 0,-16-6 15,-1 3-15,-1 0 0,-2 0 16,19 3-16,-19-1 0,-8 1 16,-7 5-16,-3 3 0,1 3 15,0 4-15,1 5 0,0 6 16,-1 5-16,3 3 0,2 6 16,2 3-16,4 2 0,4 5 0,2 0 15,3 2-15,-6 114 0,24-101 16,5-21-16,3-7 0,4-6 15,2-6-15,4-5 0,0-4 16,1-9-16,0-3 0,-1-4 16,9-6-16,5-9 0,-1-8 15,-2-3-15,-1-4 0,1-3 0,-1-6 16,-1-4-16,0-3 16,0-6-16,2-11 0,-3 4 0,-2-2 15,-4 0-15,-2 1 0,-3 5 16,-1 5-16,-4 7 0,-5 8 15,-1 9-15,-4 8 0,-2 7 16,-3 7-16,1 9 0,-2 7 16,-2 10-16,2 1 0,-5 17 15,0 9-15,-1 8 0,0-1 16,2 7-16,0 2 0,3 0 0,1-3 16,5-5-16,9 20 0,2-25 15,4-8-15,2-8 0,5-7 16,5-6-16,3-8 0,2-8 15,4-6-15,5-9 0,7-12 16,-5-7-16,-8 2 0,5-9 16,-13 9-16,-6 3 0,-5 6 0,-7 4 15,-7 9-15,1-1 0,-3 4 16,0 0-16,0 0 0</inkml:trace>
  <inkml:trace contextRef="#ctx0" brushRef="#br0" timeOffset="3009.63">14056 5584 0,'0'0'0,"0"0"0,0 0 0,0 0 0,0 0 0,0 0 0,0 0 16,-4 2-16,-22 10 0,19-10 15,-2 0-15,-3 3 0,-4 3 16,-5 0-16,3 0 0,-5 1 15,-3 1-15,-4 1 0,-2 1 0,-1 0 16,0 0-16,-1-2 0,-2 3 16,1-1-16,-1 1 0,35-13 15,-34 13-15,-4 2 0,0 1 16,1-1-16,2 1 0,4-2 16,2 0-16,5 0 0,5 0 15,-12 30-15,29-29 0,4 2 16,13 17-16,23 12 0,1-12 15,0-4-15,6-1 0,2-1 0,3 0 16,3 0-16,-2-1 0,-3-3 16,-3-2-16,-6-4 0,7 5 15,-13-5-15,-6-3 0,-5-1 16,-5-3-16,2-1 0,0-1 16,-4-3-16,-5-3 0,-6-2 15,3 0-15,2-2 0,-4 1 16,12-6-16,-1-6 0,-8 4 0,-3 3 15,-1-1-15,0 4 0,-2-2 16,1 2-16,-1-2 0,0 2 16</inkml:trace>
  <inkml:trace contextRef="#ctx0" brushRef="#br0" timeOffset="3582.86">14567 5177 0,'0'0'0,"0"0"0,3 1 0,7 5 0,-2 1 0,0 5 0,0 6 0,0 6 0,-1-1 0,-2 6 0,0 4 16,-1 7-16,-2 7 0,0 6 16,-2 5-16,-1 4 0,-1 2 15,1 0-15,0 0 0,0-4 16,0-3-16,0-6 0,0-5 0,-1-3 15,1-37-15,-1 31 0,-1 1 16,0-5-16,1-5 0,-1-6 16,1 17-16,2-29 0,0-10 15,1 8-15,0-7 0,-1-1 16,2-1-16,5-23 0,4-15 16,11-33-16,-3 6 0,0 10 0,1 3 15,2-5-15,4-3 0,2 0 16,2 1-16,3 4 0,1 5 15,0 9-15,2 7 0,-1 6 16,0 6-16,16-1 0,-9 13 16,0 6-16,4 6 0,1 7 15,1 6-15,-4 6 0,-1 5 16,-10 2-16,2 11 0,-7 1 16,-8 2-16,-6 0 0,-8 0 0,-6 2 15,-7 3-15,-7-2 16,-7-1-16,-6-2 0,-2-6 0,-6 0 15,-6-2-15,-4 0 0,-6-2 16,-1-2-16,-4-4 0,-1-4 16,1-3-16,2-6 0,7-3 15,-18-5-15,14-7 0,6-7 16,5-3-16,0-6 0,15 4 0,6 2 16,6 2-16,7 6 0,3 2 15,1 0-15,0 2 0,0-2 16,2 3-16</inkml:trace>
  <inkml:trace contextRef="#ctx0" brushRef="#br0" timeOffset="27324.4">8195 11130 0,'0'0'0,"0"0"0,0 0 0,0 0 0,2-4 0,-1 1 16,7-14-16,-2 12 0,0 0 0,2 1 15,2-1-15,2 0 0,1-2 16,2 0-16,1-1 0,4 1 16,-20 7-16,13-4 0,2 1 15,-2 1-15,2 0 0,0-1 16,-8 1-16,14-2 0,7-1 16,2 1-16,1 1 0,0 1 15,0 2-15,1 0 0,1 2 16,1 1-16,-1-1 0,63 21 0,-53-5 15,-15-3-15,-7 2 0,-2 2 16,-3 3-16,-5 2 0,-4 2 16,-3 2-16,-4 2 0,-2 3 15,-5 3-15,-4 3 0,-4 1 16,-1-1-16,-3-1 0,-2 0 16,-1-1-16,-4 0 0,-3-2 15,-1-1-15,-2-1 0,-1-2 0,-2-2 16,-1-2-16,0-3 0,0-1 15,2-5-15,0-2 0,1-2 16,0-1-16,2-4 0,3-4 16,3-3-16,3-2 0,-1-2 15,0-3-15,3-1 0,2-3 16,-1-3-16,2-6 0,4-3 16,2 1-16,2-2 0,1-3 0,3-1 15,1 1-15,2 2 0,1 3 16,1 2-16,1-4 0,1-1 15,1 1-15,-1 5 0,0 5 16,-1 4-16,0 2 0,0 2 16,0 0-16,0 2 0,0-2 15,1 0-15,11 2 0,-10 4 0,1 1 16,-4-3-16,4 4 0,18 18 16,30 36-16,-9-13 0,-13-19 15,-3-6-15,-1-1 0,1 2 16,2-2-16,1-1 0,2-3 15,2-1-15,1-2 0,-2-3 16,0 0-16,0-5 0,-2-1 16,0-3-16,0-4 0,-3-5 15,-6-2-15,5-4 0,-14 7 16,-6 2-16,-2 2 0,-1 0 0,-2 2 16,0 1-16,-1-1 0,3 0 15,-4 2-15</inkml:trace>
  <inkml:trace contextRef="#ctx0" brushRef="#br0" timeOffset="27961.65">6994 11971 0,'0'0'0,"0"0"0,0 0 0,5 1 0,14-1 0,-19 0 0,16 0 0,-4-3 0,1-1 15,4-1-15,2-4 0,-2 0 16,2-1-16,1-6 0,3-1 16,2-3-16,1-2 0,-1-3 15,3-4-15,0-3 0,0-2 16,-1-4-16,-2-1 0,0-2 15,-4-2-15,0 0 0,-3-2 16,-17 42-16,14-42 0,0-3 16,-3-1-16,-4 0 0,-3-117 0,-12 100 15,-1 18-15,-3 3 0,-3 4 16,-2 0-16,-3 4 0,0 4 16,1 3-16,-1 5 0,1 1 15,-1 3-15,2 3 0,3 2 16,2 3-16,3 4 0,3 2 15,2 2-15,1 2 0,1 0 16,1 2-16,0-2 0,0-2 0,14-9 16,-2 9-16,28-4 0,39-3 15,-15 5-15,-7 2 0,3-1 16,6 1-16,0 0 0,9 0 16,6 1-16,7 0 0,8-2 15,5 1-15,6-1 0,4 1 16,4 0-16,4-1 0,1 1 15,0 1-15,-1 1 0,-3 3 0,-1 3 16,-6 1-16,-3 0 0,-7 2 16,-7-1-16,-6 1 0,-10 1 15,-11 0-15,-10 0 0,4 1 16,-17-2-16,-9-1 0,-10-1 16,-11-2-16,-11-2 0,0 0 15,0 0-15,0 0 0,0 0 16,0 0-16,0 0 0,0 0 0,0 0 15,0 0-15</inkml:trace>
  <inkml:trace contextRef="#ctx0" brushRef="#br0" timeOffset="28422.8">6080 10785 0,'0'0'0,"0"0"0,0 0 0,0 0 0,0 0 0,0 0 0,0 0 16,0 0-16,0 0 0,-13 41 16,9-26-16,-3 2 0,-1 3 15,-3 6-15,-3 7 0,-4 8 16,-3 6-16,-2 9 0,-3 5 16,-2 4-16,0 2 0,-1 1 15,0 1-15,0-1 0,0-4 16,3-2-16,3-7 0,3-6 0,2-6 15,5-7-15,3-7 0,2-5 16,3-5-16,5-19 0,-3 14 16,-1 2-16,3-12 0,-2 31 15,10-40-15,-7 5 0,0 0 16,5-8-16,-5 8 0,1-1 16</inkml:trace>
  <inkml:trace contextRef="#ctx0" brushRef="#br0" timeOffset="28921.04">6391 11023 0,'0'0'0,"0"0"0,0 0 0,-17 18 16,0 1-16,1 2 0,2-1 0,1 3 15,-1 2-15,-1 2 0,1 4 16,-1 1-16,0 3 0,0 3 15,0 1-15,1 1 0,2 0 16,0 2-16,3-1 0,9-39 16,-7 37-16,2 4 0,2-1 15,3-2-15,4 0 0,3-3 16,3-3-16,5-4 0,2-4 0,68 34 16,-35-45-16,-10-8 0,0-6 15,5-6-15,1-6 0,4-7 16,0-6-16,-5-2 0,1-8 15,0-3-15,-2-5 0,-2-2 16,-3-2-16,-5 0 0,-4 0 16,-6 1-16,-8 3 0,-1-12 15,-10 8-15,-5-1 0,-5 0 16,-6-2-16,-7 1 0,-5 4 0,-3 6 16,-4 1-16,-5 3 0,-17-6 15,7 13-15,-1 0 0,-2 6 16,-2 2-16,2 3 0,0 4 15,3 4-15,1 4 0,5 0 16,2 4-16,5 2 0,6 0 16,4 1-16,7 0 0,15-3 15,0 0-15,0 0 0,0 0 0,0 0 16,0 0-16</inkml:trace>
  <inkml:trace contextRef="#ctx0" brushRef="#br0" timeOffset="30615.79">8907 9731 0,'0'0'0,"0"0"0,12-16 0,-1 0 0,0 0 0,0 1 0,-3-2 0,-2 2 16,-3 0-16,-1 4 0,-4-2 15,-4-1-15,-3 0 0,-5 1 16,14 13-16,-11-10 0,-4 1 0,-1-2 16,-3 2-16,17 9 0,-19-10 15,-9-1-15,-6 0 0,-2 2 16,-1 1-16,-2 2 0,-3 2 15,1 2-15,-121 11 0,88 2 16,21-2-16,2 2 0,1 4 16,6 2-16,3 2 0,1 4 15,2 1-15,4 3 0,3 1 0,-12 16 16,16-11-16,6 1 0,5-2 16,5 0-16,5-3 0,2 0 15,6-3-15,2 1 0,7 1 16,3-1-16,6-3 0,3-2 15,7-2-15,6-2 0,4-3 16,4-3-16,2-1 0,7-1 16,5-4-16,4-1 0,3-2 15,-2-2-15,3-2 0,0-4 0,-5-2 16,-2-2-16,-2-4 0,-4-2 16,17-11-16,-22 2 0,-5-2 15,-4-2-15,-6-1 0,-4-2 16,-5-2-16,-4 1 0,-5-3 15,-5-1-15,-5 1 0,-3 1 16,-3 1-16,-5 2 0,-4-1 16,-3 6-16,-8-5 0,-7-1 0,-6 2 15,-6 2-15,0 4 0,-4 3 16,-4 4-16,0 4 0,0 3 16,-21 3-16,16 6 0,-5 1 15,18 3-15,8 0 0,9-1 16,9 0-16,12-1 0,-2 0 15,6-1-15,0 0 0,0 0 16</inkml:trace>
  <inkml:trace contextRef="#ctx0" brushRef="#br0" timeOffset="31799.37">8482 12384 0,'0'0'0,"0"0"0,-6-20 0,-1 0 0,0 2 0,-2-3 15,-2 1-15,-4 0 0,15 20 16,-15-12-16,-3 1 0,-4 1 16,-4 1-16,-3 1 0,24 7 0,-29-4 15,-11 1-15,-4 3 0,-6 4 16,-2 2-16,-1 5 0,1 3 15,0 3-15,2 5 16,4 1-16,4 3 0,2 4 0,5 3 16,6 3-16,5 2 0,-16 111 15,47-75-15,10-19 0,5-4 16,6-6-16,7-3 0,7 2 16,8-2-16,6-5 0,5-3 0,5-3 15,2-3-15,4-5 0,2-5 16,-1-5-16,-5-5 0,-3-5 15,19-6-15,-22-5 0,-4-5 16,-3-6-16,-6-3 0,-4-5 16,-4-4-16,-2-4 0,-6-2 15,-3-3-15,-5-1 0,2-32 16,-14 22-16,-4 2 0,-3 2 0,-4 0 16,-6-9-16,-5 11 0,-4 3 15,-4 1-15,-5 3 0,-4 3 16,-3 2-16,-2 4 0,0 7 15,-6 1-15,-1 3 0,-1 2 16,0 2-16,-6 1 0,12 4 16,6 2-16,7 2 0,9 4 0,12 1 15,-3 0-15,6 0 0,-7 0 16,8 1-16</inkml:trace>
  <inkml:trace contextRef="#ctx0" brushRef="#br0" timeOffset="32219">6351 12554 0,'0'0'0,"0"0"0,28-4 0,1 0 16,-4 1-16,3 1 0,6 2 0,5 2 15,7 1-15,3 1 0,4 1 16,2 2-16,-4 2 0,4 2 16,-6-2-16,-7 0 0,-7 0 15,-5-2-15,-14-2 0,-4-2 16,-12-3-16,0 0 0,13 4 15</inkml:trace>
  <inkml:trace contextRef="#ctx0" brushRef="#br0" timeOffset="32560.49">6140 13269 0,'0'0'0,"0"0"0,23 8 15,2-2-15,4-1 0,-4-2 16,4-1-16,6-1 0,8-1 0,9-2 16,9-1-16,11-1 0,8 1 15,9-1-15,6 0 0,8 2 16,7 2-16,5 0 0,7 4 16,4 2-16,4 2 0,1 3 15,-1 2-15,-2 2 0,-3 3 0,-5-1 16,-7 1-16,-7 1 0,-7 1 15,-8-1-15,-9-2 0,-8-1 16,-16-4-16,-8 0 0,21 3 16,-38-7-16,-15-3 0,-15-4 15,4 1-15,-4-1 0,1 0 16,-8-2-16,-1 0 0,-3-1 16,0-1-16,2 2 0,0-1 15,1 0-15,1 2 0,-1-2 0</inkml:trace>
  <inkml:trace contextRef="#ctx0" brushRef="#br0" timeOffset="33349.28">7956 13894 0,'0'0'0,"0"0"0,14-30 0,1 0 0,3 1 0,1 9 0,4 0 16,5 3-16,5 2 0,4 3 16,5 4-16,3 2 0,3 4 0,4 4 15,5 3-15,4 4 0,3 5 16,2 5-16,-1 4 0,0 3 15,-3 4-15,-2 3 0,-3 4 16,-6 2-16,-4 2 0,-7 1 16,-8-1-16,-7-1 0,7 51 15,-28-41-15,-8-4 0,-8-2 16,-7-1-16,-6-3 0,-8-2 0,-4-4 16,-7-3-16,-7-2 0,-8-2 15,-5-4-15,-5-2 0,-3-5 16,0-4-16,-2-4 0,5-3 15,4-5-15,4-1 0,3-4 16,-16-6-16,21 0 0,8-4 16,5 0-16,7-3 0,4-2 15,8-1-15,4-2 0,6-1 16,4-2-16,4 0 0,7-3 0,5-7 16,6 1-16,5 3 0,4 3 15,3 3-15,1 5 16,0 6-16,3 4 0,3 5 0,0 5 15,5 6-15,2 6 0,0 7 16,-3 5-16,0 4 0,-1 5 16,-2 1-16,1 4 0,0 6 15,1 2-15,0 2 0,2 2 16,1 1-16,0 0 0,1-3 0,0-5 16,-4-6-16,-37-36 0,31 30 15,20 11-15,-39-32 0,-12-9 16,0 0-16,0 0 0,0 0 15,0 0-15</inkml:trace>
  <inkml:trace contextRef="#ctx0" brushRef="#br0" timeOffset="33918.8">9713 9380 0,'0'0'0,"0"0"0,0 0 0,-1 9 0,0 2 0,1 4 15,0 5-15,-3 5 0,0-4 16,-2 5-16,-2 5 0,-2 3 16,-1 6-16,-1 3 0,-2 3 15,1 3-15,-3 2 0,0 3 16,-1-1-16,1 1 0,-1-2 15,2-1-15,0-3 0,1-3 0,2-5 16,0-5-16,9-29 0,-8 33 16,1-7-16,1-6 0,2-5 15,-7 29-15,13-50 0,0 0 16,0 0-16,0 0 0,0 0 16</inkml:trace>
  <inkml:trace contextRef="#ctx0" brushRef="#br0" timeOffset="34478.97">9519 9595 0,'0'0'0,"0"0"0,9-21 0,-9 21 0,6-7 16,8-10-16,6-1 0,4 1 16,6 0-16,6 2 0,4 2 15,3 3-15,4 1 0,0 2 16,2 3-16,-2 4 0,2 2 0,-3 1 15,-2 3-15,-40-6 0,37 9 16,3 3-16,-5 3 0,-5 3 16,-4-1-16,-6 4 0,-5 0 15,-6 0-15,-9 56 0,-20-34 16,-6-11-16,-4-6 0,-4-1 16,-7-2-16,-3-3 0,-6-2 15,-2-4-15,-3 1 0,-1-6 16,2 1-16,0-4 0,3-2 0,3-3 15,2-1-15,3-3 0,5-2 16,-6-5-16,17 1 0,6-1 16,4-1-16,4 0 0,5-2 15,4-2-15,5 0 0,6-1 16,3 4-16,2 2 0,2 2 16,1 3-16,-18 5 0,10-2 0,-6 2 15,5 1-15,11 6 0,7 13 16,-6 5-16,-7-1 0,-3 1 15,0 1-15,1 1 0,1 3 16,-1 1-16,-1-1 0,2-1 16,5 4-16,3-1 0,3 0 15,2-4-15,2-1 0,3-2 16,3-4-16,4-3 0,-1-4 0,-3-3 16,7-1-16,-15-4 0,-8-4 15,-10-1-15,-2 0 0,-4-1 16,2 1-16,-5-1 0,7 0 15,-7 0-15</inkml:trace>
  <inkml:trace contextRef="#ctx0" brushRef="#br0" timeOffset="35115.97">10611 9661 0,'0'0'0,"21"-14"0,2 0 0,-23 14 0,18-9 0,0 0 15,4 0-15,3 0 0,2 1 16,-21 6-16,25-6 0,7 1 15,4 0-15,4 3 0,-1 0 16,1 3-16,0 1 0,-1 1 16,-2 3-16,-2 1 0,-2 3 15,-4 1-15,-3 2 0,-4 3 16,-4 2-16,-6 2 0,9 48 0,-26-26 16,-10 4-16,-8 0 0,-4-2 15,-7 0-15,-3-2 0,-8 3 16,-3-2-16,-6 1 0,-2-3 15,-4-2-15,-3-2 0,0-4 16,2-5-16,1-4 0,5-5 16,4-3-16,-8-2 0,13-5 15,6-4-15,6-1 0,5-2 0,4-2 16,3-2-16,2-2 0,6-1 16,1-2-16,2-2 0,3 0 15,2 0-15,8-20 0,23-22 16,0 17-16,-3 7 0,2 4 15,1 5-15,1 4 0,0 5 16,1 5-16,2 3 0,2 9 0,4 6 16,1 6-16,0 6 0,1 6 15,-4 1-15,1 2 0,0 4 16,-2 2-16,-2-1 0,-3 3 16,-5-4-16,-4-3 0,1 8 15,-12-12-15,1 3 0,-10-17 16,-2-10-16,-1 2 0,0-8 15,0 8-15,-1-8 0,0 0 16,0 0-16,1 5 0</inkml:trace>
  <inkml:trace contextRef="#ctx0" brushRef="#br0" timeOffset="43912.13">16143 3725 0,'0'0'0,"0"0"0,39-12 0,-4 0 0,2 1 0,2 0 0,3 0 16,1 3-16,-1 0 0,0 2 15,-3 2-15,-1 1 0,-4 2 16,-2 2-16,-2 1 0,-27-2 15,34 4-15,-4 0 0,-6 0 0,-4 0 16,-4 1-16,-11-4 0,1 2 16,-1-1-16,-3-1 0,-1 1 15</inkml:trace>
  <inkml:trace contextRef="#ctx0" brushRef="#br0" timeOffset="44092.13">16289 4070 0,'0'0'0,"46"-14"0,1 1 0,-7 4 15,1 0-15,-1 3 0,-40 6 16,0 0-16,34-5 0,-3 4 16,-3 1-16,-24 0 0,31 1 15,-6 1-15,-6 0 0,-4 1 16,-4 0-16,-9-2 0,2 1 15,-2 0-15,-1-1 0,-1 0 0</inkml:trace>
  <inkml:trace contextRef="#ctx0" brushRef="#br0" timeOffset="45400.85">18147 3691 0,'0'0'0,"0"0"0,-9-16 0,1 0 0,0 1 0,0-1 0,-1 2 16,0 1-16,-3 0 0,0 1 15,-4 2-15,16 10 0,-12-5 16,-3 0-16,-1 0 0,-2 2 0,16 3 16,-17-4-16,-8 1 0,-3 0 15,0 3-15,-2 0 0,0 1 16,-1 3-16,1 1 0,1 0 15,0 4-15,2-1 0,2 3 16,-46 31-16,43-20 0,11-1 16,1 3-16,5 3 0,5 0 15,1 0-15,4 1 0,3 2 16,2 1-16,5 1 0,1-3 0,2-2 16,1-6-16,3-2 0,1-2 15,3-5-15,2-2 0,-1-3 16,1-5-16,2-2 0,7-4 15,7-4-15,-1-4 0,-1-2 16,-1-3-16,8-9 0,-10 3 16,0-2-16,0-2 0,-1-3 15,-1-1-15,-2 0 0,0-3 0,-1-1 16,0 0-16,-1 0 0,-4 0 16,-1 5-16,-7 7 0,2-3 15,-4 3-15,-3 4 0,-1 4 16,-3 7-16,-2 2 0,5-16 15,-8 22-15,-1 4 0,-2 6 16,0 2-16,-3 6 0,2-2 16,-1 3-16,1 2 0,-15 57 0,13-43 15,1-1-15,3 1 0,3 0 16,2-10-16,3 9 0,3 5 16,4 0-16,3 0 0,4-1 15,1 0-15,3-3 0,2 0 16,1-3-16,0 0 0,-1-3 15,1-1-15,2 2 0,-7-7 0,-5-5 16,-3-5-16,-7-6 0,-3-4 16,0 0-16,-3-3 0,0 0 15,0 0-15</inkml:trace>
  <inkml:trace contextRef="#ctx0" brushRef="#br0" timeOffset="46580.15">8129 5861 0,'0'0'0,"0"0"0,0 0 0,0 0 0,-40 3 0,40-3 16,0 0-16,-32 8 0,22-2 16,1 4-16,0 2 0,-2 3 0,0 0 15,11-15-15,-6 12 0,-1 1 16,0 3-16,2 1 0,4-15 15,-3 16-15,-1 7 0,2 1 16,2 1-16,1 1 0,2 1 16,2 0-16,1-1 0,2-3 15,25 41-15,-10-39 0,-6-14 0,-5-6 16,-1-4-16,-1-1 16,-2-2-16,1 0 0,18-9 0,11-18 15,-9 0-15,-7 3 0,-5-1 16,-2 0-16,-5 3 0,-2 2 15,-2 2-15,-1 6 0,-1 3 16,-1 4-16,-1 0 0,-1 5 16,0 0-16,3-12 0,0 8 15,-3 5-15,1 2 0,2 18 16,-1-3-16,3 17 0,5 15 0,1-9 16,-1-10-16,2-7 0,-1-2 15,1-6-15,3-1 0,3-2 16,3-6-16,-3-4 0,-2-3 15,7-3-15,8-11 0,1-11 16,-4-3-16,-4-4 0,-3-2 16,-1-6-16,-2-2 0,-3 0 15,-1-2-15,-5-1 0,-4 0 0,0-6 16,-4 15-16,0 8 0,-1 10 16,-1 7-16,1 6 0,0-1 15,0 3-15,0-2 0,0 5 16</inkml:trace>
  <inkml:trace contextRef="#ctx0" brushRef="#br0" timeOffset="46998.13">8786 5444 0,'0'0'0,"0"0"0,12 16 0,-1 2 0,2 3 16,0 4-16,-3-4 15,1 5-15,1 5 0,-1 5 0,2 1 16,-2 4-16,3 4 0,-2 1 15,2 0-15,-1 1 0,0-2 16,0-2-16,-1-2 0,-1-3 16,1-3-16,-11-33 0,8 30 0,2-1 15,-1-2-15,-1-5 0,-2-6 16,0-6-16,7 5 0,-7-16 16,0-6-16,-1 1 0,2-11 15,12-38-15,0-5 0,-2 13 16,-2 4-16,2 2 0,-1 1 15,2 3-15,0 3 0,0 5 16,3 5-16,0 7 0,-2 6 16,-1 5-16,-6 3 0,2 3 0,16 10 15,-1 12-15,-7 2 0,-5 5 16,-2 3-16,-4 6 0,-2 4 16,-1 2-16,-3 6 0,0 0 15,-1-7-15,1 6 0,-2-17 16,-1-9-16,-2-9 0,0-8 15,0-4-15,-1-4 0,0 0 0,0 0 16,0 0-16</inkml:trace>
  <inkml:trace contextRef="#ctx0" brushRef="#br0" timeOffset="47341.16">9789 6043 0,'0'0'0,"0"0"0,25 0 0,-1-1 0,3-1 15,1 0-15,-28 2 0,20-3 0,-2 0 16,2 0-16,0 0 0,-19 3 16,17-4-16,5-2 0,1-1 15,-1-3-15,-3-1 0,-2-2 16,-3-1-16,-1-1 16,-4-2-16,-2-1 0,-2 2 0,-4 0 15,-1 5-15,-1 3 0,-2-6 16,-4-3-16,-4 3 0,-33-1 0,-37 28 15,59-2-15,-1 4 0,0 5 16,2 3-16,2 5 0,1 3 16,5 4-16,4 4 0,4 1 15,6-7-15,3 8 0,5 1 16,4-2-16,7 1 0,4-5 16,1-6-16,0-6 0,7-2 15,-10-13-15,-6-4 0,-10-4 0,2 1 16,-8-2-16,6 0 0,-7 0 15,0 0-15,5 1 0</inkml:trace>
  <inkml:trace contextRef="#ctx0" brushRef="#br0" timeOffset="47716.21">10413 5927 0,'0'0'0,"0"0"0,0 0 0,14 25 15,-1 1-15,0 3 0,-1-5 0,-2 3 16,2 1-16,-1 3 0,-2-1 15,2 0-15,-3 0 0,0-2 16,-1-2-16,-1-2 0,-6-23 16,6 19-16,-1-3 0,-1-5 15,-2-7-15,-1-2 0,0-1 16,0-2-16,1 3 0,37-93 16,-29 53-16,1-5 0,2-2 0,0-2 15,43-130-15,-36 123 0,-3 15 16,1 8-16,-1 5 0,1 7 15,1 7-15,-1 5 0,-5 6 16,5 4-16,13 14 0,-2 12 16,-6 1-16,-5 3 0,-2 5 15,-2 4-15,-2 3 0,-5 1 16,-3 4-16,-3 2 0,-1-2 16,0 8-16,-1-20 0,0-6 0,0-10 15,0-11-15,1-8 0,0 3 16,0-7-16,0 0 0,0 0 15</inkml:trace>
  <inkml:trace contextRef="#ctx0" brushRef="#br0" timeOffset="53200.41">12189 9339 0,'0'0'0,"0"0"0,-4 4 0,-8 9 0,5-2 0,2 2 0,5-13 0,0 0 16,-11 54-16,11-35 0,1 6 16,2 3-16,1 4 0,2 2 15,1 1-15,3 0 16,0-1-16,1 0 0,3-2 0,-14-31 15,14 29-15,5 1 0,2-3 16,1-4-16,3-5 0,2-4 16,1-3-16,2-4 0,2-5 0,5-4 15,4-3-15,137-43 0,-129 30 16,2-3-16,5-4 16,3-1-16,2-1 0,3-1 0,2 2 15,1-1-15,2 1 0,0 1 16,1 4-16,3 3 0,1 3 15,-2 5-15,-2 5 0,-2 2 16,2 3-16,-1 3 0,-2 3 16,-1 3-16,-6-1 0,-6 3 0,-3 1 15,-6 0-15,30 15 0,-36-12 16,-8-2-16,-7-2 0,-6-1 16,-4-4-16,-6-3 0,-3-1 15,0-1-15,-4-2 0,4 3 16,-5-3-16,4 1 0,6-6 15,-8-6-15,-1-2 0,-1 8 16,-1-2-16,1 0 0,0 3 0,-1-9 16,4-8-16,14-30 0,9-4 15,-5 17-15,1 9 0,4 1 16,2 2-16,3 3 0,4 1 16,8 1-16,4 2 0,5 2 15,-2 3-15,4 1 0,1 3 16,3 1-16,3 4 0,2 0 15,1 2-15,1 2 0,4 3 0,3 2 16,5 3-16,1 1 0,3 1 16,2 0-16,1 2 0,1 2 15,0 1-15,0 1 0,0 0 16,-1-1-16,1 1 0,-1-2 16,-5-2-16,-2 0 0,-7-1 15,-7-2-15,-8-1 0,31-4 16,-33-7-16,-7-3 0,-8-4 0,-4-4 15,-4-1-15,-4-2 16,-4-1-16,-7-2 0,-4 3 0,-5 2 16,-5 5-16,-1 9 0,-1-7 15,-14-24-15,-2 14 0,6 10 16,3 5-16,2 0 0,3 2 16,-1 0-16,1 0 0,0 1 15,2 0-15</inkml:trace>
  <inkml:trace contextRef="#ctx0" brushRef="#br0" timeOffset="53821.68">14760 10618 0,'0'0'0,"0"0"0,40-22 0,0 0 0,-2 2 0,4 2 16,5 3-16,1 4 0,0 4 16,0 4-16,0 5 0,1 6 15,-1 5-15,-1 6 0,-4 3 0,-2 6 16,-4 4-16,-5 4 0,-4 3 15,-4 3-15,-5 2 0,-3 2 16,-6 2-16,-4 2 0,-4 1 16,-4 5-16,-6 4 0,-7 4 15,-5 2-15,-6 1 0,-5 1 16,-4 0-16,-5-1 0,-4-1 0,-1-2 16,-4-4-16,-1-4 0,1-6 15,-2-6-15,3-7 0,2-8 16,6-9-16,-30-3 0,27-19 15,6-9-15,6-10 0,6-6 16,7-8-16,6-7 0,9-6 16,7-12-16,8-4 0,6 1 15,9-3-15,8 1 0,8 0 16,5 4-16,8 4 0,3 6 0,3 5 16,2 9-16,-2 6 0,-3 11 15,-5 8-15,-2 7 0,2 10 16,-5 8-16,-6 8 0,-3 7 15,-6 4-15,-1 6 0,-2 5 16,-3 5-16,1 5 0,-1 2 16,2 0-16,1 0 0,3-2 15,3-1-15,0-6 0,-1-7 0,-36-39 16,30 31-16,23 16 0,-45-42 16,-3-1-16,-1-1 0,-1-1 15,-3-2-15</inkml:trace>
  <inkml:trace contextRef="#ctx0" brushRef="#br0" timeOffset="54071.35">17457 10435 0,'0'0'0,"0"0"0,0 0 0,9 14 0,1 2 0,1 4 0,-1 5 0,-2-2 16,0 7-16,0 6 0,-1 8 15,-2 5-15,0 5 0,-1 5 16,-1 3-16,0 3 0,0 0 16,0-1-16,0-1 0,-1-3 0,1-3 15,-1 3-15,1-6 0,1-6 16,-2-7-16,0-7 0,0-16 16,-1-4-16,-1-14 0,0 1 15,2 28-15</inkml:trace>
  <inkml:trace contextRef="#ctx0" brushRef="#br0" timeOffset="54287.93">17989 10435 0,'0'0'0,"0"0"0,-23 12 0,-1 3 16,-3 2-16,-7 10 0,-10 10 15,-4 9-15,-6 8 0,-5 9 16,-2 7-16,-2 7 0,0 4 15,0 2-15,2-3 0,4-4 16,6-11-16,9-10 0,42-55 0,-34 44 16,7-9-16,13-16 0,14-19 15,0 0-15,0 0 0,0 0 16</inkml:trace>
  <inkml:trace contextRef="#ctx0" brushRef="#br0" timeOffset="54511.85">17010 10517 0,'0'0'0,"0"0"0,34 4 0,3 1 0,-7 0 16,4 2-16,5 2 0,5 2 16,6 5-16,4 2 0,4 1 15,2 3-15,0 1 0,-1 1 16,2 1-16,0 2 0,0 1 15,-1-2-15,-3-1 0,-4-4 0,-7-2 16,-46-19-16,40 16 0,-8-4 16,-15-5-16,-17-7 0,12 4 15,0 0-15,-12-4 0</inkml:trace>
  <inkml:trace contextRef="#ctx0" brushRef="#br0" timeOffset="55083.43">19342 10269 0,'0'0'0,"0"0"0,6-29 16,1 3-16,-1 1 0,-5-1 15,-5 3-15,-9 2 0,2 6 16,-5 0-16,-3 4 0,-4 1 16,-4 2-16,-3 4 0,-3 2 15,-1 2-15,-4 3 0,36-3 16,-38 7-16,-5 5 0,0 5 0,2 3 15,3 6-15,2 3 0,4 4 16,4 3-16,5 3 0,3 2 16,-15 111-16,36-86 0,7-18 15,4-5-15,6-6 0,4-6 16,4-5-16,4-5 0,3-8 16,0-4-16,1-6 0,6-6 15,6-6-15,-1-6 0,-3-4 0,1-4 16,0-5-16,1-6 0,-2 0 15,-1-4-15,-2-2 0,-2-3 16,-2-1-16,-5-2 0,-2 0 16,-2 2-16,-2 2 0,-4 7 15,-3 4-15,-4 7 0,-2 7 16,-2 8-16,-2 6 0,-1 8 16,-1 9-16,-1 8 0,-1-9 15,-1 24-15,0 16 0,-1 6 0,0 4 16,0 5-16,1-4 0,0 4 15,1 3-15,1 5 0,1 0 16,0 0-16,1-1 0,1-3 16,-1-3-16,1-3 0,0-2 15,0-2-15,-1-1 0,0 0 16,1-2-16,0 1 0,0 29 0,-2-49 16,-1-11-16,-1-8 0,-1-17 15,0 3-15,0-7 0,0 0 16,0 0-16</inkml:trace>
  <inkml:trace contextRef="#ctx1" brushRef="#br0">23657 13348 0,'0'0'0,"0"0"0,0 0 0,-103-2 0,14 0 0,-8-3 0,-11-5 0,-9-5 16,-9-2-16,-10-1 0,-8-2 16,-4 5-16,-6 1 0,-5 2 15,-3-1-15,2 5 0,19 4 0,141 4 16,0 0-16,0 0 0,0 0 16,-108-3-16,108 3 0,0 0 15,0 0-15,0 0 0</inkml:trace>
  <inkml:trace contextRef="#ctx1" brushRef="#br0" timeOffset="532.79">20972 15555 0,'0'0'0,"-117"13"0,15-5 0,-14-1 0,-13 2 16,-17 3-16,-14 6 0,-10 4 16,-2 8-16,19 0 0,45-7 0,108-23 15,0 0-15,0 0 0,0 0 16,0 0-16,0 0 0,0 0 0,0 0 15,0 0-15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5:02:41.20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2569 18184 0,'0'0'0,"0"0"0,0 0 0,0 0 0,0 0 15,0 0-15,0 0 0,0 0 16,0 0-16</inkml:trace>
  <inkml:trace contextRef="#ctx0" brushRef="#br0" timeOffset="1808.74">9869 8200 0,'0'0'0,"0"0"0,0 0 0,-16 7 0,-1 2 15,-2 2-15,-2 4 0,2-3 16,1 6-16,-2 2 0,1-1 16,0 2-16,1 0 0,3 0 0,3-1 15,1-1-15,3-2 0,7-14 16,-4 13-16,1-2 0,2-2 16,2-6-16,0-1 0,1 6 15,6 5-15,5-4 0,2-6 16,-1-3-16,117-36 0,-106 17 15,-2-5-15,-1-1 0,-1-6 16,-4-1-16,-4 0 0,-3 0 16,-11 19-16,2 10 0,0 0 0,-9-13 15,0 1-15,-36-50 0,33 49 16,-1 3-16,0 2 0,2 3 16,1 1-16,3 2 0,7 2 15,0 0-15,0 0 0,0 0 16,0 0-16,0 0 0,0 0 15,0 0-15</inkml:trace>
  <inkml:trace contextRef="#ctx0" brushRef="#br0" timeOffset="2578.17">10330 8220 0,'0'0'0,"0"0"0,4 16 0,-1 1 0,0 2 15,-1 2-15,-2 1 0,-2 3 16,2-25-16,-3 17 0,-1 1 15,-2 1-15,1 0 0,4-18 0,-5 18 16,-2 4-16,-2-2 16,2 1-16,-1-3 0,1-2 0,0-3 15,1-3-15,2-2 0,1-2 16,0-1-16,2-3 0,-1 0 16,2-1-16,-7 7 0,2-16 15,4-8-15,2 1 0,3-38 16,-2 36-16,0-2 0,0 1 15,1 1-15,2 1 0,0 3 0,2-1 16,-2 3-16,1 0 0,-1 0 16,0 0-16,0 0 0,0 0 15,1 0-15,-2 0 0,0 0 16,1 0-16,-4 10 0,0 0 16,0 0-16,0 0 0,6-10 15,0 0-15,36-48 0,-31 47 16,2-1-16,1 1 0,1 1 15,2 2-15,-1-3 0,0 2 0,-1 1 16,1 1-16,-2 2 0,1 2 16,-1 2-16,-1 2 0,-13-1 15,7 1-15,0 2 0,-5-2 16,7 5-16,4 5 0,-2 1 16,-5-3-16,0 6 0,-2 5 15,-2-4-15,-2-11 0,-12 58 16,1-48-16,-1 1 0,-3-3 0,-1-1 15,-3-1-15,-2-1 0,-3-1 16,-2-2-16,-2-3 0,0 0 16,0-3-16,-1-2 0,0-1 15,1-3-15,3-1 0,2 0 16,2 0-16,5-2 0,2 3 16,4-1-16,10 6 0,-10-6 15,11 5-15,4 4 0,6 1 0,7 4 16,3 3-16,5 1 0,-3-1 15,8 3-15,4 2 0,1 2 16,1-1-16,-1-2 0,-1 1 16,-2-1-16,-3-1 0,-2-1 15,-3-1-15,-5-4 0,-2-1 16,-3-1-16,0 0 0,-3-3 16,3 2-16,-10-3 0,2 0 0,-5-1 15,5 1-15,-7-2 0,4 1 16,-4-1-16,5 2 0,-5-2 15</inkml:trace>
  <inkml:trace contextRef="#ctx0" brushRef="#br0" timeOffset="3133.75">12268 8008 0,'0'0'0,"0"0"0,0 0 15,0 4-15,-2 8 0,0-3 0,-1 5 0,-1 4 0,-2 6 0,2-3 16,-3 5-16,0 3 0,0 3 16,-1 3-16,-1 2 0,2 1 15,-1 2-15,2 1 0,0 0 16,0 0-16,6-40 0,-5 39 0,1 5 16,1-2-16,0 0 0,2-5 15,1-1-15,0-3 0,1-3 16,0-5-16,1-3 0,-1-7 15,6 16-15,-7-32 0,0 0 16,0 0-16,0 0 0,0 0 16,1 4-16,7 14 0,-1-9 0,-7-9 15,0 0-15</inkml:trace>
  <inkml:trace contextRef="#ctx0" brushRef="#br0" timeOffset="3378.99">11679 8415 0,'0'0'0,"0"0"0,0 0 0,28-3 15,2 0-15,-7 1 0,3-1 16,4 1-16,2 0 0,3-1 16,4 1-16,1 0 0,3-1 15,0 2-15,1 0 0,-42 1 16,39-1-16,7 0 0,-1 0 15,-2 1-15,-2 1 0,-4-1 16,-2 0-16,-5-1 0,11 1 0,-18 0 16,-6-1-16,-3 1 0,-4-1 15,16 1-15,-17-1 0,-11 1 16,0 0-16,0 0 0</inkml:trace>
  <inkml:trace contextRef="#ctx0" brushRef="#br0" timeOffset="3751.87">13014 8022 0,'0'0'0,"0"0"0,4 13 16,-1 1-16,-1 2 0,-1 3 15,0 4-15,-1-23 0,1 17 0,-2 3 16,1 2-16,-1 1 0,1-20 16,-2 23-16,-1 7 15,0 4-15,-2-1 0,2 2 0,-1-1 16,0 0-16,-1-1 0,1-1 16,0 0-16,-1-3 0,0-2 15,2-2-15,-1 0 0,1-3 16,-1-2-16,-8 27 0,5-29 0,5-17 15,0 2-15,0 0 0,1-5 16,-2 7-16,3-8 0,-1 2 16,1-1-16,-2 2 0,2-3 15,-1 3-15</inkml:trace>
  <inkml:trace contextRef="#ctx0" brushRef="#br0" timeOffset="3956.85">12534 8364 0,'0'0'0,"0"0"0,0 0 0,25 1 0,2-1 16,2-1-16,-6-1 0,4 0 15,4 0-15,2 1 0,5 0 16,-1 1-16,1 0 0,0-2 16,2 2-16,-2 0 0,-31 0 15,30 0-15,5 0 0,9 0 0,-16 0 16,-4 0-16,-5 0 0,-6 0 15,-11 0-15,1-1 0,-2 1 16,-1 0-16,-2 0 0</inkml:trace>
  <inkml:trace contextRef="#ctx0" brushRef="#br0" timeOffset="4419.59">13636 7940 0,'0'0'0,"0"0"0,11 13 15,2-1-15,-1 3 0,2 2 0,-1-1 16,2 2-16,2 4 0,2 2 16,3 3-16,1 3 0,3 3 15,0-1-15,3 2 0,1 2 16,1-1-16,2 3 0,0-1 0,-1-1 16,0-1-16,-1-3 0,-3-2 15,-1-2-15,-25-26 0,22 22 16,3 2-16,-2-3 0,-1-1 15,37 20-15,-38-29 0,-13-10 16,-3-2-16,-2 0 0,2-3 16,-3-1-16,-2-1 0,1-1 15,-1-4-15,0-2 0,-1 1 16,0-1-16,-2 1 0,1 4 0,0 1 16,-3-12-16,1 8 0,0 3 15</inkml:trace>
  <inkml:trace contextRef="#ctx0" brushRef="#br0" timeOffset="4730.89">14377 7903 0,'0'0'0,"0"0"0,-13 16 16,0 0-16,-1 1 0,-2 3 15,3-3-15,-2 2 0,0 4 16,-3 2-16,-2 3 0,0 2 15,-3 1-15,0 1 0,-2 0 16,1 2-16,-2 0 0,0 0 16,0-2-16,1 0 0,2-3 0,20-25 15,-19 25-15,-1 1 0,-1-1 16,4-3-16,0 1 0,2-4 16,-21 32-16,27-35 0,8-10 15,2-9-15,0 4 0,2-5 16,0 0-16,0 0 0,-3 9 15,3-9-15,0 0 0,-2 5 16,4 5-16,5-10 0,-3-3 16</inkml:trace>
  <inkml:trace contextRef="#ctx0" brushRef="#br0" timeOffset="4931.95">14805 8208 0,'0'0'0,"0"0"0,0 0 0,0 0 16,0 0-16,0 0 0,0 0 15,-2 4-15,2-4 0,-8 15 16,4-6-16,4-9 0,0 0 16,0 0-16,0 0 0,0 0 15,0 0-15,0 0 0,0 0 16</inkml:trace>
  <inkml:trace contextRef="#ctx0" brushRef="#br0" timeOffset="5226.49">14661 8731 0,'0'0'0,"0"0"15,17 29-15,-3 0 0,-1 1 0,-4-5 16,-2 0-16,-2 3 0,-3-1 16,-2 2-16,-3 2 0,-3 0 15,-5 3-15,-4-2 0,-5 2 16,19-32-16,-23 31 0,-8 4 16,-7-2-16,-4 0 15,-7-2-15,-1-2 0,-128 28 0,125-42 16,4-1-16,7-1 0,43-15 0,-58 19 15,35-11-15,12-5 0,5-1 16,2 0-16</inkml:trace>
  <inkml:trace contextRef="#ctx0" brushRef="#br0" timeOffset="12813.34">20133 5343 0,'0'0'0,"0"0"0,0 0 0,-8-15 0,-1 0 0,-2 0 15,-4 1-15,-2 0 0,-3 0 16,20 14-16,-15-9 0,-4-1 15,0 1-15,-1 1 0,19 8 0,-21-8 16,-9 0-16,-3 1 0,-2 1 16,-1 3-16,-2 1 0,-2 3 15,-4 4-15,2 2 0,0 3 16,0 1-16,3 4 0,1 0 16,2 3-16,2 3 0,-66 62 15,70-46-15,12-9 0,7 0 16,3-4-16,5 1 0,2-1 15,3-5-15,4 3 0,6 1 0,5-2 16,4-3-16,6-4 0,4-1 16,5-3-16,2 0 0,3-1 15,3-2-15,3 1 0,1-2 16,3 2-16,0 0 0,4 3 16,0 1-16,-3 2 0,-1 1 15,1 3-15,-9 0 0,6 6 16,-7 1-16,-4 3 0,-2 2 0,-3 3 15,-5 1-15,-4 3 0,-4 2 16,-7 3-16,-5-1 0,-7 4 16,-4 2-16,-4-1 0,-2-3 15,-5-1-15,-4-2 0,-5-1 16,-3-1-16,-4-4 0,-3 0 16,0-6-16,-3-2 0,-1-3 15,-15 3-15,6-8 0,0-4 16,-1-3-16,-3-3 0,3-3 0,1-4 15,2-4-15,0-4 0,3-6 16,3-1-16,3-4 0,6 0 16,7-1-16,4-2 0,7-3 15,4 2-15,5 0 0,3 2 16,3-14-16,2 13 0,-1 7 16,-1 4-16,-1 3 0,-1 5 0,0-3 15,1 3-15,-1-2 0,-1 3 16</inkml:trace>
  <inkml:trace contextRef="#ctx0" brushRef="#br0" timeOffset="13419.88">20734 5421 0,'0'0'0,"0"0"0,-1 3 0,-2 8 0,-2 1 0,-2 2 0,-4 4 16,-1 3-16,0 0 0,-2 4 15,-2 3-15,-1 5 0,1 3 16,-1 3-16,1 4 0,2 2 0,2 0 16,3 1-16,2 0 0,4 0 15,2-1-15,2 2 0,1 0 16,-1-42-16,4 43 0,5 5 15,2-1-15,2 1 0,3-3 16,3-1-16,1-3 0,3-2 16,2-2-16,84 81 0,-66-90 15,-8-10-15,0-6 0,0-6 16,1-4-16,-1-6 0,1-5 16,1-7-16,2-7 0,-4-3 0,-3-6 15,-2-2-15,1-6 0,-2-2 16,-5 0-16,0-9 15,-5 0-15,-4-1 0,-3-1 0,-2-2 16,0-2-16,-4 1 0,-4 0 16,-4-3-16,-3-3 0,-3 2 15,-2 0-15,-3-2 0,-1 7 0,-5-1 16,-4 1-16,-3 1 0,-1 3 16,-3 2-16,-2 1 0,-2 4 15,0 4-15,0 4 0,-24-14 16,19 22-16,1 5 0,1 2 15,1 5-15,1 4 0,2 4 16,4 3-16,17 9 0,2-1 16,3 2-16,2 0 0,-14 35 0,14-28 15,1-2-15,0-2 0,2-3 16,0 0-16,1-10 0,0 0 16,0 0-16,0 0 0,0 0 15,0 0-15</inkml:trace>
  <inkml:trace contextRef="#ctx0" brushRef="#br0" timeOffset="14157.05">21845 5185 0,'0'0'0,"0"0"0,3 15 0,1 2 0,0 2 0,1 4 0,0-3 0,0 4 16,1 4-16,1 5 0,-1 5 16,1 5-16,1 4 0,2 6 0,-1 4 15,0 3-15,2 4 0,-1 2 16,-1 0-16,0 1 0,1 1 16,-2-2-16,-1-3 0,-1-2 15,2-5-15,-3-3 0,0-5 16,-4-42-16,4 38 0,10 77 15,-9-78-15,-3-19 0,-1-11 0,-2-9 16,1 3-16,-1-1 16,-1-1-16,0-5 0,-2-9 0,1 3 15,-2-9-15,-11-47 0,-1-9 16,3 21-16,3 3 0,1-2 16,-1-3-16,1-3 0,1-2 15,-1-2-15,0 4 0,2 0 16,1-13-16,4 8 0,1-1 15,1 0-15,0 1 0,2-8 0,1 10 16,1 2-16,1 1 0,1 2 16,4 2-16,2 3 0,3 1 15,0 10-15,4-2 0,0 0 16,3 2-16,1 3 0,1 4 16,1 2-16,4 1 0,-1 2 15,1 3-15,1 3 0,1 8 16,0 7-16,1 4 0,5 6 15,0 2-15,-1 7 0,-1 3 0,-2 3 16,-3 2-16,-3 5 0,-4 2 16,-3 2-16,-3 3 0,-6 0 15,-4 2-15,-5 2 0,-5 2 16,-4-1-16,-6 0 0,-7-1 16,-4-1-16,-5-1 0,-4-2 15,0-6-15,-4 1 0,-3-2 0,-4-1 16,-1-2-16,-2-2 0,2-1 15,-1-1-15,3-2 0,3-1 16,-22 8-16,23-10 0,9-3 16,6-1-16,4-1 0,5-2 15,6-2-15,0 1 0,6-5 16,-1 0-16,3-2 0,-6 5 16,7-6-16,0 0 0,0 0 0,0 0 15,0 0-15</inkml:trace>
  <inkml:trace contextRef="#ctx0" brushRef="#br0" timeOffset="17717.39">23902 4298 0,'0'0'0,"0"0"0,0 0 0,0 0 0,-4 0 15,-1 0-15,-18 0 0,16 1 0,-1 2 16,-5 1-16,-2 2 0,-4 5 15,0 0-15,-2 4 0,-5 4 16,-2 3-16,-4 2 0,-2 6 16,-3 4-16,-5 4 0,1 5 15,0 3-15,-1 2 0,1 4 16,1 2-16,-1 3 0,3 2 16,1 4-16,2 2 0,2 3 0,2 4 15,2 2-15,3 4 0,3 1 16,3 3-16,4 2 0,3 3 15,1 1-15,6-1 0,4-1 16,4-2-16,5-2 0,2-2 16,3-3-16,1-2 0,4-3 15,1-3-15,3-4 0,2-4 16,0-5-16,0-5 0,2-4 0,0-2 16,2-3-16,0-3 0,-2-5 15,33 40-15,-37-50 0,-5-4 16,-4-8-16,-6-5 0,-4-5 15,-2-2-15,0 0 0,0 0 16,0 0-16</inkml:trace>
  <inkml:trace contextRef="#ctx0" brushRef="#br0" timeOffset="19631.62">23841 5315 0,'0'0'0,"0"0"0,0 0 0,17 6 0,-7-3 0,0 1 0,2 3 15,1 2-15,4 2 0,0 4 16,-1-1-16,-1 2 0,4 4 16,1 3-16,0 2 0,3 3 0,1 2 15,-1 2-15,2 2 0,0 2 16,0-1-16,0 2 0,-2-1 16,-1 1-16,0-1 0,-21-35 15,19 34-15,1 2 0,-1 1 16,-2-1-16,0-1 0,-1-1 15,24 58-15,-26-54 0,-6-14 0,-3-7 16,-1 2-16,-3-13 0,0 1 16,-1-5-16,1 4 0,-2-7 15,1 4-15,-1-4 0,1 5 16,-1-5-16</inkml:trace>
  <inkml:trace contextRef="#ctx0" brushRef="#br0" timeOffset="19962.95">24486 5315 0,'0'0'0,"0"0"0,-1 5 0,-5 10 0,-1-2 15,-3 3-15,-1 4 0,0-2 16,-3 4-16,-2 4 0,-3 5 0,-2 3 16,-1 4-16,-3 2 0,0 3 15,0-1-15,0 1 0,3-2 16,0-3-16,-1 0 0,4-2 16,0-3-16,2-2 0,2-5 15,14-23-15,-16 26 0,3-5 16,1-3-16,4-6 0,5-7 0,-8 11 15,12-19-15,0 0 0,0 0 16</inkml:trace>
  <inkml:trace contextRef="#ctx0" brushRef="#br0" timeOffset="20501.09">25206 5315 0,'0'0'0,"0"0"0,0 0 0,5 10 0,-1 1 0,1 3 16,1 3-16,0 2 0,1 3 16,-7-22-16,4 19 0,-1 3 15,0 2-15,-1 1 0,-2-24 16,1 26-16,0 8 0,-3 4 16,0 0-16,0 1 0,-2-1 0,1-2 15,-1-2-15,2-2 0,0-1 16,1-3-16,0-3 0,0-2 15,1-2-15,-1-3 0,1-3 16,-2 15-16,2-31 0,0 0 16,0 0-16,0 0 0,0 0 15,0 7-15,-2 11 0,2-18 16,0 0-16,0 0 0</inkml:trace>
  <inkml:trace contextRef="#ctx0" brushRef="#br0" timeOffset="20812.68">25065 5653 0,'0'0'0,"0"0"0,21-4 15,2 0-15,4 0 0,2 1 16,-29 3-16,22-3 0,0 2 15,-1 1-15,1 0 0,-20 0 16,21 1-16,7 0 0,3 2 16,-1 0-16,-1 1 0,0-1 15,-2 1-15,-2-2 0,-1-1 0,10 0 16,-16-1-16,1-1 0,-3 0 16,-5 0-16,-6 1 0,2-1 15,16-2-15,-10 1 0,-7 0 16</inkml:trace>
  <inkml:trace contextRef="#ctx0" brushRef="#br0" timeOffset="21107.74">26045 5220 0,'0'0'0,"0"0"0,4 10 0,0 2 0,0 1 16,1 3-16,-1 4 0,1 3 15,-5-23-15,1 18 0,0 2 16,1 1-16,-2 2 0,0-21 0,1 23 16,-2 9-16,0 3 0,0 1 15,-1 1-15,-1-1 0,1 0 16,0-1-16,-1-1 0,0-3 16,1 0-16,-1 1 0,0-4 15,1-1-15,-1-4 0,-6 35 16,7-45-16,-1 6 0,3-21 15,-2 13-15,2-13 0,-1 8 0,1-8 16,-1 5-16,1-5 0,0 3 16,-1 0-16</inkml:trace>
  <inkml:trace contextRef="#ctx0" brushRef="#br0" timeOffset="21390.87">25891 5638 0,'0'0'0,"0"0"0,0 0 0,26-9 15,0 2-15,2 1 0,-28 6 16,23-5-16,-1 1 0,0 0 16,2 1-16,-24 3 0,24-1 15,5 0-15,2 1 0,1 0 16,1 1-16,0 0 0,0 3 15,-2-2-15,-2 1 0,-2-2 0,10 2 16,-17-2-16,-1 0 0,-5 0 16,-3-1-16,-5 0 0,20 1 15,-11 0-15,-7-1 0,-8 0 16</inkml:trace>
  <inkml:trace contextRef="#ctx0" brushRef="#br0" timeOffset="21567.27">26869 5320 0,'0'0'0,"0"0"0,0 0 0,0 0 15,0 0-15,0 0 0,0 0 16,0 0-16,0 0 0,8 27 16,-6-21-16,-2-6 0,7 10 0,-3-3 15,-4-7-15,0 0 0,0 0 16,0 0-16,0 0 0,0 0 15,0 0-15,0 0 0</inkml:trace>
  <inkml:trace contextRef="#ctx0" brushRef="#br0" timeOffset="21926.22">26950 5768 0,'0'0'0,"0"0"0,14 9 16,0-1-16,1 1 0,-1 2 15,-1 2-15,2 3 0,-1 2 16,-14-18-16,11 15 0,-1 3 16,1 0-16,2 2 0,-2 2 0,-8-17 15,9 18-15,-1 6 0,0 0 16,-2 2-16,-2 0 0,-3-1 15,-3 0-15,-3 2 0,-4 1 16,-6 2-16,-5 0 0,-6-1 16,-4 1-16,-126 101 0,105-104 15,-4 0-15,-1-1 0,-3-3 16,0-1-16,2-2 0,2-4 0,52-21 16,-43 18-16,-23 7 0,48-19 15,13-5-15,5-1 0,0 0 16,0 0-16,0 0 0</inkml:trace>
  <inkml:trace contextRef="#ctx0" brushRef="#br0" timeOffset="22599.31">27454 4280 0,'0'0'0,"0"0"0,0 0 0,28 4 0,1 1 0,-4 2 15,2 5-15,1 4 0,3 5 16,1 5-16,2 5 0,1 3 16,0 5-16,2 4 0,-1 6 0,0 5 15,-1 3-15,0 3 0,-2 4 16,-1 0-16,-1 4 0,-2 2 16,-2 1-16,-2 2 0,-3 0 15,-4 2-15,-4 2 0,-5 0 16,-3-2-16,-4-1 0,-5 1 15,-3 1-15,-4-2 0,-3 0 16,-2-2-16,-2-4 0,0-3 16,-1-5-16,0-3 0,0-5 0,-1-3 15,1-3-15,0-4 0,-21 41 16,17-40-16,1-6 0,1-3 16,-3-2-16,0-4 0,-1 0 15,-2 2-15,6-9 0,4-5 16,5-5-16,5-5 0,4-4 15,-1 1-15,3-3 0,0 0 0,0 0 16</inkml:trace>
  <inkml:trace contextRef="#ctx0" brushRef="#br0" timeOffset="23501.32">22773 8160 0,'0'0'0,"0"0"0,-2-11 0,0-2 0,2 13 0,-8-17 0,1 9 16,-4 4-16,0 3 0,-3 3 15,-3 4-15,-1 5 0,-1 4 16,3-1-16,1 6 0,-1-2 16,3 3-16,3 0 0,0 2 0,4 0 15,2 0-15,3-2 0,1-19 16,1 19-16,3 6 0,6-2 15,5-4-15,1-3 0,55 8 16,-28-25-16,-7-7 0,-1-5 16,7-10-16,-16 2 0,-1-2 15,-1-3-15,-2-1 0,-5-2 16,-4-1-16,-5 1 0,-5 0 16,-3 1-16,-5 2 0,-2 2 0,-5 1 15,-4 6-15,-2 1 0,-4 4 16,22 10-16,-17 6 0,-49 18 15,41-11-15,1 1 16,4 2-16,3-1 0,4-1 0,2-2 16,4-3-16,2-2 0,5-7 15,0 0-15,0 0 0,0 0 16,0 0-16,0 0 0</inkml:trace>
  <inkml:trace contextRef="#ctx0" brushRef="#br0" timeOffset="24079.32">23358 8051 0,'0'0'0,"0"0"0,0 0 0,3 30 16,0 0-16,-1 4 0,-2-34 15,2 25-15,-2 2 0,1 1 16,-1 0-16,0-28 0,0 28 0,1 6 16,0 0-16,0-4 0,0-2 15,0-4-15,-1-6 0,0-4 16,0-5-16,0-2 15,0-7-15,0 13 0,0-8 0,-6-6 16,4-3-16,-16-92 0,16 67 16,0-6-16,2 35 0,5-30 15,15-86-15,-11 68 0,1 3 0,1 3 16,1 4-16,5 3 0,-4 11 16,7 0-16,1 3 0,5 4 15,2 0-15,0 5 0,1 3 16,-1 7-16,0 3 0,2 3 15,-3 4-15,-5 2 0,-1 1 16,-4 4-16,-4-2 0,-4 0 16,-3-1-16,-4-2 0,-1-3 0,-1-2 15,-8 20-15,-24 20 0,-1-11 16,-4-2-16,9-10 0,-2-2 16,-1 0-16,-1 0 0,1-3 15,1 0-15,2-4 0,2 0 16,6-1-16,13-7 0,0 0 15,3 0-15,2-2 0,0 2 16,2 3-16,1-3 0,15 20 16,51 26-16,-17-22 0,-9-11 0,-3-3 15,3-2-15,1-1 0,0-1 16,0 0-16,0-2 0,-2 2 16,-1 0-16,-5 1 0,-6 2 15,-5 0-15,1 6 0,-13-8 16,-5-5-16,-1-2 0,-2 0 15,-2-5-15,1 4 0,-2-4 0,3 4 16,-3-4-16</inkml:trace>
  <inkml:trace contextRef="#ctx0" brushRef="#br0" timeOffset="24807.74">20451 10111 0,'0'0'0,"0"0"0,-21-7 0,0 0 0,-3 2 0,0 3 15,7 4-15,-4 2 0,-2 3 16,-3 3-16,-2 6 0,-4 4 0,0 5 15,-1 4-15,0 3 0,2 1 16,3 2-16,3 0 0,5-2 16,4-3-16,14-26 0,-8 22 15,3 3-15,5-4 0,4-2 16,7 3-16,6-2 0,7-4 16,94 31-16,-50-34 0,-12-6 15,1 0-15,2 1 0,-1 4 16,2 0-16,3 4 0,0 3 0,-2 4 15,-3 5-15,-3 5 0,-6 5 16,-6 4-16,-9 2 0,-8 1 16,-8-4-16,-7 13 0,-9-5 15,-6-1-15,-7 0 0,-5-1 16,-3-7-16,-5 0 0,-4-3 16,-4 1-16,-3-3 0,-3-3 15,-2-3-15,0-4 0,-1-2 0,-1-6 16,1-5-16,-26 2 0,20-12 15,-1-8-15,1-6 0,5-6 16,5-7-16,5-6 0,5-5 16,6-5-16,8-4 0,8-1 15,8-5-15,8-6 0,6 3 16,4-1-16,-1 12 0,-3 6 16,-1 8-16,-4 7 0,-6 11 0,-1 3 15,-3 4-15,0 0 0,0 0 16</inkml:trace>
  <inkml:trace contextRef="#ctx0" brushRef="#br0" timeOffset="25288.3">21365 10093 0,'0'0'0,"0"0"0,0 0 0,-8 5 0,1 3 0,0 4 0,-2 5 15,1 0-15,-3 9 0,-4 7 16,-4 13-16,-3 10 0,-1 9 15,-2 6-15,1 5 0,1 5 16,5 2-16,3 1 0,6-2 16,5-1-16,7-3 0,6-6 15,8-4-15,5-5 0,8-8 16,5-6-16,5-8 0,1-9 0,4-8 16,0-9-16,-2-7 0,50-12 15,-34-11-15,-10-6 0,1-6 16,-2-6-16,-1-7 0,-2-4 15,-1-6-15,-4-3 0,-2-4 16,-3-2-16,-5-3 0,-3-4 16,-5-2-16,-5-1 0,-3-3 15,-7 2-15,-5 1 0,-5-3 16,-4 0-16,-6 3 0,-4 1 0,-6 7 16,-4 4-16,-2 9 0,-1 7 15,-2 7-15,-1 7 0,-18 1 16,11 14-16,3 6 0,-16 6 15,15 7-15,2 5 0,3 5 16,3 3-16,7 2 0,5 1 16,7 0-16,4-2 0,3-3 0,3-3 15,2-2-15,1-5 0,-2-8 16,0 0-16,0 0 0,0 0 16,0 0-16</inkml:trace>
  <inkml:trace contextRef="#ctx0" brushRef="#br0" timeOffset="25877.37">22449 9867 0,'0'0'0,"0"0"0,21 25 0,-1 0 0,-3-3 0,0 5 0,1 4 16,-2 5-16,0 6 0,-1 6 15,-1 5-15,-2 6 0,1 5 16,-3 4-16,-1 1 0,-1 2 15,-2-3-15,0-2 0,-1-4 16,-2-5-16,-1-5 0,0-4 16,-1-5-16,2-5 0,-2-5 0,-1-29 15,1 25-15,1 1 0,0 25 16,-2-55-16,0 0 0,0 0 16,-1 8-16,0 0 0,-8-12 15,6-7-15,-3-13 0,-8-44 16,-1-3-16,5 15 0,2 3 15,0-3-15,1-2 0,0-3 0,1 1 16,-1 2-16,2-2 0,1 3 16,-1-17-16,3 5 0,2 12 15,2 1-15,4 2 0,2 3 16,4 1-16,1 7 0,5-3 16,4 1-16,2 4 0,4 3 15,2 2-15,2 2 0,1 3 16,0 5-16,5 1 0,0 6 15,0 5-15,2 4 0,4 5 16,-1 5-16,-1 2 0,-3 4 0,1 6 16,-6 3-16,-5 0 0,-6 1 15,-7 5-15,-5 2 0,-6 2 16,-6 2-16,-8 11 0,-9 3 16,-4-1-16,-6 2 0,-1-3 15,-5 2-15,-6 1 0,-2 0 0,-3-1 16,-1 0-16,-2-4 15,3-1-15,4-4 0,5-6 0,-4-2 16,10-10-16,-4 0 0,16-9 16,10-3-16,2-1 0,3 0 15,-2 0-15,5-1 0,-3 0 16,-3 1-16,6-1 0</inkml:trace>
  <inkml:trace contextRef="#ctx0" brushRef="#br0" timeOffset="26311.59">24344 9031 0,'0'0'0,"0"0"0,0 0 0,-2 6 0,-5 10 0,-1-2 0,-4 3 0,-2 1 15,-5 6-15,-5 7 0,-6 6 16,-4 8-16,-9 8 0,-5 10 16,-6 8-16,-2 9 0,-2 7 15,2 7-15,2 4 0,4 2 16,6 2-16,4 1 0,7 0 16,6 0-16,8-3 0,5-2 0,7-2 15,5-5-15,6-3 0,5-3 16,4-5-16,3-6 0,5-4 15,4-7-15,3-7 0,2-6 16,2-8-16,2-7 0,-1-9 16,24 3-16,-14-19 0,1-8 15,1-9-15,3-9 0,-5-6 16,-2-6-16,-9 6 0,-5-1 0,-7 5 16,-7 5-16,-9 8 0,0 1 15,-2 1-15,-2 3 0,0 0 16</inkml:trace>
  <inkml:trace contextRef="#ctx0" brushRef="#br0" timeOffset="26784.53">24862 9774 0,'0'0'0,"0"0"0,0 6 0,0 11 0,0-4 0,-2 1 0,-1 5 0,0-2 15,-1 4-15,0 4 0,-1 5 16,-1 5-16,0 6 0,-2 5 15,0 4-15,-2 3 0,0 3 16,-1 1-16,0-2 0,2-4 16,0-3-16,8-47 0,-9 48 0,3-15 15,0 1-15,-2 6 0,3-16 16,2-6-16,1-5 0,1-6 16,2-8-16,0 0 0,0 0 15,0 0-15,0 0 0</inkml:trace>
  <inkml:trace contextRef="#ctx0" brushRef="#br0" timeOffset="27019.65">24532 10281 0,'0'0'0,"0"0"0,36 0 16,1-1-16,-8 0 0,1 1 15,1-1-15,2-1 0,1 1 16,0-1-16,1-1 0,0 0 0,-3-2 16,-30 5-16,36-6 0,-3 0 15,-6 2-15,-4-2 0,-6 2 16,-9 2-16,0-1 0,-4 2 16,0-1-16,-2 2 0</inkml:trace>
  <inkml:trace contextRef="#ctx0" brushRef="#br0" timeOffset="27291.79">25628 9700 0,'0'0'0,"0"0"0,1 24 0,1 0 0,0 3 15,-1-4-15,-2 4 0,0 5 16,-2 4-16,-1 3 0,0 4 15,-1 3-15,0 1 0,-2 3 0,2 0 16,-1-1-16,1-1 0,5-48 16,-5 45-16,0 2 0,-2-3 15,0 8-15,2-15 0,0-4 16,1-6-16,-1-6 0,4-11 16,-1 1-16,0-3 0,-2 14 15,4-22-15</inkml:trace>
  <inkml:trace contextRef="#ctx0" brushRef="#br0" timeOffset="27522.42">25350 10176 0,'0'0'0,"0"0"16,32 0-16,0-1 0,2-1 0,-9 2 15,4 0-15,1 1 0,2 0 16,1 0-16,1 1 0,0-1 16,2 1-16,-4-2 0,-27 0 15,34 2-15,-3-1 0,-5 0 16,-5-1-16,-13 1 0,1-1 16,-4 0-16,-3 0 0,1 0 0</inkml:trace>
  <inkml:trace contextRef="#ctx0" brushRef="#br0" timeOffset="27915.9">26195 9674 0,'0'0'0,"0"0"0,0 0 0,30 18 15,-1 1-15,-3-2 0,0 4 16,0 1-16,1 4 0,-2 1 16,-2 0-16,0 1 0,0 3 15,-1 1-15,-2 1 0,0 0 16,-1 2-16,-3-2 0,1-1 16,-4 0-16,-11-28 0,11 27 0,0 2 15,-1-1-15,0-3 0,-2-2 16,-1-5-16,0-2 0,8 18 15,-14-32-15,-3-6 0,3 4 16,1-1-16,4-5 0,-6 0 16,2-10-16,-2 4 0,0 0 15,1-11-15,-2 11 0,0 1 0,-1 3 16,0 0-16,1-1 0,-1 1 16,0 4-16</inkml:trace>
  <inkml:trace contextRef="#ctx0" brushRef="#br0" timeOffset="28162.6">26804 9647 0,'0'0'0,"0"0"0,0 0 16,-3-2-16,0 1 0,-15-3 15,10 7-15,-1 3 0,-3 3 0,-3 7 16,2 2-16,-6 4 0,-3 7 16,-2 6-16,-4 5 0,-1 4 15,0 5-15,0 1 0,1 4 16,1 0-16,2 0 0,3-1 15,4-3-15,2-4 0,5-4 16,3-5-16,2-5 0,0-7 16,3-3-16,-2 38 0,5-60 0,0 0 15,0 0-15,0 0 0,0 2 16,0-2-16,0 0 0,0 0 16,0 0-16</inkml:trace>
  <inkml:trace contextRef="#ctx0" brushRef="#br0" timeOffset="28673.74">27294 8592 0,'0'0'0,"0"0"0,0 0 0,18 10 0,-1 2 0,3 1 0,3 3 0,-5-2 15,4 4-15,1 2 0,2 2 16,2 5-16,0 1 0,1 4 15,2 1-15,2 2 0,1 4 16,2 6-16,0 2 0,-1 3 0,0 3 16,-2 2-16,1 2 0,-1 3 15,-2 0-15,-3 1 0,-3 2 16,-4 0-16,-4 2 0,-5-1 16,-5-1-16,-5-1 0,-3 3 15,-4 3-15,-6 2 0,-5 1 16,-4-1-16,-4 0 0,-4-2 15,-2-1-15,-1-3 0,0-3 0,0-3 16,0-2-16,3-6 0,1-6 16,4-4-16,-25 32 0,28-44 15,5-8-15,5-9 0,7-7 16,-1 0-16,-3-2 0,4-2 16,0-1-16,2-3 0,0 0 15,2 1-15,0-1 0,0-1 0,1 1 16,0-1-16</inkml:trace>
  <inkml:trace contextRef="#ctx0" brushRef="#br0" timeOffset="28907.5">28541 9637 0,'0'0'0,"0"0"0,0 0 0,-2 3 0,-7 17 0,4-10 0,5-10 15,0 0-15,-14 27 0,5-11 16,4-7-16,5-9 0,0 0 16,0 0-16,0 0 0,0 0 0,0 0 15,0 0-15</inkml:trace>
  <inkml:trace contextRef="#ctx0" brushRef="#br0" timeOffset="29251.38">28543 10451 0,'0'0'0,"0"0"0,29 24 0,0 0 16,-6-2-16,0 3 0,-1 0 16,-2 3-16,-4 1 0,-1 1 15,-5 5-15,-3-2 0,-4 4 16,-3 1-16,-4 3 0,-4 4 16,8-45-16,-13 47 0,-3 5 15,-5 3-15,-3-2 0,-2 1 0,-4-1 16,-1 0-16,-5 0 0,-1 1 15,-2 1-15,-3 0 0,-92 95 16,54-60-16,48-54 0,17-19 16,-10 11-16,11-12 0,1-2 15,5-4-15,5-7 0,3-3 16</inkml:trace>
  <inkml:trace contextRef="#ctx0" brushRef="#br0" timeOffset="36346.6">29219 5849 0,'0'0'0,"0"0"0,0 0 0,0 0 0,-32-17 0,18 12 15,14 5-15,-27-9 0,16 5 16,2 1-16,0 1 0,3 2 15,6 0-15,-3 1 0,9-1 0,3 1 16,-9-1-16,15 0 0,50 2 16,-38-1-16,3 0 0,3-1 15,-5 0-15,3-1 0,3 0 16,3 0-16,3 0 0,2 0 16,2-2-16,2 1 0,78-7 15,-60 4-15,-8 0 0,-2 1 16,-5 1-16,-1 1 0,-5-1 15,-1 1-15,-4 1 0,-6-2 0,-5 1 16,-7-1-16,-1 0 0,-6-1 16,-4 2-16,0-2 0,-3 1 15,-4 1-15,2-2 0,-2-1 16,-1 0-16,-13-16 0,-19-3 16,-9 1-16,4 7 0,0 1 15,2 1-15,0 0 0,3 1 16,0 0-16,0 0 0,3 0 15,3 2-15,5 0 0,4 2 0,5 1 16,3 2-16,4 2 0,0 1 16,4 2-16,-3-3 0,5-5 15,3 7-15,0 0 0,1 1 16,7 0-16,30 2 0,35 9 16,-21 1-16,-17 0 0,-4 0 15,-2 1-15,-1 0 0,0 2 0,-3 1 16,-4 1-16,-6 3 15,-2 1-15,-6 1 0,-4 0 0,-7 0 16,-7 7-16,-10 10 0,-8 0 16,-6-2-16,-4 1 0,-2 0 15,-3-1-15,-1 0 0,0-1 16,0-2-16,2-1 0,1 1 16,2-2-16,3-2 0,-12 11 15,8-8-15,13-10 0,3-2 0,7-8 16,5-5-16,8-7 0,0 0 15,0 0-15,0 0 0,0 0 16</inkml:trace>
  <inkml:trace contextRef="#ctx0" brushRef="#br0" timeOffset="38131.65">31808 4998 0,'0'0'0,"0"0"0,0 0 0,0 0 0,0 0 0,0 0 16,0 0-16,0 0 0,-2-3 15,0-1-15,-8-21 0,8 20 16,2 5-16,0 0 0,-5-8 16,5 8-16,0 0 0,0 0 15,0 0-15,0 0 0,0 0 16,0 0-16,0 0 0,0 0 0</inkml:trace>
  <inkml:trace contextRef="#ctx0" brushRef="#br0" timeOffset="49280.94">31019 4825 0,'0'0'0,"0"0"0,0 0 0,0 0 0,0 0 0,0 0 15,0 0-15,21-16 0,-14 14 16,3 1-16,6 0 0,6 1 0,-2 0 16,7 0-16,6 0 0,8 1 15,6-1-15,9-1 0,6 1 16,6 0-16,6 2 0,3 0 16,2 0-16,-1 1 0,-1 0 15,-4 0-15,-5-2 0,-4 2 16,-4 0-16,-5-1 0,-5 0 15,-5-1-15,-44-1 0,41 0 0,0 2 16,51-5-16,-64 2 0,-6 0 16,-19 0-16,6 0 0,-10 1 15,11-1-15,-11 1 0,1 0 16,-1 0-16,0 0 0,0 0 16</inkml:trace>
  <inkml:trace contextRef="#ctx0" brushRef="#br0" timeOffset="49982.52">30999 5014 0,'0'0'0,"0"0"0,0 0 0,0 0 0,0 6 0,1 16 0,1-14 0,1 3 15,1 6-15,1 5 0,-1-1 16,0 5-16,1 3 0,0 5 16,-1 2-16,0 0 0,-1 4 15,0-1-15,0-1 0,0-1 16,-3-36-16,3 35 0,-1 2 0,1-1 15,-2-4-15,1-4 0,-1-3 16,1-3-16,0-5 0,1-4 16,-1-3-16,1-3 0,0-1 15,17 3-15,-13-10 0,-2-2 16,37-19-16,45-47 0,-38 30 16,-12 8-16,-1 2 0,3 3 0,2 1 15,1 3-15,2 4 0,3 2 16,2 5-16,1 2 0,1 4 15,1 3-15,2 2 16,-2 4-16,-1 2 0,-5 2 0,-2 4 16,-1 7-16,-2 3 0,-4 5 15,-4 1-15,-3 5 0,-4 2 16,-5-1-16,-3 4 0,-4 2 16,-4 1-16,-5 1 0,-6 1 0,-3 2 15,-7 0-15,-4 0 0,-8-1 16,-3-4-16,-6 1 0,-7 1 15,-4 0-15,-6-1 0,-5-2 16,-3 0-16,-3-4 0,-1-1 16,-2-3-16,-1-5 0,2-1 15,3-6-15,4-5 0,4-4 16,-9-2-16,13-6 0,5-3 16,7-4-16,5-2 0,5-2 0,2-3 15,7 0-15,2-1 0,1-2 16,9 9-16,0 0 0,2 2 15,-1-2-15,3 5 0,-3-3 16,3 3-16,0-1 0,-5-6 16</inkml:trace>
  <inkml:trace contextRef="#ctx0" brushRef="#br0" timeOffset="68231.23">22453 11625 0,'0'0'0,"0"0"0,0 0 0,0 0 0,0 0 0,0 0 16,0 0-16,0 0 0,0 4 16,0-4-16,2 36 0,-2-29 15,0 0-15,-1 3 0,0 0 0,2 3 16,-1 1-16,1 4 0,1 0 15,-2-18-15,1 13 0,1 1 16,0 0-16,0 0 0,2 1 16,-3-11-16,2 13 0,2 6 15,0 1-15,1 1 0,1 1 16,2 1-16,-1 0 0,1 0 16,2 2-16,-1 0 0,32 71 15,-20-54-15,-5-12 0,0-4 16,1 0-16,1 1 0,2-1 0,3 2 15,1-1-15,-2-1 0,-1-2 16,2 1-16,1 1 0,2-1 16,-1-1-16,3-2 0,-1-3 15,2-2-15,2-1 0,-1-3 16,1-1-16,2-2 0,3 1 16,-3-3-16,1-1 0,1-2 0,2 0 15,-1-2-15,3-2 0,0 1 16,-2-2-16,3-2 0,0 0 15,-1-2-15,1-2 0,-1-2 16,0-2-16,2-1 0,-1 0 16,-1-2-16,0-2 0,1 0 15,-2-1-15,2-4 0,2 0 16,-3-2-16,1-3 0,1-3 16,-3 0-16,-2-3 0,-3-2 0,3-3 15,-3 0-15,-1 0 0,-1-1 16,-2-1-16,1 0 0,0-1 15,0-1-15,-1-2 0,0 1 16,-2 0-16,-2 0 0,-1-1 16,1-1-16,-1-2 0,0-1 15,-1-1-15,-1 0 0,1-1 16,1-1-16,-1 0 0,-1 1 16,0 1-16,-1 0 0,-1 2 0,16-41 15,-18 34-15,-2 7 0,-2-1 16,0 4-16,-2 1 0,0 2 15,-1 2-15,-3 2 16,1 3-16,-4 1 0,0 1 0,-3 3 16,-1 5-16,-2 7 0,0 1 15,0 2-15,0 0 0,-1-2 16,-1 2-16,-1 1 0,0 0 0,-2 2 16,1 2-16,0 1 0,-3 1 15,1-1-15,3 2 0,-6 2 16,-37 16-16,-29 35 0,30-16 15,17-12-15,5-4 0,1 0 16,1-1-16,2 0 0,1 0 16,2-1-16,-1 0 0,3-1 15,-1-2-15,4-3 0,2-3 0,3-4 16,2-1-16,1-1 0,1-1 16,0-1-16,1-1 0,0 1 15,1-2-15,-2 2 0,5 1 16,-1-4-16,12-12 0,-4 3 15,8-10-15,13-11 0,-3 2 16,-6 4-16,-1 3 0,-2 0 16,1 1-16,-2 0 0,-1 0 15,0 1-15,-1 1 0,1 1 0,-1 1 16,0 3-16,-2 2 0,0 2 16,-1 2-16,-1 2 0,-1 3 15,-5 0-15,-1 2 0,1-1 16,-2 2-16,2-2 0,-4 2 15,3 0-15,1 0 0,4 3 16,11 8-16,5 17 0,-8 3 16,-5-4-16,-3 0 0,0-3 0,-4-1 15,0 0-15,0 3 0,0 1 16,0-1-16,-1-1 0,0 1 16,0 0-16,0 0 0,-1-2 15,0-2-15,3 0 0,0-1 16,2 3-16,-4-14 0,-2-3 15,0-2-15,-1-1 0,0-1 0,-1-1 16,0 1-16,0-2 0,1 3 16</inkml:trace>
  <inkml:trace contextRef="#ctx0" brushRef="#br0" timeOffset="72799.48">25453 9436 0,'0'0'0,"0"0"0,0-5 0,3-8 0,-2 5 0,1-2 0,0-2 16,-2 12-16,5-26 0,-1 12 16,2-1-16,0 0 0,3 0 0,0 0 15,-9 15-15,6-10 0,2-1 16,0 0-16,0 0 0,-8 11 15,9-12-15,6-4 0,0-2 16,2-1-16,-1 1 0,2 0 16,0 1-16,1 2 0,0 0 15,0 0-15,0 2 0,37-23 16,-24 21-16,-7 4 0,-3 3 0,-1 1 16,0 2-16,-2 0 0,-1 2 15,-4 1-15,-3 1 0,0 0 16,0 1-16,8 1 0,5 2 15,2 2-15,-3 3 0,-3-1 16,-3 0-16,-3-2 0,0 1 16,-1-1-16,6 5 0,2 2 15,0 1-15,-2-2 0,-2-1 16,-1-1-16,0-1 0,3 8 0,0 0 16,-1 1-16,-3-1 0,1-2 15,-3 1-15,0 0 0,-1-1 16,-1 1-16,-1 0 0,1 1 15,0 1-15,-2-1 0,-2 0 16,-1-1-16,1-1 0,-1 1 16,-1-1-16,-1-1 0,-1-2 15,0-2-15,-1 0 0,-1-3 16,-1-4-16,1 6 0,-1-1 0,0-1 16,-1 0-16,1-1 0,-1 0 15,-7 9-15,2-11 0,4-3 16,-12-1-16,9-1 0,-1 2 15,1-1-15,0-1 0,4 2 16,-5-1-16,-4-4 0,-4-4 16,0-5-16,4 4 0,5 4 0,1 0 15,-2-1-15,2 1 0,1 0 16,0 0-16,0-1 0,-1 0 16,1 0-16,2 6 0,0-2 15,0 1-15,0 0 0,1 2 16,0 0-16,0 0 0,-7-15 15,7 15-15,-1 0 0,1 0 16,0 1-16,1-1 0,-1 1 0,0 1 16,0-1-16,1 1 0,-1-1 15,36 52-15,-13-21 0,-10-16 16,-6-7-16,-3-4 0,-1 1 16,0-3-16,-1 0 0,4 2 15,1 0-15,-2-1 0,-2-2 16,-1-1-16,1 0 0,-1 0 15,0-1-15,41-10 0,-29 3 16,-10 4-16,4-2 0,4-5 0,3-3 16,2 0-16,-3 2 0,-2 2 15,-3 2-15,0 0 0,0 1 16,0-1-16,6-3 0,-9 6 16,-2 1-16,0 0 0,-1 0 15,-1 2-15,0 0 0,0-1 16,0 1-16,0-1 0</inkml:trace>
  <inkml:trace contextRef="#ctx0" brushRef="#br0" timeOffset="75102.05">29231 9766 0,'0'0'0,"0"0"0,0 0 0,0 0 0,0 0 0,0 0 0,4 2 0,18 9 15,-15-8-15,1 1 0,5-1 16,3-2-16,5 1 0,-21-2 16,18 0-16,1 0 0,4 0 15,5 0-15,-24-2 0,30 1 16,13-2-16,5-2 0,5-1 0,2 0 15,3-1-15,1 0 0,1-1 16,-1 1-16,-1 0 0,-2 0 16,-4 0-16,-2 1 0,-3 3 15,-5-2-15,67-6 0,-70 7 16,-16 3-16,-8 1 0,-7-1 16,-2 0-16,0 0 0,-5 0 15,-1 0-15,-1 0 0,-1 1 0,1-1 16,1 0-16,-3-10 0,-3 9 15,-17-8-15,3 4 0,-10-3 16,-7-2-16,0 1 0,6 1 16,2 2-16,1-3 0,-1-1 15,3 1-15,3 0 0,1 1 16,2 1-16,5 2 0,0 0 16,0-1-16,5 0 0,-1 2 0,1-2 15,2 2-15,2 1 0,-2 1 16,3 0-16,0 1 0,0 2 15,-1-5-15,11-12 0,-7 15 16,18 2-16,-18 0 0,5 1 16,3 1-16,24 8 0,23 9 15,-10-1-15,-13-5 0,-6-2 16,-2 0-16,-1-1 0,-1 1 0,-1 1 16,-2-1-16,-2 2 15,-3 0-15,-1 0 0,-4 1 0,0 0 16,-6-3-16,-2-1 0,-2-3 15,0-3-15,-2 3 16,-5 15-16,-23 16 0,-8-7 0,3-8 16,2-5-16,-4 0 0,-2-1 15,1 1-15,-1-1 0,0 2 16,2-1-16,3-3 0,3 1 16,5-3-16,6 0 0,4-5 0,9-4 15,0-1-15,6-3 0,0 0 16,0 0-16,0 0 0,0 0 15,0 0-15,0 0 0,0 0 16,0 0-16</inkml:trace>
  <inkml:trace contextRef="#ctx0" brushRef="#br0" timeOffset="76096.92">32136 8598 0,'0'0'0,"0"0"0,-13 4 0,0 1 0,-2 3 0,0 2 0,-4 4 16,-1 3-16,4-2 0,-4 4 15,-1 2-15,-3 3 0,-2 1 16,0 1-16,-2 1 0,0 2 16,-1 1-16,0 2 0,1 1 15,2 0-15,0 2 0,-1 0 16,1 0-16,1 0 0,1 0 15,22-32-15,-20 32 0,-3 6 16,0-1-16,-61 115 0,59-102 16,7-10-16,1-1 0,4 0 0,1-1 15,4 1-15,3-2 0,1 1 16,3-2-16,1-1 0,3 0 16,1 1-16,4-1 0,2-1 15,3-1-15,4-1 0,0-2 16,4 0-16,1-4 0,4-1 15,2-3-15,2-1 0,3-3 16,2-1-16,4-2 0,3-2 0,1-3 16,2-3-16,3-3 0,0-3 15,1-2-15,1-2 0,3-3 16,0-3-16,-2-1 0,0-3 16,-1-3-16,1-2 0,-4-3 15,0 0-15,-2-3 0,-1-1 16,-3-1-16,-3-2 0,-1-1 15,-4-1-15,-3 0 0,-3 2 0,-2-2 16,-4-2-16,-2-2 0,-5 0 16,-1 0-16,-4 2 0,-2 0 15,-2 2-15,-3 1 0,-3-8 16,-2-1-16,-3 3 0,-4 4 16,-2 4-16,-2 2 0,-2 1 15,-2 0-15,-2 3 0,-1 1 16,-2 0-16,-1 2 0,1 2 15,-1 2-15,1 1 0,0 4 0,-2 1 16,0 2-16,0 2 0,0 2 16,-3 1-16,-2 3 0,1 3 15,3 2-15,1 2 0,2 0 16,2 3-16,-2 3 0,2 3 16,0 1-16,3 2 0,-1 1 15,2 1-15,2 1 0,-1 2 16,1-1-16,-2 2 0,2 0 0,1 1 15,1 0-15,0 0 0,1-1 16,-1-2-16,2 1 0,-2-1 16,1 1-16,0-3 0,2 0 15,1-2-15,-1-2 0,2-3 16,0-2-16,0-1 0,3-4 16,1-2-16,2-3 0,1-2 15,1-1-15,-3 2 0,4-3 16,-2 0-16,3-2 0,-5 5 0,5-6 15,0 0-15,-2 2 0,2-2 16,0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34:23.2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12401 16279 0,'0'0'0,"0"0"0,0 0 0,0 0 0,0 0 0,0 0 0,0 0 0,0 0 0,0 0 15,0 0-15,0 0 0,4 3 16,28 15-16,-26-17 0,2 0 0,2-1 15,2 0-15,4 0 0,2-1 16,-18 1-16,15-1 0,2 0 16,3 0-16,1 0 0,-16 1 15,19-2-15,14 2 0,4 1 16,5 1-16,1 0 0,5-1 16,3 0-16,3 2 0,3-1 15,4 1-15,2 1 0,4 1 16,4 0-16,0 1 0,3 0 0,1 0 15,3 1-15,1-1 0,2 0 16,0 1-16,3-1 0,0 1 16,2-1-16,0 1 0,1 0 15,0-1-15,1 2 0,1-1 16,0-2-16,0 2 0,1-1 16,0-1-16,0 1 0,1-1 15,-2 0-15,1 1 0,-1-1 0,0-1 16,-1 1-16,-1 1 0,0-1 15,-2 0-15,-1 0 0,-2 0 16,0 1-16,-2 0 0,0-1 16,-3 1-16,0-2 0,-2 2 15,-2-1-15,-2 1 0,-3-2 16,-3 2-16,0-1 0,-5 1 16,-3-1-16,124 15 0,-123-13 15,-22-2-15,-7 0 0,-8-1 0,-7-2 16,-8 0-16,-11-2 0,0 0 15,0 0-15,0 0 0,0 0 16,0 0-16,0 0 0,0 0 16,0 0-16,0 0 0,0 0 15</inkml:trace>
  <inkml:trace contextRef="#ctx0" brushRef="#br0" timeOffset="837.44">13256 17152 0,'0'0'0,"0"0"0,0 0 0,0 0 0,9-14 0,-4 6 0,1-2 16,1 1-16,1-2 0,-1-1 15,1-1-15,0-1 0,-1-4 16,-2 1-16,-1-1 0,-3 0 15,-1 18-15,-1-11 0,-1 1 16,-1 1-16,-1 0 0,-2 2 16,0 0-16,-1 1 0,5 5 15,-6-4-15,-4 0 0,-85 8 0,81 6 16,-1 2-16,1 1 0,2 1 16,2 2-16,2 2 0,3 1 15,2 0-15,2 2 0,4-1 16,1-1-16,4 1 0,1-4 15,4-1-15,1-3 0,2-2 16,-6-9-16,-8 0 0,0 0 0,0 0 16,14-3-16,64-18 0,-61 14 15,0-1-15,-1-1 0,0-3 16,-2-2-16,-1-1 0,-2-1 16,-2-2-16,0 0 0,-4 2 15,-1-1-15,-3 4 0,-1 2 16,-2 2-16,-1 4 0,-2 3 15,0 4-15,-3 4 0,1 4 16,1 4-16,0 2 0,1 4 0,2-6 16,0 27-16,2-12 0,1-1 15,4 0-15,4 0 0,1-2 16,3 1-16,-1-11 0,5 7 16,3 0-16,3-2 0,1-4 15,3-4-15,0-3 0,10 0 16,-14-7-16,-7-1 0,-5-2 15,-2 1-15,-5-1 0,1 0 0,-2 0 16,6 0-16,-8 0 0</inkml:trace>
  <inkml:trace contextRef="#ctx0" brushRef="#br0" timeOffset="1189.02">14129 16965 0,'0'0'0,"0"0"0,24-1 0,1 0 0,1 1 0,2 0 16,-28 0-16,21 0 0,1 2 16,-1-2-16,2 1 0,-21-1 15,21 1-15,6 0 0,-1 1 16,-4 0-16,12 1 0,-17-1 16,-2 0-16,-3 0 0,-2-1 15,-6 0-15,0 0 0,-1 0 0,0 0 16,-1-1-16</inkml:trace>
  <inkml:trace contextRef="#ctx0" brushRef="#br0" timeOffset="1386.14">14042 17209 0,'0'0'0,"0"0"0,23 10 0,-1-1 0,3-1 16,3-1-16,-6-2 0,2 1 15,1-2-15,2 0 0,1-1 16,1-1-16,-1-1 0,10 1 16,-3-2-16,-1 2 0,-6-2 15,-2 0-15,-12 0 0,-3-2 16,-11 2-16,0 0 0,1 0 0</inkml:trace>
  <inkml:trace contextRef="#ctx0" brushRef="#br0" timeOffset="1944.83">14961 16831 0,'0'0'0,"0"0"0,18-6 0,1 0 0,3 2 16,1 1-16,-23 3 0,19-1 15,2 0-15,1 0 0,3 2 16,-22-1-16,24 2 0,8 2 16,2 2-16,-1 2 0,-2 2 15,-2 1-15,-3 1 0,-2-1 0,-5 1 16,-2-1-16,-3-2 0,-5 1 16,-4-1-16,-3 1 0,-2-5 15,-3 0-15,1-3 0,-14 28 16,-56 13-16,12-23 0,20-11 15,7-3-15,3-3 0,3 0 16,5-1-16,3-2 0,7 1 16,2 0-16,2-1 0,1 0 15,4 0-15,-7 0 0,5 2 16,15 0-16,-6-1 0,4 2 0,30 9 16,20 7-16,-16-3 0,-10 4 15,-3-2-15,-4 2 0,-3 0 16,-4 1-16,-3-2 0,-5 1 15,-4-5-15,-4-3 0,-4-7 16,0 0-16,-2 4 0,1-8 16,-3 8-16,-16 4 0,-19-3 0,-8-9 15,2-4-15,0-3 0,1-3 16,3-1-16,1-2 0,2-1 16,3-2-16,-5-1 0,12 4 15,6 3-15,7 1 0,6 5 16,5 1-16,-2 0 0,5 2 15,0 0-15,0 0 0</inkml:trace>
  <inkml:trace contextRef="#ctx0" brushRef="#br0" timeOffset="23588.59">13080 14625 0,'0'0'0,"0"0"0,2 14 0,0 1 0,-2-15 0,3 33 0,-1-13 16,-1 1-16,0 2 0,-1-23 16,0 15-16,1 3 0,-1 0 15,1 1-15,-1-17 0,0 18 16,0 6-16,0 3 0,-1 3 15,0-1-15,-1 1 0,0-1 16,0 0-16,-1 0 0,0-4 0,0 0 16,-1-1-16,1 1 0,0-2 15,-3 40-15,5-39 0,0-9 16,2-5-16,0 0 0,0-3 16,0-2-16,0 0 0,1-3 15,-1 1-15,0-3 0,0 1 16,0-1-16,-1 0 0,1 0 0,15-4 15,-14 0-15,8-15 0,-8 11 16,0 1-16,-1 2 0,4-8 16,4-16-16,4-13 0,-1 5 15,-3 9-15,-1 2 0,0 4 16,-2 4-16,0 0 0,2-6 16,1 1-16,1 2 0,-2 4 15,0 1-15,3 1 0,-1 3 16,-1 1-16,1 1 0,-1 3 0,1-1 15,2 0-15,-2 4 0,-3 0 16,1 2-16,-1 0 0,14 3 16,13 9-16,0 7 0,-11 1 15,-4-2-15,-3 0 0,-2 0 16,-2-2-16,-1 1 0,-3 1 16,-1-2-16,-1 2 0,0 2 0,-4-4 15,-2-5-15,-2 3 0,-5 9 16,-3 0-16,-5-4 0,-1-3 15,-3-4-15,-1-1 0,-1-3 16,-2 0-16,1-3 0,-1-1 16,2-2-16,-3-1 0,3 0 15,1 0-15,0 0 0,-1 0 16,1-1-16,6-2 0,-1 0 16,3-1-16,1 1 0,5-2 15,-2-1-15,5 4 0,-2-2 0,3 2 16,-3-3-16,5 4 0,-3-2 15,3 2-15,-2-2 0,0 1 16</inkml:trace>
  <inkml:trace contextRef="#ctx0" brushRef="#br0" timeOffset="24024.86">13971 15041 0,'0'0'0,"0"0"0,0 0 0,6 0 0,19 0 0,-13 1 0,3 0 0,-1 0 16,3 0-16,2 1 0,2 1 15,1 1-15,-22-4 0,15 3 16,1 0-16,-1 0 0,1 0 15,-2 2-15,-10-5 0,12 5 16,1 0-16,-1-2 0,-3 1 16,-1-1-16,-2 0 0,2 1 0,-6-2 15,2 0-15,-4 0 0,2-1 16,-5 0-16,3 0 0,11 4 16,-3 1-16,-12-6 0</inkml:trace>
  <inkml:trace contextRef="#ctx0" brushRef="#br0" timeOffset="24298.62">13771 15326 0,'0'0'0,"0"0"0,12 1 0,0-1 0,1 0 16,4 0-16,3 0 0,2 0 15,-22 0-15,17 0 0,0 2 0,2-1 16,0 1-16,-17-2 0,17 1 16,8 2-16,0 0 0,-1 1 15,10 2-15,-15-3 0,-3 0 16,-2 0-16,-4-2 0,-6 1 16,2-1-16,-2 0 0,-1 0 15,-1 0-15</inkml:trace>
  <inkml:trace contextRef="#ctx0" brushRef="#br0" timeOffset="35090.42">14844 14870 0,'0'0'0,"0"0"0,9-4 0,-9 4 0,19-8 0,-7 4 0,3 1 16,1 0-16,2 0 0,0 0 15,4 0-15,-22 3 0,15-1 0,0-1 16,2 0-16,-1 0 0,2 1 16,-13 1-16,15-2 0,3 2 15,5 1-15,3 2 0,-1 1 16,1 2-16,-1 2 0,0 1 15,0 1-15,-1 1 0,-1 1 16,0 3-16,57 45 0,-52-31 0,-12-7 16,-3 0-16,-2-1 0,-5 0 15,-4-2-15,-2 0 0,-3-3 16,-2-2-16,-1 0 0,-4 8 16,-5 0-16,-4-2 0,-2-3 15,-4-2-15,-1-3 0,-3-2 16,-1-2-16,-3 0 0,1-3 15,0-1-15,0-1 0,1-2 16,-3-1-16,-3-1 0,0-1 0,1 0 16,4 0-16,2 1 0,0-2 15,4 1-15,4 0 0,4 0 16,5 1-16,2 0 0,1 1 16,1-1-16,1 0 0,3 1 15,0 0-15,-13-2 0,9 1 16,13 2-16,4 0 0,-7 0 15,2 0-15,8 1 0,34 11 16,15 7-16,-19-4 0,-8 0 0,-2 1 16,2 1-16,-2 1 0,2 2 15,-1 2-15,0 1 0,-3 0 16,-3 3-16,-3-2 0,-3 1 16,-3 0-16,-6-1 0,-3-2 15,-6 1-15,-4-3 0,-2-1 16,-3 2-16,-7 6 0,-7-3 0,-2-3 15,-4-4-15,-3-3 0,-4-2 16,-2-3-16,-4-1 0,-1 0 16,-2-2-16,-2-2 0,2-1 15,-1-2-15,1-2 0,0-1 16,1 0-16,2-2 0,0 1 16,2-3-16,0-1 0,2-1 15,-7-5-15,15 3 0,5 0 16,7 4-16,5 1 0,3 2 0,0 0 15,-1 1-15,2-1 0,2 2 16</inkml:trace>
  <inkml:trace contextRef="#ctx0" brushRef="#br0" timeOffset="36806.37">12353 13986 0,'0'0'0,"0"0"0,3 2 0,9 3 0,-4-2 16,3-1-16,3 2 0,1-1 15,2 0-15,1 1 0,2 0 16,1-1-16,-21-3 0,14 2 15,2 0-15,-1 1 0,1-2 16,-1 1-16,-11-1 0,14 1 16,5 0-16,1 1 0,2 0 15,2 0-15,0 0 0,1-1 0,0 2 16,1 0-16,1-1 0,0 2 16,2-1-16,78 10 0,-55-6 15,-14-2-15,-5-2 0,-2 1 16,1 0-16,0 0 0,4 0 15,-1-1-15,0 1 0,1 0 16,-2 0-16,1-1 0,1 1 0,1-2 16,-1 1-16,1 0 0,1 2 15,-1-1-15,-1 1 0,3 0 16,-2 0-16,0-3 0,1 1 16,-1-2-16,1 2 0,1 2 15,-2 1-15,0 0 0,0 1 16,-1 0-16,0-1 0,1 0 15,-1 0-15,0-1 0,2 0 0,-2 0 16,1 0-16,1-1 0,-1 1 16,1-1-16,1 2 0,-1-1 15,1 1-15,-3-2 0,0 2 16,-1 0-16,2 0 0,-2-1 16,1-1-16,2 0 0,-2 0 15,-1-1-15,0 0 0,2 0 16,-3 1-16,1 0 0,1 0 0,-1 0 15,1-1-15,-1-1 16,0-2-16,-1 1 0,4 4 0,0-1 16,-2-1-16,-2 0 0,-5-3 15,1 3-15,6 3 0,1 2 16,-2 0-16,3 1 0,-2-1 16,0 0-16,-2 0 0,1 0 15,-1-1-15,-1 0 0,0 0 16,0-1-16,-2 0 0,-1-1 0,0 0 15,-2 0-15,1 0 0,-2 0 16,0 0-16,-1-1 0,0 0 16,1-1-16,-1 3 0,-1 0 15,0-1-15,-1 0 0,-1 0 16,-2-1-16,1 0 0,0-3 16,-1 0-16,-2-1 0,-1 1 15,2 0-15,-1-1 0,-3 0 16,-1 0-16,1 0 0,-1 1 0,2-1 15,-3-1-15,-2 2 0,2 0 16,0 0-16,-2-2 0,-3 1 16,1 1-16,0-1 0,1-1 15,-4 1-15,-2-1 0,-1 0 16,0 0-16,2 0 0,2 0 16,0-1-16,1 1 0,-1-1 15,-3 1-15,-1 0 0,0-1 0,-1 1 16,0-1-16,1 1 0,1 0 15,-1-1-15,-2 1 0,1 0 16,1 0-16,-2 0 0,33 1 16,-19 0-16,-9 0 0,-4 0 15,0 0-15,-7-1 0,0 0 16,0 0-16,5 4 0,-5-4 0,0 0 16,0 0-16,0 0 0,0 0 15,0 0-15,0 0 0,0 0 16,0 0-16,0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4T15:05:54.41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17564 9417 0,'0'0'0,"0"0"0,23 26 0,-3-2 0,-1 4 0,3 5 0,2 1 16,0 5-16,2 5 0,1 4 15,0 2-15,0 1 0,0 2 16,-3 0-16,-1-3 0,-1 0 16,-1 0-16,-1-3 0,-2-1 15,1-4-15,-2-2 0,-1-2 0,-1-2 16,1-5-16,-3-3 0,0-3 16,-12-22-16,14 24 0,-2-3 15,-2-6-15,19 28 0,-30-46 16,0 0-16,0 0 0,0 0 15,0 0-15</inkml:trace>
  <inkml:trace contextRef="#ctx0" brushRef="#br0" timeOffset="296.36">18514 9349 0,'0'0'0,"0"0"0,0 0 16,-19 30-16,0-4 0,-3 3 16,-4 4-16,-4 4 0,-4 5 0,-6 4 15,-4 5-15,-5 2 0,-4 4 16,-4 2-16,-2 3 0,1 0 16,0 0-16,3-2 0,4-1 15,6-5-15,6-3 0,8-8 16,8-6-16,23-37 0,-17 29 15,6-5-15,11-23 0,-11 26 0,3-7 16,3 28-16,5-48 0,0 1 16,2 2-16,1-1 0,0-1 15,0-1-15</inkml:trace>
  <inkml:trace contextRef="#ctx0" brushRef="#br0" timeOffset="698.88">18895 9631 0,'0'0'0,"0"0"0,37-9 0,-6 2 0,2 0 16,2 1-16,2 0 0,1 2 15,2 1-15,-1 1 0,-2 2 16,0 1-16,0 0 0,-3 2 15,-29-2-15,30 2 0,2 2 0,-1 1 16,-4 1-16,-4 1 0,-3-1 16,5 4-16,-13-3 0,-4-1 15,-4-2-15,0-2 0,-6 0 16,1-1-16,10 9 0,-7-4 16,-7-7-16</inkml:trace>
  <inkml:trace contextRef="#ctx0" brushRef="#br0" timeOffset="944.44">18934 10113 0,'0'0'0,"45"-16"0,-2 3 0,3 0 16,4 0-16,2 4 0,1 2 15,-3 2-15,-6 3 0,0 2 16,-4 2-16,-2 1 0,-3 3 0,-3 0 15,-2 0-15,-2 2 0,-4-1 16,4 2-16,-3-1 0,-6-1 16,-3-1-16,-16-6 0,0 0 15,0 0-15,5 3 0,-1-2 16,-4-1-16</inkml:trace>
  <inkml:trace contextRef="#ctx0" brushRef="#br0" timeOffset="2232.52">20745 9322 0,'0'0'0,"0"0"0,0 0 0,-11-6 0,0 0 0,2-1 16,9 7-16,0 0 0,0 0 15,4 5-15,15 25 0,-13-19 16,1 1-16,2 5 0,1 6 16,0 0-16,3 6 0,4 6 15,3 6-15,5 5 0,2 5 16,1 2-16,2 1 0,1 1 15,-1 0-15,-2-1 0,-2-2 0,-5-7 16,-1-3-16,1-2 0,-3-2 16,1-1-16,13 36 0,-15-35 15,-3-7-15,-4-5 0,2 5 16,-8-18-16,-2-5 0,0-1 16,-1-5-16,0 2 0,-1-4 15,0 0-15,0 0 0,0 0 16</inkml:trace>
  <inkml:trace contextRef="#ctx0" brushRef="#br0" timeOffset="2505.36">21209 9286 0,'0'0'0,"0"0"0,-14 19 0,1 1 15,-3 3-15,4-1 0,-3 5 16,-2 5-16,-5 7 0,-3 6 16,-4 6-16,-2 3 0,-3 3 15,-1 2-15,-2 0 0,1 1 16,0-1-16,-1 0 0,2-2 16,3-2-16,4-5 0,5-8 0,5-6 15,18-36-15,-19 36 0,5-5 16,1-8-16,13-23 0,-6 15 15,-3 6-15,9-21 0,0 0 16,0 0-16,0 0 0</inkml:trace>
  <inkml:trace contextRef="#ctx0" brushRef="#br0" timeOffset="2931.15">21760 9047 0,'0'0'16,"0"0"-16,0 0 0,-8 10 0,2 2 0,0 1 15,0 1-15,0 3 0,-1 2 16,0 4-16,7-23 0,-3 16 16,0 1-16,1 1 0,1-2 0,0 2 15,1-15-15,1 14 0,4 4 16,3-1-16,3-5 0,2-3 15,1-4-15,2-4 0,-2-2 16,1-2-16,12-5 0,4-10 16,-4-1-16,-6-2 0,-2-2 15,41-85-15,-54 78 0,-3-1 0,-3 2 16,-4 2-16,-4 3 0,-6 3 16,-3 5-16,-4 7 0,6 13 15,-2 2-15,-39 20 0,29-13 16,4 1-16,1 0 15,4 1-15,5-2 0,3-2 0,2-2 16,4-3-16,4-9 0,0 0 16,0 0-16,0 0 0,0 0 0,0 0 15,0 0-15</inkml:trace>
  <inkml:trace contextRef="#ctx0" brushRef="#br0" timeOffset="3177.6">22601 8645 0,'0'0'0,"0"0"0,0 0 0,-3 22 0,-1 1 16,-1-3-16,0 4 0,-4 8 15,-4 9-15,-6 9 0,-6 8 16,-3 8-16,-3 4 0,-2 5 0,-4 7 16,-2 6-16,-3 6 0,0 3 15,0 0-15,1 1 0,2 0 16,2-2-16,3-2 0,3-3 15,4-5-15,5-4 0,4-8 16,4-12-16,14-62 0,-10 56 16,-5 53-16,14-98 0,1 1 0,0-12 15,0 0-15,0 0 0,0 0 16,0 0-16,0 0 0</inkml:trace>
  <inkml:trace contextRef="#ctx0" brushRef="#br0" timeOffset="3532.35">22549 9935 0,'0'0'0,"0"0"0,-4 21 0,0 2 0,2 4 15,1 0-15,0 2 0,1-29 16,1 18-16,-1-1 0,1-2 16,1 1-16,0-4 0,1-1 15,-3-11-15,4 10 0,2-1 16,2-1-16,-1-5 0,0-1 15,-1-1-15,-2-1 0,11-2 0,32-24 16,-2-14-16,-20 10 0,-7 4 16,-2 1-16,18-59 0,-24 44 15,-7 15-15,-6-14 0,-4 21 16,-4 5-16,-3 4 0,-4 6 16,-2 5-16,-3 5 0,11 4 15,12-11-15,0 0 0,0 0 16,0 0-16,0 0 0,0 0 0,0 0 15,0 0-15,0 0 0,0 0 16,0 0-16,0 0 0,0 0 16,0 0-16</inkml:trace>
  <inkml:trace contextRef="#ctx0" brushRef="#br0" timeOffset="4054.6">23278 9206 0,'0'0'0,"0"0"0,0 0 0,21-22 16,0 1-16,3-2 0,-2 5 15,1 1-15,5 0 0,2 1 16,4 0-16,4 0 0,2 1 16,3 3-16,2 1 0,0 2 15,3 4-15,-3 2 0,2 4 16,0 3-16,-47-4 0,46 7 0,2 6 15,-2 3-15,-5 6 0,-5 4 16,-5 5-16,-5 2 0,-5 4 16,0 128-16,-36-92 0,-4-15 15,-4-7-15,-7 1 0,-4-5 16,-6-1-16,-3-3 0,-2-3 16,-2-3-16,1-4 0,2-5 15,4-5-15,-4 1 0,9-7 0,6-3 16,4-6-16,7-4 0,8-3 15,4-1-15,-3-1 0,1-5 16,3-3-16,3-2 0,6-11 16,29-42-16,3 17 0,-5 13 15,4 2-15,7 5 0,2 4 16,7 4-16,7 4 0,8 8 16,4 6-16,5 9 0,3 8 0,-3 8 15,-2 6-15,-6 4 0,-6 6 16,-9 2-16,-7 1 0,-10-2 15,-10-3-15,-3 10 0,-14-9 16,-10 0-16,-8-1 0,-7 4 16,1-16-16,2-5 0,1-4 15,4-7-15,6-8 0,-1 2 16,3-3-16,-3 3 0,4-4 0</inkml:trace>
  <inkml:trace contextRef="#ctx0" brushRef="#br0" timeOffset="4677.16">18941 11904 0,'0'0'0,"0"0"0,30-5 0,3 2 0,-6 0 0,4 1 16,3 0-16,2 2 0,4 2 15,-1-1-15,-1 3 0,-1-1 16,-1 3-16,-1 0 0,-34-6 15,31 7-15,5 3 0,-3 1 16,-2 0-16,-3 1 0,6 4 0,-12-5 16,-5-1-16,-1 0 0,-6-3 15,-5-3-15,1 1 0,-3-2 16,10 8-16,-8-4 0</inkml:trace>
  <inkml:trace contextRef="#ctx0" brushRef="#br0" timeOffset="4974.37">18991 12914 0,'0'0'0,"0"0"0,85-5 15,-43 1-15,3-1 0,4-5 16,1-3-16,5-6 0,1-2 15,-2-2-15,-5 2 0,-3 3 0,-5 2 16,-5 4-16,-36 12 0,31-8 16,-3 2-16,-4 1 0,-2 1 15,-21 4-15,26-4 0,-9 1 16,-3 2-16,-6 0 0,-4 0 16,0 1-16,0 0 0,0-2 15,12 2-15</inkml:trace>
  <inkml:trace contextRef="#ctx0" brushRef="#br0" timeOffset="6222.68">20749 11887 0,'0'0'0,"0"0"0,0 0 0,3-9 0,-1 0 0,2-1 16,1-1-16,1-1 0,4 1 15,0-2-15,3-1 0,5 1 16,-18 13-16,13-10 0,3-1 16,1 0-16,2-1 0,-18 12 15,22-13-15,8-1 0,3-2 16,1 1-16,1 3 0,2 0 16,-2 2-16,-1 3 0,0 1 0,-2 4 15,-2 2-15,-1 2 0,-2 4 16,39 35-16,-45-10 0,-12-8 15,-7 0-15,-3 2 0,-8 11 16,-9 3-16,-4-1 0,-6-1 16,-3 0-16,-2-1 0,0-4 15,-1-1-15,0-3 0,-8 5 0,8-11 16,1-4-16,5-4 0,5-6 16,5-4-16,11-3 0,1 0 15,-2-1-15,2-1 0,3-5 16,4 2-16,3-2 0,18-15 15,37-13-15,-15 16 0,-9 5 16,-3 5-16,0 2 0,-1 5 0,-1 4 16,1 5-16,0 9 0,-4 5 15,-3 7-15,-4 6 0,-7 4 16,-5 5-16,-5 5 0,-5 5 16,-4 1-16,-6 2 0,-3-7 15,-3 0-15,-3-3 0,-1-3 16,-3-2-16,-1-5 0,-2-4 15,-18 15-15,10-18 0,2-5 16,0-4-16,0-3 0,1-3 16,2-4-16,1-4 0,1-4 0,1-4 15,-3-8-15,1-10 0,5-8 16,6-7-16,1-12 0,7 9 16,4 2-16,2 7 0,2 6 15,2 16-15,-1-1 0,1 3 16,0-3-16,0 7 0</inkml:trace>
  <inkml:trace contextRef="#ctx0" brushRef="#br0" timeOffset="6665.3">22305 11573 0,'0'0'0,"0"0"0,-14 3 0,14-3 0,-29 15 16,11 0-16,2 1 0,-2 6 15,0 3-15,-1 4 0,1 1 16,2 1-16,3-3 0,3 0 16,2-2-16,2-5 0,3-1 15,3-20-15,-1 16 0,2-4 16,1 1-16,4 0 0,1-5 15,0-3-15,2-2 0,-2-2 0,121-65 16,-107 44-16,-1-2 0,-2-2 16,-2-2-16,-2-1 0,-3-1 15,-3 1-15,-13 16 0,5 11 16,0 0-16,-42-67 0,27 53 16,-1 6-16,-1 9 0,0 5 15,-1 5-15,2 4 0,0 4 16,4 1-16,4-1 0,1-2 0,3-2 15,3-4-15,0-1 0,1-10 16,0 0-16,0 0 0,0 0 16,0 0-16</inkml:trace>
  <inkml:trace contextRef="#ctx0" brushRef="#br0" timeOffset="6945.7">22988 11265 0,'0'0'0,"0"0"0,-5 38 0,0-6 0,-2 4 16,-3 7-16,-5 7 0,-5 9 16,-2 8-16,-4 9 0,-2 8 15,-2 8-15,-2 6 0,-1 3 16,2 4-16,1-1 0,2-1 16,3-4-16,4-4 0,5-8 15,4-6-15,2-13 0,6-12 0,2-11 16,2-45-16,1 37 0,-1-34 15,17 57-15,-14-55 0,15 2 16,-6-9-16,18-20 0,8-22 16,-8 5-16,-13 12 0,-1 5 15,-4 3-15,-3 6 0,-6 8 16,0 0-16,-1 3 0,0-3 16,-2 5-16</inkml:trace>
  <inkml:trace contextRef="#ctx0" brushRef="#br0" timeOffset="7222.68">23044 12500 0,'0'0'0,"0"0"0,6 21 0,0 2 16,0-1-16,0-1 0,-1-1 16,1-4-16,1-2 0,1-4 15,-1-5-15,3-4 0,4-3 16,1-6-16,2-5 0,2-6 16,-1-5-16,-2 1 0,-2-3 15,-1-2-15,-2 0 0,-1-2 0,-3 1 16,-1 0-16,-3 4 0,-2 0 15,-1 3-15,-13-39 0,0 32 16,-2 9-16,0 7 0,-1 7 16,3 2-16,-29 8 0,21 5 15,-1 5-15,3 6 0,-1 4 0,3 0 16,3 1-16,2-4 0,2-3 16,3-4-16,2-2 0,5-12 15,0 0-15,0 0 0,0 0 16,0 0-16,0 0 0</inkml:trace>
  <inkml:trace contextRef="#ctx0" brushRef="#br0" timeOffset="7817.44">23693 11691 0,'0'0'0,"0"0"0,14-13 0,0-1 0,5 1 15,2-1-15,-3 3 0,2 0 16,1-1-16,4 1 0,0-1 16,1 2-16,1 0 0,3 1 15,1 1-15,0 1 0,-25 6 0,27-5 16,6 3-16,2 2 0,1 4 16,2 4-16,-2 2 0,-5 7 15,-2 0-15,-3 6 0,-4 2 16,-4 5-16,-4 3 0,16 100 15,-33-69-15,-7-12 0,-7-4 16,-3 1-16,-6-3 0,-3 0 16,-2-3-16,-1-4 0,-3 0 0,-1-5 15,-1-4-15,-14 10 16,8-12-16,3-4 0,2-3 0,1-6 16,3-3-16,3-4 0,4-5 15,5-2-15,-2-2 0,-1-6 16,2-9-16,5-7 0,6-6 15,4-4-15,6-6 0,5-4 16,7 0-16,3 0 0,6 4 0,4 2 16,3 5-16,3 6 0,1 5 15,4 5-15,1 8 0,0 4 16,4 6-16,-2 6 0,1 5 16,-3 6-16,-3 6 0,-4 3 15,-3 3-15,-3 2 0,-4 2 16,-3 1-16,-3-2 0,-1 2 15,-3-3-15,0-1 0,-2-2 0,-2-4 16,1-3-16,-1-4 0,0-5 16,-2-5-16,-2-3 0,0 0 15,-6-5-15,8 5 0,-8-5 16,0 0-16,5 2 0,-5-2 16,2 1-16,2 0 0</inkml:trace>
  <inkml:trace contextRef="#ctx0" brushRef="#br0" timeOffset="8722.49">27003 11232 0,'0'0'0,"0"0"0,2 21 0,-1 2 0,-1 5 16,-1-3-16,-1 5 0,-4 7 15,-4 7-15,-3 9 0,-6 8 16,-1 6-16,-5 3 0,-2 3 16,-1 2-16,-1-2 0,1-2 15,1-5-15,4-4 0,2-9 16,3-12-16,18-41 0,-13 34 0,11-30 15,-9 23-15,1-3 0,3-6 16,1-5-16,3-6 0,-8 1 16,7-15-16,3 1 0,0-1 15,1-4-15,5-62 0,10-53 16,-4 50-16,0 11 0,3 0 16,1-6-16,2-2 0,3-5 15,0 1-15,4 4 0,2 2 0,-8 45 16,40-51-16,-19 29 0,1 4 15,3 6-15,4 7 0,3 7 16,3 5-16,1 7 0,-1 6 16,15 7-16,-10 10 0,-9 5 15,-7 5-15,-10 2 0,-10 5 16,-9 0-16,-8 1 0,-6 0 16,-10 6-16,-10-2 0,-7-2 0,-7-2 15,-7-1-15,0-5 0,-6-1 16,-4-1-16,0 0 0,-1-3 15,3-1-15,3-3 0,-12 2 16,16-5-16,7-5 0,7-2 16,7-1-16,9-2 0,13-1 15,0 0-15,-18 2 0,13 0 16,6 3-16,7 0 0,7 6 16,33 27-16,-1 5 0,-11-6 0,-2 0 15,-2 1-15,2 6 0,0 4 16,1 4-16,-1 2 0,-2-1 15,-4-3-15,-3-7 0,-2-4 16,4 1-16,-5-12 0,-2-8 16,1-9-16,-1-7 0,2-9 15,19-17-15,-1-12 0,-12 7 0,-3 0 16,-4 2-16,-5 5 0,-8 10 16,-2 1-16,-2 5 0,-1-1 15,-2 5-15</inkml:trace>
  <inkml:trace contextRef="#ctx0" brushRef="#br0" timeOffset="8955.91">28212 11157 0,'0'0'0,"0"0"0,0 0 0,2 29 0,0 4 0,-2-4 0,-1 6 16,-3 8-16,-5 12 0,-5 11 15,-3 6-15,-5 7 0,-5 6 16,-4 4-16,-3 0 0,-3-2 15,0-3-15,0-6 0,5-8 16,4-8-16,8-13 0,20-49 16,-13 35-16,3 0 0,3-7 0,7-28 15,-2 11-15,0 3 0,1-6 16,1-1-16,1-2 0,4 2 16,1-9-16</inkml:trace>
  <inkml:trace contextRef="#ctx0" brushRef="#br0" timeOffset="9809.68">23543 14327 0,'0'0'0,"0"0"0,-1 25 0,1 4 0,-2-5 0,-1 4 0,-1 7 0,-3 9 16,-3 10-16,-6 14 0,-2 8 16,-3 9-16,-3 7 0,-1 8 15,1 5-15,2 4 0,-1 2 16,4-1-16,3-4 0,2-4 0,4-7 15,3-7-15,3-12 0,2-14 16,1-2-16,1-60 0,-1 49 16,1-9-16,0-9 0,1-6 15,-1-25-15,0 0 0,0 0 16,0 0-16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8T14:13:45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8T14:13:46.275"/>
    </inkml:context>
    <inkml:brush xml:id="br1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3931 16904 0,'0'0'0,"0"0"0,0 0 0,0 0 0,0 0 0,0 0 0,0 0 0,32 5 0,-24-3 0,3-2 0,3 0 0,2 1 16,4-1-16,-20 0 0,16 0 0,4-2 15,3 0-15,3-2 0,-23 4 16,28-5-16,10-2 0,7-2 15,3 0-15,2-2 0,3 0 16,2 0-16,2-1 0,0 0 16,2 0-16,0 0 0,-1 0 15,0 1-15,-1 1 0,-2 0 0,-3 1 16,114-7-16,-104 17 0,-23 2 16,-7 1-16,-5 3 0,-5 4 15,-6 2-15,-6 3 0,-6 3 16,-5 4-16,-5 6 0,-11 15 15,-7-1-15,-3-1 0,-3 1 16,-2-1-16,-4 1 0,-2 1 16,-2-1-16,1 2 0,1-5 15,2-1-15,2-4 0,3-3 16,-7 6-16,9-10 0,5-5 0,3-4 16,2-3-16,3-4 0,2-2 15,3-2-15,3-4 0,2 0 16,0-1-16,0-1 0,1 0 15,1-1-15,-3 1 0,4-2 16,-4 4-16,4-4 0,0 0 16,0 0-16,0 0 0,0 0 0,0 0 15,-9 8-15,9-8 0,0 0 16,-1 2-16,-1-1 0,1 0 16,0 1-16,1-1 0,-1 2 15,0 0-15,1 0 0,0-1 16,0 0-16,0-1 0,0 0 15,1 0-15,-1 0 0,1 0 16</inkml:trace>
  <inkml:trace contextRef="#ctx1" brushRef="#br0">3463 18126 0,'0'0'0,"0"0"0,0 0 0,0 0 0,0 0 0,0 0 0,0 0 0,0 0 16,0 0-16,0 0 0,0 0 0,0 0 15,0 0-15,0 0 0,0 0 16,0 0-16,0 0 0</inkml:trace>
  <inkml:trace contextRef="#ctx0" brushRef="#br1" timeOffset="8473.92">19661 3146 0,'0'0'0,"0"0"0,0 0 0,1 4 0,5 12 0,-3-8 15,-1 2-15,-1 1 0,-1 4 16,-2 3-16,-1 3 0,3-21 16,-3 18-16,-2 2 0,0 1 15,-1 3-15,6-22 0,-7 23 16,-2 7-16,-2 0 0,1-1 0,-5 8 16,6-13-16,0-2 0,-1-3 15,3-3-15,4-9 0,-1 0 16,0-2-16,2-1 0,0-1 15</inkml:trace>
  <inkml:trace contextRef="#ctx0" brushRef="#br1" timeOffset="8666.03">19682 2886 0,'0'0'0,"0"0"0,0 0 0,3-1 0,9-1 16,-3 1-16,1 1 0,3 1 15,16 1-15,-13-1 0,-5 0 16,-11-1-16,0 0 0,0 0 16,0 0-16,0 0 0,0 0 0,0 0 15</inkml:trace>
  <inkml:trace contextRef="#ctx0" brushRef="#br1" timeOffset="9057.34">20447 2528 0,'0'0'0,"0"0"16,0 0-16,2-19 0,-3 1 0,-5 2 0,-5-2 15,-4 2-15,-4 1 0,-3 2 16,22 13-16,-19-7 0,0 0 16,0 2-16,-1 1 0,19 4 15,-19-3-15,-4 1 0,-1 1 16,-1 2-16,-1 2 0,0 3 15,0 2-15,4 3 0,1 2 16,1 2-16,4 3 0,0 1 16,-20 70-16,27-36 0,6-9 0,3-2 15,1 2-15,2 2 0,2 2 16,3 2-16,2 1 0,2 2 16,2 0-16,-2 2 0,3 2 15,-4-3-15,0-1 0,0 3 16,-2 0-16,0 0 0,-2 1 15,1-3-15,-2 28 0,-3-24 16,-2-4-16,-1-1 0,-1-1 16,-3-4-16,-1-4 0,-1 5 0,1-18 15,2-7-15,1-9 0,1-8 16,1-3-16,1-4 0,0 0 16,0 0-16,0 0 0</inkml:trace>
  <inkml:trace contextRef="#ctx0" brushRef="#br1" timeOffset="9292.34">20018 3175 0,'0'0'0,"0"0"0,33 2 0,0-1 0,-5 1 0,2 0 15,2 1-15,2 0 0,2 3 16,3 0-16,2 3 0,5 2 0,0 1 16,-4 0-16,-6-1 0,-3 0 15,-15-6-15,-2 0 0,-4-1 16,-2 0-16,-10-4 0</inkml:trace>
  <inkml:trace contextRef="#ctx0" brushRef="#br1" timeOffset="10078.34">22508 3150 0,'0'0'0,"0"0"16,0 0-16,-10-18 0,-2 2 0,-1-1 15,-3 1-15,-3 2 0,19 14 16,-16-9-16,-2 0 0,0 2 0,-2 0 15,19 7-15,-20-6 0,-8 2 16,-1 1-16,0 3 0,-3 3 16,-1 2-16,2 2 0,0 3 15,3 3-15,1 2 0,0 2 16,2 3-16,3 3 0,1 2 16,3 2-16,-24 82 0,33-56 15,6-10-15,4-3 0,3-1 0,1-1 16,4-3-16,4 1 0,1-4 15,5-4-15,1-4 0,3-6 16,-1-6-16,-1-4 0,-1-3 16,-2-4-16,-4-1 0,12-4 15,11-6-15,-3-5 0,-4-5 16,-1-4-16,-3-1 0,-1-3 0,-1-6 16,4-6-16,-5 5 0,-3-1 15,-2 1-15,-3 0 0,0 2 16,-4 1-16,-5 18 0,0 1 15,-5 13-15,0 0 0,0 0 16,4-11-16,-1 0 0,0 1 16,11-35-16,-13 41 0,-2 6 15,0 3-15,-2 6 0,-1 5 16,4-16-16,-2 15 0,-1 20 0,1 4 16,2 0-16,2-2 0,2-1 15,4-3-15,3 2 0,2-4 16,4-4-16,2-4 0,2-5 15,3-4-15,4-4 0,1-4 16,4 0-16,1-4 0,1 0 16,0-2-16,0-3 0,-3-1 15,6-4-15,-17 1 0,-6 3 0,-7 1 16,-2 0-16,-3 2 0,0-1 16,-1 2-16,-2 0 0,0 0 15</inkml:trace>
  <inkml:trace contextRef="#ctx0" brushRef="#br1" timeOffset="10732.06">24144 3044 0,'0'0'0,"0"0"0,-2 2 0,2-2 0,-17 9 0,8-5 0,-3 0 16,-4 1-16,-2 1 0,-6 1 15,4 0-15,-3 1 0,-2 1 16,-4 2-16,-2 0 0,-2 1 16,-3 4-16,1-1 0,-1 0 0,1 1 15,0 1-15,1 0 0,32-17 16,-31 16-16,-2 3 0,4-1 16,3 0-16,3-1 0,4-1 15,4-1-15,1 26 0,15-35 16,2 3-16,5 6 0,21 12 15,15-2-15,-4-8 0,-2-4 0,1-2 16,1-1-16,0 0 0,1 0 16,-1-1-16,-2 1 0,-1-2 15,-2 1-15,-3-1 0,-3 0 16,-4 0-16,-3 0 16,-7-3-16,-3 1 0,1 4 0,1 7 15,-10-12-15,1 2 0,-1-4 16,0 2-16,-2-4 0,1 4 15,-1-5-15,2 4 0,-2-4 0</inkml:trace>
  <inkml:trace contextRef="#ctx0" brushRef="#br1" timeOffset="11617.39">24921 2393 0,'0'0'0,"0"0"0,0 17 0,0 0 0,2 1 0,1 3 0,-1 1 0,-2-22 0,1 19 16,1 2-16,-2 2 0,0 3 15,-2-23-15,2 27 0,-2 12 16,1 5-16,-1 3 0,1 0 16,0 1-16,0 1 0,1 0 15,1 0-15,-1-1 0,1 0 16,-1-2-16,0 0 0,0-1 0,0-2 15,1-2-15,-1-2 0,-1 71 16,0-67-16,1-18 0,0-10 16,0-4-16,0-6 0,0-2 15,0-1-15,0-5 0,0 11 16,0-11-16,1 5 0,1-4 16,1-15-16,-2 12 0,-1 2 0,3-6 15,3-26-15,9-45 0,0 15 16,-4 19-16,-3 7 0,2 1 15,-1 1-15,2 1 0,3 1 16,-1 0-16,3 2 0,1 1 16,2 1-16,1 2 0,-2 3 15,1 2-15,1 3 0,4 3 16,1 1-16,2 3 0,0 3 16,0 2-16,0 3 0,2 2 0,0 4 15,0 1-15,0 3 0,0 3 16,-1 2-16,1 3 0,-2 2 15,-2 2-15,-4 2 0,0 0 16,-2 1-16,-4 1 0,-1 0 16,-4 0-16,-1 0 0,-1 1 15,-3-1-15,-2-2 0,-3-1 16,-2 3-16,-6 4 0,-2-1 0,-2-4 16,-4-1-16,-2 0 0,-4-2 15,-2-2-15,-4 0 0,-2-1 16,-3-2-16,-2-2 0,-3 0 15,-2-2-15,-1-1 16,1-1-16,0-1 0,0-1 0,2-3 16,2-2-16,0-1 0,2 0 15,2-1-15,3 1 0,4 0 0,4 0 16,5 0-16,1 0 0,4-1 16,-7 0-16,10 0 0,2 1 15,0-1-15,0 1 0,4 0 16,-1-1-16,1 1 0,-3-1 15,5 1-15</inkml:trace>
  <inkml:trace contextRef="#ctx0" brushRef="#br1" timeOffset="32011.07">21026 5508 0,'0'0'0,"0"0"0,0 0 0,0 0 0,5-26 0,-3 17 0,-2 9 0,0 0 16,5-29-16,-3 16 0,0 2 15,-1-4-15,-2 1 0,0 0 16,-3-1-16,-1 1 0,-2 0 16,7 14-16,-5-10 0,-3 1 15,1-1-15,-2 1 0,-1 0 16,6 6-16,-9-7 0,-6 0 15,-2-1-15,-4 1 0,0 2 0,-63-6 16,36 10-16,12 5 0,3 3 16,-1 3-16,0 3 0,0 5 15,2 5-15,0 4 0,1 3 16,2 3-16,1 4 0,1 4 16,4 0-16,2 0 0,1 4 15,3 1-15,3 3 0,1 1 16,5 1-16,0 30 0,8-20 0,5-2 15,5 0-15,3 0 0,5-5 16,4-3-16,2-5 0,1-5 16,3-6-16,1-5 0,1-4 15,1-7-15,1-5 0,-1-4 16,0-6-16,2-4 0,5-7 16,-1-3-16,-1-3 0,0-4 15,0-2-15,0-6 0,-1-2 0,-1-3 16,-3-2-16,0-2 15,-2-4-15,-1-1 0,0-2 0,0-3 16,-2 3-16,-2 0 0,-3 1 16,-2 3-16,-9 20 0,-1 0 15,-1 1-15,0-1 0,1 2 16,-1 0-16,0 4 0,-1 0 16,-1 1-16,0 5 0,0 2 0,-2 3 15,0 3-15,1-11 0,-3 20 16,1 3-16,-1 5 0,2-15 15,-2 18-15,0 25 0,0 2 16,1 0-16,2 2 0,2 2 16,1-1-16,3-3 0,3-1 15,2-2-15,0-5 0,4-3 16,0-5-16,4-4 0,1-3 16,2-3-16,1-4 0,1-3 0,3-4 15,1-3-15,-1-5 0,-1-3 16,-1-3-16,6-3 0,-17 1 15,-6 2-15,-1 1 0,-3 1 16,-3 1-16,1 0 0,-1 0 16,1-1-16,-3 2 0</inkml:trace>
  <inkml:trace contextRef="#ctx0" brushRef="#br1" timeOffset="32558.45">21792 4624 0,'0'0'0,"0"0"0,0 0 0,-13 2 0,-1 1 15,-3 2-15,0 3 0,-1 3 16,5 0-16,-3 2 0,0 2 15,-2 3-15,1 2 0,1 2 16,0 0-16,3 2 0,0 0 16,13-23-16,-11 23 0,1 5 15,3 1-15,1-1 0,4-3 16,2-2-16,1-2 0,3 1 0,1-3 16,2-2-16,1-4 0,3-1 15,25 8-15,-21-16 0,-1-3 16,-3-2-16,8-3 0,12-8 15,-1-8-15,-10-1 0,-3-1 16,-4-3-16,-2 1 0,-1-15 0,-7 14 16,-3-2-16,-4 2 0,-2-2 15,-3 0-15,-1 1 0,0 2 16,-3 1-16,-2 2 0,0 1 16,0 1-16,1 3 0,1 0 15,2 3-15,-1 3 0,2 1 16,2 3-16,8 5 0,-11-4 15,10 6-15,3 2 0,4 1 16,1 1-16,0 1 0,1 0 0,-1-1 16,0-1-16,-2-1 0,-5-4 15,0 0-15,0 0 0,0 0 16,0 0-16</inkml:trace>
  <inkml:trace contextRef="#ctx0" brushRef="#br1" timeOffset="32946.21">22728 4323 0,'0'0'0,"0"0"0,0 0 0,0 0 0,-3 4 0,-10 17 0,6-10 0,-1 3 16,-2 5-16,-1-1 0,-2 6 15,-3 4-15,-2 5 0,-5 7 16,-3 6-16,-3 8 0,-3 4 15,-1 4-15,0 5 0,-1 3 16,-1 4-16,1 3 0,0 3 0,2 2 16,1 4-16,0 0 0,1 2 15,0 1-15,2 0 0,0 0 16,-1 1-16,1-2 0,1-1 16,0-2-16,1-3 0,2-3 15,-1-5-15,0-3 0,1-6 16,1-3-16,5-10 0,0-6 15,-7 25-15,11-33 0,5-9 0,2-7 16,5-9-16,2-11 0,-1 6 16,1 3-16,2-4 0,1-4 15,0-2-15,0-2 0,-1-1 16,0 0-16,1-2 0,-1 1 16,1-1-16</inkml:trace>
  <inkml:trace contextRef="#ctx0" brushRef="#br1" timeOffset="33458.6">22763 5459 0,'0'0'0,"0"0"0,-5 2 0,-10 4 0,4 1 0,0 1 0,-3 5 0,-1 2 15,1-1-15,1 4 0,-3 2 16,1 3-16,-2 3 0,2 2 16,0 3-16,2-1 0,0 2 15,1 2-15,2-1 0,9-30 16,-7 29-16,0 4 0,4-1 16,2-2-16,4-3 0,2 0 15,4-2-15,1-4 0,2-2 16,3-3-16,36 17 0,-22-25 0,-7-8 15,-4-2-15,1-2 0,10-5 16,4-7-16,-7-2 0,-5-4 16,0-1-16,-2-3 0,-4-2 15,-1-3-15,-5 0 0,-5-1 16,-2-2-16,-2-3 0,-5-16 16,-2 16-16,-1 3 0,-3 3 0,-4-1 15,-2 2-15,-4 1 0,-1 2 16,-1 1-16,1 3 0,0 1 15,1 3-15,2 1 0,2 3 16,2 3-16,4 1 0,2 3 16,5 2-16,1 3 0,7 0 15,2 1-15,2-1 0,1 1 0,0-1 16,0 0-16,-2 0 0,-6 0 16,0 0-16,0 0 0,0 0 15</inkml:trace>
  <inkml:trace contextRef="#ctx0" brushRef="#br1" timeOffset="34450.98">23656 4479 0,'0'0'0,"0"0"0,0 0 0,10 26 0,0 3 16,-3 0-16,-7-29 0,4 24 16,-2 3-16,0 1 0,-2 3 15,0-31-15,-1 32 0,0 12 16,-1 4-16,0 2 0,0 3 0,-1 0 16,1 2-16,1 1 0,-1 0 15,1 1-15,1 0 0,0 0 16,1 0-16,-1-2 0,1 1 15,0-2-15,1-1 0,8 113 16,-2-101-16,0-23 0,-1-7 16,-1-4-16,-1-2 0,-1-4 0,1-5 15,-1-5-15,-1-5 16,0-3-16,-2-1 0,1-3 0,-1 0 16,0-1-16,-1 1 0,1-3 15,0 3-15,11-7 0,-11 1 16,5-22-16,-2 5 0,1-13 15,1-10-15,3-1 0,-1 2 16,1 4-16,-1 3 0,2 0 16,1-2-16,4 0 0,-1 0 0,3 0 15,0 1-15,1 2 0,1 1 16,2 2-16,1 1 0,0 1 16,2 2-16,1 2 0,0 3 15,0 3-15,0 3 0,2 2 16,1 3-16,2 4 0,0 3 15,-1 2-15,0 2 0,0 0 16,1 4-16,2 2 0,0 2 0,-1 3 16,-1 4-16,-2 1 0,-2 2 15,-1 0-15,-2 3 0,-1 2 16,0 2-16,-3 0 0,-1 1 16,-3 3-16,-1-1 0,-3 0 15,-2 0-15,-4 4 0,-3-1 16,-2 2-16,-5 2 0,-3-1 15,0-2-15,-4 1 0,-6 0 16,-2-2-16,-2 0 0,-6-1 0,-2-1 16,-3-3-16,-2-1 0,0-4 15,-4-1-15,1-4 0,1-3 16,0-1-16,-1-4 0,3-2 16,2-2-16,2-1 0,4-3 15,4 0-15,-1 0 0,1-4 16,1-1-16,3-2 0,1 0 0,4-1 15,2 1-15,3 0 0,2 2 16,-1-1-16,4 2 0,-1 1 16,2 0-16,1 1 0,-3-1 15,5 3-15,-7-5 0,7 5 16,0 0-16,-3-2 0,-11-4 16,14 6-16,0 0 0,0 0 15</inkml:trace>
  <inkml:trace contextRef="#ctx0" brushRef="#br1" timeOffset="35116.21">25716 5447 0,'0'0'0,"0"0"0,0 0 0,0 0 0,25-11 0,-9 6 0,4 1 0,4 1 0,-4 0 15,3 2-15,3-1 0,2 0 16,3 1-16,3-1 0,2 1 15,2 0-15,1 1 0,-34 0 16,35 1-16,9 1 0,-2 1 16,0 1-16,-3 0 0,-2 2 0,-4 0 15,-3 1-15,-5-1 0,-4 2 16,-6 0-16,-5-2 0,28 26 16,-43-32-16,0 0 0,0 0 15,0 0-15,0 0 0,0 0 16,0 0-16,4 2 0,4 7 15</inkml:trace>
  <inkml:trace contextRef="#ctx0" brushRef="#br1" timeOffset="35364.67">25583 6025 0,'0'0'0,"0"0"0,40 4 15,-8-2-15,2 0 0,3 0 0,3 1 16,1-3-16,1 1 0,5-1 15,0-1-15,2 1 0,0 0 16,-1-2-16,1 1 0,-46 1 16,42 0-16,7-1 0,-2 2 0,-3 2 15,-3-1-15,-5 3 0,-3 0 16,-5 2-16,-4 1 0,5 4 16,-14-4-16,32 22 0,-50-30 15,0 0-15,0 0 0,0 0 16,3 3-16,-1-1 0,0-1 15</inkml:trace>
  <inkml:trace contextRef="#ctx0" brushRef="#br1" timeOffset="36471.18">28680 5720 0,'0'0'0,"0"0"0,0 0 0,9-15 0,-1 1 0,-1 0 0,0-2 16,-2 1-16,1-2 0,-3 0 15,-2 0-15,-2-1 0,-3 0 16,4 18-16,-6-12 0,-1 0 16,-2 1-16,-1 0 0,7 9 15,-10-9-15,-8-1 0,-2-2 16,-5 2-16,-1 2 0,-4 1 15,-1 2-15,-2 2 0,1 3 16,-2 2-16,-3 2 0,-107 31 0,85-11 16,15-2-16,2 3 0,5 1 15,-1 4-15,3 4 0,1 3 16,2 3-16,2 4 0,4 1 16,4 2-16,3 2 0,6 0 15,2-2-15,4 26 0,8-20 16,5-3-16,4-3 0,4-2 0,5-3 15,6-5-15,3-3 0,4-4 16,3-5-16,2-3 0,4-4 16,1-3-16,0-7 0,2-4 15,2-4-15,1-3 0,-2-5 16,1-2-16,0-3 0,-2-4 16,-3-3-16,-3-3 0,-1-3 15,-3-3-15,-4-1 0,-2-2 16,-2-1-16,2-8 0,-3 3 0,-5-1 15,0-1-15,-3 0 0,-9 21 16,0 0-16,-1-1 0,7-64 16,-7 51-16,-1 2 0,-1 1 15,-2 3-15,-1 3 0,0 1 16,0 4-16,-1 3 0,1 3 16,-1 4-16,2 11 0,0 0 0,-2-12 15,1 16-15,1 1 16,0 4-16,0 4 0,0 1 0,1-2 15,1 37-15,-1-21 0,-1 2 16,-2 5-16,1-9 0,1 14 16,2 5-16,0 2 0,1 3 15,3 0-15,2 2 0,2 1 16,2-1-16,2-1 0,2-3 16,3-2-16,4-4 0,-1-5 0,4-3 15,5-6-15,1-4 0,3-6 16,3-5-16,2-3 0,4-3 15,-1-5-15,2-3 0,3-4 16,-4 0-16,-1-5 0,-2 2 16,-3-3-16,-4 1 0,-5 0 15,-4 2-15,-5-1 0,-6 2 16,-4 1-16,2-1 0,-9 5 0,2-2 16,-5 3-16,8-5 0,-8 6 15,0 0-15,3-1 0,-3 1 16,0 0-16</inkml:trace>
  <inkml:trace contextRef="#ctx0" brushRef="#br1" timeOffset="43056.6">22816 8846 0,'0'0'0,"0"0"0,8 21 0,-1-1 0,0 1 0,-4 5 0,-2-6 0,-3 4 0,0 4 15,-4 4-15,0 4 0,-2 4 16,-1 2-16,0 3 0,1 1 16,0 1-16,-2 1 0,1 0 15,9-46-15,-8 46 0,-1 5 16,1 0-16,0 0 0,2-2 15,0-1-15,1-3 0,0-2 0,2-3 16,2-3-16,3 52 0,4-40 16,-5-38-16,1-5 0,-1-1 15,-1-2-15,1-2 0,-1-1 16,1 3-16,-1-5 0,1 3 16</inkml:trace>
  <inkml:trace contextRef="#ctx0" brushRef="#br1" timeOffset="43605.37">23307 9156 0,'0'0'0,"0"0"0,-2 5 0,-4 10 0,0-3 16,1 3-16,-1 4 0,-1 4 15,1-1-15,0 1 0,-1 6 16,1 2-16,1 4 0,0 1 0,0 1 16,2 0-16,2 0 0,2 0 15,-1-34-15,3 36 0,5 6 16,3-1-16,3-1 0,3-1 16,4-4-16,3-3 0,1-4 15,4-4-15,1-4 0,1-4 0,79 10 16,-52-29-16,-17-5 0,-4-4 15,2-7-15,-1-6 0,-2-8 16,0-6-16,-6 2 0,-5 0 16,6-12-16,-3-9 0,-4-5 15,-4-4-15,-3-2 0,-6-1 16,-4 3-16,-4 3 0,-4 0 16,-4 1-16,-5 6 0,-7 3 15,-3 4-15,-4 7 0,-5 4 16,-3 4-16,-3 5 0,-40-11 0,25 24 15,0 5-15,1 4 0,-1 5 16,0 4-16,-5 6 0,9 4 16,5 2-16,1 2 0,6 3 15,4 3-15,6 1 0,4-1 16,5-3-16,5-3 0,3-4 0,3-3 16,4-11-16,0 0 0,0 0 15,0 0-15,0 0 0,0 0 16</inkml:trace>
  <inkml:trace contextRef="#ctx0" brushRef="#br1" timeOffset="44355.18">24199 10287 0,'0'0'0,"0"0"0,0 0 0,5 2 0,8 1 0,-3-2 0,0 0 16,2-1-16,1-2 0,0 0 15,3-2-15,0-1 0,4-3 16,-7 0-16,3-3 0,0-3 15,2-2-15,1-4 0,0-3 16,1-3-16,2-4 0,-1-5 16,1-2-16,1-6 0,0-5 15,2-2-15,-1-4 0,-24 54 16,23-57-16,-3-4 0,0 1 0,-3-3 16,-2-1-16,-2-2 0,-4 0 15,-2 0-15,-2-1 0,-3 1 16,-2 0-16,-23-184 0,10 191 15,0 1-15,-2 1 0,-1 2 16,-1 5-16,1 3 0,-3 3 16,-12-20-16,9 22 0,2 6 15,0 1-15,0 5 0,2 2 0,0 3 16,3 2-16,-1 1 0,2 1 16,1 3-16,4 3 0,3 6 15,3 3-15,2 2 0,0 2 16,-1-3-16,2 0 0,10-10 15,2 8-15,21-1 0,19 3 16,4 2-16,-3 1 0,-1-1 16,5-1-16,4 0 0,4 1 15,-1 1-15,8 1 0,7-2 0,6 2 16,6-1-16,4 1 0,4 0 16,6 0-16,1 0 0,5 0 15,0 0-15,2 0 0,1-1 16,-1-1-16,0 2 0,-3-1 15,-4 1-15,-2 0 0,-3 2 16,-6 1-16,-4 1 0,-7 0 16,-6 1-16,-10 2 0,-7 2 0,-8 0 15,6 3-15,-18-1 0,-8 0 16,-6 0-16,-7-2 0,-1 3 16,-12-8-16,-1 1 0,-5-3 15,8 4-15,-9-5 0,0 0 16,0 0-16,0 0 0,0 0 15</inkml:trace>
  <inkml:trace contextRef="#ctx0" brushRef="#br1" timeOffset="50791.18">6333 1074 0,'0'0'0,"0"0"0,0 0 0,17 10 0,3 1 0,1 3 15,2 1-15,-3 2 0,3 2 16,1 4-16,5 4 0,2 5 16,2 6-16,3 5 0,0 4 15,-2 3-15,0 2 0,-1 2 16,-2 1-16,-2 0 0,-3-2 16,-2-3-16,-3-1 0,-2-4 15,-1-3-15,-4-4 0,-2-3 16,-1-3-16,-2-3 0,-2-3 0,9 31 15,-10-32-15,-1-5 0,-5-20 16,2 9-16,-2-9 0,0 0 16,0 0-16,0 0 0,0 0 15,0 0-15,0 0 0</inkml:trace>
  <inkml:trace contextRef="#ctx0" brushRef="#br1" timeOffset="51069.7">7238 1003 0,'0'0'0,"0"0"0,0 0 15,-9 52-15,1-29 0,0-2 16,-1-3-16,-5-5 0,14-13 16,-11 9-16,-5-1 0,-4 5 0,-3 1 15,-6 7-15,26-19 16,-31 25-16,-7 9 0,-4 4 0,0 5 15,-3 5-15,0 4 0,-3 4 16,1 4-16,0 1 0,1 1 16,2 0-16,-65 97 0,78-113 15,4-4-15,2-5 0,-10 17 0,27-40 16,1-3-16,5-5 0,2-4 16,3-4-16</inkml:trace>
  <inkml:trace contextRef="#ctx0" brushRef="#br1" timeOffset="51532.59">8191 194 0,'0'0'0,"0"0"0,0 0 15,0 0-15,1 3 0,5 15 0,-3-10 16,0 5-16,-1 4 0,-3 6 16,-3-2-16,-2 5 0,-4 7 15,-4 7-15,-4 9 0,-4 8 16,-3 5-16,-1 5 0,-4 5 15,-1 3-15,-2 5 0,-1 2 16,0 2-16,0 2 0,1 1 16,1 1-16,0 0 0,0 1 15,0-2-15,1 1 0,0-1 16,1-1-16,1 2 0,1-5 0,2-1 16,2-4-16,4-5 0,1-5 15,3-7-15,3-8 0,2-8 16,-1 19-16,10-31 0,3-13 15,3 0-15,-4-18 0,5 10 16,-5-12-16,1 1 0,2 4 16,-3-5-16,0 0 0,1 2 0,1 3 15</inkml:trace>
  <inkml:trace contextRef="#ctx0" brushRef="#br1" timeOffset="52262.57">8236 898 0,'0'0'0,"3"3"0,-1 1 0,5 13 0,-4-5 0,-1 5 16,0 3-16,-1 5 0,-1-25 15,0 21-15,0 2 0,-1 2 16,-1 2-16,2-24 0,-2 26 0,-1 10 16,1 3-16,-1-1 0,2 1 15,0-2-15,2-2 0,1-1 16,3-3-16,0-3 0,3-4 16,2-3-16,0-4 0,2-4 15,1-5-15,43 1 0,-17-20 16,-1-10-16,-8-3 0,-4-1 15,-2-2-15,-2-3 0,1-4 16,-2-4-16,-2 0 0,-2-2 0,-4 0 16,1-2-16,-3-2 0,1 0 15,-2-4-15,1 4 0,0 4 16,-1 1-16,-1 5 0,1 3 16,-2 4-16,-1 5 0,-1 2 15,1 3-15,-1 3 0,-2 3 16,-2 5-16,0 0 0,-2 2 0,3-3 15,0 2-15,0 0 0,0 2 16,-1 2-16,1 1 0,0 0 16,5 23-16,14 96 0,-12-27 15,-6-34-15,-1-8 0,1-1 16,0 4-16,1 0 0,-3 1 16,-1 5-16,1-1 0,-2 1 15,-1 1-15,-3 0 0,-2-4 0,-1 0 16,-3-3-16,-3-4 0,-2-3 15,-2-5-15,-1-5 0,-2-2 16,-3-6-16,-1-3 0,-3-6 16,-2-4-16,-1-4 0,-2-5 15,0-3-15,-2-2 16,-3-4-16,-1-2 0,0-1 0,1-1 16,-1-2-16,2-1 0,2-1 15,1 0-15,-11-1 0,15 2 16,4 2-16,6 0 0,8 3 0,7 1 15,-1 0-15,3 0 0,-5 0 16,7 1-16</inkml:trace>
  <inkml:trace contextRef="#ctx0" brushRef="#br1" timeOffset="56232.25">25568 8849 0,'0'0'0,"0"0"0,-1-4 0,-1 1 0,2 3 16,0 0-16,-12-27 0,12 27 16,0 0-16,-8-14 0,5 9 15,-1 1-15,0-3 0,1-1 16,1 1-16,0-2 0,2 1 16,2-3-16,3 0 0,3-1 0,4-3 15,-1 6-15,5-2 0,2-1 16,4 2-16,4-2 0,1 0 15,3-1-15,2 1 0,-1 1 16,2 1-16,74-10 0,-52 17 16,-10 3-16,-2 3 0,-4 6 15,-4 3-15,-3 3 0,-6 6 0,-4 1 16,-8 3-16,-3 3 0,-8 1 16,-5 4-16,-9 5 0,-5 2 15,-5-1-15,-4 0 0,-4-1 16,-2-2-16,-1-1 0,-2-2 15,-1-2-15,1-2 0,1-4 16,4-4-16,2-3 0,5-5 16,5-2-16,4-4 0,6-4 0,3 0 15,0-2-15,4 0 0,-6 1 16,1-1-16,5-2 0,8-7 16,-3 5-16,8-5 15,32-14-15,6 2 0,-13 8 0,-3 1 16,0 3-16,-1 3 0,-1 1 15,0 4-15,1 5 0,1 4 16,-3 1-16,-4 3 0,0 4 16,-2 4-16,-5 3 0,-5 4 0,-4 2 15,-5 4-15,-4 3 0,-5 2 16,-6 3-16,-5-1 0,-5-1 16,-6-1-16,-5-3 0,-3-1 15,-5-3-15,0-5 0,-3-1 16,0-2-16,-1-1 0,-2-4 15,1-1-15,-23 6 0,15-11 16,4-3-16,2-3 0,2-3 16,2-3-16,1-4 0,3-5 0,4-4 15,4-3-15,6-4 0,3-4 16,4 0-16,5 2 0,0-7 16,6 14-16,2 6 0,1 2 15,-2 1-15,3 2 0,-1 0 16,1 0-16,-1 2 0,0-5 15</inkml:trace>
  <inkml:trace contextRef="#ctx0" brushRef="#br1" timeOffset="69756.36">25851 6668 0,'0'0'0,"0"0"0,-15-16 0,-1 0 0,2 2 0,-3 1 16,-1 0-16,18 13 0,-16-7 16,-1 1-16,-3 0 0,-2 2 15,21 4-15,-22-3 0,-11 3 16,-3 1-16,-3 4 0,-1 2 15,-1 2-15,1 3 0,1 2 16,-2 4-16,3 2 0,1 1 16,2 2-16,0 5 0,3 1 0,3 2 15,-55 98-15,63-78 0,7-8 16,7-3-16,4-2 0,4 3 16,4 1-16,2 0 15,5-2-15,3 0 0,6-1 0,3-1 16,1-1-16,4-2 0,2 0 15,4-4-15,2-1 0,1-4 0,1-2 16,1-4-16,2-2 0,-1-6 16,0-3-16,2-4 0,1-4 15,2-5-15,2-5 0,-3-5 16,0-4-16,-1-3 0,-1-4 16,-3-5-16,-4 0 0,-1-5 15,0-4-15,-3-1 0,-1-1 16,-4-1-16,-3-1 0,-4-2 15,-2 2-15,0-28 0,-10 23 0,-5-1 16,-5 0-16,-6-9 0,-2 11 16,-4 3-16,-3 2 0,-6 3 15,-3 2-15,-4 5 0,-3 2 16,-3 5-16,1 4 0,0 3 16,3 3-16,4 4 0,5 3 15,4 3-15,6 2 0,14 3 0,0 0 16,0 0-16,0 0 0,0 0 15,0 0-15,0 0 0,0 0 16</inkml:trace>
  <inkml:trace contextRef="#ctx0" brushRef="#br1" timeOffset="72624.08">25847 10304 0,'0'0'0,"0"0"0,0 0 0,0 0 0,-18-14 0,11 10 0,1-1 0,-2 0 0,-2 0 0,-5 1 15,-1 1-15,-3 3 0,-4 4 16,23-4-16,-17 3 0,-4 2 16,-2 2-16,-3 2 0,26-8 15,-27 10-15,-10 6 0,-2 2 16,1 4-16,-2 3 0,1 3 15,0 2-15,2 2 0,0 2 16,2 2-16,1 3 0,3 2 16,1 1-16,4 2 0,2 1 0,2 2 15,4 0-15,-22 126 0,35-109 16,5-14-16,5-2 0,2 0 16,5-4-16,2-1 0,4-5 15,4-4-15,1-3 0,4-3 16,2-4-16,1-3 0,4-4 15,0-2-15,1-6 0,3-3 16,0-1-16,2-6 0,5-3 16,0-4-16,2-3 0,0-5 0,3-4 15,-6-1-15,-1-2 0,-1-4 16,0-4-16,-2-2 0,-2-2 16,-3-4-16,-2-1 0,-2-2 15,-1 0-15,-2-2 0,-2-1 16,-4 1-16,-3 0 0,9-36 15,-15 29-15,-5 2 0,-5 1 16,-2 1-16,-5 0 0,-3 0 0,-5 2 16,-1 1-16,-8-7 0,1 13 15,-3 1-15,-4 4 0,-3 3 16,10 19-16,0 0 0,-55-20 16,37 17-16,1 2 0,-2 4 15,4 4-15,3 1 0,6 3 16,6 1-16,3 0 0,6 0 0,11-2 15,0 0-15,0 0 0,0 0 16,0 0-16,0 0 0</inkml:trace>
  <inkml:trace contextRef="#ctx0" brushRef="#br1" timeOffset="73092.82">24139 11021 0,'0'0'0,"46"-9"0,-2 1 0,-1 0 0,2 0 15,-45 8-15,0 0 0,45-7 16,-7 1-16,-6 1 0,-15 3 16,-17 2-16,3 0 0,11-3 0,-7 3 15</inkml:trace>
  <inkml:trace contextRef="#ctx0" brushRef="#br1" timeOffset="73560.34">23946 12012 0,'0'0'0,"0"0"0,0 0 0,40-5 0,-6 1 15,2 0-15,3 1 0,5 1 16,2 1-16,5 0 0,2 0 16,2 0-16,5 1 0,6-2 15,3 0-15,4 0 0,5 0 16,2-4-16,4 2 0,3-2 0,2 0 16,1-2-16,1 0 0,0-1 15,-2 0-15,0 2 0,-2 0 16,-3 2-16,-5-1 0,-5 3 15,-10 1-15,-5 2 0,66 5 16,-71-1-16,-14 3 0,-6 1 16,-8 1-16,-6 1 0,-1 3 0,-12-8 15,-1 0-15,-3-2 0,0-1 16,-2-1-16,2 3 0,-3-4 16,0 0-16,5 6 0</inkml:trace>
  <inkml:trace contextRef="#ctx0" brushRef="#br1" timeOffset="74681.88">25235 12403 0,'0'0'0,"0"0"0,-16-12 0,1 1 0,1 0 0,3 1 0,11 10 0,-20-19 16,13 9-16,2 2 0,1-2 16,4 0-16,2-1 0,4-1 15,4-1-15,3 0 0,1 2 16,2-1-16,4-1 0,4 1 16,2 0-16,2 1 0,0-1 15,4 2-15,-1 2 0,1 2 0,-28 4 16,28-1-16,104 16 15,-79 6-15,-18 0 0,-8 1 16,-5 4-16,-5 2 0,-7 2 0,-5 4 16,-6 1-16,-5 6 0,-6 6 15,-4 1-15,-7-1 0,-2 0 16,-3-2-16,0-3 0,-1-2 16,0-2-16,-10 10 0,6-12 15,3-5-15,1-4 0,2-4 16,3-4-16,4-6 0,2-3 0,5-3 15,3-1-15,2-3 0,3-1 16,-6 2-16,3-2 0,2-6 16,3 2-16,1 0 0,4-3 15,26-20-15,27-16 0,-18 15 16,-9 9-16,-2 4 0,0 2 16,1 5-16,1 2 0,-1 5 15,2 2-15,2 4 0,0 4 16,-1 4-16,-3 5 0,-2 4 0,-3 4 15,-3 4-15,-6 3 0,-3 2 16,-5 2-16,-5 2 0,-5 1 16,-7 5-16,-5-2 0,-5-2 15,-4 1-15,-5 0 0,0-5 16,-4 1-16,-4-3 0,-3 2 16,-4-1-16,-4-1 0,-2-1 0,-2-3 15,-1-2-15,0-1 0,1-4 16,3-5-16,1-6 0,-19-4 15,16-7-15,4-8 0,3-5 16,0-9-16,2-9 0,10 1 16,5 3-16,6 1 0,5 5 15,8 10-15,3 3 0,0 2 16,1 0-16,1 2 0</inkml:trace>
  <inkml:trace contextRef="#ctx0" brushRef="#br1" timeOffset="75265.89">26838 6931 0,'0'0'0,"0"0"0,4 30 0,-2 1 0,-2-6 0,0 1 0,0 3 0,-1 3 0,1 3 16,-2 4-16,-3 4 0,1 3 16,-2 1-16,0 2 0,-1-2 15,7-43-15,-7 41 0,0 2 16,1-4-16,1-4 0,-1 7 15,1-16-15,1-5 0,1-6 16,2-5-16,0-8 0,0 1 0,0-2 16,0 1-16,1-6 0</inkml:trace>
  <inkml:trace contextRef="#ctx0" brushRef="#br1" timeOffset="75815.39">26734 7202 0,'0'0'0,"0"0"0,5-37 15,1 2-15,0 8 0,0 1 16,1 0-16,0 0 0,2 0 16,0 1-16,1 0 0,3 0 0,0 1 15,-12 23-15,15-23 0,4-3 16,5 0-16,1 2 16,2 1-16,1 3 0,0 3 0,1 2 15,-1 3-15,0 4 0,-2 2 16,-2 3-16,-2 3 0,46 21 15,-37 5-15,-14 1 0,-10 1 16,-4 1-16,-6 3 0,-6 8 0,-7 0 16,-3-3-16,-3-1 0,-2-4 15,-2-1-15,-3-3 0,-1-3 16,-10 3-16,6-7 0,1-3 16,0-3-16,2-3 0,3-2 15,2-4-15,3-2 0,2-2 16,4-2-16,2 0 0,4-3 15,3-2-15,3 0 0,4 0 0,3-2 16,3 2-16,4 0 0,4 3 16,2 3-16,-16 0 0,13 1 15,11 5-15,13 10 0,-3 4 16,-2 3-16,-1 1 0,1 3 16,-2 2-16,1 2 0,-3 2 15,1 3-15,1 1 0,-2-2 16,-2-1-16,-1-4 0,0-3 15,-2-1-15,-1-2 0,0-4 0,0-3 16,0-3-16,-2-4 0,8 0 16,-15-6-16,-5-3 0,-2 1 15,-1-1-15,-2 0 0,-1 0 16,3-1-16,-5 0 0,5 1 16</inkml:trace>
  <inkml:trace contextRef="#ctx0" brushRef="#br1" timeOffset="76500.19">27827 6936 0,'0'0'0,"0"0"0,12-20 0,1 0 0,1 1 0,1 1 16,1 1-16,-1 3 0,-15 14 15,13-10-15,-2 2 0,3 0 0,-2 1 16,-11 7-16,13-7 0,6-1 16,1 1-16,0 2 0,0 3 15,1 1-15,-3 2 0,7 1 16,1 4-16,-2 3 0,-2 3 16,-4 2-16,-3 0 0,-3 3 0,6 42 15,-17-25-15,-7-3 0,-7 5 16,-3-4-16,-4-4 0,-2-2 15,-3 0-15,-2-3 0,1-4 16,-1-1-16,3-1 0,1-2 16,2-4-16,4-1 0,4-4 15,4-2-15,3-1 0,5-3 16,0 0-16,-11 6 0,7-3 16,4-3-16,3 0 0,13-3 0,1-1 15,19-6-15,8-2 0,-8 3 16,-5 4-16,-1 2 0,0 1 15,-1 4-15,3 0 0,1 4 16,-1 3-16,-1 6 0,-3 2 16,-3 3-16,-3 5 0,-4 4 15,-2 0-15,-5 4 0,-4 3 16,-5 2-16,-6 3 0,-3 2 0,-6-1 16,-5-2-16,-1-4 0,-3-2 15,-5-2-15,-2-2 0,-3-2 16,-3-1-16,-2-4 0,-2-3 15,-1-4-15,-1-3 0,-3-2 16,2-3-16,1-4 0,1-1 16,2-3-16,2-3 0,2-1 15,3-4-15,2-2 0,2-2 16,4-5-16,5-4 0,3 0 0,5 1 16,-1-5-16,6 14 0,3 3 15,0 2-15,1 1 0,0 3 16,1 0-16,-1-2 0,1 3 15,-1-3-15</inkml:trace>
  <inkml:trace contextRef="#ctx0" brushRef="#br1" timeOffset="83174.64">13332 7456 0,'0'0'0,"0"0"0,10 11 0,1-1 0,1 3 0,3 3 0,4 2 0,-4-2 15,-1 3-15,3 4 0,0 2 16,2 4-16,0 3 0,1 2 16,1 2-16,1 2 0,1 1 15,0 0-15,0 2 0,-2-2 16,2-1-16,-1-1 0,1 0 0,-22-35 15,20 33-15,3 3 0,0-2 16,-1-3-16,46 57 0,-32-48 16,-22-26-16,-3-5 0,-6-4 15,-2-3-15,-1-1 0,-2-2 16,-1-1-16,0 0 0,0 0 16</inkml:trace>
  <inkml:trace contextRef="#ctx0" brushRef="#br1" timeOffset="83526.67">14141 7409 0,'0'0'0,"-23"30"0,1 2 0,-2-2 16,-5 4-16,-6 5 16,-4 5-16,-4 2 0,-2 4 0,-2 1 15,1 4-15,0-1 0,2-3 16,3-1-16,2-1 0,3-4 16,5-5-16,4-3 0,4-3 0,23-34 15,0 0-15,-21 33 0,2-7 16,6-4-16,13-22 0,-3 4 15,-5 7-15,8-11 0,0 0 16,0 0-16</inkml:trace>
  <inkml:trace contextRef="#ctx0" brushRef="#br1" timeOffset="83937.79">14638 7790 0,'0'0'0,"0"0"0,0 0 0,32-10 0,-1 0 0,-5 3 15,0 1-15,2 1 0,1 0 16,-2 1-16,1 3 0,-1-2 15,-1 0-15,1 3 0,-22 0 16,22 0-16,3-1 0,0 1 0,10 0 16,-18 1-16,-2-1 0,-5 0 15,-2 0-15,-7 0 0,1 0 16,-1 0-16,1 2 0,-3-2 16</inkml:trace>
  <inkml:trace contextRef="#ctx0" brushRef="#br1" timeOffset="84216.05">14684 8317 0,'0'0'0,"41"-23"0,-1 3 15,3 3-15,1 2 0,0 0 16,-2 5-16,-2 1 0,-1 5 16,-5 4-16,-1 0 0,-33 0 0,31 2 15,-3 0-15,-2 0 0,-23-1 16,29 3-16,-4 0 0,-6-1 16,-3 0-16,-11-1 0,1 0 15,-1 0-15,-2-1 0,-2 0 16</inkml:trace>
  <inkml:trace contextRef="#ctx0" brushRef="#br1" timeOffset="84703.18">16109 7390 0,'0'0'0,"0"0"0,16 13 0,1 1 0,2 0 0,1 3 0,-2-1 0,1 3 16,1 5-16,2 4 0,0 4 15,0 4-15,2 5 0,0 4 16,0 2-16,0 1 0,-2 0 0,2 0 15,-2-1-15,-1-2 0,0-2 16,-1-1-16,-1-2 0,-1-4 16,-2-2-16,0-4 0,-15-28 15,12 23-15,1 0 0,30 52 16,-44-77-16,0 0 0,0 0 16,0 0-16,0 0 0,0 0 0,0 0 15,0 0-15,0 0 0</inkml:trace>
  <inkml:trace contextRef="#ctx0" brushRef="#br1" timeOffset="84965.14">16832 7291 0,'0'0'0,"0"0"16,0 0-16,0 0 0,-17-8 0,7 8 15,-3 1-15,-1 6 0,-5 6 0,0 5 16,-7 7-16,-7 10 0,-6 7 15,-3 8-15,-3 3 0,-3 6 16,1 2-16,1 1 0,2 3 16,2-3-16,1 1 0,3-5 15,2-7-15,6-6 0,30-45 16,-24 36-16,4-6 0,5-9 16,15-21-16,0 0 0,0 0 15,0 0-15,0 0 0</inkml:trace>
  <inkml:trace contextRef="#ctx0" brushRef="#br1" timeOffset="85415.74">17234 7193 0,'0'0'0,"0"0"0,0 0 16,0 0-16,-4 3 0,-12 12 16,10-8-16,-1 4 0,-2 1 15,0 4-15,0 1 0,0 3 16,0 1-16,9-21 0,-5 15 0,2-2 16,1 1-16,2-3 0,0 2 15,2-2-15,-1-10 0,1 9 16,3 1-16,2-1 0,2-2 15,84 4-15,-75-18 0,3-3 16,0-2-16,-1-4 0,2-2 16,-2-1-16,-4-3 0,-1-1 15,-2-1-15,-3-2 0,-1-1 16,-5 1-16,-4 2 0,-3 0 0,-4 2 16,-1 2-16,-3 3 0,-3 4 15,-1 3-15,0 4 0,2 2 16,1 4-16,2 2 0,3 2 15,2 1-15,2-1 0,1 0 16,2-5-16,0 0 0,0 0 16,0 0-16,0 0 0,0 0 0,0 0 15,0 0-15</inkml:trace>
  <inkml:trace contextRef="#ctx0" brushRef="#br1" timeOffset="85711.66">18062 6826 0,'0'0'16,"0"0"-16,-6 15 0,0 3 0,-3 2 16,-1 0-16,-2 5 0,-5 7 15,-5 5-15,-5 9 0,-3 8 0,-5 5 16,-3 5-16,-4 6 0,-1 3 16,-1 6-16,0 3 0,1 1 15,1 2-15,3 1 0,1-1 16,3 0-16,3-3 0,3-4 15,2-2-15,3-5 0,4-3 0,5-10 16,3-7-16,3 17 16,7-29-16,3-11 0,3-8 0,1-6 15,2 0-15,-5-10 0,2 2 16,-3-5-16,3 6 0,-4-7 16,1 0-16,2 4 0,-3-4 15,0 0-15</inkml:trace>
  <inkml:trace contextRef="#ctx0" brushRef="#br1" timeOffset="86099.21">18098 7696 0,'0'0'16,"0"0"-16,0 0 0,0 0 0,0 0 0,-14 21 16,9-12-16,0 1 0,0 2 15,0 4-15,-2 2 0,1 3 16,-1 1-16,7-22 0,-5 15 15,2-1-15,1 2 0,2-3 0,1 1 16,0-2-16,0-10 0,2 11 16,3-1-16,3 1 0,2-4 15,0-3-15,-1-3 0,2-1 16,-2-2-16,11-3 0,15-11 16,-3-6-16,-8 1 0,-7 0 15,31-51-15,-30 29 0,-8-2 16,-11 19-16,-4 0 0,-6 3 15,-2 3-15,-4 4 0,-3 2 16,5 16-16,2 0 0,12-4 0,0 0 16,0 0-16,0 0 0,0 0 15,0 0-15,0 0 0,0 0 16,0 0-16,0 0 0,0 0 16,0 0-16,0 0 0,0 0 15,0 0-15,0 0 0,0 0 16,0 0-16</inkml:trace>
  <inkml:trace contextRef="#ctx0" brushRef="#br1" timeOffset="86780.71">18870 7207 0,'0'0'0,"0"0"0,-3 21 0,2 0 0,0 1 16,1 3-16,0-25 0,-1 19 0,-3 5 15,1 2-15,0 3 0,3-28 16,-4 29-16,2 8 0,0 3 16,2-1-16,2 0 0,1 0 15,3-5-15,2 1 0,1-4 16,1-3-16,3-3 0,0-4 16,1-2-16,2-6 0,1-2 0,-2-4 15,0-3-15,36-9 16,-8-15-16,-10-5 0,-9-2 0,-2-2 15,-2-5-15,-4-2 0,-2-3 16,-3-2-16,-1-2 0,3 1 16,-2 0-16,0 2 0,-2 1 15,-1 5-15,-1 2 0,1 4 16,-2 1-16,0 5 0,-1 1 16,-1 4-16,-1 2 0,-1 2 0,1 5 15,-2 3-15,-1 4 0,0 0 16,2-13-16,0 8 0,-2 5 15,0 2-15,-1 16 0,0-11 16,1-2-16,-1 20 0,0 43 16,2 7-16,1-15 0,0-7 15,1-4-15,0 1 0,1 4 16,-1 2-16,3 2 0,-1 2 16,1 0-16,-1 2 0,-1 0 0,-2 2 15,-2-3-15,-1 1 0,-1 0 16,-2-2-16,-3-2 0,-6-2 15,0-2-15,-5-3 0,-1-4 16,-4-3-16,-2-4 0,-2-5 16,-2-1-16,-3-3 0,-3-3 15,-1-4-15,-22 5 0,15-14 0,0-5 16,1-4-16,-1-4 0,2-2 16,1-4-16,3-3 0,0-1 15,4-2-15,3 1 0,3 0 16,-4-5-16,15 7 0,6 2 15,2 1-15,4 1 0,2 2 16,-1-1-16,3 2 0,0 0 16,0 0-16</inkml:trace>
  <inkml:trace contextRef="#ctx0" brushRef="#br1" timeOffset="98958.04">1104 8807 0,'0'0'0,"0"0"0,0 0 0,2 5 0,8 12 0,-6-7 0,2 2 16,0 2-16,0 4 0,2 3 15,-1-4-15,1 4 0,-1 0 16,1 4-16,0 2 0,1 3 15,0 2-15,0 4 0,2 1 16,-2 3-16,-8-37 0,8 39 0,3 5 16,-1 2-16,0 0 0,1-1 15,-1-2-15,1-3 0,0 7 16,-2-12-16,1-4 0,-3-5 16,18 53-16,-26-82 0,0 0 15,1 4-15,1 2 0,-2-6 16</inkml:trace>
  <inkml:trace contextRef="#ctx0" brushRef="#br1" timeOffset="99241.1">1715 8775 0,'0'0'0,"0"0"0,-16 10 0,-1 2 15,-3 3-15,-2 1 0,2 0 0,-3 3 16,-3 2-16,-2 3 0,-2 3 16,-3 3-16,0 2 0,-2 2 15,-1 2-15,-2 2 0,2 0 16,0 2-16,3-2 0,1-2 16,2-3-16,5-4 0,2-4 15,1 2-15,2-6 0,4-3 0,3-3 16,13-15-16,0 0 0,-5 6 15,5-6-15,0 0 0,0 0 16</inkml:trace>
  <inkml:trace contextRef="#ctx0" brushRef="#br1" timeOffset="99558.07">1806 9015 0,'0'0'0,"0"0"0,28-8 0,-1 0 0,2 1 15,-1 2-15,-28 5 0,20-4 16,1 2-16,-2 0 0,2 0 16,-19 2-16,19-1 0,8-1 15,2 0-15,1 1 0,1 0 16,-1 0-16,0 1 0,-2 0 15,-1-1-15,-1 1 0,-2 1 0,12 0 16,-17 0-16,-2-1 0,-4 1 16,43 1-16,-58-2 0,0 0 15,0 0-15,0 0 0,1 0 16</inkml:trace>
  <inkml:trace contextRef="#ctx0" brushRef="#br1" timeOffset="99791.79">2039 9302 0,'0'0'0,"0"0"0,19-5 15,-1 1-15,2-1 0,3 2 16,1 0-16,0 0 0,-24 3 16,19 0-16,1-1 0,-1-1 0,1 1 15,-18 1-15,19-1 0,7-2 16,0-1-16,2 0 0,-1-1 15,12-3-15,-15 2 0,-4 1 16,-1 0-16,-5 1 0,-6 1 16,-1 1-16,-1-1 0,-1 2 15,-1-1-15</inkml:trace>
  <inkml:trace contextRef="#ctx0" brushRef="#br1" timeOffset="100429.97">2784 8649 0,'0'0'0,"0"0"15,19-18-15,2 1 0,0 1 0,3 0 16,-24 16-16,19-11 0,0 1 16,1 1-16,1 1 0,-1 1 15,-14 5-15,15-5 0,5 1 16,1 2-16,-1 1 0,-2 2 15,-2 1-15,1 2 0,0 3 16,-3 3-16,-3 1 0,-5 2 16,-3 1-16,-3 1 0,-3 1 15,-2-1-15,-26 69 0,-19-7 0,12-36 16,4-8-16,0-2 0,-1-3 16,2-3-16,0-3 0,4-4 15,2-4-15,3-1 0,4-5 16,4-2-16,5-2 0,1-1 15,0 0-15,4-1 0,-5 2 16,1-2-16,-3-10 0,7 6 0,12-13 16,5-1-16,8-1 0,3 3 15,0 4-15,-1 1 0,-1 2 16,1 2-16,-2 3 0,0 4 16,2 0-16,4 6 0,0 3 15,-1 5-15,-1 3 0,-3 4 16,-1 2-16,-4 4 0,-3 2 15,-4 0-15,-2 3 0,-5 1 16,-3-1-16,-3-2 0,-5 1 16,-4 2-16,-5-1 0,-2-2 0,-4-2 15,-2 0-15,-6-2 0,-2-1 16,-4 0-16,-3 0 0,-5-3 16,1-4-16,0-2 0,-1-3 15,-1-1-15,0-3 0,1-3 16,2-5-16,-2-4 0,2-2 15,4-2-15,6-3 0,6 0 16,4 1-16,-1-3 0,13 7 0,2 1 16,2 2-16,-1-2 0,4 4 15,-4-3-15,4 3 0,0 0 16,0 0-16</inkml:trace>
  <inkml:trace contextRef="#ctx0" brushRef="#br1" timeOffset="104420.19">16557 14608 0,'0'0'0,"0"0"0,9 6 0,0 0 0,3 1 0,-1-1 0,3 0 15,3 0-15,2-1 0,2 0 16,-21-5-16,17 5 0,2 0 16,3 0-16,2 1 0,-22-6 15,24 3-15,11 0 0,5-2 16,5-1-16,5-2 0,2-3 0,3-1 15,3 0-15,3-3 0,2 0 16,1-1-16,2 0 0,0-1 16,0 0-16,-1-1 0,0 1 15,-2-1-15,-3 1 0,-5 1 16,-4 1-16,74-12 0,-83 14 16,-21 3-16,-6-1 0,12-8 0,-3-6 15,-10 4-15,-7 3 0,-7 6 16,-1 1-16,-1-3 0,0 7 15,-2-3-15,-16-12 0,-38 0 16,3 8-16,17 3 0,6 2 16,2 0-16,3-1 0,3-1 15,4-1-15,6 1 0,4 2 16,1 0-16,3 0 0,1 1 16,2 1-16,-2-1 0,1-1 0,12-17 15,14 0-15,19-5 0,-6 7 16,-7 8-16,-1 2 0,1 1 15,0 3-15,-1 3 0,-3 1 16,0 1-16,-2 3 0,-1 3 16,-5 4-16,-3 0 0,-5 5 15,-4-2-15,-3-1 0,-2 0 0,-3 11 16,-15 37-16,-4-11 0,-2-5 16,-2 0-16,-2-3 0,-1 3 15,-2 1-15,1-1 0,3-4 16,2-4-16,-1 5 0,10-16 15,4-8-15,1-2 0,10-16 16,0 0-16,0 0 0,0 0 16,0 0-16,0 0 0,0 0 15,0 0-15,0 0 0</inkml:trace>
  <inkml:trace contextRef="#ctx0" brushRef="#br1" timeOffset="105181.92">18808 13842 0,'0'0'0,"0"0"0,0 0 0,5-18 0,1-1 0,2-2 16,5 0-16,-2 3 0,3-1 15,2-2-15,5-1 0,4-2 16,5-2-16,4-2 0,5 0 15,5-1-15,7-3 0,5 1 16,3-1-16,5 1 0,3 0 16,1 2-16,2 4 0,2 2 0,-2 2 15,0 5-15,0 1 0,-3 3 16,-5 3-16,-5 3 0,62 4 16,-59 9-16,-10 3 0,-5 2 15,-6 9-15,-5 2 0,-6 3 16,-4 4-16,-8 3 0,-4 1 15,-8 3-15,-6 6 0,-7 7 16,-8 5-16,-4-4 0,-7 4 16,-7 4-16,-7 3 0,-7 3 0,-7 2 15,-4 1-15,-6 0 0,-3 2 16,-2-1-16,-3 1 0,-1-4 16,-2-2-16,1-3 0,0-4 15,4-3-15,1-5 0,4-8 16,7-7-16,14-9 0,7-8 15,-11-1-15,6-7 0,6-6 16,0-5-16,5-5 0,4-5 0,7-3 16,3-4-16,3-7 0,6-3 15,4-4-15,4-4 0,4-2 16,2-1-16,5-1 0,5-1 16,2 3-16,1 3 0,2 3 15,2 3-15,1 3 0,2 3 16,-1 5-16,3 3 0,0 4 15,2 5-15,-1 4 0,2 4 0,8 9 16,-3 6-16,0 6 0,0 5 16,0 4-16,4 6 0,-3 2 15,3 4-15,2 3 0,3 2 16,1 0-16,5 0 0,0 0 16,4-1-16,3-1 0,1 0 15,1-2-15,-1 1 0,0 0 16,-2-3-16,0 1 0,-4-2 15,-2-1-15,-1-3 0,-7-2 0,-6-2 16,-2-1-16,-1 3 0,-12-11 16,-6-7-16,-5-5 0,-9-12 15,0 0-15,0 0 0,0 0 16,0 0-16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8T14:17:05.354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3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8T14:17:28.643"/>
    </inkml:context>
  </inkml:definitions>
  <inkml:trace contextRef="#ctx0" brushRef="#br0">8949 11358 0,'0'0'0,"0"0"0,8-6 0,1 0 0,3-3 0,0 1 15,3-1-15,3 0 0,3-1 16,-21 10-16,15-5 0,3-2 16,-1 1-16,4-1 0,-20 7 0,20-5 15,7-2-15,2 0 0,0 1 16,1 2-16,-1 0 0,-2 3 16,0 0-16,-1 2 0,0 0 15,0 2-15,-2 2 0,-4 0 16,0 3-16,27 22 0,-29-10 15,-9-6-15,-5-3 0,-2-2 16,-1 1-16,-2-6 0,0 5 0,-7 16 16,-17 14-16,-4-12 0,3-6 15,1-4-15,0 0 0,-3 0 16,-2-3-16,1-1 0,0-3 16,-1-1-16,1 0 0,1 2 15,0 1-15,4-2 0,2-2 16,4 0-16,5-2 0,4-3 15,3 0-15,1-1 0,0 0 0,1-1 16,1 0-16,2-1 0,-6 4 16,3 2-16,10-4 0,2-1 15,2-1-15,-5-1 0,1 0 16,-3 1-16,14-2 0,24 1 16,11 1-16,-5 3 0,-9 1 15,-4-1-15,0 2 0,-2 3 16,-2 1-16,-2 2 0,-2 2 15,-2 1-15,-2 0 0,-5 0 0,-1 2 16,-5 0-16,-3-1 0,-2-1 16,-4-1-16,-1 0 0,-2-1 15,-3 10-15,-8 7 0,-4 0 16,-4-5-16,-3-2 0,-2-1 16,-2-1-16,-1-2 0,-1-2 15,-3-1-15,-2-3 0,-1 0 16,-2-1-16,1-1 0,1 0 0,-1-3 15,3-2-15,2 0 0,-1-1 16,2-1-16,4-2 0,1 0 16,-3-2-16,-1-2 0,3 0 15,4-1-15,-7-1 0,17 3 16,3 0-16,1 0 0,3 1 16,1 1-16,-1-1 0,1 0 0,2 1 15,-5-1-15</inkml:trace>
  <inkml:trace contextRef="#ctx0" brushRef="#br0" timeOffset="1854.92">8824 10900 0,'0'0'0,"0"0"0,0 0 0,-15 7 0,1 1 16,-3 2-16,-1 4 0,2-1 15,-3 4-15,-2 5 0,-3 2 16,-2 4-16,0 2 0,-1 5 16,-2 4-16,-2 6 0,0 5 15,-1 4-15,2 3 0,1 4 16,1 3-16,4 2 0,2 2 16,2 3-16,6 0 0,4-3 0,4-3 15,6-2-15,4-1 0,7-2 16,4-2-16,7-4 15,5-2-15,6-3 0,5-5 0,5-4 16,2-6-16,1-5 0,0-6 16,-1-2-16,48 9 0,-66-24 15,-7-4-15,-15-1 0,2-1 16,-4 1-16,5-1 0,-8 0 0</inkml:trace>
  <inkml:trace contextRef="#ctx0" brushRef="#br0" timeOffset="2865.64">10432 11372 0,'0'0'0,"0"0"0,1 13 0,1 0 0,-1 1 0,0 0 16,0 3-16,-2 4 0,-1 2 15,0-3-15,1 2 0,1 3 16,1 3-16,1 2 0,1 2 15,0 2-15,0 0 0,1 0 16,-4-28-16,4 29 0,-1 4 0,1 0 16,-2-2-16,-1-3 0,0-3 15,-3-1-15,0-4 0,-3-3 16,0-4-16,0-5 0,-20 14 16,17-23-16,-1 0 0,4-1 15,-3-2-15,8-2 0,-9 4 0,9-4 16,-2 1-16,0 0 0,0-1 15,0 1-15,-87-80 16,5-31-16,55 69 0,10 13 0,3 5 16,4 4-16,2 5 0,5 7 15,3 3-15,1 1 0,0-2 16,4-1-16,2 5 0,3 1 16,4 2-16,69 20 0,3 5 15,-29-9-15,-7-2 0,-1 0 0,1-2 16,-1 0-16,-2-3 15,-3 0-15,-2-5 0,-3-2 0,-5-3 16,-4-3-16,-4-1 0,6-3 16,-18 2-16,-4 2 0,-3 0 15,0 1-15,-3 1 0,1-2 16,0 1-16,-3 1 0,0 0 16</inkml:trace>
  <inkml:trace contextRef="#ctx0" brushRef="#br0" timeOffset="3178.13">11193 11298 0,'0'0'0,"0"0"0,6 10 0,0 1 0,0 5 16,-1 4-16,-1 8 0,-4-28 15,3 22-15,-2 4 0,0 5 16,1 1-16,-4 4 0,2-29 0,-1 35 15,-2 8-15,0 3 0,-2 2 16,-1 0-16,0 1 0,-2 0 16,1-1-16,-1 0 0,1-4 15,1 0-15,-1-2 0,2-3 16,2-3-16,1-3 0,2-2 16,9 49-16,1-55 0,-3-14 0,1-2 15,-6-11-15,1 1 0,-1-4 16,1 4-16,-3-6 0,4 5 15,-4-5-15,0 1 0,3 3 16</inkml:trace>
  <inkml:trace contextRef="#ctx0" brushRef="#br0" timeOffset="3611.62">11456 10801 0,'0'0'0,"0"0"0,38 13 0,-5-1 15,3 3-15,6 2 0,3 6 16,5 4-16,2 6 0,2 2 15,2 7-15,2 4 0,0 4 16,-2 6-16,-4 4 0,-2 4 16,-3 1-16,-6 2 0,-6 1 15,-6 3-15,-6 0 0,-7-2 0,-5-2 16,-8-3-16,-5 2 0,-6-1 16,-4 1-16,-6-1 0,-3-2 15,-4-3-15,-5-1 0,-2-3 16,-2-4-16,-1-4 0,-4-4 15,-1-3-15,0-3 0,1-4 16,2-5-16,6-4 0,-12 7 0,10-8 16,17-13-16,7-5 0,5-3 15,4-3-15,0 0 0,0 0 16,0 0-16,0 0 0,0 0 16</inkml:trace>
  <inkml:trace contextRef="#ctx0" brushRef="#br0" timeOffset="4361.89">13775 11419 0,'0'0'0,"0"0"0,-6-9 0,-1-2 0,-1 3 0,-1-1 16,-1 2-16,-1 1 0,-4 3 16,1 3-16,-4 4 0,-1 4 15,-1 3-15,-1 1 0,21-12 16,-12 11-16,0 0 0,2 1 16,2 0-16,2 1 0,5-11 15,-4 11-15,2-2 0,30 81 16,-11-77-16,1 0 0,4-2 15,2-2-15,0-3 0,0-5 0,-1-4 16,-1-5-16,-4-4 0,-1-1 16,-3-5-16,-2-1 0,-1-3 15,-3-1-15,-8 8 0,-2-1 16,-6-35-16,2 25 0,0 1 16,-2 3-16,-3 2 0,-1 3 15,-3 4-15,0 3 0,-2 1 16,1 5-16,1 2 0,3 5 15,3 0-15,4 3 0,8 1 0,-2-9 16,0 0-16,0 0 0,0 0 16,0 0-16,0 0 0,0 0 15,0 0-15,0 0 0,0 0 16,0 0-16,0 0 0,0 0 16</inkml:trace>
  <inkml:trace contextRef="#ctx0" brushRef="#br0" timeOffset="4671.87">14647 11197 0,'0'0'0,"0"0"0,-4 1 0,-5 5 0,1 0 15,-3 3-15,-4 4 0,-2 4 16,-1-1-16,-4 5 0,-4 5 16,-6 5-16,-4 5 0,-5 7 15,-5 4-15,-2 4 0,-6 4 16,-2 4-16,-2 3 0,-2 4 0,-3 2 15,1 3-15,0 1 0,2 1 16,4-2-16,3 1 0,6-2 16,8-8-16,5-4 0,6-2 15,6-4-15,8-7 0,2 17 16,14-20-16,6-7 0,6-6 16,7-6-16,4-3 0,5-6 0,3-7 15,2-4-15,17-4 0,-16-3 16,-4-1-16,-6-1 0,-8 2 15,-11 1-15,0 2 0,-2-1 16,-1 1-16,-2 1 0</inkml:trace>
  <inkml:trace contextRef="#ctx0" brushRef="#br0" timeOffset="5027.1">14348 12310 0,'0'0'0,"0"0"0,0 0 0,0 0 16,-15 9-16,7-3 0,-1 3 15,0 1-15,9-10 0,-17 28 16,9-11-16,1 1 0,1 2 16,2-3-16,1 1 0,2-1 15,1-17-15,3 24 0,-3-24 16,2 8-16,11 20 0,-7-23 0,0 1 16,2-5-16,5-1 0,1-3 15,3-4-15,-2-2 0,1-4 16,-2-2-16,0-1 0,-3-2 15,-1-2-15,-2-2 0,-4 1 16,-3 0-16,-1 21 0,0 0 16,0 0-16,-13-8 0,-51-31 15,48 32-15,-1 1 0,2 1 0,1 1 16,3 2-16,3-1 0,8 3 16,0 0-16,0 0 0,0 0 15,0 0-15,0 0 0,0 0 16</inkml:trace>
  <inkml:trace contextRef="#ctx0" brushRef="#br0" timeOffset="6781.44">15749 11226 0,'0'0'0,"0"0"0,2 16 0,-1 3 0,-1 4 0,-1-3 0,0 5 0,-3 6 15,-1 7-15,-3 8 0,-4 9 16,0 10-16,-1 3 0,-2 1 15,1 2-15,0 1 0,2-2 16,0-8-16,4-4 0,3-9 16,2-7-16,2-6 0,3-5 15,3-3-15,-4-22 0,8 17 16,6 0-16,6-6 0,3-6 0,6-5 16,135-30-16,-96 1 0,-18 4 15,2-2-15,1-2 0,1-1 16,-2 0-16,-3 1 0,-2 3 15,-4 1-15,10-3 0,-14 4 16,-4 1-16,-6 2 0,-3 2 16,-5 1-16,-3 1 0,-4 0 0,-3 1 15,-1-3-15,-3-2 0,-2 0 16,1-2-16,-5 11 0,0 0 16,-1 1-16,0-1 0,-1 6 15,2-7-15,-2 7 0,0 0 16,2-8-16</inkml:trace>
  <inkml:trace contextRef="#ctx0" brushRef="#br0" timeOffset="7078.99">16378 11096 0,'0'0'0,"0"0"0,5 44 0,-1-4 0,-1 4 16,0 8-16,-1 8 0,-2 10 15,-2 9-15,0 7 0,0 4 16,0 6-16,0 4 0,-1 2 0,0 0 16,0-1-16,-1-2 0,-2-6 15,2-7-15,-1-7 0,1-9 16,2-8-16,0-8 0,0-6 16,0-7-16,2-41 0,-1 33 15,1-5-15,4 15 0,-2-32 16,2 0-16,-3-9 0,6 11 15,-7-13-15,0 0 0,1 1 0,2 3 16,-3-4-16,0 0 0,2 3 16,0-1-16</inkml:trace>
  <inkml:trace contextRef="#ctx0" brushRef="#br0" timeOffset="7656.8">18512 11586 0,'0'0'0,"0"0"0,1 4 0,3 9 0,0-1 16,1 5-16,-1 5 0,-1-2 0,0 5 15,-2 6-15,-1 5 16,-2 7-16,1 3 0,-2 6 0,0 3 16,-2 3-16,2 1 0,0 0 15,1 1-15,-1-1 0,1-2 16,2-57-16,-2 56 0,0 2 16,-1-2-16,-1-5 0,0 7 0,-2-15 15,2-5-15,0-6 0,0-5 16,-3 10-16,7-37 0,0 0 15,0 0-15,0 0 0</inkml:trace>
  <inkml:trace contextRef="#ctx0" brushRef="#br0" timeOffset="7949.27">17966 12109 0,'0'0'0,"0"0"0,0 0 0,34-3 16,-8 1-16,5-4 0,3 0 16,7-1-16,3-2 0,5 0 15,3 0-15,3-1 0,2 1 16,1-1-16,0 2 0,-2 1 0,-3 0 16,-1 1-16,-2 2 0,-3 1 15,0 0-15,-44 3 0,40-2 16,16 0-16,-13 1 0,-5 0 15,-5 1-15,-6 0 0,-13 0 16,26 1-16,-43-1 0,0 0 0,0 0 16</inkml:trace>
  <inkml:trace contextRef="#ctx0" brushRef="#br0" timeOffset="8345.61">20453 10657 0,'0'0'0,"0"0"0,-8 7 0,-4 3 16,-2 4-16,-1 1 0,-7 6 15,-4 6-15,-6 11 0,-6 8 16,-4 9-16,0 6 0,-2 8 16,-2 7-16,2 8 0,-1 7 0,4 5 15,4 5-15,3 6 0,5 3 16,4 3-16,6 3 0,6-1 16,4 2-16,6-3 0,4-4 15,5-5-15,5-6 0,4-5 16,5-5-16,4-6 0,3-7 15,4-5-15,5-6 0,3-8 16,5-6-16,2-6 0,0-8 0,-3-7 16,-43-30-16,38 23 0,32 11 15,-62-31-15,-1-1 0,-5-2 16,5 2-16,-7-2 0</inkml:trace>
  <inkml:trace contextRef="#ctx0" brushRef="#br0" timeOffset="10487.29">21246 11559 0,'0'0'0,"0"0"16,-4-13-16,0 0 0,0-1 0,1 0 0,3 14 15,-3-27-15,3 13 0,2 3 16,2 0-16,3 0 0,3 1 16,3-2-16,-13 12 0,13-8 15,2-1-15,3-1 0,2 0 16,-19 9-16,22-9 0,7-3 0,3 1 15,4 1-15,-1 2 0,0 3 16,1 1-16,-2 3 0,81 17 16,-67 2-16,-19-2 0,-7 3 15,-6 1-15,-5 3 0,-5 3 16,-7 2-16,-6 8 0,-3 4 16,-6-1-16,-5 1 0,-5-2 15,-3 0-15,-4-1 0,1-4 16,-1-3-16,-1-1 0,-12 5 15,9-6-15,3-6 0,3-3 0,4-4 16,3-3-16,4-5 0,7-1 16,5-4-16,2 0 0,2 0 15,1-1-15,-2 0 0,-2 0 16,0-11-16,7 7 0,1-1 16,6-5-16,41-29 0,14 1 15,-20 17-15,-4 4 0,0 3 0,1 2 16,2 3-16,3 2 0,0 4 15,3 3-15,0 5 0,0 3 16,-3 5-16,-4 3 16,-4 5-16,-5 3 0,-6 4 0,-6 2 15,-4 2-15,-7 0 0,-5 1 16,-5 3-16,-7 2 0,-6-1 16,-6-1-16,-4 0 0,-3-3 15,-3-2-15,-3 3 0,-2-2 0,3-3 16,-10 4-16,3-5 0,1 0 15,3-1-15,-10 5 0,7-6 16,5-4-16,4-5 0,6-4 16,4-5-16,9-6 0,9-2 15,-23 0-15,11-4 0,3-2 16,3-1-16,3 3 0,4 4 0,0 0 16,0 0-16,0 0 0</inkml:trace>
  <inkml:trace contextRef="#ctx0" brushRef="#br0" timeOffset="10993.78">22395 11031 0,'0'0'0,"0"0"0,15 2 0,-1 0 0,2 0 0,3 2 0,4 1 0,-4 0 0,2 2 15,4 1-15,4 2 0,2 3 16,1 1-16,3 4 0,3 2 15,1 3-15,0 2 0,-1 3 16,0 3-16,0 2 0,-3 4 16,-3 2-16,-1 3 0,-4 3 15,-5 1-15,-22-45 0,18 46 16,-6 6-16,-5 3 0,-6 6 0,-66 209 16,34-200-16,-7 1 0,-3-1 15,-4 2-15,-4-1 0,-2-2 16,1-2-16,1-5 0,3-2 15,1-5-15,4-3 0,4-5 16,7-6-16,5-9 0,3-2 16,-2-1-16,11-13 0,5-7 0,8-10 15,0 0-15,0 0 0,0 0 16,0 0-16,0 0 0,0 0 16</inkml:trace>
  <inkml:trace contextRef="#ctx0" brushRef="#br0" timeOffset="13974.78">10167 12789 0,'0'0'0,"0"0"0,-2 4 0,-4 11 0,2-1 0,-2 3 0,-2 3 0,0 5 0,0-5 16,-1 3-16,1 0 0,-1 1 16,1 0-16,-2 0 0,3-1 15,-1-3-15,1-1 0,6-16 16,-6 15-16,1 0 0,0-1 15,2-3-15,2-6 0,1 0 16,0-3-16,0 0 0,0-2 16,1 0-16,0-2 0,0 5 15,4 10-15,6-2 0,4-7 16,2-2-16,0-2 0,2-2 0,16-3 16,13-5-16,-10 2 0,-11 1 15,-7 1-15,4-1 0,4-1 16,-6 1-16,-6 2 0,0-3 15,1-2-15,8-5 0,-15 7 16,-3 2-16,0 0 0,-3 0 0,-1 0 16,0 3-16,1-3 0,-2 3 15,3-3-15</inkml:trace>
  <inkml:trace contextRef="#ctx0" brushRef="#br0" timeOffset="14234.34">10524 12746 0,'0'0'0,"0"0"0,0 0 0,0 0 16,0 0-16,0 0 0,-20 27 16,16-18-16,-1 2 0,-1 4 0,-1 6 15,2 0-15,-1 1 0,-1 6 16,1 4-16,-2 3 0,2 3 16,-2 3-16,0 3 0,-1 1 15,1 0-15,0 2 0,1-2 16,6-43-16,-6 42 0,0 2 15,1-1-15,2-2 0,1-3 16,0-3-16,2-5 0,1-2 16,1-5-16,0-4 0,11 47 0,-12-68 15,0 0-15,0 0 0,0 0 16,1 3-16,1 3 0,-2-6 16,0 0-16,1 4 0</inkml:trace>
  <inkml:trace contextRef="#ctx0" brushRef="#br0" timeOffset="14813.34">11029 12860 0,'0'0'0,"0"0"0,0 0 0,0 0 0,0 0 0,0 0 16,0 0-16,0 0 0,0 0 15,0 0-15,0 0 0,0 0 16,0 0-16,0 0 0,-3 2 0,0 1 15,-16 22-15,18-20 16,0 1-16,0 2 0,0 2 0,1 1 16,1 2-16,0 0 0,0 0 15,3-2-15,2 0 0,0-2 16,1-3-16,0-1 0,2-4 16,0-1-16,0-1 0,2-3 15,0-2-15,-1-2 0,-1-2 0,1-1 16,-2-2-16,-1-1 0,1-2 15,-1 1-15,-3-2 0,0 2 16,-3 1-16,0 1 0,-2 1 16,-3 1-16,-2 1 0,-3 2 15,-1 2-15,2 7 0,8-1 16,0 0-16,0 0 0,-13 6 16,3 0-16,2 0 0,-42 28 15,42-24-15,1-2 0,1 0 0,1-1 16,5-7-16,0 0 0,0 0 15,0 0-15,0 0 0,0 0 16,0 0-16,0 0 0,0 0 16,0 0-16,0 0 0</inkml:trace>
  <inkml:trace contextRef="#ctx0" brushRef="#br0" timeOffset="15167">11527 12743 0,'0'0'0,"0"0"0,0 0 0,-5 11 0,-2 1 0,-3 2 0,-3 6 0,0 0 16,-5 5-16,-1 3 0,-3 6 0,-3 4 15,-3 5-15,-2 5 0,-2 3 16,0 0-16,-1 1 0,2-1 15,1 0-15,2-2 0,4-3 16,3-6-16,3-3 0,4-4 16,1-5-16,3-2 0,1-3 15,1-2-15,7-19 0,-4 17 16,1-3-16,0 11 0,5-21 16,0-3-16,1-3 0,1-2 0,2-3 15,-2 1-15,0-1 0,-1 3 16,1-2-16,-1-1 0,-1 2 15,1-1-15</inkml:trace>
  <inkml:trace contextRef="#ctx0" brushRef="#br0" timeOffset="15587.9">11466 13298 0,'0'0'0,"0"0"0,0 0 0,3 16 16,-1 0-16,3 0 0,0-1 0,-5-15 16,0 0-16,14 41 0,-8-28 15,1-1-15,1-2 0,0-2 16,3-7-16,-1-4 0,2-5 15,0 0-15,-1-3 0,-1 0 16,0 1-16,-3-2 0,0-2 16,0-2-16,-3 0 0,-1-2 15,-2 1-15,-3 1 0,-3 2 0,-2 1 16,-2 2-16,-3-1 0,-2 2 16,-3 2-16,-1 2 0,-2 6 15,10 7-15,-20 13 0,10-6 16,3-2-16,1 1 0,2-2 15,0 0-15,4-3 0,1-1 16,2-1-16,7-6 0,0 0 16,0 0-16,0 0 0,0 0 0,0 0 15</inkml:trace>
  <inkml:trace contextRef="#ctx0" brushRef="#br0" timeOffset="18911.41">12343 12801 0,'0'0'0,"0"0"0,1 6 0,0 13 0,-2-5 0,-3 3 0,-1 4 0,-2-4 16,1 4-16,-3 4 0,0 2 15,-1 2-15,0 1 0,0 0 16,1 0-16,1-3 0,2-2 16,4-20-16,-3 17 0,0 1 15,3-5-15,1-6 0,1-3 16,1 3-16,3 1 0,3 0 15,3-2-15,4-2 0,5-2 0,3-2 16,4-3-16,66-5 0,-22-4 16,-23 0-16,-8 0 0,-3-1 15,-4-1-15,-1 0 0,-2 0 16,-3 0-16,-5 1 0,7-4 16,-14 8-16,-6 0 0,-3 1 15,0 2-15,-3-1 0,2 1 16,-4 1-16,0 0 0,0 0 0</inkml:trace>
  <inkml:trace contextRef="#ctx0" brushRef="#br0" timeOffset="19208.3">12755 12758 0,'0'0'0,"0"0"0,0 4 0,0 12 0,0-3 15,-1 4-15,-1 5 16,0-2-16,-2 3 0,0 5 0,-2 6 16,-2 7-16,1 4 0,-2 6 15,0 5-15,0 3 0,0 4 16,1 3-16,-1-2 0,3 0 16,0-3-16,3-5 0,1-3 15,1-7-15,1-43 0,0 39 0,2 3 16,1-4-16,1-6 0,1-5 15,2 5-15,18 25 0,-25-60 16,0 0-16,0 0 0,0 0 16,1 2-16,4 6 0,3-1 15,-8-7-15</inkml:trace>
  <inkml:trace contextRef="#ctx0" brushRef="#br0" timeOffset="19659.72">13644 13043 0,'0'0'0,"0"0"0,0 0 0,0 0 0,0 0 0,0 0 15,3-1-15,0 4 0,13 14 16,-14-8-16,0 2 0,1 5 16,-3 5-16,-2-3 0,-1 6 0,0 4 15,-1 6-15,-1 3 0,1 4 16,-1 2-16,1 0 0,1 0 15,0-2-15,2-3 0,0-32 16,1 29-16,0-2 0,0-2 16,2-9-16,0-6 0,0-8 15,-1-3-15,0-2 0,-1-2 0,9 2 16,-1-11-16,-7 5 0,5-10 16,5-26-16,-3-4 0,-6 32 15,1 1-15,-2 2 0,0 1 16,0 2-16</inkml:trace>
  <inkml:trace contextRef="#ctx0" brushRef="#br0" timeOffset="19846.5">13552 13222 0,'0'0'0,"0"0"0,4-3 0,10-2 16,-3 0-16,4 0 0,6-1 16,3-1-16,-3 1 0,1 1 15,4-1-15,2 0 0,0 0 16,2-1-16,1 0 0,0 0 15,-1 0-15,-29 7 0,30-7 16,4-2-16,1 0 0,10-3 16,-14 3-16,-2 0 0,-3 1 0,-5 1 15,-9 2-15,0 1 0,-2 0 16,-3 1-16,13-5 0</inkml:trace>
  <inkml:trace contextRef="#ctx0" brushRef="#br0" timeOffset="20499.55">14439 12812 0,'0'0'0,"0"0"0,24-18 0,-1 1 0,2-1 15,0 3-15,-1 0 0,-24 15 16,16-8-16,-1-1 0,0 3 15,0 0-15,-1 0 0,-11 6 16,12-5-16,0 2 0,0 1 0,-4 2 16,4 1-16,5 5 0,0 5 15,-5 2-15,-3 4 0,-3 1 16,-2 1-16,-4 1 0,-2-1 16,-13 59-16,-11-16 0,3-25 15,-2-7-15,0-1 0,1-2 16,-1-3-16,1-3 0,-1-2 15,2-3-15,0-3 0,5-4 0,4-3 16,4-2-16,3-3 0,0 0 16,4 0-16,-6 0 0,-3-5 15,10-6-15,1 5 0,-1 2 16,9-11-16,33-33 0,1 11 16,-13 15-16,-5 4 0,1 6 15,1 1-15,-2 5 0,0 2 16,-3 2-16,1 3 0,2 3 0,-1 4 15,-3 5-15,-5 6 0,-1 0 16,-5 3-16,-2 2 0,-4 0 16,-5 1-16,-4 6 0,-5 0 15,-3-1-15,-4-1 0,-1-1 16,-3 0-16,-3-1 0,0-1 16,-5-2-16,0-1 0,0-3 15,-2-1-15,-1-2 0,0-3 16,2-1-16,1-4 0,0-2 15,2-4-15,5-4 0,2-3 0,1-7 16,7-3-16,5-3 0,4 0 16,2 1-16,3-7 0,3-10 15,-3 20-15,-1 3 0,1 2 16,-2 2-16,2 2 0,-2 0 16,0 0-16,-1 1 0,2-2 15</inkml:trace>
  <inkml:trace contextRef="#ctx0" brushRef="#br0" timeOffset="21059.47">16332 13098 0,'0'0'0,"0"0"0,0 0 0,4 0 0,14 0 0,-9 0 0,4 0 0,1 2 16,2-1-16,1 1 0,3 2 15,3 0-15,-23-4 0,14 3 16,2 1-16,-1-1 0,0-1 0,0 2 16,-13-4-16,14 2 0,1 1 15,9-1-15,-12-1 0,-2 1 16,-2-2-16,-1 1 0,-5-1 15,2 1-15,-1-1 0,-1 0 16,0 0-16</inkml:trace>
  <inkml:trace contextRef="#ctx0" brushRef="#br0" timeOffset="21276.4">16351 13439 0,'0'0'0,"0"0"0,0 0 0,32 0 16,1-1-16,1-1 0,-34 2 16,26-1-16,-1 0 0,2 0 15,0 0-15,-26 1 0,25 0 16,20-2-16,-14 1 0,-3-1 0,-3 2 16,-6-1-16,-8 0 0,-1 1 15,-2-1-15,-1 1 0,-2-1 16</inkml:trace>
  <inkml:trace contextRef="#ctx0" brushRef="#br0" timeOffset="21619.95">17714 12801 0,'0'0'0,"0"0"0,5 23 0,1 3 0,-2 2 15,-2-2-15,-2 5 0,-1 7 16,-3 10-16,-4 9 0,-4 12 15,-3 8-15,-1 8 0,-2 7 16,0 2-16,0 0 0,3-5 16,2-8-16,2-10 0,3-11 0,8-60 15,-7 50-15,4-21 0,3-28 16,-2 22-16,0-4 0,2-19 16</inkml:trace>
  <inkml:trace contextRef="#ctx0" brushRef="#br0" timeOffset="21913.28">18248 13101 0,'0'0'0,"0"0"0,0 0 0,4 31 0,-1 3 15,-3-6-15,-1 5 0,-2 6 0,-3 7 16,-2 7-16,-1 7 16,-3 6-16,1 2 0,-1 2 0,1-3 15,2-6-15,1-9 0,2-8 16,0-7-16,1 2 0,1-7 16,2-6-16,2-26 0,0 0 15,-1 10-15,0-1 0,1-9 16,0 0-16,0 0 0</inkml:trace>
  <inkml:trace contextRef="#ctx0" brushRef="#br0" timeOffset="22178.82">17987 13518 0,'0'0'0,"0"0"0,32 0 16,0 0-16,1 0 0,-33 0 16,24 0-16,1 0 0,-1 0 15,-1 0-15,-21 0 0,22 0 16,6 0-16,1-2 0,1 1 16,0-3-16,-1 0 0,-2-2 15,9-3-15,-14 2 0,-2 1 0,-5 0 16,-1 1-16,-9 2 0,1 0 15,-1 0-15,-1 1 0,-2 0 16</inkml:trace>
  <inkml:trace contextRef="#ctx0" brushRef="#br0" timeOffset="22547.68">18757 12895 0,'0'0'0,"0"0"0,1 13 0,0 3 0,-1 3 15,-2 4-15,0-4 0,-3 5 16,-3 4-16,-2 4 0,-1 4 16,0 1-16,-2 1 0,2 0 15,-1-1-15,2-2 0,1-3 16,9-31-16,-8 28 0,1 2 16,1-3-16,2-4 0,2-4 0,1-4 15,1-7-15,1 5 0,2 0 16,2-1-16,2-4 0,2 1 15,32 3-15,-10-10 0,0-2 16,4-1-16,3-1 0,-2-2 16,-5 1-16,-3-1 0,1 1 15,0 0-15,-1-2 0,-1-1 16,-1 2-16,-2-2 0,-2 2 16,-2 0-16,0 0 0,-1-4 0,-2 1 15,-4-1-15,2-2 0,-10 5 16,0 1-16,-2 0 0,1 0 15,-3 2-15,3-1 0,-4 2 16,3-2-16,-3 2 0</inkml:trace>
  <inkml:trace contextRef="#ctx0" brushRef="#br0" timeOffset="22833.25">19114 12885 0,'0'0'0,"0"0"0,6 31 0,-2 3 0,-2-8 15,-1 2-15,-1 4 0,-1 3 16,-3 5-16,-1 3 0,-3 4 0,-2 4 16,-1 4-16,-5 3 0,-1 4 15,-2 2-15,-1 2 0,0-2 16,1-5-16,2-4 0,1-7 15,3-6-15,1-7 0,3-6 16,4-15-16,5-14 0,-1 4 16,-3 8-16,4-12 0</inkml:trace>
  <inkml:trace contextRef="#ctx1" brushRef="#br0">21884 14863 0,'0'0'0,"-106"-22"0,15 4 0,-8-5 0,-12-4 15,-13-3-15,-15 0 0,-13 0 16,-8 6-16,-4 6 0,-3 9 16,-4 5-16,4 6 0,10 12 0,21 6 15,136-20-15,0 0 0,0 0 16,0 0-16,-104 16 0,104-16 0,0 0 15,0 0-15,0 0 0</inkml:trace>
  <inkml:trace contextRef="#ctx0" brushRef="#br0" timeOffset="37532.05">17595 13411 0,'0'0'0,"0"0"0,0 0 0,2-6 0,6-8 16,-3 5-16,0-1 0,-1 0 15,-1-1-15,0 0 0,0-1 16,-2-2-16,-1-2 0,-1 0 16,0-2-16,0 0 0,1 18 0,-1-12 15,1 0-15,-1-1 0,0 0 16,-1-1-16,2 14 0,-1-14 16,-2-7-16,-1-3 0,0 1 15,0 2-15,-1-1 0,1-1 16,0 3-16,-8-40 0,3 25 15,-3 3-15,3 7 0,1 4 0,0 5 16,1 0-16,1 1 0,-2 0 16,-2 0-16,1 1 0,0 3 15,-1 2-15,1 1 0,2 1 16,1 3-16,-1-2 0,-1 2 16,1 0-16,0 1 0,2 2 15,-1 0-15,1 0 0,-1 1 16,1 0-16,-3 0 0,-16 6 15,-19 14-15,7 10 0,13-5 16,3-3-16,2-1 0,3 1 0,1 0 16,1 3-16,0 2 0,1 3 15,2 2-15,0 2 0,1 0 16,1 2-16,1-2 0,0 2 16,2-1-16,1 2 0,0 2 15,0 0-15,2-1 0,0-1 16,2 0-16,1 1 0,1-1 15,2 0-15,1 0 0,0-2 0,3-1 16,-1-1-16,1-1 0,1-1 16,3-2-16,-1-2 0,1-5 15,0 0-15,2 2 0,3-1 16,-2-3-16,2-2 0,1-3 16,1 0-16,1-3 0,-1-1 15,2-3-15,-1-1 0,-2-3 16,-3-1-16,-3-2 0,2-1 0,8-4 15,2-3-15,-1-3 0,-2-5 16,-1 1-16,0-2 0,-2-4 16,-1 2-16,-1-4 0,-2 0 15,-2-4-15,0-1 0,2-13 16,-4 10-16,-3-1 0,0-4 16,-1 0-16,-1-2 0,-2 0 15,-1-1-15,-2 0 0,0 1 0,-3-1 16,2 1-16,1 10 0,1-6 15,-1-4-15,-4 0 0,0-1 16,-1 2-16,1 2 0,-1 2 16,1 1-16,-2-2 0,0 3 15,-1 1-15,1 2 0,-2 2 16,-1 1-16,0 1 0,-1 2 16,-1 0-16,0 3 0,1 2 0,-1-1 15,1 2-15,-3 2 0,-1 1 16,1 3-16,0 1 0,3 4 15,1 0-15,1 1 0,1 1 16,0 1-16,0 1 0,0-1 16,-1 2-16,-15 3 0,-14 16 15,5 6-15,10-4 0,4 0 16,-1 2-16,2 0 0,-1 0 16,2 2-16,-2 2 0,1 2 0,2 3 15,-1 1-15,2 1 0,-1 1 16,3 2-16,-1 1 0,0 0 15,2-1-15,0 2 0,2-2 16,4 0-16,3 0 0,1-1 16,1 2-16,2 0 0,1-2 15,1 0-15,2 1 0,2-4 16,0-1-16,1 0 0,3-3 16,2-1-16,1-4 0,-1-1 0,4 2 15,-1-3-15,2-3 0,-1-3 16,2-3-16,1-3 0,-2-3 15,0-1-15,1-3 0,-3-2 16,-1-2-16,1-1 0,4-3 16,6-3-16,-1-5 0,-2-3 15,-1-4-15,-2-2 0,-2-2 16,1-1-16,-2-3 0,4-10 0,-5 4 16,0 0-16,-2-1 0,-2-3 15,0-2-15,-3 0 0,-2-1 16,0 0-16,-3-2 0,-1 0 15,-2 10-15,0-8 0,-1-2 16,-3-1-16,-2-2 0,-2 2 16,-3 1-16,1 2 0,-1 1 15,-1 1-15,-2 1 0,1 1 16,-3 2-16,1 4 0,0 2 0,-2 1 16,3 3-16,-6-7 0,8 14 15,3 4-15,1 6 0,3 2 16,1 2-16,1 0 0,1 3 15,0 0-15,0 0 0</inkml:trace>
  <inkml:trace contextRef="#ctx0" brushRef="#br0" timeOffset="40901.64">17186 12828 0,'0'0'0,"99"-13"0,-33 4 0,9 1 0,8 4 0,8 4 0,13 4 0,7 2 15,7 2-15,4 6 0,1 2 16,-3 4-16,-7 1 0,-6-1 0,-10 0 15,-10 2-15,-10-1 0,-16-1 16,-61-20-16,0 0 0,44 17 16,-44-17-16,33 12 0,-10-1 15,-8-3-15,-15-8 0,10 6 16,-7 1-16,-6-4 0,-5-2 16,-101-5-16,-88-18 0,117 12 0,-9-1 15,-9 1-15,-9 3 0,-7 4 16,-6 4-16,-3 3 0,1 3 15,1 3-15,5 3 0,9 2 16,9 1-16,14 2 0,14-2 16,15 0-16,55-16 0,-37 11 15,-2 10-15,30-13 0,7-3 16,3 2-16,11 3 0,77 13 16,-1-17-16,-11-3 0,15 1 0,14-1 15,14-1-15,11 0 0,13 2 16,8 2-16,6 1 0,1 4 15,-3 3-15,-7 4 0,-9 1 16,-14 4-16,-16-1 0,-15 0 16,-18-3-16,-77-19 0,54 14 15,-4 3-15,-36-12 0,-10-2 0,-3-1 16,-5-1-16,-8 1 0,-76-9 16,-58-7-16,65 5 0,-11 1 15,-10-2-15,-13 2 0,-9 0 16,-9 1-16,-7 1 0,-5 4 15,2 7-15,0 3 0,6 4 16,7 1-16,12 3 0,11 1 16,15 0-16,15 0 0,19-2 15,58-15-15,-42 13 0,2 5 16,31-9-16,8-3 0,5 0 0,24 6 16,60-1-16,-8-9 0,-4-2 15,13-2-15,12-1 0,12-1 16,12 0-16,8 3 0,6 1 15,4 5-15,0 2 0,-5 6 16,-8 2-16,-10 3 0,-14 0 16,-16 1-16,-18-4 0,-72-15 15,50 12-15,-2 2 0,-36-9 0,-9-3 16,-1 0-16,-1 0 0,-20 1 16,-86-5-16,-10-4 0,39 1 15,-11 1-15,-8 3 0,-9-1 16,-6 4-16,-5 2 0,-2 3 15,0 3-15,4 3 0,4 3 16,9-1-16,11 0 0,14 2 16,16-3-16,59-14 0,-43 11 0,2 6 15,32-11-15,5-3 0,4 2 16,3 1-16,31 4 0,88 3 16,-32-9-16,-10-3 0,12 0 15,13 0-15,10-1 0,10 2 16,8 3-16,3 1 0,2 4 15,-6 1-15,-8 4 0,-12 2 16,-16 1-16,-17-1 0,-79-17 16,56 13-16,-3 3 0,-40-10 0,-13-6 15,3 4-15,-7 1 0,-13-2 16,-109 2-16,14-2 0,30-2 16,-10 1-16,-6 3 0,-6 1 15,-6 4-15,0 3 0,-2 2 16,4 3-16,8 3 0,9 1 15,14 0-15,14 0 0,63-22 16,-43 18-16,7 9 0,30-14 0,9-3 16,23 7-16,45-1 0,3-10 15,3-4-15,9-4 0,0 1 16,-7-2-16,-10-1 0,-9 1 16,-16 0-16,-22 2 0,-6 0 15,-10 0-15,-6 1 0,0 0 16</inkml:trace>
  <inkml:trace contextRef="#ctx0" brushRef="#br0" timeOffset="44560.99">9371 16148 0,'0'0'0,"0"0"0,0 0 0,0-5 0,-3-15 16,3 20-16,-3-14 0,1 6 15,1 0-15,-1-2 0,0-1 0,-1 0 16,-1 0-16,-3 2 0,-1 2 16,-1 0-16,-4 0 0,-2 3 15,-1 0-15,-2 2 0,18 2 16,-14-1-16,0 2 0,-3 0 16,-1-1-16,17 0 0,-19 1 15,-8 1-15,-5 1 0,1 2 16,-73 17-16,55-5 0,16-3 15,6-2-15,2 2 0,2 4 16,4 1-16,2 1 0,4 1 0,1 2 16,3 1-16,3 0 0,3-2 15,3-1-15,1-2 0,3 11 16,5 3-16,2-1 0,4-3 16,1-2-16,4 0 0,3-2 15,1 0-15,4-1 0,1-2 0,1-1 16,1-2-16,0-1 0,-1-1 15,2-2-15,-1 0 0,0-2 16,-1-3-16,0-1 0,0-1 16,0 1-16,-1-2 0,-2-2 15,0-2-15,-2-1 0,0-1 16,-3-2-16,4-2 0,-1-2 16,-1-2-16,-1-1 0,-2-2 15,-1 1-15,-3-1 0,0 0 0,-2-2 16,0-3-16,-3-1 0,-1 0 15,-1-1-15,-3 0 0,1-1 16,-1-4-16,-2 0 0,0 0 16,-3-1-16,-1 1 0,-1-2 15,-1 0-15,-3-1 0,-6-24 16,4 25-16,-1 1 0,-2 0 16,-1 1-16,-1 1 0,0 1 0,0-1 15,-1 0-15,2 1 0,-3 2 16,1 2-16,-2 0 0,0 1 15,0 0-15,0 1 0,0 1 16,-1 1-16,1 3 0,-1 3 16,2 0-16,-2 1 0,2 0 15,-1 3-15,3-1 0,0 4 16,2 2-16,0 2 0,1 1 16,3 0-16,2 1 0,2 0 0,3-1 15,1-1-15,2-1 0,-1-1 16,-3-3-16,0 0 0,0 0 15,0 0-15,0 0 0,0 0 16</inkml:trace>
  <inkml:trace contextRef="#ctx0" brushRef="#br0" timeOffset="45465.09">10058 16287 0,'0'0'0,"0"0"0,0 6 0,-2 10 0,0-5 0,1 3 0,1 1 16,1 0-16,1 2 0,0 3 16,1 1-16,-3-21 0,1 12 15,1 3-15,0-1 0,-1 2 16,1-2-16,-2-12 0,2 14 16,0 3-16,0 2 0,0 0 15,0-2-15,-1-2 0,1-1 16,-1-2-16,1-1 0,0-2 15,-2-3-15,1 5 0,0-8 0,1 36 16,-2-18-16,0-23 0,0 0 16,0 0-16,0 0 0,0 0 15,0 0-15</inkml:trace>
  <inkml:trace contextRef="#ctx0" brushRef="#br0" timeOffset="45753.88">9735 16547 0,'0'0'0,"0"0"0,0 0 0,14-2 15,0 3-15,2 2 0,2 3 16,4 1-16,2-1 0,-24-6 16,17 4-16,3 0 0,-1-1 15,2 1-15,-19-4 0,20 3 0,5-1 16,0 0-16,0-2 0,0 0 15,0 1-15,0-1 0,-2 1 16,-3 0-16,-2-1 0,-1-1 16,0 0-16,-2 0 0,-2-2 15,-3 0-15,0 0 0,40-19 16,-44 17-16,0-1 0,-8 6 16,0 0-16,0 0 0,0 0 0,1 0 15,1-2-15,-2 2 0</inkml:trace>
  <inkml:trace contextRef="#ctx0" brushRef="#br0" timeOffset="46640.64">10672 16115 0,'0'0'0,"0"0"0,25-2 0,0 0 0,0 2 0,-1 0 16,1 1-16,-3 1 0,-22-2 15,16 3-15,-2-1 0,2 1 16,-3 0-16,1-1 0,-12-1 0,11 3 16,4 1-16,-1 2 0,-1 1 15,-2-1-15,-2 1 0,-1 0 16,-3-1-16,-1 1 0,-2-3 15,-1 1-15,0-1 0,0 19 16,-4-16-16,-4 8 0,-13 16 16,-13-3-16,4-8 0,3-8 15,4-5-15,-1 0 0,-1-1 0,1-2 16,3-1-16,-2-1 0,3-1 16,5-1-16,1 0 0,0-1 15,2 0-15,3 2 0,1-2 16,1 0-16,0 0 0,0 0 15,0 0-15,4 0 0,0 0 16,-11 0-16,5 1 0,16 0 16,4 0-16,-9 0 0,1-1 15,-4 1-15,7 0 0,21 5 16,29 12-16,-9 0 0,-17-4 0,-6 0 16,-3-3-16,-2 2 0,-2-4 15,-1 0-15,-3 2 0,1 0 16,-3 1-16,-3-2 0,-2-2 15,-2 0-15,-3-1 0,0 0 16,-1-1-16,-2-2 0,0-1 16,0 0-16,-1-1 0,1 0 0,-1 1 15,-1 3-15,-3 7 0,-32 18 16,-32-1-16,16-15 0,16-8 16,5-1-16,2-2 0,-1 1 15,1-1-15,0 1 0,1 0 16,4-1-16,1-2 0,3 1 15,3-1-15,4-1 0,2 0 16,3 0-16,1-1 0,3 1 0,4-1 16,0 0-16,-13 1 15,-2-2-15,17-1 0,3 1 0,-1 0 16,1-1-16,-2 1 0,1 1 16,0-1-16,0-1 0,0 2 15</inkml:trace>
  <inkml:trace contextRef="#ctx1" brushRef="#br0" timeOffset="24034.01">3874 17310 0,'0'0'0,"0"0"0,0 0 0,0 0 0,0 0 0,0 0 0,0 0 0,0 0 15,0 0-15,0 0 0,0 0 16,0 0-16,0 0 0,0 0 0,0 0 15,0 0-15,0 0 0,0 0 16,0 0-16,0 0 0,0 0 16,0 0-16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8T14:20:07.81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16043 7359 0,'0'0'0,"0"0"0,0 0 0,12 2 0,1-2 0,-3-2 0,1-1 16,3-2-16,1-5 0,4-2 15,-4 1-15,6-4 0,3-4 16,4-3-16,3-4 0,5-4 15,4-6-15,5-3 0,1-3 16,3-2-16,3-4 0,0-1 16,2-2-16,1-3 0,2-1 0,2-6 15,4-3-15,3-3 0,0-2 16,3-2-16,2-3 0,4-1 16,0-1-16,3 0 0,-1 0 15,1 3-15,-2 1 0,2 3 16,-2 1-16,-1 5 0,-3 2 15,-4 4-15,-3 4 0,-5 4 16,-4 3-16,-5 3 0,-6 5 0,-6 5 16,-7 6-16,20-19 0,-25 21 15,-7 6-15,-6 3 0,-3 3 16,-4 3-16,-3 3 0,-1 2 16,-1 1-16,0 2 0,-1-1 15,0 2-15,1-2 0,-2 3 16,1-3-16,-3-4 0,-9 12 0,4-1 15,-2 0-15,1 0 0,0 0 16,0 1-16,4-3 0,-1 0 16,1 0-16,0 1 0,-8 3 15</inkml:trace>
  <inkml:trace contextRef="#ctx0" brushRef="#br0" timeOffset="4133.22">16422 9045 0,'0'0'0,"0"0"0,0 0 0,5-1 0,16-5 0,-12 3 0,3-3 0,2-3 16,4-5-16,-1 0 0,4-6 16,6-5-16,5-6 0,6-6 15,6-4-15,4-5 0,5-4 16,4-4-16,5-4 0,3-3 15,4-2-15,2-3 0,3 0 16,2 0-16,3 0 0,0 0 16,2 2-16,0 1 0,-2 0 0,0 4 15,-3 1-15,-2 2 0,-3 2 16,-3 3-16,-3 3 0,-3 4 16,-5 3-16,-4 2 0,-7 5 15,-7 4-15,-6 5 0,10-9 16,-18 14-16,-8 5 0,-3 4 15,-7 2-15,-3 5 0,-2 2 16,1-3-16,-3 5 0,5-8 16,-5 8-16,0 0 0,0 0 0,3-4 15,-2-7-15,-1 11 0,0 0 16</inkml:trace>
  <inkml:trace contextRef="#ctx0" brushRef="#br0" timeOffset="6432.48">14740 11487 0,'0'0'0,"0"0"0,0 0 0,0 0 0,0 0 0,2-3 16,2 0-16,14-10 0,-9 9 16,0 0-16,4 0 0,3 1 15,5-1-15,-3 2 0,5-1 16,5 1-16,3-1 0,3 0 0,2 2 15,2 0-15,2 0 0,0 2 16,-39-1-16,38 1 0,7 1 16,-3 2-16,-4-2 0,-2 1 15,-5 0-15,-5-1 0,-5 1 16,6-1-16,-15 0 0,-2-1 16,32 4-16,-43-5 0,0 0 0,0 0 15,0 0-15,0 0 0,0 0 16</inkml:trace>
  <inkml:trace contextRef="#ctx0" brushRef="#br0" timeOffset="7089.53">14779 11436 0,'0'0'0,"0"0"0,0 0 0,0 0 0,0 0 16,0 0-16,1 5 0,5 23 15,-4-22-15,-1 2 0,0 1 16,-1 2-16,0 1 0,0 2 16,-1-1-16,0 0 0,0 0 0,-2-1 15,-2 1-15,1-1 0,0 0 16,1-1-16,-1-1 0,2-2 15,2-2-15,2-1 0,3 0 16,0-1-16,2-2 0,4-1 16,3-2-16,-14 1 0,10-2 15,2 0-15,17-2 0,7-1 0,-5 2 16,1-1-16,2 2 0,-1 0 16,-1 2-16,4 3 0,1 1 15,-1 2-15,1 2 0,0 3 16,-1 1-16,0 3 0,-2 0 15,1 3-15,-1 1 0,-1 5 16,-2 1-16,-4 3 0,-2-1 16,-3 0-16,-4-1 0,-4 0 15,-5 0-15,-3-1 0,-2-3 0,-5-7 16,-3 6-16,-4 0 0,-6 0 16,-5-4-16,-3-2 0,-4-3 15,-5-3-15,-4-2 0,-3-2 16,-2-2-16,-3 0 0,-2-3 15,-1-3-15,-1 0 0,0-2 16,0-1-16,1-1 0,3 0 16,3 0-16,3-1 0,3 1 0,6-1 15,4 0-15,6 0 0,8 0 16,3 1-16,4 1 0,0 3 16,1-8-16,1 0 0,1 0 15,3 1-15,-2 5 0,2 1 16,0 0-16,-1 0 0,5-4 15</inkml:trace>
  <inkml:trace contextRef="#ctx0" brushRef="#br0" timeOffset="7463.52">16224 11017 0,'0'0'0,"0"0"0,-1 14 0,0 2 0,-2 2 0,-2 4 16,1-1-16,-2 2 0,-2 6 16,-1 4-16,-4 6 0,-1 5 15,-3 6-15,0 2 0,-2 5 16,-3 2-16,1 3 0,-1 0 15,-2 2-15,1-3 0,0 0 0,1-1 16,1-4-16,3-3 0,0-5 16,5-4-16,0-4 0,4-4 15,2-3-15,7-32 0,-11 81 16,12-54-16,4-8 0,-1-7 16,0-6-16,0 1 0,-2-5 15,2 1-15,-4-3 0,5 5 16,-5-6-16,1 0 0,2 4 0,-3-4 15,0 0-15</inkml:trace>
  <inkml:trace contextRef="#ctx0" brushRef="#br0" timeOffset="8195.25">16363 11709 0,'0'0'0,"0"0"0,15-13 15,1 0-15,4-1 0,4 2 16,-4 2-16,4 0 0,1 1 16,3-2-16,0 1 0,2-1 15,0 2-15,-1 0 0,0 1 16,-1 2-16,-24 4 0,24-3 0,5 0 15,0 1-15,0 2 0,-3 0 16,0 4-16,0 1 0,0 3 16,-3 1-16,-3 3 0,-1 3 15,28 43-15,-35-21 0,-8-7 16,-5 0-16,-4-1 0,-6 6 16,-5 3-16,-5-2 0,-3 0 15,-5-1-15,-2-2 0,-4-2 0,-4-1 16,-4-1-16,-4-2 0,1-3 15,-1-2-15,-3-1 0,2-2 16,-16 4-16,13-6 0,4-4 16,2 0-16,2-4 0,4-1 15,3-3-15,4-3 0,3-2 16,3-2-16,1-3 0,3-4 16,4-1-16,5-3 0,2-1 0,5-1 15,1 0-15,5-12 0,11-27 16,-3 30-16,4 2 0,1 0 15,3 4-15,1 2 0,1 4 16,2 3-16,2 4 0,-11 3 16,9 3-16,5 3 0,10 4 15,1 4-15,0 3 0,2 4 16,2 2-16,-3 0 0,-1-2 16,0-2-16,-2-2 0,-2 2 0,-1 1 15,-1 0-15,-2-2 0,0 0 16,1-1-16,-4-1 0,1-1 15,-2-3-15,0-1 0,-1-1 16,-1 0-16,-3-2 0,-5-1 16,-1 1-16,-2 0 0,-2-1 15,-6-1-15,-2 0 0,-1 0 0,4-1 16,-6 1-16,3-1 0,-5-1 16,8 3-16,-8-3 0,0 0 15,0 0-15,0 0 0,0 0 16</inkml:trace>
  <inkml:trace contextRef="#ctx0" brushRef="#br0" timeOffset="9922.61">16413 14807 0,'0'0'0,"0"0"0,24-3 0,3-3 0,-1 3 0,-26 3 16,22-2-16,1-1 0,3 1 15,2 0-15,-27 2 0,30-2 16,11 1-16,7 0 0,3 2 16,3 0-16,4 1 0,2 0 15,1 1-15,1 0 0,2 1 0,0 0 16,-1 1-16,0-1 0,0 1 16,-1 0-16,-3 1 0,-2 0 15,132 17-15,-125-14 0,-18-3 16,-4-1-16,-8-1 0,-5 0 15,-7-2-15,-6 0 0,-9-1 16,0-1-16,-7 0 0,6 0 16,0-1-16,2-1 0,-4-3 0,0-13 15,-8 10-15,-1 0 0,1 4 16,0 0-16,1 1 0,-1-1 16,0 1-16</inkml:trace>
  <inkml:trace contextRef="#ctx0" brushRef="#br0" timeOffset="10265.57">17729 14618 0,'0'0'0,"0"0"0,0 0 0,35 6 0,-1 1 16,-7 0-16,1 0 16,0 3-16,1 1 0,1 1 0,-1 2 15,2 1-15,0 1 0,0 0 16,1 2-16,-4 0 0,1 1 15,-26-17-15,24 17 0,2 2 16,-2-2-16,-3 1 0,-3-1 16,-3 0-16,-3-1 0,-3-2 0,-4 0 15,-4-4-15,-8 31 0,-15-11 16,-10-3-16,-2-3 0,0-4 16,-1-2-16,0-1 0,-3 1 15,-4 0-15,4-1 0,3 0 16,5 0-16,6-3 0,3-2 15,7-3-15,-1-2 0,9-6 0,-2 2 16,5-5-16,0 0 0,0 0 16,0 0-16,0 0 0,0 0 15,0 0-15</inkml:trace>
  <inkml:trace contextRef="#ctx0" brushRef="#br0" timeOffset="10940.51">18772 14598 0,'0'0'0,"0"0"0,16-29 0,1 2 0,2 1 0,0 7 0,4 0 16,1 1-16,4 1 0,4 1 0,5 0 15,2 1-15,3 2 0,3 1 16,1 4-16,1 0 0,-1 3 16,-1 2-16,-1 2 0,-41 1 15,42 2-15,3 4 0,1 4 16,-3 2-16,-2 5 0,-3 2 16,-4 3-16,-2 4 0,54 88 15,-67-62-15,-12-9 0,-5-3 0,-5 3 16,-7 2-16,-6-1 0,-8 1 15,-6-4-15,-2-3 0,-5-1 16,-4 0-16,-5 1 0,-4-4 16,-3-2-16,1-5 0,-3-2 15,1-4-15,-1-1 0,0-4 16,2-3-16,-19-1 0,18-6 16,3-3-16,4-2 0,1-4 15,5-1-15,3-4 0,4-1 16,5-2-16,3-1 0,5-3 0,4-1 15,5-2-15,3 2 0,4-1 16,2 3-16,8-15 0,10-4 16,5 6-16,2 4 0,3 4 15,2 4-15,4 5 0,2 4 16,3 5-16,4 3 0,3 5 16,2 4-16,0 4 0,4 5 0,-3 1 15,1 5-15,3 5 16,0 3-16,1 2 0,-2 4 0,2 2 15,-2 1-15,-3-1 0,-1-2 16,-7-3-16,-3-2 16,-2-1-16,-7-5 0,7 6 0,-9-9 15,-6-1-15,-2-1 0,-4-5 16,-1-2-16,-2-5 0,3 4 0,-10-11 16,0-1-16,-3-2 0,3 2 15,-5-4-15,3 3 0,-3-3 16,0 0-16,0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8T14:26:38.078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22878 3189 0,'0'0'0,"0"0"0,-4-1 0,-7 4 0,2 2 0,-2 0 0,-6 1 0,-2 3 0,0-2 0,-3 1 15,-4 4-15,-4 1 0,-5 5 16,-4 4-16,-4 10 0,-4 6 15,1 5-15,1 4 0,3 5 16,5 3-16,6 4 0,9 1 16,8-2-16,10-3 0,8 1 15,10 1-15,9-1 0,8-3 0,7-6 16,9-5-16,7-6 0,6-6 16,3-8-16,2-7 0,-1-6 15,-2-6-15,1-6 0,0-5 16,0-7-16,-3-6 0,-2-5 15,-4-8-15,-4-3 0,-5-5 16,-4-4-16,-5-4 0,-7-3 16,-7-1-16,-6 1 0,-7-2 0,-15-108 15,-11 101-15,-5 2 0,-8 2 16,-13-1-16,0 12 0,-8 7 16,17 32-16,0 2 0,-86-16 15,63 14-15,6 4 0,3 5 16,8 4-16,8 5 0,9 3 15,8 3-15,10 3 0,7 1 16,7 0-16,1-2 0,0-3 16,2-4-16,-3-1 0,-1-4 0,-2-2 15,-6-4-15,0 0 0,0 0 16</inkml:trace>
  <inkml:trace contextRef="#ctx0" brushRef="#br0" timeOffset="190.59">23833 3735 0,'0'0'0,"0"0"0,0 0 0,0 0 0,4 3 0,13 10 0,-12-7 0,-1 1 15,-4-7-15,7 13 0,-7-13 16,6 7-16,-6-7 0,0 0 16,0 0-16,0 0 0,0 0 15,0 0-15,0 0 0,0 0 16,0 0-16</inkml:trace>
  <inkml:trace contextRef="#ctx0" brushRef="#br0" timeOffset="578.66">24058 3095 0,'0'0'0,"38"-10"0,5-2 0,-3 2 0,8-1 15,2 0-15,2 1 0,5 1 16,0 3-16,3-1 0,1 0 16,1 1-16,-1-1 0,1 1 0,0-2 15,-1 0-15,-7 1 0,-5 1 16,-6 1-16,-43 5 0,39-3 16,-8 1-16,-6 1 0,-2 1 15,-20 1-15,17 1 0,-1 5 16,-7 4-16,-6 60 0,-30 0 15,0-16-15,-2-4 0,0 3 0,-4 4 16,0 6-16,-1 4 0,2 0 16,2 1-16,2-1 0,3-2 15,3-2-15,4-5 0,3-3 16,2-3-16,0-4 0,2 6 16,1-4-16,3-20 0,2-9 15,1-12-15,0-3 0,1-7 0,0 0 16,0 0-16,0 0 0,0 0 15</inkml:trace>
  <inkml:trace contextRef="#ctx0" brushRef="#br0" timeOffset="2731.51">21954 4614 0,'0'0'0,"0"0"0,0 0 0,8-7 0,1-2 15,5-3-15,5-5 0,1 0 16,7-6-16,8-8 0,10-8 16,6-8-16,11-6 0,9-8 0,8-5 15,9-5-15,8-5 0,10-5 16,6-5-16,8-2 0,6-2 15,5-2-15,5-1 0,3 1 16,1 0-16,-1 5 0,1 1 16,-5 4-16,-3 4 0,-6 2 15,-5 5-15,-9 5 0,-7 7 16,-11 6-16,-9 9 0,-12 5 16,-9 4-16,-13 6 0,-51 29 0,37-23 15,9-7-15,-46 30 0,0 0 16,0 0-16,0 0 0,0 0 15,0 0-15,0 0 0,0 0 16,0 0-16,0 0 0,0 0 16,0 0-16,0 0 0</inkml:trace>
  <inkml:trace contextRef="#ctx0" brushRef="#br0" timeOffset="4077.17">25358 8972 0,'0'0'0,"0"0"0,-16 16 0,-2 1 0,1 0 0,-2 3 0,5-4 0,-3 2 0,2 0 16,-2 2-16,2-1 0,-2 1 15,2 1-15,-1 1 0,1 1 16,-1 2-16,13-20 0,-14 22 16,-2 7-16,0 1 0,1 3 15,0 1-15,0 4 0,3 0 16,0 2-16,3 2 0,2 0 16,0 0-16,0 126 0,12-97 15,2-17-15,3-3 0,1 1 0,3 0 16,3-5-16,2 0 0,4 0 15,1 0-15,4-1 0,0-2 16,1-4-16,2-2 0,0-1 16,-1-5-16,0-2 0,20 20 15,-15-19-15,-2-5 0,1 0 16,1-4-16,0 0 0,-2-4 16,3 4-16,-10-10 0,-6-3 0,-5-5 15,-6-5-15,-4-2 0,-2-2 16,0 0-16,0 0 0,0 0 15</inkml:trace>
  <inkml:trace contextRef="#ctx0" brushRef="#br0" timeOffset="5067.05">28081 8974 0,'0'0'0,"0"0"0,0 0 0,4 1 0,0 1 0,12 6 0,-9-4 0,-1-1 0,-6-3 15,14 9-15,-4-3 0,0 0 16,-1 1-16,0 1 0,1 1 15,1-2-15,2 4 0,-1 0 16,-12-11-16,8 8 0,2-1 16,-1 1-16,0-1 0,2 2 0,-7-6 15,7 7-15,3 3 0,0 2 16,2 2-16,-2 2 0,-2-1 16,1 1-16,24 47 0,-20-29 15,-6-8-15,-4-2 0,0 0 16,2 2-16,-2 0 0,-2 1 15,-2-1-15,0 4 0,-1-1 0,0 0 16,0-1-16,-1 4 0,-1 4 16,0-1-16,0 2 0,-1 0 15,-1-1-15,1 1 0,-1-1 16,1 1-16,-1 0 0,0 1 16,-1-3-16,-2 1 0,-2 3 15,-4-2-15,-1 1 0,-4 1 16,-1-3-16,-3 0 0,-1 0 15,-2-1-15,-2-3 0,-1 2 0,-1-4 16,1-1-16,1-3 0,-2 1 16,0-3-16,0 0 0,1-1 15,1-1-15,2 1 0,0 0 16,-4 4-16,9-9 0,5-3 16,4-7-16,4-4 0,2-5 15,1 1-15,2-3 0,0 0 0,0 0 16</inkml:trace>
  <inkml:trace contextRef="#ctx0" brushRef="#br0" timeOffset="20562.62">26956 7558 0,'0'0'0,"0"0"0,-14-2 0,-1-3 0,0 1 0,-2 2 0,-2-2 0,-3 3 16,22 1-16,-17 0 0,-1 1 16,-4 1-16,-2 1 0,20-2 15,-23 4-15,-7 3 0,-3 3 16,-1 2-16,0 2 0,-1 3 0,2 1 16,-1 2-16,1 2 0,0 1 15,3 5-15,1 1 0,3 0 16,1 4-16,4 0 0,-48 107 15,56-86-15,7-12 0,5-3 16,5 2-16,3 0 0,4-2 16,4-1-16,3 1 0,3-1 15,3 0-15,5-1 0,3-2 16,4-1-16,4-2 0,1-6 16,1-3-16,2-2 0,3-2 0,0-2 15,25 1-15,-15-6 0,0-5 16,0-3-16,2-5 0,3-4 15,0-4-15,-2-5 0,-5-2 16,0-4-16,-1-3 0,-2-4 16,0-4-16,-2-3 0,-3-4 15,-6-1-15,-3-1 0,-3-4 16,-2-1-16,-3-3 0,-5 0 16,-3-1-16,-4 0 0,3-34 0,-11 26 15,-4 1-15,-6-3 0,-3 3 16,-4 2-16,-5 3 0,-4 2 15,-3 1-15,-2 8 0,-1 1 16,-4 2-16,-1 4 0,-1 3 16,-17-7-16,5 10 0,5 9 15,0 4-15,1 6 0,1 3 0,3 4 16,6 2-16,4 1 0,7 1 16,3 0-16,14-4 0,0 0 15,0 0-15,0 0 0,0 0 16,0 0-16</inkml:trace>
  <inkml:trace contextRef="#ctx0" brushRef="#br0" timeOffset="23249.4">21414 8626 0,'0'0'0,"0"0"0,-4-2 0,-7-8 0,3 2 0,1-1 0,0 0 15,1-2-15,1-2 0,2 0 16,1-2-16,0-2 0,-1-2 16,3 19-16,-1-13 0,1-3 15,-1-1-15,1 0 0,0 17 0,1-20 16,0-10-16,3-7 0,0 0 16,1-2-16,1-2 0,1-2 15,2-1-15,0-1 0,1-2 16,1 0-16,39-144 0,-35 142 15,0-3-15,1 1 0,-1-2 16,3-2-16,0-2 0,4-3 16,1-1-16,2 0 0,1 0 15,2-3-15,2 1 0,2 0 0,1 0 16,3-1-16,0 0 0,1 0 16,3 0-16,2 1 0,0 0 15,3 0-15,4 0 0,1 0 16,1 1-16,1 1 0,0 1 15,1 2-15,2-1 0,0 0 16,2 2-16,2 1 0,0-1 16,1 2-16,1 2 0,2 1 0,0 1 15,3 2-15,0 1 0,0 2 16,1 2-16,1 3 0,-1 2 16,1 3-16,2 4 0,1 1 15,2 2-15,0 2 0,2-1 16,0 2-16,1 0 0,-2 2 15,1 2-15,0 2 0,-1 3 16,3 3-16,-3 2 0,2 2 0,-2 3 16,-1 2-16,-1 2 0,-1 2 15,0 2-15,2 3 0,-1 2 16,-2 1-16,0 2 0,-3 1 16,-2 2-16,-2 2 0,-3 0 15,-1 4-15,-3 2 0,-3 3 16,-1 1-16,-2 2 0,-2 4 15,-1 2-15,-3 2 0,0 1 16,-4 2-16,-1 2 0,-2 0 16,0 1-16,-4 1 0,-1-1 15,-1 2-15,-1-1 0,-4 1 16,0-2-16,-1 1 0,-2-1 0,0 1 16,-2 0-16,0-1 0,35 75 15,-32-65-15,-5-7 0,-2-1 16,-2-3-16,-3-6 0,-3-5 15,0 0-15,5 9 0,-1 1 16,1-1-16,-3 1 0,1-2 0,-1-1 16,-1-3-16,-1-3 0,0-3 15,-3-2-15,0-5 0,-3-3 16,0-4-16,-1-2 0,0-3 16,-1-1-16,-1-1 0,1-2 15,0 1-15,-1-1 0,0-1 16,1 1-16,-1-3 0,1 7 15,-5 10-15,4-17 0,-1 1 0,-12 0 16,0-3-16,2-2 0,6 2 16,1 0-16,-1-1 0,3 2 15,-7-3-15,-15-10 0,-7-9 16,6 1-16,3 4 0,0 0 16,-3 2-16,1 2 0,0-1 15,1 1-15,1-2 0,1 0 0,2 1 16,1 1-16,-1 2 0,-2-1 15,2 0-15,1 1 0,4 2 16,1 2-16,5 2 0,1 0 16,1 3-16,2-1 0,0 1 15,1 1-15,1 0 0,0 0 16,0 0-16,1 2 0,-2-2 16,-8 2-16,9 8 0,2 1 15,0-1-15,2 2 0,1-6 0,-1 1 16,0 1-16,2 3 0,7 11 15,9 11-15,-1-3 0,-1-4 16,-4-3-16,2-2 16,0 3-16,2-2 0,0 1 0,0-1 15,2 1-15,-2 1 0,2 0 16,0 1-16,-1-2 0,1-1 16,-2-2-16,1-1 0,3-2 0,-1-4 15,-2-1-15,-2-4 0,-1-2 16,-1-2-16,-3-2 0,13-5 15,6-6-15,-1-6 0,-3-2 16,0-3-16,-1-2 0,-1-3 16,0-3-16,-1-1 0,-1-2 15,-1-3-15,0-1 0,-2 0 16,-3 1-16,-2 1 0,-2 2 0,2 0 16,-3 3-16,-2 4 0,1 2 15,-3 2-15,-1 5 0,-2 4 16,-1 8-16,-2 0 0,0 1 15,0-2-15,-2 6 0,0 0 16,0 0-16,0 0 0,0 0 16,0 0-16,0 0 0,0 0 15</inkml:trace>
  <inkml:trace contextRef="#ctx0" brushRef="#br0" timeOffset="32397.32">22824 12768 0,'0'0'0,"0"0"0,-21-3 0,-1 0 0,-2 2 0,-3 2 0,27-1 0,-20 3 16,-2 1-16,-2 4 0,-2-1 0,-1 3 15,21-7-15,-23 9 0,-5 5 16,0 2-16,-1 1 0,1 3 15,1 1-15,-1 4 0,2 2 16,1 1-16,2 3 0,2 3 16,0 0-16,2 4 0,2 1 15,1 2-15,-35 134 0,45-114 16,6-12-16,3-2 0,4 4 16,3-2-16,4-2 0,4-2 0,3-2 15,2-5-15,3-1 0,3-3 16,3-3-16,1-4 0,3-5 15,3-4-15,3-3 0,3-3 16,1-5-16,1-4 0,1-4 16,5-4-16,1-3 0,1-4 15,0-6-15,-2-3 0,1-5 16,-6-2-16,1-5 0,0-5 0,-1-4 16,0-1-16,-3-5 0,-1-1 15,-2-2-15,-2-3 0,-3-1 16,-3-1-16,-4 1 0,-2-1 15,-4-1-15,-3 0 0,-5 5 16,-2-16-16,-4 14 0,-6 3 16,-3 2-16,-4 2 0,-5 2 15,-4 2-15,-4 3 0,-7-1 0,0 9 16,-3 6-16,-4 5 0,-2 5 16,12 11-16,-49-1 0,26 3 15,2 2-15,0 4 0,10 2 16,-6 2-16,3 3 0,3 2 15,3 2-15,5 2 0,3 0 16,5-1-16,-2 5 0,10-9 16,6-6-16,3-3 0,1 0 0,2-4 15,-1 2-15,2-3 0,0 0 16,0 0-16</inkml:trace>
  <inkml:trace contextRef="#ctx0" brushRef="#br0" timeOffset="32781.75">23689 13625 0,'0'0'0,"0"0"0,-2 2 0,1 3 16,-3 13-16,1-7 0,-1 3 16,-1 2-16,-10 18 0,6-14 0,4-8 15,2-5-15,3-7 0,0 0 16,0 0-16,0 0 0,0 0 16,0 0-16</inkml:trace>
  <inkml:trace contextRef="#ctx0" brushRef="#br0" timeOffset="33448.5">24542 12460 0,'0'0'0,"0"0"0,-16 0 0,0 1 0,-2 3 16,-2 4-16,0 2 0,-2 3 16,-3 3-16,-1 5 0,-4 1 15,-1 3-15,0 4 0,-1 0 16,1 2-16,1 2 0,1 1 15,3 1-15,2-1 0,2 1 0,3 2 16,2 0-16,3 1 0,12-33 16,-10 33-16,2 4 0,3 1 15,4 2-15,2 1 0,5 1 16,4-1-16,52 115 0,-29-109 16,-2-11-16,3-6 0,3-3 15,2-3-15,4-4 0,0-5 0,2-3 16,2-4-16,0-4 0,3-6 15,1-3-15,2-4 0,1-4 16,-1-4-16,0-4 0,-6-2 16,-1-4-16,-2-3 0,0-5 15,-2-3-15,-3-3 0,-3-3 16,-3 0-16,-3-3 0,-3-1 16,-3-1-16,-5 0 0,8-34 15,-14 24-15,-5 2 0,-4 2 16,-5-3-16,-5-1 0,-3 4 0,-6 0 15,-3 3-15,-3 5 0,-5 3 16,-4 3-16,-1 7 0,-3 4 16,-18-2-16,10 8 0,-3 6 15,2 4-15,-1 5 0,0 1 16,2 5-16,2 3 0,-1 4 0,2 2 16,3 3-16,4 0 0,6 1 15,6-4-15,7-2 0,3-1 16,12-8-16,0 0 0,0 0 15,0 0-15,0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8T14:22:35.66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20755 9251 0,'0'0'0,"0"0"0,0 0 0,0 0 0,0 0 0,0 0 0,-1-6 0,1 6 16,-9-31-16,9 31 0,-2-11 15,2 11-15,0-14 0,1 7 16,0-1-16,0-1 0,2 1 16,0 0-16,0-2 0,1 0 15,0-1-15,1-2 0,1-3 0,-6 16 16,3-10-16,1-1 0,-1 0 15,0-1-15,0 0 0,-2 10 16,5-12-16,3-7 0,0 0 16,1-1-16,25-47 0,-16 31 15,-5 11-15,-2 2 0,-1 2 16,5-2-16,0 1 0,1 1 16,0-1-16,3-2 0,-1 1 15,-2 0-15,0 0 0,-1-2 0,3 2 16,-1 0-16,2-1 0,1 0 15,1 0-15,0-1 0,1 0 16,1 1-16,0-1 0,2 0 16,2 0-16,0 0 0,0 2 15,0 0-15,1-2 0,-1 3 16,2 0-16,-2 0 0,2 1 16,1-1-16,1 1 0,-1 0 15,1 1-15,1 0 0,0 1 16,2 0-16,0 0 0,1 0 0,2 2 15,-1 1-15,0 0 0,1 1 16,1 2-16,1-1 0,0 4 16,1-1-16,3 2 0,-2 0 15,2-1-15,-1 1 0,2 0 16,0-1-16,0 1 0,0 1 16,0-1-16,2 2 0,-1-2 0,1 1 15,0 0-15,2 2 0,-3 1 16,-1 3-16,0 1 0,1 3 15,1-1-15,1 0 0,0-1 16,-3 0-16,-2 0 0,0 2 16,-1 0-16,2 1 0,-2 3 15,-1-1-15,0 1 0,-2 0 16,1 0-16,2 3 0,-1 0 0,-1 2 16,-1 0-16,1 1 0,-2 0 15,1 1-15,-2 0 16,0 2-16,-2 0 0,-1 0 0,-2 1 15,0 0-15,1 1 0,0 0 16,-1 2-16,-1 1 0,0 0 16,1 0-16,-1 0 0,-1 1 15,-2 0-15,2 1 0,-1 0 0,-1 1 16,0-2-16,-2 2 0,-1 0 16,-1 1-16,1 1 0,0 0 15,-2-2-15,-1 0 0,0-2 16,0 1-16,-2 2 0,1-1 15,-1 0-15,-1-1 0,-1 1 16,0-2-16,-3 1 0,1 0 16,-1 1-16,1-1 0,-2 0 15,0 2-15,0-1 0,-1-2 0,0 1 16,1 2-16,1-3 0,-3 0 16,0 0-16,0-1 0,-1 2 15,0-2-15,-1-2 0,-1 1 16,-1 1-16,1 0 0,-3-1 15,-2-3-15,0-4 0,5 8 16,7 6-16,0-1 0,-4-4 16,-1 0-16,-1-1 0,-1-1 15,-1 1-15,1 1 0,-1-1 0,-1-1 16,-2 0-16,0-3 0,-1-1 16,1 1-16,0 1 0,-1-2 15,0 0-15,0 1 0,0-2 16,0-1-16,2 3 0,1 0 15,0 1-15,-1-4 0,-3-3 16,1-1-16,0 1 0,0 0 16,-1-1-16,-1 0 0,1-1 0,-1-1 15,0 2-15,0 0 0,0-3 16,-1 1-16,1 0 0,-1-1 16,0 0-16,0 0 0,0-1 15,6 24-15,-5-15 0,-1-5 16,-1-7-16,0 0 0,0 0 15,0 0-15,0 0 0,0 0 16,0 0-16,0 0 0,0 0 0,0 0 16,0 0-16,0 2 0,0 0 15,0 0-15,0-1 0,-1 0 16,1 2-16,-1-3 0,1 1 16,-1-1-16,0 2 0,0-1 15,-1 0-15,-2-1 0,1 1 16,-1-1-16,-62-23 0,45 15 15,21 7-15,-33-16 0,29 15 16,0-1-16,2 2 0,-3-3 0,-3-1 16,-2-1-16,1 0 0,2 0 15,0 1-15,3 2 0,0-1 16,1 2-16,0-1 0,-1 0 16,2 0-16,-16-18 0,12 9 15,5 5-15,0 2 0,1 5 16,0 0-16,0 0 0,0 0 0,0 0 15,0-2-15,0 1 16,1-1-16,0 1 0,-1 1 0,1-2 16,0 1-16,0 0 0,1 1 15,-1-1-15,1 1 0,0 0 16,0 0-16,41 24 0,-31-15 16,-12-9-16,2 1 0,2 3 15,5 2-15,2 2 0,2 3 16,3 1-16,1 0 0,-5-1 15,-2-3-15,-3-1 0,0 0 0,2 2 16,2 1-16,2 2 0,-2 0 16,-2-4-16,-1-1 0,-1-1 15,-1-1-15,0-1 0,1-1 16,-3-1-16,2 1 0,2-1 16,-3 0-16,-2-2 0,3 0 15,-4 0-15,9-2 0,20-8 16,16-20-16,-14-2 0,-13 9 0,-4 2 15,-2 1-15,-2 4 0,-2 0 16,-1 1-16,0 0 0,-2 0 16,-1 0-16,-1 2 15,-2 3-15,0 2 0,-1-2 0,1-2 16,-1 2-16,-1 4 0,0 2 16,-1 0-16,1 0 0,-1 0 15,0 3-15,0-3 0,-10-34 0,7 37 16,3 1-16,0 0 0,0 0 15,0 0-15,0 0 0,0 0 16,0 0-16,0 0 0</inkml:trace>
  <inkml:trace contextRef="#ctx0" brushRef="#br0" timeOffset="8670.2">22453 3545 0,'0'0'0,"0"0"0,0 0 0,0 0 0,0 0 0,0 0 0,0 0 0,0 0 15,0 0-15,0 0 0,5-2 16,32-6-16,-30 8 0,0 1 16,3 1-16,5-2 0,2 0 0,3 0 15,-20 0-15,15-1 0,2-1 16,2-1-16,-1 1 0,-15 0 16,18-1-16,8-3 0,1 1 15,1 0-15,0-1 0,-1 2 16,0 0-16,-2 1 0,0 0 15,-3 0-15,-1 1 0,-2-1 0,-1 0 16,-4 2-16,31-3 0,-40 2 16,4 1-16,-6 0 0,0 1 15,-5 0-15,6-1 0,-1 1 16,-1-1-16,16 2 0,-13 1 16,-4 1-16,-1 1 0,-2 0 15,-1 1-15,0 2 0,0 0 16,-1 3-16,-1-4 0,0 1 15,-1 4-15,-12 28 0,-11 15 0,8-15 16,3-7-16,-1 1 0,1 3 16,-1 1-16,2-1 0,-1 1 15,0 0-15,-1-1 0,3-2 16,2-1-16,1-1 0,2 0 16,1-2-16,0-2 0,0 0 15,1-1-15,2 0 0,0-3 16,1-2-16,0 0 0,0-2 15,2 0-15,-1-3 0,0 0 16,2-3-16,0-5 0,0 3 0,0-6 16,2 0-16,-2-2 0,0 3 15,0-7-15,0 6 0,0-6 16,0 4-16,0-1 0</inkml:trace>
  <inkml:trace contextRef="#ctx0" brushRef="#br0" timeOffset="8947.57">23358 4282 0,'0'0'0,"0"0"0,0 0 0,0 0 0,0 0 0,0 0 0,0 0 16,1 4-16,7 27 0,-9-24 0,1-7 15,0 0-15,-3 21 0,3-14 16,1-2-16,2-1 0,2-2 16,8-9-16,-4 3 0,-9 4 15,0 0-15,0 0 0,0 0 16,0 0-16,0 0 0,0 0 16,0 0-16</inkml:trace>
  <inkml:trace contextRef="#ctx0" brushRef="#br0" timeOffset="9628.11">23983 3537 0,'0'0'0,"0"0"0,0 0 0,-4-3 0,-7-8 15,2 7-15,-1 3 0,-2 2 16,0 2-16,-2 3 0,1 2 16,-1 2-16,-2 5 0,1-1 15,3 0-15,1 2 0,0 2 16,1 1-16,1 2 0,-1 0 0,1 2 16,1 0-16,8-22 0,-8 23 15,-2 7-15,2 2 0,0 3 16,1-1-16,-1 1 0,-5 84 15,12-62-15,4-14 0,2-6 16,1-3-16,2 1 0,-1-1 16,1-3-16,1-2 0,3-2 15,1-1-15,1-4 0,1-2 16,1-2-16,1-2 0,3-3 0,3-3 16,-1-2-16,1-3 0,0-4 15,2 1-15,1-5 0,2-1 16,-2-3-16,2-6 0,0-2 15,-1-3-15,-1-2 0,3 0 16,-2-3-16,-2-2 0,-1-1 16,0-4-16,-2-1 0,-3-1 0,2-2 15,0-3-15,-2 1 0,-1 0 16,-2-1-16,-1 1 0,-4 0 16,1-1-16,-3 0 0,-2 3 15,-2 0-15,-2 1 0,-2 1 16,-1 3-16,-3-2 0,-6-4 15,-3 4-15,-4 2 0,-1 4 16,-2 1-16,-3 3 0,-3 2 16,-11-2-16,8 7 0,0 2 15,1 3-15,-1 2 0,1 2 0,0 2 16,2 4-16,1 1 0,2 4 16,1 3-16,1 3 0,3 1 15,2 0-15,3-2 0,3-2 16,1-1-16,8-9 0,0 0 15,0 0-15,0 0 0,0 0 16,0 0-16</inkml:trace>
  <inkml:trace contextRef="#ctx0" brushRef="#br0" timeOffset="10542.51">24277 5482 0,'0'0'0,"0"0"0,0 0 0,-4 2 0,4-2 0,0 0 0,0 0 16,3-4-16,12-24 0,-9 17 15,2-2-15,4-4 0,-2 1 16,3-6-16,6-7 0,5-8 16,7-9-16,4-6 0,4-7 15,5-5-15,2-6 0,4-3 16,2-6-16,4-3 0,4-2 0,1-4 15,1-3-15,3 1 0,2-3 16,2 0-16,0 0 0,-2 2 16,2 0-16,1 4 0,-2 2 15,-3 5-15,-3 5 0,-3 6 16,-5 6-16,-6 6 0,-4 6 16,-6 7-16,-6 8 0,-5 8 0,11-10 15,-14 18-15,-7 6 0,-2 6 16,-6 2-16,-2 4 0,-2-1 15,2 1-15,-3 0 0,-2 0 16,3 2-16,-5 0 0,4-2 16,-4 2-16,2 0 0,1-1 15,13-1-15</inkml:trace>
  <inkml:trace contextRef="#ctx0" brushRef="#br0" timeOffset="10978.61">25640 3980 0,'0'0'0,"0"0"0,-5 15 0,0 3 0,0 3 0,1 3 0,4-24 15,-4 22-15,1 4 0,-1 4 16,0 3-16,0 4 0,4-32 15,-4 36-15,0 7 0,0 4 16,1 1-16,-1-2 0,2 0 16,0-3-16,-1-1 0,3-5 15,2-1-15,0-3 0,-1-5 0,2-4 16,0 8-16,-1-17 0,0-3 16,-1-5-16,7 34 0,-8-46 15,0 0-15,0 0 0,0 0 16,0 0-16</inkml:trace>
  <inkml:trace contextRef="#ctx0" brushRef="#br0" timeOffset="11555.26">26061 3953 0,'0'0'0,"0"0"0,-4 3 0,-7 4 16,5-1-16,-1 5 0,1 1 15,1 4-15,0 3 0,0 6 16,5-25-16,-2 19 0,-2 3 0,2 3 16,1 1-16,1-24 0,0 27 15,0 9-15,1 5 0,1 1 16,2 2-16,-1-1 0,2-1 16,1 1-16,1-2 0,3-2 15,1-2-15,2-1 0,2-4 16,0-1-16,50 61 0,-33-64 15,-6-12-15,-2-5 0,0-4 16,0-2-16,-2-4 0,0-1 0,-2-4 16,8-3-16,3-8 0,-3-3 15,-4-2-15,-1-3 0,-1-3 16,-2-3-16,-1-3 0,0-4 16,-3-3-16,2-4 0,-1-1 15,1-3-15,-2 0 0,-2 0 16,-3 1-16,-2 1 0,-4 1 15,-5 0-15,-2 2 0,-6 0 16,-2 4-16,-3 2 0,-4 4 0,-2 4 16,-3 3-16,-3 3 0,-3 3 15,-2 4-15,-2 3 0,-14 2 16,10 6-16,2 4 0,1 2 16,1 2-16,3 3 0,2 1 15,5 2-15,3 1 0,3 1 16,6-1-16,4 1 0,5 0 15,1-14-15,1 8 0,0-6 0,1 4 16,8 10-16,-3-8 0,-4-4 16,2 1-16,-2-2 0,-1-1 15,0-1-15,0 1 0,0-1 16,0 1-16</inkml:trace>
  <inkml:trace contextRef="#ctx0" brushRef="#br0" timeOffset="11905.01">27554 4339 0,'0'0'0,"0"0"0,0 0 0,0 0 0,0 0 16,0 0-16,0 0 0,6 0 15,34-4-15,-26 3 0,1-1 16,6-1-16,-21 3 0,17-2 16,4-1-16,2-1 0,3 1 15,-24 3-15,25-3 0,8 0 16,3 1-16,-1 1 0,0 2 0,-3 1 15,-1 0-15,8 2 0,-16-2 16,-5 2-16,-2-2 0,-5 0 16,-5 0-16,-1-1 0,-1 0 15,15 4-15,-11-2 0</inkml:trace>
  <inkml:trace contextRef="#ctx0" brushRef="#br0" timeOffset="12108.27">27608 4700 0,'0'0'0,"0"0"0,0 0 0,18-5 0,2-1 16,1 1-16,4 0 0,-4 1 15,4 0-15,2 1 0,3-1 16,2 1-16,1 0 0,0 0 0,3 0 16,-1-1-16,-33 4 0,39-6 15,-2-1-15,-5 2 0,-4-1 16,-14 3-16,3-1 0,-6 1 15,-2 0-15,-3 2 0</inkml:trace>
  <inkml:trace contextRef="#ctx0" brushRef="#br0" timeOffset="12668.03">28966 3978 0,'0'0'0,"0"0"0,0 0 0,-3-4 0,3 4 0,-9-13 15,2 11-15,-2 4 0,-4 4 16,-4 4-16,-5 4 0,2 2 16,-2 4-16,-3 3 0,0 4 15,0 3-15,0 2 0,2 3 16,1 1-16,2 2 0,3 2 0,2 1 16,4-1-16,3 2 0,3 0 15,5-2-15,0-38 0,4 40 16,5 8-16,5-1 0,6-3 15,3-2-15,4-3 0,3-3 16,107 68-16,-84-81 0,-9-11 16,1-5-16,-2-5 0,-1-4 15,2-6-15,-1-5 0,1-5 0,-2-5 16,-2-3-16,-1-5 0,-4-3 16,-5-1-16,-1-5 0,-4-2 15,-2-2-15,-4 0 0,1-23 16,-7 12-16,-8 1 0,-5-1 15,-7-1-15,-8-2 0,-1 10 16,-6-1-16,-4 4 0,-4 3 16,-2 4-16,-19-13 0,9 17 0,0 5 15,-1 4-15,1 5 0,2 3 16,1 6-16,5 2 0,3 4 16,31 3-16,0 0 0,-9 12 15,0-1-15,-34 46 0,34-39 16,3 1-16,2 2 0,2-1 15,1-4-15,1 0 0,1-5 16,0-2-16,-1-9 0,0 0 0,0 0 16,0 0-16,0 0 0,0 0 15</inkml:trace>
  <inkml:trace contextRef="#ctx0" brushRef="#br0" timeOffset="12892.7">29895 4703 0,'0'0'0,"0"0"0,0 0 0,0 0 0,0 0 0,0 0 0,3 3 0,-3-3 16,1 2-16,-1-2 0,6 8 15,-6-8-15,0 0 0,0 0 0,0 0 16,0 0-16,0 0 0,0 0 16,0 0-16,0 0 0</inkml:trace>
  <inkml:trace contextRef="#ctx0" brushRef="#br0" timeOffset="13374.34">30028 3972 0,'0'0'0,"0"0"0,18-2 0,0 0 0,3 2 16,5 0-16,-26 0 0,19 0 15,4 1-15,3 0 0,2 1 0,-26-2 16,29 2-16,8 0 0,4 1 15,-1 0-15,1-1 0,1 1 16,-2-2-16,1 1 0,-3-1 16,0-2-16,-2 0 0,-1 0 15,-3-1-15,-1 0 0,-3-1 16,-2 0-16,-5 0 0,30-1 16,-52 3-16,19 0 0,-12 1 15,-1 0-15,-1 1 0,0 0 0,-2 1 16,0 1-16,-1 1 0,-1 0 15,-2-3-15,2 7 0,-3 11 16,-28 85-16,-8 7 0,17-52 16,6-10-16,0 0 0,1 2 15,1 4-15,-2 2 0,3-5 16,-1 1-16,2-2 0,-1-1 16,-7 18-16,4-16 0,-1-5 0,-1-3 15,-2-5-15,-4 4 0,5-14 16,2-5-16,3-6 0,5-8 15,5-8-15,-1 3 0,3-5 16,0 0-16,0 0 0</inkml:trace>
  <inkml:trace contextRef="#ctx0" brushRef="#br0" timeOffset="134298.43">22703 12994 0,'0'0'0,"0"0"0,0 0 0,22 6 0,-10-3 0,1 2 16,2 1-16,2-1 0,0 1 15,3-1-15,2-1 0,-22-4 16,14 3-16,1-3 0,0 1 16,1-1-16,-1-1 0,-11 1 15,14-3-15,8-1 0,2-4 16,-1-2-16,0 0 0,0-2 15,-2-2-15,1-1 0,-2-2 0,-2-1 16,0-1-16,39-47 0,-36 33 16,-12 10-16,-4 5 0,-5 4 15,-3 2-15,-1 6 0,-1-6 16,-7-8-16,-3 1 0,-3 5 16,-8 1-16,-5 4 0,1 5 15,-1 3-15,-9 5 0,-3 6 0,2 2 16,0 3-16,-4 9 0,9-4 15,0 3-15,2 3 0,1 1 16,19-8-16,1 0 0,-24 50 16,19-32-16,2 2 0,2-1 15,5-8-15,3 5 0,2 2 16,4-2-16,7 0 0,3-4 16,4-4-16,3-4 0,5-4 15,2-4-15,2-1 0,3-5 0,3-3 16,1-4-16,5-5 0,2-5 15,0-6-15,0-3 0,1-5 16,-5-4-16,-1-3 0,-10 5 16,-6 3-16,-6 3 0,-6 7 15,-8 7-15,0 0 0,-3 4 16,0 0-16,0 0 0</inkml:trace>
  <inkml:trace contextRef="#ctx0" brushRef="#br0" timeOffset="134638.59">23481 12554 0,'0'0'0,"0"0"0,25 14 0,-2 0 0,0 1 0,-1 3 0,-4-3 0,1 2 0,-1 1 0,1 2 0,0 0 15,1 1-15,1 0 0,-1 0 16,1 1-16,-1-2 0,0 0 16,-16-17-16,16 17 0,4 3 15,0 1-15,-1-2 0,-2-1 16,1-2-16,-2 1 0,-3-4 0,0-2 16,-4 0-16,17 13 0,-20-19 15,-5-4-15,-2-1 0,0-1 16,-1 0-16,-1-1 0,0 0 15,2 2-15,-3-3 0,1 1 16</inkml:trace>
  <inkml:trace contextRef="#ctx0" brushRef="#br0" timeOffset="134870.75">23948 12523 0,'0'0'0,"-29"37"0,0 0 0,5 0 0,-2 7 16,-2 8-16,-2 7 0,-1 7 15,-1 8-15,0 6 0,-1 2 0,1-1 16,0-3-16,4-8 0,3-10 16,25-60-16,0 0 0,-19 50 15,4-12-15,15-38 0,-1 2 16,-7 19-16,8-21 0,0 0 15</inkml:trace>
  <inkml:trace contextRef="#ctx0" brushRef="#br0" timeOffset="135540.13">24445 12435 0,'0'0'0,"0"0"0,0 0 0,6 47 0,-3-8 16,-2 4-16,-1 5 0,-2 6 0,0 7 15,-2 6-15,-1 5 0,-2 2 16,1 2-16,-1 0 0,2-3 16,0-3-16,2-7 0,-1-6 15,2-7-15,2-8 0,-1-5 16,2-5-16,-1-5 0,1-5 15,-1-18-15,1 14 0,0-2 0,-1-16 16,0 19-16,0-12 16,0-2-16,-8-15 0,-1-24 0,-3-32 15,4 4-15,3 7 0,1 1 16,1-3-16,2-3 0,0 2 16,3-2-16,1 0 0,1 2 15,0-1-15,2-6 0,1 6 16,1-1-16,4 0 0,4 0 15,5 2-15,1 2 0,3 4 0,0 4 16,0 4-16,-2 4 0,1 4 16,7-6-16,-2 11 0,-2 4 15,1 4-15,1 3 0,-1 3 16,0 4-16,1 4 0,-3 3 16,1 5-16,-1 4 0,2 6 15,-1 6-15,-4 6 0,-5 5 16,-4 3-16,-6 3 0,-5 4 15,-6 6-15,-5 4 0,-6 2 16,-1 1-16,-6 0 0,-3-4 0,-2 2 16,-6-2-16,0-1 0,-2 0 15,-3-1-15,-1-2 0,0-3 16,0-3-16,2-6 0,2-4 16,-11 2-16,11-13 0,5-6 15,4-7-15,4-4 0,2-8 16,4-8-16,6-9 0,5-8 0,5-5 15,3-10-15,0 18 0,0 5 16,0 6-16,-1 8 0,-2 9 16,0 0-16,0 1 0,0-1 15,-1 5-15</inkml:trace>
  <inkml:trace contextRef="#ctx0" brushRef="#br0" timeOffset="135852.91">25330 11493 0,'0'0'0,"0"0"0,0 0 0,-3 45 0,1-7 0,0 7 16,-2 4-16,-2 7 0,-1 9 15,-2 5-15,0 6 0,0 5 0,2 3 16,0 0-16,1 1 0,2-2 15,1-2-15,1-6 0,0-7 16,1-6-16,0-5 0,2-7 16,0-4-16,1-6 0,1-4 15,0-5-15,0-6 0,-3-25 16,11 53-16,-8-36 0,-1-11 0,-2-3 16,2 4-16,-2-7 0,0 0 15,0 0-15,0 0 0,0 0 16,0 0-16</inkml:trace>
  <inkml:trace contextRef="#ctx0" brushRef="#br0" timeOffset="136037.59">25570 12466 0,'0'0'0,"-2"45"0,4-8 15,3 4-15,2 2 0,2-2 16,0-2-16,-9-39 0,0 0 15,11 40-15,-2-6 0,-1-6 16,-1-6-16,-7-22 0,1 3 16,4 8-16,-5-11 0,0 0 0,0 0 15</inkml:trace>
  <inkml:trace contextRef="#ctx0" brushRef="#br0" timeOffset="136254.25">25691 12128 0,'0'0'0,"0"0"0,36-6 15,-14 3-15,-8 1 0,-7 1 16,-7 1-16,0 0 0,0 0 15,0 0-15,0 0 0,0 0 16</inkml:trace>
  <inkml:trace contextRef="#ctx0" brushRef="#br0" timeOffset="136733.74">26249 12166 0,'0'0'0,"0"0"0,-12 3 15,-3 0-15,1 3 0,-5 2 16,-2 3-16,2 2 0,-2 4 16,-2 4-16,-3 4 0,1 6 15,-1 2-15,1 3 0,4 3 0,3 3 16,5 0-16,3-1 0,4 0 16,4-3-16,3 1 0,-1-39 15,5 38-15,6 3 0,3-3 16,5-5-16,2-5 0,3-4 15,4-5-15,77 5 0,-49-29 16,-14-6-16,-5-5 0,-3-4 0,0-3 16,-1-5-16,-1-3 0,1-3 15,-2-5-15,-4-1 0,0-4 16,-4-3-16,-3-3 0,0 3 16,-3 1-16,3-11 0,-6 18 15,-4 10-15,-3 8 0,-2 8 16,-3 7-16,2 1 0,-1 2 15,1 3-15,-1 9 0,0 2 16,0 41-16,-3 36 0,-1-19 0,1-8 16,0 0-16,0-1 0,1-5 15,1-3-15,1-8 0,2-7 16,3 2-16,-3-18 0,-2-8 16,-1-6-16,0 0 0,-2-7 15,0 0-15,0 0 0,0 0 16,0 0-16</inkml:trace>
  <inkml:trace contextRef="#ctx0" brushRef="#br0" timeOffset="136878.34">26715 11971 0,'0'0'0,"0"0"0,13 1 0,10 0 0,-9 0 0,-6 0 0,-8-1 0,0 0 15,0 0-15,0 0 0,0 0 16,0 0-16,0 0 0</inkml:trace>
  <inkml:trace contextRef="#ctx0" brushRef="#br0" timeOffset="137197.23">27290 11471 0,'0'0'0,"0"0"0,7 83 0,-5-41 16,-2 5-16,-3 9 0,-3 12 15,-1 8-15,-3 7 0,-2 6 16,1 3-16,-1 0 0,4-1 16,0-4-16,2-7 0,2-8 15,2-12-15,2-8 0,2-9 0,-2-43 16,3 37-16,0-6 0,0-6 15,1-6-15,-4-19 0,2 13 16,1-1-16,6 1 0,2-14 16,-7-3-16,-1-2 0,1-1 15,-1 0-15,-2 3 0,1-1 16,-1-2-16,0 1 0,0 2 0</inkml:trace>
  <inkml:trace contextRef="#ctx0" brushRef="#br0" timeOffset="138163.54">27075 12286 0,'0'0'0,"0"0"0,16-8 0,1 0 16,4-1-16,4-3 0,-5 2 15,4-4-15,3-1 0,2-2 16,3-1-16,2-3 0,3 0 0,-1-2 16,1 0-16,-1 1 0,-1 1 15,-3 2-15,-3 1 0,-2 4 16,-26 13-16,22-11 0,1 1 15,-3 4-15,-3 4 0,-8 2 16,-6 1-16,7 2 0,22 50 16,-26 21-16,-7-15 0,0-5 15,-2-1-15,-1 2 0,1-1 16,-1-2-16,2-3 0,2-2 16,3-4-16,0-4 0,2-4 0,2-4 15,1-6-15,1-4 0,1-5 16,1-4-16,-2-3 0,-2-4 15,-2-2-15,1-2 0,-6 1 16,6-2-16,16-10 0,22-41 16,-15 2-16,-9 7 0,-4 1 15,0 1-15,-1-4 0,1 1 16,-1 1-16,-2 1 0,-2 4 0,-3 3 16,-1 3-16,-1 2 0,-2 5 15,0 5-15,-2 6 0,-1 2 16,1 2-16,-2 4 0,0 0 15,0 3-15,0-3 0,-1 5 16,1-6-16,-1 7 0,1-4 16,-1 2-16,0-1 0,0 3 15,0 0-15,0 0 0,0 0 0,0 0 16,0 0-16,0 0 0,5-18 16,-5 18-16,0 0 0,1 1 15,-1-1-15,0 0 0,0 0 16,0 0-16,0 0 0,0 0 15,0 0-15,0 0 0,0 0 16,0 0-16,0 0 0,0 0 0,0 0 16,0 0-16,0 0 0,0 0 15,0 0-15,0 0 0,0 0 16,0 0-16,0 0 0,1 0 16,-1 0-16,0 0 0,1 2 15,-1-2-15,1 1 0,-1-1 16,1 1-16,-1 0 0,1-1 15,-1 0-15,1 1 0,-1 0 16,1-1-16,0 0 0,0 1 16,-1-1-16,1 0 0,0 0 0,0 0 15,0-1-15,0 1 0,-1 0 16,1-1-16,0 0 0,1 1 16,-1-1-16,0 0 0,0 1 15,0-1-15,0-1 0,0 2 16,0 0-16,0-1 0,1 0 15,-1 0-15,0 0 0,0 1 16,0-1-16,0 1 0,0-2 0,0 2 16,0-1-16,0 1 0,0-1 15,1 0-15,-1 0 0,-1 1 16,1-1-16,0 1 0,0 0 16,0-2-16,0 2 0,0-1 15,1 1-15,-2-1 0,1-1 16,0 2-16,1-1 0,-2-1 15,1 2-15,0-1 0,0 0 16,-1 0-16,1 0 0,-1 0 0,1 0 16,0 0-16</inkml:trace>
  <inkml:trace contextRef="#ctx0" brushRef="#br0" timeOffset="139015.07">28077 11951 0,'0'0'0,"0"0"0,-14 0 0,0 0 0,-1 3 0,-1 1 0,-1 2 16,-2 3-16,-1 4 0,4-2 15,-1 2-15,0 0 0,2 0 16,-1 0-16,3-1 0,2-2 0,1-1 15,2-2-15,8-7 0,-4 4 16,0 1-16,6 18 0,9-26 16,5-2-16,2-4 0,5-3 15,2-2-15,-25 14 0,0 0 16,0 0-16,0 0 0,18-12 16,0 2-16,-3 0 0,-1 5 15,-14 5-15,77-36 0,-74 37 0,-4 4 16,-7 5-16,-5 6 0,0-2 15,-12 14-15,-8 5 0,0 1 16,0 2-16,-3 2 0,1 1 16,0-2-16,4-2 0,4-5 15,-4 5-15,11-11 0,6-5 16,4-4-16,5-7 0,4-8 16,-2 7-16,2-2 0,4-1 15,4-3-15,-1-3 0,-5 2 0,5-3 16,42-21-16,26-20 0,-31 17 15,-8 6-15,-2 2 0,-6 1 16,-3 3-16,-4 2 0,-5 4 16,-5 2-16,-10 7 0,9-5 15,-5 4-15,-1 1 0,-4 6 16,-2-2-16,-2 4 0,-30 34 16,-13 12-16,16-18 0,5-5 0,2-2 15,2 0-15,1-3 0,3-3 16,5-3-16,3-4 0,3-4 15,6-6-15,1-3 0,0 2 16,0 1-16,2 1 0,2-4 16,1 1-16,-3-3 0,5 2 15,5 1-15,8 0 0,3 0 16,0 3-16,-2 2 0,-6 4 0,-2 4 16,-6 5-16,-4 5 0,-4 14 15,-3-8-15,0-11 0,2-8 16,0-3-16,2-7 0,-1 1 15,1-1-15,0 1 0,1-4 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8T14:24:24.94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5735 8898 0,'0'0'0,"0"0"0,0 0 0,12-2 0,-12 2 15,19-4-15,-19 4 0,0 0 16,34-9-16,-16 5 0,1 0 15,0 1-15,1 0 0,0-1 0,-20 4 16,12-2-16,-1 0 0,1 1 16,1 1-16,0-2 0,-12 2 15,13-1-15,6 0 0,2-1 16,5 0-16,1 0 0,0 0 16,0 0-16,-1 0 0,2 1 15,69-2-15,-43 1 0,-16-1 16,-4-2-16,0 0 0,-1 2 15,0 0-15,-2 1 0,-2 1 0,1 0 16,1 1-16,1 1 0,1 0 16,-1 0-16,-2 0 0,1 1 15,0 1-15,1-1 0,1 2 16,1-1-16,0 1 0,2-1 16,2 1-16,-2 1 0,0-1 15,0 0-15,3-1 0,-1 1 16,-2 1-16,-1-3 0,1 1 15,1-1-15,0 1 0,-1 0 0,0 0 16,2 2-16,0 0 0,0 0 16,-1-1-16,1-2 0,0-1 15,0-1-15,3 1 0,-1 1 16,1-2-16,3 0 0,-2-2 16,-1 2-16,2 0 0,0 0 15,-1 2-15,-3-2 0,0 0 0,1-2 16,-1 1-16,0 1 0,0 1 15,-3-1-15,1 2 0,2 1 16,1 1-16,-2 1 0,-1 0 16,0 1-16,2 0 0,-2 0 15,-2 2-15,-1-1 0,0 0 16,-1 0-16,-2 1 0,0 2 16,0-1-16,-3 0 0,0-1 15,0 1-15,-1 0 0,0 0 0,0 1 16,-1-1-16,-1-1 0,-2-1 15,-2 1-15,1-2 0,-2 0 16,-3-2-16,-2 1 0,-1 0 16,-3-1-16,-3-2 0,-2 1 15,-2-1-15,0-1 0,-2 0 16,0 0-16,0 1 0,-1-2 0,2 2 16,-4-2-16,3 1 0,14 5 15,-17-6-15,0 0 0,0 0 16,0 0-16,0 0 0,0 0 15,0 0-15,0 0 0,0 0 16,0 0-16,0 0 0,0 0 16,0 0-16,0 0 0,0 0 15,0 0-15,0 0 0</inkml:trace>
  <inkml:trace contextRef="#ctx0" brushRef="#br0" timeOffset="36220.01">16834 5760 0,'0'0'0,"0"0"0,0 0 0,6 32 16,0 0-16,-1-6 0,0 3 0,-1 5 15,2 2-15,-3 3 0,0 1 16,-1 3-16,0 1 0,-2 0 16,0 0-16,0-1 0,-1-40 15,1 46-15,-1-4 0,0-6 16,0-5-16,0-16 0,0 1 15,1-4-15,-1-5 0,1-2 0</inkml:trace>
  <inkml:trace contextRef="#ctx0" brushRef="#br0" timeOffset="36396.87">16734 5496 0,'0'0'0,"0"0"0,22 18 0,-10-8 16,-3-3-16,-9-7 0,0 0 15,0 0-15,0 0 0,0 0 16,0 0-16,0 0 0</inkml:trace>
  <inkml:trace contextRef="#ctx0" brushRef="#br0" timeOffset="37033.98">17234 5986 0,'0'0'0,"0"0"0,8 39 0,0-1 16,-8-38-16,4 27 0,0-1 15,-3-2-15,0-3 0,0-1 0,-1-17 16,-1 13-16,1 1 0,-1-5 15,0-3-15,-19 21 0,15-39 16,0-5-16,1-6 0,5 0 16,-1 20-16,1-27 0,8-90 15,-6 76-15,0-3 0,1 0 16,1 10-16,1 0 0,2 1 16,6-13-16,-3 13 0,2 7 15,-2 5-15,2 8 0,-2 3 0,-4 7 16,-3 2-16,4 0 0,-6 1 15,9 3-15,28 37 0,-8 21 16,-16-17-16,-7-3 0,-2-1 16,-3 0-16,-2-1 0,-1-1 15,0-2-15,0-4 0,-1-3 16,-1-3-16,0-5 0,-1-6 16,1-6-16,1-3 0,1-6 0,-3 10 15,2-5-15,-3-2 0,-6-33 16,9 12-16,1-4 0,1-6 15,1 8-15,4-18 0,1-8 16,1-1-16,4-1 0,0 1 16,1 4-16,1 4 0,0 4 15,-1 8-15,-1 5 0,-1 8 16,1 4-16,-3 6 0,-8 4 16,9-1-16,0 4 0,19 27 0,-6 21 15,-8-3-15,-5-2 0,-2 3 16,-2 0-16,-2 2 0,1 1 15,-1 1-15,0-3 0,-1-1 16,3-2-16,0-4 0,1-2 16,0-6-16,-1-5 0,5 5 15,-6-19-15,-1-7 0,-2-2 0,0-2 16,-2-5-16,0 0 0,0 0 16,0 0-16,0 0 0</inkml:trace>
  <inkml:trace contextRef="#ctx0" brushRef="#br0" timeOffset="37575.07">17985 5756 0,'0'0'0,"0"0"0,0 0 0,7 28 0,0 3 0,0-5 0,-2 4 0,-1 4 16,-1 6-16,-1 4 0,0 5 16,0 2-16,0 3 0,-1 3 15,1 0-15,-1 0 0,0-1 16,2-2-16,-2-2 0,1-5 15,-2-40-15,2 36 0,0 2 16,0-6-16,-1-5 0,0-7 16,0-6-16,-1-9 0,-1-4 15,-3 8-15,-3-20 0,6 3 0,-3-5 16,-14-35-16,-17-66 0,19 41 16,5 11-16,0-4 0,3 2 15,3-2-15,1-25 0,2 14 16,3 0-16,0 36 15,4-65-15,-1 36 0,2 2 0,5 3 16,2 5-16,3 6 0,0 6 16,0 12-16,3 0 0,2 6 15,1 5-15,0 6 0,0 5 0,-2 5 16,-1 5-16,9 8 0,-1 7 16,-4 4-16,-4 4 0,-6 2 15,-3 2-15,-4 1 0,-4 0 16,-3 1-16,-6 4 0,-2-2 15,-3-1-15,-5 0 0,-2-1 16,0-5-16,-3-2 0,-1-1 16,1-5-16,-2-3 0,0-2 0,1-4 15,2-4-15,1-3 0,-15-8 16,19-5-16,5-1 0,4-3 16,2 2-16,2 0 0,2 4 15,1 1-15,0 7 0,0 0 16,0 0-16</inkml:trace>
  <inkml:trace contextRef="#ctx0" brushRef="#br0" timeOffset="37816.35">18495 4949 0,'0'0'0,"0"0"0,0 0 0,13 33 0,-2-4 0,1 3 0,-3 5 0,-1 5 15,0 4-15,-3 4 0,0 6 0,-2 2 16,1 3-16,0 2 0,-1 1 16,1-2-16,-1 0 0,-1-2 15,-1-1-15,-1-2 0,-1-5 16,1-4-16,0-4 0,1-36 16,1 40-16,1-7 0,0-6 15,0-6-15,-1-13 0,6 18 16,-6-27-16,-2-7 0,0 0 0</inkml:trace>
  <inkml:trace contextRef="#ctx0" brushRef="#br0" timeOffset="38011.04">18884 5658 0,'0'0'0,"0"0"0,2 27 0,0 3 0,0 1 15,-1-6-15,-1 3 0,-1 4 0,-1 2 16,-1 1-16,0 3 0,0-1 15,-2 8-15,1-5 0,-1-3 16,0-5-16,2-6 0,1-11 16,1-4-16,1-11 0,0 0 15,-1 4-15</inkml:trace>
  <inkml:trace contextRef="#ctx0" brushRef="#br0" timeOffset="38155.8">19007 5372 0,'0'0'0,"0"0"0,0 0 0,2 2 16,5 5-16,-2 0 0,-2 3 16,-3-10-16,7 22 0,-4-8 15,-1-6-15,-2-8 0,0 0 16,0 0-16,0 0 0,0 0 16,0 0-16,0 0 0</inkml:trace>
  <inkml:trace contextRef="#ctx0" brushRef="#br0" timeOffset="38620.48">19499 5439 0,'0'0'0,"0"0"0,0 0 0,-6 32 0,1 2 16,-1-5-16,-2 2 0,-1 2 16,0 3-16,-1 1 0,2 0 0,2-1 15,1-1-15,2-2 0,2-2 16,1-2-16,0-24 0,1 22 15,3 3-15,2-3 0,3-4 16,3-7-16,2-3 0,0-5 16,-1-5-16,2-2 0,7-5 15,15-13-15,-4-6 0,65-86 16,-63 57-16,-10 9 0,-2-2 16,-2 2-16,-2 1 0,1-7 0,-5 10 15,-4 6-15,-4 7 0,0 7 16,-7 19-16,5-15 0,-4 11 15,1 2-15,-1 3 0,-1 9 16,0-2-16,-1 17 0,-4 57 16,2-11-16,2-18 0,2-4 15,0-1-15,2-1 0,2-1 16,0-2-16,2-3 0,1-5 16,0-4-16,-1-5 0,1-4 0,2-8 15,-1-5-15,-2-5 0,-1-3 16,2 1-16,4-2 0,-2-1 15,1-3-15,-6 2 0,-1-1 16,-1 0-16,4-4 0,-2 1 16</inkml:trace>
  <inkml:trace contextRef="#ctx0" brushRef="#br0" timeOffset="38760.75">20008 5084 0,'0'0'0,"0"0"0,0 0 0,4 2 0,0 1 0,-4-3 0,13 9 0,-5-4 0,-8-5 16,0 0-16,0 0 0,0 0 0,0 0 16,0 0-16,0 0 0,0 0 15</inkml:trace>
  <inkml:trace contextRef="#ctx0" brushRef="#br0" timeOffset="39032.05">20571 4664 0,'0'0'0,"0"0"0,1 44 0,0-6 0,0 3 15,1 4-15,-2 5 0,0 4 16,0 7-16,-1 5 0,0 3 16,0 4-16,0 1 0,1 0 15,0-2-15,-1 1 0,1-4 16,-1-4-16,1-1 0,1-5 15,0-4-15,1-5 0,0-5 16,0-4-16,-2-39 0,3 34 16,0-2-16,0-5 0,14 46 0,-17-75 15,1 2-15,-1-2 0,0 0 16,0 0-16,0 0 0,0 0 16,0 1-16,1 2 0</inkml:trace>
  <inkml:trace contextRef="#ctx0" brushRef="#br0" timeOffset="39274.08">20255 5364 0,'0'0'0,"0"0"0,39-16 0,-1 5 0,4 2 0,2 1 16,6 3-16,3-1 0,3 2 15,0 1-15,-2 1 0,-4 2 16,-2 3-16,-5-1 0,-4 3 15,-3 0-15,-4 1 0,-4 1 0,-4 1 16,5 4-16,-5 0 0,-4-1 16,-6-1-16,-14-10 0,0 0 15,4 3-15,3 1 0,-4-1 16,1-1-16</inkml:trace>
  <inkml:trace contextRef="#ctx0" brushRef="#br0" timeOffset="62298.59">16125 7209 0,'0'0'0,"0"0"0,0 0 0,-8-13 0,8 13 16,-15-22-16,7 12 0,-3 0 0,0 2 15,-4 1-15,-1 1 0,-4-2 16,20 8-16,-15-4 0,-3 0 16,1 0-16,-4 1 0,19 3 15,-20-3-15,-8 0 0,-4 2 16,-2 1-16,-2 0 0,-3 3 16,-1-1-16,0 2 0,-1 2 15,0 1-15,-1 1 0,1 0 0,-112 32 16,95-23-16,16-2 15,1 0-15,1 0 0,-2 3 0,4 2 16,1 2-16,2 3 0,-2 4 16,2 3-16,4-3 0,3 5 15,1 0-15,2 4 0,1-1 16,3 4-16,1 0 0,2 1 16,-7 34-16,13-24 0,4-2 15,2-1-15,4 0 0,4 3 0,3 1 16,4 0-16,1 2 0,3-2 15,1 2-15,1 0 0,3-3 16,-1-5-16,3-1 0,1 2 16,2 0-16,4 0 0,2 1 15,2-3-15,2-1 0,2-1 16,2-1-16,2-1 0,2-2 16,3-3-16,0-1 0,1-5 0,2-3 15,1-3-15,1-5 0,1-2 16,0-4-16,45 6 0,-32-12 15,-3-4-15,2-3 0,2-2 16,2-4-16,-5-4 0,3-4 16,1-3-16,1-4 0,-1-4 15,1-4-15,-1-4 0,0-4 16,0-3-16,-1-3 0,0-3 16,-1-1-16,-1-4 0,-1-1 15,-2-4-15,-2 0 0,-4-3 0,-3-1 16,-3-1-16,-2-1 15,-4-2-15,-2 1 0,-3-3 0,-3-1 16,-3 1-16,-2-2 0,-4 1 16,-4 0-16,-4 0 0,-5 6 15,-5 2-15,-6-21 0,-4 20 16,-3-1-16,-7-3 0,-4 1 16,-5-1-16,-5 1 0,-4 3 0,-5 1 15,-3 4-15,-4 2 0,-5 4 16,-4 5-16,-5 2 0,-2 5 15,-3 5-15,-1 4 0,-3 7 16,-2 4-16,5 6 0,3 6 16,2 4-16,2 4 0,4 3 0,5 3 15,-24 15-15,26-2 0,14-2 16,7-2-16,7-2 0,8-5 16,8-7-16,1-2 0,1 0 15,-2-1-15,4-2 0</inkml:trace>
  <inkml:trace contextRef="#ctx0" brushRef="#br0" timeOffset="62931.35">17577 8115 0,'0'0'0,"0"0"0,0 0 0,-2 5 0,-4 17 0,3-11 15,0 3-15,-1 4 0,1-2 16,-1 4-16,0 2 0,0 3 15,0 2-15,0-1 0,2 1 0,1-1 16,1-24-16,-1 23 0,2 5 16,0-3-16,1-3 0,3 8 15,-2-16-15,-1-2 0,0-4 16,0 0-16,-1-5 0,0-2 16,0 2-16,0 0 0,4 10 15</inkml:trace>
  <inkml:trace contextRef="#ctx0" brushRef="#br0" timeOffset="63134.41">17642 7863 0,'0'0'0,"0"0"0,0 0 0,0 0 0,0 0 16,0 0-16,3 3 0,7 10 15,-4-4-15,-6-9 0,0 0 16,0 0-16,0 0 0,0 0 16,0 0-16,0 0 0,0 0 15</inkml:trace>
  <inkml:trace contextRef="#ctx0" brushRef="#br0" timeOffset="63727.71">17956 8021 0,'0'0'0,"0"0"0,-5 21 0,1 0 15,0 2-15,-1 5 0,5-28 16,-3 21-16,0 3 0,0 3 16,-1 0-16,4-26 0,-4 27 15,0 6-15,-1 1 0,0-1 0,2-3 16,0-3-16,1-1 0,0-4 15,1-5-15,1-2 0,0-4 16,-1-1-16,1-1 0,-1-2 16,1-2-16,0-1 0,0-5 15,-1 10-15,0-3 0,-1-10 16,2-16-16,1 13 0,-1-1 0,1-2 16,5-28-16,17-80 0,-16 89 15,0-2-15,2 0 0,0-1 16,1 2-16,2-1 0,-1 0 15,2 3-15,1-2 0,0 3 16,1 0-16,-1 3 0,1 2 16,0-1-16,-4 10 0,4-4 15,2 0-15,-1 4 0,0 2 16,-3 3-16,0 4 0,-4 1 0,-3 1 16,-1 0-16,-2 1 0,9 2 15,9 9-15,1 12 0,-6 7 16,-4-1-16,-4-1 0,-2-1 15,-1 1-15,-2 1 0,-1 3 16,-1 3-16,0-2 0,0 1 16,-2-2-16,0 0 0,0 1 15,1-3-15,-1-2 0,2-2 16,0-3-16,1-4 0,0-5 0,0-4 16,-1-3-16,0-2 0,0 2 15,0-4-15,0 3 0,-1-6 16,2 8-16,-2-8 0,0 0 15,0 0-15,0 0 0,0 0 16</inkml:trace>
  <inkml:trace contextRef="#ctx0" brushRef="#br0" timeOffset="64093.73">18776 7224 0,'0'0'0,"0"0"0,0 0 0,0 5 0,-2 17 0,1-10 0,-3 2 16,-1 4-16,1 4 0,4-22 16,-4 19-16,1 4 0,0 1 15,0 3-15,3-26 0,-1 28 16,0 9-16,1 4 0,1 2 15,0 1-15,1 2 0,0 1 16,2 1-16,-1 0 0,1 1 0,0 0 16,-1 0-16,1 0 0,-1-1 15,-2 1-15,1-2 0,-2-1 16,-5 85-16,0-79 0,2-21 16,1-8-16,0-7 0,0-7 15,1-3-15,-1 2 0,2-6 16,-1 4-16,1-7 0,-2 10 15,2-10-15,0 0 0,0 0 0,0 0 16,0 0-16</inkml:trace>
  <inkml:trace contextRef="#ctx0" brushRef="#br0" timeOffset="64394.27">18422 7631 0,'0'0'0,"0"0"0,8-4 0,3 1 0,3-1 16,4 1-16,2-1 0,5 2 16,-25 2-16,20-1 0,1 1 15,0 1-15,4 0 0,-22-1 16,24 1-16,8 1 0,5 0 15,1 1-15,-1-2 0,0 2 16,12-3-16,-16 1 0,-3-1 0,-4 0 16,-5 0-16,-10 0 0,0 0 15,-3 0-15,-2-1 0,-2 1 16</inkml:trace>
  <inkml:trace contextRef="#ctx0" brushRef="#br0" timeOffset="80675.63">25306 8849 0,'0'0'0,"0"0"16,0 0-16,0 0 0,0 0 0,0 0 0,0 0 15,-5-28-15,3 21 0,1-4 16,-1 0-16,-1-5 0,0-2 0,3 18 16,-2-15-16,0-3 0,1-4 15,-1-2-15,2 20 0,-3-26 16,0-15-16,-1-5 0,-2-6 15,2-4-15,1-5 0,0-7 16,0-4-16,0-5 0,0-2 16,1-5-16,-1-6 0,0-2 0,-2-5 15,2-3-15,1-4 0,0-1 16,-1-5-16,0-2 0,0-5 16,1-2-16,-1-1 0,0-3 15,1-1-15,-1-1 0,1 1 16,0 1-16,1 2 0,-1 1 15,0 2-15,1 4 0,-1 2 16,-1 3-16,-1 5 0,0 3 16,0 6-16,-1 4 0,0 5 15,0 6-15,-1 6 0,0 8 0,-1 6 16,1 5-16,-13-85 0,12 94 16,4 19-16,3 11 0,2 5 15,3 0-15,1 4 0,4-1 16,6 1-16,8 4 0,6 2 15,8 3-15,8 0 0,2 1 16,2 2-16,3-1 0,6-1 0,6-2 16,1 0-16,-2-2 0,4-2 15,5-3-15,1 1 0,3-4 16,1 1-16,3-2 0,1-2 16,-3 1-16,1-2 0,-3 1 15,-1-2-15,-5 0 0,-4 0 16,-4 1-16,-6 3 0,-6 1 15,5-1-15,-15 4 0,-7 1 16,-5 4-16,-5 2 0,-8 3 16,-3 1-16,0 5 0,-2 1 0,1 9 15,-2 20-15,-4 5 0,-4 0 16,-3 6-16,-1 7 0,-2 5 16,0 5-16,0 1 0,1 9 15,-1 6-15,1 7 0,0 4 16,3 6-16,5 5 0,0 3 15,4 4-15,2 5 0,2 5 16,1 3-16,3 4 0,0 2 0,3 3 16,1 2-16,-1 5 0,2 3 15,0 3-15,0 0 0,-1 0 16,0 2-16,-1-2 0,-2-4 16,-1-2-16,-3-5 0,0-5 15,-2-5-15,-2-4 0,0-7 16,-2-5-16,-4-6 0,-1-5 15,-3-5-15,-3-6 0,-5-5 0,-6-5 16,-4-4-16,-6-7 0,0-11 16,1-7-16,-1-5 0,6-16 15,6-9-15,4-8 0,7-7 16,1-1-16,0 0 0,0 0 16,0 0-16</inkml:trace>
  <inkml:trace contextRef="#ctx0" brushRef="#br0" timeOffset="81403.69">25474 7536 0,'0'0'0,"0"0"0,0 0 0,17 15 0,-8-7 0,0 3 0,0 3 15,-1 3-15,-1 3 0,-7-20 16,4 15-16,1 3 0,0 2 16,0 1-16,-4-19 0,4 20 15,2 6-15,2 0 0,0-2 16,0-2-16,1-3 0,0-2 16,-1-3-16,0-3 0,1-4 15,-4-3-15,-1-1 0,-1-3 0,0 0 16,-1-1-16,-1 0 0,-1-1 15,20-5-15,14-46 0,-8-29 16,-17 31-16,-4 15 0,-3 7 16,-1 4-16,-1 3 0,-1 4 15,0 7-15,0 0 0,0 3 16,0 3-16,0 3 0,0 0 0,0-14 16,-1 10-16,2 12 0,-1 5 15,0-5-15,0-7 0,1 8 16,1 39-16,6 44 0,-2-26 15,-1-16-15,1-3 0,-1-1 16,1 0-16,-2 1 0,-2-3 16,-2 0-16,-1 0 0,-2-3 15,-2-1-15,-3-3 0,-3 0 16,0-3-16,-4-3 0,-1-3 16,-3-5-16,0-1 0,-3-3 0,0-4 15,1-4-15,-3-3 0,1-2 16,0-5-16,2-4 0,-6-5 15,3-7-15,5-3 0,6-2 16,3 2-16,-2-4 0,9 12 16,0 3-16,1 1 0,1 1 15,0 4-15,0-2 0,1 1 0,-1-1 16,1 3-16</inkml:trace>
  <inkml:trace contextRef="#ctx0" brushRef="#br0" timeOffset="81745.47">25933 7514 0,'0'0'0,"0"0"0,4-1 0,7-3 0,-3 3 0,2-1 0,2 0 0,2 0 0,3 1 15,0-1-15,3 2 0,0 0 16,1 1-16,-21-1 0,15 1 16,-1-1-16,0 1 0,0-2 15,-1 1-15,2-1 0,-12 1 16,9-1-16,9-1 0,-10 1 15,-1 1-15,-2-1 0,-1 1 16,-3-1-16,1 1 0,-1-1 0,1 1 16,12-2-16</inkml:trace>
  <inkml:trace contextRef="#ctx0" brushRef="#br0" timeOffset="81958.5">25991 7851 0,'0'0'0,"0"0"0,19-2 16,0 1-16,1 0 0,-20 1 0,35 0 15,-20 0-15,-1 1 0,-2 1 16,-2 0-16,-1 0 0,-1 0 16,-1-2-16,0-2 0,-3-3 15,-4 5-15,0 0 0,0 0 16,0 0-16,0 0 0,0 0 0,0 0 15,0 0-15,0 0 0</inkml:trace>
  <inkml:trace contextRef="#ctx0" brushRef="#br0" timeOffset="82399.07">26418 7234 0,'0'0'0,"0"0"0,0 0 0,0 0 0,11 18 0,-5-7 15,0 1-15,-1 4 0,-1 2 16,-1 3-16,-3-21 0,1 16 16,-2 3-16,-1 1 0,0 1 15,1-19-15,-2 20 0,-1 5 16,0-1-16,1-1 0,1-1 0,1-2 15,0-2-15,1-4 0,0-4 16,0 1-16,2-1 0,-1-3 16,2 1-16,11 10 0,-14-20 15,10 6-15,-7-4 0,5-1 16,2 1-16,3-2 0,18-5 16,15-9-16,-11 1 0,-13 2 15,-5 3-15,-1 1 0,-2-1 16,-2 1-16,-3 2 0,0 0 0,-1-1 15,1-1-15,-4 1 0,-2 2 16,2-2-16,-3 4 0,1-2 16,-2 3-16,2-4 0,-3 5 15,2-2-15,-2 2 0,3-4 16,5-10-16</inkml:trace>
  <inkml:trace contextRef="#ctx0" brushRef="#br0" timeOffset="82663">26707 7206 0,'0'0'0,"0"0"0,0 0 0,7 9 0,1 3 16,-2 1-16,0 3 0,-1 5 15,-2 3-15,-3-3 0,-2 3 16,0 5-16,-1 2 0,0 1 0,0 1 16,1 2-16,-1-1 0,1 0 15,2-31-15,-2 29 0,1 6 16,0-2-16,-1 0 0,4-3 15,-1-2-15,0-2 16,2-3-16,-1-3 0,1-2 0,6 25 16,-7-35-16,2 7 0,-1-7 15,-3-11-15,0 0 0,0 0 0,2 4 16,-2-4-16,1 5 0,-1-5 16</inkml:trace>
  <inkml:trace contextRef="#ctx0" brushRef="#br0" timeOffset="82865.81">26956 7799 0,'0'0'0,"0"0"16,0 0-16,2 2 0,-1 1 0,9 17 16,-10-20-16,0 0 0,0 0 15,0 0-15,0 0 0,3 9 16,-1-2-16,-2-7 0,0 0 15,0 0-15,0 0 0,0 0 16,0 0-16,0 0 0,0 0 16</inkml:trace>
  <inkml:trace contextRef="#ctx0" brushRef="#br0" timeOffset="83314.92">27194 7392 0,'0'0'0,"0"0"0,0 0 0,0 0 0,-17 5 16,8-1-16,1 1 0,0 3 15,-1 2-15,1 2 0,1 3 0,0 2 16,0 3-16,7-20 0,-3 15 16,-1 2-16,1-1 0,1 2 15,2-16-15,-1 14 0,0 6 16,2 0-16,2 4 0,1-1 15,2-3-15,2-3 0,0 0 16,0-3-16,3-2 0,-1-2 16,1-3-16,0-1 0,-1-2 15,23 1-15,-29-7 0,-3 0 0,7-2 16,15-6-16,6-19 0,-7-6 16,-9 6-16,2-15 0,-11 21 15,-1-3-15,-1-2 0,-3 1 16,-4 0-16,-3 1 0,-4 4 15,12 20-15,0 0 0,-14-7 16,-55-25-16,47 27 0,-2 0 16,-2 4-16,-1 2 0,1 4 0,2 0 15,2 2-15,4-2 0,4 1 16,4-1-16,10-5 0,0 0 16,0 0-16,0 0 0,0 0 15,0 0-15</inkml:trace>
  <inkml:trace contextRef="#ctx0" brushRef="#br0" timeOffset="96470.01">16557 11988 0,'0'0'0,"0"0"0,1-16 0,1 0 0,-2 16 0,4-33 0,-2 18 0,0-1 16,0 0-16,-1 1 0,1 0 0,-1-1 16,-1 1-16,0 15 0,0-26 15,0 26-15,-1-36 0,1 36 16,0 0-16,0 0 0,0 0 15,0 0-15,0 0 0,0 0 0,0 0 16,0 0-16</inkml:trace>
  <inkml:trace contextRef="#ctx0" brushRef="#br0" timeOffset="96785.92">16720 11398 0,'0'0'0,"0"0"0,1 35 0,-1-9 15,-1 4-15,1 2 0,-1 3 16,0 5-16,-2 6 0,-1 4 16,-2 6-16,0 4 0,0 3 15,-1 1-15,0-1 0,1 0 16,1-3-16,1-4 0,1-3 15,3-51-15,-2 46 0,2 2 0,0-1 16,2-5-16,1-3 0,1-8 16,1-5-16,3 6 0,16 19 15,-24-53-15,0 0 0,0 0 16,0 0-16,0 0 0,3 2 16,3 7-16,2-4 0</inkml:trace>
  <inkml:trace contextRef="#ctx0" brushRef="#br0" timeOffset="97267.33">17246 11456 0,'0'0'0,"0"0"0,-2 9 0,-1 1 0,0 4 15,-1 4-15,-1 0 0,-1 4 16,0 6-16,-2 4 0,0 5 0,-1 4 15,1 6-15,1 3 0,2 1 16,0 4-16,3 0 0,2-1 16,3-2-16,4 0 0,-7-46 15,9 42-15,3 2 0,6-4 16,2-5-16,2-5 0,3-5 16,2-6-16,2-5 0,1-6 15,86-10-15,-61-21 0,-15-3 0,-5-5 16,0-6-16,-1-7 0,-5-2 15,0-5-15,-2-6 16,-3-6-16,-2-4 0,-4-3 0,-4 1 16,-4 0-16,-4 5 0,-5-14 15,-6 14-15,-4 5 0,-7 4 16,-5 6-16,-4 5 0,-8 6 16,-3 8-16,-10 3 0,0 9 15,-3 7-15,49 5 0,-35 12 0,-103 35 16,79-26-16,2 2 0,-1 3 15,3 2-15,6-2 0,6 0 16,5-3-16,11-7 0,7-3 16,10-5-16,10-8 0,0 0 15,0 0-15,0 0 0,0 0 16</inkml:trace>
  <inkml:trace contextRef="#ctx0" brushRef="#br0" timeOffset="97800.42">16776 11421 0,'0'0'0,"0"0"0,0 0 0,0 0 0,-3-1 0,3 1 0,0 0 16,-24-9-16,24 9 0,0 0 16,0 0-16,0 0 0,-24-8 0,19 6 15,0 0-15,5 2 0,0 0 16,0 0-16,0 0 0,0 0 16,0 0-16,0 0 0,0 0 15,0 0-15,0 0 0</inkml:trace>
  <inkml:trace contextRef="#ctx0" brushRef="#br0" timeOffset="98433.58">19009 11026 0,'0'0'0,"0"0"0,-4 3 0,-7 4 0,0 0 0,-1 3 0,-6 6 15,2 1-15,-6 8 0,-4 6 16,-7 7-16,-6 10 0,-4 6 16,-6 10-16,-4 5 0,-3 10 15,-1 6-15,-3 7 0,0 4 16,0 5-16,1 2 0,2-1 15,3 1-15,5-3 0,3-3 0,4-4 16,5-2-16,5-8 0,3-5 16,5-7-16,5-13 0,19-58 15,-16 50-15,-10 36 0,22-73 16,4-13-16,0 0 0,0 0 16,0 0-16,0 0 0,0 0 15</inkml:trace>
  <inkml:trace contextRef="#ctx0" brushRef="#br0" timeOffset="99446.39">19247 11421 0,'0'0'0,"0"0"0,10 15 0,-1 1 0,-3 2 0,-4 5 0,-2-4 0,-2 5 15,-2 5-15,-3 7 0,-2 5 16,0 4-16,-3 3 0,1 2 16,0-2-16,-1-2 0,2-5 15,2-4-15,2-5 0,5-29 0,-5 25 16,3-1-16,2-3 0,2-8 16,1 0-16,3-2 0,3-1 15,2-3-15,2-3 0,50-5 16,7-17-16,-21 0 0,-11 2 15,1-1-15,-2-1 0,0-1 16,-1 1-16,0-2 0,-1 0 0,-1-1 16,0 0-16,-1 0 0,-3-2 15,-2-2-15,-2 0 0,4-5 16,-11 8-16,-5 4 0,-5 5 16,-2 5-16,-4 2 0,-1 2 15,-1 1-15,0 0 0,0 0 16</inkml:trace>
  <inkml:trace contextRef="#ctx0" brushRef="#br0" timeOffset="99709.59">19693 11431 0,'0'0'0,"0"0"0,-4 30 0,1 1 15,2-5-15,-1 3 0,1 6 16,0 4-16,-1 5 0,0 5 15,-1 4-15,0 4 0,0 3 16,-3 2-16,1 0 0,0-1 0,0-1 16,0-3-16,1-3 0,0-4 15,4-49-15,-3 46 0,1 2 16,1-4-16,2 9 0,0-17 16,1-4-16,1-6 0,9 44 15,-12-71-15,0 0 0,0 0 16,0 0-16,0 0 0</inkml:trace>
  <inkml:trace contextRef="#ctx0" brushRef="#br0" timeOffset="99863.46">19999 12291 0,'0'0'0,"0"0"0,5 0 16,-1-1-16,-4 1 0,15-4 0,-7 1 15,-8 3-15,0 0 0,0 0 16,0 0-16,0 0 0,0 0 16,0 0-16,0 0 0</inkml:trace>
  <inkml:trace contextRef="#ctx0" brushRef="#br0" timeOffset="100396.31">20630 11362 0,'0'0'0,"0"0"0,-4 0 0,-12 3 0,4 1 16,-4 3-16,-3 4 0,0 1 16,-2 6-16,-4 4 0,-2 4 15,-1 5-15,-1 5 0,1 1 0,2 5 16,1 2-16,3 4 0,2 3 15,2 0-15,6 1 0,4-2 16,3-1-16,3-2 0,6-1 16,3-1-16,3-2 0,-10-41 15,15 38-15,4 0 0,5-4 16,3-2-16,93 50 0,-67-64 16,-12-9-16,-1-5 0,0-5 15,3-5-15,-2-5 0,-1-6 0,1-4 16,-3-5-16,0-6 0,-5-2 15,-1-5-15,0-6 0,-1-6 16,-1-3-16,-3-5 0,-4-4 16,-4-2-16,-6 2 0,-3 0 15,-3 4-15,-5-18 0,-4 17 16,-7 4-16,-2 5 0,-5 5 16,-3 4-16,-7 3 0,-3 6 0,-8 1 15,0 10-15,-3 6 0,-1 5 16,-2 5-16,-1 4 0,0 4 15,-1 5-15,1 2 0,1 4 16,3 4-16,4 0 0,5 1 16,7-3-16,6-2 0,4-4 15,5-1-15,9-10 0,0 0 16,0 0-16,0 0 0,0 0 0</inkml:trace>
  <inkml:trace contextRef="#ctx0" brushRef="#br0" timeOffset="100705.26">21773 11583 0,'0'0'0,"0"0"0,33-1 0,0 1 0,0 0 0,-33 0 0,25 0 0,-1 0 0,0 1 0,-1-1 15,-22 0-15,24 1 16,6 0-16,2 1 0,1 1 0,-2 0 16,1 1-16,11 2 0,-15-2 15,-3 1-15,-4-1 0,-2-1 16,-11-1-16,3 0 0,-3 0 15,-2-1-15,-2 1 0</inkml:trace>
  <inkml:trace contextRef="#ctx0" brushRef="#br0" timeOffset="100973.47">21800 12033 0,'0'0'0,"0"0"0,0 0 0,34-3 0,-6 1 0,2-1 15,2-1-15,1-1 0,3 0 16,0-1-16,2 1 0,-2 1 16,-1 1-16,0 0 0,-33 3 15,32-1-15,6-2 0,13 0 16,-17 2-16,-2-2 0,-5 2 0,-5-1 15,-10 2-15,-2-1 0,-2 1 16,-1-1-16,-3 0 0</inkml:trace>
  <inkml:trace contextRef="#ctx0" brushRef="#br0" timeOffset="101661.88">23361 11199 0,'0'0'0,"0"0"15,0 0-15,25-16 0,3 0 0,-3 3 16,1 0-16,3 0 0,1 0 15,3 0-15,1 0 0,2 0 0,2 1 16,3 2-16,1 0 0,3 3 16,1 0-16,2 3 0,-47 3 15,47-1-15,7 1 0,2 3 16,1 2-16,0 4 0,-3 2 16,-3 2-16,-1 4 0,-5 3 15,-2 2-15,79 89 0,-94-62 16,-14-8-16,-7 3 0,-8 6 15,-9 6-15,-11 0 0,-6-1 0,-10 0 16,-7 0-16,-8 0 16,-5-1-16,-5-3 0,-5-1 0,-3-5 15,0-2-15,-1-3 0,-1-5 16,2-3-16,2-5 0,3-2 16,5-6-16,6-4 0,7-4 15,-4-4-15,9-5 0,5-4 0,4-3 16,4-3-16,4-1 0,5-4 15,4-3-15,3-4 0,6-2 16,4-2-16,5-4 16,9-9-16,4 1 0,7 2 0,6 2 15,6 3-15,4 1 0,0 5 16,4 3-16,1 3 0,18-1 16,-9 10-16,-2 5 0,0 4 15,1 5-15,-4 7 0,-5 5 0,-4 3 16,-5 3-16,-5 4 0,-4-1 15,-4 3-15,-5 1 0,-4 1 16,-4 1-16,-4 2 16,-4 3-16,-3 2 0,-3-2 0,-4 6 15,4-16-15,0-6 0,2-6 16,1-8-16,2-3 0,0 0 16,0-1-16,1-3 0,0 0 0</inkml:trace>
  <inkml:trace contextRef="#ctx0" brushRef="#br0" timeOffset="101841.69">24340 12193 0,'0'0'0,"0"0"0,19-8 0,-19 8 0,33-15 0,-13 6 0,-9 4 0,-4 2 15,-7 3-15,0 0 0,0 0 16,0 0-16,0 0 0,0 0 15</inkml:trace>
  <inkml:trace contextRef="#ctx0" brushRef="#br0" timeOffset="102190.46">25200 11144 0,'0'0'0,"0"0"0,37 3 0,1 0 0,-10 0 16,1 0-16,2-1 15,0 2-15,1-2 0,0 1 0,0-1 16,1 0-16,-1 0 0,-30-2 16,30 3-16,4 0 0,1 0 15,-3 1-15,-3-1 0,-2 0 0,-3-1 16,-4 1-16,5-1 0,-14 0 16,-1-1-16,-3 0 0,-2 0 15,-3-1-15,17 3 0,-8-2 16,-13-1-16,0 0 0</inkml:trace>
  <inkml:trace contextRef="#ctx0" brushRef="#br0" timeOffset="102833.12">25217 11128 0,'0'0'0,"0"0"0,0 0 0,0 0 15,4 3-15,14 13 0,-13-10 16,0 2-16,-1 4 0,0 3 0,-1 3 16,-2 4-16,-1-22 0,0 18 15,-1 2-15,-1 2 0,-1 1 16,3-20-16,-3 22 0,-1 5 16,1 0-16,0 0 0,0-4 15,0-1-15,1-4 0,0-1 16,1-5-16,0-2 0,1-3 15,-1-2-15,1-2 0,-1 0 16,1-2-16,1 14 0,9-8 16,0-12-16,-1-4 0,-5 2 0,0 1 15,17-14-15,26-16 0,-6 6 16,-7 5-16,-1 5 0,0 4 16,3 3-16,4 4 0,0 4 15,4 4-15,3 6 0,-1 4 16,0 1-16,-4 3 0,-1 5 15,-1 4-15,-4 3 0,-4 3 0,-4 4 16,-5 3-16,-6 4 0,-2 3 16,-6 4-16,-5-1 0,-4 4 15,-5-1-15,-4-1 0,-4-4 16,-2-4-16,-5-4 0,-1-4 16,-5-4-16,-3-3 0,-3-5 15,-3-3-15,-3-3 0,-2-4 16,-2-1-16,-1-2 0,0-4 15,-1-3-15,-1-2 0,-2-3 0,4-3 16,0-2-16,2-3 0,4-3 16,5 0-16,4 0 0,3 0 15,4 2-15,4-1 0,4 3 16,-3-3-16,11 9 0,1-1 16,1 3-16,-1-1 0,4 3 15,-3-4-15,3 4 0,0 0 0,0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35:11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13334 16655 0,'0'0'0,"0"0"0,0 0 0,16-7 0,0 0 0,-2 1 0,-14 6 16,28-11-16,-16 6 0,-1-3 15,-1-1-15,0-1 0,-4-3 16,-3-1-16,-3-3 0,-5-1 16,-4-2-16,-2 4 0,-2-1 15,-4-2-15,-4-1 0,-5 0 16,-4 1-16,-3 0 0,-2 2 0,-3 3 15,0-1-15,0 4 0,1 3 16,-66-1-16,51 11 0,11 5 16,6 2-16,4 4 0,4 4 15,5 1-15,5 4 0,5 1 16,4 0-16,5 0 0,3 1 16,4 5-16,6 2 0,3-3 15,3-1-15,1-4 0,3-3 16,2-3-16,-1-5 0,3-2 0,0-3 15,0-3-15,19 1 0,-17-4 16,1-4-16,0-2 0,-2-5 16,2-3-16,-1-3 0,0-3 15,0-1-15,0-2 0,-3-1 16,-2 0-16,-3-2 0,-7 8 16,5-4-16,-2 2 0,-2 4 15,-1 5-15,5-8 0,-10 14 0,0 5 16,-4 5-16,1 5 0,-1 4 15,-1 4-15,1 5 0,0 4 16,0 2-16,0 4 0,1 0 16,1 2-16,2-1 0,0 1 15,0-12-15,2 5 0,2 0 16,1-4-16,0-3 0,3-3 16,1-4-16,3-4 0,0-6 15,-2-2-15,-4-4 0,14-5 0,17-10 16,-25 6-16,-4 2 0,-5 2 15,-2 1-15,-5 3 0,2-1 16,-2 2-16,1-1 0,-3 1 16</inkml:trace>
  <inkml:trace contextRef="#ctx0" brushRef="#br0" timeOffset="217.44">13985 16140 0,'0'0'0,"0"0"0,0 0 0,30 4 0,1 1 0,-5-2 0,2 3 16,2 0-16,2 2 0,1-2 15,0 2-15,0-1 0,-2 0 0,-1-1 16,7 2-16,-4 0 0,-4-3 16,-4-1-16,-3 1 0,-12-4 15,-10-1-15,0 0 0,1 1 16,11 1-16</inkml:trace>
  <inkml:trace contextRef="#ctx0" brushRef="#br0" timeOffset="375.68">14014 16402 0,'0'0'0,"0"0"0,31 21 0,1 0 15,-2-5-15,3 1 0,4-1 16,2-2-16,-1-1 0,-38-13 15,0 0-15,38 12 0,-5-3 16,-6-2-16,-27-7 0,6 2 16,8 0-16,-7 1 0,0-2 0</inkml:trace>
  <inkml:trace contextRef="#ctx0" brushRef="#br0" timeOffset="991.67">15079 15963 0,'0'0'0,"0"0"0,34-4 0,1 0 0,-9 3 15,3-1-15,2 4 0,1-1 16,2 2-16,0 2 0,1 1 16,0 1-16,-2 3 0,0 0 0,-30-9 15,27 11-15,1 3 0,-2 1 16,-6 1-16,-3 1 0,-7-1 16,-3 0-16,-5-3 0,-3-3 15,-2-5-15,-1 4 0,-9 12 16,-14 3-16,-62 12 0,33-25 15,17-6-15,4-3 0,4-1 16,2 0-16,5-2 0,6 0 16,5 1-16,2-1 0,3 1 0,1-1 15,1 0-15,2 0 0,-4 1 16,14 16-16,33 10 0,12 7 16,-9-7-16,-6-1 0,2 5 15,-3 3-15,3 7 0,-1 3 16,-3 3-16,-3 0 0,-7 0 15,-6-2-15,-8-2 0,-5 5 0,-8-10 16,-3-6-16,-4-6 0,-5-2 16,-20 9-16,-8-4 0,-7-5 15,-2-5-15,-2-2 0,-5-4 16,-1-3-16,1-5 0,-22-4 16,14-4-16,2-4 0,11 0 15,-10-5-15,19 2 0,9 3 16,8 0-16,10 3 0,12 3 15,3 1-15,0 0 0,0 0 0,0 0 16</inkml:trace>
  <inkml:trace contextRef="#ctx0" brushRef="#br0" timeOffset="1777.02">12468 15059 0,'0'0'0,"0"0"0,19-1 0,2 1 16,2 0-16,3 1 0,-26-1 0,20 2 15,5-2-15,2 1 0,5 0 16,-31-1-16,35 0 0,13 1 15,6 0-15,5-1 0,3 0 16,3 0-16,4 1 0,5-1 16,1 2-16,3-1 0,2 0 15,2 0-15,2 0 0,1 1 16,3 1-16,3 0 0,1 0 16,3 1-16,2 2 0,1 0 15,2 0-15,2 2 0,2 1 0,1 1 16,1 1-16,0 0 0,1 1 15,0 0-15,1 1 0,0 1 16,0 1-16,-1 1 0,0 0 16,-2 1-16,0 1 0,-2 2 15,0 1-15,-3 0 0,-3 0 16,-1 1-16,-3 0 0,-2 0 0,-4 0 16,-3-1-16,-5 0 0,-4-1 15,-5 1-15,-4-2 0,-8-2 16,-6-1-16,-6-2 0,95 29 15,-128-38-15,-6-3 0,-2 0 16,-6-2-16,0 0 0,0 0 16,0 0-16,0 0 0,0 0 0</inkml:trace>
  <inkml:trace contextRef="#ctx0" brushRef="#br0" timeOffset="2544.3">12708 13850 0,'0'0'0,"0"0"0,3 2 0,7 4 0,-3-1 0,1 1 0,-1 4 0,-2 2 0,-1 5 16,-2 4-16,0 3 0,-2-24 16,1 19-16,-1 2 0,-1 1 15,-1 2-15,2-22 0,-2 22 16,-2 6-16,0-1 0,0-2 15,0-1-15,-1-3 0,1-3 16,0-2-16,1-4 0,1-2 0,0-4 16,0-2-16,1-2 0,1 0 15,-3 8-15,2-9 0,1-2 16,0 0-16,1-1 0,0-1 16,36-61-16,12-17 0,-10 19 15,-26 39-15,6-2 0,3 0 16,-1 4-16,2 4 0,-1 4 15,-1 4-15,-2 4 0,-1 2 0,-1 3 16,6 5-16,0 6 0,-5 5 16,-5 0-16,-6-1 0,-3 0 15,-4-4-15,-1 1 0,-6 12 16,-10 4-16,-7-3 0,1-5 16,-3-3-16,0-2 0,-2-3 15,0-1-15,1-3 0,0-3 0,3-2 16,-2-1-16,4-2 15,7-2-15,-2-2 0,2-2 0,1-3 16,3-5-16,6-4 0,2 4 16,12-48-16,-3 38 0,2 1 15,-1 3-15,0 2 0,-1 5 16,-2 2-16,-4 9 0,0 0 16,0 0-16,0 0 0</inkml:trace>
  <inkml:trace contextRef="#ctx0" brushRef="#br0" timeOffset="2783.47">13455 13951 0,'0'0'0,"0"0"0,6-1 0,13-2 15,-4 1-15,3 1 0,3 0 16,-21 1-16,19 1 0,1 0 0,1 0 15,2 1-15,-21-2 0,22 3 16,65 9-16,-63-10 0,-3 2 16,-2-2-16,-2 1 0,-11-2 15,-8-1-15,0 0 0,0 0 16,0 0-16</inkml:trace>
  <inkml:trace contextRef="#ctx0" brushRef="#br0" timeOffset="2954.45">13423 14115 0,'0'0'0,"0"0"0,28-5 0,2 2 16,-30 3-16,23-2 0,3 1 15,3 1-15,1 0 0,-29 0 16,114 1-16,-115-1 0,32 0 0,-2 1 16,-4-1-16,-12 1 0,-1-1 15,-3 0-15,-10 0 0,0 0 16</inkml:trace>
  <inkml:trace contextRef="#ctx0" brushRef="#br0" timeOffset="3448.48">14200 13805 0,'0'0'0,"0"0"0,23-2 0,1 0 0,-1 2 16,2 1-16,0 3 0,1 2 15,-26-6-15,15 6 0,1-1 16,-3 2-16,-1 2 0,-4-1 16,-7-7-16,14 64 0,-22-51 0,-5 0 15,-5-1-15,-2-1 0,-3 1 16,-3-1-16,-2-1 0,1 0 15,2-3-15,0-1 0,2-1 16,5-2-16,2-1 0,15-3 16,0 0-16,-5 2 0,2 0 15,4-1-15,9 4 0,4-2 16,41 8-16,21 6 0,-22-4 0,-8 1 16,0 2-16,-4 2 0,-2 2 15,-7-1-15,-5 0 0,-8-1 16,-8-1-16,-5-2 0,-6-8 15,-1-2-15,-5 10 0,-31 16 16,-11-12-16,-1-9 0,2-4 16,-3-3-16,-3-3 0,-1-4 0,-1-5 15,-3-3-15,13 1 0,6 0 16,8 1-16,8 2 0,13 5 16,3 0-16,2 1 0,4 2 15,0 0-15</inkml:trace>
  <inkml:trace contextRef="#ctx0" brushRef="#br0" timeOffset="4078.53">12674 13219 0,'0'0'15,"0"0"-15,0 0 0,0 0 0,4-1 0,17-10 0,-11 8 16,1-1-16,2 1 0,3 2 15,4-2-15,-20 3 0,15 0 16,2 0-16,1 1 0,3 0 0,-17-1 16,22 1-16,12 1 0,7 1 15,2 1-15,5 0 0,3-1 16,3 3-16,5-2 0,2 1 16,3 1-16,3 1 0,3 1 15,1 1-15,2 0 0,3 1 16,2 0-16,2 1 0,3 0 15,1 1-15,2 0 0,1 1 16,2-1-16,0 1 0,3 0 0,-1 1 16,2 1-16,1 0 0,0 1 15,0 0-15,1 0 0,0 0 16,2-1-16,-1 1 16,-1-1-16,0 1 0,-1-1 0,-1 0 15,-2-1-15,-2 0 0,-1-2 16,-2 0-16,-2 1 0,-3-1 0,-2 0 15,-2-1-15,-3-1 0,-2 0 16,-4 0-16,-3-1 0,-4 1 16,-4-1-16,-3 0 0,103 17 15,-107-17-15,-22-2 0,-7-2 16,-8 0-16,-6-2 0,-2 0 16,-4-1-16,0-1 0,-5-1 15,0 0-15,0 0 0,0 0 0,0 0 16,0 0-16,0 0 0</inkml:trace>
  <inkml:trace contextRef="#ctx0" brushRef="#br0" timeOffset="26666.04">14942 13666 0,'0'0'0,"0"0"0,-4-1 0,1 2 15,-10 4-15,5-3 0,-1 2 0,-2 1 0,-3 2 16,-3 4-16,1-2 0,-3 4 16,-3 4-16,-4 2 0,-4 6 15,-5 4-15,-4 5 0,-5 4 16,-2 5-16,-4 4 0,-5 4 16,-1 3-16,-1 3 0,-1 2 15,-1 1-15,1 1 0,2-1 0,2-2 16,4-1-16,3-4 0,4-4 15,7-6-15,8-9 0,-11 16 16,24-28-16,15-22 0,0 0 16,0 0-16,0 0 0,0 0 15,0 0-15,0 0 0,0 0 16,0 0-16,0 0 0,0 0 0,0 0 16</inkml:trace>
  <inkml:trace contextRef="#ctx0" brushRef="#br0" timeOffset="27703.93">15503 13910 0,'0'0'0,"0"0"0,-3-2 0,0 0 0,3 2 0,0 0 0,-5 3 0,-18 10 16,17-7-16,-2 2 0,-1 4 0,-3 5 15,3 0-15,-3 4 16,-1 5-16,0 5 0,-1 5 0,-1 4 16,0 3-16,1 2 0,-2 2 15,3 0-15,1-3 0,2-3 16,3-4-16,0-4 0,7-29 16,-8 33-16,4-6 0,0-5 15,2-6-15,1-11 0,-1 17 0,2-26 16,0 0-16,0 0 0</inkml:trace>
  <inkml:trace contextRef="#ctx0" brushRef="#br0" timeOffset="28246.84">15833 14089 0,'0'0'0,"0"0"0,0 0 0,-18-5 0,7 5 16,1 2-16,-1 2 0,1 2 16,-1 3-16,0 5 0,-1 1 0,0 4 15,2-2-15,0 2 0,0 3 16,-1 1-16,0 2 15,-1 3-15,0 1 0,0 1 0,0 0 16,2 0-16,9-26 0,-8 26 16,-1 2-16,5-1 0,2-3 15,1-4-15,3-4 0,17 31 16,-3-34-16,-1-8 0,-3-6 16,-2-1-16,0-2 0,16-7 15,20-16-15,-10-2 0,-8 5 0,-3-3 16,0-4-16,-2-2 0,-2-1 15,-1-1-15,5-9 0,-5 7 16,-4 0-16,-1 0 0,-4 3 16,-4 0-16,-2 2 0,-4 1 15,-2 2-15,-4 1 0,-1 3 16,-3 1-16,-3 4 0,-1 3 0,-3 2 16,8 11-16,-4 0 0,2 1 15,-34 4-15,26-3 0,0 3 16,3-1-16,1 1 0,3 1 15,2-2-15,2 0 0,8-4 16,0 0-16,0 0 0,0 0 16,0 0-16,0 0 0</inkml:trace>
  <inkml:trace contextRef="#ctx0" brushRef="#br0" timeOffset="28852.18">16428 13992 0,'0'0'0,"0"0"0,-12 2 0,-2 0 0,-1 0 0,1 1 0,-3 2 15,-2 2-15,1 3 0,18-10 16,-15 9-16,0 1 0,-2 1 16,1 4-16,15-15 0,-16 15 0,-3 6 15,-3 2-15,1 3 0,0 0 16,4 0-16,0-1 0,4 3 16,1 0-16,4-2 0,2 1 15,2-1-15,3-1 0,2-3 16,3 2-16,24 45 0,-5-38 15,-1-12-15,-2-3 0,0-4 16,1-2-16,1-3 0,0-3 16,1-2-16,0-3 0,7-3 0,0-4 15,1-4-15,-3-1 0,-2-2 16,-1-2-16,-1-3 0,-3 1 16,-2-2-16,-1-3 0,-4 0 15,0-2-15,-1-2 0,-4-1 16,-1 2-16,-1-16 0,-3 13 15,-4 0-15,-3-2 0,0 1 16,-4 2-16,-3 3 0,2 15 16,9 11-16,0 0 0,0 0 0,-15-11 15,-66-54-15,64 52 0,0 3 16,0 0-16,2 3 0,1 1 16,2 0-16,4 2 0,8 4 15,0 0-15,0 0 0,0 0 16,0 0-16,0 0 0,0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36:20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16102 0,'0'0'0,"0"0"0,0 0 0,0 0 0,0 0 0,0 0 0,32 4 16,-23-4-16,1 2 0,3 0 16,5 1-16,3 1 0,-21-4 15,17 2-15,3 2 0,2 0 16,3 0-16,-23-4 0,26 5 0,11 2 16,3 0-16,3 0 0,4 1 15,3 0-15,2 0 0,4 1 16,2-2-16,4 1 0,2-1 15,4 0-15,1 0 0,6-1 16,0 0-16,3 0 0,3 1 16,4-2-16,2 1 0,3-1 0,2 0 15,3-2-15,2 1 0,3-2 16,0 0-16,2 1 0,4-2 16,-2 2-16,2-2 0,0 2 15,1 0-15,-2 0 0,1 1 16,-2-1-16,-1 2 0,-1 0 15,-2 0-15,-1 0 0,-4 2 16,-1-1-16,-4 1 0,-1 0 16,-4 0-16,-2-1 0,-5 0 15,-2 2-15,-5 1 0,-4 0 0,-5 1 16,-3 1-16,-5 2 0,95 29 16,-104-23-16,-20-6 0,-7-3 15,-1 1-15,-15-9 0,3 2 16,-7-4-16,0 0 0,0 0 15,0 0-15,0 0 0,0 0 16,0 0-16</inkml:trace>
  <inkml:trace contextRef="#ctx0" brushRef="#br0" timeOffset="757.95">13706 17066 0,'0'0'0,"0"0"0,-1-4 0,-1-9 16,0 2-16,2 11 0,-3-25 15,0 7-15,-2-1 0,5 19 16,-13-39-16,13 39 0,-6-13 0,-2 0 15,-2-1-15,0 0 0,8 12 16,-10-11-16,-6-3 0,-3 2 16,0 4-16,-2 2 0,0 3 15,1 2-15,3 3 0,-4 2 16,-2 4-16,4 2 0,2 2 16,3 1-16,3 2 0,-5 35 15,16-25-15,3-7 0,6 7 16,7 3-16,18 10 0,-13-23 0,1-1 15,2-3-15,3-2 0,1-2 16,-11-9-16,-15 4 0,0 0 16,99-26-16,-73 16 0,-1-1 15,0-1-15,-2-1 0,-3-3 16,-1 0-16,-3-1 0,-1 2 16,-2-2-16,-3 3 0,-2 2 15,-3 2-15,-5 10 0,0 0 0,1-14 16,-4 15-16,-1 4 0,-2 4 15,-2 4-15,1 5 0,0 3 16,3-7-16,-9 28 0,7-14 16,1 0-16,2 1 0,2-1 15,1-2-15,3-1 0,3-2 16,-2-11-16,6 6 0,3 0 16,4-3-16,0-3 0,1-5 15,-2-3-15,4-3 0,-2-3 0,2-3 16,-4 1-16,-8 0 0,-4 3 15,1-2-15,-2 1 0,0 1 16,1 0-16</inkml:trace>
  <inkml:trace contextRef="#ctx0" brushRef="#br0" timeOffset="974.45">14297 16825 0,'0'0'0,"0"0"0,4 1 0,11 2 0,-4-1 0,2 2 16,1-1-16,4 2 0,1-2 16,4-1-16,-23-2 0,17 3 15,-1-2-15,2 2 0,-2-1 0,9 1 16,-1-1-16,-4 0 0,-1 0 16,-2-1-16,-17-1 0,0 0 15,0 0-15,1 0 0,7 1 16</inkml:trace>
  <inkml:trace contextRef="#ctx0" brushRef="#br0" timeOffset="1151.93">14231 17051 0,'0'0'0,"0"0"0,0 0 0,15 14 0,-1 0 0,3-1 15,2-1-15,3 1 0,-22-13 16,19 7-16,-1 0 0,3-2 15,-1 0-15,-19-5 0,28 4 16,-2 0-16,-3-2 0,-3-1 16,-3-1-16,-9 0 0,1 0 0,-1 0 15,0 0-15,-3 0 0</inkml:trace>
  <inkml:trace contextRef="#ctx0" brushRef="#br0" timeOffset="1664.24">14996 16774 0,'0'0'0,"0"0"0,0 0 0,17-6 0,1 0 15,1 0-15,1 4 0,2 0 16,3 2-16,-25 0 0,16 3 15,3 0-15,-1 2 0,-1 1 16,-15-6-16,16 7 0,1 4 16,-1 1-16,-3 0 0,-4 0 0,-3 0 15,-4-2-15,-2-3 0,-1-2 16,-58 81-16,36-77 0,-3 0 16,-4-1-16,0-2 0,-2 0 15,1-2-15,2-1 16,4 1-16,2-1 0,5 1 0,4-1 15,12-3-15,0 0 0,-4 3 16,1 0-16,6 1 0,0 0 16,-2-4-16,2 2 0,33 18 0,58 29 15,-40-20-15,-15-3 0,-3 0 16,-4 0-16,-5 0 0,-5 1 16,-4-4-16,-6-1 0,-5 0 15,-5-3-15,-3-5 0,-7 8 16,-9 1-16,-8-6 0,-4-4 15,-4-5-15,-5-3 0,-6-5 16,-4-8-16,-1-4 0,-2-7 0,12 2 16,5 0-16,7 2 0,6 3 15,13 6-15,2 2 0,3 1 16,3 3-16,0 0 0</inkml:trace>
  <inkml:trace contextRef="#ctx0" brushRef="#br0" timeOffset="2541.14">12412 14963 0,'0'0'0,"0"0"0,0 0 0,0 0 0,0 0 0,0 0 0,0 0 16,28-4-16,-22 3 0,1-1 16,4 0-16,1-1 0,4 0 15,3 1-15,-19 2 0,15-1 16,2 0-16,3 0 0,2 0 16,-18 1-16,23-1 0,12-1 15,7 1-15,4 0 0,4 0 0,3-1 16,4 1-16,2 0 0,3 0 15,2 1-15,4 0 0,3 1 16,1 0-16,3 2 0,1-1 16,3 1-16,1 1 0,2 2 15,3-1-15,-1 1 0,3 1 16,2 0-16,0 3 0,1-2 16,2 3-16,-1 0 0,2 1 0,0 0 15,-1 2-15,1-2 0,-1 3 16,-1-1-16,0 1 0,1 0 15,-2 0-15,-1 0 0,0 0 16,-2 1-16,-1-1 0,-3 0 16,0 1-16,-1-1 0,-2 0 15,-3 0-15,0-1 0,-2 0 16,-3 0-16,-2-2 0,-1 0 0,-5-1 16,-3-1-16,-3 0 0,-3-2 15,119 16-15,-112-14 0,-22-3 16,-6-2-16,-5 0 0,-3 1 15,-4-1-15,-5 1 0,-4-2 16,-6-1-16,-4-2 0,2 2 16,-5-3-16,2 2 0,-6-2 15,9 2-15,-9-2 0,0 0 16,0 0-16,0 0 0,0 0 0</inkml:trace>
  <inkml:trace contextRef="#ctx0" brushRef="#br0" timeOffset="3949.81">13690 15363 0,'0'0'0,"0"0"0,-9-9 0,2-1 0,7 10 0,-8-19 0,8 19 16,0 0-16,2-23 0,1 18 16,1 1-16,0 1 0,0 2 15,-4 1-15,0 0 0,0 0 16,10 34-16,-11-14 0,-3 3 16,0 6-16,-2 5 0,1-6 15,-2 3-15,-2 3 0,0-1 0,0 0 16,0-1-16,-2 0 0,2-3 15,0-1-15,0-1 0,1-4 16,-12 34-16,11-32 0,3-10 16,2-6-16,1-2 0,1-3 15,1-1-15,1-3 0,0 0 16,-6 10-16,5-5 0,1-6 16,0 0-16,7-14 0,-5 10 0,0-1 15,6-16-15,13-29 0,1 7 16,-6 15-16,6-7 0,-9 17 15,2 2-15,-1 1 0,3 3 16,-10 8-16,4 0 0,-2 2 16,0 1-16,-3 2 0,-2 0 15,8 1-15,12 9 0,0 8 16,-10 3-16,-6-3 0,-5-3 16,-2-2-16,-2-1 0,-5 14 0,-12 8 15,-1-9-15,0-4 0,-2-2 16,0-2-16,1-4 0,-1-2 15,1-3-15,3-2 0,0-2 16,3-1-16,5-3 0,7 0 16,-6 0-16,-6-2 0,8 0 15,0 1-15,2 0 0,0-1 16,2 1-16,-1 0 0,2 0 0,-2 0 16,2 0-16</inkml:trace>
  <inkml:trace contextRef="#ctx0" brushRef="#br0" timeOffset="4196.75">14133 15518 0,'0'0'0,"0"0"0,10 1 0,2 0 0,1 1 15,4-1-15,3 2 0,5 0 16,-25-3-16,20 2 0,0 0 16,3-1-16,1 2 0,-22-3 15,22 1-15,5 2 0,13-1 0,-14 0 16,-3 0-16,-4 0 0,-3-1 16,-8-1-16,0 1 0,-2-1 15,-1 0-15,-1 1 0</inkml:trace>
  <inkml:trace contextRef="#ctx0" brushRef="#br0" timeOffset="4398.92">14058 15700 0,'0'0'0,"0"0"0,23 4 0,1-1 16,3 0-16,-27-3 0,21 2 15,2-1-15,3 0 0,3-2 16,-27 1-16,124-20 0,-88 14 15,-38 6-15,34-5 0,-4 0 16,-14 3-16,-1-1 0,-3 1 0,-2 1 16,-10 1-16</inkml:trace>
  <inkml:trace contextRef="#ctx0" brushRef="#br0" timeOffset="4939.21">14953 15325 0,'0'0'0,"0"0"0,19 0 16,2-1-16,1 0 0,2 1 15,2 0-15,-26 0 0,20 0 16,0 2-16,2 1 0,1 2 15,-21-5-15,22 6 0,5 4 16,1 1-16,-3 2 0,-2 2 0,-2 1 16,-4-2-16,-4 1 0,-3 2 15,-3-2-15,-5-1 0,-3-4 16,0-5-16,-2 5 0,-6 10 16,-62 33-16,10-31 0,19-11 15,7-5-15,4-3 0,3-3 16,2 0-16,3 0 0,6-1 15,5-1-15,3 2 0,2 0 16,2 0-16,1 0 0,1 0 0,-5-1 16,14 0-16,-5 1 0,4 1 15,11 3-15,68 20 0,-11 2 16,-32-6-16,-9 0 0,-5-2 16,-4 0-16,-4 0 0,-7 0 15,-4-3-15,-5-3 0,-4-6 0,-1-1 16,0-2-16,-3 9 0,-28 16 15,-17-11-15,8-8 0,1-3 16,-1-3-16,2-1 0,-1-4 16,-12-1-16,18-1 0,6 1 15,6 0-15,9 0 0,7 3 16,0-1-16,2 0 0,-4 1 16,7 0-16</inkml:trace>
  <inkml:trace contextRef="#ctx0" brushRef="#br0" timeOffset="26409.04">882 7357 0,'0'0'0,"0"0"0,17-4 0,2 0 0,3 0 0,4 0 0,-3 2 0,5-1 15,4 1-15,5 0 0,8-1 16,6 1-16,9-1 0,9 0 15,7 0-15,7 0 0,5 1 16,5-1-16,4 1 0,3 1 16,4 1-16,3 0 0,2 0 15,2 0-15,1 1 0,-1 1 16,2 1-16,-3 0 0,1 1 0,-2 2 16,-4 1-16,-5-1 0,-7 0 15,-5 2-15,-6-1 0,-10 1 16,-10 1-16,-9-1 0,34 9 15,-51-8-15,-14-2 0,-12-4 16,-10-3-16,0 0 0,0 0 16,0 0-16,0 0 0,0 0 0,0 0 15,0 0-15,0 0 0,0 0 16</inkml:trace>
  <inkml:trace contextRef="#ctx0" brushRef="#br0" timeOffset="32022.68">12414 13312 0,'0'0'0,"0"0"0,0 0 0,0 0 0,0 0 0,0 0 16,0 0-16,0 0 0,0 0 0,0 0 16,0 0-16,37 6 0,-30-5 15,0-1-15,2 0 0,0 0 16,2 0-16,1 1 0,2 0 16,2-1-16,2 1 0,0 0 15,-18-1-15,13 1 0,0 0 16,2 0-16,-1 0 0,2 0 0,-12-1 15,13 0-15,9 1 0,4 0 16,2 1-16,1-1 0,0 1 16,1 0-16,0 0 0,1 0 15,0-2-15,80 7 0,-54 2 16,-15-2-16,-7-1 0,0-1 16,0-3-16,1 1 0,0-1 15,1 0-15,0 1 0,2 1 16,-1 0-16,-1-2 0,1 2 0,2-1 15,0 0-15,0 0 0,-1-1 16,2 1-16,-1 0 0,0-2 16,0 1-16,-1 0 0,3 3 15,-1 1-15,0-1 0,0-1 16,1-1-16,1-2 0,2 2 16,-2 0-16,0 2 0,0 1 15,2-1-15,-1 2 0,1-1 16,0 0-16,-3-1 0,1 0 0,-2 0 15,0 1-15,0-1 0,1 2 16,-1 1-16,0-1 0,2 1 16,-3-2-16,3 1 0,-2 1 15,1-1-15,-2 1 0,2 0 16,0 0-16,1-1 0,-1 1 16,2-1-16,-2 1 0,1 0 15,0 1-15,0-1 0,-1 2 0,2-1 16,-3 0-16,1 0 0,-1-1 15,0 0-15,-1 1 0,1-1 16,-2-1-16,1 1 0,0-1 16,-1 0-16,1 1 0,-1-1 15,-1 0-15,-1 0 0,-1-2 16,1 1-16,-2-1 0,-2-2 16,1 0-16,-2 1 0,1-1 0,-2 1 15,0 2-15,0-2 0,-2 1 16,-1 2-16,-3 2 0,-6-1 15,-7-2-15,-1-1 0,6-1 16,7-1-16,1-1 0,0-1 16,-1-1-16,-3 0 0,1 0 15,-2 1-15,-3 0 0,-1 1 16,-2 1-16,-2 0 0,3 2 16,-1 0-16,-3 0 0,-5-1 0,-2-2 15,-1 1-15,-1-1 0,-2 0 16,0 0-16,-2 0 0,3 0 15,-3-2-15,4 3 0,-6-3 16,4 2-16,8 7 0,-12-9 16,0 0-16,0 0 0,0 0 15</inkml:trace>
  <inkml:trace contextRef="#ctx0" brushRef="#br0" timeOffset="32806.18">13453 13903 0,'0'0'0,"0"0"0,0 0 0,12-16 0,-12 16 0,0 0 16,0 0-16,15-34 0,-14 24 16,0-3-16,-1 2 0,-1 1 0,-2-1 15,-2 3-15,-2-2 0,-2 0 16,-1 1-16,-2-1 0,0 2 16,-3 0-16,-2 3 0,17 5 15,-12-3-15,0 2 0,0 0 16,-2 2-16,0 0 0,10-1 15,-13 3-15,-53 25 0,24-2 16,15-3-16,8-3 0,1 1 0,4 2 16,4 2-16,3 0 0,4 0 15,3 1-15,3-1 0,3 2 16,5 4-16,4-2 0,2-2 16,3-2-16,3-3 0,2-2 15,0-3-15,0-2 0,3-2 16,1 0-16,1-4 0,1 1 15,2-1-15,-2-2 0,-3-1 0,-2-3 16,5-3-16,-4-3 0,-4-2 16,-5 2-16,-6-1 0,-4 3 15,0 0-15,0-1 0,-1 0 16,-1 1-16</inkml:trace>
  <inkml:trace contextRef="#ctx0" brushRef="#br0" timeOffset="33363.04">13993 14004 0,'0'0'0,"0"0"0,0 0 0,0 0 0,7-1 0,20 0 0,-15 1 0,1-1 0,4 1 0,2 0 16,3 1-16,-22-1 0,17 1 15,-1 1-15,3 0 0,0-1 16,-16-1-16,15 2 0,8 1 16,0 0-16,0 0 0,-2-1 15,0 2-15,-3-1 0,-1-1 16,-3 2-16,-2-1 0,-4-1 0,3 1 16,-6-2-16,-1 1 0,-2-1 15,1 0-15,11 3 0,-4-2 16,-13-2-16,0 0 0,0 0 15</inkml:trace>
  <inkml:trace contextRef="#ctx0" brushRef="#br0" timeOffset="33625.42">13983 14212 0,'0'0'0,"0"0"0,31-3 0,-1 1 16,1 2-16,-2 0 0,-29 0 15,20 1-15,-1-1 0,-1 1 16,-1 1-16,0 0 0,-14-2 0,14 2 16,0-1-16,-1 1 0,-4-1 15,4 0-15,-10 0 0,3-1 16,-6 0-16,6 1 0,-1-1 15,-2 0-15,-6 0 0,0 0 16,0 0-16</inkml:trace>
  <inkml:trace contextRef="#ctx0" brushRef="#br0" timeOffset="43882.75">7741 13447 0,'0'0'0,"0"0"0,10 3 0,1-1 0,5 2 0,4-1 0,1 0 0,4 0 16,7 0-16,6 0 0,10 1 16,7 0-16,9 1 0,10 0 15,4-1-15,8 0 0,6 0 0,5-1 16,6 1-16,2 0 0,4 0 15,2 1-15,3-1 0,3 1 16,0 0-16,3 3 0,0 0 16,1 0-16,1 1 0,-1 0 15,-2 1-15,0 0 0,-3 1 16,-2-1-16,-1-2 0,-2 2 16,-4 0-16,-3-1 0,-3 0 15,-6-1-15,-5 0 0,-7 2 0,-4-2 16,-10 0-16,-8-1 0,-9-2 15,33 3-15,-47-5 0,-13-2 16,-12-1-16,-3-1 0,-1-1 16,-7 1-16,2 0 0,-4 1 15,4-4-15,-16-19 0,-43-15 16,2 6-16,14 8 0,3 4 16,-1 1-16,2 2 0,1 2 0,4 1 15,3 3-15,6 1 0,4 3 16,8 3-16,9 4 0,-8-3 15,4 1-15,3 3 0,9 3 16,4 5-16,34 18 0,2 5 16,-12-7-16,-3-2 0,-3 3 15,-4-2-15,-3 0 0,-5 1 16,-7 0-16,-4 0 0,-5-4 0,-3-3 16,-8 11-16,-10-1 0,-3-5 15,-5-3-15,-3-3 0,-4-2 16,-4-2-16,-6-1 0,12-5 15,5-1-15,7-3 0,9-1 16,7-2-16,-1 2 0,3-2 16,-5 0-16,7 0 0</inkml:trace>
  <inkml:trace contextRef="#ctx0" brushRef="#br0" timeOffset="44718.93">7215 12097 0,'0'0'0,"0"0"0,-7 32 0,-1-1 0,1-1 0,0-2 0,1-2 16,6-26-16,-3 17 0,0-3 16,0-1-16,0-1 0,0-3 0,0-2 15,-15 16-15,16-26 0,-1-4 16,1-3-16,0-5 0,0-4 16,1-4-16,0-4 0,2-3 15,1-2-15,2-3 0,2-1 16,0 0-16,1 2 0,2 1 15,0 5-15,0 3 0,2 3 16,-1 6-16,1 5 0,1 4 0,-1 5 16,1 5-16,0 4 0,-2 3 15,0 4-15,-1 4 0,-3 3 16,-1 2-16,-3 3 0,-2 0 16,-1 2-16,-1-3 0,-2-2 15,1 0-15,-1-4 0,0-1 16,2-4-16,-2-3 0,4-11 15,-2 11-15,2-13 0,2-3 16,2-5-16,2-2 0,0-6 0,2-3 16,4-3-16,1-3 0,-2 4 15,5-6-15,4 0 0,0 3 16,1 4-16,0 3 0,-2 3 16,0 5-16,-2 3 0,1 3 15,-3 4-15,-2 2 0,5 2 16,3 7-16,-1 6 0,-4 5 0,-4 1 15,-5 2-15,-3 1 0,-2 0 16,-1 2-16,-4 3 0,-1 0 16,-2-5-16,-2-4 0,0-2 15,0-4-15,1-4 0,4-7 16,-3 3-16,4-6 0,-3 5 16,5-6-16,-3 4 0,3-4 15,-3 2-15,3-2 0,0 0 0,0 0 16</inkml:trace>
  <inkml:trace contextRef="#ctx0" brushRef="#br0" timeOffset="45024.48">7671 12062 0,'0'0'0,"0"0"0,5 0 0,11 3 0,-4-1 0,3 3 16,1-2-16,3 1 0,2-1 16,-21-3-16,17 2 0,0-1 15,0-1-15,1-1 0,-2 0 0,-11 0 16,12-1-16,2-1 0,-2-2 15,0-1-15,-5 0 0,-2 1 16,-1-1-16,-4 1 0,-2 1 16,1 1-16,-3 1 0,-17-50 15,2 51-15,-2 1 0,-2 3 16,-1 4-16,1 4 0,-3 2 16,3 6-16,-1 3 0,2 3 0,3 0 15,3 3-15,3-1 0,6-11 16,2 3-16,6 1 15,5 0-15,3-3 0,9 2 0,-10-10 16,-2-4-16,-4-1 0,-2-1 16,-2-3-16,0 2 0,0-1 15,1 0-15,-4 1 0</inkml:trace>
  <inkml:trace contextRef="#ctx0" brushRef="#br0" timeOffset="45726.99">8156 11990 0,'0'0'0,"0"0"0,-1 19 0,0-2 0,0 1 0,0 0 0,-2 2 16,-1-1-16,-1 3 0,5-22 16,-3 14-16,-1 1 0,1-1 15,0-1-15,0-1 0,0-1 16,0-1-16,1-1 0,-2-1 0,2-1 16,2-7-16,0 0 0,-21 26 15,21-33-15,0-4 0,2-3 16,2-1-16,1-4 0,2-1 15,2-2-15,-1 8 0,0-1 16,21-38-16,-16 30 0,2 6 0,-3 4 16,1 4-16,0 4 0,1 4 15,-1 2-15,0 2 16,-1 3-16,-2 1 0,-2 4 0,1 0 16,-4 3-16,-1 2 0,-4-16 15,0 7-15,1 6 0,-2 3 16,-2 5-16,-1-2 0,1-4 15,0-5-15,-1 1 0,2-5 16,1-3-16,-1 2 0,2-4 16,0-1-16,0 0 0,-3 12 0,4-7 15,18-28-15,-12 12 0,-7 11 16,3-4-16,14-20 0,3-3 16,-1 4-16,0 4 0,-3 4 15,1 3-15,-1 1 0,2 4 16,-4 3-16,-4 3 0,-5 0 15,3 2-15,10 3 0,3 10 16,-1 9-16,-7 0 0,-4-2 16,-4-2-16,-3-2 0,-1-3 0,-1 1 15,-4 6-15,-2 1 0,-2-5 16,3-7-16,1-4 0,1-2 16,1 0-16,-1 1 0,1-2 15,0-1-15,0 1 0,-1 0 16,3-3-16,-2 3 0,-8 6 15,10-9-15,0 0 0</inkml:trace>
  <inkml:trace contextRef="#ctx0" brushRef="#br0" timeOffset="46752.05">8745 12058 0,'0'0'0,"0"0"0,-3 10 0,-1 1 0,0 1 16,-1 2-16,1 0 0,1 2 15,0 0-15,1 2 0,1 2 16,3 0-16,2-1 0,-4-19 15,5 11-15,3 0 0,1 0 16,1-1-16,-9-10 0,11 9 0,4 0 16,2-2-16,-1-3 0,-1-1 15,-4-2-15,-3-1 0,6-1 16,4-5-16,-1-2 0,-3-3 16,31-66-16,-47 61 0,-3 0 15,-5 0-15,-6 2 0,-3 3 16,2 6-16,-1 2 0,-2 0 15,-52-7-15,43 6 0,2-1 16,4-2-16,4 2 0,4-1 0,4 1 16,10 5-16,0 0 0,0 0 15,0 0-15,0 0 0,0 0 16,0 0-16,0 0 0,0 0 16,0 0-16,0 0 0,9-15 15,76-1-15,17 7 0,-52 7 16,-21 2-16,-8 0 0,3 1 15,-1 1-15,-3 1 0,-4 1 0,-3 0 16,-2 2-16,-2 1 0,-1 2 16,0 4-16,-3-3 0,-2 1 15,-1 2-15,-2-1 0,0-2 16,-2 10-16,-3 4 0,0-3 16,1-9-16,0-4 0,2-1 15,0-2-15,0-1 0,1-2 0,0 1 16,1-3-16,0 0 0,-3 10 15,2-4-15,4-13 0,3-3 16,-4 4-16,-1 5 0,5-7 16,15-23-16,11-7 0,-5 12 15,-6 9-15,-4 3 0,1 1 16,1 1-16,-4 2 0,1 1 16,-1-1-16,10-6 0,-14 9 15,-2 1-15,-3 2 0,-2 1 0,-1 2 16,-1-1-16,2 0 0,0 0 15,-1 1-15,2 0 0,-4 1 16,3 0-16,1-1 0,24 17 16,-26-12-16,-2-4 0,1 4 15,2 2-15,-1-1 0,-1 1 16,-1 1-16,1 3 0,-2 1 16,0 5-16,-1 12 0,0 1 0,1-7 15,0-8-15,1-1 0,2 1 16,0 0-16,1-5 0,-1-1 15,1-2-15,1-1 0,1 1 16,0-3-16,-1-1 0,-1-1 16,0 0-16,-1-1 0,0 0 15,3 0-15,25-13 0,32-42 16,-24 12-16,-22 21 0,-6 7 16,-5 5-16,-3 4 0,0 2 15,-1 0-15,-1 2 0,-1 2 0,4-6 16,-2 1-16,-6 10 0,0 4 15,1-3-15,0 3 0,-7 17 16,-4 20-16,0 3 0,2-9 16,2-3-16,1-2 0,-2 0 15,-1 0-15,-2-1 0,2-2 16,-3-1-16,0-2 0,-4 0 16,-2-4-16,-3-5 0,1-3 0,-5 1 15,13-9-15,4-4 0,5-2 16,1-2-16,3 1 0,-1-1 15,3-1-15,0 0 0,0 0 16</inkml:trace>
  <inkml:trace contextRef="#ctx0" brushRef="#br0" timeOffset="47356.03">7815 12920 0,'0'0'0,"0"0"0,-3-12 0,-1 1 0,-1-2 16,1 1-16,-1-2 0,-1 1 15,-1 0-15,-3 0 0,-1 3 16,-2 2-16,-3 1 0,-2 4 16,0 1-16,-1 4 0,19-2 15,-13 5-15,0 3 0,0 0 0,1 5 16,10-12-16,-11 12 0,0 3 16,0 2-16,5 0 0,-2 71 15,16-69-15,4-5 0,3-2 16,2-4-16,4-2 0,1-4 15,4-2-15,0-3 0,2-4 16,-1-4-16,-1-2 0,-1-2 16,-2-2-16,-3-2 0,-2 0 0,-3-1 15,-2 1-15,-3-1 0,-2 0 16,-2 2-16,-2 3 0,-1 2 16,-1 3-16,0 9 0,0 0 15,-8-11-15,4 13 0,-1 5 16,1 2-16,0 4 0,2-3 15,-2 24-15,1-11 0,1 0 16,1 1-16,1 1 0,2-3 0,2-2 16,4-4-16,1-3 0,1-2 15,4-2-15,2-4 0,-16-5 16,15 0-16,-9 0 0,11-1 16,3-4-16,-8 1 0,-7 2 15,0 0-15,-1 0 0,-1 0 16,0 1-16</inkml:trace>
  <inkml:trace contextRef="#ctx0" brushRef="#br0" timeOffset="48462.21">8312 12579 0,'0'0'0,"0"0"0,-2 21 0,-1 1 0,0 0 15,-2 5-15,5-27 0,-2 18 16,0 2-16,0 0 0,0-1 0,2-17 15,-2 17-15,0 4 0,0 0 16,0-2-16,1-2 0,-1-3 16,1-4-16,1-1 0,-1-2 15,0-3-15,0 0 0,1-1 16,-1-2-16,0 1 0,1-2 16,-1 1-16,-6 6 0,-26-29 15,8-7-15,5 6 0,4 5 16,3 2-16,2 4 0,1 5 0,4 3 15,2 1-15,1-1 0,1 2 16,-1 0-16,2 0 0,-6 0 16,-9 9-16,-8 26 0,14 10 15,8-17-15,3-11 0,4 5 16,6 3-16,5-7 0,0-5 16,5-4-16,2-3 0,-2-5 15,0-1-15,9-5 0,-1-2 16,6-4-16,-18 5 0,-5 1 0,-4 2 15,-1 0-15,-4 2 0,0 0 16,-1 0-16,1 0 0,0-1 16,-3 2-16,9-5 0,49-68 15,21-50-15,-53 81 0,-9 12 16,-2 6-16,-5 6 0,0 0 16,-9 18-16,1-5 0,0 2 15,1 0-15,-3 3 0,0 3 0,-1 12 16,-2-4-16,-1 14 0,-3 21 15,2-9-15,3-8 0,2-5 16,0-2-16,2 0 0,0-5 16,0-4-16,0-3 0,-1-4 15,1 0-15,-2-2 0,1-1 16,0 0-16,-1-3 0,1 7 16,-2 1-16,-3-13 0,-1-1 15,2 2-15,0 0 0,3 3 0,-3-4 16,-9-9-16,-16-11 15,-1 4-15,12 12 0,8 6 0,-2 0 16,4 3-16,2 0 0,-5 1 16,-13 9-16,-4 15 0,9 2 15,7-2-15,4-2 0,3-2 16,3-5-16,2-7 0,3 10 16,7 4-16,3-7 0,-1-5 15,4-4-15,0-3 0,1-2 0,-3-3 16,23-4-16,-13-2 0,-10 3 15,-5 0-15,-3 1 0,-4 1 16,1 1-16,0 0 0,0 0 16,-3-1-16,4 0 0,20-19 15,35-60-15,-38 42 0,-10 17 16,-4 7-16,-3 5 0,-2 4 0,-3 6 16,4-8-16,-1 4 0,-3 4 15,0 0-15,-2 1 0,-5 16 16,1-3-16,-1 7 0,2 0 15,3-8-15,1-3 0,0 0 16,1-2-16,0-2 0,1 4 16,3 4-16,7 1 0,0-7 15,-1-3-15,-2-4 0,0 0 16,1 0-16,7-3 0,21-11 0,8-15 16,-16 5-16,-12 7 0,-3 4 15,-5 4-15,-3 2 0,-3 3 16,-1 1-16,0 0 0,3 1 15,2 5-15,-6 8 0,-1-4 16,0-7-16,-2 11 0,-28 69 16,-12 2-16,16-37 0,3-9 15,-1-2-15,-1-3 0,-2-4 0,-2-5 16,-1-6-16,-11 0 0,10-11 16,5-2-16,7-2 0,9-2 15,5 0-15,0 0 0,-1 0 16,4 0-16,-6 0 0</inkml:trace>
  <inkml:trace contextRef="#ctx0" brushRef="#br0" timeOffset="81301.47">14934 13900 0,'0'0'0,"0"0"0,-5 19 0,-2 3 0,-1 2 0,2-3 0,-1 3 0,-3 5 16,-2 3-16,-1 3 0,-4 4 16,-1 2-16,-1 2 0,-2 3 0,1-1 15,-2 3-15,1-3 0,1-1 16,1-4-16,1-1 0,2-6 16,2-4-16,12-25 0,-10 21 15,1 0-15,0-5 0,5-5 16,2-7-16,-1 3 0,5-10 15,0-2-15,8-18 0,8-20 16,6-19-16,-3 9 0,0 5 0,2-1 16,0-2-16,2-7 0,-2 1 15,1 0-15,2-1 0,-13 28 16,-11 26-16,15-31 0,44-103 16,-39 91-16,-1 2 0,-2 4 15,-1 3-15,-1 5 0,-1 4 16,-2 5-16,-1 3 0,-2 5 15,-3 4-15,0 6 0,0 3 16,-1 5-16,0 3 0,-2 4 0,0 5 16,0 5-16,1 4 0,0 4 15,0 4-15,1-8 0,-1 13 16,0 3-16,0 2 0,0 2 16,0 0-16,2 0 0,0-1 15,0-1-15,0-1 0,1-2 16,-1-5-16,1-2 0,1-3 15,0-4-15,-1-8 0,0-4 16,-1-1-16,-4-11 0,1 3 0,-3-6 16,5 7-16,-5-8 0,0 0 15,0 0-15,0 0 0,0 0 16</inkml:trace>
  <inkml:trace contextRef="#ctx0" brushRef="#br0" timeOffset="81555.86">14792 14244 0,'0'0'0,"0"0"0,0 0 0,18 4 0,0 1 0,3 1 16,1 0-16,3-1 0,-25-5 0,17 4 15,2-1-15,0 0 0,1 1 16,-18-4-16,18 3 0,5 1 16,0 1-16,12 1 0,-15-2 15,-2-1-15,-3 0 0,-4-1 16,-6-1-16,0 2 0,0-3 16,-1 1-16,-1-1 0</inkml:trace>
  <inkml:trace contextRef="#ctx0" brushRef="#br0" timeOffset="83470.28">15827 13906 0,'0'0'0,"0"0"0,0 0 0,0-4 0,-1 0 0,-1 1 0,2 3 0,0 0 0,-23-19 16,16 17-16,-2 1 0,0 0 15,0 2-15,-1 0 0,-4 2 16,1 4-16,-4 1 0,0 3 16,-2 2-16,19-13 0,-13 10 15,0 2-15,0 1 0,-1 1 16,13-13-16,-12 13 0,-4 8 0,1 2 15,-1 1-15,3 3 0,0 2 16,2 2-16,-21 92 0,23-66 16,3-15-16,3-4 0,1-1 15,1-4-15,3-2 0,3 2 16,2-2-16,4-5 0,1-2 16,1-4-16,4-3 0,-1-1 15,3-3-15,0-2 0,0-3 0,0-2 16,0-3-16,1-2 0,-1-2 15,3-2-15,4-4 0,1-2 16,-1-6-16,-2-1 0,0-5 16,-3-2-16,-2-2 0,-1 1 15,-4-3-15,2-4 0,-3-3 16,0-1-16,-3-2 0,-1-1 16,-1 0-16,0-1 0,-3 1 15,-1-14-15,-3 15 0,-2 0 0,-2 3 16,-4 2-16,-1 3 0,-2 2 15,2 16-15,-1 0 0,1 1 16,0 0-16,-1 0 0,1 1 16,-35-30-16,30 29 0,1 1 15,0 2-15,1 0 0,2 2 16,0 1-16,3 2 0,7 1 16,0 0-16,0 0 0,0 0 0,0 0 15,0 0-15</inkml:trace>
  <inkml:trace contextRef="#ctx0" brushRef="#br0" timeOffset="84210.72">16230 14259 0,'0'0'0,"0"0"0,3-2 0,7-7 0,-2 3 0,1 0 16,-1-3-16,1 2 0,-1-3 16,0 0-16,0-2 0,3-1 15,-1-3-15,0-2 0,-10 18 16,9-12-16,-2-1 0,0 0 15,1 1-15,-8 11 0,9-11 16,1-3-16,0-1 0,0 2 16,-2 2-16,-1 2 0,-2 2 15,-1 3-15,-2 2 0,2 0 0,5-5 16,-3 14-16,-11 41 0,1-31 16,-1 5-16,-3 3 0,1 3 15,0 3-15,-2 3 0,0 2 16,1 1-16,-1 0 0,-1 0 15,4-11-15,0 6 0,1 0 16,0-2-16,1-4 0,0-2 0,1-3 16,1-3-16,1-6 0,0-4 15,0 2-15,0-5 0,1 3 16,0-7-16,-1 11 0,1-11 16,0 0-16,-1 6 0,1-6 15,0 0-15</inkml:trace>
  <inkml:trace contextRef="#ctx0" brushRef="#br0" timeOffset="84491.28">16109 14581 0,'0'0'0,"0"0"0,20 2 0,-1-1 0,3 1 0,1 0 15,2 0-15,-25-2 0,17 1 0,1 1 16,-1-1-16,2 0 0,-19-1 16,17 2-16,5 1 0,0-1 15,0 1-15,-3 0 0,0 0 16,-2 1-16,-1-1 0,-2 0 16,-2 0-16,2 0 0,-7 0 15,2-1-15,-4-1 0,1 0 16,12 4-16,-3-1 0,-9-3 15,-6-1-15,0 0 0</inkml:trace>
  <inkml:trace contextRef="#ctx0" brushRef="#br0" timeOffset="85539.68">16834 14177 0,'0'0'0,"0"0"0,0 0 0,0 0 0,0 0 0,0 0 16,3-3-16,20-12 0,-16 13 15,-1-1-15,1 0 0,2 0 16,2 2-16,2-1 0,2 2 16,0 0-16,1 2 0,-2 1 15,1 0-15,-2 1 0,-1 0 16,0 0-16,-3 1 0,-2 3 0,-3 3 16,-2 4-16,-5 3 0,-1 4 15,-2-3-15,-3 2 0,-5 5 16,-1 3-16,-3 1 0,0 3 15,-24 41-15,19-32 0,2-5 16,2-2-16,4-3 0,3-3 16,5-4-16,3-5 0,2-4 0,2-6 15,1 1-15,0 1 0,2-1 16,1-2-16,2 1 0,2-4 16,-2-1-16,1-2 0,-1-1 15,-5-2-15,5 1 0,1-1 16,-3 0-16,12-5 0,21-22 15,-8-8-15,-14 10 0,-6 7 16,-2 4-16,-4 0 0,-1 0 16,-2 3-16,-1-7 0,-8-13 15,-4-4-15,-12-8 0,9 23 0,-3 0 16,0 1-16,2-1 0,-1 0 16,0 0-16,-2 1 0,3-1 15,0 2-15,3 1 0,2 2 16,2-1-16,3 0 0,2-1 15,3 1-15,2-1 0,1 2 16,0 2-16,2 3 0,-1 2 0,-2 8 16,0 0-16,0 0 0,0 0 15,0 0-15</inkml:trace>
  <inkml:trace contextRef="#ctx0" brushRef="#br0" timeOffset="89726.4">21581 5729 0,'0'0'0,"0"0"0,0 0 0,3 2 0,-1 1 0,11 13 15,-9-6-15,1 3 0,-1 4 0,-1 4 16,-3-21-16,2 19 0,-2 4 16,-1 4-16,0 5 0,1-30 15,-2 36-15,-2 15 0,-2 8 16,0 4-16,-1 4 0,0 6 15,-2 0-15,-2 4 0,1 3 16,-2 2-16,1 0 0,0 2 16,-1 0-16,1-1 0,0-1 15,-1-2-15,2-4 0,1-4 0,0-8 16,2-7-16,-13 130 0,18-163 16,0-10-16,2-7 0,-1-2 15,1-7-15,0 0 0,0 0 16,0 0-16,0 0 0</inkml:trace>
  <inkml:trace contextRef="#ctx0" brushRef="#br0" timeOffset="90950.48">21570 5629 0,'0'0'0,"0"0"0,6-1 0,10 0 16,-5 1-16,2 0 0,2 0 15,2 2-15,3 1 0,-20-3 16,16 4-16,4-1 0,2 1 15,4 0-15,-24-4 0,27 3 16,12 1-16,5 0 0,4-1 16,1 0-16,3-1 0,3-2 0,3 0 15,2-1-15,2-1 0,1-1 16,1 0-16,3-1 0,1 0 16,1-1-16,1 0 0,3 0 15,0-1-15,2-1 0,-1 1 16,1-1-16,0 1 0,0-1 15,-1 1-15,1-1 0,-1 0 0,0 2 16,-2-2-16,1 1 0,-2 1 16,-1 0-16,0-1 0,-3 0 15,0 1-15,-2 0 0,-2 0 16,-1 0-16,141-7 0,-130 8 16,-23 2-16,-3 0 0,-4-1 15,-3 0-15,-6-1 0,-2 1 16,-5 2-16,-4 1 0,-4 1 15,0 1-15,-3 2 0,-3-1 0,-2 1 16,-3 0-16,0 1 0,1 2 16,-1 3-16,-1 0 0,-1 1 15,3 8-15,-3 1 0,-2-2 16,-1 3-16,1 6 0,-2 5 16,-3 2-16,-1 1 0,-3 3 15,-2 1-15,0 2 0,0 2 16,1 0-16,0 2 0,0 3 0,-2 4 15,-2 1-15,1 2 0,0 1 16,1 1-16,-1 3 0,1-2 16,2 2-16,-1 0 0,1-1 15,1-2-15,0 1 16,1 0-16,-2-2 0,2 2 0,0-1 16,1-2-16,-1 1 0,0-2 15,-1-4-15,-1-3 0,0-1 16,1-3-16,1-3 0,1-4 0,0-1 15,-2-2-15,0-1 0,-1-4 16,-3-1-16,-1-1 0,-2-4 16,1-2-16,-1-2 0,-4-1 15,1-2-15,-2-2 0,-1-2 16,-3 1-16,-1-3 0,-1-2 16,-2-1-16,0-3 0,-2 1 0,-9-3 15,-4 1-15,1-2 0,-2-1 16,-4-1-16,1 0 0,-2 2 15,-2-1-15,0 1 0,-2 0 16,0 1-16,-1-1 0,-1-1 16,0-1-16,0-2 0,0 0 15,0 1-15,-2-1 0,-1 1 16,0-1-16,-4 1 0,-3 0 16,1 2-16,1 0 0,-2 1 0,0 1 15,-2 0-15,1 1 0,2-2 16,-1 0-16,0 0 0,2 0 15,1 0-15,-2-3 16,1-1-16,1 1 0,3 1 0,0 0 16,-1 2-16,1 0 0,0 0 15,0 1-15,2 0 0,1 0 16,2-1-16,-1 0 0,1-3 16,4 1-16,-1-1 0,3 0 15,3 1-15,1 0 0,2-1 0,4-1 16,0 0-16,2-1 0,2 0 15,2 0-15,1 0 0,3 1 16,1-1-16,0 0 0,4 0 16,0 1-16,5 0 0,2 2 15,4 1-15,3 1 0,-3-2 16,6 1-16,-10 0 0,1 1 0,-14 1 16,22 0-16,2-1 0,0 0 15,0 0-15,0 0 0</inkml:trace>
  <inkml:trace contextRef="#ctx0" brushRef="#br0" timeOffset="92164.6">22666 5017 0,'0'0'0,"0"0"0,0 0 0,-1 4 16,-2 7-16,0-2 0,1 3 0,-1 3 16,1 3-16,-1 2 0,3-20 15,-1 16-15,-1 1 0,0 3 16,-1 1-16,3-19 0,-3 21 16,-1 8-16,1 1 0,-1 0 15,1 0-15,-2-3 0,2-2 16,1-2-16,-1-3 0,1-4 0,1-4 15,-1-3-15,1-1 0,1-3 16,-1-2-16,0-2 0,-2 12 16,0-15-16,2-11 0,0-3 15,1 7-15,0 0 0,0 1 16,1-110-16,-1 87 0,0-2 16,0-3-16,1-1 0,2-1 15,-3 36-15,5-24 0,18-66 16,-15 57-16,-1 4 0,2 5 0,0 5 15,-1 4-15,2 5 0,1 3 16,0 2-16,3 3 0,-1 3 16,0 3-16,2 4 0,-2 7 15,2 5-15,-2 4 0,0 2 16,-4-4-16,1 6 0,1 4 16,-2 3-16,0-2 0,-2-2 15,1-1-15,-2 1 0,0-2 0,-2-2 16,0-2-16,-3-3 0,-1-4 15,-2 3-15,1-5 0,-1 0 16,0-4-16,-1 3 0,2-10 16,-1 1-16,1-3 0,-1 4 15,2-7-15,-1 4 0,1-4 16,-1 3-16,0 1 0</inkml:trace>
  <inkml:trace contextRef="#ctx0" brushRef="#br0" timeOffset="92392.07">22584 5357 0,'0'0'0,"0"0"0,24-5 0,1 0 15,0-1-15,0 2 0,-1 3 16,-24 1-16,17-1 0,0 2 16,0 0-16,1 1 0,-17-2 15,17 3-15,6 0 0,1 0 0,10 1 16,-14-2-16,-3 0 0,-2 0 15,-4-1-15,-6 0 0,3-1 16,-3 1-16,-1-1 0,0 1 16</inkml:trace>
  <inkml:trace contextRef="#ctx0" brushRef="#br0" timeOffset="92837.1">23244 5045 0,'0'0'0,"0"0"0,-9 19 16,1 1-16,-1 1 0,0 3 0,9-24 16,-6 19-16,1 1 0,1 1 15,0 0-15,4-20 0,-2 20 16,1 5-16,1 0 0,4 3 15,1-2-15,4-1 0,2-3 16,2-2-16,2-3 0,1-2 16,2-5-16,-1-1 0,2-5 15,-1-2-15,-3-3 0,4-1 16,60-30-16,-36 0 0,-18 8 0,-6 1 16,-3-2-16,-5-2 0,-3-4 15,-2-1-15,-3-1 0,-5-2 16,-3-1-16,-5 0 0,-8-9 15,3 13-15,-4 5 0,-1 4 16,-1 4-16,0 5 0,1 4 16,1 6-16,1 3 0,3 5 15,3 4-15,0 3 0,3 2 0,3 3 16,-1 1-16,4-2 0,0-1 16,2-2-16,0-4 0,1-9 15,0 0-15,0 0 0,0 0 16,0 0-16,0 0 0</inkml:trace>
  <inkml:trace contextRef="#ctx0" brushRef="#br0" timeOffset="93107.03">23773 4912 0,'0'0'0,"0"0"0,8 12 0,-1 1 0,2 2 15,-2 3-15,-1 2 0,-2 4 16,-3-3-16,-2 2 0,0 3 0,-1 0 16,1 1-16,0 0 0,0 1 15,0-2-15,1-22 0,0 22 16,-1 5-16,1-1 0,1-2 16,0-2-16,1-3 0,0 7 15,0-16-15,-1-1 0,1-2 16,-1-3-16,-1-3 0,1 0 15,4 14-15,-2-6 0,-3-13 0</inkml:trace>
  <inkml:trace contextRef="#ctx0" brushRef="#br0" timeOffset="93741.08">24087 4997 0,'0'0'0,"0"0"0,0 0 0,5-12 16,0 1-16,2 1 0,0-1 15,2 1-15,2 1 0,1 0 16,1 2-16,4 0 0,3 1 16,-2 3-16,-18 3 0,14-4 15,0 2-15,1-1 0,-1 1 16,1 0-16,-10 2 0,12-3 15,4 2-15,1 0 0,-4 1 0,0 1 16,0 0-16,-3 1 0,-3 1 16,18 10-16,-27-11 0,2 4 15,-3-5-15,0 4 0,-1 0 16,-22 40-16,-50 37 0,46-60 16,-1 1-16,-3 0 0,0 1 15,6-5-15,-2 4 0,1-1 16,1 1-16,4-2 0,4 0 0,4-3 15,3-3-15,3-4 16,3-2-16,0-3 0,1-2 0,1 1 16,0-5-16,1 10 0,2 1 15,7 4-15,8-3 0,-2-6 16,-3-2-16,-2-3 0,3-1 16,2-1-16,9-4 0,2-3 0,-6-3 15,-6 0-15,-2-1 0,-2-2 16,-3-1-16,-5 4 0,-1 3 15,-1-7-15,-13-51 0,3 44 16,-6 0-16,0-1 0,-3 3 16,0 0-16,0 3 0,0 1 15,2 2-15,-1 2 0,4 4 16,0 2-16,3 2 0,0 4 16,0 1-16,3 2 0,1-1 0,6-2 15,0 0-15,0 0 0,0 0 16,0 0-16,0 0 0,0 0 15</inkml:trace>
  <inkml:trace contextRef="#ctx0" brushRef="#br0" timeOffset="107159.65">17203 14540 0,'0'0'0,"0"0"0,0 0 0,0 0 0,0 0 0,0 0 0,0 0 16,0 0-16,0 0 0,0 0 15,0 0-15,0 0 0,0 0 16,0 0-16,0 0 0,0 0 0,0 0 16,0 0-16,0 0 0,0 0 15,0 0-15,0 0 0,0 0 16,0 0-16,0 0 0,0 0 15,0 0-15,0 0 0,0 0 16,0 0-16,0 0 0,4-1 16,-4 1-16,3-2 0,0 1 15,0-2-15,21-19 0,-24 22 16,2-4-16,-2 4 0,0 0 0,0 0 16,4-14-16,-5 9 0,-1-1 15,0 1-15,-1-1 0,0 3 16,-2-1-16,1 2 0,0 1 15,-1 1-15,0 1 0,-1 1 16,-1 0-16,1 1 0,-2 0 0,1 1 16,0 0-16,0 0 15,1 1-15,2 0 0,0 1 0,1 1 16,2 0-16,0 0 0,0 0 16,2-4-16,0-1 0,-1-2 15,3 3-15,-3-3 0,0 0 16,0 0-16,0 0 0,0 0 15,0 0-15,6 1 0,0 1 16,1-2-16,0 0 0,0-2 16,-2 2-16,35-3 0,-33 3 15,0 0-15,-1-1 0,-1-1 0,-1 0 16,-1-1-16,1 0 0,-2 0 16,-2-1-16,0 2 0,-1-3 15,-2 2-15,0-1 0,1 2 16,-1-1-16,0 1 0,0 0 15,0 1-15,-1 0 0,4 1 16,0 0-16,-3 0 0,-1 1 0,0 1 16,0 1-16,0 0 0,1-1 15,1 3-15,-1 0 0,1-1 16,0 0-16,0 2 0,-10 24 16,10-22-16,0 1 0,1 1 15,1 0-15,0-2 0,2 1 16,0-3-16,2 2 0,1-2 15,0 0-15,0-2 0,-1 0 0,1-1 16,0-2-16,1-2 0,0-2 16,0 0-16,0-1 0,0-1 15,2-1-15,0 0 0,-1 0 16,-1 1-16,-1 1 0,1 0 16,-4-1-16,0 0 0,-2 0 15,0 1-15,-1-2 0,0 0 16,-2 0-16,1-1 0,-2 1 15,2 1-15,-1 0 0,0 1 16,3 4-16,-6-6 0,4 3 0,2 3 16,0 0-16,-3-1 0,0 0 15,0 0-15,-1 1 0,1-1 16,1 0-16,0 1 0,0-1 16,1 0-16,0 0 0,1 1 15,0 0-15,0 0 0,0 0 16,0 0-16,0 0 0,0 0 0,0 0 15,0 0-15,0 0 0,0 0 16,10-4-16,-5 6 0,-2-1 16,1 1-16,1 0 0,0 0 15,2 0-15,2-1 0,-1 0 16,2 0-16,1 0 0,-1-2 16,0-1-16,0 0 0,-2-3 15,2 2-15,2-2 0,-12 5 0,7-4 16,-6 4-16,5-3 15,5-1-15,3-1 0,1-1 0,3 1 16,-1-3-16,1 0 0,6-1 16,-1-2-16,-6 2 0,-1-1 15,-1-1-15,3-1 0,1 0 16,-1 0-16,-3 1 0,2-1 16,-1-4-16,1 0 0,-1 1 15,-1-2-15,2-2 0,-1 0 16,1-1-16,0 0 0,1-1 0,-2 0 15,1-1-15,-1-3 0,1 1 16,-1-2-16,0 1 0,-1-2 16,1-1-16,-2-3 0,3 2 15,-2 0-15,1-2 0,2-1 16,0 0-16,-1 0 0,-2-1 16,1 0-16,0-1 0,1 0 15,-2-1-15,1-1 0,-1 0 0,0-1 16,-1 0-16,1 0 0,-2 0 15,1-2-15,-1 1 0,1-1 16,0 0-16,0 1 0,0-2 16,-1 1-16,-1-1 0,-1-2 15,1 1-15,0-1 0,-1-1 16,2 0-16,-1 0 0,2-2 16,2 2-16,-2-1 0,0 1 0,-3-1 15,1 0-15,-1-1 0,-1-1 16,0 1-16,-3-1 0,1-1 15,1-1-15,1-1 0,-1 0 16,1 1-16,1-2 0,-1 1 16,-1-1-16,2-1 0,-2 1 15,-1 0-15,1-1 0,2-2 16,-1 0-16,2 0 0,-1-1 0,1 0 16,0 1-16,-3 0 15,0 0-15,0-1 0,-2 0 0,1 0 16,0-1-16,0 0 0,-1 1 15,-1 0-15,1-1 16,0 2-16,0 0 0,0-1 0,-2 0 16,0-1-16,0 1 0,1-1 15,-1 0-15,1 1 0,0 0 16,0-1-16,2 0 0,-1-1 0,0 1 16,0 0-16,2-1 0,0 2 15,0-1-15,1 1 0,0-1 16,-2 5-16,-2 5 0,3-2 15,3-8-15,2-3 0,0 3 16,-1-1-16,1-2 0,-3 0 16,0 2-16,0-1 0,-1 2 15,0 2-15,1-1 0,1 0 16,1-1-16,-1-1 0,1 0 0,1-2 16,0-1-16,3-2 0,-1-1 15,3 1-15,-1-1 0,-1 0 16,2-1-16,-1-1 0,1 1 15,1-1-15,-1 0 0,3 1 16,-1-1-16,1-1 0,1 1 16,1 0-16,0 0 0,-1-1 15,2 1-15,-1-2 0,-1 2 16,1-1-16,0 1 0,0 0 0,2 1 16,0 0-16,1 0 0,-2 1 15,2 1-15,-1 0 0,1 2 16,0-1-16,1 2 0,1-1 15,0 2-15,1 0 0,-1 3 16,0 0-16,-2 2 0,1 1 16,1 2-16,-2 1 0,1 1 0,0 2 15,1 2-15,-1 2 0,-1 1 16,1 0-16,1 1 0,-2 3 16,1 0-16,1 3 0,46-49 15,-38 44-15,-4 6 0,0 2 16,-1 2-16,1 1 0,-1 2 15,1 0-15,1 1 0,2-1 16,-1 2-16,-1 2 0,1-1 0,-2 2 16,0 1-16,1 1 15,0 0-15,-1 3 0,3 0 0,-1 1 16,0 0-16,0 2 0,-1 1 16,0-1-16,-2 3 0,0-1 15,-1 1-15,1 0 0,0 0 16,0 0-16,-2 2 0,-2 0 15,-1 2-15,0 0 0,-2 2 16,2 0-16,2 0 0,-1 0 0,-2-1 16,1 1-16,-1 0 0,-4 0 15,-4 2-15,-1 0 0,1 0 16,0 0-16,-4 1 0,1-1 16,1 1-16,-4 0 0,-4 0 15,6 0-15,2-1 0,-2 0 16,-4 1-16,-4 0 0,0-1 15,0 1-15,-2 0 0,0 0 16,0 0-16,-1 0 0,2-2 0,0 2 16,26-4-16,-17 3 0,-6 0 15,-2 0-15,-3 1 0,-3 0 16,0 0-16,0 0 0,0 0 16,0 0-16,0 0 0,0 0 15,0 0-15,1-1 0,2 1 16,-2-1-16,0 1 0,-1-2 0,1 1 15,0 0-15,-1 0 0,0 0 16,0 0-16,0-1 0,0 0 16,-1 1-16,-35-52 0,22 33 15,10 14-15,-2-1 0,-2-2 16,-1-2-16,-1-1 0,-1 1 16,1 0-16,0 3 0,2 0 15,0 2-15,3 1 0,-2 0 16,-2-2-16,-1 1 0,2 0 15,0 2-15,1-1 0,0 0 0,2 2 16,2 0-16,-1 1 0,1-1 16,0 2-16,1-2 0,0 2 15,-16-12-15,18 13 0,0 0 16,0 0-16,0 0 0,0 0 16,0 0-16,-1-1 0,0 0 15,1 0-15,-1 1 0,1-1 0,0 1 16,1 0-16,-1 0 0,1 0 15,1 0-15,-1 0 0,88 29 16,-35-8-16,-26-8 0,-2 0 16,-2 0-16,-3-4 0,-2 1 15,-3 0-15,-1-2 0,-1 0 16,-1 1-16,1-2 0,-1 1 16,-1-1-16,-2 1 0,0-1 0,2 1 15,-1 1-15,-1-1 0,-4-2 16,-3-1-16,0-1 0,-2-1 15,1 1-15,-1-3 0,0 5 16,-1 0-16,-1-1 0,-4 12 16,-33 26-16,-13-4 0,17-16 15,7-5-15,1 0 0,0-1 16,1 0-16,1-2 0,0 1 16,0-2-16,0 0 0,3 1 0,0-1 15,2 0-15,3-2 0,1 1 16,1-1-16,1 1 0,-3 5 15,10-10-15,2-3 0,-1 0 16,2-3-16,2 1 0,-1-1 16,0 0-16,2-2 0,-4 5 15</inkml:trace>
  <inkml:trace contextRef="#ctx0" brushRef="#br0" timeOffset="112143.04">21891 6078 0,'0'0'0,"0"0"0,5 17 0,2-2 0,1 2 0,2 0 15,-1 2-15,0 1 0,2-1 16,5 6-16,-16-25 0,7 11 15,-1-3-15,-1-1 0,-5-7 16,0 0-16,0 0 0,0 0 0,0 0 16</inkml:trace>
  <inkml:trace contextRef="#ctx0" brushRef="#br0" timeOffset="112342.37">22188 5995 0,'0'0'0,"0"0"0,0 0 0,9 12 0,-1 3 16,-1 4-16,-1 0 0,1 4 15,-1 3-15,-6-26 0,3 17 16,6 27-16,-9-44 0,0 0 16,2 14-16,1-2 0,-3-12 15,0 0-15,0 0 0,0 0 0,0 0 16</inkml:trace>
  <inkml:trace contextRef="#ctx0" brushRef="#br0" timeOffset="112885.62">22443 5912 0,'0'0'0,"0"0"0,12 14 0,-1 1 16,0 2-16,-2 2 0,0 4 16,-9-23-16,6 20 0,-1 2 15,1 3-15,0 1 0,-6-26 16,6 28-16,2 8 0,0 4 16,-1 4-16,-1 0 0,-1 2 15,1-1-15,-3 0 0,0 0 0,-1-2 16,0-2-16,-1-1 0,-1-3 15,0-4-15,0-3 0,-1-3 16,-5 31-16,4-47 0,-1 3 16,3-13-16,-2 7 0,2-8 15,0 1-15,-3 4 0,-4-7 16,4-10-16,2 5 0,1 1 16,0-1-16,0-10 0,9-43 15,6-8-15,-5 23 0,1 11 0,1 1 16,6 0-16,0 3 0,3 3 15,-2 2-15,2 4 0,0 3 16,-1 4-16,1 1 0,0 4 16,-4 3-16,-3 3 0,-8 3 15,-3 0-15,8 2 0,4 4 16,-5 1-16,-4-2 0,-2 0 16,-1-1-16,7 19 0,6 40 0,-9-13 15,-3-13-15,-2-5 0,1-2 16,-1-6-16,2 6 0,-3-19 15,0-2-15,0-2 0,0-2 16,-1-2-16,1 0 0,-1 0 16,1 1-16,-1-4 0</inkml:trace>
  <inkml:trace contextRef="#ctx0" brushRef="#br0" timeOffset="113319.66">23098 6528 0,'0'0'0,"0"0"0,14-2 0,2 0 0,1-1 0,-2 0 0,1 0 0,-2-1 15,-1-1-15,-1-1 0,-2 0 16,2-2-16,-1-1 0,-11 9 0,8-6 16,-1-2-16,1-1 0,-1 0 15,-1-1-15,-6 10 0,5-11 16,0-1-16,-2 0 0,0 0 15,-2 3-15,-1 1 0,1 2 16,-2 0-16,0-6 0,-15-15 16,-42 1-16,47 28 0,-1 2 15,2 2-15,0 5 0,-2 5 16,2 3-16,9-3 0,-1 2 0,-2 44 16,3-31-16,0 0 0,0-1 15,1 1-15,1-2 0,1-2 16,2-2-16,0-13 0,4 7 15,2-2-15,1-3 0,0-3 16,1-3-16,-4-5 0,-2-1 16,-2-1-16,4 0 0,-4-1 0,0 0 15,0 0-15,0 1 0,-4-1 16,6 0-16,-4-1 0,4 1 16,17-7-16</inkml:trace>
  <inkml:trace contextRef="#ctx0" brushRef="#br0" timeOffset="113599.52">23539 5900 0,'0'0'0,"0"0"0,2 4 0,7 9 16,-4-2-16,-2 3 0,-1 5 16,-2 3-16,0-22 0,0 19 15,-1 2-15,-1 3 0,1 1 16,1-22-16,-2 22 0,1 4 15,-1 2-15,-2 9 0,0 5 16,0 0-16,1 0 0,0 1 16,-1 1-16,1-2 0,0 0 0,1-1 15,-1-4-15,2-3 0,-1-5 16,0 10-16,2-17 0,-1 48 16,1-73-16,0 0 0,0 0 15,0 0-15,0 0 0,0 13 16,0-13-16</inkml:trace>
  <inkml:trace contextRef="#ctx0" brushRef="#br0" timeOffset="113860.58">23888 5957 0,'0'0'0,"0"0"0,0 0 0,0 27 16,-1 0-16,-1 4 0,-1-7 15,1 2-15,-1 3 0,-1 2 16,0 1-16,0 1 0,0 0 0,0 0 16,0-1-16,4-31 0,-3 29 15,1 7-15,0-2 0,2 1 16,0-4-16,1-1 0,0-4 16,1 8-16,1-16 0,-2-3 15,0-3-15,0-4 0,-1-4 16,3 19-16,-1-12 0,-2-12 0,0 0 15</inkml:trace>
  <inkml:trace contextRef="#ctx0" brushRef="#br0" timeOffset="114277.67">24075 6423 0,'0'0'0,"0"0"0,0 0 16,3 16-16,0 1 0,0-1 0,2 1 15,2 1-15,0 0 0,-1 0 16,-1 0-16,1-2 0,0-2 16,2-1-16,-1-2 0,1-3 15,0-2-15,2-1 0,-1-4 16,1-1-16,2-3 0,-2-4 16,1-1-16,2-3 0,-2-5 15,1-1-15,-3 0 0,-1-5 16,-1-1-16,-1-2 0,-3 0 0,-2-1 15,-2 1-15,-4 1 0,0 5 16,-3 2-16,-2 6 0,-1 1 16,2 4-16,0 3 0,-1 3 15,2 1-15,0 3 0,0 2 16,1 4-16,-1 3 0,3 1 16,1 4-16,0-1 0,2 0 15,1-1-15,0-2 0,1-2 0,0-2 16,0-10-16,0 0 0,0 0 15,0 0-15,0 0 0,0 0 16,0 0-16,0 0 0,0 0 16,0 0-16</inkml:trace>
  <inkml:trace contextRef="#ctx0" brushRef="#br0" timeOffset="114480.67">24447 5884 0,'0'0'0,"0"0"0,3 8 0,1 0 0,-1 5 0,0 2 16,-1 1-16,-1 2 0,-1-18 0,2 33 16,-2-19-16,-2-1 0,2-6 15,0-7-15,0 0 0,0 0 16,0 0-16,0 0 0,0 0 15,0 0-15,0 0 0</inkml:trace>
  <inkml:trace contextRef="#ctx0" brushRef="#br0" timeOffset="114604.67">24613 5797 0,'0'0'0,"0"0"0,4 23 0,-2 0 0,-4 5 16,2-28-16,-11 51 0,5-21 15,2-11-15,1-8 0,3-11 16,0 0-16,-1 6 0,1-6 15,0 0-15,0 0 0</inkml:trace>
  <inkml:trace contextRef="#ctx0" brushRef="#br0" timeOffset="123993.15">1112 10644 0,'0'0'0,"0"0"0,3 3 0,9 5 0,-5-2 0,-1 1 0,0 4 0,-1 3 16,2 3-16,-1 4 0,-6-21 15,4 18-15,-1 2 0,0 3 16,-1 1-16,-2-22 0,1 23 15,-1 7-15,-1 4 0,-1 0 16,-1-1-16,0-1 0,-1-2 16,1-2-16,-1-3 0,0-2 0,1-2 15,0-4-15,1-4 0,0-3 16,1-3-16,-5 13 0,4-18 16,0-1-16,1-2 0,-1 0 15,0-2-15,1-1 0,0-1 16,-2-1-16,2-4 0,-6-187 15,8 162-15,0 0 0,0-1 16,0 2-16,1 2 0,1 1 0,2 1 16,1 3-16,1 1 0,4 3 15,3 2-15,2 1 0,4 2 16,4 3-16,-6 4 0,10-1 16,4 2-16,2 1 0,3 3 15,-3 1-15,9 1 0,-18 2 16,-7 0-16,-6 0 0,-4 1 15,-4-1-15,0 0 0,1 0 0,-3 0 16,3 0-16</inkml:trace>
  <inkml:trace contextRef="#ctx0" brushRef="#br0" timeOffset="124405.84">1606 10833 0,'0'0'0,"0"0"0,15 9 0,-1-1 0,2-3 16,0-2-16,4-1 0,3-2 0,-23 0 16,17-2-16,1 1 0,1-3 15,1 0-15,-17 3 0,18-5 16,4-2-16,0-2 0,-2-2 16,-1 0-16,-4-1 0,-2 0 15,-3 0-15,-3 0 0,-4 3 16,-3 3-16,-1 1 0,-1 2 0,0 1 15,-1 2-15,-83-52 0,62 56 16,-4 2-16,0 2 16,0 5-16,1 2 0,3 6 0,2 2 15,3 3-15,2 2 0,4 0 16,3 5-16,3 0 0,4 0 16,1-13-16,4 6 0,3 1 15,9 3-15,4-3 0,5-5 0,3-6 16,2-2-16,2-7 0,15-1 15,-16-4-15,-4-1 0,-7 0 16,-6-1-16,-9 1 0,0 0 16,-2-1-16,1 0 0,-4 1 15</inkml:trace>
  <inkml:trace contextRef="#ctx0" brushRef="#br0" timeOffset="124747.24">2661 10218 0,'0'0'0,"0"0"0,0 0 0,-14-22 16,-1 0-16,1 1 0,0 1 0,-1 2 15,0 2-15,-2 2 0,17 14 16,-12-6-16,-1 2 0,1 3 16,-2 1-16,0 2 0,9 0 15,-14 6-15,-7 8 0,0 6 0,3 4 16,0 5-16,1 5 0,2 4 15,0 5-15,1 4 0,2 4 16,1 4-16,2 3 0,1 4 16,2 1-16,2 3 0,0 0 15,2 0-15,1 0 0,1-1 16,2-2-16,0-2 0,1 135 16,2-128-16,-2-23 0,-1-7 0,-3 6 15,2-18-15,-1-7 0,2-9 16,2-5-16,0-2 0,0-3 15,1-2-15,0 0 0,0 0 16</inkml:trace>
  <inkml:trace contextRef="#ctx0" brushRef="#br0" timeOffset="124961.93">2027 10906 0,'0'0'0,"0"0"0,0 0 0,45 4 0,-9-2 16,2 1-16,2-1 0,2-1 16,2-1-16,-1 0 0,0-2 15,-3 0-15,5-2 0,-3 1 16,-6-1-16,-6 1 0,-6 0 0,-12 2 16,-12 1-16,0 0 0,2-2 15,10 1-15</inkml:trace>
  <inkml:trace contextRef="#ctx0" brushRef="#br0" timeOffset="125285.87">2532 10900 0,'0'0'0,"0"0"0,0 0 0,13 0 16,-1-1-16,4 1 0,2-1 15,5-1-15,2-1 0,-5-1 16,2-1-16,2-1 0,0-1 0,-1-2 16,-1 1-16,-1 0 0,-4-2 15,-16 10-15,15-10 0,0-1 16,-2 0-16,-5 0 0,-4 4 15,-3 1-15,0 1 0,-2 5 16,1-7-16,-94-50 0,67 57 16,-4 2-16,-3 6 0,-2 4 0,19 2 15,-32 26-15,17-13 0,4 0 16,3 1-16,5 2 0,6 0 16,6-1-16,6 0 0,8-2 15,4-2-15,1-8 0,10 3 16,4-3-16,2-4 0,1-4 15,8-1-15,-15-5 0,-7-1 16,-6-1-16,-1-1 0,-5 1 0,1-1 16,-3 0-16,8 0 0,-9 0 15</inkml:trace>
  <inkml:trace contextRef="#ctx0" brushRef="#br0" timeOffset="125622.33">3009 10679 0,'0'0'0,"0"0"0,0 0 0,-7 20 0,2 0 0,-1 2 16,1 0-16,5-22 0,-4 18 16,0 2-16,0 0 0,-1 0 15,5-19-15,-3 18 0,1 4 16,0 0-16,1-2 0,0-3 16,1-6-16,0 1 0,0-4 15,-1-1-15,1 0 0,0-3 16,0-1-16,0-1 0,0 1 15,0-2-15,-3-18 0,5-2 16,0-4-16,0-1 0,1-2 0,2-2 16,3 2-16,2 2 0,2 2 15,3 3-15,0 1 0,6 3 16,2 3-16,2 3 0,-8 3 16,9 0-16,3 1 0,0 1 15,-2 0-15,-3 2 0,2-1 16,-15 0-16,-3 2 0,-2-1 0,0 0 15,-5 1-15,5 0 0,-6 0 16,5-1-16,-5 1 0</inkml:trace>
  <inkml:trace contextRef="#ctx0" brushRef="#br0" timeOffset="125947.02">3353 10791 0,'0'0'0,"0"0"0,11 5 0,2-2 0,1 0 15,3-2-15,2-2 0,3-1 16,0-2-16,-1-1 0,1-2 0,-3-2 15,-19 9-15,12-7 0,-2-1 16,0 0-16,-2-1 0,-1 1 16,-2-1-16,0 1 0,-3 1 15,-14-49-15,2 48 0,-4 0 16,-2 4-16,-4 2 0,-1 5 16,-3 3-16,10 5 0,-27 21 15,14-9-15,0 2 0,4 2 16,2 0-16,4 4 0,4-1 0,6-2 15,4 1-15,6-2 0,1-12 16,7 7-16,7-2 0,3-5 16,3-2-16,1-5 0,9 0 15,-16-5-15,-6-2 0,-4 0 16,0 0-16,-5-1 0,1 0 16,-2 0-16,4 0 0,-6 0 0</inkml:trace>
  <inkml:trace contextRef="#ctx0" brushRef="#br0" timeOffset="126364.62">3829 10665 0,'0'0'0,"0"0"0,0 0 0,-11 19 0,0 1 15,-1 2-15,2 4 0,-1 0 16,11-26-16,-8 20 0,1-1 16,1 0-16,0-1 0,5-17 0,-5 16 15,0 3-15,1-1 0,1-4 16,1-1-16,0-4 0,2-2 15,-1-2-15,2-6 0,-2 11 16,2-11-16,-1 5 0,13-24 16,-7 4-16,1-3 0,3-6 15,1-2-15,-2 6 0,3 2 16,0 0-16,30-52 0,-23 43 16,-1 2-16,1 5 0,-2 5 0,2 5 15,-2 5-15,0 6 0,-1 4 16,-1 6-16,1 4 0,-9-4 15,4 9-15,0 6 0,-1 2 16,-3 1-16,-3 0 0,-2-2 16,-1-1-16,-2 0 0,0-1 15,0-6-15,1-2 0,-1 0 16,1 0-16,1-2 0,0-12 0,0 2 16,0-2-16,1 7 0,-1-10 15,0 1-15,1 9 0,-1-10 16,0 0-16,1 3 0,7 8 15,-4-13-15</inkml:trace>
  <inkml:trace contextRef="#ctx0" brushRef="#br0" timeOffset="126627.88">4404 10601 0,'0'0'0,"0"0"0,-13 7 0,-1 3 0,0 0 0,0 2 0,0 2 0,0 5 15,1 1-15,13-20 0,-8 15 16,1 3-16,2-1 0,1 0 16,3 1-16,1-16 0,0 17 15,3 7-15,5 2 0,4-1 16,2-2-16,4-2 0,3-3 0,0-2 16,4-3-16,0-3 0,1-2 15,9 1-15,-12-6 0,59 5 16,-82-10-16,4 0 0,5 0 15,-2 0-15,-7 0 0,0 0 16,0 0-16</inkml:trace>
  <inkml:trace contextRef="#ctx0" brushRef="#br0" timeOffset="126966.92">4747 10786 0,'0'0'0,"0"0"0,0 0 0,29-10 15,-1 1-15,-1 0 0,-1 1 16,-4-1-16,0-2 0,-4 0 16,-4-1-16,-3-1 0,-5 2 15,-3 1-15,-4 0 0,-5 3 0,-5 1 16,-4 0-16,-6 1 0,-4 1 16,-4 3-16,-5 3 0,-3 4 15,-1 3-15,0 4 0,1 4 16,4 3-16,4 4 0,7 3 15,5 2-15,7 4 0,8-1 16,4-10-16,10 14 0,9 2 0,7-1 16,7 1-16,2-5 0,3 0 15,3-1-15,-4-4 0,1-2 16,-12-8-16,-6-5 0,-13-8 16,-3-2-16,-1 0 0,-5-3 15,0 0-15</inkml:trace>
  <inkml:trace contextRef="#ctx0" brushRef="#br0" timeOffset="127414.6">1323 11688 0,'0'0'0,"0"0"0,0 0 0,4 23 0,0 3 0,0 2 15,-1-4-15,1 3 0,-1 3 16,-1 4-16,1 3 0,-1 6 16,-1 1-16,-1 2 0,-1 3 15,0 1-15,-1-1 0,2-47 16,-2 46-16,-1 4 0,1-2 0,-1-3 15,0 7-15,1-16 0,0-5 16,1-4-16,-1-7 0,2-12 16,-1 1-16,1-3 0,-2 17 15,2-25-15</inkml:trace>
  <inkml:trace contextRef="#ctx0" brushRef="#br0" timeOffset="127760.26">1198 11711 0,'0'0'0,"0"0"0,14-10 0,2 1 16,2 0-16,3 0 0,3 1 16,-24 8-16,20-5 0,1 1 15,2 2-15,1 0 0,-23 2 0,25 0 16,7 1-16,3 4 0,-2 1 15,-1 2-15,-2 4 0,-4 1 16,-3 3-16,-5 2 0,-4-1 16,-4 3-16,-5-1 0,-2 0 15,-4-3-15,-5 7 0,-7 6 16,-60 45-16,27-45 0,11-10 16,2-5-16,-1 0 0,1-4 0,2-2 15,3-5-15,5-2 0,4-4 16,0-1-16,-5-4 0,15 2 15,2 3-15,1 1 0,2-1 16,0 1-16,2 1 0,-3 0 16,3 1-16,-3-4 0</inkml:trace>
  <inkml:trace contextRef="#ctx0" brushRef="#br0" timeOffset="128153.99">1837 11794 0,'0'0'0,"0"0"0,-27 14 0,0-1 16,-1 2-16,7-2 0,2 2 15,-1 1-15,4 0 0,1 2 16,4-2-16,1 1 0,4-2 0,2-1 16,3 1-16,2-1 0,1-8 15,4 11-15,9 4 0,6-2 16,5-4-16,3-2 0,2-3 15,2-2-15,0-4 0,0-1 16,2-3-16,80-22 0,-66 5 16,-18-1-16,-7 1 0,-7-4 15,-2 0-15,-7-1 0,-6 0 0,-4 1 16,-13-25-16,-2 21 0,-4 3 16,-4 1-16,-4 4 0,29 17 15,-24-4-15,0 2 0,-78-4 16,67 7-16,1 1 0,4 1 15,7 1-15,4 1 0,7-1 16,2 1-16,10-5 0,0 0 16,0 0-16,0 0 0,0 0 0,0 0 15,0 0-15,0 0 0</inkml:trace>
  <inkml:trace contextRef="#ctx0" brushRef="#br0" timeOffset="128400.43">2411 11819 0,'0'0'0,"0"0"0,-2 5 16,-4 10-16,2-5 0,0 5 0,0 1 15,-1 5-15,1 1 0,4-22 16,-3 18-16,0-2 0,0 2 16,1-1-16,0 0 0,2-14 15,-1 13-15,-1-1 0,2-4 16,-1 6-16,1-10 0,0 1 15,0-3-15,-1 3 0,1-7 16,0 6-16,0-7 0,0 5 0,0-2 16</inkml:trace>
  <inkml:trace contextRef="#ctx0" brushRef="#br0" timeOffset="128539.01">2401 11639 0,'0'0'0,"0"0"0,0 0 15,0 0-15,0 0 0,0 0 16,0 0-16,0 0 0,0 0 0,0 0 16,0 0-16,0 0 0,0 0 15,0 0-15</inkml:trace>
  <inkml:trace contextRef="#ctx0" brushRef="#br0" timeOffset="128952">2755 11871 0,'0'0'0,"0"0"0,-11 25 16,0 0-16,0 0 0,1-1 0,0 0 16,10-24-16,-6 16 0,-1-3 15,2 0-15,0-1 0,0-1 16,1-2-16,0 0 0,-1-3 16,5-6-16,0 0 0,-25 23 15,23-30-15,2-2 0,0-3 16,0-2-16,2-3 0,1-4 0,2-1 15,0-4-15,1-1 0,2-3 16,4-4-16,2 0 0,4-2 16,0 1-16,3 2 0,1 5 15,-5 9-15,4 2 0,1 4 16,-2 6-16,-2 6 0,-1 2 16,9 7-16,1 9 0,-2 4 15,-4 5-15,-1 4 0,-2 1 16,-2 3-16,-4 1 0,-2 1 0,-1 0 15,-4-2-15,-1-2 0,-2 0 16,-2-2-16,0-3 0,-2-5 16,1-4-16,0-6 0,0-5 15,1-1-15,0-6 0,0 0 16,0 0-16,0 0 0,0 0 16,0 0-16,0 0 0,0 0 15,0 0-15,0 0 0,0 0 0</inkml:trace>
  <inkml:trace contextRef="#ctx0" brushRef="#br0" timeOffset="129216.54">3294 11364 0,'0'0'0,"0"0"0,5 34 0,-1 1 0,-1-7 0,0 2 0,0 2 16,0 2-16,-2 1 0,1 2 15,1 0-15,-1 0 0,1 1 16,0 0-16,-3-34 0,4 34 16,-1 5-16,0-1 0,1-2 15,-1-4-15,-1-2 0,0-3 16,0 9-16,0-17 0,-1-4 0,0-4 16,-1-4-16,0-5 0,2 19 15,-2-13-15,0-12 0,0 0 16</inkml:trace>
  <inkml:trace contextRef="#ctx0" brushRef="#br0" timeOffset="129369.97">3080 11789 0,'0'0'0,"0"0"0,31 4 16,1 1-16,-5-2 0,3 0 16,4 0-16,4 0 0,5-1 15,0 1-15,8 1 0,-4-1 16,-4 0-16,-6-2 0,-7 2 15,-14-3-15,-16 0 0,0 0 16,10 1-16,1-1 0</inkml:trace>
  <inkml:trace contextRef="#ctx0" brushRef="#br0" timeOffset="130037.54">3785 11891 0,'0'0'0,"0"0"0,0 0 0,19 0 16,-1 0-16,4-1 0,2-2 15,2 1-15,-26 2 0,19-3 16,1-4-16,-1 0 0,0-1 16,-18 7-16,16-9 0,2-2 0,-2-2 15,-4 0-15,-4 2 0,-2 1 16,-5 4-16,0 2 0,-50-67 16,28 66-16,-4 2 0,-4 3 15,-2 3-15,-4 5 0,-1 4 16,0 4-16,-1 5 0,3 4 15,3 4-15,6 2 0,5 3 16,5 2-16,9-1 0,7 0 16,8-2-16,3-6 0,9 3 0,7-1 15,5-3-15,4-6 0,2-3 16,2-5-16,-2-4 0,1-4 16,-1-3-16,-5-4 0,5-2 15,-17 2-15,-8-1 0,-5 3 16,-4 0-16,-3 1 0,0 0 15,-3 1-15,0 0 0,0 0 16,26-20-16,55-102 0,-40 52 0,-19 33 16,-6 8-16,-2 6 0,-5 6 15,-3 10-15,-6 7 0,3-4 16,0 2-16,-1 3 0,-2 11 16,-2 7-16,-9 36 0,-2 0 15,3-14-15,3-5 0,0-3 16,2-2-16,-1-4 0,3-5 15,0-4-15,1-3 0,1-5 0,0-3 16,0-2-16,1-2 0,0 1 16,-1-1-16,1 1 0,-1 1 15,-4-3-15,3-12 0,2 5 16,2-16-16,1 2 0,10-23 16,8-4-16,-1 12 0,-1 5 15,4 3-15,3 0 0,3 2 16,2 3-16,3 3 0,2 2 15,1 3-15,9 1 0,-14 6 0,-4 1 16,-10 2-16,-6 2 0,-8 1 16,1-1-16,-3 0 0,4 1 15,-6 0-15</inkml:trace>
  <inkml:trace contextRef="#ctx0" brushRef="#br0" timeOffset="137562.13">5877 10263 0,'0'0'0,"0"0"0,-24 31 0,-1 1 0,1 0 0,1 6 16,-4 2-16,-1 6 0,-2 6 15,-1 3-15,-2 4 0,0 3 16,0 1-16,-1-3 0,1-1 16,1-4-16,2-5 0,1-5 15,2-6-15,3-3 0,2-4 16,3-3-16,19-29 0,0 0 0,-16 23 15,15-22-15,-18 25 0,4-5 16,3-3-16,-19 20 0,31-38 16,0 0-16,0 0 0,0 0 15,0 0-15,0 0 0</inkml:trace>
  <inkml:trace contextRef="#ctx0" brushRef="#br0" timeOffset="170392.93">15525 15310 0,'0'0'0,"0"0"0,-12 16 0,-3 3 0,-2 2 0,0-4 0,-3 4 0,-3 2 16,-5 2-16,-4 4 0,-4 1 16,-6 2-16,-3 2 0,-3 0 15,-1 0-15,-3-2 0,3-3 16,3-3-16,3-3 0,7-3 16,5-2-16,5-4 0,7-2 15,19-12-15,-11 7 0,0 0 0,7-3 16,-4 3-16,3-1 0,13-1 15,0-6-15,-2-1 0,0 0 16,1 1-16,-7 1 0,4-2 16</inkml:trace>
  <inkml:trace contextRef="#ctx0" brushRef="#br0" timeOffset="170605.92">15573 15505 0,'0'0'0,"0"0"0,-2 35 16,1 0-16,1-35 0,-1 26 16,-1 0-16,4 1 0,-2-3 15,0-23-15,1 24 0,0 2 16,2-1-16,0-3 0,0-4 0,1-4 16,0-4-16,2 1 0,-3-6 15,1 0-15,-2-3 0,2 1 16,-4-3-16,3 3 0,0-1 15,1 0-15,15 0 0</inkml:trace>
  <inkml:trace contextRef="#ctx0" brushRef="#br0" timeOffset="170964.94">15893 15476 0,'0'0'0,"0"0"0,-9 24 0,0 1 16,1 0-16,2 1 0,6-26 15,-5 19-15,2 1 0,1-1 16,2 2-16,0-1 0,1-13 15,2 16-15,3 5 0,3 1 16,4-3-16,1-1 0,4-2 16,0-3-16,3-3 0,1-3 0,0-4 15,2-3-15,0-5 0,1-1 16,4-4-16,73-46 0,-61 16 16,-16 5-16,-5 0 0,-6 2 15,-3-1-15,-6 2 0,-4 1 16,-5 0-16,-6 0 0,-5 3 15,-6 5-15,-15-4 0,7 11 16,-2 4-16,-3 5 0,0 3 16,-1 3-16,2 4 0,3 4 0,5 3 15,13-4-15,0 6 0,6 2 16,6-1-16,6 12 0,2-10 16,0-6-16,-1-5 0,-2-4 15,-3-4-15,1 1 0,-1-1 16,0 0-16,-1-3 0</inkml:trace>
  <inkml:trace contextRef="#ctx0" brushRef="#br0" timeOffset="171293.99">16449 15694 0,'0'0'0,"0"0"0,0 0 0,-12 13 0,-1 2 0,1 1 15,2 1-15,1 3 0,5 1 16,4-21-16,0 16 0,2 1 15,2 1-15,4 2 0,-6-18 0,8 19 16,8 4-16,2 1 0,4-3 16,0-1-16,2-4 0,-1-3 15,2-3-15,-2-4 0,-1-3 16,-2-3-16,-4-3 0,7-4 16,0-6-16,29-45 0,-37 17 15,-12 7-15,-5 2 0,-12-17 16,-4 18-16,-7 1 0,-8 1 15,4 17-15,-55-19 0,28 11 16,2 6-16,3 2 0,7 4 0,8 4 16,6 0-16,8 2 0,6 2 15,14-2-15,0 0 0,0 0 16,0 0-16,0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00.21368" units="1/cm"/>
          <inkml:channelProperty channel="Y" name="resolution" value="1000.21368" units="1/cm"/>
          <inkml:channelProperty channel="T" name="resolution" value="1" units="1/dev"/>
        </inkml:channelProperties>
      </inkml:inkSource>
      <inkml:timestamp xml:id="ts0" timeString="2025-09-02T14:39:06.7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18011" units="1/cm"/>
          <inkml:channelProperty channel="T" name="resolution" value="1" units="1/dev"/>
        </inkml:channelProperties>
      </inkml:inkSource>
      <inkml:timestamp xml:id="ts1" timeString="2025-09-02T14:39:07.965"/>
    </inkml:context>
  </inkml:definitions>
  <inkml:trace contextRef="#ctx0" brushRef="#br0">12585 15995 0,'0'0'0,"0"0"0,0 0 0,0 0 0,0 0 0,0 0 0,0 0 15,0 0-15,0 0 0,28-6 16,-22 5-16,-6 1 0,15-1 16,-4-2-16,3 3 0,4-2 0,-18 2 15,15-2-15,5 1 0,2-1 16,4 0-16,-22 2 0,30-2 15,11 1-15,10 1 0,7-2 16,6 2-16,6 0 0,7 2 16,3-1-16,6 1 0,5 0 15,7 2-15,7-1 0,5 1 16,7 1-16,5 1 0,7 0 0,4 1 16,5 0-16,3 2 0,4 1 15,2 1-15,2 1 0,0 1 16,2 1-16,-2 2 0,1 0 15,-3 0-15,-1 2 0,-2 1 16,-3 2-16,-3 0 0,-5 0 16,-4 0-16,-6 0 0,-6 0 15,-6-1-15,-9 1 0,-9-4 16,-8 0-16,-11-1 0,-10-4 0,-10 0 16,79 17-16,-137-29 0,0 0 15,0 0-15,0 0 0,0 0 16,0 0-16</inkml:trace>
  <inkml:trace contextRef="#ctx0" brushRef="#br0" timeOffset="723.59">13681 16831 0,'0'0'0,"0"0"0,0 0 0,-10-15 0,5 6 0,-1 1 0,-1 1 0,-1 0 0,-2 2 0,-3 0 0,-1 3 16,-4 3-16,-2 4 0,-3 3 15,4-1-15,0 3 0,-3 2 16,0 1-16,1 2 0,-1 2 15,1 1-15,3 0 0,0 2 0,2 0 16,13-16-16,-9 16 0,1 3 16,2-2-16,4-1 0,3-4 15,2-5-15,2 5 0,31 30 16,1-30-16,-7-10 0,-4-6 16,4-3-16,29-11 0,-28 3 15,-1-3-15,0-3 0,0-1 16,-3-3-16,0-4 0,-4 0 15,-1 0-15,-2 0 0,-4 1 16,-3 2-16,-2 3 0,-4 4 0,-3 4 16,-1 2-16,0 9 0,-6 2 15,0 1-15,-16 14 0,13-9 16,-1 2-16,0 4 0,-2 5 16,1 3-16,5-4 0,-3 8 15,3 2-15,2 3 0,2-2 0,3-1 16,4 3-16,6-3 0,1 0 15,4-4-15,2-4 0,3-6 16,-1-5-16,0-5 0,5-3 16,-13-1-16,3-1 0,-4-1 15,-4 1-15,-4 0 0,2 0 16,-1 0-16,-1 0 0,-1 0 16</inkml:trace>
  <inkml:trace contextRef="#ctx1" brushRef="#br0">403 13439 0,'0'0'0,"0"0"0,0 0 0,0 0 0,0 0 0,0 0 0,0 0 0,42-12 15,-18 5-15,0-1 0,-3 4 16,2-2-16,3 1 0,2-1 15,6 0-15,2 1 0,6 0 16,2-1-16,4-1 0,2 2 16,3-2-16,1 0 0,-51 7 0,53-9 15,4 1-15,0 0 0,1-1 16,-4 1-16,1 1 0,93-18 16,-105 18-16,-5 1 0,23-4 0,-64 10 15,0 0-15,0 0 0,0 0 16,0 0-16,0 0 0</inkml:trace>
  <inkml:trace contextRef="#ctx0" brushRef="#br0" timeOffset="8384.17">14237 17015 0,'0'0'0,"0"0"0,19-5 0,1 0 0,0 1 0,2 1 0,3 0 0,-25 3 15,18-2-15,1 0 0,1 1 16,0 1-16,-19-2 0,20 2 16,5-1-16,13 0 0,-15 1 0,-4 0 15,-2 0-15,-3-1 0,-9 1 16,2 0-16,-1 0 0,0 0 15,-1 0-15</inkml:trace>
  <inkml:trace contextRef="#ctx0" brushRef="#br0" timeOffset="8611.73">14103 17055 0,'0'0'0,"0"0"0,0 0 0,19 20 15,0 0-15,5 0 0,-1-6 16,0-1-16,3 0 0,1-2 15,3-1-15,0 0 0,1-1 16,1-2-16,-1 1 0,-1-1 16,-29-7-16,27 5 0,5 0 15,12 0-15,-15-2 0,-5-1 0,-3-2 16,-5 1-16,-9-1 0,2-1 16,-1 1-16,-2 0 0,-1 0 15</inkml:trace>
  <inkml:trace contextRef="#ctx0" brushRef="#br0" timeOffset="9102.82">15166 16618 0,'0'0'0,"0"0"0,26-5 0,0 1 15,3 1-15,-29 3 0,22 0 16,4 0-16,2 3 0,2 1 16,-30-4-16,31 6 0,7 5 15,-1 1-15,-2 2 0,-4 0 16,-3 1-16,-4-1 0,-4-1 0,-3-1 16,-5-1-16,-5-1 0,-5-5 15,-1-1-15,-1-2 0,0 2 16,0 0-16,-41 29 0,-61-12 15,16-14-15,59-6 0,2 0 16,19 0-16,-5 0 0,3 0 16,3 1-16,1-1 0,2 1 0,1-1 15,-2 3-15,3 1 0,1 2 16,49 71-16,44 43 0,-68-86 16,-1 3-16,-3 1 0,4 20 15,-13-16-15,-7-6 0,-6-1 16,-7-2-16,-9-5 0,-7-5 15,-7-4-15,-5-6 0,-4-3 16,-5-6-16,-4-3 0,-3-5 16,2-5-16,-5-7 0,14 0 0,7-1 15,6 1-15,7 3 0,13 7 16,1 1-16,3 1 0,-1 1 16,4 2-16</inkml:trace>
  <inkml:trace contextRef="#ctx0" brushRef="#br0" timeOffset="9779.17">12536 14579 0,'0'0'0,"51"10"0,-3-4 0,5 1 0,6-1 0,6 0 15,8-1-15,7 1 0,6-1 16,7-2-16,5 0 0,4-3 16,6 0-16,2 0 0,5-2 15,2 0-15,0 1 0,2 2 16,-1 3-16,1 0 0,0 0 16,1 0-16,2 3 0,0-2 0,1 0 15,1 3-15,2 2 16,-1 2-16,1 1 0,-2 0 0,-3 2 15,-2-1-15,-4 1 0,-5 1 16,-5 0-16,-5 1 0,-5 1 16,-3-2-16,-5 2 0,-8-2 15,-5-1-15,-11 1 0,-8-1 16,-55-15-16,40 13 0,2 3 16,-20-5-16,-6 0 0,-16-11 15,3 3-15,3 3 0,-2 1 0,-3-4 16,-2 0-16,-2 0 0,-1-3 15,-1 1-15</inkml:trace>
  <inkml:trace contextRef="#ctx0" brushRef="#br0" timeOffset="10367.73">13607 14857 0,'0'0'0,"0"0"0,3 16 0,0 1 0,0 3 15,1 4-15,-4-24 0,2 18 0,-1 3 16,-1 3-16,-2 2 0,2-23 15,-4 26-15,-3 10 0,-4 3 16,-2 1-16,-2 0 0,-2-1 16,0-1-16,-2-2 0,0-1 15,2-4-15,-1-3 0,4-4 16,-1-3-16,3-4 0,3-4 16,1-3-16,4-6 0,-1 4 0,6-10 15,0-1-15,16-15 0,22-24 16,2-4-16,-7 8 0,-2 5 15,0-2-15,0 2 0,2 3 16,-2 2-16,0 4 0,-1 4 16,-1 3-16,-1 7 0,-3 3 15,0 7-15,0 3 0,-3 3 16,-7 3-16,-4 0 0,-5 1 0,-4-2 16,-2-2-16,-2-1 0,-8 16 15,-21 12-15,-4-10 0,2-6 16,-1-4-16,-2-2 0,1-3 15,1-3-15,2-3 0,1-3 16,3-2-16,0-4 0,1-3 16,5-3-16,6-3 0,4-3 15,6-1-15,4-5 0,2 5 0,3-4 16,0 6-16,0 5 0,-3 5 16,2 1-16,-1 0 0,0 1 15,-1 0-15</inkml:trace>
  <inkml:trace contextRef="#ctx0" brushRef="#br0" timeOffset="10551.92">14285 15132 0,'0'0'0,"0"0"0,0 0 0,25 1 0,2 0 0,1 2 0,-2-1 16,2 2-16,3-2 0,2 2 15,2-2-15,0 1 0,-4 0 16,7 1-16,-3 0 0,-5-1 15,-3-1-15,-7-1 0,-20-1 0,0 0 16,5 1-16,4 0 0,-6-1 16</inkml:trace>
  <inkml:trace contextRef="#ctx0" brushRef="#br0" timeOffset="10723.84">14252 15316 0,'0'0'0,"0"0"0,35 6 0,0 1 0,-4-3 16,2 1-16,2-2 0,2 1 0,1-1 16,7 0-16,-2 0 0,-6-2 15,-5 1-15,-5-1 0,-15-1 16,-12 0-16,0 0 0,0 0 16,7 0-16</inkml:trace>
  <inkml:trace contextRef="#ctx0" brushRef="#br0" timeOffset="11000.18">15100 15059 0,'0'0'0,"0"0"0,-6 32 15,-1 1-15,0-8 0,-1 2 0,0 1 16,-1-1-16,-1 0 0,-1 1 16,1-3-16,-1-2 0,2 0 15,1-4-15,7-15 0,-6 13 16,1-1-16,0 3 0,4-12 16,-1 2-16,2-5 0,-1 3 15,2-7-15,-1 7 0,1-7 16,-1 2-16,1-2 0</inkml:trace>
  <inkml:trace contextRef="#ctx0" brushRef="#br0" timeOffset="11354.84">15431 15170 0,'0'0'0,"0"0"0,0 0 0,-15 14 16,-2 1-16,2 0 0,-2 2 15,1 1-15,3 1 0,3 2 0,10-21 16,-4 16-16,3-1 0,2 1 15,2 0-15,-2-13 0,7 15 16,7 6-16,6-2 0,5-2 16,2-1-16,3-2 0,0-3 15,2-1-15,-1-3 0,-1-4 16,-2-2-16,-2-3 0,-1-2 16,0-6-16,38-36 0,-40 9 15,-10 6-15,-7 2 0,-5 0 0,-5-1 16,-7-6-16,-14-9 0,2 14 15,-5 1-15,-5 1 0,-4 1 16,0 4-16,-1 1 0,5 4 16,5 3-16,7 2 0,7 3 15,13 8-15,0 0 0,0 0 16,0 0-16,0 0 0,0 0 16,0 0-16</inkml:trace>
  <inkml:trace contextRef="#ctx0" brushRef="#br0" timeOffset="11710.78">16151 15316 0,'0'0'0,"0"0"0,-24 9 0,-2 0 16,-1 0-16,-1 2 0,6-4 16,1 2-16,-1 2 0,1 1 0,3 2 15,2 1-15,4-1 0,3 2 16,5 0-16,4-14 0,-1 15 15,5 7-15,12 10 0,8 0 16,4-3-16,5-1 0,4-1 16,2-1-16,3-3 0,-1-3 15,1-2-15,0-3 0,82 6 16,-73-25-16,-17-3 0,-7-4 0,-2-5 16,-5-5-16,-6-5 0,-7-3 15,-7-5-15,-9-8 0,-8-3 16,-10-3-16,-4 5 0,1 19 15,-59-43-15,29 22 0,-2-2 16,2 4-16,4 4 0,9 4 16,47 33-16,-40-24 0,4 1 15,21 14-15,8 6 0,7 3 16,0 0-16</inkml:trace>
  <inkml:trace contextRef="#ctx0" brushRef="#br0" timeOffset="12251.34">12268 13228 0,'0'0'0,"0"0"0,42-3 0,-10 1 16,6 1-16,7-1 0,11 0 16,9-4-16,11 1 0,9-2 0,5-1 15,6 0-15,12-1 0,12 0 16,8 1-16,8 0 0,6 3 16,7 1-16,4 2 0,3 1 15,3 3-15,1 2 0,1 2 16,0 3-16,-1 1 0,-3 3 15,-2 1-15,-4 0 0,-4 3 16,-5 2-16,-7 1 0,-6 1 0,-5 0 16,-8 0-16,-9 0 0,-6-3 15,-11 0-15,-10-1 0,-10-2 16,-15-3-16,9 4 0,-18-5 16,-25-6-16,-12-3 0,-9-2 15,0 0-15,0 0 0,0 0 16,0 0-16,0 0 0,0 0 0</inkml:trace>
  <inkml:trace contextRef="#ctx0" brushRef="#br0" timeOffset="12749.69">13750 13672 0,'0'0'0,"0"0"0,-6-9 0,6 9 0,-14-18 0,6 9 16,-2 1-16,-1-1 0,-4 3 15,-2-1-15,-3 3 0,20 4 16,-13-1-16,-3 2 0,0 1 16,-3 3-16,15-4 0,-16 7 15,-7 3-15,0 5 0,-1 4 16,3 1-16,2 3 0,2 1 0,4 1 15,3 0-15,5 0 0,5 0 16,26 63-16,9-46 0,0-16 16,1-7-16,5-6 0,4-3 15,5-3-15,0-4 0,1-4 16,-1-2-16,-5-3 0,5-2 16,-17 2-16,-8-1 0,-8 4 15,-7 0-15,-1 1 0,-5 1 0,0 0 16,0 0-16,0 0 0</inkml:trace>
  <inkml:trace contextRef="#ctx0" brushRef="#br0" timeOffset="13359.71">14065 13727 0,'0'0'0,"0"0"0,6 1 0,11 3 0,-3-1 0,1 2 15,6 0-15,3-2 0,-24-3 16,21 3-16,2-1 0,2 0 16,2 1-16,-26-3 0,26 2 15,18 3-15,-13-2 0,-1-1 0,-4 1 16,-4-1-16,-11-1 0,1 0 16,-3-1-16,-2 2 0,0-2 15</inkml:trace>
  <inkml:trace contextRef="#ctx0" brushRef="#br0" timeOffset="13529.18">14092 13922 0,'0'0'0,"0"0"0,0 0 0,0 0 0,4 1 16,11 2-16,-5 0 0,2 1 0,7-1 15,-19-3-15,18 2 0,7 0 16,4-1-16,5-1 0,-33 0 16,171-1-16,-121 0 0,-2 1 15,-49 0-15,41-1 0,-17 1 16,-3-1-16,-20 1 0,16 0 15,-4 0-15</inkml:trace>
  <inkml:trace contextRef="#ctx0" brushRef="#br0" timeOffset="18013.09">15479 13937 0,'0'0'16,"0"0"-16,12 2 0,1 0 0,1 2 0,1-1 0,2 1 0,3 3 0,1 2 15,-3-1-15,1 2 0,2-1 16,2 1-16,1 1 0,3-1 16,0 1-16,3 0 0,1-2 0,-31-8 15,32 7-15,9 1 0,1-2 16,4-2-16,1-1 0,3-4 15,2-1-15,4-3 0,1-2 16,3-3-16,2-4 0,1-3 16,2-3-16,0-3 0,2-4 15,1-3-15,1-4 0,2-5 16,2-3-16,0-4 0,1-5 16,3-5-16,0-6 0,3-4 15,1-4-15,2-6 0,1-4 0,2-5 16,2-5-16,1-4 0,1-4 15,0-4-15,3-3 0,1-3 16,1-3-16,1-1 0,1-3 16,0-1-16,0-3 0,1 1 15,1-2-15,-1 0 0,-1 0 16,0 0-16,0 1 0,1 1 0,0 0 16,-2 2-16,-1 2 0,-2 2 15,-1 4-15,0 3 0,-3 3 16,-1 4-16,-4 4 0,-1 4 15,-3 4-15,-4 4 0,-3 4 16,-2 4-16,-4 5 0,-3 3 16,-4 5-16,-2 4 0,-2 4 15,-6 5-15,-1 2 0,-4 5 0,-4 4 16,-4 4-16,-3 3 0,57-41 16,-57 45-16,-12 9 0,-6 4 15,-3 2-15,-4 3 0,-2 1 16,-2 1-16,-1 2 0,0 0 15,-2 0-15,1 2 0,-2-2 16,1 1-16,0-2 0,-5-7 16,-10 9-16,-1 1 0,8 2 15,-2-1-15,-3 1 0,-32 8 16,-32 12-16,20-1 0,11-2 0,3-1 16,-1 2-16,1 1 0,1-1 15,4 0-15,1-2 0,1 0 16,3-1-16,5-2 0,6-1 15,4-2-15,5-5 0,7-3 16,-1 0-16,2 1 0,3-3 16,7-3-16,-6 1 0,-1 1 0,11-5 15,114-58-15,-39 18 0,-43 22 16,4 0-16,-2 1 0,0 4 16,9-5-16,-15 9 0,-7 3 15,-6 6-15,-9 4 0,-7 2 16,2 4-16,-5 4 0,-4 5 15,-5 10-15,-18 40 0,-6-11 16,2-8-16,-2-2 0,1-1 0,1-2 16,1-1-16,-3 8 15,8-9-15,5-3 0,4-5 0,-2 7 16,7-17-16,2-8 0,1-5 16,0-1-16,1-5 0,-1 5 15,1-6-15,0 0 0,0 0 16</inkml:trace>
  <inkml:trace contextRef="#ctx0" brushRef="#br0" timeOffset="18634">21831 7486 0,'0'0'0,"0"0"0,3 5 0,8 8 0,-3-1 0,-1 4 0,1 8 15,-3-2-15,-1 8 0,2 10 0,-2 10 16,-3 10-16,0 11 0,-1 10 16,-2 10-16,-3 7 0,-2 9 15,1 6-15,-2 7 0,1 5 16,-1 6-16,1 2 0,0 2 0,-1 1 15,-3-2-15,0-1 0,-1-4 16,-2-2-16,0-6 0,-1-6 16,1-6-16,-1-9 0,2-9 15,0-10-15,3-17 0,10-64 16,-9 55-16,-9 42 0,18-97 16,0 0-16,0 0 0,0 0 0,0 0 15,0 0-15,0 0 0,0 0 16</inkml:trace>
  <inkml:trace contextRef="#ctx0" brushRef="#br0" timeOffset="19482.43">22227 7193 0,'110'-21'0,"-16"5"0,10-1 16,8 3-16,6 3 0,5 3 0,8 0 0,5 0 0,1-2 15,4-3-15,5 0 0,1-1 16,2-4-16,4 4 0,9-1 15,3-3-15,2-3 0,1-2 16,-3-1-16,-2 2 0,-3 4 16,-4 8-16,0 4 0,-1-4 15,-8-2-15,-7 0 0,-6-1 16,-6-1-16,-13 3 0,-6-3 16,-8 0-16,-9 3 0,-92 11 15,78-6-15,-15 1 0,-63 5 0,46-1 16,5 1-16,-6 2 0,-8 3 15,-4 3-15,-8 1 0,-4 4 16,-7 3-16,-4 2 0,-6 1 16,-4 8-16,-6 17 0,-8 6 15,-2 0-15,-3 4 0,-2 1 16,-1 6-16,-2 7 0,-1 6 0,0 4 16,0 8-16,-2 6 0,0 3 15,1 6-15,-1 2 0,2 4 16,0 0-16,3 3 0,2-1 15,3 0-15,1-1 0,4-2 16,1 0-16,1-2 0,1-1 16,-1-4-16,3-3 0,-1-2 15,1-4-15,-4-4 0,-1-5 0,-3-4 16,-2-5-16,-3-5 0,-4-6 16,-5-4-16,-3-6 0,-4-6 15,-5-6-15,-5-3 0,-5-6 16,-7-6-16,-6-4 0,-6-6 15,-6-3-15,-7-5 0,-6-4 16,-7-2-16,-6-1 0,-5-1 16,-7 0-16,-6-2 0,-6-1 0,-5 1 15,-5-1-15,-4 2 0,-5 2 16,-5-2-16,-2 2 0,-4 2 16,2 2-16,-1 2 0,3 2 15,2 3-15,5-1 0,2 3 16,5 1-16,7 0 0,7 0 15,6-2-15,9-4 0,12 0 16,9 1-16,13-1 0,12-4 0,3-1 16,11-4-16,6-3 0,10-2 15,7-2-15,-1-4 0,14 6 16,7 4-16,2-1 0,1 2 16,1 0-16,1 2 0,-4-3 15,5 3-15,0 0 0</inkml:trace>
  <inkml:trace contextRef="#ctx0" brushRef="#br0" timeOffset="19995.02">22584 7829 0,'0'0'0,"0"0"0,3 6 0,9 11 15,-5-3-15,0 6 0,-1-2 16,0 5-16,-1 6 0,-2 7 0,0 6 16,-2 7-16,-1 8 0,-1 9 15,-2 4-15,-1 5 0,0 3 16,-2 0-16,1-1 0,0-1 16,1-8-16,0-4 0,0-9 15,1-5-15,0-8 0,0-6 16,3-30-16,-2 24 0,0-1 15,1-6-15,0-7 0,1-16 0,0 24 16,1-22-16,-1-2 0,1-1 16,7-24-16,4-16 0,16-30 15,-5 14-15,-5 10 0,1 2 16,-1-1-16,1 4 0,-1 4 16,-1 6-16,2 4 0,-3 8 15,0 6-15,-3 6 0,-3 5 16,-7 3-16,2 0 0,-1 0 0,11 8 15,7 28-15,-12 10 0,-7-8 16,-3-2-16,-6 5 0,-2-3 16,-4-1-16,-2-3 0,0-5 15,-3 4-15,6-14 0,4-6 16,2-5-16,1-4 0,3-1 16,1-3-16,0 0 0,0 0 15,0 0-15</inkml:trace>
  <inkml:trace contextRef="#ctx0" brushRef="#br0" timeOffset="20212.16">22178 7591 0,'0'0'0,"0"0"0,0 0 0,13 15 0,-1 0 0,0 2 0,-1 1 0,-2 2 0,-9-20 16,3 36-16,-1-15 0,-1-8 16,-1-13-16,1 3 0,-1 2 15,0-5-15,0 0 0,0 0 16,0 0-16</inkml:trace>
  <inkml:trace contextRef="#ctx0" brushRef="#br0" timeOffset="20365.9">22379 7376 0,'0'0'16,"0"0"-16,0 0 0,1 30 0,1 3 0,-1-5 16,2 4-16,-1 2 0,-2-34 15,8 87-15,-8-87 0,0 0 16,2 27-16,0-2 0,0-12 0,-1-2 16,-1-1-16,0-10 0,0 0 15</inkml:trace>
  <inkml:trace contextRef="#ctx0" brushRef="#br0" timeOffset="21032.92">23136 8489 0,'0'0'0,"0"0"0,28-1 15,0-1-15,1-2 0,1-1 16,-8-1-16,0-1 0,0-1 16,0-2-16,-3-2 0,0 0 15,-2-1-15,-3 0 0,-2 0 16,-8 10-16,7-12 0,0-2 0,-1 0 16,-4 0-16,-3 2 0,-3 4 15,0 5-15,-1-9 0,-5-4 16,-4 4-16,0 6 0,-85 4 15,73 18-15,-2 8 0,1 6 16,-1 8-16,1 7 0,1 7 16,3 6-16,1-1 0,5 3 15,4 0-15,4-3 0,5 13 0,9-10 16,3-7-16,6-6 0,3-6 16,5-8-16,2-10 0,2-10 15,6-10-15,9-15 0,1-12 16,-2-8-16,-1-10 0,-1-6 15,-2-5-15,1-8 0,-1-6 16,0-5-16,-4-1 0,-4-2 16,-5-2-16,-6 2 0,-3 1 0,-6-1 15,-1 1-15,-3 3 0,-2 5 16,-1 3-16,-3 7 0,-1-7 16,-3 13-16,-1 9 0,0 8 15,0 8-15,1 10 0,1 11 16,1 5-16,-1-3 0,1 1 15,0 3-15,1 4 0,0 4 16,4 63-16,3 130 0,-5-132 16,-2 7-16,-1 7 0,-3 4 0,2 3 15,-1 3-15,0 1 0,0 0 16,-1-2-16,1-3 0,0-3 16,1-11-16,0-12 0,0 6 15,0-11-15,1-26 0,-1-12 16,1-12-16,0-7 0,0 0 15,0 0-15,0 0 0,0 0 0,0 0 16</inkml:trace>
  <inkml:trace contextRef="#ctx0" brushRef="#br0" timeOffset="21300.43">24305 7298 0,'0'0'0,"0"0"0,0 0 0,8 15 0,0 1 0,-2 4 16,-2-1-16,-1 8 0,1 5 0,-1 7 16,-1 6-16,-1 9 0,-1 9 15,-1 7-15,-1 7 0,-1 5 16,0 1-16,-1 1 0,0 0 16,2 0-16,0-1 0,1-4 15,0-4-15,0-9 0,1-9 16,-1 1-16,1-10 0,-1-7 0,1-9 15,0-32-15,0 33 0,0-33 16,0 0-16,0 0 0,0 0 16</inkml:trace>
  <inkml:trace contextRef="#ctx0" brushRef="#br0" timeOffset="21656.44">24494 8370 0,'0'0'0,"0"0"0,0 0 0,8 41 0,-1 0 16,-1-9-16,1-2 0,3-1 16,-1-1-16,2-3 0,2-2 15,-1-4-15,1-3 0,1-3 16,-14-13-16,14 9 0,2-2 16,-1-5-16,-3-1 0,8-5 15,10-11-15,-3-7 0,-5-2 0,-3-3 16,-5-3-16,-3-1 0,-3-2 15,-5-1-15,-4-3 0,-43-97 16,15 88-16,-4 11 0,4 13 16,-1 6-16,0 7 0,-1 6 15,0 8-15,0 5 0,3 6 16,2 4-16,3 5 0,5 0 16,7-1-16,4-2 0,4-4 0,1-4 15,3-3-15,0-2 0,-1-9 16,0 0-16,0 0 0,0 0 15,0 0-15</inkml:trace>
  <inkml:trace contextRef="#ctx0" brushRef="#br0" timeOffset="21843.65">25096 7339 0,'0'0'15,"0"0"-15,0 0 0,2 29 0,-1 2 0,-1-31 16,1 25-16,-2 2 0,0 3 16,-1 1-16,-1 0 0,2-22 15,-2 29-15,-1-3 0,0-4 16,1-4-16,1-13 0,0 2 0,0-4 16,1-3-16,0-1 0</inkml:trace>
  <inkml:trace contextRef="#ctx0" brushRef="#br0" timeOffset="22028.47">25398 7306 0,'0'0'0,"0"0"0,-2 12 16,1 1-16,2 5 0,1 4 15,-2 0-15,-1 5 0,-1 4 16,-4 6-16,0 3 0,0-3 0,-2 6 16,-1-4-16,2-5 0,0-6 15,2-4-15,2-13 0,3-11 16,0 0-16,-1 2 0,-2 9 15</inkml:trace>
  <inkml:trace contextRef="#ctx0" brushRef="#br0" timeOffset="28277.36">12382 11622 0,'0'0'0,"0"0"0,0 0 0,0 0 0,0 0 0,0 0 16,0 0-16,0 0 0,0 0 15,0 0-15,0 0 0,0 0 16,0 0-16,0 0 0,55 0 15,-48 1-15,1 1 0,-8-2 16,27 1-16,-8-1 0,-19 0 16,14 2-16,2 0 0,-1 1 15,4 1-15,-17-4 0,19 5 0,9 0 16,4 1-16,2 0 0,2 0 16,2 1-16,2 0 0,1 0 15,2 0-15,1 0 0,2 1 16,1 0-16,2 0 0,2 1 15,-1-1-15,2-1 0,155 24 16,-134-19-16,-19-4 0,1 3 16,2-2-16,0 1 0,0-2 15,2 1-15,1-1 0,1 0 16,1-1-16,1 0 0,0 2 0,2 0 16,-1 0-16,3 2 0,-2-2 15,2 2-15,-2-2 0,0 0 16,0-1-16,0 0 0,1 0 15,0 0-15,0 0 0,2 1 16,0 0-16,2 0 0,2 2 16,-2-1-16,0 1 0,1-1 15,-1 1-15,0 0 0,1 0 0,-2 1 16,0-1-16,1 2 0,-1-1 16,-1 0-16,1 1 0,-1 0 15,-1 1-15,0-1 0,0-1 16,-6-1-16,-3-1 0,1 0 15,-2 0-15,1-2 0,-1 1 16,-1-2-16,-3 0 0,69 11 16,-65-10-16,-9 0 0,-5-1 0,-3 1 15,-2 0-15,-5 1 0,-4-1 16,-4-1-16,-5-1 0,-6-1 16,2 1-16,-13-5 0,2 2 15,-6-3-15,9 4 0,-10-4 16,0 0-16,0 0 0,0 0 15,0 0-15</inkml:trace>
  <inkml:trace contextRef="#ctx0" brushRef="#br0" timeOffset="29858.24">13478 11897 0,'0'0'0,"0"0"0,8 20 0,-2 1 0,0 0 0,-1 2 0,0 0 0,-5-23 16,2 18-16,-1 0 0,0 2 15,-2 2-15,1-19 0,-1 21 16,-1 10-16,-3 2 0,1 1 15,-1 1-15,0 0 0,0-1 16,0-1-16,-2 1 0,2-1 16,0-2-16,1-2 0,0-1 15,0-2-15,1-3 0,-3 36 16,5-46-16,1-3 0,-1 2 0,1 2 16,0-7-16,1 0 0,-1-3 15,1-1-15,-1-2 0,1-2 16,-1 3-16,2-1 0,4 3 15,-3-12-15,-2-1 0,0-1 16,-1-1-16,0-1 0,-2-1 16,1 4-16,0 0 0,0-1 0,-1 2 15,-4-8-15,-11-15 0,-7-4 16,6 6-16,0 7 0,-2 4 16,-1 3-16,-1 3 0,1 1 15,-4 0-15,-3-1 0,1 3 16,0 3-16,-2 1 0,0 2 15,1 4-15,1 1 0,2 4 16,5 1-16,1 0 0,-2 2 16,0 1-16,3 2 0,4 0 0,3-2 15,4-1-15,2-3 16,3-3-16,1-1 0,1-2 0,-1 1 16,2 3-16,7 11 0,25 9 15,9-8-15,-6-9 0,-4-2 16,-2-4-16,1 1 0,0-2 15,0-1-15,-1-2 0,-3-1 16,-1 1-16,-3-2 0,-4 2 0,-6-1 16,-4 1-16,-2-1 0,0 1 15,-1-2-15,2 1 0,-5 1 16,3 0-16,-4-2 0,4 1 16,-6 1-16,3 0 0,-3 0 15,5-1-15,10-6 0</inkml:trace>
  <inkml:trace contextRef="#ctx0" brushRef="#br0" timeOffset="30156.53">13911 12364 0,'0'0'0,"0"0"0,29-4 0,0 1 0,1 1 0,-7 2 16,5 3-16,2 1 0,3 1 16,1 2-16,4 1 0,-1 0 15,0 0-15,-2 1 0,6 1 16,-4 1-16,-5-3 0,-4 0 0,-6-2 15,-10-2-15,-12-4 0,0 0 16,10 3-16,-5-1 0</inkml:trace>
  <inkml:trace contextRef="#ctx0" brushRef="#br0" timeOffset="30355.43">13854 12571 0,'0'0'0,"0"0"0,0 0 0,42 3 16,-6 1-16,6 1 0,4 1 16,6 1-16,5 2 0,3 3 15,1 0-15,-2 1 0,-7-1 16,-52-12-16,46 11 0,-8-2 16,-16-4-16,-6-1 0,-16-4 0,13 4 15,-2-1-15</inkml:trace>
  <inkml:trace contextRef="#ctx0" brushRef="#br0" timeOffset="48634.39">1711 8497 0,'0'0'0,"0"0"0,-18-7 0,-2 0 0,-1 1 0,-1 4 0,-3 1 0,25 1 0,-18 1 16,-3 1-16,-2 3 0,-2 2 15,23-7-15,-24 8 0,-6 5 16,0-1-16,2 5 0,3-2 16,4 2-16,4-1 0,5 0 15,5-3-15,6-3 0,2-5 16,1 0-16,1 3 0,17 20 0,30 7 16,99 28-16,-86-41 0,-16-6 15,-5-2-15,-5 3 0,-5-2 16,-7-1-16,-7 0 0,-4-1 15,-6 0-15,-5-3 0,0-9 16,-2 10-16,-12 13 0,-25 10 16,3-14-16,2-4 0,-2-3 15,-4-3-15,0-2 0,3-3 0,4-4 16,4-2-16,6-3 0,-5-2 16,17 3-16,3 0 0,2 1 15,0 0-15,4 2 0,-2-1 16,2 0-16,1 1 0,0 0 15</inkml:trace>
  <inkml:trace contextRef="#ctx0" brushRef="#br0" timeOffset="48997.68">2085 8553 0,'0'0'16,"0"0"-16,0 0 0,0 0 0,-3 3 0,-8 10 16,6-7-16,-2 0 0,-3 3 15,-5 5-15,3 1 0,-4 2 16,-2 4-16,-1 3 0,0 1 15,2 1-15,1 2 0,4-3 16,3 0-16,3-2 0,6-23 0,-2 21 16,4 4-16,9 0 0,6-1 15,6-5-15,7-5 0,4-4 16,4-5-16,3-3 0,2-4 16,3-3-16,-3-4 0,98-47 15,-97 29-15,-14 2 0,-7 2 16,-6-2-16,-4 0 0,-8-2 15,-5 0-15,-7-4 0,-9-1 16,-11-3-16,0 13 0,-4 4 16,-6 4-16,37 14 0,-29 2 0,-87 6 15,71-4-15,3 3 0,4 4 16,7 2-16,7 0 0,6-1 16,5-1-16,4-2 0,4-2 15,5-7-15,0 0 0,0 0 16,0 0-16,0 0 0</inkml:trace>
  <inkml:trace contextRef="#ctx0" brushRef="#br0" timeOffset="49537.15">2717 8415 0,'0'0'0,"0"0"16,3 24-16,-1 1 0,-1 3 0,-1-28 0,1 22 0,-3 3 15,0 2-15,-1 3 0,3-30 16,-3 30-16,-2 8 0,0 1 0,0 0 16,-1-2-16,2-2 0,0-4 15,1-1-15,1-4 0,0-5 16,0-3-16,1-4 0,0-4 16,1-3-16,0-7 0,-1 12 15,0-6-15,2-2 0,0-18 16,-1 7-16,1 0 0,-1-9 0,1-38 15,-3-66-15,1 84 0,1-3 16,0-3-16,1 20 0,-1 22 16,2-25-16,3 1 0,17-85 15,-13 79-15,2 4 0,3 4 16,2 3-16,5 5 0,4 5 16,-10 5-16,12 4 0,9 4 15,5 7-15,-2 2 0,-2 4 16,-3 1-16,-4 0 0,-5 0 0,-4-1 15,-7 0-15,-4-3 0,-6-4 16,-3-2-16,-1-6 0,0 4 16,-9 16-16,-26 13 0,-6-11 15,5-7-15,-1-4 0,-2-2 16,0 0-16,1-2 0,3-3 16,-10-2-16,17-4 0,6-3 15,5-2-15,5-1 0,4 1 0,4-2 16,3 3-16,1 0 0,0 4 15,0 0-15,0 0 0,0 0 16,0 0-16</inkml:trace>
  <inkml:trace contextRef="#ctx0" brushRef="#br0" timeOffset="49862.97">3852 8243 0,'0'0'0,"0"0"0,-17 9 0,-2 2 0,-2 1 16,4 1-16,-3 3 0,-3 4 16,-4 5-16,-2 5 0,-3 5 0,-1 7 15,-2 6-15,1 5 0,2 6 16,3 4-16,3 4 0,6 2 15,5-1-15,8-2 0,8-1 16,8 2-16,11-4 0,9-3 16,8-7-16,96 8 0,-81-36 15,-6-4-15,-46-21 0,54 25 16,-37-17-16,-5-2 0,-7-3 0,-5-3 16,0 0-16</inkml:trace>
  <inkml:trace contextRef="#ctx0" brushRef="#br0" timeOffset="50483.99">4458 8282 0,'0'0'0,"0"0"0,1 24 16,1 1-16,-2 1 0,0-26 15,1 20-15,-1 2 0,0 1 16,0 4-16,0-25 0,0 26 15,-1 8-15,0 3 0,-1-1 16,0 0-16,1-1 0,0-3 16,-1 0-16,1-3 0,-2-3 15,2-3-15,0-4 0,0-3 16,0-4-16,0-2 0,0-3 0,1-2 16,-2 15-16,0-9 0,2-13 15,-1 2-15,0-1 0,0-1 16,0 0-16,-19-24 0,-2-5 15,-3 0-15,1 8 0,0 5 16,-1 3-16,0 3 0,-2 4 0,-1 4 16,-2 3-16,-4 4 0,-1 4 15,3 3-15,1 4 0,2 3 16,4 3-16,5 1 0,5 3 16,5 2-16,5 1 0,7 3 15,9 3-15,7 2 0,7-4 16,6-3-16,6 0 0,5-6 15,2-5-15,4-5 0,0-6 16,1-3-16,-2-6 0,-2-4 0,4-3 16,-16-1-16,-8 2 0,-7 2 15,-8 1-15,-7 3 0,1-1 16,-4 2-16,0 0 0,0 0 16</inkml:trace>
  <inkml:trace contextRef="#ctx0" brushRef="#br0" timeOffset="50857.11">4917 8242 0,'0'0'0,"0"0"0,22 11 0,2 3 0,2 2 0,-3 0 0,2 5 16,3 4-16,5 5 0,2 8 16,2 6-16,0 6 0,-1 4 15,-4 4-15,-2 3 0,-5 2 16,-4 1-16,-6 1 0,-4-2 0,-6-3 15,-4-2-15,-5 0 0,-5-1 16,-4-3-16,-5-4 0,-1-3 16,-5-6-16,-1-7 0,-1-4 15,-27 17-15,14-21 0,20-15 16,4-4-16,8-4 0,1-1 16,4-1-16,-2 0 0,4-1 15,-7 2-15,7-2 0</inkml:trace>
  <inkml:trace contextRef="#ctx0" brushRef="#br0" timeOffset="51099.78">5775 8767 0,'0'0'0,"0"0"0,0 0 16,0 0-16,3-2 0,6-3 16,-9 5-16,0 0 0,0 0 15,0 0-15,0 0 0,0 0 16,0 0-16,0 0 0,0 0 16</inkml:trace>
  <inkml:trace contextRef="#ctx0" brushRef="#br0" timeOffset="51299.93">5828 9274 0,'16'59'15,"-3"2"-15,-5-4 0,-2 5 0,-1 3 16,-5-1-16,-8 4 0,-11 0 16,-11-4-16,-16-6 0,-15-6 0,-16-7 15,-10-11-15,12-12 0,75-22 16,0 0-16,0 0 0,-52 14 15,16-5-15,36-9 0,-17 4 16,-6 1-16</inkml:trace>
  <inkml:trace contextRef="#ctx0" brushRef="#br0" timeOffset="53159.31">6294 9185 0,'0'0'0,"0"0"0,14 1 0,0-1 0,4-1 0,4-2 0,2 0 16,-2 2-16,4 0 0,4 1 15,5-1-15,2 0 0,6 1 16,3 1-16,5 2 0,4 1 16,1 0-16,3-1 0,2 4 15,0-1-15,-60-6 0,59 5 16,1 1-16,-2 1 0,-3-2 0,-3 0 16,-5 0-16,-3-1 0,-6-1 15,-4-2-15,47-10 0,-54 0 16,-17 4-16,-5 0 0,-2 0 15,-3 4-15,1-4 0,-2-3 16,-1 1-16,-29-33 0,-49-23 16,31 33-16,11 6 0,1 3 15,2 2-15,2 2 0,4 4 16,6 3-16,7 3 0,5 4 0,8 2 16,-2 1-16,0-2 0,2 4 15,9 5-15,7 4 0,39 28 16,-7-6-16,-11-7 0,-1 1 15,-2 0-15,-3-1 0,-5-1 16,-4-3-16,-6-1 0,-4-5 16,-3 0-16,-5-5 0,-1-5 15,-2 0-15,-6 15 0,-17 10 16,-7-9-16,3-6 0,-1-2 0,0-3 16,0 0-16,0-4 0,2 0 15,-8 0-15,17-4 0,7-1 16,3 0-16,1-1 0,4 0 15,-1-1-15,3 0 0,-5 1 16,6-1-16</inkml:trace>
  <inkml:trace contextRef="#ctx0" brushRef="#br0" timeOffset="54975.14">7837 8530 0,'0'0'0,"0"0"0,-8 92 0,3-44 0,1 3 0,0 6 16,0 5-16,0 4 0,-1 2 15,1 1-15,-1-1 0,1-4 16,0-4-16,1-7 0,3-53 16,0 0-16,-2 43 0,1-37 0,-2 33 15,-3 4-15,1-4 0,-1-5 16,0-4-16,-1-6 0,0-5 16,2-6-16,1-6 0,1-3 15,-15 0-15,8-10 0,-12-23 16,0-32-16,13 13 0,6 6 15,5-2-15,3-5 0,5 3 16,3 2-16,4 3 0,0 5 16,5 6-16,2 3 0,3 7 0,2 6 15,1 5-15,4 7 0,5 8 16,2 7-16,0 4 0,-1 3 16,-1 5-16,1 5 0,-3 1 15,-3 0-15,-3 0 0,4 7 16,-11-8-16,-5-3 0,-3-2 15,-5-2-15,-3-5 0,-2-4 0,-3-2 16,-2-8-16,0 0 0,0 2 16,0-4-16,-1 4 0,0-6 15,1 6-15,-1-6 0,0 0 16,0 0-16,0 0 0,0 0 16</inkml:trace>
  <inkml:trace contextRef="#ctx0" brushRef="#br0" timeOffset="55281.9">8530 9429 0,'0'0'0,"0"0"0,0 0 0,39 6 0,-8-2 0,-1-3 0,-1 1 15,-1-2-15,-3-3 0,-1-1 16,-5-1-16,-1-3 0,-18 8 16,15-8-16,0-4 0,-4-3 15,-4 0-15,-3 0 0,-4 3 16,-6-11-16,-9-7 0,-5 4 0,-1 6 15,-3 5-15,0 2 0,-91-12 16,90 33-16,2 5 0,2 4 16,19-1-16,2-16 0,0 0 15,0 0-15,9 143 0,4-111 16,3 0-16,2-7 0,9 3 16,5-2-16,3-2 0,0-6 15,0-6-15,-1-4 0,10-3 16,-20-4-16,-6-1 0,-4-1 0,-5 1 15,-5-1-15,0 1 0,0-1 16,-1 1-16,0-1 0</inkml:trace>
  <inkml:trace contextRef="#ctx0" brushRef="#br0" timeOffset="55564.75">9153 8575 0,'0'0'0,"0"0"0,2 46 0,-1-9 0,0 2 16,0 6-16,0 2 0,1 6 16,0 1-16,-2 3 0,1 2 15,0-1-15,0 0 0,0 0 16,0-4-16,0-1 0,1-3 16,-1-4-16,1-4 0,-2-35 0,2 33 15,1 0-15,1-4 0,1-5 16,4 5-16,-4-15 0,0-6 15,16 27-15,-21-42 0,2 2 16,1 1-16,0-1 0,-3-2 16,0 0-16</inkml:trace>
  <inkml:trace contextRef="#ctx0" brushRef="#br0" timeOffset="55813.53">9509 8575 0,'0'0'0,"0"0"0,0 0 0,17 35 0,-2-5 16,-1 5-16,2 5 0,-2 5 16,2 3-16,-3 4 0,-1 3 15,-3 2-15,-1 0 0,-3 0 16,-2-1-16,-2-5 0,0-4 0,-1-6 16,-2-3-16,-2 1 0,-2 0 15,5-36-15,-6 35 0,-1 2 16,-4 7-16,4-11 0,0-5 15,0-4-15,-13 46 0,21-73 16,0 0-16,0 0 0,-1 2 16,1-2-16</inkml:trace>
  <inkml:trace contextRef="#ctx0" brushRef="#br0" timeOffset="56124.18">9776 9322 0,'0'0'15,"0"0"-15,0 0 0,-7 18 0,1 0 0,6-18 16,0 0-16,0 0 0,-4 60 16,12-41-16,4 1 0,-12-20 15,10 14-15,3 0 0,4 0 16,1 0-16,4-1 0,-17-10 0,19 10 16,5-1-16,3-3 0,-2-1 15,0-5-15,1-2 0,1-5 16,0-4-16,-3-2 0,-3-3 15,-4-2-15,-5 0 16,9-42-16,-24 29 0,-7 4 0,-12-2 16,-22-3-16,8 18 0,-6 1 0,37 10 15,-36 4-15,-103 13 0,88-8 16,5-2-16,8-1 0,8 0 16,7-1-16,7-2 0,16-3 15,0 0-15,0 0 0,0 0 16</inkml:trace>
  <inkml:trace contextRef="#ctx0" brushRef="#br0" timeOffset="66443.1">15068 13435 0,'0'0'0,"0"0"0,0 0 0,-3 4 0,-8 13 0,5-7 16,-1 1-16,0 5 0,-3 2 16,-1 4-16,2-3 0,0 2 15,-1 1-15,-2 2 0,2 1 16,1-1-16,-2 1 0,3 0 0,-1-3 16,9-19-16,-9 18 0,1 3 15,1-1-15,0-4 0,1-2 16,2-5-16,1-3 0,2-4 15,1-5-15,-3 11 0,1-6 16,3-4-16,5-14 0,-4 8 16,-1 2-16,5-10 0,25-95 15,-24 82-15,-1-2 0,1-1 16,1-3-16,3 0 0,-6 15 0,1 2 16,0-2-16,1 1 0,1 2 15,-2 1-15,25-49 0,-22 45 16,1 2-16,0 2 0,-6 13 15,10 1-15,-5 2 0,1 3 16,1 3-16,-3 2 0,0 4 16,-1 2-16,0 3 0,-1 4 15,-2-10-15,2 11 0,1 3 16,1-1-16,-2 1 0,1-2 0,1-2 16,2-1-16,-2-1 0,1-4 15,-1-3-15,-1-4 0,-2-3 16,-2-5-16,-1 0 0,0-1 15,1 2-15,-2-3 0,3 3 16,-4-4-16,2 2 0,-1-1 16,-1-1-16,3 1 0,10 4 0,-13-5 15</inkml:trace>
  <inkml:trace contextRef="#ctx0" brushRef="#br0" timeOffset="66672.7">15041 13583 0,'0'0'0,"0"0"0,6-1 0,8-1 0,-3 1 0,1 0 0,1-1 15,2 2-15,1 0 0,2 1 16,0 1-16,3 1 0,-21-3 16,15 1-16,-1-1 0,0 1 15,2-1-15,-1 0 0,-12 0 16,12 0-16,6 0 0,10-2 15,-15 0-15,-1 1 0,-4 0 16,-1 0-16,-4 0 0,1 1 0,-2-1 16,0 0-16,15-2 0</inkml:trace>
  <inkml:trace contextRef="#ctx0" brushRef="#br0" timeOffset="67186.08">15618 13402 0,'0'0'0,"0"0"0,-8 10 0,0 3 15,-2-1-15,1 2 0,-1 4 0,-1 2 16,11-20-16,-6 16 0,-1 1 16,1 1-16,1 0 15,5-17-15,-5 18 0,1 3 0,1 1 16,2-4-16,2-3 0,1 3 16,1 0-16,2-2 0,1-4 15,-1-2-15,0-3 0,0-2 16,0 0-16,0-2 0,0-1 0,15 1 15,-15-4-15,-4 0 0,5 0 16,78-82-16,-76 65 0,-1-2 16,-2-4-16,-2 0 0,-2-2 15,-1-1-15,-3 1 0,0 1 16,3 24-16,0 0 0,0 0 16,0 0-16,0 0 0,0 0 15,-9-6-15,-2 1 0,-48-24 16,52 26-16,7 3 0,-12-3 0,12 3 15,0 0-15,0 0 0,0 0 16,0 0-16,0 0 0,0 0 16,0 0-16,0 0 0,0 0 15,0 0-15,0 0 0</inkml:trace>
  <inkml:trace contextRef="#ctx0" brushRef="#br0" timeOffset="68422.59">16014 13429 0,'0'0'0,"0"0"0,0 0 0,-1 4 0,-3 9 0,1-2 15,-1 1-15,-2 2 0,1 4 16,-2 4-16,7-22 0,-5 17 16,-1 1-16,-1 3 0,1 1 15,5-21-15,-4 23 0,-2 3 16,2 2-16,0-3 0,1 9 0,2-15 15,2-4-15,-1-3 0,1-3 16,0-5-16,0 2 0,0 0 16,0-2-16,1 1 0</inkml:trace>
  <inkml:trace contextRef="#ctx0" brushRef="#br0" timeOffset="68723.53">16255 13589 0,'0'0'0,"0"0"0,0 0 0,3-9 0,5-8 16,-3 6-16,-2 5 0,-3 6 15,0 0-15,0 0 0,0 0 16,0 0-16,0 0 0,0 0 16</inkml:trace>
  <inkml:trace contextRef="#ctx0" brushRef="#br0" timeOffset="69326.45">16226 13489 0,'0'0'0,"0"0"0,0 0 0,3-2 16,1 3-16,-4-1 0,0 0 15,31 2-15,-24-2 0,1 2 16,0 1-16,1-1 0,0 2 16,2 1-16,-2 0 0,0-1 15,1 1-15,-2 0 0,-1 0 16,-2 2-16,-1 1 0,0 1 0,-4 2 16,-2-1-16,-3 2 0,-1 1 15,-3 3-15,-2 0 0,11-16 16,-10 13-16,1-1 0,-1 2 15,-19 24-15,10-14 0,6-4 16,2-3-16,4-3 0,1-2 16,3-5-16,0-1 0,1 0 15,1-2-15,-1 0 0,1-1 16,0-2-16,0 2 0,0 1 0,8 9 16,2-13-16,0-4 0,-5 1 15,0 1-15,1 0 0,-3-1 16,4-1-16,3-4 0,28-50 15,-33 46-15,0 0 0,-4 0 16,-1 1-16,-4 0 0,-2 1 16,-1-2-16,-3 2 0,-3 0 15,0 0-15,-3 1 0,2 0 16,0 1-16,2 1 0,1 1 0,3 1 16,2 1-16,2 0 0,2 0 15,3-1-15,3 0 0,2-2 16,3 3-16,2-2 0,5-1 15,0-4-15,2 1 0,-2 0 16,-1 1-16,-3 1 0,-3 2 16,-8 6-16,0 0 0,0 0 15,0 0-15</inkml:trace>
  <inkml:trace contextRef="#ctx0" brushRef="#br0" timeOffset="103277.6">14994 12396 0,'0'0'0,"0"0"0,-8 22 0,-2 0 0,1 2 0,-1-1 16,10-23-16,-8 18 0,0 0 0,0 0 15,0 1-15,7-19 0,-8 18 16,-1 4-16,0-2 0,0-2 16,2-2-16,0-2 0,2-3 15,-1-1-15,3-2 0,0-4 16,2 0-16,1-2 0,0 0 16,-1 0-16,5-45 0,5 26 0,2-4 15,0-4-15,1-2 0,-11 27 16,11-23-16,32-63 0,-24 52 15,-1 0-15,0 2 0,-2 2 16,0 0-16,-2 3 0,-2 2 16,-1 3-16,-6 12 0,1-1 15,1 2-15,-2 2 0,-1 2 16,19-11-16,-17 16 0,-1 5 0,0 3 16,-1 5-16,0 4 0,-1 3 15,-2 2-15,-1 6 0,-2 1 16,0 3-16,0 2 0,1 0 15,0 2-15,0-11 0,-2 7 16,0 2-16,0-2 0,-1-2 16,0-3-16,1-3 0,0-4 15,-1-5-15,3-2 0,-1-6 0,1 0 16,-1-1-16,1-3 0,-1 2 16,0-1-16,0-1 0,2-2 15,-3 4-15,0-2 0,-9 3 16,5-8-16,3 0 0,2 0 15</inkml:trace>
  <inkml:trace contextRef="#ctx0" brushRef="#br0" timeOffset="103432.93">14813 12386 0,'0'0'0,"0"0"0,13 2 0,2 1 0,3 0 0,7 1 0,-3 0 0,6 1 16,6 0-16,4 2 0,6 1 15,2 0-15,1-2 0,-5-1 16,6 1-16,-7-2 0,-5 0 15,-6-2-15,-5 0 0,-25-2 16,0 0-16,6 0 0,4 1 16,-6-1-16</inkml:trace>
  <inkml:trace contextRef="#ctx0" brushRef="#br0" timeOffset="103828.07">15637 12392 0,'0'0'0,"0"0"0,-5 0 0,-12-1 0,6 0 16,-1 2-16,-1 1 0,-3 2 0,-1 3 16,-2 5-16,3 0 0,-2 1 15,2 2-15,-1 1 0,1 2 16,3-1-16,1 1 0,1 0 16,1 1-16,8-16 0,-6 15 15,0 4-15,4-2 0,2-2 16,2-3-16,4 7 0,6 3 15,4-3-15,5-5 0,1-3 16,63 11-16,-37-21 0,-13-4 0,-2-4 16,0-3-16,-2-4 0,-5-2 15,0-3-15,0-5 0,-2-4 16,-1-12-16,-9 5 0,-7-1 16,-4-1-16,-6 1 0,-6 1 15,-2 3-15,-5 1 0,-3 3 16,-4 3-16,-3 2 0,-2 3 15,-1 3-15,0 3 0,1 3 16,2 3-16,3 0 0,6 3 0,3 1 16,5 0-16,11 1 0,0 0 15,0 0-15,0 0 0,0 0 16,0 0-16,0 0 0</inkml:trace>
  <inkml:trace contextRef="#ctx0" brushRef="#br0" timeOffset="104143.4">16119 12380 0,'0'0'0,"0"0"0,-4 11 0,1 3 0,0 1 16,1 3-16,-2 4 0,0 3 0,0-5 15,-3 2-15,1 2 0,-2 0 16,1 1-16,-3-2 0,2 2 16,-2-1-16,-1 0 0,10-20 15,-9 18-15,-2 3 0,0-1 16,2-2-16,1-3 0,0-1 16,0 4-16,5-12 0,0 0 0,1-3 15,1-1-15,1-3 0,-6 14 16,4-7-16,3-10 0,0 0 15</inkml:trace>
  <inkml:trace contextRef="#ctx0" brushRef="#br0" timeOffset="104730.12">16213 12429 0,'0'0'0,"0"0"0,0 0 0,0 0 16,1-4-16,8-11 0,-3 9 15,2 0-15,3 0 0,0 1 16,4 0-16,2 2 0,2 1 16,0 1-16,1 2 0,-1 1 0,-1 1 15,0 2-15,-18-5 0,27 13 16,-17-4-16,-10-9 0,13 20 15,-13-20-15,4 25 0,-7-13 16,-5 2-16,-4 0 0,-4 1 16,-1-2-16,-2 0 0,-5 2 15,-5 0-15,-1 2 0,3-5 16,-6 6-16,1 0 0,3 0 0,1-1 16,5 0-16,1-1 0,4 0 15,6-2-15,3-2 0,4-2 16,1-4-16,3-2 0,0 1 15,0-3-15,1 2 0,1 3 16,2 0-16,12 9 0,22-2 16,-1-12-16,-7-3 0,5-6 15,-3-4-15,-4-3 0,-4-3 16,-3 0-16,-5-4 0,3-10 0,-11 9 16,-3-1-16,-3-1 0,-3 2 15,-4-2-15,-6 2 0,3 11 16,9 11-16,0 0 0,0 0 15,0 0-15,-15-14 0,0 1 16,-71-60-16,72 62 0,-1 1 16,4 0-16,1 3 0,1 2 0,9 5 15,0 0-15,0 0 16,0 0-16,0 0 0,0 0 0,0 0 16</inkml:trace>
  <inkml:trace contextRef="#ctx0" brushRef="#br0" timeOffset="109665.66">16616 12647 0,'0'0'0,"0"0"0,0 0 0,0 0 0,0 0 0,0 0 0,0 0 15,-2 3-15,1 2 0,1-5 16,-6 31-16,7-26 0,-1-5 16,6 13-16,1-6 0,0 1 15,3 0-15,2-2 0,0 1 16,2-3-16,2 2 0,2-3 0,-1-1 15,1-1-15,0-3 16,-18 2-16,11-1 0,0-1 0,-1-1 16,2-1-16,-1 0 0,-7 2 15,11-4-15,5-5 16,3-2-16,46-30 0,-34 19 0,-11 4 16,-1-1-16,2-1 0,1-2 15,-1-1-15,0 0 0,1-1 16,-2-2-16,1 0 0,0 0 15,-2-1-15,0 1 0,0 0 0,0-2 16,-1 1-16,1 0 0,-2-1 16,-1-1-16,1-1 0,0-2 15,-2 0-15,1-1 0,0 0 16,-1 2-16,1-2 0,-1 0 16,1-2-16,1 1 0,-1-2 15,0 1-15,0-1 0,-2 1 16,1-1-16,0 2 0,-1-1 0,0 0 15,-1 1-15,1 0 0,-1-1 16,2 1-16,-1 0 0,-1 0 16,1 1-16,0-3 0,1 3 15,0-3-15,0 0 0,0-1 16,3 0-16,0-1 0,1 1 16,-1 0-16,0-1 0,1 1 15,0-1-15,-1 0 0,-1-1 16,2 1-16,1 0 0,1-1 0,0-1 15,0 1-15,0 0 0,2-1 16,-2 3-16,2 1 0,0-1 16,-1 1-16,4-2 0,0 1 15,0 1-15,-1 1 0,1-1 16,0 1-16,0-1 0,0 2 16,0 1-16,0 2 0,-1 0 15,0-1-15,33-36 0,-29 32 16,-4 5-16,-3 1 0,2 2 0,5-2 15,0-2-15,-1 1 0,1 0 16,-2 2-16,-1 0 0,2 1 16,0 0-16,-1 3 0,-1 0 15,0 1-15,0 1 0,0 0 16,-1 1-16,1 1 0,-1-1 16,1 0-16,0 1 0,-2 0 15,0 1-15,-1 1 0,1-1 0,0 1 16,0 1-16,-1-1 0,-1 1 15,0 2-15,4 0 0,1-1 16,1-1-16,-1 2 0,-1-1 16,1 1-16,0 0 0,0 1 15,-2 2-15,0 1 0,1 0 16,0 0-16,1 0 0,0 0 16,0 1-16,-1 1 0,0 1 0,2-1 15,0-1-15,0 2 0,-1 0 16,1 0-16,0 1 0,0-1 15,0 1-15,1-1 0,-1 1 16,1-1-16,1 2 0,-2-2 16,-1 1-16,-1 1 0,0 1 15,-2 1-15,1 2 0,1 0 0,1 0 16,-2 1-16,-2 1 0,-1 0 16,-2 2-16,2 0 0,0 0 15,0 2-15,1 1 0,-2 0 16,-3 0-16,-1 0 0,-2-1 15,0 0-15,3 0 0,1-1 16,0 0-16,0-1 0,-5 0 16,-2 0-16,0 1 0,-3-1 15,-1 1-15,-4 0 0,2 0 16,-1 0-16,-2 0 0,1 0 0,-1 0 16,-1 1-16,1-1 0,-2 0 15,-1 0-15,1 0 0,-2 0 16,1 0-16,24 0 0,-28 0 15,0 0-15,0 0 0,0 0 16,0 0-16,0 0 0,0 0 16,0 0-16,2 0 0,2-13 15,-11 5-15,1 1 0,0 3 0,1-2 16,-1 2-16,0-1 0,4 1 16,-2 1-16,0-1 0,1 2 15,-6-4-15,-6-3 0,-4 0 16,-3 0-16,-1 0 0,-1-2 15,0 0-15,5 1 0,3 2 16,3 3-16,2 0 0,0 1 0,2 2 16,1 0-16,-1 1 0,2-1 15,-1 1-15,1 0 0,0 0 16,4 1-16,-1-1 0,2 1 16,-2-1-16,-2 1 0,-17 2 15,23-2-15,0 0 0,-6 3 16,6-3-16,0 2 0,1-2 15,0 0-15,0 1 0,28 6 16,-21-5-16,-8-2 0,5 1 16,10 3-16,11 0 0,9 1 15,2-1-15,-8-2 0,-7 2 0,1-1 16,3 0-16,-1 2 0,-3-2 16,-4 1-16,-2-1 0,-3 1 15,3 0-15,-1-1 0,-1 2 16,-2-1-16,-1 0 0,-2 0 15,-3 0-15,-1-1 0,-3-1 16,1 1-16,-1-1 0,-1 1 0,0-2 16,0 1-16,-1 4 0,0 0 15,-20 27-15,-100 72 0,53-55 16,25-19-16,8-6 0,0 2 16,-3 2-16,1 2 0,1 0 15,3-1-15,-4 3 0,11-8 16,3-4-16,6-6 0,6-5 0,7-7 15,3-3-15,0 0 0,0 0 16,0 0-16</inkml:trace>
  <inkml:trace contextRef="#ctx0" brushRef="#br0" timeOffset="111626.4">23613 6325 0,'0'0'0,"0"0"0,0 0 0,2 4 16,5 13-16,-6-9 0,-1 3 0,-2 2 0,-2 5 15,-2 3-15,0-3 0,-1 4 16,0 1-16,-1 1 0,-1 1 0,1-1 15,1 0-15,0-2 0,1-1 16,3-17-16,-2 16 0,-1 0 16,1-2-16,1-4 0,1-3 15,1-4-15,1-3 0,0 1 16,0-3-16,-1 1 0,1-2 16,0 4-16,-7-11 0,8 2 15,-3-26-15,3 21 0,-1 3 16,1-2-16,8-92 0,1 72 0,0-3 15,-5 13-15,-1-1 0,3 0 16,18-53-16,-16 42 0,2 2 16,-2 2-16,1 3 0,-2 4 15,1 4-15,1 5 0,0 4 16,2 4-16,-1 4 0,0 4 16,2 2-16,-1 3 0,-1 4 15,1 4-15,-3 3 0,-1 0 16,0 1-16,-1-8 0,5 14 0,-1 1 15,0 0-15,-1 1 0,-1-1 16,1 0-16,0-2 0,0-2 16,1-2-16,-1-1 0,-1-1 15,0-3-15,0-2 0,1-2 16,-2-2-16,-1-6 0,1 2 16,-3-6-16,0 2 0,-3-4 15,4 4-15,-5-5 0,2 2 0,-2-2 16,3 3-16,-3-3 0</inkml:trace>
  <inkml:trace contextRef="#ctx0" brushRef="#br0" timeOffset="111878.93">23615 6565 0,'0'0'0,"0"0"0,0 0 0,0 0 0,47-13 0,-20 6 0,-27 7 16,22-5-16,1 1 0,0 1 16,1 0-16,-23 2 0,24-1 15,5-1-15,13-1 0,-15 2 0,-3 0 16,-4 1-16,-4-1 0,-8 1 16,0 0-16,-1 1 0,-2 0 15,0-1-15</inkml:trace>
  <inkml:trace contextRef="#ctx0" brushRef="#br0" timeOffset="112283.15">24438 6256 0,'0'0'0,"0"0"0,0 0 0,-18 1 16,0 1-16,0 0 0,-1 4 0,-2 2 16,-1 2-16,4 1 0,1 2 15,0 1-15,1 3 0,1 1 16,2 1-16,0 0 0,2 1 15,2 2-15,8-19 0,-8 19 16,3 5-16,3 0 0,3-2 16,2 1-16,3 2 0,6-3 15,-1-3-15,3-3 0,3-3 16,1-2-16,47 9 0,-28-20 0,-11-3 16,6-6-16,-1-4 0,-2-3 15,-2-3-15,-5-1 0,-4-1 16,-3 2-16,-4 0 0,4-22 15,-10 13-15,-1-3 0,-3-2 16,-2-2-16,-5 0 0,-1 17 16,-2-3-16,-2 2 0,0 0 0,2 2 15,-37-50-15,33 45 0,1 1 16,1 3-16,2 4 0,10 11 16,0 0-16,0 0 0,0 0 15,0 0-15,0 0 16,0 0-16,0 0 0,0 0 0,0 0 15,0 0-15,0 0 0,0 0 16</inkml:trace>
  <inkml:trace contextRef="#ctx0" brushRef="#br0" timeOffset="112529.34">24907 6167 0,'0'0'0,"0"0"0,-1 16 0,0 0 0,1 3 0,0 4 0,0 3 16,0-26-16,-1 21 0,1 1 16,-2 4-16,1 3 0,0-28 0,-2 28 15,1 8-15,1-1 0,-1 2 16,2-3-16,1-1 0,1-3 16,1 9-16,0-16 0,-1-4 15,0-3-15,0-4 0,-1-7 16,0 1-16,0-1 0,0-1 15,3 14-15</inkml:trace>
  <inkml:trace contextRef="#ctx0" brushRef="#br0" timeOffset="113122.28">25179 6205 0,'0'0'0,"0"0"0,12-10 0,2-1 16,1 0-16,0-1 0,3 1 15,-18 11-15,38-14 0,-17 11 16,1 1-16,-22 2 0,14-1 16,2 1-16,-2 1 0,1-1 15,-1 2-15,-13-2 0,13 2 0,3 1 16,2 1-16,-3 0 0,0 0 15,-3 3-15,-3 0 0,-1-1 16,-2 2-16,-2 0 0,-2 0 16,-5 34-16,-30 25 0,-2-18 15,12-17-15,3-5 0,-3 3 16,-1-1-16,2-2 0,-1 1 16,1-1-16,4-2 0,0-2 15,5 0-15,2-3 0,4-4 0,2-5 16,3-3-16,0-2 0,0-2 15,1-2-15,0 1 0,0 2 16,3 6-16,5-2 0,4-1 16,1-5-16,-1-2 0,7-3 15,17-8-15,2-9 0,-8 1 16,-9 2-16,-6 3 0,-6-1 16,-1 0-16,-2 0 0,-2 0 15,-1 1-15,-3 8 0,-6-16 16,-13-18-16,0 11 0,-10-3 0,8 15 15,-3 2-15,0 2 0,2 2 16,4-1-16,0-2 0,4-2 16,3 3-16,3 0 0,4 2 15,3 1-15,1 1 0,2 3 16,0 1-16,-2 4 0,0 0 16,0 0-16,0 0 0,0 0 0,0 0 15,0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1" tIns="46476" rIns="92951" bIns="46476" rtlCol="0"/>
          <a:lstStyle>
            <a:lvl1pPr algn="r">
              <a:defRPr sz="1200"/>
            </a:lvl1pPr>
          </a:lstStyle>
          <a:p>
            <a:fld id="{F3A156DB-6284-4BE3-93F6-FCD6D9E8766D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643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1" tIns="46476" rIns="92951" bIns="4647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2"/>
            <a:ext cx="5588000" cy="3655457"/>
          </a:xfrm>
          <a:prstGeom prst="rect">
            <a:avLst/>
          </a:prstGeom>
        </p:spPr>
        <p:txBody>
          <a:bodyPr vert="horz" lIns="92951" tIns="46476" rIns="92951" bIns="4647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1" tIns="46476" rIns="92951" bIns="46476" rtlCol="0" anchor="b"/>
          <a:lstStyle>
            <a:lvl1pPr algn="r">
              <a:defRPr sz="1200"/>
            </a:lvl1pPr>
          </a:lstStyle>
          <a:p>
            <a:fld id="{34B7642C-1545-4375-B26E-F58C92163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53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9512">
              <a:defRPr/>
            </a:pPr>
            <a:r>
              <a:rPr lang="en-US" dirty="0"/>
              <a:t>CODE </a:t>
            </a:r>
            <a:r>
              <a:rPr lang="en-US"/>
              <a:t>DEMO DemoUnit1.java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50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2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76CB0-3196-7E19-E9FE-26B992F81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2419B-2124-25E5-412D-64B04BCFE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71E43-3591-F80C-E8F8-E351773E9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10248-87CC-D000-8DDE-077C55208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7F88B-D811-7E77-3F71-FE128D09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87443-2DFF-613A-7715-5F6D9FE1C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93819-E756-68EB-76DC-E6ACE8C28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22938-D083-EA35-087B-63B688204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02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82839-D23B-6C17-414C-E5974E0A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FB9F7-1FDB-DDCB-A923-1404E0CD4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3BB17-E4D9-F35D-C882-021C9DC0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791F-B086-3F96-E984-9CC5B4349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52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3BE5A-4158-BE2B-FAB9-129B4D93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CCD26-C1A8-6C3E-9FF6-D88CF7BE22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9B7F5-502A-7E12-222A-1B8B70C53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E9AB-F561-41C9-3B4C-8354EB68E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3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F28D-21DA-31FB-5C9F-89126768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E0EAE-7C73-B506-4E40-DA21EF04E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0C706-26E2-5886-D87B-197F6107C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F8E43-9452-1D35-6DBE-E28D68F37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9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Car.java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611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0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DEMO PrimitiveDataTypes.java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4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03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1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B481-885B-B6DB-B9CE-5CAA4275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9A7D7-208C-C8FE-507E-63191C5FE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032F9-D8BA-4B24-A1DD-D26EC6EC2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7CE3F-F854-F513-CC90-9DA2C65F0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92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8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Code 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3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Learning Java through Alice 3 (Daly, Wrigley)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B7642C-1545-4375-B26E-F58C92163E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3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8F01-7446-E6CA-8B48-3D36B3AA6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5A279-0785-541B-0EC6-54379FD20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915E-C946-B521-5ED0-D0D3036A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22CA5-3B19-270E-0DEE-6EDCD576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1997B-CD88-B74C-2D1E-A78ED21D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A358-35F4-0B71-D011-C7CF401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6AF55-76FF-F63F-C6BF-A6BCB26CC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1A8D-D555-741C-AFCA-228E3964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CE686-6FF6-B041-B287-D5CBC1F6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236A9-F92E-CD68-41F3-074D3A1B8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B57F4-1206-E79E-E7BF-47E52FAB7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98253-19C8-2FC4-369B-DBDAE611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C747-0E0A-456C-7DAD-6B740DA94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499B-04E4-1373-5A47-2E6FD13F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3213-5AB9-A9E8-BE8B-CCF7F998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E52-BD08-B542-96A6-4D9335C21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0A728-F2B9-C7CF-C645-2AC44E3EC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791A-F9E8-D668-3F57-049318CA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68E58-E863-C2F7-7893-1E45F6BF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A0C0-B957-FFFD-700C-1FF49EA8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987A-6D30-C100-4C8B-7CDA7654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E522-EF76-56DD-5880-0C23F88B5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1A68-A901-4FBD-38E3-A4478331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06FB-1E36-6E99-6279-79440645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6AA23-5E75-57B5-1507-C4860186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3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6162-907C-86E9-4E41-EED5C41E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C4FEE-021C-13B7-92BA-49037DE4D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A3AE-A080-1565-2A16-E80B87AF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0E4A2-4C5B-DDDE-C450-531E82DD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B391-9152-E84C-2929-69A60D97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25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47E5-D017-1A53-22DB-8C9ED1FE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74B1-39BE-75F6-B42D-DFB143D0F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0EFF5-A0EF-CA62-6F0F-C4F3075B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EF584-B7EB-4F8D-1444-25E5B2A0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1CC56-EB70-6F36-F6FB-F452F9C0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A0A6-8F31-8A3C-F10A-E3FCF88C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7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6B25-73A1-95D4-1F88-FB18F3F1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AB58-3D60-BBEE-7155-EA8B316EA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306F-018D-E2D8-5A86-565971D91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18954-A526-A0D0-78BA-DE7B0243C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8F535-1812-B89F-8D95-66D8A0514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37D6A-8408-0671-E216-54B4D26B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7AB61-041B-58A8-422A-A13084F2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A27D7-CF0B-4101-19F1-90FDA67E3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BF5C-51DE-C1C9-B390-90D7904A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6737B-416F-8B36-63D1-3F68481E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F8528-813F-DA1B-30CE-BE56D6E6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E7B82-3002-132D-671F-4F6CA3D4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34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1554A-F700-2768-7A32-BE9305FE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C1328-8961-FBDD-7C85-8FAC08C5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C81C9-D1A1-A2E9-A1AC-D6AB2D19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A153-93FE-DCDB-D39D-C601D8F1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5A78-A478-AB9A-F066-B5638BDB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910F-35B3-F073-1D63-B99E6191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DA16D-04F7-FF5C-D623-4486CFE6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EFC15-8567-5D14-DC65-209ECFF6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C305B-6F1B-A083-8E47-0DC55A6D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EC4F-6CA4-BF8D-8ED9-6261D070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BDEB-2589-2E6B-4BF5-1A0E1D59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0776-B78E-5BDC-D5B4-BDB208D7B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12A3-E31C-7FF0-F7F0-D60BF3D0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50A6-DEDC-BD5D-0A15-375267EB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3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547A-C6DF-5092-9DF0-35AD16D1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6FFC3-4DCB-DDAE-C49D-AC20B1CEE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3E46A-D636-1A95-7386-DC81039B8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1545A-BAE6-662A-FA61-FFBC580C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0C351-88CC-6ECA-D3CC-01E51819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6AAE1-8B86-7697-34CB-08574AEA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84AC-7B95-4B0D-4506-AA815380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946C2-5FCB-9CEC-A06E-670FE1A0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1B10F-13BC-8D9C-D2DA-6B7ACA4D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8A8D-B2CA-6E01-1E00-C4CD8686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DD9B-460A-0A1A-A830-843370FD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8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6152-1471-B6A3-C5E0-E0C1A3C55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1B0C0-18A4-8DB9-4739-59713EC9C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6B9A-A8E3-00B7-B33E-0D6CD5B2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4336F-30FA-3F2D-C78F-641FC421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DDB6A-FE04-5396-9914-D6E8CC9B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89BC-5854-E02A-1A88-BACB23D5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CC089-D141-37BB-26E0-25F6B37CF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9213-8EBB-0D15-782E-98E9D25C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A4CBC-252A-86B3-A63E-714C75A9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6ABB-AE51-8BC8-9D5F-F754F559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7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D0F8-07ED-0482-608B-67F78574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1E14-3F4F-E1A1-D38B-06F767BC1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105A2-5A28-C77A-53B4-99347E14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BB72E-0407-FC42-0453-49C74507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7C1CB-797B-51F6-EAD5-F565A3EE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5DE72-C374-CA66-A39C-683C8A63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4942-A92A-408B-0736-3D64B8BF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B5D85-8278-8195-E482-B75C1580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4460A-BB3E-197C-E091-81744583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0503E-DA81-9CAE-5829-942CD5B21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08B7A-8751-9C14-5BA4-69A3D0151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94075-8004-3407-1A08-6EDC2FC8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5BF8-44C1-4F25-7EF0-8B1FB2AC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D7A6F-465B-9786-53ED-2604E7F0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5B1D-4045-2D05-8EAC-06845BFD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1B8E0-B8BD-0DA9-982F-7F48DFD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1AADE-CE20-A3A7-C01A-652FC2BF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97CAA-D5FF-56F1-67B1-C9A14E13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07731-C244-782E-5D99-70F800FF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F46C-3D64-4158-CF24-619383CB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68534-54D2-A7D0-D841-D218E027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6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2F1D-41BB-5699-CE35-B247C801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F3FD-EFE1-DF67-7E56-B7A7969F6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1E064-E9E0-9158-17F8-77E65D28F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CD697-3F17-47A1-9413-09F9DC4C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F04C1-8429-0F84-81A1-7A565AFD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01E64-1E8E-02C5-DEC8-895B8CDE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B952-3C2D-612B-187C-3E7E7691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75830-E9AC-487C-4CE4-9BF95041C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317DC-1439-23F3-D59F-758725212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3C859-50F1-B398-3D5B-D1765AA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CB34F-019A-1095-7D2B-DD4DBECB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7C5B-012C-9584-BFD4-20A071FF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50B32-7849-E431-B2BC-9DA022170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BB568-FCE6-717D-CBAA-5F1BB3DD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B9688-DBF7-BBB5-C6CF-FAFB3BB30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00068-52A6-457A-80B9-776388B119CE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21BF-2DF8-FF1D-F0E4-46F707464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A405-F336-B8E0-F4B4-9AB391CC0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F1F45-3E09-49B0-AB70-027D136E6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8BC12-A83C-4F19-949D-B3EEA0E4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F2F32-28D5-FCE9-25D6-7598B6AA9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1A38C-D589-56F4-AB9C-E324976EF5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C3772-5A77-48AA-A7FC-0B910A2B3B9A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B7F8C-F33B-66DC-2D4E-4A0454EDE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F671-CD5C-402B-45F8-DB4BC34B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C7D8-7078-467E-8C1F-441FC96AF3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8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19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110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customXml" Target="../ink/ink18.xml"/><Relationship Id="rId24" Type="http://schemas.openxmlformats.org/officeDocument/2006/relationships/image" Target="../media/image17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19.png"/><Relationship Id="rId10" Type="http://schemas.openxmlformats.org/officeDocument/2006/relationships/image" Target="../media/image100.png"/><Relationship Id="rId19" Type="http://schemas.openxmlformats.org/officeDocument/2006/relationships/customXml" Target="../ink/ink22.xml"/><Relationship Id="rId4" Type="http://schemas.openxmlformats.org/officeDocument/2006/relationships/image" Target="../media/image70.png"/><Relationship Id="rId9" Type="http://schemas.openxmlformats.org/officeDocument/2006/relationships/customXml" Target="../ink/ink17.xml"/><Relationship Id="rId14" Type="http://schemas.openxmlformats.org/officeDocument/2006/relationships/image" Target="../media/image120.png"/><Relationship Id="rId22" Type="http://schemas.openxmlformats.org/officeDocument/2006/relationships/image" Target="../media/image16.png"/><Relationship Id="rId27" Type="http://schemas.openxmlformats.org/officeDocument/2006/relationships/customXml" Target="../ink/ink26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21" Type="http://schemas.openxmlformats.org/officeDocument/2006/relationships/customXml" Target="../ink/ink36.xml"/><Relationship Id="rId34" Type="http://schemas.openxmlformats.org/officeDocument/2006/relationships/image" Target="../media/image34.png"/><Relationship Id="rId7" Type="http://schemas.openxmlformats.org/officeDocument/2006/relationships/customXml" Target="../ink/ink29.xml"/><Relationship Id="rId12" Type="http://schemas.openxmlformats.org/officeDocument/2006/relationships/image" Target="../media/image23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33" Type="http://schemas.openxmlformats.org/officeDocument/2006/relationships/customXml" Target="../ink/ink42.xml"/><Relationship Id="rId38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ustomXml" Target="../ink/ink31.xml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44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22.png"/><Relationship Id="rId19" Type="http://schemas.openxmlformats.org/officeDocument/2006/relationships/customXml" Target="../ink/ink35.xml"/><Relationship Id="rId31" Type="http://schemas.openxmlformats.org/officeDocument/2006/relationships/customXml" Target="../ink/ink41.xml"/><Relationship Id="rId4" Type="http://schemas.openxmlformats.org/officeDocument/2006/relationships/image" Target="../media/image190.png"/><Relationship Id="rId9" Type="http://schemas.openxmlformats.org/officeDocument/2006/relationships/customXml" Target="../ink/ink30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39.xml"/><Relationship Id="rId30" Type="http://schemas.openxmlformats.org/officeDocument/2006/relationships/image" Target="../media/image32.png"/><Relationship Id="rId35" Type="http://schemas.openxmlformats.org/officeDocument/2006/relationships/customXml" Target="../ink/ink43.xml"/><Relationship Id="rId8" Type="http://schemas.openxmlformats.org/officeDocument/2006/relationships/image" Target="../media/image21.png"/><Relationship Id="rId3" Type="http://schemas.openxmlformats.org/officeDocument/2006/relationships/customXml" Target="../ink/ink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customXml" Target="../ink/ink5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customXml" Target="../ink/ink5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customXml" Target="../ink/ink5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customXml" Target="../ink/ink5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1012479" y="1176448"/>
            <a:ext cx="10167042" cy="398352"/>
          </a:xfrm>
          <a:prstGeom prst="rect">
            <a:avLst/>
          </a:prstGeom>
          <a:solidFill>
            <a:srgbClr val="CAE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Units 1.1-1.6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B9139-3E60-7CB7-9396-6C42BF8A9AB9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AP CS A</a:t>
            </a:r>
          </a:p>
          <a:p>
            <a:r>
              <a:rPr lang="en-US" sz="1400" dirty="0"/>
              <a:t>Ms. Baniqued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8B41BA-EE0E-1BA8-B833-193F6CF17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759056"/>
              </p:ext>
            </p:extLst>
          </p:nvPr>
        </p:nvGraphicFramePr>
        <p:xfrm>
          <a:off x="2032000" y="1978236"/>
          <a:ext cx="8128000" cy="2595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205122639"/>
                    </a:ext>
                  </a:extLst>
                </a:gridCol>
                <a:gridCol w="7454900">
                  <a:extLst>
                    <a:ext uri="{9D8B030D-6E8A-4147-A177-3AD203B41FA5}">
                      <a16:colId xmlns:a16="http://schemas.microsoft.com/office/drawing/2014/main" val="207677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to Algorithms, Programming, and Compilers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3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Variables and 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47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Expressions and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3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 Statements and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4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Casting and Range of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Compound Assignment 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5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94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D7BDB4-4C30-C510-A6A1-8E951EA2CAB7}"/>
                  </a:ext>
                </a:extLst>
              </p14:cNvPr>
              <p14:cNvContentPartPr/>
              <p14:nvPr/>
            </p14:nvContentPartPr>
            <p14:xfrm>
              <a:off x="4477320" y="5751360"/>
              <a:ext cx="1803600" cy="61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D7BDB4-4C30-C510-A6A1-8E951EA2CA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7960" y="5742000"/>
                <a:ext cx="1822320" cy="63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1784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F908B6D-B934-1290-4848-FC8E4EDEB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B492-9DB1-DC4F-A835-BB5961614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x = 5.6;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y = (int) x;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4E5118-148A-0F25-65D9-5AE844C4EBA0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EE36F0-BD5E-5E44-97DC-E1E624B87DE6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y is 5</a:t>
            </a:r>
          </a:p>
        </p:txBody>
      </p:sp>
    </p:spTree>
    <p:extLst>
      <p:ext uri="{BB962C8B-B14F-4D97-AF65-F5344CB8AC3E}">
        <p14:creationId xmlns:p14="http://schemas.microsoft.com/office/powerpoint/2010/main" val="392971846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8324CFB-2973-596B-150C-88C4779D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EFA-04BD-F159-0E0B-0E3C578EE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x = 7;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y = 10;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4900" err="1">
                <a:solidFill>
                  <a:schemeClr val="bg1"/>
                </a:solidFill>
                <a:latin typeface="Consolas" panose="020B0609020204030204" pitchFamily="49" charset="0"/>
              </a:rPr>
              <a:t>dbl</a:t>
            </a: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 = (double)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06AA70F-82D4-6002-00C4-21162B10F6BD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0C33FD-BB77-6061-CC7B-72EFBE50DCD3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dbl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AC418E-CF16-B4E6-4DC7-4828F7CCFC5E}"/>
                  </a:ext>
                </a:extLst>
              </p14:cNvPr>
              <p14:cNvContentPartPr/>
              <p14:nvPr/>
            </p14:nvContentPartPr>
            <p14:xfrm>
              <a:off x="7687440" y="904680"/>
              <a:ext cx="2563560" cy="417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AC418E-CF16-B4E6-4DC7-4828F7CCFC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78080" y="895320"/>
                <a:ext cx="2582280" cy="41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1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879AAB7-CCA5-C960-45AC-B32498312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A6AA-2F93-5BCF-26A0-D25984FB4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x = 7;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y = 10;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4900" err="1">
                <a:solidFill>
                  <a:schemeClr val="bg1"/>
                </a:solidFill>
                <a:latin typeface="Consolas" panose="020B0609020204030204" pitchFamily="49" charset="0"/>
              </a:rPr>
              <a:t>dbl</a:t>
            </a: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 = (double)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9D1AC4-423B-453C-F14B-B447E6B2D5EE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340D76-0942-BDF4-F9BB-F4F758214B9A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dbl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 is 0.7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611448-0C60-AB22-D5AE-50DEDECB102B}"/>
                  </a:ext>
                </a:extLst>
              </p14:cNvPr>
              <p14:cNvContentPartPr/>
              <p14:nvPr/>
            </p14:nvContentPartPr>
            <p14:xfrm>
              <a:off x="7467480" y="1148760"/>
              <a:ext cx="3676680" cy="3759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611448-0C60-AB22-D5AE-50DEDECB10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8120" y="1139400"/>
                <a:ext cx="369540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70128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FF4140-B94C-1DF4-DB9A-D0A4D0B3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3EA85-01D4-DFD9-FD10-BC51B5085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x = 10;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y = 4;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4900" err="1">
                <a:solidFill>
                  <a:schemeClr val="bg1"/>
                </a:solidFill>
                <a:latin typeface="Consolas" panose="020B0609020204030204" pitchFamily="49" charset="0"/>
              </a:rPr>
              <a:t>dbl</a:t>
            </a: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8DE3F52-4D94-699F-E5E0-204C00D8CD59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7787E0-C67A-5FDD-C732-E9520D23D48F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</a:t>
            </a: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dbl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71992-38E5-A3AF-2F3C-FBD708681930}"/>
                  </a:ext>
                </a:extLst>
              </p14:cNvPr>
              <p14:cNvContentPartPr/>
              <p14:nvPr/>
            </p14:nvContentPartPr>
            <p14:xfrm>
              <a:off x="2064600" y="1420200"/>
              <a:ext cx="7826760" cy="325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71992-38E5-A3AF-2F3C-FBD7086819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5240" y="1410840"/>
                <a:ext cx="7845480" cy="32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05705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FF6173-FE2E-1DF5-41DE-4A3C4C0D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DD1B-6B50-E28A-589D-C86991557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x = 10;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y = 4;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</a:t>
            </a:r>
            <a:r>
              <a:rPr lang="en-US" sz="4900" err="1">
                <a:solidFill>
                  <a:schemeClr val="bg1"/>
                </a:solidFill>
                <a:latin typeface="Consolas" panose="020B0609020204030204" pitchFamily="49" charset="0"/>
              </a:rPr>
              <a:t>dbl</a:t>
            </a: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712F19B-9593-3D1E-0AA7-AB85547B776A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27D11F-56C0-42D1-F853-616BF998C3F4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dbl</a:t>
            </a: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 is 2.5</a:t>
            </a:r>
          </a:p>
        </p:txBody>
      </p:sp>
    </p:spTree>
    <p:extLst>
      <p:ext uri="{BB962C8B-B14F-4D97-AF65-F5344CB8AC3E}">
        <p14:creationId xmlns:p14="http://schemas.microsoft.com/office/powerpoint/2010/main" val="120982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718F63-B8E3-8C61-5CB2-51F91E67AA1C}"/>
                  </a:ext>
                </a:extLst>
              </p14:cNvPr>
              <p14:cNvContentPartPr/>
              <p14:nvPr/>
            </p14:nvContentPartPr>
            <p14:xfrm>
              <a:off x="4447080" y="5034960"/>
              <a:ext cx="1840680" cy="122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718F63-B8E3-8C61-5CB2-51F91E67A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7720" y="5025600"/>
                <a:ext cx="1859400" cy="12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78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100;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571620-3E2B-DCA6-19AA-D201C759CC6D}"/>
                  </a:ext>
                </a:extLst>
              </p14:cNvPr>
              <p14:cNvContentPartPr/>
              <p14:nvPr/>
            </p14:nvContentPartPr>
            <p14:xfrm>
              <a:off x="4488480" y="4749480"/>
              <a:ext cx="1748880" cy="1403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571620-3E2B-DCA6-19AA-D201C759CC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9120" y="4740120"/>
                <a:ext cx="1767600" cy="14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007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100;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“hello”;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9D2706-1698-2095-A49C-5103B9FCD068}"/>
                  </a:ext>
                </a:extLst>
              </p14:cNvPr>
              <p14:cNvContentPartPr/>
              <p14:nvPr/>
            </p14:nvContentPartPr>
            <p14:xfrm>
              <a:off x="317520" y="1758240"/>
              <a:ext cx="8682480" cy="4518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9D2706-1698-2095-A49C-5103B9FCD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160" y="1748880"/>
                <a:ext cx="8701200" cy="45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86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100;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“hello”;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d = c;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CF31E4-4025-B30B-79FF-AF687945B0E3}"/>
                  </a:ext>
                </a:extLst>
              </p14:cNvPr>
              <p14:cNvContentPartPr/>
              <p14:nvPr/>
            </p14:nvContentPartPr>
            <p14:xfrm>
              <a:off x="145080" y="2206800"/>
              <a:ext cx="9588960" cy="408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CF31E4-4025-B30B-79FF-AF687945B0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720" y="2197440"/>
                <a:ext cx="9607680" cy="41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2607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100;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“hello”;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d = c;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“goodbye”;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5E5403-B70D-5808-9FC5-CAD46BB2EF3E}"/>
                  </a:ext>
                </a:extLst>
              </p14:cNvPr>
              <p14:cNvContentPartPr/>
              <p14:nvPr/>
            </p14:nvContentPartPr>
            <p14:xfrm>
              <a:off x="271080" y="2059920"/>
              <a:ext cx="11296440" cy="4277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5E5403-B70D-5808-9FC5-CAD46BB2EF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720" y="2050560"/>
                <a:ext cx="11315160" cy="42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08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100;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c = “hello”;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d = c;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“goodbye”;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07909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72FA-D51A-71F5-ADDC-801375FE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1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D85A-CE58-4D93-BED6-C0E9E7B18D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  <a:p>
            <a:r>
              <a:rPr lang="en-US" dirty="0"/>
              <a:t>Declaring and Initializing Variables</a:t>
            </a:r>
          </a:p>
          <a:p>
            <a:r>
              <a:rPr lang="en-US" dirty="0"/>
              <a:t>Primitive Types</a:t>
            </a:r>
          </a:p>
          <a:p>
            <a:r>
              <a:rPr lang="en-US" dirty="0"/>
              <a:t>Reference Types</a:t>
            </a:r>
          </a:p>
          <a:p>
            <a:r>
              <a:rPr lang="en-US" dirty="0"/>
              <a:t>Compiler</a:t>
            </a:r>
          </a:p>
          <a:p>
            <a:r>
              <a:rPr lang="en-US" dirty="0"/>
              <a:t>Identifier</a:t>
            </a:r>
          </a:p>
          <a:p>
            <a:r>
              <a:rPr lang="en-US" dirty="0"/>
              <a:t>Java reserved word or keyword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0D521-6AA6-2535-B6A6-2FDC630C2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Immutable</a:t>
            </a:r>
          </a:p>
          <a:p>
            <a:r>
              <a:rPr lang="en-US" dirty="0"/>
              <a:t>Print and Wait</a:t>
            </a:r>
          </a:p>
          <a:p>
            <a:r>
              <a:rPr lang="en-US" dirty="0"/>
              <a:t>Print and Advance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Concatenate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9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AE334-1E91-0CCB-BB1C-E67541AAC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0DBC3A-9C71-5076-C329-115E4BA9A15B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5FEBD5D-049A-96DB-D449-51334E51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EAE0ACBF-4922-D508-2DC3-938025213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023ACB68-C72C-EC83-77F5-4E5840B5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6B25AA56-EA8C-F2FE-9AE5-6662305D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10;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3;</a:t>
            </a:r>
          </a:p>
          <a:p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6BFB37-7B90-4146-C22E-CDAB6221DCDA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0291AA-BBDE-D5A7-7194-9AD843247E8F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35F196-8B55-D011-1E84-4B436D2B5AE4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E9315A-DB95-FBA4-A902-2E09FEEDDE90}"/>
                  </a:ext>
                </a:extLst>
              </p14:cNvPr>
              <p14:cNvContentPartPr/>
              <p14:nvPr/>
            </p14:nvContentPartPr>
            <p14:xfrm>
              <a:off x="60120" y="3907800"/>
              <a:ext cx="6164280" cy="275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E9315A-DB95-FBA4-A902-2E09FEEDDE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60" y="3898440"/>
                <a:ext cx="6183000" cy="27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669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D723C-7457-AF01-AA8D-41F4E4950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66B7232-1B00-9C39-A191-21DD24535686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08FE6EC-A7DA-B6CC-6377-FFC9567E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E38FE653-D6F4-1CEA-725C-F6840DC92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601F4698-D5F9-C06A-FE9F-9AED0C07B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2946276E-2626-861C-9D9B-0B5186AC1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1;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 = 20;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 = a + b;</a:t>
            </a:r>
          </a:p>
          <a:p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B5220C-967E-CDC3-4607-D4E46FECE48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5FB69F-29F6-A999-C14D-E05B6E60C423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ECD248-060C-5D70-25C3-FD4526BEF4DB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EAD1F3-519C-4CEA-F5E9-6E5F45C2A3C4}"/>
                  </a:ext>
                </a:extLst>
              </p14:cNvPr>
              <p14:cNvContentPartPr/>
              <p14:nvPr/>
            </p14:nvContentPartPr>
            <p14:xfrm>
              <a:off x="180000" y="224640"/>
              <a:ext cx="6113160" cy="6041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EAD1F3-519C-4CEA-F5E9-6E5F45C2A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640" y="215280"/>
                <a:ext cx="6131880" cy="606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491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7F9E-A04E-414D-06F6-620EE6A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4951-69E8-AE7D-A5A1-1A84A8A7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9197"/>
            <a:ext cx="10515600" cy="1071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Demo: DemoUnit1.java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838200" y="2424225"/>
            <a:ext cx="10167042" cy="1616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name = “Paola”;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balance = 213.33;</a:t>
            </a:r>
          </a:p>
          <a:p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+ “, your balance is $” + balance + “.”);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 Paola, your balance is $213.33.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97F683-E897-B638-D46B-9B6911402BAD}"/>
              </a:ext>
            </a:extLst>
          </p:cNvPr>
          <p:cNvSpPr txBox="1">
            <a:spLocks/>
          </p:cNvSpPr>
          <p:nvPr/>
        </p:nvSpPr>
        <p:spPr>
          <a:xfrm>
            <a:off x="990600" y="1600955"/>
            <a:ext cx="10515600" cy="107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Print and Wait vs. Print and Advance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System.out.print vs. System.out.println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49002C-5C06-E6A9-1226-71C0243A1331}"/>
              </a:ext>
            </a:extLst>
          </p:cNvPr>
          <p:cNvSpPr txBox="1">
            <a:spLocks/>
          </p:cNvSpPr>
          <p:nvPr/>
        </p:nvSpPr>
        <p:spPr>
          <a:xfrm>
            <a:off x="838200" y="4238229"/>
            <a:ext cx="10515600" cy="1071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When used with String types, the + operator is the </a:t>
            </a:r>
            <a:r>
              <a:rPr lang="en-US" sz="2400" b="1" dirty="0"/>
              <a:t>concatenation</a:t>
            </a:r>
            <a:r>
              <a:rPr lang="en-US" sz="2400" dirty="0"/>
              <a:t> operator. When used with numeric values, it is the addition operator.</a:t>
            </a:r>
          </a:p>
        </p:txBody>
      </p:sp>
    </p:spTree>
    <p:extLst>
      <p:ext uri="{BB962C8B-B14F-4D97-AF65-F5344CB8AC3E}">
        <p14:creationId xmlns:p14="http://schemas.microsoft.com/office/powerpoint/2010/main" val="185604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5C2F-F01E-A11C-F2FA-B78EDF54B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F70C62-428B-B4AD-C483-AA7D41490CD0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F04C1D-3C76-4F36-A037-B5F76EA70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143BE483-967F-A1CD-93F5-2ABECBA12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E94BEA40-D2EB-CE16-854A-9D8EB4CF9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EBB52AD8-44EC-D2D4-9A82-937576F61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num1 = 1;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num2 = 2;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num3 = num1;</a:t>
            </a:r>
          </a:p>
          <a:p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F3B50E-B27B-7535-114E-561140811629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B53B12-8EB0-82A4-03EE-F33FC1D8EEE2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0080F5-CD7B-C49F-4A4A-6CCC3EDF7C7A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5586AB-9505-0A96-16BF-1212A9F16E0C}"/>
                  </a:ext>
                </a:extLst>
              </p14:cNvPr>
              <p14:cNvContentPartPr/>
              <p14:nvPr/>
            </p14:nvContentPartPr>
            <p14:xfrm>
              <a:off x="4507200" y="4395600"/>
              <a:ext cx="1740960" cy="196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5586AB-9505-0A96-16BF-1212A9F16E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7840" y="4386240"/>
                <a:ext cx="1759680" cy="198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78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FD3EE-026B-2F01-7BA4-CFE038344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C809FF1-7E27-0F33-BA4E-1D1CD2FF9B5B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C93DB9E-ECC8-3F0F-CB70-169FB84D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0D2CAD42-B6E2-D61F-4F8B-3D61E5CC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21C18F6E-DD53-57BE-3B51-3BE748C62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D70651A8-00FE-58CC-7543-4E9B29754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9" y="1199432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provide the code that matches // with the data storage</a:t>
            </a:r>
          </a:p>
          <a:p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B67B2-D96D-445D-3F8C-DC512B75F75D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C1DDBB-9B4B-CE06-E7CF-2D4CF06D4F57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F34C2EE-4644-2789-23D7-5CEF529D5D28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6B7D5C-4335-916A-9645-34665BD00142}"/>
                  </a:ext>
                </a:extLst>
              </p14:cNvPr>
              <p14:cNvContentPartPr/>
              <p14:nvPr/>
            </p14:nvContentPartPr>
            <p14:xfrm>
              <a:off x="4528223" y="5747137"/>
              <a:ext cx="1800000" cy="11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6B7D5C-4335-916A-9645-34665BD001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7623" y="5716537"/>
                <a:ext cx="1861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F46B6D-223A-AB48-818F-16F44D7EF91C}"/>
                  </a:ext>
                </a:extLst>
              </p14:cNvPr>
              <p14:cNvContentPartPr/>
              <p14:nvPr/>
            </p14:nvContentPartPr>
            <p14:xfrm>
              <a:off x="5239583" y="6016057"/>
              <a:ext cx="218160" cy="254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F46B6D-223A-AB48-818F-16F44D7EF9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08623" y="5985457"/>
                <a:ext cx="27936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782ADA0-81CE-6F7F-1442-7425A3150B62}"/>
              </a:ext>
            </a:extLst>
          </p:cNvPr>
          <p:cNvGrpSpPr/>
          <p:nvPr/>
        </p:nvGrpSpPr>
        <p:grpSpPr>
          <a:xfrm>
            <a:off x="5776343" y="5022097"/>
            <a:ext cx="2888640" cy="1182960"/>
            <a:chOff x="5776343" y="5022097"/>
            <a:chExt cx="2888640" cy="11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DF749F4-3310-B53B-BE96-5074E8A3F143}"/>
                    </a:ext>
                  </a:extLst>
                </p14:cNvPr>
                <p14:cNvContentPartPr/>
                <p14:nvPr/>
              </p14:nvContentPartPr>
              <p14:xfrm>
                <a:off x="5776343" y="5486137"/>
                <a:ext cx="1684080" cy="718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DF749F4-3310-B53B-BE96-5074E8A3F1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45743" y="5455537"/>
                  <a:ext cx="174528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DB821-412E-4D40-7A09-98479356C890}"/>
                    </a:ext>
                  </a:extLst>
                </p14:cNvPr>
                <p14:cNvContentPartPr/>
                <p14:nvPr/>
              </p14:nvContentPartPr>
              <p14:xfrm>
                <a:off x="7677863" y="5058097"/>
                <a:ext cx="58320" cy="18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DB821-412E-4D40-7A09-98479356C8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47263" y="5027497"/>
                  <a:ext cx="119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429A59-AC43-319C-C328-5F42FFA57F29}"/>
                    </a:ext>
                  </a:extLst>
                </p14:cNvPr>
                <p14:cNvContentPartPr/>
                <p14:nvPr/>
              </p14:nvContentPartPr>
              <p14:xfrm>
                <a:off x="7808543" y="5022097"/>
                <a:ext cx="360" cy="23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429A59-AC43-319C-C328-5F42FFA57F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77943" y="4991137"/>
                  <a:ext cx="615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888CE1-4144-5EAB-288C-0CFC580F949D}"/>
                    </a:ext>
                  </a:extLst>
                </p14:cNvPr>
                <p14:cNvContentPartPr/>
                <p14:nvPr/>
              </p14:nvContentPartPr>
              <p14:xfrm>
                <a:off x="7808543" y="5231977"/>
                <a:ext cx="360" cy="36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888CE1-4144-5EAB-288C-0CFC580F94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77943" y="5201377"/>
                  <a:ext cx="615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61C572-31C5-062D-D6A6-674D8879A647}"/>
                    </a:ext>
                  </a:extLst>
                </p14:cNvPr>
                <p14:cNvContentPartPr/>
                <p14:nvPr/>
              </p14:nvContentPartPr>
              <p14:xfrm>
                <a:off x="7968023" y="5203177"/>
                <a:ext cx="218160" cy="30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61C572-31C5-062D-D6A6-674D8879A6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37423" y="5172577"/>
                  <a:ext cx="2793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84678C-9339-6B93-F9D9-97019B4EDB3B}"/>
                    </a:ext>
                  </a:extLst>
                </p14:cNvPr>
                <p14:cNvContentPartPr/>
                <p14:nvPr/>
              </p14:nvContentPartPr>
              <p14:xfrm>
                <a:off x="8345663" y="5370217"/>
                <a:ext cx="14760" cy="11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84678C-9339-6B93-F9D9-97019B4EDB3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14703" y="5339617"/>
                  <a:ext cx="76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78EA349-7134-6B09-7DE2-0A5C96A24463}"/>
                    </a:ext>
                  </a:extLst>
                </p14:cNvPr>
                <p14:cNvContentPartPr/>
                <p14:nvPr/>
              </p14:nvContentPartPr>
              <p14:xfrm>
                <a:off x="8258543" y="5210017"/>
                <a:ext cx="43920" cy="29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78EA349-7134-6B09-7DE2-0A5C96A244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227943" y="5179417"/>
                  <a:ext cx="1051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52481A1-47E0-A0AE-6CF1-632D035AD881}"/>
                    </a:ext>
                  </a:extLst>
                </p14:cNvPr>
                <p14:cNvContentPartPr/>
                <p14:nvPr/>
              </p14:nvContentPartPr>
              <p14:xfrm>
                <a:off x="8563103" y="5145217"/>
                <a:ext cx="29520" cy="14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52481A1-47E0-A0AE-6CF1-632D035AD8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32503" y="5114617"/>
                  <a:ext cx="90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C27C43-0A9D-D99E-C42A-7F6DD754F10E}"/>
                    </a:ext>
                  </a:extLst>
                </p14:cNvPr>
                <p14:cNvContentPartPr/>
                <p14:nvPr/>
              </p14:nvContentPartPr>
              <p14:xfrm>
                <a:off x="8650223" y="5138017"/>
                <a:ext cx="14760" cy="145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C27C43-0A9D-D99E-C42A-7F6DD754F1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19623" y="5107057"/>
                  <a:ext cx="7632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CDF9F07-95E4-1979-10AF-E25A431E70D6}"/>
                  </a:ext>
                </a:extLst>
              </p14:cNvPr>
              <p14:cNvContentPartPr/>
              <p14:nvPr/>
            </p14:nvContentPartPr>
            <p14:xfrm>
              <a:off x="1648922" y="2219162"/>
              <a:ext cx="4320" cy="8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CDF9F07-95E4-1979-10AF-E25A431E70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31282" y="2201522"/>
                <a:ext cx="399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281F54-C64A-ABDD-6A31-41A9080E0E74}"/>
                  </a:ext>
                </a:extLst>
              </p14:cNvPr>
              <p14:cNvContentPartPr/>
              <p14:nvPr/>
            </p14:nvContentPartPr>
            <p14:xfrm>
              <a:off x="414360" y="1732680"/>
              <a:ext cx="2282760" cy="34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281F54-C64A-ABDD-6A31-41A9080E0E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5000" y="1723320"/>
                <a:ext cx="2301480" cy="36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895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D53D-ECEF-E772-C2CF-BC67A20DB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CD2A165-7334-3F4E-586C-6904708B9BEE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D64190-B734-C18B-D563-CFC064222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A3E7417E-B37B-93BD-F7DA-882B2D146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D56CD692-6C89-F02E-8CF5-5A65853F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4CA7AD89-C930-EF0E-CE34-DA8EA6C6E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89" y="1199432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// provide the code that matches // with the data storage</a:t>
            </a:r>
          </a:p>
          <a:p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4957AF-1401-5FFD-7B0D-01E00D75E974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C8627D-7211-5B20-BBF5-43DC476E6383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C0508-92C8-DD9E-2A49-C38F2660F19C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AD16317-58BC-879A-277F-8BF9118182D2}"/>
              </a:ext>
            </a:extLst>
          </p:cNvPr>
          <p:cNvGrpSpPr/>
          <p:nvPr/>
        </p:nvGrpSpPr>
        <p:grpSpPr>
          <a:xfrm>
            <a:off x="4633682" y="6036242"/>
            <a:ext cx="620280" cy="186480"/>
            <a:chOff x="4633682" y="6036242"/>
            <a:chExt cx="6202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5BB756A-68E1-5E2E-CF17-12255316F104}"/>
                    </a:ext>
                  </a:extLst>
                </p14:cNvPr>
                <p14:cNvContentPartPr/>
                <p14:nvPr/>
              </p14:nvContentPartPr>
              <p14:xfrm>
                <a:off x="4633682" y="6036242"/>
                <a:ext cx="294840" cy="18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5BB756A-68E1-5E2E-CF17-12255316F1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03082" y="6005642"/>
                  <a:ext cx="356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B20C93-07F9-545B-5B87-0302809EBF60}"/>
                    </a:ext>
                  </a:extLst>
                </p14:cNvPr>
                <p14:cNvContentPartPr/>
                <p14:nvPr/>
              </p14:nvContentPartPr>
              <p14:xfrm>
                <a:off x="5145242" y="6036242"/>
                <a:ext cx="108720" cy="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B20C93-07F9-545B-5B87-0302809EBF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114642" y="6005642"/>
                  <a:ext cx="170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A2C7E6-427E-8692-FBDE-40879E4F66E4}"/>
                    </a:ext>
                  </a:extLst>
                </p14:cNvPr>
                <p14:cNvContentPartPr/>
                <p14:nvPr/>
              </p14:nvContentPartPr>
              <p14:xfrm>
                <a:off x="5129762" y="6137402"/>
                <a:ext cx="124200" cy="1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A2C7E6-427E-8692-FBDE-40879E4F66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99162" y="6106442"/>
                  <a:ext cx="185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FFE487-E791-4749-3AC7-426793CB8102}"/>
              </a:ext>
            </a:extLst>
          </p:cNvPr>
          <p:cNvGrpSpPr/>
          <p:nvPr/>
        </p:nvGrpSpPr>
        <p:grpSpPr>
          <a:xfrm>
            <a:off x="5579042" y="5896922"/>
            <a:ext cx="210960" cy="248400"/>
            <a:chOff x="5579042" y="5896922"/>
            <a:chExt cx="21096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D5EE28-BBCD-B6D1-5EF8-225BD1BEC277}"/>
                    </a:ext>
                  </a:extLst>
                </p14:cNvPr>
                <p14:cNvContentPartPr/>
                <p14:nvPr/>
              </p14:nvContentPartPr>
              <p14:xfrm>
                <a:off x="5579042" y="5896922"/>
                <a:ext cx="201960" cy="31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D5EE28-BBCD-B6D1-5EF8-225BD1BEC27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8442" y="5866322"/>
                  <a:ext cx="263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105626-9E61-6079-AF82-B0BCEE2D5A0B}"/>
                    </a:ext>
                  </a:extLst>
                </p14:cNvPr>
                <p14:cNvContentPartPr/>
                <p14:nvPr/>
              </p14:nvContentPartPr>
              <p14:xfrm>
                <a:off x="5594882" y="5920322"/>
                <a:ext cx="195120" cy="225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105626-9E61-6079-AF82-B0BCEE2D5A0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63922" y="5889362"/>
                  <a:ext cx="256320" cy="28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59C664-8056-AD69-9697-42E8E9428C35}"/>
                  </a:ext>
                </a:extLst>
              </p14:cNvPr>
              <p14:cNvContentPartPr/>
              <p14:nvPr/>
            </p14:nvContentPartPr>
            <p14:xfrm>
              <a:off x="4494362" y="5517122"/>
              <a:ext cx="1844640" cy="70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59C664-8056-AD69-9697-42E8E9428C3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63762" y="5486162"/>
                <a:ext cx="19058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AB1C418-F774-E240-9669-561FC071D556}"/>
                  </a:ext>
                </a:extLst>
              </p14:cNvPr>
              <p14:cNvContentPartPr/>
              <p14:nvPr/>
            </p14:nvContentPartPr>
            <p14:xfrm>
              <a:off x="5098802" y="4881722"/>
              <a:ext cx="186480" cy="3178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AB1C418-F774-E240-9669-561FC071D5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68202" y="4851122"/>
                <a:ext cx="24768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4995647-1195-514E-7818-1E1A81DD8E61}"/>
              </a:ext>
            </a:extLst>
          </p:cNvPr>
          <p:cNvGrpSpPr/>
          <p:nvPr/>
        </p:nvGrpSpPr>
        <p:grpSpPr>
          <a:xfrm>
            <a:off x="5501642" y="4184402"/>
            <a:ext cx="2619720" cy="852480"/>
            <a:chOff x="5501642" y="4184402"/>
            <a:chExt cx="261972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29190C-A8B1-0145-673A-BC0E49FF53A5}"/>
                    </a:ext>
                  </a:extLst>
                </p14:cNvPr>
                <p14:cNvContentPartPr/>
                <p14:nvPr/>
              </p14:nvContentPartPr>
              <p14:xfrm>
                <a:off x="5501642" y="4587242"/>
                <a:ext cx="1627560" cy="44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29190C-A8B1-0145-673A-BC0E49FF53A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471042" y="4556282"/>
                  <a:ext cx="16891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244E17-55E9-837F-216B-732D84E57C46}"/>
                    </a:ext>
                  </a:extLst>
                </p14:cNvPr>
                <p14:cNvContentPartPr/>
                <p14:nvPr/>
              </p14:nvContentPartPr>
              <p14:xfrm>
                <a:off x="7454642" y="4184402"/>
                <a:ext cx="15840" cy="109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244E17-55E9-837F-216B-732D84E57C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23682" y="4153802"/>
                  <a:ext cx="770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2D1912-93E6-4520-9FE6-B707E856F495}"/>
                    </a:ext>
                  </a:extLst>
                </p14:cNvPr>
                <p14:cNvContentPartPr/>
                <p14:nvPr/>
              </p14:nvContentPartPr>
              <p14:xfrm>
                <a:off x="7578482" y="4215362"/>
                <a:ext cx="46800" cy="124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2D1912-93E6-4520-9FE6-B707E856F4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47882" y="4184762"/>
                  <a:ext cx="108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FCAD57-7203-C906-6B71-44DC16E3E2DF}"/>
                    </a:ext>
                  </a:extLst>
                </p14:cNvPr>
                <p14:cNvContentPartPr/>
                <p14:nvPr/>
              </p14:nvContentPartPr>
              <p14:xfrm>
                <a:off x="7872962" y="4362602"/>
                <a:ext cx="248400" cy="33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FCAD57-7203-C906-6B71-44DC16E3E2D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42362" y="4331642"/>
                  <a:ext cx="309600" cy="39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3AB09B-C063-51EE-916A-082C122CA7DC}"/>
                  </a:ext>
                </a:extLst>
              </p14:cNvPr>
              <p14:cNvContentPartPr/>
              <p14:nvPr/>
            </p14:nvContentPartPr>
            <p14:xfrm>
              <a:off x="8260322" y="4463402"/>
              <a:ext cx="46800" cy="162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3AB09B-C063-51EE-916A-082C122CA7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229722" y="4432802"/>
                <a:ext cx="10836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DD1A1652-F062-F6C3-249F-B128A54A6266}"/>
              </a:ext>
            </a:extLst>
          </p:cNvPr>
          <p:cNvGrpSpPr/>
          <p:nvPr/>
        </p:nvGrpSpPr>
        <p:grpSpPr>
          <a:xfrm>
            <a:off x="8229362" y="4107002"/>
            <a:ext cx="666720" cy="488520"/>
            <a:chOff x="8229362" y="4107002"/>
            <a:chExt cx="66672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4A4FE6-2A18-51C8-2231-AADF07240681}"/>
                    </a:ext>
                  </a:extLst>
                </p14:cNvPr>
                <p14:cNvContentPartPr/>
                <p14:nvPr/>
              </p14:nvContentPartPr>
              <p14:xfrm>
                <a:off x="8229362" y="4261802"/>
                <a:ext cx="360" cy="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4A4FE6-2A18-51C8-2231-AADF072406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98762" y="4231202"/>
                  <a:ext cx="61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C481A6-7D4B-F5C1-E3D1-AFC917FBB3E7}"/>
                    </a:ext>
                  </a:extLst>
                </p14:cNvPr>
                <p14:cNvContentPartPr/>
                <p14:nvPr/>
              </p14:nvContentPartPr>
              <p14:xfrm>
                <a:off x="8508362" y="4161002"/>
                <a:ext cx="46800" cy="43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C481A6-7D4B-F5C1-E3D1-AFC917FBB3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77762" y="4130402"/>
                  <a:ext cx="1083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A7A325-E64A-0EC3-E050-A4964C27EF2D}"/>
                    </a:ext>
                  </a:extLst>
                </p14:cNvPr>
                <p14:cNvContentPartPr/>
                <p14:nvPr/>
              </p14:nvContentPartPr>
              <p14:xfrm>
                <a:off x="8430962" y="4346762"/>
                <a:ext cx="232920" cy="3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A7A325-E64A-0EC3-E050-A4964C27EF2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00362" y="4316162"/>
                  <a:ext cx="294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51C246C-2E02-712E-098A-E10A02333D84}"/>
                    </a:ext>
                  </a:extLst>
                </p14:cNvPr>
                <p14:cNvContentPartPr/>
                <p14:nvPr/>
              </p14:nvContentPartPr>
              <p14:xfrm>
                <a:off x="8802842" y="4114922"/>
                <a:ext cx="360" cy="13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51C246C-2E02-712E-098A-E10A02333D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72242" y="4083962"/>
                  <a:ext cx="61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62ACFAA-9003-9032-9B34-23C9B457FD72}"/>
                    </a:ext>
                  </a:extLst>
                </p14:cNvPr>
                <p14:cNvContentPartPr/>
                <p14:nvPr/>
              </p14:nvContentPartPr>
              <p14:xfrm>
                <a:off x="8880242" y="4107002"/>
                <a:ext cx="15840" cy="178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62ACFAA-9003-9032-9B34-23C9B457FD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49642" y="4076042"/>
                  <a:ext cx="7704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92DBA2-ED01-A57E-0868-74A72DD904B8}"/>
                  </a:ext>
                </a:extLst>
              </p14:cNvPr>
              <p14:cNvContentPartPr/>
              <p14:nvPr/>
            </p14:nvContentPartPr>
            <p14:xfrm>
              <a:off x="417240" y="1840680"/>
              <a:ext cx="8444520" cy="4308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92DBA2-ED01-A57E-0868-74A72DD904B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7880" y="1831320"/>
                <a:ext cx="8463240" cy="43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43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177D-2CBC-A22D-79FE-9BC00BD24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0735C5D-C7FA-59B6-90F3-17266FAE09E7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ED0D8D-515D-60B1-EE44-C38C1ADA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BFFA8835-032C-B669-F063-F5CF1899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4E5984EB-D306-685A-788B-6AE91B0E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105814E2-D5A5-CC7E-8A3A-19681751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 = “today”;</a:t>
            </a:r>
          </a:p>
          <a:p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3.14;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AA6A3-B061-8D04-BE69-6FD0A7C9D8A4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BFE99C-DB1B-E0A4-94E5-B09C56815FBA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612545-58EC-1BF9-D514-E71A07E911B2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DF9A2F-1E02-5F9B-8B70-B2CB7324121A}"/>
                  </a:ext>
                </a:extLst>
              </p14:cNvPr>
              <p14:cNvContentPartPr/>
              <p14:nvPr/>
            </p14:nvContentPartPr>
            <p14:xfrm>
              <a:off x="329400" y="1510560"/>
              <a:ext cx="9288360" cy="489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DF9A2F-1E02-5F9B-8B70-B2CB732412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040" y="1501200"/>
                <a:ext cx="9307080" cy="491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7039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0DE4A-347E-FBC1-9137-56DE6A97F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169211A-F3FC-EDEC-0351-C6AA11677E0D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33FC4A8-9E14-D582-7CB1-DCFA0B357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BE6E1B93-23DE-624A-9245-0395379F8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1B1E6BDB-8668-079E-6193-CEE07C3C8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EA97DB1A-7FF3-0697-541F-61F337D62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12D46C-75CF-2047-8FC4-77FEF1AD2CA4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34F766-1DFB-A634-21C3-276C1DE6BA40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820968-DEAF-9252-BACA-63A2764876B5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30A70-EDF7-7D70-6D87-448F348DE217}"/>
                  </a:ext>
                </a:extLst>
              </p14:cNvPr>
              <p14:cNvContentPartPr/>
              <p14:nvPr/>
            </p14:nvContentPartPr>
            <p14:xfrm>
              <a:off x="389160" y="1664280"/>
              <a:ext cx="6145920" cy="480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30A70-EDF7-7D70-6D87-448F348DE2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800" y="1654920"/>
                <a:ext cx="6164640" cy="482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493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16434-720C-88D3-4F42-BB508AC24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426A-2136-CDB4-F149-6B404210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95" y="389284"/>
            <a:ext cx="451000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Declare a variable of 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/>
              <a:t>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8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F6BE3E-009B-8AFC-C3EB-D4248B1CEB11}"/>
              </a:ext>
            </a:extLst>
          </p:cNvPr>
          <p:cNvSpPr/>
          <p:nvPr/>
        </p:nvSpPr>
        <p:spPr>
          <a:xfrm>
            <a:off x="6524786" y="1690687"/>
            <a:ext cx="4510007" cy="4601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4EF28-BD1C-1FDA-ADC7-A4CAE7AC55D8}"/>
              </a:ext>
            </a:extLst>
          </p:cNvPr>
          <p:cNvSpPr/>
          <p:nvPr/>
        </p:nvSpPr>
        <p:spPr>
          <a:xfrm>
            <a:off x="1212096" y="1690686"/>
            <a:ext cx="4510007" cy="4601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4C8A16E-ACA2-2F33-8701-5C39E4B72015}"/>
              </a:ext>
            </a:extLst>
          </p:cNvPr>
          <p:cNvSpPr txBox="1">
            <a:spLocks/>
          </p:cNvSpPr>
          <p:nvPr/>
        </p:nvSpPr>
        <p:spPr>
          <a:xfrm>
            <a:off x="6469899" y="389284"/>
            <a:ext cx="4510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Declare a variable named grade to store a student’s grade. Choose any data type.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107A93-FCD0-784B-AA72-2B46B0006524}"/>
                  </a:ext>
                </a:extLst>
              </p14:cNvPr>
              <p14:cNvContentPartPr/>
              <p14:nvPr/>
            </p14:nvContentPartPr>
            <p14:xfrm>
              <a:off x="6825960" y="1717560"/>
              <a:ext cx="4340520" cy="302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107A93-FCD0-784B-AA72-2B46B00065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6600" y="1708200"/>
                <a:ext cx="4359240" cy="30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765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7F4DF-BEEA-6AE6-FBDA-066DCFEBC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D62F-E8C6-8190-8EAC-65D37516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149" y="365123"/>
            <a:ext cx="451000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/>
              <a:t>In a different way, declare and initialize a variable of type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800" dirty="0"/>
              <a:t> named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2800" dirty="0"/>
              <a:t>. You can choose the value.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DCE40-6B74-1F99-D521-858208DB841C}"/>
              </a:ext>
            </a:extLst>
          </p:cNvPr>
          <p:cNvSpPr/>
          <p:nvPr/>
        </p:nvSpPr>
        <p:spPr>
          <a:xfrm>
            <a:off x="6524786" y="1690687"/>
            <a:ext cx="4510007" cy="4601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3EEC89-C504-C389-6DBD-FE13A1B68802}"/>
              </a:ext>
            </a:extLst>
          </p:cNvPr>
          <p:cNvSpPr/>
          <p:nvPr/>
        </p:nvSpPr>
        <p:spPr>
          <a:xfrm>
            <a:off x="1212096" y="1690686"/>
            <a:ext cx="4510007" cy="4601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8E9183-1574-DE31-60B5-23F48494EB6F}"/>
              </a:ext>
            </a:extLst>
          </p:cNvPr>
          <p:cNvSpPr txBox="1">
            <a:spLocks/>
          </p:cNvSpPr>
          <p:nvPr/>
        </p:nvSpPr>
        <p:spPr>
          <a:xfrm>
            <a:off x="1212096" y="365123"/>
            <a:ext cx="4510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Declare and initialize a variable of type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500" dirty="0"/>
              <a:t> named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rate</a:t>
            </a:r>
            <a:r>
              <a:rPr lang="en-US" sz="2500" dirty="0"/>
              <a:t>. You can choose the value.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CFF89B-B059-AF64-425A-ECEBAFC27A9F}"/>
                  </a:ext>
                </a:extLst>
              </p14:cNvPr>
              <p14:cNvContentPartPr/>
              <p14:nvPr/>
            </p14:nvContentPartPr>
            <p14:xfrm>
              <a:off x="1459440" y="137160"/>
              <a:ext cx="10086840" cy="555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CFF89B-B059-AF64-425A-ECEBAFC27A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0080" y="127800"/>
                <a:ext cx="10105560" cy="55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595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2F6BA-7AA6-15DD-47EA-BC44E73C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4841-A252-B9B5-26FE-F4F00843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4149" y="365123"/>
            <a:ext cx="4510007" cy="1325563"/>
          </a:xfrm>
        </p:spPr>
        <p:txBody>
          <a:bodyPr>
            <a:noAutofit/>
          </a:bodyPr>
          <a:lstStyle/>
          <a:p>
            <a:pPr algn="ctr"/>
            <a:r>
              <a:rPr lang="en-US" sz="2300" dirty="0"/>
              <a:t>Declare and initialize a variable of type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300" dirty="0"/>
              <a:t> that stores true if it is a B day, false otherwise. You should choose the identifier.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F70D5E-776E-5881-4945-AEB5E2C62CA5}"/>
              </a:ext>
            </a:extLst>
          </p:cNvPr>
          <p:cNvSpPr/>
          <p:nvPr/>
        </p:nvSpPr>
        <p:spPr>
          <a:xfrm>
            <a:off x="6524786" y="1690687"/>
            <a:ext cx="4510007" cy="4601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264575-B2A3-6944-360C-8C42C38FF729}"/>
              </a:ext>
            </a:extLst>
          </p:cNvPr>
          <p:cNvSpPr/>
          <p:nvPr/>
        </p:nvSpPr>
        <p:spPr>
          <a:xfrm>
            <a:off x="1212096" y="1690686"/>
            <a:ext cx="4510007" cy="46016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1061FE6-20DC-B8D8-3A57-C4B6C881A1C4}"/>
              </a:ext>
            </a:extLst>
          </p:cNvPr>
          <p:cNvSpPr txBox="1">
            <a:spLocks/>
          </p:cNvSpPr>
          <p:nvPr/>
        </p:nvSpPr>
        <p:spPr>
          <a:xfrm>
            <a:off x="1212096" y="365123"/>
            <a:ext cx="4510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500" dirty="0"/>
              <a:t>Declare and initialize a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500" dirty="0"/>
              <a:t> called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500" dirty="0"/>
              <a:t>. Use your name as the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144760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8EBBE-2A52-5364-48D6-80AE044B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3D40-F561-92AC-8AFF-9D9EC3D6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631"/>
            <a:ext cx="10515600" cy="1325563"/>
          </a:xfrm>
        </p:spPr>
        <p:txBody>
          <a:bodyPr/>
          <a:lstStyle/>
          <a:p>
            <a:r>
              <a:rPr lang="en-US"/>
              <a:t>Java Expressions and 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D22C-9621-6BAA-19B6-242FA27E2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60"/>
            <a:ext cx="10515600" cy="18215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In Java, an </a:t>
            </a:r>
            <a:r>
              <a:rPr lang="en-US" b="1"/>
              <a:t>expression</a:t>
            </a:r>
            <a:r>
              <a:rPr lang="en-US"/>
              <a:t> is a combination of variables, literals, operators, and method calls that, when evaluated, result in a single value. </a:t>
            </a:r>
          </a:p>
          <a:p>
            <a:pPr marL="0" indent="0">
              <a:buNone/>
            </a:pPr>
            <a:r>
              <a:rPr lang="en-US" b="1"/>
              <a:t>Assignment statements </a:t>
            </a:r>
            <a:r>
              <a:rPr lang="en-US"/>
              <a:t>are used to assign a value to a variable using the </a:t>
            </a:r>
            <a:r>
              <a:rPr lang="en-US" i="1"/>
              <a:t>assignment operator</a:t>
            </a:r>
            <a:r>
              <a:rPr lang="en-US"/>
              <a:t> (=).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66C610-CD86-E4AB-F710-C9005E0865D7}"/>
              </a:ext>
            </a:extLst>
          </p:cNvPr>
          <p:cNvSpPr txBox="1">
            <a:spLocks/>
          </p:cNvSpPr>
          <p:nvPr/>
        </p:nvSpPr>
        <p:spPr>
          <a:xfrm>
            <a:off x="838200" y="3382505"/>
            <a:ext cx="10515600" cy="30638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/* When assigning a value to a variable, the variable is on the left side of the assignment operator, and the value assigned to the variable is on the right side. */</a:t>
            </a:r>
            <a:b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// This code assigns the value </a:t>
            </a:r>
            <a:r>
              <a:rPr 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to the variable </a:t>
            </a:r>
            <a:r>
              <a:rPr 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int x = 10;</a:t>
            </a:r>
            <a:b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/* The value assigned to a variable can be a literal, a variable, a method or constructor call, or an expression */</a:t>
            </a:r>
          </a:p>
          <a:p>
            <a:pPr marL="0" indent="0">
              <a:buFont typeface="Arial" panose="020B0604020202020204" pitchFamily="34" charset="0"/>
              <a:buNone/>
            </a:pPr>
            <a:b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String result = “x times 2 is: “ + (2 * x); // evals to a single String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6B2AE-194E-2A17-E773-F1CB8113B77B}"/>
                  </a:ext>
                </a:extLst>
              </p14:cNvPr>
              <p14:cNvContentPartPr/>
              <p14:nvPr/>
            </p14:nvContentPartPr>
            <p14:xfrm>
              <a:off x="5831280" y="1297080"/>
              <a:ext cx="5019480" cy="525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6B2AE-194E-2A17-E773-F1CB8113B7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1920" y="1287720"/>
                <a:ext cx="5038200" cy="527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316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49E63-0828-8F24-BDE8-0BE12CF88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5079-08A1-2E75-BE21-CB31DD9A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10515600" cy="1325563"/>
          </a:xfrm>
        </p:spPr>
        <p:txBody>
          <a:bodyPr/>
          <a:lstStyle/>
          <a:p>
            <a:r>
              <a:rPr lang="en-US"/>
              <a:t>Identifying method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A9A57-2D49-8A88-AA72-7291E90A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562"/>
            <a:ext cx="10515600" cy="132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We aren’t learning about methods yet, but you can identify a method call by its </a:t>
            </a:r>
            <a:r>
              <a:rPr lang="en-US" b="1"/>
              <a:t>argument list</a:t>
            </a:r>
            <a:r>
              <a:rPr lang="en-US"/>
              <a:t>, denoted by a pair of parentheses (). A method can have no arguments or it can have up to 255 arguments.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918301-5422-5D3C-C52D-4BA87527FCB1}"/>
              </a:ext>
            </a:extLst>
          </p:cNvPr>
          <p:cNvSpPr txBox="1">
            <a:spLocks/>
          </p:cNvSpPr>
          <p:nvPr/>
        </p:nvSpPr>
        <p:spPr>
          <a:xfrm>
            <a:off x="838200" y="2712125"/>
            <a:ext cx="10515600" cy="371875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// examples of method calls stored in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s.generateName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countOccurences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(”A”, true) + 10;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ticket1 = new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TicketMachine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(25);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700" err="1">
                <a:latin typeface="Courier New" panose="02070309020205020404" pitchFamily="49" charset="0"/>
                <a:cs typeface="Courier New" panose="02070309020205020404" pitchFamily="49" charset="0"/>
              </a:rPr>
              <a:t>machineProceeds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= ticket1.emptyMachine();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7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// storing the int result of an arithmetic expression in sum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int grade1, grade2, grade3;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int sum = grade1 + grade2 + grade3; </a:t>
            </a:r>
            <a:r>
              <a:rPr 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// this code throws an error. Why?</a:t>
            </a:r>
            <a:r>
              <a:rPr lang="en-US" sz="17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A37C43-A56E-BCAD-9510-FA0F1D64D6C7}"/>
                  </a:ext>
                </a:extLst>
              </p14:cNvPr>
              <p14:cNvContentPartPr/>
              <p14:nvPr/>
            </p14:nvContentPartPr>
            <p14:xfrm>
              <a:off x="662760" y="2914200"/>
              <a:ext cx="10879560" cy="1526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A37C43-A56E-BCAD-9510-FA0F1D64D6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3400" y="2904840"/>
                <a:ext cx="10898280" cy="154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229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Compiler + Interpreter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1B4547C1-00F3-7B5D-286C-D8E69EB67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15481" y="5734897"/>
            <a:ext cx="417016" cy="212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AD12DDDB-E15E-0C50-DCDB-277A84C92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806" y="1752167"/>
            <a:ext cx="1435625" cy="44111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Editor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61E2F97E-6FAF-A2E6-0D1F-A44637982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162" y="2174192"/>
            <a:ext cx="1032283" cy="73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>
                <a:latin typeface="Wingdings" panose="05000000000000000000" pitchFamily="2" charset="2"/>
              </a:rPr>
              <a:t>:</a:t>
            </a:r>
            <a:endParaRPr lang="en-US" altLang="en-US" sz="32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21856100-4AF7-90FA-942A-70ECBBFD5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627" y="2659838"/>
            <a:ext cx="722370" cy="5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>
                <a:latin typeface="Wingdings" panose="05000000000000000000" pitchFamily="2" charset="2"/>
              </a:rPr>
              <a:t>7</a:t>
            </a:r>
            <a:endParaRPr lang="en-US" altLang="en-US" sz="3200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03A2268-E486-AA05-134F-E1A86494D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2464" y="3556907"/>
            <a:ext cx="699584" cy="59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>
                <a:latin typeface="Wingdings" panose="05000000000000000000" pitchFamily="2" charset="2"/>
              </a:rPr>
              <a:t>K</a:t>
            </a:r>
            <a:endParaRPr lang="en-US" altLang="en-US" sz="3200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BBACC1E6-0439-A433-D874-3E8599622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233" y="3476320"/>
            <a:ext cx="1713637" cy="3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Hello.java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CAF4275D-F8B1-B392-9319-794ABFD5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775" y="2797687"/>
            <a:ext cx="635778" cy="64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>
                <a:latin typeface="Wingdings" panose="05000000000000000000" pitchFamily="2" charset="2"/>
                <a:sym typeface="Wingdings" panose="05000000000000000000" pitchFamily="2" charset="2"/>
              </a:rPr>
              <a:t></a:t>
            </a:r>
            <a:endParaRPr lang="en-US" altLang="en-US" sz="3200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73EFC539-542A-0DD6-84EA-B830DC209D88}"/>
              </a:ext>
            </a:extLst>
          </p:cNvPr>
          <p:cNvSpPr>
            <a:spLocks/>
          </p:cNvSpPr>
          <p:nvPr/>
        </p:nvSpPr>
        <p:spPr bwMode="auto">
          <a:xfrm flipV="1">
            <a:off x="5423762" y="2509267"/>
            <a:ext cx="631221" cy="780429"/>
          </a:xfrm>
          <a:custGeom>
            <a:avLst/>
            <a:gdLst>
              <a:gd name="T0" fmla="*/ 0 w 20000"/>
              <a:gd name="T1" fmla="*/ 0 h 20000"/>
              <a:gd name="T2" fmla="*/ 6423 w 20000"/>
              <a:gd name="T3" fmla="*/ 0 h 20000"/>
              <a:gd name="T4" fmla="*/ 6085 w 20000"/>
              <a:gd name="T5" fmla="*/ 19907 h 20000"/>
              <a:gd name="T6" fmla="*/ 19944 w 20000"/>
              <a:gd name="T7" fmla="*/ 19987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6423" y="0"/>
                </a:lnTo>
                <a:lnTo>
                  <a:pt x="6085" y="19907"/>
                </a:lnTo>
                <a:lnTo>
                  <a:pt x="19944" y="19987"/>
                </a:lnTo>
              </a:path>
            </a:pathLst>
          </a:custGeom>
          <a:noFill/>
          <a:ln w="6350" cap="flat" cmpd="sng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4BC19E2C-5941-D75D-CBAD-772CC96EBCA5}"/>
              </a:ext>
            </a:extLst>
          </p:cNvPr>
          <p:cNvSpPr>
            <a:spLocks/>
          </p:cNvSpPr>
          <p:nvPr/>
        </p:nvSpPr>
        <p:spPr bwMode="auto">
          <a:xfrm>
            <a:off x="6731778" y="2553803"/>
            <a:ext cx="521840" cy="774066"/>
          </a:xfrm>
          <a:custGeom>
            <a:avLst/>
            <a:gdLst>
              <a:gd name="T0" fmla="*/ 0 w 20000"/>
              <a:gd name="T1" fmla="*/ 0 h 20000"/>
              <a:gd name="T2" fmla="*/ 6423 w 20000"/>
              <a:gd name="T3" fmla="*/ 0 h 20000"/>
              <a:gd name="T4" fmla="*/ 6085 w 20000"/>
              <a:gd name="T5" fmla="*/ 19907 h 20000"/>
              <a:gd name="T6" fmla="*/ 19944 w 20000"/>
              <a:gd name="T7" fmla="*/ 19987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6423" y="0"/>
                </a:lnTo>
                <a:lnTo>
                  <a:pt x="6085" y="19907"/>
                </a:lnTo>
                <a:lnTo>
                  <a:pt x="19944" y="19987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08875A44-CE1B-97D5-A5B0-9C012DEC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326" y="1752167"/>
            <a:ext cx="1497153" cy="4432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EAA48D8C-D3B0-4FFA-A678-E0BDD6829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620" y="2174192"/>
            <a:ext cx="656287" cy="591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>
                <a:latin typeface="Wingdings" panose="05000000000000000000" pitchFamily="2" charset="2"/>
              </a:rPr>
              <a:t>:</a:t>
            </a:r>
            <a:endParaRPr lang="en-US" altLang="en-US" sz="3200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38E8894C-BD2E-ADEE-2A39-83323D461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154" y="3476320"/>
            <a:ext cx="2160276" cy="356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Hello.class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542E4A17-62DE-3A52-4399-342EC55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264" y="2823135"/>
            <a:ext cx="635777" cy="640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>
                <a:latin typeface="Wingdings" panose="05000000000000000000" pitchFamily="2" charset="2"/>
                <a:sym typeface="Wingdings" panose="05000000000000000000" pitchFamily="2" charset="2"/>
              </a:rPr>
              <a:t></a:t>
            </a:r>
            <a:endParaRPr lang="en-US" altLang="en-US" sz="3200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DE185434-7190-7713-DD7D-F76F976D1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068" y="3383007"/>
            <a:ext cx="2279" cy="1929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352C2CDA-909C-961F-F337-AA94D0D8D7EB}"/>
              </a:ext>
            </a:extLst>
          </p:cNvPr>
          <p:cNvSpPr>
            <a:spLocks/>
          </p:cNvSpPr>
          <p:nvPr/>
        </p:nvSpPr>
        <p:spPr bwMode="auto">
          <a:xfrm>
            <a:off x="2568462" y="2532596"/>
            <a:ext cx="405622" cy="101795"/>
          </a:xfrm>
          <a:custGeom>
            <a:avLst/>
            <a:gdLst>
              <a:gd name="T0" fmla="*/ 0 w 480"/>
              <a:gd name="T1" fmla="*/ 228 h 228"/>
              <a:gd name="T2" fmla="*/ 0 w 480"/>
              <a:gd name="T3" fmla="*/ 0 h 228"/>
              <a:gd name="T4" fmla="*/ 480 w 48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28">
                <a:moveTo>
                  <a:pt x="0" y="228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6350" cmpd="sng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99C2C465-5A2C-BC49-2A64-9B8D3888E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7609" y="3539941"/>
            <a:ext cx="1248767" cy="119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800" dirty="0">
                <a:latin typeface="Webdings" panose="05030102010509060703" pitchFamily="18" charset="2"/>
                <a:sym typeface="Webdings" panose="05030102010509060703" pitchFamily="18" charset="2"/>
              </a:rPr>
              <a:t></a:t>
            </a:r>
            <a:endParaRPr lang="en-US" altLang="en-US" dirty="0"/>
          </a:p>
        </p:txBody>
      </p:sp>
      <p:sp>
        <p:nvSpPr>
          <p:cNvPr id="20" name="Freeform 22">
            <a:extLst>
              <a:ext uri="{FF2B5EF4-FFF2-40B4-BE49-F238E27FC236}">
                <a16:creationId xmlns:a16="http://schemas.microsoft.com/office/drawing/2014/main" id="{4213F712-6584-55ED-F394-56C7C9D51D0F}"/>
              </a:ext>
            </a:extLst>
          </p:cNvPr>
          <p:cNvSpPr>
            <a:spLocks/>
          </p:cNvSpPr>
          <p:nvPr/>
        </p:nvSpPr>
        <p:spPr bwMode="auto">
          <a:xfrm rot="5400000">
            <a:off x="8685937" y="2990468"/>
            <a:ext cx="339317" cy="984430"/>
          </a:xfrm>
          <a:custGeom>
            <a:avLst/>
            <a:gdLst>
              <a:gd name="T0" fmla="*/ 0 w 480"/>
              <a:gd name="T1" fmla="*/ 228 h 228"/>
              <a:gd name="T2" fmla="*/ 0 w 480"/>
              <a:gd name="T3" fmla="*/ 0 h 228"/>
              <a:gd name="T4" fmla="*/ 480 w 48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28">
                <a:moveTo>
                  <a:pt x="0" y="228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6350" cmpd="sng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255DDABE-99C7-85B1-19DD-88BE1E838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0878" y="4954469"/>
            <a:ext cx="2319791" cy="45807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Interpreter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367A39EB-D2CE-B7C4-737A-00CFA688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225" y="5541910"/>
            <a:ext cx="651729" cy="46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700" dirty="0">
                <a:latin typeface="Arial Narrow" panose="020B0606020202030204" pitchFamily="34" charset="0"/>
              </a:rPr>
              <a:t>Hello,</a:t>
            </a:r>
          </a:p>
          <a:p>
            <a:pPr>
              <a:lnSpc>
                <a:spcPct val="75000"/>
              </a:lnSpc>
            </a:pPr>
            <a:r>
              <a:rPr lang="en-US" altLang="en-US" sz="700" dirty="0">
                <a:latin typeface="Arial Narrow" panose="020B0606020202030204" pitchFamily="34" charset="0"/>
              </a:rPr>
              <a:t>World</a:t>
            </a:r>
            <a:r>
              <a:rPr lang="en-US" altLang="en-US" sz="800" dirty="0">
                <a:latin typeface="Arial Narrow" panose="020B0606020202030204" pitchFamily="34" charset="0"/>
              </a:rPr>
              <a:t>!</a:t>
            </a: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A3514756-EEC8-38E3-B871-0AF26C1490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99194" y="5819727"/>
            <a:ext cx="417015" cy="0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B072EF36-8060-45C0-0061-D8CAE6CFC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337" y="5452840"/>
            <a:ext cx="1030005" cy="733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/>
              <a:t> </a:t>
            </a:r>
            <a:r>
              <a:rPr lang="en-US" altLang="en-US" sz="3600">
                <a:sym typeface="Webdings" panose="05030102010509060703" pitchFamily="18" charset="2"/>
              </a:rPr>
              <a:t></a:t>
            </a:r>
            <a:endParaRPr lang="en-US" altLang="en-US"/>
          </a:p>
        </p:txBody>
      </p:sp>
      <p:sp>
        <p:nvSpPr>
          <p:cNvPr id="25" name="Freeform 29">
            <a:extLst>
              <a:ext uri="{FF2B5EF4-FFF2-40B4-BE49-F238E27FC236}">
                <a16:creationId xmlns:a16="http://schemas.microsoft.com/office/drawing/2014/main" id="{A8FB6475-1627-F5CC-8F6C-EE75341FAB3C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6428529" y="2520391"/>
            <a:ext cx="668030" cy="3898981"/>
          </a:xfrm>
          <a:custGeom>
            <a:avLst/>
            <a:gdLst>
              <a:gd name="T0" fmla="*/ 0 w 480"/>
              <a:gd name="T1" fmla="*/ 228 h 228"/>
              <a:gd name="T2" fmla="*/ 0 w 480"/>
              <a:gd name="T3" fmla="*/ 0 h 228"/>
              <a:gd name="T4" fmla="*/ 480 w 48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28">
                <a:moveTo>
                  <a:pt x="0" y="228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Freeform 30">
            <a:extLst>
              <a:ext uri="{FF2B5EF4-FFF2-40B4-BE49-F238E27FC236}">
                <a16:creationId xmlns:a16="http://schemas.microsoft.com/office/drawing/2014/main" id="{23CE2BDB-92D4-5A18-7536-34ED5613B2BF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8342271" y="4255192"/>
            <a:ext cx="320230" cy="870491"/>
          </a:xfrm>
          <a:custGeom>
            <a:avLst/>
            <a:gdLst>
              <a:gd name="T0" fmla="*/ 0 w 480"/>
              <a:gd name="T1" fmla="*/ 228 h 228"/>
              <a:gd name="T2" fmla="*/ 0 w 480"/>
              <a:gd name="T3" fmla="*/ 0 h 228"/>
              <a:gd name="T4" fmla="*/ 480 w 480"/>
              <a:gd name="T5" fmla="*/ 0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28">
                <a:moveTo>
                  <a:pt x="0" y="228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AutoShape 31">
            <a:extLst>
              <a:ext uri="{FF2B5EF4-FFF2-40B4-BE49-F238E27FC236}">
                <a16:creationId xmlns:a16="http://schemas.microsoft.com/office/drawing/2014/main" id="{C3A4149F-DF24-C658-2CBE-C895AC941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626" y="5597050"/>
            <a:ext cx="334973" cy="354162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8DBB8A41-175B-222A-0CC4-D4EE23784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743" y="5568958"/>
            <a:ext cx="328143" cy="309628"/>
          </a:xfrm>
          <a:prstGeom prst="smileyFace">
            <a:avLst>
              <a:gd name="adj" fmla="val 4653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9" name="Group 33">
            <a:extLst>
              <a:ext uri="{FF2B5EF4-FFF2-40B4-BE49-F238E27FC236}">
                <a16:creationId xmlns:a16="http://schemas.microsoft.com/office/drawing/2014/main" id="{CBDD12C7-273C-B08F-50A3-4F537FDA0384}"/>
              </a:ext>
            </a:extLst>
          </p:cNvPr>
          <p:cNvGrpSpPr>
            <a:grpSpLocks/>
          </p:cNvGrpSpPr>
          <p:nvPr/>
        </p:nvGrpSpPr>
        <p:grpSpPr bwMode="auto">
          <a:xfrm>
            <a:off x="4750389" y="5391337"/>
            <a:ext cx="1027726" cy="846172"/>
            <a:chOff x="3048" y="9924"/>
            <a:chExt cx="1128" cy="996"/>
          </a:xfrm>
        </p:grpSpPr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071783D9-8502-FDCF-A6AB-F9298F1D7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" y="9924"/>
              <a:ext cx="1128" cy="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en-US" sz="1200" dirty="0"/>
                <a:t> </a:t>
              </a:r>
              <a:r>
                <a:rPr lang="en-US" altLang="en-US" sz="3600" dirty="0">
                  <a:sym typeface="Wingdings" panose="05000000000000000000" pitchFamily="2" charset="2"/>
                </a:rPr>
                <a:t></a:t>
              </a:r>
              <a:endParaRPr lang="en-US" altLang="en-US" dirty="0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AC2F5064-AE21-0B92-F98A-6C9E6B460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0212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26EBE81-0A3E-106A-65B7-E0CE4B190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0260"/>
              <a:ext cx="1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 Box 38">
            <a:extLst>
              <a:ext uri="{FF2B5EF4-FFF2-40B4-BE49-F238E27FC236}">
                <a16:creationId xmlns:a16="http://schemas.microsoft.com/office/drawing/2014/main" id="{3CE965CB-85D5-D77E-D2E8-B4F71607E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3195" y="4994762"/>
            <a:ext cx="2319791" cy="45807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18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Interpreter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Freeform 39">
            <a:extLst>
              <a:ext uri="{FF2B5EF4-FFF2-40B4-BE49-F238E27FC236}">
                <a16:creationId xmlns:a16="http://schemas.microsoft.com/office/drawing/2014/main" id="{B451B34E-7971-A157-0090-5DBC7CCDA4C1}"/>
              </a:ext>
            </a:extLst>
          </p:cNvPr>
          <p:cNvSpPr>
            <a:spLocks/>
          </p:cNvSpPr>
          <p:nvPr/>
        </p:nvSpPr>
        <p:spPr bwMode="auto">
          <a:xfrm>
            <a:off x="3744309" y="2511390"/>
            <a:ext cx="710977" cy="774066"/>
          </a:xfrm>
          <a:custGeom>
            <a:avLst/>
            <a:gdLst>
              <a:gd name="T0" fmla="*/ 0 w 20000"/>
              <a:gd name="T1" fmla="*/ 0 h 20000"/>
              <a:gd name="T2" fmla="*/ 6423 w 20000"/>
              <a:gd name="T3" fmla="*/ 0 h 20000"/>
              <a:gd name="T4" fmla="*/ 6085 w 20000"/>
              <a:gd name="T5" fmla="*/ 19907 h 20000"/>
              <a:gd name="T6" fmla="*/ 19944 w 20000"/>
              <a:gd name="T7" fmla="*/ 19987 h 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00" h="20000">
                <a:moveTo>
                  <a:pt x="0" y="0"/>
                </a:moveTo>
                <a:lnTo>
                  <a:pt x="6423" y="0"/>
                </a:lnTo>
                <a:lnTo>
                  <a:pt x="6085" y="19907"/>
                </a:lnTo>
                <a:lnTo>
                  <a:pt x="19944" y="19987"/>
                </a:lnTo>
              </a:path>
            </a:pathLst>
          </a:custGeom>
          <a:noFill/>
          <a:ln w="3175" cap="flat">
            <a:solidFill>
              <a:srgbClr val="000000"/>
            </a:solidFill>
            <a:prstDash val="solid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1">
            <a:extLst>
              <a:ext uri="{FF2B5EF4-FFF2-40B4-BE49-F238E27FC236}">
                <a16:creationId xmlns:a16="http://schemas.microsoft.com/office/drawing/2014/main" id="{31098784-0103-DA31-EA85-3E185925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65" y="6382013"/>
            <a:ext cx="6203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1400" dirty="0">
                <a:latin typeface="Arial Narrow" panose="020B0606020202030204" pitchFamily="34" charset="0"/>
              </a:rPr>
              <a:t>Copyright © 2015 by Maria </a:t>
            </a:r>
            <a:r>
              <a:rPr lang="en-US" altLang="en-US" sz="1400" dirty="0" err="1">
                <a:latin typeface="Arial Narrow" panose="020B0606020202030204" pitchFamily="34" charset="0"/>
              </a:rPr>
              <a:t>Litvin</a:t>
            </a:r>
            <a:r>
              <a:rPr lang="en-US" altLang="en-US" sz="1400" dirty="0">
                <a:latin typeface="Arial Narrow" panose="020B0606020202030204" pitchFamily="34" charset="0"/>
              </a:rPr>
              <a:t>, Gary </a:t>
            </a:r>
            <a:r>
              <a:rPr lang="en-US" altLang="en-US" sz="1400" dirty="0" err="1">
                <a:latin typeface="Arial Narrow" panose="020B0606020202030204" pitchFamily="34" charset="0"/>
              </a:rPr>
              <a:t>Litvin</a:t>
            </a:r>
            <a:r>
              <a:rPr lang="en-US" altLang="en-US" sz="1400" dirty="0">
                <a:latin typeface="Arial Narrow" panose="020B0606020202030204" pitchFamily="34" charset="0"/>
              </a:rPr>
              <a:t>, and Skylight Publishing.  All rights reserved</a:t>
            </a:r>
            <a:r>
              <a:rPr lang="en-US" altLang="en-US" sz="1400" dirty="0"/>
              <a:t>.</a:t>
            </a:r>
            <a:endParaRPr lang="en-US" altLang="en-US" dirty="0"/>
          </a:p>
        </p:txBody>
      </p:sp>
      <p:sp>
        <p:nvSpPr>
          <p:cNvPr id="38" name="Text Box 24">
            <a:extLst>
              <a:ext uri="{FF2B5EF4-FFF2-40B4-BE49-F238E27FC236}">
                <a16:creationId xmlns:a16="http://schemas.microsoft.com/office/drawing/2014/main" id="{F41824E0-4401-EE07-35BE-C4345EBB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880" y="5637672"/>
            <a:ext cx="651729" cy="46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700" dirty="0">
                <a:latin typeface="Arial Narrow" panose="020B0606020202030204" pitchFamily="34" charset="0"/>
              </a:rPr>
              <a:t>Hello,</a:t>
            </a:r>
          </a:p>
          <a:p>
            <a:pPr>
              <a:lnSpc>
                <a:spcPct val="75000"/>
              </a:lnSpc>
            </a:pPr>
            <a:r>
              <a:rPr lang="en-US" altLang="en-US" sz="700" dirty="0">
                <a:latin typeface="Arial Narrow" panose="020B0606020202030204" pitchFamily="34" charset="0"/>
              </a:rPr>
              <a:t>World</a:t>
            </a:r>
            <a:r>
              <a:rPr lang="en-US" altLang="en-US" sz="800" dirty="0">
                <a:latin typeface="Arial Narrow" panose="020B0606020202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6527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59E8-71E9-3FE8-DF89-86555518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37D2-265A-46C4-60BF-964165B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8278255" cy="1325563"/>
          </a:xfrm>
        </p:spPr>
        <p:txBody>
          <a:bodyPr/>
          <a:lstStyle/>
          <a:p>
            <a:r>
              <a:rPr lang="en-US"/>
              <a:t>Java Arithmetic Expressions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EB29-B4AB-27AE-8C79-9DFFD596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arithmetic expressions are written the same way as in algebra and may include literal and symbolic constants, variables, the arithmetic operators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/>
              <a:t>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/>
              <a:t>, and parentheses.</a:t>
            </a:r>
          </a:p>
          <a:p>
            <a:pPr lvl="1"/>
            <a:r>
              <a:rPr lang="en-US"/>
              <a:t>The order of operations is determined by PEMDAS.</a:t>
            </a:r>
          </a:p>
          <a:p>
            <a:pPr lvl="1"/>
            <a:r>
              <a:rPr lang="en-US"/>
              <a:t>Note: Unlike algebra, multiplication in Java requires the * sign – it cannot be omitted.</a:t>
            </a:r>
          </a:p>
          <a:p>
            <a:pPr lvl="1"/>
            <a:r>
              <a:rPr lang="en-US"/>
              <a:t>You can also use the minus symbol for negation. For example:</a:t>
            </a:r>
          </a:p>
          <a:p>
            <a:pPr marL="914400" lvl="2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 = -(y + 2*z) / 5;</a:t>
            </a:r>
          </a:p>
          <a:p>
            <a:pPr marL="914400" lvl="2" indent="0"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= -a;</a:t>
            </a:r>
          </a:p>
          <a:p>
            <a:pPr lvl="1"/>
            <a:r>
              <a:rPr lang="en-US"/>
              <a:t>Java also has the modulus operator % for integers.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9556DD-A701-7594-6071-6E8A259E4E13}"/>
                  </a:ext>
                </a:extLst>
              </p14:cNvPr>
              <p14:cNvContentPartPr/>
              <p14:nvPr/>
            </p14:nvContentPartPr>
            <p14:xfrm>
              <a:off x="2824560" y="4595760"/>
              <a:ext cx="4849920" cy="64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9556DD-A701-7594-6071-6E8A259E4E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5200" y="4586400"/>
                <a:ext cx="4868640" cy="66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553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59E8-71E9-3FE8-DF89-86555518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37D2-265A-46C4-60BF-964165B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8278255" cy="1325563"/>
          </a:xfrm>
        </p:spPr>
        <p:txBody>
          <a:bodyPr/>
          <a:lstStyle/>
          <a:p>
            <a:r>
              <a:rPr lang="en-US"/>
              <a:t>Explaining Modulus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1EB29-B4AB-27AE-8C79-9DFFD596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8"/>
            <a:ext cx="10515600" cy="2395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>
                <a:latin typeface="Consolas" panose="020B0609020204030204" pitchFamily="49" charset="0"/>
              </a:rPr>
              <a:t>a % b </a:t>
            </a:r>
            <a:r>
              <a:rPr lang="en-US"/>
              <a:t>is read “a modulus b” or “a mod b”. Modulus has the same rank as division and multiplication.</a:t>
            </a:r>
          </a:p>
          <a:p>
            <a:pPr marL="0" indent="0">
              <a:buNone/>
            </a:pPr>
            <a:r>
              <a:rPr lang="en-US"/>
              <a:t>The result of a % b is the remainder when a is divided by b.</a:t>
            </a:r>
          </a:p>
          <a:p>
            <a:pPr marL="0" indent="0">
              <a:buNone/>
            </a:pPr>
            <a:r>
              <a:rPr lang="en-US"/>
              <a:t>	ex. </a:t>
            </a:r>
            <a:r>
              <a:rPr lang="en-US" sz="2600">
                <a:latin typeface="Consolas" panose="020B0609020204030204" pitchFamily="49" charset="0"/>
              </a:rPr>
              <a:t>31 % 7 = 3</a:t>
            </a:r>
          </a:p>
          <a:p>
            <a:pPr marL="0" indent="0">
              <a:buNone/>
            </a:pPr>
            <a:r>
              <a:rPr lang="en-US"/>
              <a:t>The modulus operator is commonly used to check if a number is divisible by another. For example: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FCAAE07-BD54-FA3E-E271-FDE65A3893A6}"/>
              </a:ext>
            </a:extLst>
          </p:cNvPr>
          <p:cNvSpPr txBox="1">
            <a:spLocks/>
          </p:cNvSpPr>
          <p:nvPr/>
        </p:nvSpPr>
        <p:spPr>
          <a:xfrm>
            <a:off x="838200" y="3985663"/>
            <a:ext cx="10515600" cy="4780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if (k % 2 == 0) ... //if k is even...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ECAE085-AC0F-2A01-CE9B-052BE529FB13}"/>
              </a:ext>
            </a:extLst>
          </p:cNvPr>
          <p:cNvSpPr txBox="1">
            <a:spLocks/>
          </p:cNvSpPr>
          <p:nvPr/>
        </p:nvSpPr>
        <p:spPr>
          <a:xfrm>
            <a:off x="746051" y="4686977"/>
            <a:ext cx="10515600" cy="44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It also comes in handy for computing values that change in a cyclical manner.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9F583CF-4871-BB23-8B88-EE36069EBEEB}"/>
              </a:ext>
            </a:extLst>
          </p:cNvPr>
          <p:cNvSpPr txBox="1">
            <a:spLocks/>
          </p:cNvSpPr>
          <p:nvPr/>
        </p:nvSpPr>
        <p:spPr>
          <a:xfrm>
            <a:off x="838200" y="5320661"/>
            <a:ext cx="10515600" cy="7580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300" err="1">
                <a:latin typeface="Courier New" panose="02070309020205020404" pitchFamily="49" charset="0"/>
                <a:cs typeface="Courier New" panose="02070309020205020404" pitchFamily="49" charset="0"/>
              </a:rPr>
              <a:t>minsAfterHours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300" err="1">
                <a:latin typeface="Courier New" panose="02070309020205020404" pitchFamily="49" charset="0"/>
                <a:cs typeface="Courier New" panose="02070309020205020404" pitchFamily="49" charset="0"/>
              </a:rPr>
              <a:t>totalMins</a:t>
            </a: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 % 60;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int lastDigitBase10 = x % 10;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3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9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59E8-71E9-3FE8-DF89-86555518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37D2-265A-46C4-60BF-964165B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8278255" cy="1325563"/>
          </a:xfrm>
        </p:spPr>
        <p:txBody>
          <a:bodyPr/>
          <a:lstStyle/>
          <a:p>
            <a:r>
              <a:rPr lang="en-US"/>
              <a:t>Modulus Example: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DE313A-FC0B-16A9-0A0F-24FC60929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3516"/>
            <a:ext cx="99726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29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59E8-71E9-3FE8-DF89-86555518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837D2-265A-46C4-60BF-964165B7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8278255" cy="1325563"/>
          </a:xfrm>
        </p:spPr>
        <p:txBody>
          <a:bodyPr/>
          <a:lstStyle/>
          <a:p>
            <a:r>
              <a:rPr lang="en-US"/>
              <a:t>Java Arithmetic Operators</a:t>
            </a:r>
          </a:p>
        </p:txBody>
      </p:sp>
      <p:pic>
        <p:nvPicPr>
          <p:cNvPr id="8" name="Content Placeholder 7" descr="A screenshot of a math operation&#10;&#10;Description automatically generated">
            <a:extLst>
              <a:ext uri="{FF2B5EF4-FFF2-40B4-BE49-F238E27FC236}">
                <a16:creationId xmlns:a16="http://schemas.microsoft.com/office/drawing/2014/main" id="{A200844A-1ACA-2F22-6571-DA5349073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8696"/>
            <a:ext cx="8278255" cy="4621357"/>
          </a:xfr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49137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9042B-6B0E-3070-7DE0-3AF537863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44AB-DAD4-5B12-A5A0-2991E6CB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10909515" cy="1325563"/>
          </a:xfrm>
        </p:spPr>
        <p:txBody>
          <a:bodyPr/>
          <a:lstStyle/>
          <a:p>
            <a:r>
              <a:rPr lang="en-US"/>
              <a:t>Java Compound Assignment Operators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C8023-43C5-134F-4112-38E0DA02210A}"/>
              </a:ext>
            </a:extLst>
          </p:cNvPr>
          <p:cNvSpPr txBox="1"/>
          <p:nvPr/>
        </p:nvSpPr>
        <p:spPr>
          <a:xfrm>
            <a:off x="764583" y="1327439"/>
            <a:ext cx="10662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Compound assignment operators perform an arithmetic operation and an assignment operation in a single statement. They are used to simplify and shorten the code when you need to perform an arithmetic operation on a variable and then store the result back into the same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FF96F-FCD5-8C50-A7C2-70E6A4512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06" y="2488896"/>
            <a:ext cx="10195587" cy="37501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821A89-7084-BE5A-E4A8-80A644066999}"/>
                  </a:ext>
                </a:extLst>
              </p14:cNvPr>
              <p14:cNvContentPartPr/>
              <p14:nvPr/>
            </p14:nvContentPartPr>
            <p14:xfrm>
              <a:off x="4993200" y="2118600"/>
              <a:ext cx="5578200" cy="135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821A89-7084-BE5A-E4A8-80A6440669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3840" y="2109240"/>
                <a:ext cx="5596920" cy="13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695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3EF3A-D9DE-29BB-E845-55F0D4C8F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E71D-CA1A-9AF9-A919-8FEBA95B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10909515" cy="1325563"/>
          </a:xfrm>
        </p:spPr>
        <p:txBody>
          <a:bodyPr/>
          <a:lstStyle/>
          <a:p>
            <a:r>
              <a:rPr lang="en-US"/>
              <a:t>Java Compound Assignment Operators</a:t>
            </a:r>
          </a:p>
        </p:txBody>
      </p:sp>
      <p:pic>
        <p:nvPicPr>
          <p:cNvPr id="4" name="Picture 3" descr="A screenshot of a math test&#10;&#10;Description automatically generated">
            <a:extLst>
              <a:ext uri="{FF2B5EF4-FFF2-40B4-BE49-F238E27FC236}">
                <a16:creationId xmlns:a16="http://schemas.microsoft.com/office/drawing/2014/main" id="{7A60FE3F-9F3E-69EC-617D-3B7D2CEC9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51854"/>
            <a:ext cx="8894736" cy="5303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8BE2736-2DCF-0CC0-46D6-0EC02901A035}"/>
                  </a:ext>
                </a:extLst>
              </p14:cNvPr>
              <p14:cNvContentPartPr/>
              <p14:nvPr/>
            </p14:nvContentPartPr>
            <p14:xfrm>
              <a:off x="0" y="784800"/>
              <a:ext cx="10956240" cy="450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8BE2736-2DCF-0CC0-46D6-0EC02901A0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775440"/>
                <a:ext cx="10974960" cy="45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795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17BB3-EF43-B6CC-35B5-09147795D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6FD1-2752-806A-9553-22D7FCBA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10909515" cy="1325563"/>
          </a:xfrm>
        </p:spPr>
        <p:txBody>
          <a:bodyPr/>
          <a:lstStyle/>
          <a:p>
            <a:r>
              <a:rPr lang="en-US"/>
              <a:t>Casting and Ranges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4EA2-CDAC-EAEE-F792-9D7F677BE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172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 Java, </a:t>
            </a:r>
            <a:r>
              <a:rPr lang="en-US" b="1"/>
              <a:t>casting</a:t>
            </a:r>
            <a:r>
              <a:rPr lang="en-US"/>
              <a:t> refers to the process of converting a value from one data type to another. When working with </a:t>
            </a:r>
            <a:r>
              <a:rPr lang="en-US" i="1"/>
              <a:t>primitive data types</a:t>
            </a:r>
            <a:r>
              <a:rPr lang="en-US"/>
              <a:t>, casting can convert a value to a different data type if the two data types are compatible.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606066-A774-2546-8249-EC7E0EE3710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318448"/>
          <a:ext cx="3771900" cy="2688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3023509552"/>
                    </a:ext>
                  </a:extLst>
                </a:gridCol>
              </a:tblGrid>
              <a:tr h="402652">
                <a:tc>
                  <a:txBody>
                    <a:bodyPr/>
                    <a:lstStyle/>
                    <a:p>
                      <a:r>
                        <a:rPr lang="en-US"/>
                        <a:t>Implicit Casting or Widening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4216"/>
                  </a:ext>
                </a:extLst>
              </a:tr>
              <a:tr h="1907043">
                <a:tc>
                  <a:txBody>
                    <a:bodyPr/>
                    <a:lstStyle/>
                    <a:p>
                      <a:r>
                        <a:rPr lang="en-US"/>
                        <a:t>This happens automatically when the </a:t>
                      </a:r>
                      <a:r>
                        <a:rPr lang="en-US" b="0"/>
                        <a:t>source type has a smaller range than the target type.</a:t>
                      </a:r>
                    </a:p>
                    <a:p>
                      <a:endParaRPr lang="en-US" b="0"/>
                    </a:p>
                    <a:p>
                      <a:r>
                        <a:rPr lang="en-US" b="0"/>
                        <a:t>Ex. Assigning an </a:t>
                      </a:r>
                      <a:r>
                        <a:rPr lang="en-US" sz="1600" b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="0"/>
                        <a:t> value (smaller) to a </a:t>
                      </a:r>
                      <a:r>
                        <a:rPr lang="en-US" sz="1600" b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en-US" b="0"/>
                        <a:t> variable (larger)</a:t>
                      </a:r>
                    </a:p>
                    <a:p>
                      <a:endParaRPr lang="en-US" b="0"/>
                    </a:p>
                    <a:p>
                      <a:r>
                        <a:rPr lang="en-US" b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num = 7;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874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3C6F995-2B83-251B-8D60-5045957A7461}"/>
              </a:ext>
            </a:extLst>
          </p:cNvPr>
          <p:cNvGraphicFramePr>
            <a:graphicFrameLocks noGrp="1"/>
          </p:cNvGraphicFramePr>
          <p:nvPr/>
        </p:nvGraphicFramePr>
        <p:xfrm>
          <a:off x="5156200" y="3062574"/>
          <a:ext cx="6197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0">
                  <a:extLst>
                    <a:ext uri="{9D8B030D-6E8A-4147-A177-3AD203B41FA5}">
                      <a16:colId xmlns:a16="http://schemas.microsoft.com/office/drawing/2014/main" val="3023509552"/>
                    </a:ext>
                  </a:extLst>
                </a:gridCol>
              </a:tblGrid>
              <a:tr h="308289">
                <a:tc>
                  <a:txBody>
                    <a:bodyPr/>
                    <a:lstStyle/>
                    <a:p>
                      <a:r>
                        <a:rPr lang="en-US"/>
                        <a:t>Explicit Casting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34216"/>
                  </a:ext>
                </a:extLst>
              </a:tr>
              <a:tr h="2380363">
                <a:tc>
                  <a:txBody>
                    <a:bodyPr/>
                    <a:lstStyle/>
                    <a:p>
                      <a:r>
                        <a:rPr lang="en-US"/>
                        <a:t>This is required when </a:t>
                      </a:r>
                      <a:r>
                        <a:rPr lang="en-US" b="0"/>
                        <a:t>the source type has a larger range than the target type, which means that data loss might occur. In this case, the the programmer must explicitly specify the desired data type using a cast operator. This is done by placing the target data type in parentheses before the value to be cast.</a:t>
                      </a:r>
                    </a:p>
                    <a:p>
                      <a:endParaRPr lang="en-US" b="0"/>
                    </a:p>
                    <a:p>
                      <a:r>
                        <a:rPr lang="en-US" b="0"/>
                        <a:t>Ex. </a:t>
                      </a:r>
                    </a:p>
                    <a:p>
                      <a:r>
                        <a:rPr lang="en-US" b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pi = 3.14;</a:t>
                      </a:r>
                    </a:p>
                    <a:p>
                      <a:r>
                        <a:rPr lang="en-US" b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b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castPi</a:t>
                      </a:r>
                      <a:r>
                        <a:rPr lang="en-US" b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(int) pi;</a:t>
                      </a:r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087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80C7EE-C3FF-C8CF-834C-A3CEB663150C}"/>
                  </a:ext>
                </a:extLst>
              </p14:cNvPr>
              <p14:cNvContentPartPr/>
              <p14:nvPr/>
            </p14:nvContentPartPr>
            <p14:xfrm>
              <a:off x="243000" y="301320"/>
              <a:ext cx="11206440" cy="630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80C7EE-C3FF-C8CF-834C-A3CEB66315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40" y="291960"/>
                <a:ext cx="11225160" cy="632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32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211C-935E-4FC3-7B22-8B4D1BFAC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0A55-C057-47CA-B935-6A8B8C59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10909515" cy="1325563"/>
          </a:xfrm>
        </p:spPr>
        <p:txBody>
          <a:bodyPr/>
          <a:lstStyle/>
          <a:p>
            <a:r>
              <a:rPr lang="en-US"/>
              <a:t>Casting and Ranges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AFA58-1AAD-82E7-A6B4-60105263B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172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Explicit Casting Examples:</a:t>
            </a:r>
          </a:p>
        </p:txBody>
      </p:sp>
      <p:pic>
        <p:nvPicPr>
          <p:cNvPr id="5" name="Picture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E14B5A8C-CB08-81C3-3420-2C6C37008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824"/>
            <a:ext cx="8610600" cy="426429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E11CB5-D010-809F-F568-FDAA29507782}"/>
                  </a:ext>
                </a:extLst>
              </p14:cNvPr>
              <p14:cNvContentPartPr/>
              <p14:nvPr/>
            </p14:nvContentPartPr>
            <p14:xfrm>
              <a:off x="3284280" y="3934080"/>
              <a:ext cx="1359000" cy="38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E11CB5-D010-809F-F568-FDAA295077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4920" y="3924720"/>
                <a:ext cx="137772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1339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3DAE-7903-2058-C05A-85B3DD61A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6852-F97F-00C1-97AF-0A04FDA2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33"/>
            <a:ext cx="10909515" cy="1325563"/>
          </a:xfrm>
        </p:spPr>
        <p:txBody>
          <a:bodyPr/>
          <a:lstStyle/>
          <a:p>
            <a:pPr algn="ctr"/>
            <a:r>
              <a:rPr lang="en-US" dirty="0"/>
              <a:t>Ranges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BF9F-143F-B270-3534-CF40DE29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172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Explicit Casting Examples:</a:t>
            </a:r>
          </a:p>
        </p:txBody>
      </p:sp>
    </p:spTree>
    <p:extLst>
      <p:ext uri="{BB962C8B-B14F-4D97-AF65-F5344CB8AC3E}">
        <p14:creationId xmlns:p14="http://schemas.microsoft.com/office/powerpoint/2010/main" val="431319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72FA-D51A-71F5-ADDC-801375FE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Unit 1 Terms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D85A-CE58-4D93-BED6-C0E9E7B18D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Assignment Operator</a:t>
            </a:r>
          </a:p>
          <a:p>
            <a:r>
              <a:rPr lang="en-US"/>
              <a:t>Compound Assignment Operator</a:t>
            </a:r>
          </a:p>
          <a:p>
            <a:r>
              <a:rPr lang="en-US"/>
              <a:t>Increment and Decrement</a:t>
            </a:r>
          </a:p>
          <a:p>
            <a:r>
              <a:rPr lang="en-US"/>
              <a:t>Modulus</a:t>
            </a:r>
          </a:p>
          <a:p>
            <a:r>
              <a:rPr lang="en-US"/>
              <a:t>Integer Division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0D521-6AA6-2535-B6A6-2FDC630C2F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Negation</a:t>
            </a:r>
          </a:p>
          <a:p>
            <a:r>
              <a:rPr lang="en-US"/>
              <a:t>Expression</a:t>
            </a:r>
          </a:p>
          <a:p>
            <a:r>
              <a:rPr lang="en-US"/>
              <a:t>Method Call</a:t>
            </a:r>
          </a:p>
          <a:p>
            <a:r>
              <a:rPr lang="en-US"/>
              <a:t>Cast Operator</a:t>
            </a:r>
          </a:p>
          <a:p>
            <a:r>
              <a:rPr lang="en-US"/>
              <a:t>Implicit Casting/Widening</a:t>
            </a:r>
          </a:p>
          <a:p>
            <a:r>
              <a:rPr lang="en-US"/>
              <a:t>Explicit Casting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7F9E-A04E-414D-06F6-620EE6A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4951-69E8-AE7D-A5A1-1A84A8A7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1720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Java, all </a:t>
            </a:r>
            <a:r>
              <a:rPr lang="en-US" b="1" dirty="0"/>
              <a:t>literals</a:t>
            </a:r>
            <a:r>
              <a:rPr lang="en-US" dirty="0"/>
              <a:t> have an associated </a:t>
            </a:r>
            <a:r>
              <a:rPr lang="en-US" b="1" dirty="0"/>
              <a:t>data type</a:t>
            </a:r>
            <a:r>
              <a:rPr lang="en-US" dirty="0"/>
              <a:t>. The data type of a literal determines how that value can be used in the code segment.</a:t>
            </a:r>
          </a:p>
          <a:p>
            <a:pPr marL="0" indent="0">
              <a:buNone/>
            </a:pPr>
            <a:r>
              <a:rPr lang="en-US" dirty="0"/>
              <a:t>Literals represent constant values in the code segment that cannot be changed during the program’s execution.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941560" y="3168713"/>
            <a:ext cx="10167042" cy="3096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are some examples of literals?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9302A2-D23F-20E5-D02F-173F72752530}"/>
              </a:ext>
            </a:extLst>
          </p:cNvPr>
          <p:cNvSpPr txBox="1">
            <a:spLocks/>
          </p:cNvSpPr>
          <p:nvPr/>
        </p:nvSpPr>
        <p:spPr>
          <a:xfrm>
            <a:off x="838200" y="6264998"/>
            <a:ext cx="7008628" cy="32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Code Demo: PrimitiveDataTypes.java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78EA96-25C9-F140-8282-8BFF97F50B0E}"/>
                  </a:ext>
                </a:extLst>
              </p14:cNvPr>
              <p14:cNvContentPartPr/>
              <p14:nvPr/>
            </p14:nvContentPartPr>
            <p14:xfrm>
              <a:off x="1309320" y="218160"/>
              <a:ext cx="10556280" cy="645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78EA96-25C9-F140-8282-8BFF97F50B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960" y="208800"/>
                <a:ext cx="10575000" cy="64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4004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ED0E6-7DA3-3696-8656-CFE299DCB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BB866F-CC69-6BB4-36C5-BD3E81AFE229}"/>
              </a:ext>
            </a:extLst>
          </p:cNvPr>
          <p:cNvSpPr/>
          <p:nvPr/>
        </p:nvSpPr>
        <p:spPr>
          <a:xfrm>
            <a:off x="1012479" y="1176448"/>
            <a:ext cx="10167042" cy="398352"/>
          </a:xfrm>
          <a:prstGeom prst="rect">
            <a:avLst/>
          </a:prstGeom>
          <a:solidFill>
            <a:srgbClr val="CAEE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Units 1.7-1.15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7A4D4-5285-0A23-4424-0E846602D024}"/>
              </a:ext>
            </a:extLst>
          </p:cNvPr>
          <p:cNvSpPr txBox="1"/>
          <p:nvPr/>
        </p:nvSpPr>
        <p:spPr>
          <a:xfrm>
            <a:off x="294407" y="5980744"/>
            <a:ext cx="1461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AP CS A</a:t>
            </a:r>
          </a:p>
          <a:p>
            <a:r>
              <a:rPr lang="en-US" sz="1400" dirty="0"/>
              <a:t>Ms. Baniqued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4E1766-333E-2F5D-DA8B-C45ECC58FC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027"/>
              </p:ext>
            </p:extLst>
          </p:nvPr>
        </p:nvGraphicFramePr>
        <p:xfrm>
          <a:off x="2032000" y="1978236"/>
          <a:ext cx="8128000" cy="29667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1205122639"/>
                    </a:ext>
                  </a:extLst>
                </a:gridCol>
                <a:gridCol w="7454900">
                  <a:extLst>
                    <a:ext uri="{9D8B030D-6E8A-4147-A177-3AD203B41FA5}">
                      <a16:colId xmlns:a16="http://schemas.microsoft.com/office/drawing/2014/main" val="2076776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9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Signatures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73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Calling Class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64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96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Objects: Instance of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5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Creation and Storage (Instantiation)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44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Calling Instance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12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4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917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99996-04FB-412F-328B-207798927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405B-BCB6-E005-0123-C993C23B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11" y="590479"/>
            <a:ext cx="9808067" cy="7856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What is a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C86D-768A-39BF-03F3-D618F20B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713" y="1566251"/>
            <a:ext cx="4902288" cy="4701270"/>
          </a:xfrm>
        </p:spPr>
        <p:txBody>
          <a:bodyPr anchor="t"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highlight>
                  <a:srgbClr val="00FF00"/>
                </a:highlight>
              </a:rPr>
              <a:t>method</a:t>
            </a:r>
            <a:r>
              <a:rPr lang="en-US" sz="2000" dirty="0"/>
              <a:t> is a set of instructions that can be used upon request.</a:t>
            </a:r>
          </a:p>
          <a:p>
            <a:r>
              <a:rPr lang="en-US" sz="2000" dirty="0"/>
              <a:t>The main method is generally a starting point of all Java application programs. When you run your program, the main method is called by default.</a:t>
            </a:r>
          </a:p>
          <a:p>
            <a:r>
              <a:rPr lang="en-US" sz="2000" dirty="0"/>
              <a:t>Some methods have </a:t>
            </a:r>
            <a:r>
              <a:rPr lang="en-US" sz="2000" b="1" dirty="0">
                <a:highlight>
                  <a:srgbClr val="00FF00"/>
                </a:highlight>
              </a:rPr>
              <a:t>parameters</a:t>
            </a:r>
            <a:r>
              <a:rPr lang="en-US" sz="2000" dirty="0"/>
              <a:t>, or </a:t>
            </a:r>
            <a:r>
              <a:rPr lang="en-US" sz="2000" b="1" dirty="0">
                <a:highlight>
                  <a:srgbClr val="00FF00"/>
                </a:highlight>
              </a:rPr>
              <a:t>arguments</a:t>
            </a:r>
            <a:r>
              <a:rPr lang="en-US" sz="2000" b="1" dirty="0"/>
              <a:t>, </a:t>
            </a:r>
            <a:r>
              <a:rPr lang="en-US" sz="2000" dirty="0"/>
              <a:t>special variables that receive information that we </a:t>
            </a:r>
            <a:r>
              <a:rPr lang="en-US" sz="2000" i="1" dirty="0"/>
              <a:t>pass, </a:t>
            </a:r>
            <a:r>
              <a:rPr lang="en-US" sz="2000" dirty="0"/>
              <a:t>or send to a method. Parameters give programmers choices when using methods.</a:t>
            </a:r>
          </a:p>
          <a:p>
            <a:r>
              <a:rPr lang="en-US" sz="2000" dirty="0"/>
              <a:t>When you use a method, we refer to it as </a:t>
            </a:r>
            <a:r>
              <a:rPr lang="en-US" sz="2000" b="1" dirty="0"/>
              <a:t>calling </a:t>
            </a:r>
            <a:r>
              <a:rPr lang="en-US" sz="2000" dirty="0"/>
              <a:t>or</a:t>
            </a:r>
            <a:r>
              <a:rPr lang="en-US" sz="2000" b="1" dirty="0"/>
              <a:t> invoking</a:t>
            </a:r>
            <a:r>
              <a:rPr lang="en-US" sz="2000" dirty="0"/>
              <a:t> a method.</a:t>
            </a:r>
          </a:p>
        </p:txBody>
      </p:sp>
      <p:pic>
        <p:nvPicPr>
          <p:cNvPr id="5" name="Picture 4" descr="A silhouette of a football player&#10;&#10;Description automatically generated">
            <a:extLst>
              <a:ext uri="{FF2B5EF4-FFF2-40B4-BE49-F238E27FC236}">
                <a16:creationId xmlns:a16="http://schemas.microsoft.com/office/drawing/2014/main" id="{D9EE6C9B-EC56-F3F0-B864-B3FA2D934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642" y="2624270"/>
            <a:ext cx="3857358" cy="3857358"/>
          </a:xfrm>
          <a:prstGeom prst="rect">
            <a:avLst/>
          </a:prstGeom>
        </p:spPr>
      </p:pic>
      <p:pic>
        <p:nvPicPr>
          <p:cNvPr id="1026" name="Picture 2" descr="2,200+ Catching Football Stock Illustrations, Royalty-Free ...">
            <a:extLst>
              <a:ext uri="{FF2B5EF4-FFF2-40B4-BE49-F238E27FC236}">
                <a16:creationId xmlns:a16="http://schemas.microsoft.com/office/drawing/2014/main" id="{9AD8A7A8-23D4-5C0E-FA8B-AF58DA08E8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t="8624" r="28765"/>
          <a:stretch/>
        </p:blipFill>
        <p:spPr bwMode="auto">
          <a:xfrm>
            <a:off x="6326155" y="2255853"/>
            <a:ext cx="1558212" cy="39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F04E8-C328-37D4-C140-04B184074991}"/>
              </a:ext>
            </a:extLst>
          </p:cNvPr>
          <p:cNvSpPr txBox="1"/>
          <p:nvPr/>
        </p:nvSpPr>
        <p:spPr>
          <a:xfrm>
            <a:off x="10049347" y="3059668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Method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6FFF9-460A-9321-47A9-F344907ADAFC}"/>
              </a:ext>
            </a:extLst>
          </p:cNvPr>
          <p:cNvSpPr txBox="1"/>
          <p:nvPr/>
        </p:nvSpPr>
        <p:spPr>
          <a:xfrm>
            <a:off x="8132630" y="2439604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Argument(s)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20799-BA32-FAD3-47D6-7A5C2CACBD28}"/>
              </a:ext>
            </a:extLst>
          </p:cNvPr>
          <p:cNvSpPr txBox="1"/>
          <p:nvPr/>
        </p:nvSpPr>
        <p:spPr>
          <a:xfrm>
            <a:off x="6326155" y="1886521"/>
            <a:ext cx="10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336069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C0E5-E00E-8298-1AEF-0CFCCE75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11" y="590479"/>
            <a:ext cx="9808067" cy="7856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Method example:</a:t>
            </a:r>
          </a:p>
        </p:txBody>
      </p:sp>
      <p:pic>
        <p:nvPicPr>
          <p:cNvPr id="5" name="Picture 4" descr="A silhouette of a football player&#10;&#10;Description automatically generated">
            <a:extLst>
              <a:ext uri="{FF2B5EF4-FFF2-40B4-BE49-F238E27FC236}">
                <a16:creationId xmlns:a16="http://schemas.microsoft.com/office/drawing/2014/main" id="{C01FEA24-02B5-90E1-91D9-08A88E8D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6319"/>
            <a:ext cx="3857358" cy="3857358"/>
          </a:xfrm>
          <a:prstGeom prst="rect">
            <a:avLst/>
          </a:prstGeom>
        </p:spPr>
      </p:pic>
      <p:pic>
        <p:nvPicPr>
          <p:cNvPr id="1026" name="Picture 2" descr="2,200+ Catching Football Stock Illustrations, Royalty-Free ...">
            <a:extLst>
              <a:ext uri="{FF2B5EF4-FFF2-40B4-BE49-F238E27FC236}">
                <a16:creationId xmlns:a16="http://schemas.microsoft.com/office/drawing/2014/main" id="{3FF298D0-1B92-6D2F-5F30-2CA720BB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t="8624" r="28765"/>
          <a:stretch/>
        </p:blipFill>
        <p:spPr bwMode="auto">
          <a:xfrm>
            <a:off x="3047167" y="2253176"/>
            <a:ext cx="1558212" cy="39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72BA5-E4F4-BCA5-0952-CBE954D4641C}"/>
              </a:ext>
            </a:extLst>
          </p:cNvPr>
          <p:cNvSpPr txBox="1"/>
          <p:nvPr/>
        </p:nvSpPr>
        <p:spPr>
          <a:xfrm>
            <a:off x="7729223" y="2911717"/>
            <a:ext cx="207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throw(“ball”);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8139B-545B-D110-3D29-507AC98B41E4}"/>
              </a:ext>
            </a:extLst>
          </p:cNvPr>
          <p:cNvSpPr txBox="1"/>
          <p:nvPr/>
        </p:nvSpPr>
        <p:spPr>
          <a:xfrm>
            <a:off x="5893988" y="2291653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“ball”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48EF6-26C7-EC99-434C-C578247CAF19}"/>
              </a:ext>
            </a:extLst>
          </p:cNvPr>
          <p:cNvSpPr txBox="1"/>
          <p:nvPr/>
        </p:nvSpPr>
        <p:spPr>
          <a:xfrm>
            <a:off x="1524076" y="1552989"/>
            <a:ext cx="4912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public static void throw(String item) {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ea typeface="Segoe UI Black" panose="020B0A02040204020203" pitchFamily="34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(“He threw a ” + item);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4199-B676-E4AB-52ED-FF613CB02CFA}"/>
              </a:ext>
            </a:extLst>
          </p:cNvPr>
          <p:cNvSpPr txBox="1"/>
          <p:nvPr/>
        </p:nvSpPr>
        <p:spPr>
          <a:xfrm>
            <a:off x="2191014" y="6017984"/>
            <a:ext cx="370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Console Output: He threw a ball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C07A3B-54D8-E055-838A-6B56BD5F1075}"/>
                  </a:ext>
                </a:extLst>
              </p14:cNvPr>
              <p14:cNvContentPartPr/>
              <p14:nvPr/>
            </p14:nvContentPartPr>
            <p14:xfrm>
              <a:off x="919440" y="1344960"/>
              <a:ext cx="11130480" cy="528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C07A3B-54D8-E055-838A-6B56BD5F10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080" y="1335600"/>
                <a:ext cx="11149200" cy="529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901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C0E5-E00E-8298-1AEF-0CFCCE75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711" y="590479"/>
            <a:ext cx="9808067" cy="785649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What if we change the argument?</a:t>
            </a:r>
          </a:p>
        </p:txBody>
      </p:sp>
      <p:pic>
        <p:nvPicPr>
          <p:cNvPr id="5" name="Picture 4" descr="A silhouette of a football player&#10;&#10;Description automatically generated">
            <a:extLst>
              <a:ext uri="{FF2B5EF4-FFF2-40B4-BE49-F238E27FC236}">
                <a16:creationId xmlns:a16="http://schemas.microsoft.com/office/drawing/2014/main" id="{C01FEA24-02B5-90E1-91D9-08A88E8DF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76319"/>
            <a:ext cx="3857358" cy="3857358"/>
          </a:xfrm>
          <a:prstGeom prst="rect">
            <a:avLst/>
          </a:prstGeom>
        </p:spPr>
      </p:pic>
      <p:pic>
        <p:nvPicPr>
          <p:cNvPr id="1026" name="Picture 2" descr="2,200+ Catching Football Stock Illustrations, Royalty-Free ...">
            <a:extLst>
              <a:ext uri="{FF2B5EF4-FFF2-40B4-BE49-F238E27FC236}">
                <a16:creationId xmlns:a16="http://schemas.microsoft.com/office/drawing/2014/main" id="{3FF298D0-1B92-6D2F-5F30-2CA720BB0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1" t="18362" r="28765"/>
          <a:stretch/>
        </p:blipFill>
        <p:spPr bwMode="auto">
          <a:xfrm>
            <a:off x="3047167" y="2670772"/>
            <a:ext cx="1558212" cy="350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72BA5-E4F4-BCA5-0952-CBE954D4641C}"/>
              </a:ext>
            </a:extLst>
          </p:cNvPr>
          <p:cNvSpPr txBox="1"/>
          <p:nvPr/>
        </p:nvSpPr>
        <p:spPr>
          <a:xfrm>
            <a:off x="7729224" y="2911717"/>
            <a:ext cx="19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throw(“bell”)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48EF6-26C7-EC99-434C-C578247CAF19}"/>
              </a:ext>
            </a:extLst>
          </p:cNvPr>
          <p:cNvSpPr txBox="1"/>
          <p:nvPr/>
        </p:nvSpPr>
        <p:spPr>
          <a:xfrm>
            <a:off x="1524076" y="1552989"/>
            <a:ext cx="4912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public static void throw(String item) {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  <a:ea typeface="Segoe UI Black" panose="020B0A02040204020203" pitchFamily="34" charset="0"/>
              </a:rPr>
              <a:t>System.out.println</a:t>
            </a:r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(“He threw a ” + item);</a:t>
            </a:r>
          </a:p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14199-B676-E4AB-52ED-FF613CB02CFA}"/>
              </a:ext>
            </a:extLst>
          </p:cNvPr>
          <p:cNvSpPr txBox="1"/>
          <p:nvPr/>
        </p:nvSpPr>
        <p:spPr>
          <a:xfrm>
            <a:off x="2191014" y="6017984"/>
            <a:ext cx="370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Segoe UI Black" panose="020B0A02040204020203" pitchFamily="34" charset="0"/>
              </a:rPr>
              <a:t>Console Output: He threw a bell</a:t>
            </a:r>
          </a:p>
        </p:txBody>
      </p:sp>
      <p:pic>
        <p:nvPicPr>
          <p:cNvPr id="4" name="Picture 3" descr="A black and white image of a bell&#10;&#10;Description automatically generated">
            <a:extLst>
              <a:ext uri="{FF2B5EF4-FFF2-40B4-BE49-F238E27FC236}">
                <a16:creationId xmlns:a16="http://schemas.microsoft.com/office/drawing/2014/main" id="{16C4C6B5-3A20-6CAE-553D-12E4AFDD2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2" t="15247" r="-1142" b="13545"/>
          <a:stretch/>
        </p:blipFill>
        <p:spPr>
          <a:xfrm rot="19786567">
            <a:off x="6355630" y="2536685"/>
            <a:ext cx="534880" cy="609403"/>
          </a:xfrm>
          <a:prstGeom prst="rect">
            <a:avLst/>
          </a:prstGeom>
        </p:spPr>
      </p:pic>
      <p:pic>
        <p:nvPicPr>
          <p:cNvPr id="11" name="Picture 10" descr="A black and white image of a bell&#10;&#10;Description automatically generated">
            <a:extLst>
              <a:ext uri="{FF2B5EF4-FFF2-40B4-BE49-F238E27FC236}">
                <a16:creationId xmlns:a16="http://schemas.microsoft.com/office/drawing/2014/main" id="{E7168532-30C5-1820-8202-0D9FCF76E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2" t="15247" r="-1142" b="22617"/>
          <a:stretch/>
        </p:blipFill>
        <p:spPr>
          <a:xfrm>
            <a:off x="3396617" y="2139008"/>
            <a:ext cx="534880" cy="53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18842-7173-FC83-3818-1E227B292A36}"/>
              </a:ext>
            </a:extLst>
          </p:cNvPr>
          <p:cNvSpPr txBox="1"/>
          <p:nvPr/>
        </p:nvSpPr>
        <p:spPr>
          <a:xfrm>
            <a:off x="5762991" y="2166481"/>
            <a:ext cx="1720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“bell”</a:t>
            </a:r>
          </a:p>
        </p:txBody>
      </p:sp>
    </p:spTree>
    <p:extLst>
      <p:ext uri="{BB962C8B-B14F-4D97-AF65-F5344CB8AC3E}">
        <p14:creationId xmlns:p14="http://schemas.microsoft.com/office/powerpoint/2010/main" val="4144447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4AE4-7ED8-6713-738E-13E740A8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107-0661-E158-C82E-F923A20A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657225"/>
            <a:ext cx="9808067" cy="73342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Procedural vs. Functional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5BE5-51BE-B5B7-90F1-73B5A7F0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1457326"/>
            <a:ext cx="9804575" cy="5078942"/>
          </a:xfrm>
        </p:spPr>
        <p:txBody>
          <a:bodyPr anchor="t">
            <a:normAutofit/>
          </a:bodyPr>
          <a:lstStyle/>
          <a:p>
            <a:r>
              <a:rPr lang="en-US" sz="2000" dirty="0"/>
              <a:t>A procedural method does not </a:t>
            </a:r>
            <a:r>
              <a:rPr lang="en-US" sz="2000" i="1" dirty="0"/>
              <a:t>return</a:t>
            </a:r>
            <a:r>
              <a:rPr lang="en-US" sz="2000" dirty="0"/>
              <a:t> a value. A functional method does. You can think of a procedural method as a command, and a functional method as an answer to a question.</a:t>
            </a:r>
          </a:p>
          <a:p>
            <a:r>
              <a:rPr lang="en-US" sz="2000" dirty="0"/>
              <a:t>To “return a value” means to give back a result. If I “tell” a procedural method to do something, it will do it. If I “ask” a functional method to do something, it will give me the finished product.</a:t>
            </a:r>
          </a:p>
          <a:p>
            <a:r>
              <a:rPr lang="en-US" sz="2000" dirty="0"/>
              <a:t>Procedural methods have a </a:t>
            </a:r>
            <a:r>
              <a:rPr lang="en-US" sz="2000" b="1" dirty="0"/>
              <a:t>return type</a:t>
            </a:r>
            <a:r>
              <a:rPr lang="en-US" sz="2000" dirty="0"/>
              <a:t> of void. Procedural methods will not return a value, but these methods can:</a:t>
            </a:r>
          </a:p>
          <a:p>
            <a:pPr lvl="1"/>
            <a:r>
              <a:rPr lang="en-US" sz="1400" dirty="0"/>
              <a:t>Print output to the console</a:t>
            </a:r>
          </a:p>
          <a:p>
            <a:pPr lvl="1"/>
            <a:r>
              <a:rPr lang="en-US" sz="1400" dirty="0"/>
              <a:t>Modify a ‘global’ value, a variable that exists outside of the method</a:t>
            </a:r>
          </a:p>
          <a:p>
            <a:pPr lvl="1"/>
            <a:r>
              <a:rPr lang="en-US" sz="1400" dirty="0"/>
              <a:t>Call another method</a:t>
            </a:r>
          </a:p>
          <a:p>
            <a:r>
              <a:rPr lang="en-US" sz="2000" dirty="0"/>
              <a:t>Functional Methods can have a return type such as int, double, String, etc. You can assign a functional method call to a variable.</a:t>
            </a:r>
          </a:p>
          <a:p>
            <a:pPr lvl="1"/>
            <a:r>
              <a:rPr lang="en-US" sz="1600" dirty="0"/>
              <a:t>Example: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name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//generates a random name of length 10</a:t>
            </a:r>
          </a:p>
        </p:txBody>
      </p:sp>
    </p:spTree>
    <p:extLst>
      <p:ext uri="{BB962C8B-B14F-4D97-AF65-F5344CB8AC3E}">
        <p14:creationId xmlns:p14="http://schemas.microsoft.com/office/powerpoint/2010/main" val="2779948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433" y="1231184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Method Signature “Template”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7F93-6157-E019-EB52-41AD09CB4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2305050"/>
            <a:ext cx="9804575" cy="382403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modifier static return-type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of parameters) { … }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modifier</a:t>
            </a:r>
            <a:r>
              <a:rPr lang="en-US" sz="1900" dirty="0">
                <a:cs typeface="Courier New" panose="02070309020205020404" pitchFamily="49" charset="0"/>
              </a:rPr>
              <a:t> - public or private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900" dirty="0">
                <a:cs typeface="Courier New" panose="02070309020205020404" pitchFamily="49" charset="0"/>
              </a:rPr>
              <a:t> - means the method is not associated with an object…we’ll get back to this later)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return-type</a:t>
            </a:r>
            <a:r>
              <a:rPr lang="en-US" sz="1900" dirty="0">
                <a:cs typeface="Courier New" panose="02070309020205020404" pitchFamily="49" charset="0"/>
              </a:rPr>
              <a:t> – can be void, a primitive data type,  or an Object type such as String)</a:t>
            </a:r>
          </a:p>
          <a:p>
            <a:pPr marL="0" indent="0">
              <a:buNone/>
            </a:pP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en-US" sz="1900" dirty="0">
                <a:cs typeface="Courier New" panose="02070309020205020404" pitchFamily="49" charset="0"/>
              </a:rPr>
              <a:t> - follows the same guidelines as variable names)</a:t>
            </a:r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900" dirty="0"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900" dirty="0">
                <a:cs typeface="Courier New" panose="02070309020205020404" pitchFamily="49" charset="0"/>
              </a:rPr>
              <a:t>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sz="1900" dirty="0">
                <a:cs typeface="Courier New" panose="02070309020205020404" pitchFamily="49" charset="0"/>
              </a:rPr>
              <a:t> – a list of all the data you will be sending into the method (can be empty)</a:t>
            </a:r>
          </a:p>
        </p:txBody>
      </p:sp>
    </p:spTree>
    <p:extLst>
      <p:ext uri="{BB962C8B-B14F-4D97-AF65-F5344CB8AC3E}">
        <p14:creationId xmlns:p14="http://schemas.microsoft.com/office/powerpoint/2010/main" val="9847821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4" y="539796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Java Built-In Methods (String Methods)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238566-91FF-9C8A-BAD3-05A825782685}"/>
              </a:ext>
            </a:extLst>
          </p:cNvPr>
          <p:cNvGraphicFramePr>
            <a:graphicFrameLocks noGrp="1"/>
          </p:cNvGraphicFramePr>
          <p:nvPr/>
        </p:nvGraphicFramePr>
        <p:xfrm>
          <a:off x="1191964" y="1733550"/>
          <a:ext cx="10398126" cy="41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739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6911387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289606">
                <a:tc>
                  <a:txBody>
                    <a:bodyPr/>
                    <a:lstStyle/>
                    <a:p>
                      <a:r>
                        <a:rPr lang="en-US" sz="1400" dirty="0"/>
                        <a:t>Method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number of characters in a String object.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equals(String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true if </a:t>
                      </a:r>
                      <a:r>
                        <a:rPr lang="en-US" sz="1400" i="1" dirty="0"/>
                        <a:t>this</a:t>
                      </a:r>
                      <a:r>
                        <a:rPr lang="en-US" sz="1400" dirty="0"/>
                        <a:t> String is equal to the String referenced by the parameter other,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substring(int from)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substring beginning at index from and ending at index to - 1.0 &lt;= from &lt;= to &lt;= length()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substring(int from, int to)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substring beginning at from and ending at length() – 1. Equivalent to substring(from, length()). 0 &lt;= from &lt;= length()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575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indexOf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index of the first occurrence of str or -1 if str is not found. The first character of a String is at index 0. The last character of a String is at length() - 1.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97392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compareTo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Returns:</a:t>
                      </a:r>
                    </a:p>
                    <a:p>
                      <a:r>
                        <a:rPr lang="en-US" sz="1400" dirty="0"/>
                        <a:t>- a negative int if this String is less than other’s String</a:t>
                      </a:r>
                    </a:p>
                    <a:p>
                      <a:r>
                        <a:rPr lang="en-US" sz="1400" dirty="0"/>
                        <a:t>- 0 if this String is equal to other’s String</a:t>
                      </a:r>
                    </a:p>
                    <a:p>
                      <a:r>
                        <a:rPr lang="en-US" sz="1400" dirty="0"/>
                        <a:t>- a positive int if this String is greater than other’s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91989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32D5A-74A7-DF28-907D-9F2D40B3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6" y="1221740"/>
            <a:ext cx="9804575" cy="51181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/>
              <a:t>For Java Built-In Methods, we </a:t>
            </a:r>
            <a:r>
              <a:rPr lang="en-US" sz="1700" b="1" dirty="0"/>
              <a:t>do not</a:t>
            </a:r>
            <a:r>
              <a:rPr lang="en-US" sz="1700" dirty="0"/>
              <a:t> have to write the code for these methods, nor do we need to access/import another library or class.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55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4" y="539796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String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4000" dirty="0"/>
              <a:t> examples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238566-91FF-9C8A-BAD3-05A825782685}"/>
              </a:ext>
            </a:extLst>
          </p:cNvPr>
          <p:cNvGraphicFramePr>
            <a:graphicFrameLocks noGrp="1"/>
          </p:cNvGraphicFramePr>
          <p:nvPr/>
        </p:nvGraphicFramePr>
        <p:xfrm>
          <a:off x="1237229" y="1733550"/>
          <a:ext cx="4585733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278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2011455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289606"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"same";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"same";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"same";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"same";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str2.compareTo(str1);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"zebra";</a:t>
                      </a:r>
                    </a:p>
                    <a:p>
                      <a:endParaRPr lang="it-IT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negative (a &lt;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"zebra";</a:t>
                      </a:r>
                    </a:p>
                    <a:p>
                      <a:endParaRPr lang="it-IT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it-IT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str2.compareTo(str1);</a:t>
                      </a:r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positive (z &gt;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5758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32D5A-74A7-DF28-907D-9F2D40B3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6" y="1221740"/>
            <a:ext cx="9804575" cy="51181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str1, str2;</a:t>
            </a:r>
            <a:b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result; //positive, negative, or zero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EFE3A5-10F3-13DF-067E-9FAB4624328B}"/>
              </a:ext>
            </a:extLst>
          </p:cNvPr>
          <p:cNvGraphicFramePr>
            <a:graphicFrameLocks noGrp="1"/>
          </p:cNvGraphicFramePr>
          <p:nvPr/>
        </p:nvGraphicFramePr>
        <p:xfrm>
          <a:off x="6459569" y="1733550"/>
          <a:ext cx="4477015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5787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1901228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289606"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"apply";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negative (e &lt;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str1 = "apple";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"Apple";</a:t>
                      </a:r>
                    </a:p>
                    <a:p>
                      <a:endParaRPr lang="en-US" sz="13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positive (a &gt; 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582936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str1 = "apple tree";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str2 = "apple";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</a:p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str1.compareTo(str2);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1017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25280-481E-A39E-D0AE-D8FC8E5D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02AE-4AEB-4517-5B62-4BF9CFF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64" y="539796"/>
            <a:ext cx="9808067" cy="681944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Using the Math Class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238566-91FF-9C8A-BAD3-05A825782685}"/>
              </a:ext>
            </a:extLst>
          </p:cNvPr>
          <p:cNvGraphicFramePr>
            <a:graphicFrameLocks noGrp="1"/>
          </p:cNvGraphicFramePr>
          <p:nvPr/>
        </p:nvGraphicFramePr>
        <p:xfrm>
          <a:off x="1191964" y="2270790"/>
          <a:ext cx="10398126" cy="4047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066">
                  <a:extLst>
                    <a:ext uri="{9D8B030D-6E8A-4147-A177-3AD203B41FA5}">
                      <a16:colId xmlns:a16="http://schemas.microsoft.com/office/drawing/2014/main" val="3005846460"/>
                    </a:ext>
                  </a:extLst>
                </a:gridCol>
                <a:gridCol w="4981060">
                  <a:extLst>
                    <a:ext uri="{9D8B030D-6E8A-4147-A177-3AD203B41FA5}">
                      <a16:colId xmlns:a16="http://schemas.microsoft.com/office/drawing/2014/main" val="3703878029"/>
                    </a:ext>
                  </a:extLst>
                </a:gridCol>
              </a:tblGrid>
              <a:tr h="436241">
                <a:tc>
                  <a:txBody>
                    <a:bodyPr/>
                    <a:lstStyle/>
                    <a:p>
                      <a:r>
                        <a:rPr lang="en-US" sz="1400" dirty="0"/>
                        <a:t>Method 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0918"/>
                  </a:ext>
                </a:extLst>
              </a:tr>
              <a:tr h="6447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 int abs(int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absolute value of x as an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22349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double abs(double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absolute value of x as a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56037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double pow(double base, double exponent)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</a:t>
                      </a:r>
                      <a:r>
                        <a:rPr lang="en-US" sz="1400" dirty="0" err="1"/>
                        <a:t>base^exponent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17100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double sqrt(double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5758"/>
                  </a:ext>
                </a:extLst>
              </a:tr>
              <a:tr h="741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static int 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Returns a double in the range [0.0, 1.0)</a:t>
                      </a:r>
                    </a:p>
                    <a:p>
                      <a:r>
                        <a:rPr lang="en-US" sz="1400" i="1" dirty="0"/>
                        <a:t>From 0.0 up to but not including 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9739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F32D5A-74A7-DF28-907D-9F2D40B39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6" y="1221739"/>
            <a:ext cx="9804575" cy="923931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dirty="0">
                <a:cs typeface="Courier New" panose="02070309020205020404" pitchFamily="49" charset="0"/>
              </a:rPr>
              <a:t>The Java Math class is a built-in class in the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java.lang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dirty="0">
                <a:cs typeface="Courier New" panose="02070309020205020404" pitchFamily="49" charset="0"/>
              </a:rPr>
              <a:t>package that provides a collection of mathematical functions and constants.</a:t>
            </a:r>
          </a:p>
          <a:p>
            <a:pPr marL="0" indent="0">
              <a:buNone/>
            </a:pPr>
            <a:r>
              <a:rPr lang="en-US" sz="1700" dirty="0">
                <a:cs typeface="Courier New" panose="02070309020205020404" pitchFamily="49" charset="0"/>
              </a:rPr>
              <a:t>* All of the Math class methods and constants are static, which means you can directly access them using the class name without creating an object. (Unlike the String methods).</a:t>
            </a:r>
          </a:p>
        </p:txBody>
      </p:sp>
    </p:spTree>
    <p:extLst>
      <p:ext uri="{BB962C8B-B14F-4D97-AF65-F5344CB8AC3E}">
        <p14:creationId xmlns:p14="http://schemas.microsoft.com/office/powerpoint/2010/main" val="22502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9ED4AE4-7ED8-6713-738E-13E740A8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E107-0661-E158-C82E-F923A20A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657225"/>
            <a:ext cx="9808067" cy="733425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Autoboxing and Unboxing (Wrapper Classes)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5BE5-51BE-B5B7-90F1-73B5A7F0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1457326"/>
            <a:ext cx="9804575" cy="5078942"/>
          </a:xfrm>
        </p:spPr>
        <p:txBody>
          <a:bodyPr anchor="t">
            <a:norm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Primitive data types store only single values. Examples: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10, 22.5, true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Reference types store only references. Examples: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String, Scanner,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In Java, the wrapper classes, such as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cs typeface="Courier New" panose="02070309020205020404" pitchFamily="49" charset="0"/>
              </a:rPr>
              <a:t>, are used to convert primitive types into reference types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Java 5.0 added autoboxing; autoboxing is accomplished without having to call a constructor or method of a corresponding object wrapper class.</a:t>
            </a:r>
          </a:p>
          <a:p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Autoboxing</a:t>
            </a:r>
            <a:r>
              <a:rPr lang="en-US" sz="2000" dirty="0">
                <a:cs typeface="Courier New" panose="02070309020205020404" pitchFamily="49" charset="0"/>
              </a:rPr>
              <a:t> is the automatic conversion that the Java compiler makes between primitive types and their corresponding object wrapper classes.</a:t>
            </a:r>
          </a:p>
          <a:p>
            <a:r>
              <a:rPr lang="en-US" sz="2000" dirty="0">
                <a:highlight>
                  <a:srgbClr val="FFFF00"/>
                </a:highlight>
                <a:cs typeface="Courier New" panose="02070309020205020404" pitchFamily="49" charset="0"/>
              </a:rPr>
              <a:t>Unboxing</a:t>
            </a:r>
            <a:r>
              <a:rPr lang="en-US" sz="2000" dirty="0">
                <a:cs typeface="Courier New" panose="02070309020205020404" pitchFamily="49" charset="0"/>
              </a:rPr>
              <a:t> in the automatic conversion that the Java compiler makes from the wrapper class to the primitive type.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Every primitive data type in Java has a corresponding wrapper class. AP CS A only tests you on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dirty="0">
                <a:cs typeface="Courier New" panose="02070309020205020404" pitchFamily="49" charset="0"/>
              </a:rPr>
              <a:t> and 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Since Wrapper Classes are reference types, they are stored in the Java heap.</a:t>
            </a:r>
          </a:p>
        </p:txBody>
      </p:sp>
    </p:spTree>
    <p:extLst>
      <p:ext uri="{BB962C8B-B14F-4D97-AF65-F5344CB8AC3E}">
        <p14:creationId xmlns:p14="http://schemas.microsoft.com/office/powerpoint/2010/main" val="382688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7F9E-A04E-414D-06F6-620EE6A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4951-69E8-AE7D-A5A1-1A84A8A7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23539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Java, a </a:t>
            </a:r>
            <a:r>
              <a:rPr lang="en-US" b="1" dirty="0"/>
              <a:t>variable</a:t>
            </a:r>
            <a:r>
              <a:rPr lang="en-US" dirty="0"/>
              <a:t> is a named memory location that stores a value of a particular data type. Variables are used to store values that can be accessed and manipulated throughout a program. </a:t>
            </a:r>
          </a:p>
          <a:p>
            <a:pPr marL="0" indent="0">
              <a:buNone/>
            </a:pPr>
            <a:r>
              <a:rPr lang="en-US" dirty="0"/>
              <a:t>A variable can hold different values throughout the execution of a program. Each variable has a name (aka identifier) and is associated with a set data type that determines what kind of values it can store.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941560" y="3711921"/>
            <a:ext cx="4617268" cy="255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are some valid variable names?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5DF11-16B5-58B6-2D7B-058F437A3291}"/>
              </a:ext>
            </a:extLst>
          </p:cNvPr>
          <p:cNvSpPr/>
          <p:nvPr/>
        </p:nvSpPr>
        <p:spPr>
          <a:xfrm>
            <a:off x="6633172" y="3711920"/>
            <a:ext cx="4617268" cy="25530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What are some invalid variable names?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E06F05-C500-32A3-21FA-9EAFC9F0A3C4}"/>
                  </a:ext>
                </a:extLst>
              </p14:cNvPr>
              <p14:cNvContentPartPr/>
              <p14:nvPr/>
            </p14:nvContentPartPr>
            <p14:xfrm>
              <a:off x="105120" y="4074120"/>
              <a:ext cx="10296360" cy="2370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E06F05-C500-32A3-21FA-9EAFC9F0A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760" y="4064760"/>
                <a:ext cx="10315080" cy="238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875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79B0-26AD-5135-9209-F1F405B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1301E-2369-3029-E0F6-8DD1CD276F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Method</a:t>
            </a:r>
          </a:p>
          <a:p>
            <a:r>
              <a:rPr lang="en-US" dirty="0"/>
              <a:t>Procedural Method</a:t>
            </a:r>
          </a:p>
          <a:p>
            <a:r>
              <a:rPr lang="en-US" dirty="0"/>
              <a:t>Functional Method</a:t>
            </a:r>
          </a:p>
          <a:p>
            <a:r>
              <a:rPr lang="en-US" dirty="0"/>
              <a:t>Modifier</a:t>
            </a:r>
          </a:p>
          <a:p>
            <a:r>
              <a:rPr lang="en-US" dirty="0"/>
              <a:t>Return, Return Type</a:t>
            </a:r>
          </a:p>
          <a:p>
            <a:r>
              <a:rPr lang="en-US" dirty="0"/>
              <a:t>Parameter or Argument</a:t>
            </a:r>
          </a:p>
          <a:p>
            <a:r>
              <a:rPr lang="en-US" dirty="0"/>
              <a:t>Parameter List/Argument List</a:t>
            </a:r>
          </a:p>
          <a:p>
            <a:r>
              <a:rPr lang="en-US" dirty="0"/>
              <a:t>Built-in Methods</a:t>
            </a:r>
          </a:p>
          <a:p>
            <a:r>
              <a:rPr lang="en-US" dirty="0"/>
              <a:t>Math class methods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7B4D5-494D-11DB-61DA-E1D047937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3340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Java Expression</a:t>
            </a:r>
          </a:p>
          <a:p>
            <a:r>
              <a:rPr lang="en-US" dirty="0"/>
              <a:t>String Pool</a:t>
            </a:r>
          </a:p>
          <a:p>
            <a:r>
              <a:rPr lang="en-US" dirty="0"/>
              <a:t>Overloaded Method</a:t>
            </a:r>
          </a:p>
          <a:p>
            <a:r>
              <a:rPr lang="en-US" dirty="0"/>
              <a:t>String methods</a:t>
            </a:r>
            <a:r>
              <a:rPr lang="en-US" sz="1800" b="1" i="0" u="none" strike="noStrike" kern="120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length()</a:t>
            </a:r>
            <a:endParaRPr lang="en-US" sz="1800" b="0" i="0" u="none" strike="noStrike" kern="12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equals(String other)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substring(int from)</a:t>
            </a: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 substring(int from, int to)</a:t>
            </a: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str)</a:t>
            </a:r>
            <a:endParaRPr lang="en-US" sz="1800" dirty="0">
              <a:latin typeface="Arial" panose="020B0604020202020204" pitchFamily="34" charset="0"/>
            </a:endParaRPr>
          </a:p>
          <a:p>
            <a:pPr marL="457200" lvl="1" fontAlgn="t">
              <a:spcBef>
                <a:spcPts val="0"/>
              </a:spcBef>
            </a:pP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 other)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60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79B0-26AD-5135-9209-F1F405B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where have we heard the term ‘class’ or ‘object’?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8C493-B3E1-B558-B3F5-5E52FCCA3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C7E349-5AB6-49D6-8ACC-9DF204F4FD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3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79B0-26AD-5135-9209-F1F405B6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far, where have we heard the term ‘class’ or ‘object’?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8C493-B3E1-B558-B3F5-5E52FCCA3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Scanner class, Scanner object</a:t>
            </a:r>
          </a:p>
          <a:p>
            <a:r>
              <a:rPr lang="en-US" dirty="0"/>
              <a:t>String class, String object</a:t>
            </a:r>
          </a:p>
          <a:p>
            <a:r>
              <a:rPr lang="en-US" dirty="0"/>
              <a:t>Math class</a:t>
            </a:r>
          </a:p>
          <a:p>
            <a:r>
              <a:rPr lang="en-US" dirty="0"/>
              <a:t>Wrapper class</a:t>
            </a:r>
          </a:p>
          <a:p>
            <a:r>
              <a:rPr lang="en-US" dirty="0"/>
              <a:t>Class declaration</a:t>
            </a:r>
          </a:p>
          <a:p>
            <a:r>
              <a:rPr lang="en-US" dirty="0"/>
              <a:t>.class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C7E349-5AB6-49D6-8ACC-9DF204F4FD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Based on our previous use, what would you say is the difference between a class and an object?</a:t>
            </a:r>
          </a:p>
        </p:txBody>
      </p:sp>
    </p:spTree>
    <p:extLst>
      <p:ext uri="{BB962C8B-B14F-4D97-AF65-F5344CB8AC3E}">
        <p14:creationId xmlns:p14="http://schemas.microsoft.com/office/powerpoint/2010/main" val="2254955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Class?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981074" y="365125"/>
            <a:ext cx="6572044" cy="572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 </a:t>
            </a:r>
            <a:r>
              <a:rPr lang="en-US" sz="2500" b="1" dirty="0">
                <a:highlight>
                  <a:srgbClr val="FFFF00"/>
                </a:highlight>
              </a:rPr>
              <a:t>class</a:t>
            </a:r>
            <a:r>
              <a:rPr lang="en-US" sz="2500" dirty="0"/>
              <a:t> is a piece of the program’s source code that describes a particular type of objects. A class is a fundamental building block of Object-Oriented Programming (</a:t>
            </a:r>
            <a:r>
              <a:rPr lang="en-US" sz="2500" b="1" dirty="0"/>
              <a:t>OOP</a:t>
            </a:r>
            <a:r>
              <a:rPr lang="en-US" sz="2500" dirty="0"/>
              <a:t>) and provides a way to encapsulate the </a:t>
            </a:r>
            <a:r>
              <a:rPr lang="en-US" sz="2500" b="1" dirty="0"/>
              <a:t>state</a:t>
            </a:r>
            <a:r>
              <a:rPr lang="en-US" sz="2500" dirty="0"/>
              <a:t> and </a:t>
            </a:r>
            <a:r>
              <a:rPr lang="en-US" sz="2500" b="1" dirty="0"/>
              <a:t>behavior</a:t>
            </a:r>
            <a:r>
              <a:rPr lang="en-US" sz="2500" dirty="0"/>
              <a:t> of an object.</a:t>
            </a:r>
          </a:p>
          <a:p>
            <a:endParaRPr lang="en-US" sz="2500" dirty="0"/>
          </a:p>
          <a:p>
            <a:r>
              <a:rPr lang="en-US" sz="2500" dirty="0"/>
              <a:t>In Java, a class serves as a </a:t>
            </a:r>
            <a:r>
              <a:rPr lang="en-US" sz="2500" b="1" dirty="0"/>
              <a:t>blueprint</a:t>
            </a:r>
            <a:r>
              <a:rPr lang="en-US" sz="2500" dirty="0"/>
              <a:t> or </a:t>
            </a:r>
            <a:r>
              <a:rPr lang="en-US" sz="2500" b="1" dirty="0"/>
              <a:t>template</a:t>
            </a:r>
            <a:r>
              <a:rPr lang="en-US" sz="2500" dirty="0"/>
              <a:t> for creating objects, which are instances of that class. </a:t>
            </a:r>
          </a:p>
          <a:p>
            <a:endParaRPr lang="en-US" sz="2500" dirty="0"/>
          </a:p>
          <a:p>
            <a:r>
              <a:rPr lang="en-US" sz="2500" dirty="0"/>
              <a:t>For example, a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500" dirty="0"/>
              <a:t> class contains the code that defines a Car’s data fields and methods (state and behavior). Several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500" dirty="0"/>
              <a:t> objects can represent different types of cars (cars with difference appearances or features/functions).</a:t>
            </a:r>
          </a:p>
        </p:txBody>
      </p:sp>
    </p:spTree>
    <p:extLst>
      <p:ext uri="{BB962C8B-B14F-4D97-AF65-F5344CB8AC3E}">
        <p14:creationId xmlns:p14="http://schemas.microsoft.com/office/powerpoint/2010/main" val="552958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vs. Object</a:t>
            </a:r>
          </a:p>
        </p:txBody>
      </p:sp>
      <p:pic>
        <p:nvPicPr>
          <p:cNvPr id="12" name="Picture 11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50C7D422-B566-2DF8-77C1-4C25CB57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42" y="718821"/>
            <a:ext cx="7349570" cy="549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06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4750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class supposed to do?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680284" y="365125"/>
            <a:ext cx="6872834" cy="6011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 class name must match the name of the file (case sensitive). For example, a class Flower must be stored in a file named Flower.java.</a:t>
            </a:r>
          </a:p>
          <a:p>
            <a:endParaRPr lang="en-US" sz="2500" dirty="0"/>
          </a:p>
          <a:p>
            <a:r>
              <a:rPr lang="en-US" sz="2500" dirty="0"/>
              <a:t>In Java, a class describes 3 aspects that every instance (object) of this class has: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The data elements of an object of this class </a:t>
            </a:r>
            <a:r>
              <a:rPr lang="en-US" sz="2000" dirty="0"/>
              <a:t>(These are called instance variables, fields, or attributes)</a:t>
            </a:r>
          </a:p>
          <a:p>
            <a:pPr marL="914400" lvl="1" indent="-457200">
              <a:buFont typeface="+mj-lt"/>
              <a:buAutoNum type="arabicPeriod"/>
            </a:pPr>
            <a:endParaRPr lang="en-US" sz="100" dirty="0"/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The ways in which an object of this class can be created </a:t>
            </a:r>
            <a:r>
              <a:rPr lang="en-US" sz="2000" dirty="0"/>
              <a:t>(Procedures for creating an object are called constructors)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What this type of object can do </a:t>
            </a:r>
            <a:r>
              <a:rPr lang="en-US" sz="2000" dirty="0"/>
              <a:t>(Methods)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/>
              <a:t>Not every class has fields, constructors, and methods explicitly defined: some of these features might be implicit or absent.</a:t>
            </a:r>
          </a:p>
          <a:p>
            <a:endParaRPr lang="en-US" sz="2000" dirty="0"/>
          </a:p>
          <a:p>
            <a:r>
              <a:rPr lang="en-US" sz="2000" dirty="0">
                <a:highlight>
                  <a:srgbClr val="FFFF00"/>
                </a:highlight>
              </a:rPr>
              <a:t>VIEW CODE: Car.java and CarTest.java</a:t>
            </a:r>
          </a:p>
        </p:txBody>
      </p:sp>
    </p:spTree>
    <p:extLst>
      <p:ext uri="{BB962C8B-B14F-4D97-AF65-F5344CB8AC3E}">
        <p14:creationId xmlns:p14="http://schemas.microsoft.com/office/powerpoint/2010/main" val="7305131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2A4E-5419-4409-DDD1-AB8E2A01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5153706-3EC4-941E-0739-FF184E87A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use classes in Java?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034A9-87DE-A39D-D21C-B1B07CB9F9D5}"/>
              </a:ext>
            </a:extLst>
          </p:cNvPr>
          <p:cNvSpPr txBox="1">
            <a:spLocks/>
          </p:cNvSpPr>
          <p:nvPr/>
        </p:nvSpPr>
        <p:spPr>
          <a:xfrm>
            <a:off x="4677103" y="567573"/>
            <a:ext cx="6876015" cy="5722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Encapsulation: </a:t>
            </a:r>
            <a:r>
              <a:rPr lang="en-US" sz="2500" dirty="0"/>
              <a:t>A class allows you to group related data (fields/attributes) and behavior (methods) together, which  makes it easier to organize and maintain your code. Encapsulation promotes information hiding, meaning the internal </a:t>
            </a:r>
            <a:r>
              <a:rPr lang="en-US" sz="2500" b="1" dirty="0"/>
              <a:t>state</a:t>
            </a:r>
            <a:r>
              <a:rPr lang="en-US" sz="2500" dirty="0"/>
              <a:t> (attributes) of an object is protected from outside manipulation, and access is only granted through public methods. </a:t>
            </a:r>
            <a:r>
              <a:rPr lang="en-US" sz="2500" i="1" dirty="0"/>
              <a:t>Only you, the programmer of Car.java, can define what a Car is or not.</a:t>
            </a:r>
          </a:p>
          <a:p>
            <a:endParaRPr lang="en-US" sz="2500" b="1" dirty="0"/>
          </a:p>
          <a:p>
            <a:r>
              <a:rPr lang="en-US" sz="2500" b="1" dirty="0"/>
              <a:t>Abstraction:</a:t>
            </a:r>
            <a:r>
              <a:rPr lang="en-US" sz="2500" dirty="0"/>
              <a:t>  By encapsulating the data and behaviors of an object, a class allows you to abstract away the complexity of the object by providing a simple interact to interact with. When you write code with classes, you can create objects that represent higher-level concepts in code, hiding the low-level implementation details.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185411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4750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Fields (Instance Variables or Attributes)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004441" y="935421"/>
            <a:ext cx="7548677" cy="5441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Instance variables </a:t>
            </a:r>
            <a:r>
              <a:rPr lang="en-US" sz="2500" dirty="0"/>
              <a:t>are also called data fields, or </a:t>
            </a:r>
            <a:r>
              <a:rPr lang="en-US" sz="2500" b="1" dirty="0"/>
              <a:t>fields</a:t>
            </a:r>
            <a:r>
              <a:rPr lang="en-US" sz="2500" dirty="0"/>
              <a:t>, coming from the analogy with fields in a form that can be filled in with different values.</a:t>
            </a:r>
          </a:p>
          <a:p>
            <a:endParaRPr lang="en-US" sz="2500" dirty="0"/>
          </a:p>
          <a:p>
            <a:r>
              <a:rPr lang="en-US" sz="2500" dirty="0"/>
              <a:t>A field follows the format: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941EDF"/>
                </a:solidFill>
                <a:latin typeface="Courier New" panose="02070309020205020404" pitchFamily="49" charset="0"/>
              </a:rPr>
              <a:t>modifier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500" dirty="0">
                <a:solidFill>
                  <a:srgbClr val="941EDF"/>
                </a:solidFill>
                <a:latin typeface="Courier New" panose="02070309020205020404" pitchFamily="49" charset="0"/>
              </a:rPr>
              <a:t>data-type</a:t>
            </a:r>
            <a:r>
              <a:rPr lang="en-US" sz="2500" dirty="0">
                <a:solidFill>
                  <a:srgbClr val="000000"/>
                </a:solidFill>
                <a:latin typeface="Courier New" panose="02070309020205020404" pitchFamily="49" charset="0"/>
              </a:rPr>
              <a:t> identifier;</a:t>
            </a:r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Each field has a name, given by a programmer, and a type. For example, our Car class has 4 fields:</a:t>
            </a:r>
          </a:p>
          <a:p>
            <a:endParaRPr lang="en-US" sz="2500" dirty="0"/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make;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model;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year;</a:t>
            </a: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941EDF"/>
                </a:solidFill>
                <a:latin typeface="Courier New" panose="020703090202050204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mileage;</a:t>
            </a:r>
          </a:p>
          <a:p>
            <a:endParaRPr lang="en-US" sz="2500" dirty="0"/>
          </a:p>
          <a:p>
            <a:r>
              <a:rPr lang="en-US" sz="2500" dirty="0"/>
              <a:t>In AP CS A, fields should always be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500" dirty="0"/>
              <a:t>. </a:t>
            </a:r>
          </a:p>
          <a:p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8354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D01C9-5C13-0DAE-7249-8DFB6FCA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6E8E64D-901F-6618-0991-B260CFDE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4750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Fields (Instance Variables or Attributes)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9BAA8-51D2-3C62-3658-69DF4F8C3FC1}"/>
              </a:ext>
            </a:extLst>
          </p:cNvPr>
          <p:cNvSpPr txBox="1">
            <a:spLocks/>
          </p:cNvSpPr>
          <p:nvPr/>
        </p:nvSpPr>
        <p:spPr>
          <a:xfrm>
            <a:off x="4004441" y="639193"/>
            <a:ext cx="7548677" cy="5737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500" dirty="0"/>
          </a:p>
          <a:p>
            <a:r>
              <a:rPr lang="en-US" sz="2400" dirty="0">
                <a:latin typeface="+mn-lt"/>
              </a:rPr>
              <a:t>Fields are never initialized when they are declared at the top of the class. They are always initialized in a </a:t>
            </a:r>
            <a:r>
              <a:rPr lang="en-US" sz="2400" b="1" dirty="0">
                <a:latin typeface="+mn-lt"/>
              </a:rPr>
              <a:t>constructor</a:t>
            </a:r>
            <a:r>
              <a:rPr lang="en-US" sz="2400" dirty="0">
                <a:latin typeface="+mn-lt"/>
              </a:rPr>
              <a:t> or another class method.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Unlike local variables, instance variables are given the zero-value as a default value when they are declared.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make; // default value null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String model; // default value null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year; // default value 0</a:t>
            </a:r>
            <a:b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700" dirty="0">
                <a:solidFill>
                  <a:srgbClr val="941EDF"/>
                </a:solidFill>
                <a:latin typeface="Courier New" panose="02070309020205020404" pitchFamily="49" charset="0"/>
              </a:rPr>
              <a:t>double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mileage; // default value 0.0</a:t>
            </a:r>
          </a:p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// </a:t>
            </a:r>
            <a:r>
              <a:rPr lang="en-US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boolean</a:t>
            </a:r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default is false</a:t>
            </a:r>
          </a:p>
          <a:p>
            <a:r>
              <a:rPr lang="en-US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// char default is '\u0000’ which represents null</a:t>
            </a:r>
          </a:p>
          <a:p>
            <a:endParaRPr lang="en-US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+mn-lt"/>
              </a:rPr>
              <a:t> is a reserved word (keyword) in Java for literal values. It is just a value that shows that an object is referring to nothing. If a reference type is set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latin typeface="+mn-lt"/>
              </a:rPr>
              <a:t>, memory is </a:t>
            </a:r>
            <a:r>
              <a:rPr lang="en-US" sz="2400" u="sng" dirty="0">
                <a:latin typeface="+mn-lt"/>
              </a:rPr>
              <a:t>not</a:t>
            </a:r>
            <a:r>
              <a:rPr lang="en-US" sz="2400" dirty="0">
                <a:latin typeface="+mn-lt"/>
              </a:rPr>
              <a:t> allocated on the heap.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Fields have a </a:t>
            </a:r>
            <a:r>
              <a:rPr lang="en-US" sz="2400" b="1" dirty="0">
                <a:latin typeface="+mn-lt"/>
              </a:rPr>
              <a:t>global scope</a:t>
            </a:r>
            <a:r>
              <a:rPr lang="en-US" sz="2400" dirty="0">
                <a:latin typeface="+mn-lt"/>
              </a:rPr>
              <a:t>, which means they can be accessed by the whole class.</a:t>
            </a:r>
            <a:endParaRPr lang="en-US" sz="25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2016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B722B6A-6328-8A6C-1B68-BCBF0A3E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2"/>
            <a:ext cx="3752644" cy="52442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Objects using a Constructor Call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FA8E-390B-DEFC-D34D-C85762A59286}"/>
              </a:ext>
            </a:extLst>
          </p:cNvPr>
          <p:cNvSpPr txBox="1">
            <a:spLocks/>
          </p:cNvSpPr>
          <p:nvPr/>
        </p:nvSpPr>
        <p:spPr>
          <a:xfrm>
            <a:off x="4680284" y="365125"/>
            <a:ext cx="6872834" cy="6011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An </a:t>
            </a:r>
            <a:r>
              <a:rPr lang="en-US" sz="2500" b="1" dirty="0"/>
              <a:t>object, </a:t>
            </a:r>
            <a:r>
              <a:rPr lang="en-US" sz="2500" dirty="0"/>
              <a:t>or an </a:t>
            </a:r>
            <a:r>
              <a:rPr lang="en-US" sz="2500" b="1" dirty="0"/>
              <a:t>instance of a class,</a:t>
            </a:r>
            <a:r>
              <a:rPr lang="en-US" sz="2500" dirty="0"/>
              <a:t> is created with the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500" dirty="0"/>
              <a:t> operator, which invokes (calls) one of the </a:t>
            </a:r>
            <a:r>
              <a:rPr lang="en-US" sz="2500" b="1" dirty="0"/>
              <a:t>constructors</a:t>
            </a:r>
            <a:r>
              <a:rPr lang="en-US" sz="2500" dirty="0"/>
              <a:t> defined in the object’s class.</a:t>
            </a:r>
          </a:p>
          <a:p>
            <a:endParaRPr lang="en-US" sz="2500" dirty="0"/>
          </a:p>
          <a:p>
            <a:r>
              <a:rPr lang="en-US" sz="2500" dirty="0"/>
              <a:t>To create an instance of the </a:t>
            </a:r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500" dirty="0"/>
              <a:t> class, we can invoke its default, no-</a:t>
            </a:r>
            <a:r>
              <a:rPr lang="en-US" sz="2500" dirty="0" err="1"/>
              <a:t>args</a:t>
            </a:r>
            <a:r>
              <a:rPr lang="en-US" sz="2500" dirty="0"/>
              <a:t> constructor: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500" dirty="0">
                <a:latin typeface="Courier New" panose="02070309020205020404" pitchFamily="49" charset="0"/>
              </a:rPr>
              <a:t>Car </a:t>
            </a:r>
            <a:r>
              <a:rPr lang="en-US" sz="2500" dirty="0" err="1">
                <a:latin typeface="Courier New" panose="02070309020205020404" pitchFamily="49" charset="0"/>
              </a:rPr>
              <a:t>myCar</a:t>
            </a:r>
            <a:r>
              <a:rPr lang="en-US" sz="2500" dirty="0">
                <a:latin typeface="Courier New" panose="02070309020205020404" pitchFamily="49" charset="0"/>
              </a:rPr>
              <a:t> = new Car();</a:t>
            </a:r>
            <a:endParaRPr lang="en-US" sz="2500" dirty="0"/>
          </a:p>
          <a:p>
            <a:endParaRPr lang="en-US" sz="2500" dirty="0"/>
          </a:p>
          <a:p>
            <a:r>
              <a:rPr lang="en-US" sz="2300" dirty="0"/>
              <a:t>A constructor must always have the same name as its class. A constructor can accept no parameters or any number of parameters, as long as a class has a constructor that matches the expected parameter list.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sz="2500" dirty="0"/>
          </a:p>
          <a:p>
            <a:r>
              <a:rPr lang="en-US" sz="2000" dirty="0"/>
              <a:t>For example, </a:t>
            </a:r>
          </a:p>
          <a:p>
            <a:r>
              <a:rPr lang="en-US" sz="2000" dirty="0">
                <a:latin typeface="Courier New" panose="02070309020205020404" pitchFamily="49" charset="0"/>
              </a:rPr>
              <a:t>	Car </a:t>
            </a:r>
            <a:r>
              <a:rPr lang="en-US" sz="2000" dirty="0" err="1">
                <a:latin typeface="Courier New" panose="02070309020205020404" pitchFamily="49" charset="0"/>
              </a:rPr>
              <a:t>myCar</a:t>
            </a:r>
            <a:r>
              <a:rPr lang="en-US" sz="2000" dirty="0">
                <a:latin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</a:rPr>
              <a:t> Car(4, 5);</a:t>
            </a:r>
          </a:p>
          <a:p>
            <a:r>
              <a:rPr lang="en-US" sz="2000" dirty="0"/>
              <a:t>would be an invalid line of code, since our Car class does not have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Car(int, int)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/>
              <a:t>constructor.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19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7F9E-A04E-414D-06F6-620EE6A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Naming Rules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4951-69E8-AE7D-A5A1-1A84A8A7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5205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variable name is a user-defined identifier in Java. All identifiers as case-sensitive. To create a user-identifier, the following conditions must be met:</a:t>
            </a:r>
          </a:p>
          <a:p>
            <a:pPr lvl="1"/>
            <a:r>
              <a:rPr lang="en-US" dirty="0"/>
              <a:t>The identifier must start with a letter, a dollar sign ($), or an underscore (_)</a:t>
            </a:r>
          </a:p>
          <a:p>
            <a:pPr lvl="1"/>
            <a:r>
              <a:rPr lang="en-US" dirty="0"/>
              <a:t>Can be followed by letters, digits, dollar signs, or underscores</a:t>
            </a:r>
          </a:p>
          <a:p>
            <a:pPr lvl="1"/>
            <a:r>
              <a:rPr lang="en-US" dirty="0"/>
              <a:t>Cannot be Java keywords or reserved words</a:t>
            </a:r>
            <a:r>
              <a:rPr lang="en-US" sz="1900" dirty="0"/>
              <a:t> (</a:t>
            </a:r>
            <a:r>
              <a:rPr lang="en-US" sz="1900" dirty="0" err="1"/>
              <a:t>Litvin</a:t>
            </a:r>
            <a:r>
              <a:rPr lang="en-US" sz="1900" dirty="0"/>
              <a:t> p50)</a:t>
            </a:r>
          </a:p>
          <a:p>
            <a:pPr marL="0" indent="0">
              <a:buNone/>
            </a:pPr>
            <a:r>
              <a:rPr lang="en-US" dirty="0"/>
              <a:t>By style convention, non-final variable names should be typed in camelCase (First world is lowercase, following words have the first letter capitalized)</a:t>
            </a:r>
          </a:p>
          <a:p>
            <a:pPr lvl="1"/>
            <a:r>
              <a:rPr lang="en-US" dirty="0"/>
              <a:t>To increase code legibility, variable names should be meaningful and relevant.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011FE0-F5E8-A917-C366-63C7315271C6}"/>
                  </a:ext>
                </a:extLst>
              </p14:cNvPr>
              <p14:cNvContentPartPr/>
              <p14:nvPr/>
            </p14:nvContentPartPr>
            <p14:xfrm>
              <a:off x="446760" y="5020560"/>
              <a:ext cx="24120" cy="7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011FE0-F5E8-A917-C366-63C7315271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400" y="5011200"/>
                <a:ext cx="42840" cy="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3268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8299B-1DFA-14CB-B7B3-AD51D2BC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626DB-D83E-6519-1FCC-9EBECD4E257A}"/>
              </a:ext>
            </a:extLst>
          </p:cNvPr>
          <p:cNvSpPr txBox="1">
            <a:spLocks/>
          </p:cNvSpPr>
          <p:nvPr/>
        </p:nvSpPr>
        <p:spPr>
          <a:xfrm>
            <a:off x="712455" y="1954925"/>
            <a:ext cx="5057724" cy="4537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A </a:t>
            </a:r>
            <a:r>
              <a:rPr lang="en-US" sz="2000" b="1" dirty="0">
                <a:latin typeface="+mn-lt"/>
              </a:rPr>
              <a:t>constructor header </a:t>
            </a:r>
            <a:r>
              <a:rPr lang="en-US" sz="2000" dirty="0">
                <a:latin typeface="+mn-lt"/>
              </a:rPr>
              <a:t>consists of: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The keyword public, which means that other class methods can use this class to create objects. Constructors are </a:t>
            </a:r>
            <a:r>
              <a:rPr lang="en-US" sz="2000" u="sng" dirty="0">
                <a:latin typeface="+mn-lt"/>
              </a:rPr>
              <a:t>always</a:t>
            </a:r>
            <a:r>
              <a:rPr lang="en-US" sz="2000" dirty="0">
                <a:latin typeface="+mn-lt"/>
              </a:rPr>
              <a:t> public.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The name of the constructor, which is always the same name as the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+mn-lt"/>
              </a:rPr>
              <a:t>The parameter list, a list of parameters that accept values from the constructor call. This can be empty.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Fields are never initialized when they are declared at the top of the class. They are always initialized in a constructor or another class method.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66D3F-25A2-E570-8A1C-B24B3406AA95}"/>
              </a:ext>
            </a:extLst>
          </p:cNvPr>
          <p:cNvSpPr txBox="1"/>
          <p:nvPr/>
        </p:nvSpPr>
        <p:spPr>
          <a:xfrm>
            <a:off x="6189469" y="2214781"/>
            <a:ext cx="5603138" cy="42780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// Default no-</a:t>
            </a:r>
            <a:r>
              <a:rPr lang="en-US" sz="1600" dirty="0" err="1">
                <a:solidFill>
                  <a:srgbClr val="8C6246"/>
                </a:solidFill>
                <a:latin typeface="Courier New" panose="02070309020205020404" pitchFamily="49" charset="0"/>
              </a:rPr>
              <a:t>args</a:t>
            </a: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 constructor</a:t>
            </a:r>
            <a:b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Car() {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.make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DEFAULT_STR;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.model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DEFAULT_STR;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.year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0;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.mileage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0;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// Constructor with 4 parameters, 1 for </a:t>
            </a:r>
            <a:b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  <a:t>    // each field</a:t>
            </a:r>
            <a:br>
              <a:rPr lang="en-US" sz="1600" dirty="0">
                <a:solidFill>
                  <a:srgbClr val="8C6246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Car(String make, String model, </a:t>
            </a:r>
          </a:p>
          <a:p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       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year, </a:t>
            </a:r>
            <a:r>
              <a:rPr lang="en-US" sz="1600" dirty="0">
                <a:solidFill>
                  <a:srgbClr val="B068B0"/>
                </a:solidFill>
                <a:latin typeface="Courier New" panose="02070309020205020404" pitchFamily="49" charset="0"/>
              </a:rPr>
              <a:t>double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mileage) {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.make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make;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.model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model;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.year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year;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B068B0"/>
                </a:solidFill>
                <a:latin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rgbClr val="666C72"/>
                </a:solidFill>
                <a:latin typeface="Courier New" panose="02070309020205020404" pitchFamily="49" charset="0"/>
              </a:rPr>
              <a:t>.mileage</a:t>
            </a: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= mileage;</a:t>
            </a:r>
            <a:b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666C72"/>
                </a:solidFill>
                <a:latin typeface="Courier New" panose="02070309020205020404" pitchFamily="49" charset="0"/>
              </a:rPr>
              <a:t>    }</a:t>
            </a:r>
            <a:endParaRPr lang="en-US" sz="1600" dirty="0"/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2975B04D-DC63-5971-DAB7-13788613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500" dirty="0"/>
              <a:t>Writing Constructors</a:t>
            </a:r>
            <a:endParaRPr lang="en-US" sz="5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1264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ED57C-8936-ACCB-4952-2C8F2F108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8F0D-7149-EEC4-37C1-4B056EF4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D677-BB63-E39E-33D1-BE37AE7390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Constructor</a:t>
            </a:r>
          </a:p>
          <a:p>
            <a:r>
              <a:rPr lang="en-US" dirty="0"/>
              <a:t>Invoking or Calling a Constructor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 keyword</a:t>
            </a:r>
          </a:p>
          <a:p>
            <a:r>
              <a:rPr lang="en-US" dirty="0"/>
              <a:t>Instantiation</a:t>
            </a:r>
          </a:p>
          <a:p>
            <a:r>
              <a:rPr lang="en-US" dirty="0"/>
              <a:t>Abstraction</a:t>
            </a:r>
          </a:p>
          <a:p>
            <a:r>
              <a:rPr lang="en-US" dirty="0"/>
              <a:t>Fields/Attributes/Instance Variables</a:t>
            </a:r>
          </a:p>
          <a:p>
            <a:r>
              <a:rPr lang="en-US" dirty="0"/>
              <a:t>Global scope</a:t>
            </a:r>
          </a:p>
          <a:p>
            <a:r>
              <a:rPr lang="en-US" dirty="0"/>
              <a:t>Type signature/method signature/method header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1DE6C-2D08-998E-E180-FF516FB60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1825625"/>
            <a:ext cx="5334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</a:t>
            </a:r>
          </a:p>
          <a:p>
            <a:r>
              <a:rPr lang="en-US" dirty="0"/>
              <a:t>Object (or instance)</a:t>
            </a:r>
          </a:p>
          <a:p>
            <a:r>
              <a:rPr lang="en-US" dirty="0"/>
              <a:t>Class API</a:t>
            </a:r>
          </a:p>
          <a:p>
            <a:r>
              <a:rPr lang="en-US" dirty="0"/>
              <a:t>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1060080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7458"/>
            <a:ext cx="9144000" cy="180308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Java Arithmetic Practice</a:t>
            </a:r>
          </a:p>
        </p:txBody>
      </p:sp>
    </p:spTree>
    <p:extLst>
      <p:ext uri="{BB962C8B-B14F-4D97-AF65-F5344CB8AC3E}">
        <p14:creationId xmlns:p14="http://schemas.microsoft.com/office/powerpoint/2010/main" val="13301972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3 + 5 *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91349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3 + 5 *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Ans: 53</a:t>
            </a:r>
          </a:p>
        </p:txBody>
      </p:sp>
    </p:spTree>
    <p:extLst>
      <p:ext uri="{BB962C8B-B14F-4D97-AF65-F5344CB8AC3E}">
        <p14:creationId xmlns:p14="http://schemas.microsoft.com/office/powerpoint/2010/main" val="18977747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(3 + 5) *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270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(3 + 5) *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Ans: 80</a:t>
            </a:r>
          </a:p>
        </p:txBody>
      </p:sp>
    </p:spTree>
    <p:extLst>
      <p:ext uri="{BB962C8B-B14F-4D97-AF65-F5344CB8AC3E}">
        <p14:creationId xmlns:p14="http://schemas.microsoft.com/office/powerpoint/2010/main" val="24367525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5 + 10 %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364986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5 + 10 %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C71063-3E1D-C8A5-B84D-BF2B556568F5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Ans: 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5518DE5-BF9C-BA13-5EFC-5A0979E77348}"/>
                  </a:ext>
                </a:extLst>
              </p14:cNvPr>
              <p14:cNvContentPartPr/>
              <p14:nvPr/>
            </p14:nvContentPartPr>
            <p14:xfrm>
              <a:off x="3141000" y="217800"/>
              <a:ext cx="5602680" cy="5145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5518DE5-BF9C-BA13-5EFC-5A0979E773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1640" y="208440"/>
                <a:ext cx="5621400" cy="516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74982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2 % 10 * 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90EBF1-4E0B-6D1B-3A52-8853F04C34A5}"/>
                  </a:ext>
                </a:extLst>
              </p14:cNvPr>
              <p14:cNvContentPartPr/>
              <p14:nvPr/>
            </p14:nvContentPartPr>
            <p14:xfrm>
              <a:off x="2026440" y="1088280"/>
              <a:ext cx="6490440" cy="4573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90EBF1-4E0B-6D1B-3A52-8853F04C34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7080" y="1078920"/>
                <a:ext cx="6509160" cy="45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420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4951-69E8-AE7D-A5A1-1A84A8A7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8888"/>
            <a:ext cx="10515600" cy="2417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types of variables in Java. For now, we will focus on declaring and initializing </a:t>
            </a:r>
            <a:r>
              <a:rPr lang="en-US" b="1" dirty="0"/>
              <a:t>local</a:t>
            </a:r>
            <a:r>
              <a:rPr lang="en-US" dirty="0"/>
              <a:t> </a:t>
            </a:r>
            <a:r>
              <a:rPr lang="en-US" b="1" dirty="0"/>
              <a:t>variables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Declaring</a:t>
            </a:r>
            <a:r>
              <a:rPr lang="en-US" dirty="0"/>
              <a:t> a variable means that you are creating a named space in memory to store a value of a certain type.</a:t>
            </a:r>
          </a:p>
          <a:p>
            <a:pPr marL="457200" lvl="1" indent="0">
              <a:buNone/>
            </a:pPr>
            <a:r>
              <a:rPr lang="en-US" b="1" dirty="0"/>
              <a:t>Initializing</a:t>
            </a:r>
            <a:r>
              <a:rPr lang="en-US" dirty="0"/>
              <a:t> a variable means that you are assigning an initial value to that variable. A variable </a:t>
            </a:r>
            <a:r>
              <a:rPr lang="en-US" i="1" dirty="0"/>
              <a:t>must</a:t>
            </a:r>
            <a:r>
              <a:rPr lang="en-US" b="1" i="1" dirty="0"/>
              <a:t> </a:t>
            </a:r>
            <a:r>
              <a:rPr lang="en-US" dirty="0"/>
              <a:t>be initialized before it can be accessed in a class.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D358F0-48C5-17E4-D233-46359AB3075C}"/>
              </a:ext>
            </a:extLst>
          </p:cNvPr>
          <p:cNvSpPr/>
          <p:nvPr/>
        </p:nvSpPr>
        <p:spPr>
          <a:xfrm>
            <a:off x="949105" y="3132499"/>
            <a:ext cx="10293790" cy="31234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</a:rPr>
              <a:t>To declare a variable in Java, you must specify its data type followed by its name/identifier. You can optionally assign an initial value to the variable when the variable is declared. A local variable </a:t>
            </a:r>
            <a:r>
              <a:rPr lang="en-US" sz="2200" i="1" dirty="0">
                <a:solidFill>
                  <a:schemeClr val="tx1"/>
                </a:solidFill>
              </a:rPr>
              <a:t>cannot</a:t>
            </a:r>
            <a:r>
              <a:rPr lang="en-US" sz="2200" dirty="0">
                <a:solidFill>
                  <a:schemeClr val="tx1"/>
                </a:solidFill>
              </a:rPr>
              <a:t> be used in a code segment until it has been assigned an initial variable.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variableName1;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declared, not initialized. Cannot be used in a code 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	  // segment yet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variableName1 = &lt;some value&gt;;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initialized. Able to use in a code segment</a:t>
            </a:r>
          </a:p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dataType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variableName2 = &lt;some value&gt;;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declared and initialized all at once</a:t>
            </a:r>
          </a:p>
        </p:txBody>
      </p:sp>
    </p:spTree>
    <p:extLst>
      <p:ext uri="{BB962C8B-B14F-4D97-AF65-F5344CB8AC3E}">
        <p14:creationId xmlns:p14="http://schemas.microsoft.com/office/powerpoint/2010/main" val="19026269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2 % 10 * 9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Ans: 18</a:t>
            </a:r>
          </a:p>
        </p:txBody>
      </p:sp>
    </p:spTree>
    <p:extLst>
      <p:ext uri="{BB962C8B-B14F-4D97-AF65-F5344CB8AC3E}">
        <p14:creationId xmlns:p14="http://schemas.microsoft.com/office/powerpoint/2010/main" val="17981198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(5 + 2 * 10) %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156158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(5 + 2 * 10) % 10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Ans: 5</a:t>
            </a:r>
          </a:p>
        </p:txBody>
      </p:sp>
    </p:spTree>
    <p:extLst>
      <p:ext uri="{BB962C8B-B14F-4D97-AF65-F5344CB8AC3E}">
        <p14:creationId xmlns:p14="http://schemas.microsoft.com/office/powerpoint/2010/main" val="147249144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2888C61-B645-A322-2B07-FC217E1C0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3703-228D-E6CA-E3CE-0130695D8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15 / 3 + (1 + 2) *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8D29DD-4CDB-0DDA-D53A-41D85C108228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748356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6F4839-B90F-8016-8EB4-4A4C4A753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CF09-678D-B026-389F-F45562345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15 / 3 + (1 + 2) *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BA3B12-5D0B-2B9E-5897-17CFD1B1A8C5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Ans: 17</a:t>
            </a:r>
          </a:p>
        </p:txBody>
      </p:sp>
    </p:spTree>
    <p:extLst>
      <p:ext uri="{BB962C8B-B14F-4D97-AF65-F5344CB8AC3E}">
        <p14:creationId xmlns:p14="http://schemas.microsoft.com/office/powerpoint/2010/main" val="2154761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5;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x++;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EB5F664-71D4-6D31-D57E-6E37F0FF6D8E}"/>
                  </a:ext>
                </a:extLst>
              </p14:cNvPr>
              <p14:cNvContentPartPr/>
              <p14:nvPr/>
            </p14:nvContentPartPr>
            <p14:xfrm>
              <a:off x="924840" y="1540800"/>
              <a:ext cx="10839960" cy="5005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EB5F664-71D4-6D31-D57E-6E37F0FF6D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480" y="1531440"/>
                <a:ext cx="10858680" cy="50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82560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5;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x++;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6</a:t>
            </a:r>
          </a:p>
        </p:txBody>
      </p:sp>
    </p:spTree>
    <p:extLst>
      <p:ext uri="{BB962C8B-B14F-4D97-AF65-F5344CB8AC3E}">
        <p14:creationId xmlns:p14="http://schemas.microsoft.com/office/powerpoint/2010/main" val="2553810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5;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+= 5;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</p:spTree>
    <p:extLst>
      <p:ext uri="{BB962C8B-B14F-4D97-AF65-F5344CB8AC3E}">
        <p14:creationId xmlns:p14="http://schemas.microsoft.com/office/powerpoint/2010/main" val="4405510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5;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+= 5;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10</a:t>
            </a:r>
          </a:p>
        </p:txBody>
      </p:sp>
    </p:spTree>
    <p:extLst>
      <p:ext uri="{BB962C8B-B14F-4D97-AF65-F5344CB8AC3E}">
        <p14:creationId xmlns:p14="http://schemas.microsoft.com/office/powerpoint/2010/main" val="4115044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4;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2;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</p:spTree>
    <p:extLst>
      <p:ext uri="{BB962C8B-B14F-4D97-AF65-F5344CB8AC3E}">
        <p14:creationId xmlns:p14="http://schemas.microsoft.com/office/powerpoint/2010/main" val="404083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27F9E-A04E-414D-06F6-620EE6AD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 and Reference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4951-69E8-AE7D-A5A1-1A84A8A7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554"/>
            <a:ext cx="10515600" cy="4728409"/>
          </a:xfrm>
        </p:spPr>
        <p:txBody>
          <a:bodyPr>
            <a:normAutofit/>
          </a:bodyPr>
          <a:lstStyle/>
          <a:p>
            <a:r>
              <a:rPr lang="en-US" dirty="0"/>
              <a:t>Primitive Data Types</a:t>
            </a:r>
          </a:p>
          <a:p>
            <a:pPr lvl="1"/>
            <a:r>
              <a:rPr lang="en-US" dirty="0"/>
              <a:t>byte, short, int, long, double, float,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/>
              <a:t>Reference Types (Objects)</a:t>
            </a:r>
          </a:p>
          <a:p>
            <a:pPr lvl="1"/>
            <a:r>
              <a:rPr lang="en-US" dirty="0"/>
              <a:t>String, Scanner, Color, Fruit, Integer, Boolean</a:t>
            </a:r>
          </a:p>
          <a:p>
            <a:r>
              <a:rPr lang="en-US" dirty="0"/>
              <a:t>How different types are stored in memory (Java)</a:t>
            </a:r>
          </a:p>
          <a:p>
            <a:pPr lvl="1"/>
            <a:r>
              <a:rPr lang="en-US" dirty="0"/>
              <a:t>All data for primitive type variables is stored on the stack</a:t>
            </a:r>
          </a:p>
          <a:p>
            <a:pPr lvl="1"/>
            <a:r>
              <a:rPr lang="en-US" dirty="0"/>
              <a:t>For reference types, the stack holds a </a:t>
            </a:r>
            <a:r>
              <a:rPr lang="en-US" b="1" dirty="0"/>
              <a:t>pointer</a:t>
            </a:r>
            <a:r>
              <a:rPr lang="en-US" dirty="0"/>
              <a:t> to the object on the heap</a:t>
            </a:r>
          </a:p>
          <a:p>
            <a:pPr lvl="1"/>
            <a:r>
              <a:rPr lang="en-US" dirty="0"/>
              <a:t>When setting a reference type variable equal to another reference type variable, a copy of only the pointer is made</a:t>
            </a:r>
          </a:p>
          <a:p>
            <a:pPr lvl="1"/>
            <a:r>
              <a:rPr lang="en-US" dirty="0"/>
              <a:t>Certain object types cannot be manipulated on the heap (immutable objects)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5FB54F-F64A-7C55-A5EC-BDE43C109795}"/>
                  </a:ext>
                </a:extLst>
              </p14:cNvPr>
              <p14:cNvContentPartPr/>
              <p14:nvPr/>
            </p14:nvContentPartPr>
            <p14:xfrm>
              <a:off x="3090600" y="2225520"/>
              <a:ext cx="4078800" cy="13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5FB54F-F64A-7C55-A5EC-BDE43C1097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1240" y="2216160"/>
                <a:ext cx="4097520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5593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4;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2;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2</a:t>
            </a:r>
          </a:p>
        </p:txBody>
      </p:sp>
    </p:spTree>
    <p:extLst>
      <p:ext uri="{BB962C8B-B14F-4D97-AF65-F5344CB8AC3E}">
        <p14:creationId xmlns:p14="http://schemas.microsoft.com/office/powerpoint/2010/main" val="507728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5;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2;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</p:spTree>
    <p:extLst>
      <p:ext uri="{BB962C8B-B14F-4D97-AF65-F5344CB8AC3E}">
        <p14:creationId xmlns:p14="http://schemas.microsoft.com/office/powerpoint/2010/main" val="15562216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5539"/>
            <a:ext cx="9144000" cy="10234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5;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2;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09870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2</a:t>
            </a:r>
          </a:p>
        </p:txBody>
      </p:sp>
    </p:spTree>
    <p:extLst>
      <p:ext uri="{BB962C8B-B14F-4D97-AF65-F5344CB8AC3E}">
        <p14:creationId xmlns:p14="http://schemas.microsoft.com/office/powerpoint/2010/main" val="29546720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+= y;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10;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</p:spTree>
    <p:extLst>
      <p:ext uri="{BB962C8B-B14F-4D97-AF65-F5344CB8AC3E}">
        <p14:creationId xmlns:p14="http://schemas.microsoft.com/office/powerpoint/2010/main" val="33206978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+= y;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10;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10</a:t>
            </a:r>
          </a:p>
        </p:txBody>
      </p:sp>
    </p:spTree>
    <p:extLst>
      <p:ext uri="{BB962C8B-B14F-4D97-AF65-F5344CB8AC3E}">
        <p14:creationId xmlns:p14="http://schemas.microsoft.com/office/powerpoint/2010/main" val="4508590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38636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z = 10;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x + y * z;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</p:spTree>
    <p:extLst>
      <p:ext uri="{BB962C8B-B14F-4D97-AF65-F5344CB8AC3E}">
        <p14:creationId xmlns:p14="http://schemas.microsoft.com/office/powerpoint/2010/main" val="18995691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0"/>
            <a:ext cx="9144000" cy="3863661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z = 10;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= x + y * z;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33</a:t>
            </a:r>
          </a:p>
        </p:txBody>
      </p:sp>
    </p:spTree>
    <p:extLst>
      <p:ext uri="{BB962C8B-B14F-4D97-AF65-F5344CB8AC3E}">
        <p14:creationId xmlns:p14="http://schemas.microsoft.com/office/powerpoint/2010/main" val="20291872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%= 2;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4C845B-1B90-D602-49F1-59C3B46CD7D9}"/>
                  </a:ext>
                </a:extLst>
              </p14:cNvPr>
              <p14:cNvContentPartPr/>
              <p14:nvPr/>
            </p14:nvContentPartPr>
            <p14:xfrm>
              <a:off x="6323040" y="3112200"/>
              <a:ext cx="3835080" cy="270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4C845B-1B90-D602-49F1-59C3B46CD7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13680" y="3102840"/>
                <a:ext cx="3853800" cy="27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18857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%= 2;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1</a:t>
            </a:r>
          </a:p>
        </p:txBody>
      </p:sp>
    </p:spTree>
    <p:extLst>
      <p:ext uri="{BB962C8B-B14F-4D97-AF65-F5344CB8AC3E}">
        <p14:creationId xmlns:p14="http://schemas.microsoft.com/office/powerpoint/2010/main" val="21076965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2C3F76-0E60-1F41-7E6B-8BBF82AD5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0C2F-FCDC-7E69-BB64-C906B2D4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7458"/>
            <a:ext cx="9144000" cy="1803083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Java Arithmetic Practice with doubles and casting</a:t>
            </a:r>
          </a:p>
        </p:txBody>
      </p:sp>
    </p:spTree>
    <p:extLst>
      <p:ext uri="{BB962C8B-B14F-4D97-AF65-F5344CB8AC3E}">
        <p14:creationId xmlns:p14="http://schemas.microsoft.com/office/powerpoint/2010/main" val="378586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89F0FE2-B1A2-54C6-A660-EE1618DDD439}"/>
              </a:ext>
            </a:extLst>
          </p:cNvPr>
          <p:cNvSpPr txBox="1">
            <a:spLocks noChangeArrowheads="1"/>
          </p:cNvSpPr>
          <p:nvPr/>
        </p:nvSpPr>
        <p:spPr>
          <a:xfrm>
            <a:off x="1025645" y="568048"/>
            <a:ext cx="10578234" cy="8604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Java’s Stack and Heap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82EB52-2551-E139-6CBC-3B6B6F50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8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" name="Text Box 23">
            <a:extLst>
              <a:ext uri="{FF2B5EF4-FFF2-40B4-BE49-F238E27FC236}">
                <a16:creationId xmlns:a16="http://schemas.microsoft.com/office/drawing/2014/main" id="{D7143980-9F52-A55F-CD7F-557F86BDD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148" y="1199432"/>
            <a:ext cx="1843614" cy="529038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C508A915-4945-2149-1C50-6E68DB5BF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9352" y="1199432"/>
            <a:ext cx="5025154" cy="52903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 Box 23">
            <a:extLst>
              <a:ext uri="{FF2B5EF4-FFF2-40B4-BE49-F238E27FC236}">
                <a16:creationId xmlns:a16="http://schemas.microsoft.com/office/drawing/2014/main" id="{B1C5B77E-A654-C6B7-43EC-5E2C18829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4" y="1199433"/>
            <a:ext cx="4098893" cy="52903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algn="ctr"/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13D384-21EE-A9E0-48F9-58B603A11C28}"/>
              </a:ext>
            </a:extLst>
          </p:cNvPr>
          <p:cNvSpPr txBox="1"/>
          <p:nvPr/>
        </p:nvSpPr>
        <p:spPr>
          <a:xfrm>
            <a:off x="237664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Code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A13FCA-CF76-44A3-707D-506183A0E7C4}"/>
              </a:ext>
            </a:extLst>
          </p:cNvPr>
          <p:cNvSpPr txBox="1"/>
          <p:nvPr/>
        </p:nvSpPr>
        <p:spPr>
          <a:xfrm>
            <a:off x="4408037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A2A968-0BCE-6330-23CF-2F745B41FFE9}"/>
              </a:ext>
            </a:extLst>
          </p:cNvPr>
          <p:cNvSpPr txBox="1"/>
          <p:nvPr/>
        </p:nvSpPr>
        <p:spPr>
          <a:xfrm>
            <a:off x="6468810" y="6489813"/>
            <a:ext cx="144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38090413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rmAutofit fontScale="90000"/>
          </a:bodyPr>
          <a:lstStyle/>
          <a:p>
            <a:pPr algn="l"/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int y = 10;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 %= y;</a:t>
            </a:r>
            <a:b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x--;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C135FD-7E6D-5021-B5EB-2A2AEF5B7D3B}"/>
                  </a:ext>
                </a:extLst>
              </p14:cNvPr>
              <p14:cNvContentPartPr/>
              <p14:nvPr/>
            </p14:nvContentPartPr>
            <p14:xfrm>
              <a:off x="376920" y="69840"/>
              <a:ext cx="10238400" cy="645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C135FD-7E6D-5021-B5EB-2A2AEF5B7D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560" y="60480"/>
                <a:ext cx="10257120" cy="64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421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int y = 10;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x %= y;</a:t>
            </a:r>
            <a:b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x--;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2</a:t>
            </a:r>
          </a:p>
        </p:txBody>
      </p:sp>
    </p:spTree>
    <p:extLst>
      <p:ext uri="{BB962C8B-B14F-4D97-AF65-F5344CB8AC3E}">
        <p14:creationId xmlns:p14="http://schemas.microsoft.com/office/powerpoint/2010/main" val="416766813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y = 1;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z = 4;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x = (x + y) % z + (x * y)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0853FC-1569-8097-0C31-4D8A2542CD10}"/>
                  </a:ext>
                </a:extLst>
              </p14:cNvPr>
              <p14:cNvContentPartPr/>
              <p14:nvPr/>
            </p14:nvContentPartPr>
            <p14:xfrm>
              <a:off x="1394640" y="3836520"/>
              <a:ext cx="6917760" cy="2395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0853FC-1569-8097-0C31-4D8A2542CD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5280" y="3827160"/>
                <a:ext cx="6936480" cy="24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4993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6EDD-4325-7587-3DA1-292BDFF24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y = 1;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z = 4;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x = (x + y) % z + (x * y)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1A84EC-CE41-795F-ECA2-E0EF98B5FF9F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9D80B9C-EE67-EF29-7B69-07D501CBCD79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3</a:t>
            </a:r>
          </a:p>
        </p:txBody>
      </p:sp>
    </p:spTree>
    <p:extLst>
      <p:ext uri="{BB962C8B-B14F-4D97-AF65-F5344CB8AC3E}">
        <p14:creationId xmlns:p14="http://schemas.microsoft.com/office/powerpoint/2010/main" val="37165930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8BE7E0D-C095-2531-2269-CBE5DD2D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C476-D981-0D45-98CC-EECBCBE45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x = 3;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y = 1;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z = 4;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x = (x + y) % z + (x * y)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5C53A8-2B73-BB46-BF0F-00B0733617F2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07598F-1407-55B9-4204-CD6A910D2590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3</a:t>
            </a:r>
          </a:p>
        </p:txBody>
      </p:sp>
    </p:spTree>
    <p:extLst>
      <p:ext uri="{BB962C8B-B14F-4D97-AF65-F5344CB8AC3E}">
        <p14:creationId xmlns:p14="http://schemas.microsoft.com/office/powerpoint/2010/main" val="205976506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5FA434-D0F3-085D-A689-570D84B3E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D759-E3AD-F745-4614-A391A7624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x = 3.0;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y = 10.0;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x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87AD7C-13F5-5E10-7E3C-B2E3A2365FF1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01E1DA-A424-0270-305F-B4DD7783FEBF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x?</a:t>
            </a:r>
          </a:p>
        </p:txBody>
      </p:sp>
    </p:spTree>
    <p:extLst>
      <p:ext uri="{BB962C8B-B14F-4D97-AF65-F5344CB8AC3E}">
        <p14:creationId xmlns:p14="http://schemas.microsoft.com/office/powerpoint/2010/main" val="39212319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1683C3F-A765-BAE2-6ED7-8AB4F630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2FF5-082A-D983-6968-9DC6AF707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x = 3.0;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y = 10.0;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x = x/y;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07B91D-F323-ADCE-EB89-50346BFE4631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0137CC-9035-DFB4-17E6-D738327A43F3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x is 0.3</a:t>
            </a:r>
          </a:p>
        </p:txBody>
      </p:sp>
    </p:spTree>
    <p:extLst>
      <p:ext uri="{BB962C8B-B14F-4D97-AF65-F5344CB8AC3E}">
        <p14:creationId xmlns:p14="http://schemas.microsoft.com/office/powerpoint/2010/main" val="2522136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7F7D52-AB32-23DA-FAF2-B73A3201D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553B-BDB8-4233-B5AD-23DCC4545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x = 5.6;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y = 2.1;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z = (int) x /(int) 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230C0-9063-2ED2-9A05-7D63618CFA35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76A08E-537D-3B6A-0C6F-922147EC8EF2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z?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B333FE-6C64-FEA8-16F9-120F47C452F6}"/>
                  </a:ext>
                </a:extLst>
              </p14:cNvPr>
              <p14:cNvContentPartPr/>
              <p14:nvPr/>
            </p14:nvContentPartPr>
            <p14:xfrm>
              <a:off x="5306400" y="1858680"/>
              <a:ext cx="1914840" cy="3800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B333FE-6C64-FEA8-16F9-120F47C452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7040" y="1849320"/>
                <a:ext cx="1933560" cy="38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282804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D9F57FC-D60F-66D4-EC21-D08D07826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63DC-0003-56E1-E791-103AFB35C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x = 5.6;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y = 2.1;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z = (int) x /(int) y;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B911E8-C7D1-701B-198D-762A8DD8EB6A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053CE8-452B-6A73-C6B4-8F84B214BBAD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z is 2</a:t>
            </a:r>
          </a:p>
        </p:txBody>
      </p:sp>
    </p:spTree>
    <p:extLst>
      <p:ext uri="{BB962C8B-B14F-4D97-AF65-F5344CB8AC3E}">
        <p14:creationId xmlns:p14="http://schemas.microsoft.com/office/powerpoint/2010/main" val="4266497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28FE57-36F6-ED66-C184-321CE5BFC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76F2E-49B2-FC04-06DA-A0693FA8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081270"/>
          </a:xfrm>
        </p:spPr>
        <p:txBody>
          <a:bodyPr>
            <a:noAutofit/>
          </a:bodyPr>
          <a:lstStyle/>
          <a:p>
            <a:pPr algn="l"/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double x = 5.6;</a:t>
            </a:r>
            <a:b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4900">
                <a:solidFill>
                  <a:schemeClr val="bg1"/>
                </a:solidFill>
                <a:latin typeface="Consolas" panose="020B0609020204030204" pitchFamily="49" charset="0"/>
              </a:rPr>
              <a:t>int y = (int) x;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C13245-B975-EC22-580F-15E180F8C4A4}"/>
              </a:ext>
            </a:extLst>
          </p:cNvPr>
          <p:cNvSpPr txBox="1">
            <a:spLocks/>
          </p:cNvSpPr>
          <p:nvPr/>
        </p:nvSpPr>
        <p:spPr>
          <a:xfrm>
            <a:off x="1524000" y="3335179"/>
            <a:ext cx="9144000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06EBAC-4AC5-289E-941D-5D4461D66B02}"/>
              </a:ext>
            </a:extLst>
          </p:cNvPr>
          <p:cNvSpPr txBox="1">
            <a:spLocks/>
          </p:cNvSpPr>
          <p:nvPr/>
        </p:nvSpPr>
        <p:spPr>
          <a:xfrm>
            <a:off x="1524000" y="4665372"/>
            <a:ext cx="4477555" cy="10234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What is y?</a:t>
            </a:r>
          </a:p>
        </p:txBody>
      </p:sp>
    </p:spTree>
    <p:extLst>
      <p:ext uri="{BB962C8B-B14F-4D97-AF65-F5344CB8AC3E}">
        <p14:creationId xmlns:p14="http://schemas.microsoft.com/office/powerpoint/2010/main" val="208077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5227</Words>
  <Application>Microsoft Macintosh PowerPoint</Application>
  <PresentationFormat>Widescreen</PresentationFormat>
  <Paragraphs>887</Paragraphs>
  <Slides>104</Slides>
  <Notes>17</Notes>
  <HiddenSlides>44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16" baseType="lpstr">
      <vt:lpstr>Aptos</vt:lpstr>
      <vt:lpstr>Aptos Display</vt:lpstr>
      <vt:lpstr>Arial</vt:lpstr>
      <vt:lpstr>Arial Narrow</vt:lpstr>
      <vt:lpstr>Calibri</vt:lpstr>
      <vt:lpstr>Calibri Light</vt:lpstr>
      <vt:lpstr>Consolas</vt:lpstr>
      <vt:lpstr>Courier New</vt:lpstr>
      <vt:lpstr>Webdings</vt:lpstr>
      <vt:lpstr>Wingdings</vt:lpstr>
      <vt:lpstr>Office Theme</vt:lpstr>
      <vt:lpstr>1_Office Theme</vt:lpstr>
      <vt:lpstr>PowerPoint Presentation</vt:lpstr>
      <vt:lpstr>Creating Output</vt:lpstr>
      <vt:lpstr>PowerPoint Presentation</vt:lpstr>
      <vt:lpstr>Primitive Data Types</vt:lpstr>
      <vt:lpstr>Variables in Java</vt:lpstr>
      <vt:lpstr>Variables Naming Rules in Java</vt:lpstr>
      <vt:lpstr>PowerPoint Presentation</vt:lpstr>
      <vt:lpstr>Primitive Types and Reference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1 Terms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Declare a variable of type int named num.</vt:lpstr>
      <vt:lpstr>In a different way, declare and initialize a variable of type double named rate. You can choose the value.</vt:lpstr>
      <vt:lpstr>Declare and initialize a variable of type boolean that stores true if it is a B day, false otherwise. You should choose the identifier.</vt:lpstr>
      <vt:lpstr>Java Expressions and Assignment Statements</vt:lpstr>
      <vt:lpstr>Identifying method calls</vt:lpstr>
      <vt:lpstr>Java Arithmetic Expressions</vt:lpstr>
      <vt:lpstr>Explaining Modulus</vt:lpstr>
      <vt:lpstr>Modulus Example:</vt:lpstr>
      <vt:lpstr>Java Arithmetic Operators</vt:lpstr>
      <vt:lpstr>Java Compound Assignment Operators</vt:lpstr>
      <vt:lpstr>Java Compound Assignment Operators</vt:lpstr>
      <vt:lpstr>Casting and Ranges of Variables</vt:lpstr>
      <vt:lpstr>Casting and Ranges of Variables</vt:lpstr>
      <vt:lpstr>Ranges of Variables</vt:lpstr>
      <vt:lpstr>Unit 1 Terms (cont.)</vt:lpstr>
      <vt:lpstr>PowerPoint Presentation</vt:lpstr>
      <vt:lpstr>What is a method?</vt:lpstr>
      <vt:lpstr>Method example:</vt:lpstr>
      <vt:lpstr>What if we change the argument?</vt:lpstr>
      <vt:lpstr>Procedural vs. Functional Methods</vt:lpstr>
      <vt:lpstr>Method Signature “Template”</vt:lpstr>
      <vt:lpstr>Java Built-In Methods (String Methods)</vt:lpstr>
      <vt:lpstr>String compareTo examples</vt:lpstr>
      <vt:lpstr>Using the Math Class</vt:lpstr>
      <vt:lpstr>Autoboxing and Unboxing (Wrapper Classes)</vt:lpstr>
      <vt:lpstr>Review</vt:lpstr>
      <vt:lpstr>So far, where have we heard the term ‘class’ or ‘object’?</vt:lpstr>
      <vt:lpstr>So far, where have we heard the term ‘class’ or ‘object’?</vt:lpstr>
      <vt:lpstr>What is a Class? </vt:lpstr>
      <vt:lpstr>Class vs. Object</vt:lpstr>
      <vt:lpstr>What is a class supposed to do?</vt:lpstr>
      <vt:lpstr>Why use classes in Java?</vt:lpstr>
      <vt:lpstr>Fields (Instance Variables or Attributes)</vt:lpstr>
      <vt:lpstr>Fields (Instance Variables or Attributes)</vt:lpstr>
      <vt:lpstr>Creating Objects using a Constructor Call</vt:lpstr>
      <vt:lpstr>Writing Constructors</vt:lpstr>
      <vt:lpstr>Review</vt:lpstr>
      <vt:lpstr>Java Arithmetic Practice</vt:lpstr>
      <vt:lpstr>3 + 5 * 10</vt:lpstr>
      <vt:lpstr>3 + 5 * 10</vt:lpstr>
      <vt:lpstr>(3 + 5) * 10</vt:lpstr>
      <vt:lpstr>(3 + 5) * 10</vt:lpstr>
      <vt:lpstr>5 + 10 % 4</vt:lpstr>
      <vt:lpstr>5 + 10 % 4</vt:lpstr>
      <vt:lpstr>2 % 10 * 9</vt:lpstr>
      <vt:lpstr>2 % 10 * 9</vt:lpstr>
      <vt:lpstr>(5 + 2 * 10) % 10</vt:lpstr>
      <vt:lpstr>(5 + 2 * 10) % 10</vt:lpstr>
      <vt:lpstr>15 / 3 + (1 + 2) * 4</vt:lpstr>
      <vt:lpstr>15 / 3 + (1 + 2) * 4</vt:lpstr>
      <vt:lpstr>int x = 5; x++;</vt:lpstr>
      <vt:lpstr>int x = 5; x++;</vt:lpstr>
      <vt:lpstr>int x = 5; x += 5;</vt:lpstr>
      <vt:lpstr>int x = 5; x += 5;</vt:lpstr>
      <vt:lpstr>int x = 4; int y = 2; x = x/y;</vt:lpstr>
      <vt:lpstr>int x = 4; int y = 2; x = x/y;</vt:lpstr>
      <vt:lpstr>int x = 5; int y = 2; x = x/y;</vt:lpstr>
      <vt:lpstr>int x = 5; int y = 2; x = x/y;</vt:lpstr>
      <vt:lpstr>int x = 3; int y = 3; x += y; x = 10;</vt:lpstr>
      <vt:lpstr>int x = 3; int y = 3; x += y; x = 10;</vt:lpstr>
      <vt:lpstr>int x = 3; int y = 3; int z = 10;  x = x + y * z;</vt:lpstr>
      <vt:lpstr>int x = 3; int y = 3; int z = 10;  x = x + y * z;</vt:lpstr>
      <vt:lpstr>int x = 3; x %= 2;</vt:lpstr>
      <vt:lpstr>int x = 3; x %= 2;</vt:lpstr>
      <vt:lpstr>Java Arithmetic Practice with doubles and casting</vt:lpstr>
      <vt:lpstr>int x = 3; int y = 10; x %= y; x--;</vt:lpstr>
      <vt:lpstr>int x = 3; int y = 10; x %= y; x--;</vt:lpstr>
      <vt:lpstr>int x = 3; int y = 1; int z = 4; x = (x + y) % z + (x * y)</vt:lpstr>
      <vt:lpstr>int x = 3; int y = 1; int z = 4; x = (x + y) % z + (x * y)</vt:lpstr>
      <vt:lpstr>int x = 3; int y = 1; int z = 4; x = (x + y) % z + (x * y)</vt:lpstr>
      <vt:lpstr>double x = 3.0; double y = 10.0; x = x/y;</vt:lpstr>
      <vt:lpstr>double x = 3.0; double y = 10.0; x = x/y;</vt:lpstr>
      <vt:lpstr>double x = 5.6; double y = 2.1; int z = (int) x /(int) y;</vt:lpstr>
      <vt:lpstr>double x = 5.6; double y = 2.1; int z = (int) x /(int) y;</vt:lpstr>
      <vt:lpstr>double x = 5.6; int y = (int) x;</vt:lpstr>
      <vt:lpstr>double x = 5.6; int y = (int) x;</vt:lpstr>
      <vt:lpstr>int x = 7; int y = 10; double dbl = (double) x/y;</vt:lpstr>
      <vt:lpstr>int x = 7; int y = 10; double dbl = (double) x/y;</vt:lpstr>
      <vt:lpstr>int x = 10; double y = 4; double dbl = x/y;</vt:lpstr>
      <vt:lpstr>int x = 10; double y = 4; double dbl = x/y;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Gabrielle Baniqued</dc:creator>
  <cp:lastModifiedBy>Gabrielle Baniqued</cp:lastModifiedBy>
  <cp:revision>4</cp:revision>
  <cp:lastPrinted>2025-09-02T14:29:24Z</cp:lastPrinted>
  <dcterms:created xsi:type="dcterms:W3CDTF">2024-08-29T11:41:26Z</dcterms:created>
  <dcterms:modified xsi:type="dcterms:W3CDTF">2025-09-12T00:35:11Z</dcterms:modified>
</cp:coreProperties>
</file>