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62" r:id="rId5"/>
    <p:sldId id="267" r:id="rId6"/>
    <p:sldId id="263" r:id="rId7"/>
    <p:sldId id="265" r:id="rId8"/>
    <p:sldId id="264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EAD75C-181E-484B-A456-A2DCD0FF780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99BE103-9F25-4415-B840-FB6CF18FB39C}">
      <dgm:prSet phldrT="[Texte]"/>
      <dgm:spPr/>
      <dgm:t>
        <a:bodyPr/>
        <a:lstStyle/>
        <a:p>
          <a:r>
            <a:rPr lang="fr-FR" dirty="0" smtClean="0"/>
            <a:t>Président</a:t>
          </a:r>
          <a:endParaRPr lang="fr-FR" dirty="0"/>
        </a:p>
      </dgm:t>
    </dgm:pt>
    <dgm:pt modelId="{07A201DF-50F7-46FB-83F7-DADA1031FD07}" type="parTrans" cxnId="{6D99EC2A-60E6-44FE-8203-5FDD9EC5FA8C}">
      <dgm:prSet/>
      <dgm:spPr/>
      <dgm:t>
        <a:bodyPr/>
        <a:lstStyle/>
        <a:p>
          <a:endParaRPr lang="fr-FR"/>
        </a:p>
      </dgm:t>
    </dgm:pt>
    <dgm:pt modelId="{25EBCE0D-6F09-49AB-BB44-BF5EE3BFB971}" type="sibTrans" cxnId="{6D99EC2A-60E6-44FE-8203-5FDD9EC5FA8C}">
      <dgm:prSet/>
      <dgm:spPr/>
      <dgm:t>
        <a:bodyPr/>
        <a:lstStyle/>
        <a:p>
          <a:endParaRPr lang="fr-FR"/>
        </a:p>
      </dgm:t>
    </dgm:pt>
    <dgm:pt modelId="{258C5769-DDEF-44A6-986B-3219A8588E45}">
      <dgm:prSet phldrT="[Texte]"/>
      <dgm:spPr/>
      <dgm:t>
        <a:bodyPr/>
        <a:lstStyle/>
        <a:p>
          <a:r>
            <a:rPr lang="fr-FR" dirty="0" smtClean="0"/>
            <a:t>LY Moustapha</a:t>
          </a:r>
          <a:endParaRPr lang="fr-FR" dirty="0"/>
        </a:p>
      </dgm:t>
    </dgm:pt>
    <dgm:pt modelId="{DF35194F-EF5F-4F42-99F1-D2AD3F8F77BD}" type="parTrans" cxnId="{1B7C2449-EC3B-4C10-97B5-8AF258D7DA98}">
      <dgm:prSet/>
      <dgm:spPr/>
      <dgm:t>
        <a:bodyPr/>
        <a:lstStyle/>
        <a:p>
          <a:endParaRPr lang="fr-FR"/>
        </a:p>
      </dgm:t>
    </dgm:pt>
    <dgm:pt modelId="{C8FE38A0-A080-486C-A9F1-06B0019A452E}" type="sibTrans" cxnId="{1B7C2449-EC3B-4C10-97B5-8AF258D7DA98}">
      <dgm:prSet/>
      <dgm:spPr/>
      <dgm:t>
        <a:bodyPr/>
        <a:lstStyle/>
        <a:p>
          <a:endParaRPr lang="fr-FR"/>
        </a:p>
      </dgm:t>
    </dgm:pt>
    <dgm:pt modelId="{48B76904-BA81-4859-9D7E-EBE2F190581C}">
      <dgm:prSet phldrT="[Texte]"/>
      <dgm:spPr/>
      <dgm:t>
        <a:bodyPr/>
        <a:lstStyle/>
        <a:p>
          <a:r>
            <a:rPr lang="fr-FR" dirty="0" smtClean="0"/>
            <a:t>Secrétaire Général</a:t>
          </a:r>
          <a:endParaRPr lang="fr-FR" dirty="0"/>
        </a:p>
      </dgm:t>
    </dgm:pt>
    <dgm:pt modelId="{FD347183-A8FA-49D0-BD71-0374FFB4C070}" type="parTrans" cxnId="{754E62C9-6EC1-41BC-807F-CD4766113A34}">
      <dgm:prSet/>
      <dgm:spPr/>
      <dgm:t>
        <a:bodyPr/>
        <a:lstStyle/>
        <a:p>
          <a:endParaRPr lang="fr-FR"/>
        </a:p>
      </dgm:t>
    </dgm:pt>
    <dgm:pt modelId="{9995C80A-9862-4AD6-9C7A-CBC8A808D7C3}" type="sibTrans" cxnId="{754E62C9-6EC1-41BC-807F-CD4766113A34}">
      <dgm:prSet/>
      <dgm:spPr/>
      <dgm:t>
        <a:bodyPr/>
        <a:lstStyle/>
        <a:p>
          <a:endParaRPr lang="fr-FR"/>
        </a:p>
      </dgm:t>
    </dgm:pt>
    <dgm:pt modelId="{1AB0E0D2-DF8E-4D2B-8C8C-B7B9E9FBC01B}">
      <dgm:prSet phldrT="[Texte]"/>
      <dgm:spPr/>
      <dgm:t>
        <a:bodyPr/>
        <a:lstStyle/>
        <a:p>
          <a:r>
            <a:rPr lang="fr-FR" dirty="0" smtClean="0"/>
            <a:t>SANKARA Issa</a:t>
          </a:r>
          <a:endParaRPr lang="fr-FR" dirty="0"/>
        </a:p>
      </dgm:t>
    </dgm:pt>
    <dgm:pt modelId="{55324808-935C-4005-A5B8-C0A2EED92312}" type="parTrans" cxnId="{61B4A230-E14D-4DC6-9A22-BFD9F93823B6}">
      <dgm:prSet/>
      <dgm:spPr/>
      <dgm:t>
        <a:bodyPr/>
        <a:lstStyle/>
        <a:p>
          <a:endParaRPr lang="fr-FR"/>
        </a:p>
      </dgm:t>
    </dgm:pt>
    <dgm:pt modelId="{AA75C15D-93C4-46AD-B27C-AFE2DC15FF3F}" type="sibTrans" cxnId="{61B4A230-E14D-4DC6-9A22-BFD9F93823B6}">
      <dgm:prSet/>
      <dgm:spPr/>
      <dgm:t>
        <a:bodyPr/>
        <a:lstStyle/>
        <a:p>
          <a:endParaRPr lang="fr-FR"/>
        </a:p>
      </dgm:t>
    </dgm:pt>
    <dgm:pt modelId="{24C3D4E2-9404-4BAC-AF16-D6E77B18DDC8}">
      <dgm:prSet phldrT="[Texte]"/>
      <dgm:spPr/>
      <dgm:t>
        <a:bodyPr/>
        <a:lstStyle/>
        <a:p>
          <a:r>
            <a:rPr lang="fr-FR" dirty="0" smtClean="0"/>
            <a:t>Trésorière </a:t>
          </a:r>
          <a:endParaRPr lang="fr-FR" dirty="0"/>
        </a:p>
      </dgm:t>
    </dgm:pt>
    <dgm:pt modelId="{36AE850F-0AA7-46D6-B1D9-86F33217EF11}" type="parTrans" cxnId="{2D929CEA-E5D5-4C0F-BCCE-F091EB932BEA}">
      <dgm:prSet/>
      <dgm:spPr/>
      <dgm:t>
        <a:bodyPr/>
        <a:lstStyle/>
        <a:p>
          <a:endParaRPr lang="fr-FR"/>
        </a:p>
      </dgm:t>
    </dgm:pt>
    <dgm:pt modelId="{53C1D27E-DF71-4959-BF2E-1408184405FD}" type="sibTrans" cxnId="{2D929CEA-E5D5-4C0F-BCCE-F091EB932BEA}">
      <dgm:prSet/>
      <dgm:spPr/>
      <dgm:t>
        <a:bodyPr/>
        <a:lstStyle/>
        <a:p>
          <a:endParaRPr lang="fr-FR"/>
        </a:p>
      </dgm:t>
    </dgm:pt>
    <dgm:pt modelId="{E7DA49D6-7A1D-4A05-B4DC-AFEEC34B0BDB}">
      <dgm:prSet phldrT="[Texte]"/>
      <dgm:spPr/>
      <dgm:t>
        <a:bodyPr/>
        <a:lstStyle/>
        <a:p>
          <a:r>
            <a:rPr lang="fr-FR" dirty="0" smtClean="0"/>
            <a:t>KABA Fatoumata</a:t>
          </a:r>
          <a:endParaRPr lang="fr-FR" dirty="0"/>
        </a:p>
      </dgm:t>
    </dgm:pt>
    <dgm:pt modelId="{0F315F86-144D-469A-BD56-16F5EBE55C12}" type="parTrans" cxnId="{02E3383B-854B-4BC3-B266-77238C213578}">
      <dgm:prSet/>
      <dgm:spPr/>
      <dgm:t>
        <a:bodyPr/>
        <a:lstStyle/>
        <a:p>
          <a:endParaRPr lang="fr-FR"/>
        </a:p>
      </dgm:t>
    </dgm:pt>
    <dgm:pt modelId="{0857EFE0-0BA5-46AB-92AA-6124D9602353}" type="sibTrans" cxnId="{02E3383B-854B-4BC3-B266-77238C213578}">
      <dgm:prSet/>
      <dgm:spPr/>
      <dgm:t>
        <a:bodyPr/>
        <a:lstStyle/>
        <a:p>
          <a:endParaRPr lang="fr-FR"/>
        </a:p>
      </dgm:t>
    </dgm:pt>
    <dgm:pt modelId="{37268724-B470-4F22-8786-B6025D7DF804}">
      <dgm:prSet phldrT="[Texte]"/>
      <dgm:spPr/>
      <dgm:t>
        <a:bodyPr/>
        <a:lstStyle/>
        <a:p>
          <a:r>
            <a:rPr lang="fr-FR" dirty="0" smtClean="0"/>
            <a:t>Chargé de communication </a:t>
          </a:r>
          <a:endParaRPr lang="fr-FR" dirty="0"/>
        </a:p>
      </dgm:t>
    </dgm:pt>
    <dgm:pt modelId="{F5BE880C-FDB4-4E7F-9EBC-EE172433202D}" type="parTrans" cxnId="{7D869F9C-4B8F-4190-8C5A-135863910516}">
      <dgm:prSet/>
      <dgm:spPr/>
      <dgm:t>
        <a:bodyPr/>
        <a:lstStyle/>
        <a:p>
          <a:endParaRPr lang="fr-FR"/>
        </a:p>
      </dgm:t>
    </dgm:pt>
    <dgm:pt modelId="{4074A989-A8D6-4E21-AD58-8DEA89953C12}" type="sibTrans" cxnId="{7D869F9C-4B8F-4190-8C5A-135863910516}">
      <dgm:prSet/>
      <dgm:spPr/>
      <dgm:t>
        <a:bodyPr/>
        <a:lstStyle/>
        <a:p>
          <a:endParaRPr lang="fr-FR"/>
        </a:p>
      </dgm:t>
    </dgm:pt>
    <dgm:pt modelId="{F62AD056-2054-4F26-9BE5-C9515719F597}">
      <dgm:prSet phldrT="[Texte]"/>
      <dgm:spPr/>
      <dgm:t>
        <a:bodyPr/>
        <a:lstStyle/>
        <a:p>
          <a:r>
            <a:rPr lang="fr-FR" dirty="0" smtClean="0"/>
            <a:t>SOW </a:t>
          </a:r>
          <a:r>
            <a:rPr lang="fr-FR" dirty="0" err="1" smtClean="0"/>
            <a:t>Banel</a:t>
          </a:r>
          <a:endParaRPr lang="fr-FR" dirty="0"/>
        </a:p>
      </dgm:t>
    </dgm:pt>
    <dgm:pt modelId="{7C1AAE9E-B868-435C-8ACD-A2BC31306D7A}" type="parTrans" cxnId="{833379B2-9474-4748-B810-464CC9FB1AAC}">
      <dgm:prSet/>
      <dgm:spPr/>
      <dgm:t>
        <a:bodyPr/>
        <a:lstStyle/>
        <a:p>
          <a:endParaRPr lang="fr-FR"/>
        </a:p>
      </dgm:t>
    </dgm:pt>
    <dgm:pt modelId="{5C174C59-4F04-4C8B-9ADA-74DF8E57E496}" type="sibTrans" cxnId="{833379B2-9474-4748-B810-464CC9FB1AAC}">
      <dgm:prSet/>
      <dgm:spPr/>
      <dgm:t>
        <a:bodyPr/>
        <a:lstStyle/>
        <a:p>
          <a:endParaRPr lang="fr-FR"/>
        </a:p>
      </dgm:t>
    </dgm:pt>
    <dgm:pt modelId="{2A44CB9A-DCE9-46EF-8EE6-6A22D4E18FAF}">
      <dgm:prSet phldrT="[Texte]"/>
      <dgm:spPr/>
      <dgm:t>
        <a:bodyPr/>
        <a:lstStyle/>
        <a:p>
          <a:r>
            <a:rPr lang="fr-FR" dirty="0" smtClean="0"/>
            <a:t>Chargé de projets</a:t>
          </a:r>
          <a:endParaRPr lang="fr-FR" dirty="0"/>
        </a:p>
      </dgm:t>
    </dgm:pt>
    <dgm:pt modelId="{AA40C6C0-4267-4734-8F88-2BF1CD8B25BF}" type="parTrans" cxnId="{32172273-099C-4DEB-AD29-BF5158C36391}">
      <dgm:prSet/>
      <dgm:spPr/>
      <dgm:t>
        <a:bodyPr/>
        <a:lstStyle/>
        <a:p>
          <a:endParaRPr lang="fr-FR"/>
        </a:p>
      </dgm:t>
    </dgm:pt>
    <dgm:pt modelId="{9F340234-37B7-4F87-9285-2B4130584787}" type="sibTrans" cxnId="{32172273-099C-4DEB-AD29-BF5158C36391}">
      <dgm:prSet/>
      <dgm:spPr/>
      <dgm:t>
        <a:bodyPr/>
        <a:lstStyle/>
        <a:p>
          <a:endParaRPr lang="fr-FR"/>
        </a:p>
      </dgm:t>
    </dgm:pt>
    <dgm:pt modelId="{3F985072-B1DA-40E9-BC84-7D1602086EA0}">
      <dgm:prSet phldrT="[Texte]"/>
      <dgm:spPr/>
      <dgm:t>
        <a:bodyPr/>
        <a:lstStyle/>
        <a:p>
          <a:r>
            <a:rPr lang="fr-FR" dirty="0" smtClean="0"/>
            <a:t>ROBLEH FARAH Hassan</a:t>
          </a:r>
          <a:endParaRPr lang="fr-FR" dirty="0"/>
        </a:p>
      </dgm:t>
    </dgm:pt>
    <dgm:pt modelId="{95A6DAA4-4FFF-491E-98C5-773CBA9670CA}" type="parTrans" cxnId="{39278C98-8881-4A27-8148-A83EDC956556}">
      <dgm:prSet/>
      <dgm:spPr/>
      <dgm:t>
        <a:bodyPr/>
        <a:lstStyle/>
        <a:p>
          <a:endParaRPr lang="fr-FR"/>
        </a:p>
      </dgm:t>
    </dgm:pt>
    <dgm:pt modelId="{B69A6F63-556F-42E9-A631-4092A55A8486}" type="sibTrans" cxnId="{39278C98-8881-4A27-8148-A83EDC956556}">
      <dgm:prSet/>
      <dgm:spPr/>
      <dgm:t>
        <a:bodyPr/>
        <a:lstStyle/>
        <a:p>
          <a:endParaRPr lang="fr-FR"/>
        </a:p>
      </dgm:t>
    </dgm:pt>
    <dgm:pt modelId="{3797BFFB-D815-4760-9944-2D06FD94E384}">
      <dgm:prSet phldrT="[Texte]"/>
      <dgm:spPr/>
      <dgm:t>
        <a:bodyPr/>
        <a:lstStyle/>
        <a:p>
          <a:r>
            <a:rPr lang="fr-FR" dirty="0" smtClean="0"/>
            <a:t>Chargée de relations extérieures </a:t>
          </a:r>
        </a:p>
        <a:p>
          <a:r>
            <a:rPr lang="fr-FR" dirty="0" smtClean="0"/>
            <a:t>+  Icône</a:t>
          </a:r>
          <a:endParaRPr lang="fr-FR" dirty="0"/>
        </a:p>
      </dgm:t>
    </dgm:pt>
    <dgm:pt modelId="{FD407A2E-250D-481B-8CC1-D2C738C84195}" type="parTrans" cxnId="{C8C05F0D-7B11-4C67-8915-7B513564A107}">
      <dgm:prSet/>
      <dgm:spPr/>
      <dgm:t>
        <a:bodyPr/>
        <a:lstStyle/>
        <a:p>
          <a:endParaRPr lang="fr-FR"/>
        </a:p>
      </dgm:t>
    </dgm:pt>
    <dgm:pt modelId="{063637FB-6A60-4D18-AD57-8B940EC4EBBE}" type="sibTrans" cxnId="{C8C05F0D-7B11-4C67-8915-7B513564A107}">
      <dgm:prSet/>
      <dgm:spPr/>
      <dgm:t>
        <a:bodyPr/>
        <a:lstStyle/>
        <a:p>
          <a:endParaRPr lang="fr-FR"/>
        </a:p>
      </dgm:t>
    </dgm:pt>
    <dgm:pt modelId="{7897F57F-90C3-4B5C-BFFF-54640D2F2EEE}">
      <dgm:prSet phldrT="[Texte]"/>
      <dgm:spPr/>
      <dgm:t>
        <a:bodyPr/>
        <a:lstStyle/>
        <a:p>
          <a:r>
            <a:rPr lang="fr-FR" dirty="0" smtClean="0"/>
            <a:t>LY </a:t>
          </a:r>
          <a:r>
            <a:rPr lang="fr-FR" dirty="0" err="1" smtClean="0"/>
            <a:t>Sileymane</a:t>
          </a:r>
          <a:r>
            <a:rPr lang="fr-FR" dirty="0" smtClean="0"/>
            <a:t> Aly</a:t>
          </a:r>
          <a:endParaRPr lang="fr-FR" dirty="0"/>
        </a:p>
      </dgm:t>
    </dgm:pt>
    <dgm:pt modelId="{229B4307-1DD7-49FF-8474-58FF030C23FD}" type="parTrans" cxnId="{4A93007D-021E-4D5E-9B1B-A9314CAE186D}">
      <dgm:prSet/>
      <dgm:spPr/>
      <dgm:t>
        <a:bodyPr/>
        <a:lstStyle/>
        <a:p>
          <a:endParaRPr lang="fr-FR"/>
        </a:p>
      </dgm:t>
    </dgm:pt>
    <dgm:pt modelId="{3117D5C1-65A8-492C-BD7F-8B7E7E5A61F2}" type="sibTrans" cxnId="{4A93007D-021E-4D5E-9B1B-A9314CAE186D}">
      <dgm:prSet/>
      <dgm:spPr/>
      <dgm:t>
        <a:bodyPr/>
        <a:lstStyle/>
        <a:p>
          <a:endParaRPr lang="fr-FR"/>
        </a:p>
      </dgm:t>
    </dgm:pt>
    <dgm:pt modelId="{54D0C200-1731-4406-9B9A-442655A7143A}" type="pres">
      <dgm:prSet presAssocID="{2EEAD75C-181E-484B-A456-A2DCD0FF78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40DEE65-3CEF-4CF9-9709-CE18AF73F515}" type="pres">
      <dgm:prSet presAssocID="{099BE103-9F25-4415-B840-FB6CF18FB39C}" presName="linNode" presStyleCnt="0"/>
      <dgm:spPr/>
    </dgm:pt>
    <dgm:pt modelId="{FE9548FB-E6AD-45CD-B564-F1F915AFF721}" type="pres">
      <dgm:prSet presAssocID="{099BE103-9F25-4415-B840-FB6CF18FB39C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8518D0-6AC4-46D9-9ACC-C8A6F88F65A8}" type="pres">
      <dgm:prSet presAssocID="{099BE103-9F25-4415-B840-FB6CF18FB39C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09CAD0-328A-4A34-8D74-B7F2DC69CB54}" type="pres">
      <dgm:prSet presAssocID="{25EBCE0D-6F09-49AB-BB44-BF5EE3BFB971}" presName="sp" presStyleCnt="0"/>
      <dgm:spPr/>
    </dgm:pt>
    <dgm:pt modelId="{C5EEE66F-D97C-4C49-97E3-740BD0CB952E}" type="pres">
      <dgm:prSet presAssocID="{48B76904-BA81-4859-9D7E-EBE2F190581C}" presName="linNode" presStyleCnt="0"/>
      <dgm:spPr/>
    </dgm:pt>
    <dgm:pt modelId="{50D9EDF5-47FE-47C5-A1CA-010F86CAEE4A}" type="pres">
      <dgm:prSet presAssocID="{48B76904-BA81-4859-9D7E-EBE2F190581C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3511FA-A160-41BD-A0C9-DBFEB5474303}" type="pres">
      <dgm:prSet presAssocID="{48B76904-BA81-4859-9D7E-EBE2F190581C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E7AF31-7C99-480A-A09A-8BEFF3CA152E}" type="pres">
      <dgm:prSet presAssocID="{9995C80A-9862-4AD6-9C7A-CBC8A808D7C3}" presName="sp" presStyleCnt="0"/>
      <dgm:spPr/>
    </dgm:pt>
    <dgm:pt modelId="{30C44A88-F6C1-49E4-B730-1190C4D1060A}" type="pres">
      <dgm:prSet presAssocID="{24C3D4E2-9404-4BAC-AF16-D6E77B18DDC8}" presName="linNode" presStyleCnt="0"/>
      <dgm:spPr/>
    </dgm:pt>
    <dgm:pt modelId="{2C9310CF-58FE-4412-8533-28D07ADB7697}" type="pres">
      <dgm:prSet presAssocID="{24C3D4E2-9404-4BAC-AF16-D6E77B18DDC8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33DADF7-9949-4187-BA0D-07C02F745DFF}" type="pres">
      <dgm:prSet presAssocID="{24C3D4E2-9404-4BAC-AF16-D6E77B18DDC8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1307E0-3E96-48FC-8718-E72458D94674}" type="pres">
      <dgm:prSet presAssocID="{53C1D27E-DF71-4959-BF2E-1408184405FD}" presName="sp" presStyleCnt="0"/>
      <dgm:spPr/>
    </dgm:pt>
    <dgm:pt modelId="{F9B6F0A3-A672-42CC-875F-27604BC4372D}" type="pres">
      <dgm:prSet presAssocID="{37268724-B470-4F22-8786-B6025D7DF804}" presName="linNode" presStyleCnt="0"/>
      <dgm:spPr/>
    </dgm:pt>
    <dgm:pt modelId="{5341CA7A-DB1E-4BD8-9C87-897ABFDE9BD6}" type="pres">
      <dgm:prSet presAssocID="{37268724-B470-4F22-8786-B6025D7DF804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289725-BF32-47C7-BB03-AAEAF20EF468}" type="pres">
      <dgm:prSet presAssocID="{37268724-B470-4F22-8786-B6025D7DF804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4758D0-726F-463F-9B12-93AAF2B3FDFF}" type="pres">
      <dgm:prSet presAssocID="{4074A989-A8D6-4E21-AD58-8DEA89953C12}" presName="sp" presStyleCnt="0"/>
      <dgm:spPr/>
    </dgm:pt>
    <dgm:pt modelId="{684A3816-8787-4201-B52D-75940C6D4735}" type="pres">
      <dgm:prSet presAssocID="{2A44CB9A-DCE9-46EF-8EE6-6A22D4E18FAF}" presName="linNode" presStyleCnt="0"/>
      <dgm:spPr/>
    </dgm:pt>
    <dgm:pt modelId="{D1A128DB-B3BC-48E9-972E-A34801A5C47E}" type="pres">
      <dgm:prSet presAssocID="{2A44CB9A-DCE9-46EF-8EE6-6A22D4E18FAF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F6557BB-D97F-4C39-90DB-F2B5075DEEF2}" type="pres">
      <dgm:prSet presAssocID="{2A44CB9A-DCE9-46EF-8EE6-6A22D4E18FAF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4C3CD2-C6A7-4379-A238-E566AC967663}" type="pres">
      <dgm:prSet presAssocID="{9F340234-37B7-4F87-9285-2B4130584787}" presName="sp" presStyleCnt="0"/>
      <dgm:spPr/>
    </dgm:pt>
    <dgm:pt modelId="{E9F57FF9-BFA4-4EE4-AB4F-41ACB554CB6B}" type="pres">
      <dgm:prSet presAssocID="{3797BFFB-D815-4760-9944-2D06FD94E384}" presName="linNode" presStyleCnt="0"/>
      <dgm:spPr/>
    </dgm:pt>
    <dgm:pt modelId="{F20F9AC3-8048-4207-B384-3290EB1C4D43}" type="pres">
      <dgm:prSet presAssocID="{3797BFFB-D815-4760-9944-2D06FD94E384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0B9FD4-1D67-4214-ABE6-35F3A61F7BA8}" type="pres">
      <dgm:prSet presAssocID="{3797BFFB-D815-4760-9944-2D06FD94E384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383F586-6BBF-414C-9DF0-24090ADDB2E8}" type="presOf" srcId="{258C5769-DDEF-44A6-986B-3219A8588E45}" destId="{B58518D0-6AC4-46D9-9ACC-C8A6F88F65A8}" srcOrd="0" destOrd="0" presId="urn:microsoft.com/office/officeart/2005/8/layout/vList5"/>
    <dgm:cxn modelId="{6D99EC2A-60E6-44FE-8203-5FDD9EC5FA8C}" srcId="{2EEAD75C-181E-484B-A456-A2DCD0FF7803}" destId="{099BE103-9F25-4415-B840-FB6CF18FB39C}" srcOrd="0" destOrd="0" parTransId="{07A201DF-50F7-46FB-83F7-DADA1031FD07}" sibTransId="{25EBCE0D-6F09-49AB-BB44-BF5EE3BFB971}"/>
    <dgm:cxn modelId="{02E3383B-854B-4BC3-B266-77238C213578}" srcId="{24C3D4E2-9404-4BAC-AF16-D6E77B18DDC8}" destId="{E7DA49D6-7A1D-4A05-B4DC-AFEEC34B0BDB}" srcOrd="0" destOrd="0" parTransId="{0F315F86-144D-469A-BD56-16F5EBE55C12}" sibTransId="{0857EFE0-0BA5-46AB-92AA-6124D9602353}"/>
    <dgm:cxn modelId="{833379B2-9474-4748-B810-464CC9FB1AAC}" srcId="{37268724-B470-4F22-8786-B6025D7DF804}" destId="{F62AD056-2054-4F26-9BE5-C9515719F597}" srcOrd="0" destOrd="0" parTransId="{7C1AAE9E-B868-435C-8ACD-A2BC31306D7A}" sibTransId="{5C174C59-4F04-4C8B-9ADA-74DF8E57E496}"/>
    <dgm:cxn modelId="{4A93007D-021E-4D5E-9B1B-A9314CAE186D}" srcId="{3797BFFB-D815-4760-9944-2D06FD94E384}" destId="{7897F57F-90C3-4B5C-BFFF-54640D2F2EEE}" srcOrd="0" destOrd="0" parTransId="{229B4307-1DD7-49FF-8474-58FF030C23FD}" sibTransId="{3117D5C1-65A8-492C-BD7F-8B7E7E5A61F2}"/>
    <dgm:cxn modelId="{61DA00B1-2B0F-45D9-A9CF-2B39F0FCBFE0}" type="presOf" srcId="{099BE103-9F25-4415-B840-FB6CF18FB39C}" destId="{FE9548FB-E6AD-45CD-B564-F1F915AFF721}" srcOrd="0" destOrd="0" presId="urn:microsoft.com/office/officeart/2005/8/layout/vList5"/>
    <dgm:cxn modelId="{54F03535-99DF-4907-9F3F-DDC8352C524A}" type="presOf" srcId="{3F985072-B1DA-40E9-BC84-7D1602086EA0}" destId="{AF6557BB-D97F-4C39-90DB-F2B5075DEEF2}" srcOrd="0" destOrd="0" presId="urn:microsoft.com/office/officeart/2005/8/layout/vList5"/>
    <dgm:cxn modelId="{01B480FB-6255-44E2-8B96-9F7F9D4A9002}" type="presOf" srcId="{2A44CB9A-DCE9-46EF-8EE6-6A22D4E18FAF}" destId="{D1A128DB-B3BC-48E9-972E-A34801A5C47E}" srcOrd="0" destOrd="0" presId="urn:microsoft.com/office/officeart/2005/8/layout/vList5"/>
    <dgm:cxn modelId="{7D869F9C-4B8F-4190-8C5A-135863910516}" srcId="{2EEAD75C-181E-484B-A456-A2DCD0FF7803}" destId="{37268724-B470-4F22-8786-B6025D7DF804}" srcOrd="3" destOrd="0" parTransId="{F5BE880C-FDB4-4E7F-9EBC-EE172433202D}" sibTransId="{4074A989-A8D6-4E21-AD58-8DEA89953C12}"/>
    <dgm:cxn modelId="{FD6B4ECA-631A-48F8-B793-FFA48D5BAE4F}" type="presOf" srcId="{48B76904-BA81-4859-9D7E-EBE2F190581C}" destId="{50D9EDF5-47FE-47C5-A1CA-010F86CAEE4A}" srcOrd="0" destOrd="0" presId="urn:microsoft.com/office/officeart/2005/8/layout/vList5"/>
    <dgm:cxn modelId="{1B7C2449-EC3B-4C10-97B5-8AF258D7DA98}" srcId="{099BE103-9F25-4415-B840-FB6CF18FB39C}" destId="{258C5769-DDEF-44A6-986B-3219A8588E45}" srcOrd="0" destOrd="0" parTransId="{DF35194F-EF5F-4F42-99F1-D2AD3F8F77BD}" sibTransId="{C8FE38A0-A080-486C-A9F1-06B0019A452E}"/>
    <dgm:cxn modelId="{58DD63B9-AFEB-4782-956F-A728F723AF35}" type="presOf" srcId="{37268724-B470-4F22-8786-B6025D7DF804}" destId="{5341CA7A-DB1E-4BD8-9C87-897ABFDE9BD6}" srcOrd="0" destOrd="0" presId="urn:microsoft.com/office/officeart/2005/8/layout/vList5"/>
    <dgm:cxn modelId="{16A4C7FA-743B-48C1-9280-15B3C52D3D59}" type="presOf" srcId="{F62AD056-2054-4F26-9BE5-C9515719F597}" destId="{B9289725-BF32-47C7-BB03-AAEAF20EF468}" srcOrd="0" destOrd="0" presId="urn:microsoft.com/office/officeart/2005/8/layout/vList5"/>
    <dgm:cxn modelId="{B4F42FB1-174F-46FE-80D1-D2F1BDFD4EFE}" type="presOf" srcId="{1AB0E0D2-DF8E-4D2B-8C8C-B7B9E9FBC01B}" destId="{F63511FA-A160-41BD-A0C9-DBFEB5474303}" srcOrd="0" destOrd="0" presId="urn:microsoft.com/office/officeart/2005/8/layout/vList5"/>
    <dgm:cxn modelId="{2D929CEA-E5D5-4C0F-BCCE-F091EB932BEA}" srcId="{2EEAD75C-181E-484B-A456-A2DCD0FF7803}" destId="{24C3D4E2-9404-4BAC-AF16-D6E77B18DDC8}" srcOrd="2" destOrd="0" parTransId="{36AE850F-0AA7-46D6-B1D9-86F33217EF11}" sibTransId="{53C1D27E-DF71-4959-BF2E-1408184405FD}"/>
    <dgm:cxn modelId="{39278C98-8881-4A27-8148-A83EDC956556}" srcId="{2A44CB9A-DCE9-46EF-8EE6-6A22D4E18FAF}" destId="{3F985072-B1DA-40E9-BC84-7D1602086EA0}" srcOrd="0" destOrd="0" parTransId="{95A6DAA4-4FFF-491E-98C5-773CBA9670CA}" sibTransId="{B69A6F63-556F-42E9-A631-4092A55A8486}"/>
    <dgm:cxn modelId="{AE437026-F371-4B53-9578-4776A76AB7C7}" type="presOf" srcId="{E7DA49D6-7A1D-4A05-B4DC-AFEEC34B0BDB}" destId="{133DADF7-9949-4187-BA0D-07C02F745DFF}" srcOrd="0" destOrd="0" presId="urn:microsoft.com/office/officeart/2005/8/layout/vList5"/>
    <dgm:cxn modelId="{60AC35A2-A10F-44CA-BEB3-A7E2739F5B2C}" type="presOf" srcId="{2EEAD75C-181E-484B-A456-A2DCD0FF7803}" destId="{54D0C200-1731-4406-9B9A-442655A7143A}" srcOrd="0" destOrd="0" presId="urn:microsoft.com/office/officeart/2005/8/layout/vList5"/>
    <dgm:cxn modelId="{E12FA424-482D-4E99-B25A-14E0F3641ACF}" type="presOf" srcId="{24C3D4E2-9404-4BAC-AF16-D6E77B18DDC8}" destId="{2C9310CF-58FE-4412-8533-28D07ADB7697}" srcOrd="0" destOrd="0" presId="urn:microsoft.com/office/officeart/2005/8/layout/vList5"/>
    <dgm:cxn modelId="{754E62C9-6EC1-41BC-807F-CD4766113A34}" srcId="{2EEAD75C-181E-484B-A456-A2DCD0FF7803}" destId="{48B76904-BA81-4859-9D7E-EBE2F190581C}" srcOrd="1" destOrd="0" parTransId="{FD347183-A8FA-49D0-BD71-0374FFB4C070}" sibTransId="{9995C80A-9862-4AD6-9C7A-CBC8A808D7C3}"/>
    <dgm:cxn modelId="{E9CCCFFA-BC2F-4742-BC37-1D9541A54FFE}" type="presOf" srcId="{7897F57F-90C3-4B5C-BFFF-54640D2F2EEE}" destId="{780B9FD4-1D67-4214-ABE6-35F3A61F7BA8}" srcOrd="0" destOrd="0" presId="urn:microsoft.com/office/officeart/2005/8/layout/vList5"/>
    <dgm:cxn modelId="{32172273-099C-4DEB-AD29-BF5158C36391}" srcId="{2EEAD75C-181E-484B-A456-A2DCD0FF7803}" destId="{2A44CB9A-DCE9-46EF-8EE6-6A22D4E18FAF}" srcOrd="4" destOrd="0" parTransId="{AA40C6C0-4267-4734-8F88-2BF1CD8B25BF}" sibTransId="{9F340234-37B7-4F87-9285-2B4130584787}"/>
    <dgm:cxn modelId="{61B4A230-E14D-4DC6-9A22-BFD9F93823B6}" srcId="{48B76904-BA81-4859-9D7E-EBE2F190581C}" destId="{1AB0E0D2-DF8E-4D2B-8C8C-B7B9E9FBC01B}" srcOrd="0" destOrd="0" parTransId="{55324808-935C-4005-A5B8-C0A2EED92312}" sibTransId="{AA75C15D-93C4-46AD-B27C-AFE2DC15FF3F}"/>
    <dgm:cxn modelId="{C8C05F0D-7B11-4C67-8915-7B513564A107}" srcId="{2EEAD75C-181E-484B-A456-A2DCD0FF7803}" destId="{3797BFFB-D815-4760-9944-2D06FD94E384}" srcOrd="5" destOrd="0" parTransId="{FD407A2E-250D-481B-8CC1-D2C738C84195}" sibTransId="{063637FB-6A60-4D18-AD57-8B940EC4EBBE}"/>
    <dgm:cxn modelId="{4986DDC0-38F4-40F3-AFE2-7A21D6A99E6E}" type="presOf" srcId="{3797BFFB-D815-4760-9944-2D06FD94E384}" destId="{F20F9AC3-8048-4207-B384-3290EB1C4D43}" srcOrd="0" destOrd="0" presId="urn:microsoft.com/office/officeart/2005/8/layout/vList5"/>
    <dgm:cxn modelId="{5A629572-755F-4CF8-A60A-1A403D887E92}" type="presParOf" srcId="{54D0C200-1731-4406-9B9A-442655A7143A}" destId="{140DEE65-3CEF-4CF9-9709-CE18AF73F515}" srcOrd="0" destOrd="0" presId="urn:microsoft.com/office/officeart/2005/8/layout/vList5"/>
    <dgm:cxn modelId="{C7D4B0E4-A154-4E91-9751-1E5496439992}" type="presParOf" srcId="{140DEE65-3CEF-4CF9-9709-CE18AF73F515}" destId="{FE9548FB-E6AD-45CD-B564-F1F915AFF721}" srcOrd="0" destOrd="0" presId="urn:microsoft.com/office/officeart/2005/8/layout/vList5"/>
    <dgm:cxn modelId="{8D5AA1F3-EAD7-4F1E-B219-D64FBE22D855}" type="presParOf" srcId="{140DEE65-3CEF-4CF9-9709-CE18AF73F515}" destId="{B58518D0-6AC4-46D9-9ACC-C8A6F88F65A8}" srcOrd="1" destOrd="0" presId="urn:microsoft.com/office/officeart/2005/8/layout/vList5"/>
    <dgm:cxn modelId="{402CE6D3-CA76-47BC-B19C-807ABEBE9A0C}" type="presParOf" srcId="{54D0C200-1731-4406-9B9A-442655A7143A}" destId="{A309CAD0-328A-4A34-8D74-B7F2DC69CB54}" srcOrd="1" destOrd="0" presId="urn:microsoft.com/office/officeart/2005/8/layout/vList5"/>
    <dgm:cxn modelId="{7B46C884-0C9D-434C-96CC-DD7AA2E934EB}" type="presParOf" srcId="{54D0C200-1731-4406-9B9A-442655A7143A}" destId="{C5EEE66F-D97C-4C49-97E3-740BD0CB952E}" srcOrd="2" destOrd="0" presId="urn:microsoft.com/office/officeart/2005/8/layout/vList5"/>
    <dgm:cxn modelId="{F15A1F4C-0F13-4875-8BC8-3065E6F77589}" type="presParOf" srcId="{C5EEE66F-D97C-4C49-97E3-740BD0CB952E}" destId="{50D9EDF5-47FE-47C5-A1CA-010F86CAEE4A}" srcOrd="0" destOrd="0" presId="urn:microsoft.com/office/officeart/2005/8/layout/vList5"/>
    <dgm:cxn modelId="{0DC3FF08-F63B-4DAA-AF81-29ABDFCF32DF}" type="presParOf" srcId="{C5EEE66F-D97C-4C49-97E3-740BD0CB952E}" destId="{F63511FA-A160-41BD-A0C9-DBFEB5474303}" srcOrd="1" destOrd="0" presId="urn:microsoft.com/office/officeart/2005/8/layout/vList5"/>
    <dgm:cxn modelId="{AAB1BDE2-40D8-4AA0-8E3D-B55FB93C0196}" type="presParOf" srcId="{54D0C200-1731-4406-9B9A-442655A7143A}" destId="{72E7AF31-7C99-480A-A09A-8BEFF3CA152E}" srcOrd="3" destOrd="0" presId="urn:microsoft.com/office/officeart/2005/8/layout/vList5"/>
    <dgm:cxn modelId="{096B9BD8-93A7-4BF4-A73A-042D756CC5EF}" type="presParOf" srcId="{54D0C200-1731-4406-9B9A-442655A7143A}" destId="{30C44A88-F6C1-49E4-B730-1190C4D1060A}" srcOrd="4" destOrd="0" presId="urn:microsoft.com/office/officeart/2005/8/layout/vList5"/>
    <dgm:cxn modelId="{0B01B8D3-994A-4FF4-9A43-A7BFF4E8B97E}" type="presParOf" srcId="{30C44A88-F6C1-49E4-B730-1190C4D1060A}" destId="{2C9310CF-58FE-4412-8533-28D07ADB7697}" srcOrd="0" destOrd="0" presId="urn:microsoft.com/office/officeart/2005/8/layout/vList5"/>
    <dgm:cxn modelId="{45D93512-9A3F-40D3-B5BA-C0ECE94CF446}" type="presParOf" srcId="{30C44A88-F6C1-49E4-B730-1190C4D1060A}" destId="{133DADF7-9949-4187-BA0D-07C02F745DFF}" srcOrd="1" destOrd="0" presId="urn:microsoft.com/office/officeart/2005/8/layout/vList5"/>
    <dgm:cxn modelId="{AEF9134C-6F95-4CAF-89C3-D7063E175FB9}" type="presParOf" srcId="{54D0C200-1731-4406-9B9A-442655A7143A}" destId="{A91307E0-3E96-48FC-8718-E72458D94674}" srcOrd="5" destOrd="0" presId="urn:microsoft.com/office/officeart/2005/8/layout/vList5"/>
    <dgm:cxn modelId="{482E2461-C3C0-485C-8C53-98C211FD4841}" type="presParOf" srcId="{54D0C200-1731-4406-9B9A-442655A7143A}" destId="{F9B6F0A3-A672-42CC-875F-27604BC4372D}" srcOrd="6" destOrd="0" presId="urn:microsoft.com/office/officeart/2005/8/layout/vList5"/>
    <dgm:cxn modelId="{66D5A7D7-4E17-4047-93D8-D3BB896228D3}" type="presParOf" srcId="{F9B6F0A3-A672-42CC-875F-27604BC4372D}" destId="{5341CA7A-DB1E-4BD8-9C87-897ABFDE9BD6}" srcOrd="0" destOrd="0" presId="urn:microsoft.com/office/officeart/2005/8/layout/vList5"/>
    <dgm:cxn modelId="{3A8A26E4-5B8F-4219-B694-2CEE726783F4}" type="presParOf" srcId="{F9B6F0A3-A672-42CC-875F-27604BC4372D}" destId="{B9289725-BF32-47C7-BB03-AAEAF20EF468}" srcOrd="1" destOrd="0" presId="urn:microsoft.com/office/officeart/2005/8/layout/vList5"/>
    <dgm:cxn modelId="{D0997BA7-A2FB-4F61-BA0D-C37BE69615BD}" type="presParOf" srcId="{54D0C200-1731-4406-9B9A-442655A7143A}" destId="{D54758D0-726F-463F-9B12-93AAF2B3FDFF}" srcOrd="7" destOrd="0" presId="urn:microsoft.com/office/officeart/2005/8/layout/vList5"/>
    <dgm:cxn modelId="{6E6BF511-8249-4D32-B77C-8984178272AE}" type="presParOf" srcId="{54D0C200-1731-4406-9B9A-442655A7143A}" destId="{684A3816-8787-4201-B52D-75940C6D4735}" srcOrd="8" destOrd="0" presId="urn:microsoft.com/office/officeart/2005/8/layout/vList5"/>
    <dgm:cxn modelId="{AB38764E-0190-4854-A49D-700D5400C7A3}" type="presParOf" srcId="{684A3816-8787-4201-B52D-75940C6D4735}" destId="{D1A128DB-B3BC-48E9-972E-A34801A5C47E}" srcOrd="0" destOrd="0" presId="urn:microsoft.com/office/officeart/2005/8/layout/vList5"/>
    <dgm:cxn modelId="{D9049576-DFF3-47A2-82E8-ED64D9DA1082}" type="presParOf" srcId="{684A3816-8787-4201-B52D-75940C6D4735}" destId="{AF6557BB-D97F-4C39-90DB-F2B5075DEEF2}" srcOrd="1" destOrd="0" presId="urn:microsoft.com/office/officeart/2005/8/layout/vList5"/>
    <dgm:cxn modelId="{1CE865A8-354B-4FD3-9A95-5D5C3A368AFA}" type="presParOf" srcId="{54D0C200-1731-4406-9B9A-442655A7143A}" destId="{854C3CD2-C6A7-4379-A238-E566AC967663}" srcOrd="9" destOrd="0" presId="urn:microsoft.com/office/officeart/2005/8/layout/vList5"/>
    <dgm:cxn modelId="{C75822C0-B347-4D39-87A9-8BC511BD4B1B}" type="presParOf" srcId="{54D0C200-1731-4406-9B9A-442655A7143A}" destId="{E9F57FF9-BFA4-4EE4-AB4F-41ACB554CB6B}" srcOrd="10" destOrd="0" presId="urn:microsoft.com/office/officeart/2005/8/layout/vList5"/>
    <dgm:cxn modelId="{D38E8D28-41B3-4A84-92C6-582CAB9485EA}" type="presParOf" srcId="{E9F57FF9-BFA4-4EE4-AB4F-41ACB554CB6B}" destId="{F20F9AC3-8048-4207-B384-3290EB1C4D43}" srcOrd="0" destOrd="0" presId="urn:microsoft.com/office/officeart/2005/8/layout/vList5"/>
    <dgm:cxn modelId="{9669645A-CC5B-4B9E-9D4A-19433302D58F}" type="presParOf" srcId="{E9F57FF9-BFA4-4EE4-AB4F-41ACB554CB6B}" destId="{780B9FD4-1D67-4214-ABE6-35F3A61F7B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518D0-6AC4-46D9-9ACC-C8A6F88F65A8}">
      <dsp:nvSpPr>
        <dsp:cNvPr id="0" name=""/>
        <dsp:cNvSpPr/>
      </dsp:nvSpPr>
      <dsp:spPr>
        <a:xfrm rot="5400000">
          <a:off x="5702220" y="-2470439"/>
          <a:ext cx="543464" cy="56225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900" kern="1200" dirty="0" smtClean="0"/>
            <a:t>LY Moustapha</a:t>
          </a:r>
          <a:endParaRPr lang="fr-FR" sz="2900" kern="1200" dirty="0"/>
        </a:p>
      </dsp:txBody>
      <dsp:txXfrm rot="-5400000">
        <a:off x="3162680" y="95631"/>
        <a:ext cx="5596014" cy="490404"/>
      </dsp:txXfrm>
    </dsp:sp>
    <dsp:sp modelId="{FE9548FB-E6AD-45CD-B564-F1F915AFF721}">
      <dsp:nvSpPr>
        <dsp:cNvPr id="0" name=""/>
        <dsp:cNvSpPr/>
      </dsp:nvSpPr>
      <dsp:spPr>
        <a:xfrm>
          <a:off x="0" y="1166"/>
          <a:ext cx="3162681" cy="679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Président</a:t>
          </a:r>
          <a:endParaRPr lang="fr-FR" sz="1700" kern="1200" dirty="0"/>
        </a:p>
      </dsp:txBody>
      <dsp:txXfrm>
        <a:off x="33162" y="34328"/>
        <a:ext cx="3096357" cy="613006"/>
      </dsp:txXfrm>
    </dsp:sp>
    <dsp:sp modelId="{F63511FA-A160-41BD-A0C9-DBFEB5474303}">
      <dsp:nvSpPr>
        <dsp:cNvPr id="0" name=""/>
        <dsp:cNvSpPr/>
      </dsp:nvSpPr>
      <dsp:spPr>
        <a:xfrm rot="5400000">
          <a:off x="5702220" y="-1757142"/>
          <a:ext cx="543464" cy="56225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900" kern="1200" dirty="0" smtClean="0"/>
            <a:t>SANKARA Issa</a:t>
          </a:r>
          <a:endParaRPr lang="fr-FR" sz="2900" kern="1200" dirty="0"/>
        </a:p>
      </dsp:txBody>
      <dsp:txXfrm rot="-5400000">
        <a:off x="3162680" y="808928"/>
        <a:ext cx="5596014" cy="490404"/>
      </dsp:txXfrm>
    </dsp:sp>
    <dsp:sp modelId="{50D9EDF5-47FE-47C5-A1CA-010F86CAEE4A}">
      <dsp:nvSpPr>
        <dsp:cNvPr id="0" name=""/>
        <dsp:cNvSpPr/>
      </dsp:nvSpPr>
      <dsp:spPr>
        <a:xfrm>
          <a:off x="0" y="714463"/>
          <a:ext cx="3162681" cy="679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Secrétaire Général</a:t>
          </a:r>
          <a:endParaRPr lang="fr-FR" sz="1700" kern="1200" dirty="0"/>
        </a:p>
      </dsp:txBody>
      <dsp:txXfrm>
        <a:off x="33162" y="747625"/>
        <a:ext cx="3096357" cy="613006"/>
      </dsp:txXfrm>
    </dsp:sp>
    <dsp:sp modelId="{133DADF7-9949-4187-BA0D-07C02F745DFF}">
      <dsp:nvSpPr>
        <dsp:cNvPr id="0" name=""/>
        <dsp:cNvSpPr/>
      </dsp:nvSpPr>
      <dsp:spPr>
        <a:xfrm rot="5400000">
          <a:off x="5702220" y="-1043845"/>
          <a:ext cx="543464" cy="56225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900" kern="1200" dirty="0" smtClean="0"/>
            <a:t>KABA Fatoumata</a:t>
          </a:r>
          <a:endParaRPr lang="fr-FR" sz="2900" kern="1200" dirty="0"/>
        </a:p>
      </dsp:txBody>
      <dsp:txXfrm rot="-5400000">
        <a:off x="3162680" y="1522225"/>
        <a:ext cx="5596014" cy="490404"/>
      </dsp:txXfrm>
    </dsp:sp>
    <dsp:sp modelId="{2C9310CF-58FE-4412-8533-28D07ADB7697}">
      <dsp:nvSpPr>
        <dsp:cNvPr id="0" name=""/>
        <dsp:cNvSpPr/>
      </dsp:nvSpPr>
      <dsp:spPr>
        <a:xfrm>
          <a:off x="0" y="1427761"/>
          <a:ext cx="3162681" cy="679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Trésorière </a:t>
          </a:r>
          <a:endParaRPr lang="fr-FR" sz="1700" kern="1200" dirty="0"/>
        </a:p>
      </dsp:txBody>
      <dsp:txXfrm>
        <a:off x="33162" y="1460923"/>
        <a:ext cx="3096357" cy="613006"/>
      </dsp:txXfrm>
    </dsp:sp>
    <dsp:sp modelId="{B9289725-BF32-47C7-BB03-AAEAF20EF468}">
      <dsp:nvSpPr>
        <dsp:cNvPr id="0" name=""/>
        <dsp:cNvSpPr/>
      </dsp:nvSpPr>
      <dsp:spPr>
        <a:xfrm rot="5400000">
          <a:off x="5702220" y="-330548"/>
          <a:ext cx="543464" cy="56225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900" kern="1200" dirty="0" smtClean="0"/>
            <a:t>SOW </a:t>
          </a:r>
          <a:r>
            <a:rPr lang="fr-FR" sz="2900" kern="1200" dirty="0" err="1" smtClean="0"/>
            <a:t>Banel</a:t>
          </a:r>
          <a:endParaRPr lang="fr-FR" sz="2900" kern="1200" dirty="0"/>
        </a:p>
      </dsp:txBody>
      <dsp:txXfrm rot="-5400000">
        <a:off x="3162680" y="2235522"/>
        <a:ext cx="5596014" cy="490404"/>
      </dsp:txXfrm>
    </dsp:sp>
    <dsp:sp modelId="{5341CA7A-DB1E-4BD8-9C87-897ABFDE9BD6}">
      <dsp:nvSpPr>
        <dsp:cNvPr id="0" name=""/>
        <dsp:cNvSpPr/>
      </dsp:nvSpPr>
      <dsp:spPr>
        <a:xfrm>
          <a:off x="0" y="2141058"/>
          <a:ext cx="3162681" cy="679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Chargé de communication </a:t>
          </a:r>
          <a:endParaRPr lang="fr-FR" sz="1700" kern="1200" dirty="0"/>
        </a:p>
      </dsp:txBody>
      <dsp:txXfrm>
        <a:off x="33162" y="2174220"/>
        <a:ext cx="3096357" cy="613006"/>
      </dsp:txXfrm>
    </dsp:sp>
    <dsp:sp modelId="{AF6557BB-D97F-4C39-90DB-F2B5075DEEF2}">
      <dsp:nvSpPr>
        <dsp:cNvPr id="0" name=""/>
        <dsp:cNvSpPr/>
      </dsp:nvSpPr>
      <dsp:spPr>
        <a:xfrm rot="5400000">
          <a:off x="5702220" y="382748"/>
          <a:ext cx="543464" cy="56225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900" kern="1200" dirty="0" smtClean="0"/>
            <a:t>ROBLEH FARAH Hassan</a:t>
          </a:r>
          <a:endParaRPr lang="fr-FR" sz="2900" kern="1200" dirty="0"/>
        </a:p>
      </dsp:txBody>
      <dsp:txXfrm rot="-5400000">
        <a:off x="3162680" y="2948818"/>
        <a:ext cx="5596014" cy="490404"/>
      </dsp:txXfrm>
    </dsp:sp>
    <dsp:sp modelId="{D1A128DB-B3BC-48E9-972E-A34801A5C47E}">
      <dsp:nvSpPr>
        <dsp:cNvPr id="0" name=""/>
        <dsp:cNvSpPr/>
      </dsp:nvSpPr>
      <dsp:spPr>
        <a:xfrm>
          <a:off x="0" y="2854355"/>
          <a:ext cx="3162681" cy="679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Chargé de projets</a:t>
          </a:r>
          <a:endParaRPr lang="fr-FR" sz="1700" kern="1200" dirty="0"/>
        </a:p>
      </dsp:txBody>
      <dsp:txXfrm>
        <a:off x="33162" y="2887517"/>
        <a:ext cx="3096357" cy="613006"/>
      </dsp:txXfrm>
    </dsp:sp>
    <dsp:sp modelId="{780B9FD4-1D67-4214-ABE6-35F3A61F7BA8}">
      <dsp:nvSpPr>
        <dsp:cNvPr id="0" name=""/>
        <dsp:cNvSpPr/>
      </dsp:nvSpPr>
      <dsp:spPr>
        <a:xfrm rot="5400000">
          <a:off x="5702220" y="1096045"/>
          <a:ext cx="543464" cy="56225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900" kern="1200" dirty="0" smtClean="0"/>
            <a:t>LY </a:t>
          </a:r>
          <a:r>
            <a:rPr lang="fr-FR" sz="2900" kern="1200" dirty="0" err="1" smtClean="0"/>
            <a:t>Sileymane</a:t>
          </a:r>
          <a:r>
            <a:rPr lang="fr-FR" sz="2900" kern="1200" dirty="0" smtClean="0"/>
            <a:t> Aly</a:t>
          </a:r>
          <a:endParaRPr lang="fr-FR" sz="2900" kern="1200" dirty="0"/>
        </a:p>
      </dsp:txBody>
      <dsp:txXfrm rot="-5400000">
        <a:off x="3162680" y="3662115"/>
        <a:ext cx="5596014" cy="490404"/>
      </dsp:txXfrm>
    </dsp:sp>
    <dsp:sp modelId="{F20F9AC3-8048-4207-B384-3290EB1C4D43}">
      <dsp:nvSpPr>
        <dsp:cNvPr id="0" name=""/>
        <dsp:cNvSpPr/>
      </dsp:nvSpPr>
      <dsp:spPr>
        <a:xfrm>
          <a:off x="0" y="3567652"/>
          <a:ext cx="3162681" cy="679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Chargée de relations extérieures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+  Icône</a:t>
          </a:r>
          <a:endParaRPr lang="fr-FR" sz="1700" kern="1200" dirty="0"/>
        </a:p>
      </dsp:txBody>
      <dsp:txXfrm>
        <a:off x="33162" y="3600814"/>
        <a:ext cx="3096357" cy="613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C8E9-E102-40B3-9449-21C5833C7192}" type="datetimeFigureOut">
              <a:rPr lang="fr-FR" smtClean="0"/>
              <a:t>13/07/2019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1860-D1D3-47B2-9BEE-10AA59D6A7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C8E9-E102-40B3-9449-21C5833C7192}" type="datetimeFigureOut">
              <a:rPr lang="fr-FR" smtClean="0"/>
              <a:t>13/07/2019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1860-D1D3-47B2-9BEE-10AA59D6A7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C8E9-E102-40B3-9449-21C5833C7192}" type="datetimeFigureOut">
              <a:rPr lang="fr-FR" smtClean="0"/>
              <a:t>13/07/2019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1860-D1D3-47B2-9BEE-10AA59D6A7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C8E9-E102-40B3-9449-21C5833C7192}" type="datetimeFigureOut">
              <a:rPr lang="fr-FR" smtClean="0"/>
              <a:t>13/07/2019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1860-D1D3-47B2-9BEE-10AA59D6A7C1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" descr="C:\perso\arbre de lespoir\logo\IMG-20190622-WA0018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1" t="5303" r="5338" b="10655"/>
          <a:stretch/>
        </p:blipFill>
        <p:spPr bwMode="auto">
          <a:xfrm>
            <a:off x="8276951" y="6063356"/>
            <a:ext cx="867049" cy="79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C8E9-E102-40B3-9449-21C5833C7192}" type="datetimeFigureOut">
              <a:rPr lang="fr-FR" smtClean="0"/>
              <a:t>13/07/2019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1860-D1D3-47B2-9BEE-10AA59D6A7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C8E9-E102-40B3-9449-21C5833C7192}" type="datetimeFigureOut">
              <a:rPr lang="fr-FR" smtClean="0"/>
              <a:t>13/07/2019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1860-D1D3-47B2-9BEE-10AA59D6A7C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C8E9-E102-40B3-9449-21C5833C7192}" type="datetimeFigureOut">
              <a:rPr lang="fr-FR" smtClean="0"/>
              <a:t>13/07/2019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1860-D1D3-47B2-9BEE-10AA59D6A7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C8E9-E102-40B3-9449-21C5833C7192}" type="datetimeFigureOut">
              <a:rPr lang="fr-FR" smtClean="0"/>
              <a:t>13/07/2019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1860-D1D3-47B2-9BEE-10AA59D6A7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C8E9-E102-40B3-9449-21C5833C7192}" type="datetimeFigureOut">
              <a:rPr lang="fr-FR" smtClean="0"/>
              <a:t>13/07/2019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1860-D1D3-47B2-9BEE-10AA59D6A7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C8E9-E102-40B3-9449-21C5833C7192}" type="datetimeFigureOut">
              <a:rPr lang="fr-FR" smtClean="0"/>
              <a:t>13/07/2019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161860-D1D3-47B2-9BEE-10AA59D6A7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C8E9-E102-40B3-9449-21C5833C7192}" type="datetimeFigureOut">
              <a:rPr lang="fr-FR" smtClean="0"/>
              <a:t>13/07/2019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1860-D1D3-47B2-9BEE-10AA59D6A7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DE2C8E9-E102-40B3-9449-21C5833C7192}" type="datetimeFigureOut">
              <a:rPr lang="fr-FR" smtClean="0"/>
              <a:t>13/07/2019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3161860-D1D3-47B2-9BEE-10AA59D6A7C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e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erso\arbre de lespoir\logo\IMG-20190622-WA001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1" t="5303" r="5338" b="10655"/>
          <a:stretch/>
        </p:blipFill>
        <p:spPr bwMode="auto">
          <a:xfrm>
            <a:off x="1187624" y="188640"/>
            <a:ext cx="6843713" cy="627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51944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Association </a:t>
            </a:r>
            <a:r>
              <a:rPr lang="fr-FR" sz="1600" dirty="0"/>
              <a:t>Loi 1901 </a:t>
            </a:r>
            <a:r>
              <a:rPr lang="fr-FR" sz="1600" dirty="0" smtClean="0"/>
              <a:t>n°W595034929 -</a:t>
            </a:r>
            <a:r>
              <a:rPr lang="nb-NO" sz="1600" dirty="0" smtClean="0"/>
              <a:t> 7 </a:t>
            </a:r>
            <a:r>
              <a:rPr lang="nb-NO" sz="1600" dirty="0"/>
              <a:t>B rue Javary 59000 </a:t>
            </a:r>
            <a:r>
              <a:rPr lang="nb-NO" sz="1600" dirty="0" smtClean="0"/>
              <a:t>Lille -  larbredelespoir@gmail.com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105949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2960" y="216064"/>
            <a:ext cx="7520940" cy="548640"/>
          </a:xfrm>
        </p:spPr>
        <p:txBody>
          <a:bodyPr/>
          <a:lstStyle/>
          <a:p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Objet de l’ARBRE de l’espoir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2960" y="980728"/>
            <a:ext cx="7520940" cy="3912548"/>
          </a:xfrm>
        </p:spPr>
        <p:txBody>
          <a:bodyPr>
            <a:noAutofit/>
          </a:bodyPr>
          <a:lstStyle/>
          <a:p>
            <a:pPr marL="0" marR="0" indent="0" algn="ctr">
              <a:lnSpc>
                <a:spcPct val="175000"/>
              </a:lnSpc>
              <a:spcBef>
                <a:spcPts val="0"/>
              </a:spcBef>
              <a:spcAft>
                <a:spcPts val="900"/>
              </a:spcAft>
            </a:pPr>
            <a:r>
              <a:rPr lang="fr-FR" sz="2200" b="0" kern="1400" dirty="0">
                <a:solidFill>
                  <a:srgbClr val="000000"/>
                </a:solidFill>
                <a:latin typeface="Eras Medium ITC"/>
              </a:rPr>
              <a:t>L’ARBRE DE L’ESPOIR (ADE) est une association loi 1901. L’ADE a été créée en décembre 2018 par un groupe d'amis sensible à la situation des migrants en France et la précarité en Afrique. L’ADE a pour objectif d’aider les personnes à vivre dignement dans leur environnement tout en assurant une perspective d’avenir pour eux même et leurs </a:t>
            </a:r>
            <a:r>
              <a:rPr lang="fr-FR" sz="2200" b="0" kern="1400" dirty="0" smtClean="0">
                <a:solidFill>
                  <a:srgbClr val="000000"/>
                </a:solidFill>
                <a:latin typeface="Eras Medium ITC"/>
              </a:rPr>
              <a:t>enfants.</a:t>
            </a:r>
            <a:endParaRPr lang="fr-FR" sz="2200" b="0" kern="1400" dirty="0">
              <a:solidFill>
                <a:srgbClr val="000000"/>
              </a:solidFill>
              <a:latin typeface="Eras Medium ITC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1944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Association </a:t>
            </a:r>
            <a:r>
              <a:rPr lang="fr-FR" sz="1600" dirty="0"/>
              <a:t>Loi 1901 </a:t>
            </a:r>
            <a:r>
              <a:rPr lang="fr-FR" sz="1600" dirty="0" smtClean="0"/>
              <a:t>n°W595034929 -</a:t>
            </a:r>
            <a:r>
              <a:rPr lang="nb-NO" sz="1600" dirty="0" smtClean="0"/>
              <a:t> 7 </a:t>
            </a:r>
            <a:r>
              <a:rPr lang="nb-NO" sz="1600" dirty="0"/>
              <a:t>B rue Javary 59000 </a:t>
            </a:r>
            <a:r>
              <a:rPr lang="nb-NO" sz="1600" dirty="0" smtClean="0"/>
              <a:t>Lille -  larbredelespoir@gmail.com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7349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</a:pPr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NOTRE Icône : ALY </a:t>
            </a:r>
            <a:r>
              <a:rPr lang="fr-FR" dirty="0" err="1" smtClean="0">
                <a:solidFill>
                  <a:schemeClr val="accent3">
                    <a:lumMod val="75000"/>
                  </a:schemeClr>
                </a:solidFill>
              </a:rPr>
              <a:t>SiLEYMANE</a:t>
            </a:r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LY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3912547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75000"/>
              </a:lnSpc>
              <a:spcBef>
                <a:spcPts val="0"/>
              </a:spcBef>
              <a:spcAft>
                <a:spcPts val="482"/>
              </a:spcAft>
            </a:pPr>
            <a:r>
              <a:rPr lang="fr-FR" sz="2000" b="0" kern="1400" dirty="0" smtClean="0">
                <a:solidFill>
                  <a:srgbClr val="323232"/>
                </a:solidFill>
                <a:latin typeface="Eras Medium ITC"/>
              </a:rPr>
              <a:t>Il </a:t>
            </a:r>
            <a:r>
              <a:rPr lang="fr-FR" sz="2000" b="0" kern="1400" dirty="0">
                <a:solidFill>
                  <a:srgbClr val="323232"/>
                </a:solidFill>
                <a:latin typeface="Eras Medium ITC"/>
              </a:rPr>
              <a:t>a été sensible à notre cause et  n’a pas hésité à nous rejoindre dans l’aventure : nous souhaitons tout simplement que son histoire devienne celle de millions d’enfants africains car grâce à l’éducation il a sa chance. </a:t>
            </a:r>
            <a:endParaRPr lang="fr-FR" sz="2000" b="0" kern="1400" dirty="0">
              <a:solidFill>
                <a:srgbClr val="000000"/>
              </a:solidFill>
              <a:latin typeface="Eras Medium ITC"/>
            </a:endParaRPr>
          </a:p>
          <a:p>
            <a:pPr marL="0" marR="0" indent="0" algn="just">
              <a:lnSpc>
                <a:spcPct val="175000"/>
              </a:lnSpc>
              <a:spcBef>
                <a:spcPts val="0"/>
              </a:spcBef>
              <a:spcAft>
                <a:spcPts val="482"/>
              </a:spcAft>
            </a:pPr>
            <a:r>
              <a:rPr lang="fr-FR" sz="2000" b="0" kern="1400" dirty="0">
                <a:solidFill>
                  <a:srgbClr val="323232"/>
                </a:solidFill>
                <a:latin typeface="Eras Medium ITC"/>
              </a:rPr>
              <a:t>Aly a été un enfant de la rue et il a pu aujourd’hui </a:t>
            </a:r>
            <a:r>
              <a:rPr lang="fr-FR" sz="2000" b="0" kern="1400" dirty="0" smtClean="0">
                <a:solidFill>
                  <a:srgbClr val="323232"/>
                </a:solidFill>
                <a:latin typeface="Eras Medium ITC"/>
              </a:rPr>
              <a:t>grâce à </a:t>
            </a:r>
            <a:r>
              <a:rPr lang="fr-FR" sz="2000" b="0" kern="1400" dirty="0">
                <a:solidFill>
                  <a:srgbClr val="323232"/>
                </a:solidFill>
                <a:latin typeface="Eras Medium ITC"/>
              </a:rPr>
              <a:t>l’arbre de  l’espoir planté par </a:t>
            </a:r>
            <a:r>
              <a:rPr lang="fr-FR" sz="2000" b="0" kern="1400" dirty="0" err="1" smtClean="0">
                <a:solidFill>
                  <a:srgbClr val="323232"/>
                </a:solidFill>
                <a:latin typeface="Eras Medium ITC"/>
              </a:rPr>
              <a:t>Diambars</a:t>
            </a:r>
            <a:r>
              <a:rPr lang="fr-FR" sz="2000" b="0" kern="1400" dirty="0" smtClean="0">
                <a:solidFill>
                  <a:srgbClr val="323232"/>
                </a:solidFill>
                <a:latin typeface="Eras Medium ITC"/>
              </a:rPr>
              <a:t> </a:t>
            </a:r>
            <a:r>
              <a:rPr lang="fr-FR" sz="2000" b="0" kern="1400" dirty="0">
                <a:solidFill>
                  <a:srgbClr val="323232"/>
                </a:solidFill>
                <a:latin typeface="Eras Medium ITC"/>
              </a:rPr>
              <a:t>réaliser son rêve de devenir ingénieur</a:t>
            </a:r>
            <a:r>
              <a:rPr lang="fr-FR" sz="2000" b="0" kern="1400" dirty="0" smtClean="0">
                <a:solidFill>
                  <a:srgbClr val="323232"/>
                </a:solidFill>
                <a:latin typeface="Eras Medium ITC"/>
              </a:rPr>
              <a:t>.</a:t>
            </a:r>
            <a:endParaRPr lang="fr-FR" sz="2000" kern="1400" dirty="0">
              <a:solidFill>
                <a:srgbClr val="000000"/>
              </a:solidFill>
              <a:latin typeface="Eras Medium ITC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51944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Association </a:t>
            </a:r>
            <a:r>
              <a:rPr lang="fr-FR" sz="1600" dirty="0"/>
              <a:t>Loi 1901 </a:t>
            </a:r>
            <a:r>
              <a:rPr lang="fr-FR" sz="1600" dirty="0" smtClean="0"/>
              <a:t>n°W595034929 -</a:t>
            </a:r>
            <a:r>
              <a:rPr lang="nb-NO" sz="1600" dirty="0" smtClean="0"/>
              <a:t> 7 </a:t>
            </a:r>
            <a:r>
              <a:rPr lang="nb-NO" sz="1600" dirty="0"/>
              <a:t>B rue Javary 59000 </a:t>
            </a:r>
            <a:r>
              <a:rPr lang="nb-NO" sz="1600" dirty="0" smtClean="0"/>
              <a:t>Lille -  larbredelespoir@gmail.com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17276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2960" y="188640"/>
            <a:ext cx="7520940" cy="548640"/>
          </a:xfrm>
        </p:spPr>
        <p:txBody>
          <a:bodyPr/>
          <a:lstStyle/>
          <a:p>
            <a:pPr marL="0" indent="0">
              <a:spcAft>
                <a:spcPts val="600"/>
              </a:spcAft>
            </a:pPr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MISSION DE L’Arbre de l’espoir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836712"/>
            <a:ext cx="8784976" cy="4248472"/>
          </a:xfrm>
        </p:spPr>
        <p:txBody>
          <a:bodyPr>
            <a:noAutofit/>
          </a:bodyPr>
          <a:lstStyle/>
          <a:p>
            <a:r>
              <a:rPr lang="fr-FR" sz="2000" b="0" dirty="0"/>
              <a:t>La mission de L’ADE est d’éloigner la pauvreté grâce à </a:t>
            </a:r>
            <a:r>
              <a:rPr lang="fr-FR" sz="2000" b="0" dirty="0" smtClean="0"/>
              <a:t>l’éducation, Autour </a:t>
            </a:r>
            <a:r>
              <a:rPr lang="fr-FR" sz="2000" b="0" dirty="0"/>
              <a:t>de L’ARBRE DE L’ESPOIR nous allons 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b="0" dirty="0"/>
              <a:t>AGIR pour le respect du droit à une éducation et l’accès aux soins,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b="0" dirty="0"/>
              <a:t>SENSIBILISER, mobiliser et influer pour que l’éducation soit un droit acquis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b="0" dirty="0"/>
              <a:t>ACCOMPAGNER les populations, maîtres d’œuvre de leurs projets éducatifs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b="0" dirty="0"/>
              <a:t>PARTICIPER à l’éducation et l’émancipation des populations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b="0" dirty="0"/>
              <a:t>CREER les conditions d’une croissance économique pour l’amélioration des conditions de vie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b="0" dirty="0"/>
              <a:t>PROMOUVOIR une éducation ouverte sur le monde, sa diversité et ses cultures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b="0" dirty="0"/>
              <a:t>DÉVELOPPER le principe de solidarité et d’échange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1944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Association </a:t>
            </a:r>
            <a:r>
              <a:rPr lang="fr-FR" sz="1600" dirty="0"/>
              <a:t>Loi 1901 </a:t>
            </a:r>
            <a:r>
              <a:rPr lang="fr-FR" sz="1600" dirty="0" smtClean="0"/>
              <a:t>n°W595034929 -</a:t>
            </a:r>
            <a:r>
              <a:rPr lang="nb-NO" sz="1600" dirty="0" smtClean="0"/>
              <a:t> 7 </a:t>
            </a:r>
            <a:r>
              <a:rPr lang="nb-NO" sz="1600" dirty="0"/>
              <a:t>B rue Javary 59000 </a:t>
            </a:r>
            <a:r>
              <a:rPr lang="nb-NO" sz="1600" dirty="0" smtClean="0"/>
              <a:t>Lille -  larbredelespoir@gmail.com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17582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2960" y="188640"/>
            <a:ext cx="7520940" cy="548640"/>
          </a:xfrm>
        </p:spPr>
        <p:txBody>
          <a:bodyPr/>
          <a:lstStyle/>
          <a:p>
            <a:pPr marL="0" indent="0">
              <a:spcAft>
                <a:spcPts val="600"/>
              </a:spcAft>
            </a:pPr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Bureau de l’ADE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673162"/>
              </p:ext>
            </p:extLst>
          </p:nvPr>
        </p:nvGraphicFramePr>
        <p:xfrm>
          <a:off x="250825" y="836613"/>
          <a:ext cx="8785225" cy="4248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651944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Association </a:t>
            </a:r>
            <a:r>
              <a:rPr lang="fr-FR" sz="1600" dirty="0"/>
              <a:t>Loi 1901 </a:t>
            </a:r>
            <a:r>
              <a:rPr lang="fr-FR" sz="1600" dirty="0" smtClean="0"/>
              <a:t>n°W595034929 -</a:t>
            </a:r>
            <a:r>
              <a:rPr lang="nb-NO" sz="1600" dirty="0" smtClean="0"/>
              <a:t> 7 </a:t>
            </a:r>
            <a:r>
              <a:rPr lang="nb-NO" sz="1600" dirty="0"/>
              <a:t>B rue Javary 59000 </a:t>
            </a:r>
            <a:r>
              <a:rPr lang="nb-NO" sz="1600" dirty="0" smtClean="0"/>
              <a:t>Lille -  larbredelespoir@gmail.com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13275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2960" y="188640"/>
            <a:ext cx="7520940" cy="548640"/>
          </a:xfrm>
        </p:spPr>
        <p:txBody>
          <a:bodyPr/>
          <a:lstStyle/>
          <a:p>
            <a:pPr marL="0" indent="0">
              <a:spcAft>
                <a:spcPts val="600"/>
              </a:spcAft>
            </a:pPr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Nos projets en cours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836712"/>
            <a:ext cx="8892480" cy="4248472"/>
          </a:xfrm>
        </p:spPr>
        <p:txBody>
          <a:bodyPr>
            <a:noAutofit/>
          </a:bodyPr>
          <a:lstStyle/>
          <a:p>
            <a:r>
              <a:rPr lang="fr-FR" sz="2000" dirty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OPH –</a:t>
            </a:r>
            <a:r>
              <a:rPr lang="fr-FR" sz="2000" dirty="0" smtClean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Opération </a:t>
            </a:r>
            <a:r>
              <a:rPr lang="fr-FR" sz="2000" dirty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Panier </a:t>
            </a:r>
            <a:r>
              <a:rPr lang="fr-FR" sz="2000" dirty="0" smtClean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Humanitaire</a:t>
            </a:r>
          </a:p>
          <a:p>
            <a:pPr marL="0" marR="0" indent="0" algn="just">
              <a:lnSpc>
                <a:spcPct val="175000"/>
              </a:lnSpc>
              <a:spcBef>
                <a:spcPts val="0"/>
              </a:spcBef>
              <a:spcAft>
                <a:spcPts val="482"/>
              </a:spcAft>
            </a:pPr>
            <a:r>
              <a:rPr lang="fr-FR" b="0" dirty="0" smtClean="0"/>
              <a:t>11/05/2019  -  1200€  - distribution de panier (riz, laits, eaux, sucres, dattes, huiles).</a:t>
            </a:r>
          </a:p>
          <a:p>
            <a:pPr marL="0" marR="0" indent="0" algn="just">
              <a:lnSpc>
                <a:spcPct val="175000"/>
              </a:lnSpc>
              <a:spcBef>
                <a:spcPts val="0"/>
              </a:spcBef>
              <a:spcAft>
                <a:spcPts val="482"/>
              </a:spcAft>
            </a:pPr>
            <a:endParaRPr lang="fr-FR" sz="2000" b="0" dirty="0"/>
          </a:p>
          <a:p>
            <a:endParaRPr lang="fr-FR" sz="2000" b="0" dirty="0" smtClean="0"/>
          </a:p>
          <a:p>
            <a:endParaRPr lang="fr-FR" sz="2000" b="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4" y="2238586"/>
            <a:ext cx="2651787" cy="149163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79" y="4509120"/>
            <a:ext cx="2627784" cy="147812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39" y="4490814"/>
            <a:ext cx="2861753" cy="147812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725" y="2240868"/>
            <a:ext cx="2357696" cy="1512168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352" y="1920627"/>
            <a:ext cx="2865437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70" y="4509120"/>
            <a:ext cx="2714143" cy="1528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54683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Association </a:t>
            </a:r>
            <a:r>
              <a:rPr lang="fr-FR" sz="1600" dirty="0"/>
              <a:t>Loi 1901 </a:t>
            </a:r>
            <a:r>
              <a:rPr lang="fr-FR" sz="1600" dirty="0" smtClean="0"/>
              <a:t>n°W595034929 -</a:t>
            </a:r>
            <a:r>
              <a:rPr lang="nb-NO" sz="1600" dirty="0" smtClean="0"/>
              <a:t> 7 </a:t>
            </a:r>
            <a:r>
              <a:rPr lang="nb-NO" sz="1600" dirty="0"/>
              <a:t>B rue Javary 59000 </a:t>
            </a:r>
            <a:r>
              <a:rPr lang="nb-NO" sz="1600" dirty="0" smtClean="0"/>
              <a:t>Lille -  larbredelespoir@gmail.com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190281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2960" y="188640"/>
            <a:ext cx="7520940" cy="548640"/>
          </a:xfrm>
        </p:spPr>
        <p:txBody>
          <a:bodyPr/>
          <a:lstStyle/>
          <a:p>
            <a:pPr marL="0" indent="0">
              <a:spcAft>
                <a:spcPts val="600"/>
              </a:spcAft>
            </a:pPr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Nos projets en cours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836712"/>
            <a:ext cx="8784976" cy="4248472"/>
          </a:xfrm>
        </p:spPr>
        <p:txBody>
          <a:bodyPr>
            <a:noAutofit/>
          </a:bodyPr>
          <a:lstStyle/>
          <a:p>
            <a:r>
              <a:rPr lang="fr-FR" sz="2000" dirty="0" smtClean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Dons de matériels médicaux</a:t>
            </a:r>
          </a:p>
          <a:p>
            <a:pPr marL="0" indent="0" algn="just">
              <a:lnSpc>
                <a:spcPct val="175000"/>
              </a:lnSpc>
              <a:spcBef>
                <a:spcPts val="0"/>
              </a:spcBef>
              <a:spcAft>
                <a:spcPts val="482"/>
              </a:spcAft>
            </a:pPr>
            <a:r>
              <a:rPr lang="fr-FR" b="0" dirty="0" smtClean="0"/>
              <a:t>Juin 2019</a:t>
            </a:r>
            <a:r>
              <a:rPr lang="fr-FR" b="0" dirty="0"/>
              <a:t>– 500 € </a:t>
            </a:r>
            <a:r>
              <a:rPr lang="fr-FR" b="0" dirty="0" smtClean="0"/>
              <a:t>-</a:t>
            </a:r>
            <a:r>
              <a:rPr lang="fr-FR" b="0" dirty="0"/>
              <a:t> Envois de matériels </a:t>
            </a:r>
            <a:r>
              <a:rPr lang="fr-FR" b="0" dirty="0" smtClean="0"/>
              <a:t>médicaux d’un dispensaire au </a:t>
            </a:r>
            <a:r>
              <a:rPr lang="fr-FR" b="0" dirty="0"/>
              <a:t>village de </a:t>
            </a:r>
            <a:r>
              <a:rPr lang="fr-FR" b="0" dirty="0" err="1"/>
              <a:t>Daboura</a:t>
            </a:r>
            <a:r>
              <a:rPr lang="fr-FR" b="0" dirty="0"/>
              <a:t> (</a:t>
            </a:r>
            <a:r>
              <a:rPr lang="fr-FR" dirty="0"/>
              <a:t>B</a:t>
            </a:r>
            <a:r>
              <a:rPr lang="fr-FR" b="0" dirty="0"/>
              <a:t>urkina Faso) </a:t>
            </a:r>
          </a:p>
          <a:p>
            <a:pPr marL="0" marR="0" indent="0" algn="just">
              <a:lnSpc>
                <a:spcPct val="175000"/>
              </a:lnSpc>
              <a:spcBef>
                <a:spcPts val="0"/>
              </a:spcBef>
              <a:spcAft>
                <a:spcPts val="482"/>
              </a:spcAft>
            </a:pPr>
            <a:r>
              <a:rPr lang="fr-FR" b="0" dirty="0" smtClean="0"/>
              <a:t> </a:t>
            </a:r>
            <a:endParaRPr lang="fr-FR" b="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636912"/>
            <a:ext cx="2400000" cy="180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660571"/>
            <a:ext cx="2400000" cy="18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641498"/>
            <a:ext cx="2400000" cy="18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636912"/>
            <a:ext cx="2400000" cy="180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51944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Association </a:t>
            </a:r>
            <a:r>
              <a:rPr lang="fr-FR" sz="1600" dirty="0"/>
              <a:t>Loi 1901 </a:t>
            </a:r>
            <a:r>
              <a:rPr lang="fr-FR" sz="1600" dirty="0" smtClean="0"/>
              <a:t>n°W595034929 -</a:t>
            </a:r>
            <a:r>
              <a:rPr lang="nb-NO" sz="1600" dirty="0" smtClean="0"/>
              <a:t> 7 </a:t>
            </a:r>
            <a:r>
              <a:rPr lang="nb-NO" sz="1600" dirty="0"/>
              <a:t>B rue Javary 59000 </a:t>
            </a:r>
            <a:r>
              <a:rPr lang="nb-NO" sz="1600" dirty="0" smtClean="0"/>
              <a:t>Lille -  larbredelespoir@gmail.com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332713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2960" y="188640"/>
            <a:ext cx="7520940" cy="548640"/>
          </a:xfrm>
        </p:spPr>
        <p:txBody>
          <a:bodyPr/>
          <a:lstStyle/>
          <a:p>
            <a:pPr marL="0" indent="0">
              <a:spcAft>
                <a:spcPts val="600"/>
              </a:spcAft>
            </a:pPr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Nos projets en cours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836712"/>
            <a:ext cx="8784976" cy="4248472"/>
          </a:xfrm>
        </p:spPr>
        <p:txBody>
          <a:bodyPr>
            <a:noAutofit/>
          </a:bodyPr>
          <a:lstStyle/>
          <a:p>
            <a:r>
              <a:rPr lang="fr-FR" sz="2000" dirty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Opération Clos- couverts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269906"/>
            <a:ext cx="2400000" cy="180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272213"/>
            <a:ext cx="2400000" cy="18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272213"/>
            <a:ext cx="2400000" cy="18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520" y="2272702"/>
            <a:ext cx="2400000" cy="180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11" y="2359656"/>
            <a:ext cx="1350000" cy="1800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304725"/>
            <a:ext cx="2400000" cy="1800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1520" y="1242896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482"/>
              </a:spcAft>
            </a:pPr>
            <a:r>
              <a:rPr lang="fr-FR" b="0" dirty="0" smtClean="0"/>
              <a:t>Juillet 2019– 500 € - Réfection de la toiture et des fenêtre d’une école privée au village de </a:t>
            </a:r>
            <a:r>
              <a:rPr lang="fr-FR" b="0" dirty="0" err="1" smtClean="0"/>
              <a:t>Daboura</a:t>
            </a:r>
            <a:r>
              <a:rPr lang="fr-FR" b="0" dirty="0" smtClean="0"/>
              <a:t> (</a:t>
            </a:r>
            <a:r>
              <a:rPr lang="fr-FR" dirty="0" smtClean="0"/>
              <a:t>B</a:t>
            </a:r>
            <a:r>
              <a:rPr lang="fr-FR" b="0" dirty="0" smtClean="0"/>
              <a:t>urkina Faso) </a:t>
            </a:r>
            <a:endParaRPr lang="fr-FR" b="0" dirty="0"/>
          </a:p>
        </p:txBody>
      </p:sp>
      <p:sp>
        <p:nvSpPr>
          <p:cNvPr id="11" name="Rectangle 10"/>
          <p:cNvSpPr/>
          <p:nvPr/>
        </p:nvSpPr>
        <p:spPr>
          <a:xfrm>
            <a:off x="0" y="651944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Association </a:t>
            </a:r>
            <a:r>
              <a:rPr lang="fr-FR" sz="1600" dirty="0"/>
              <a:t>Loi 1901 </a:t>
            </a:r>
            <a:r>
              <a:rPr lang="fr-FR" sz="1600" dirty="0" smtClean="0"/>
              <a:t>n°W595034929 -</a:t>
            </a:r>
            <a:r>
              <a:rPr lang="nb-NO" sz="1600" dirty="0" smtClean="0"/>
              <a:t> 7 </a:t>
            </a:r>
            <a:r>
              <a:rPr lang="nb-NO" sz="1600" dirty="0"/>
              <a:t>B rue Javary 59000 </a:t>
            </a:r>
            <a:r>
              <a:rPr lang="nb-NO" sz="1600" dirty="0" smtClean="0"/>
              <a:t>Lille -  larbredelespoir@gmail.com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20343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2960" y="188640"/>
            <a:ext cx="7520940" cy="548640"/>
          </a:xfrm>
        </p:spPr>
        <p:txBody>
          <a:bodyPr/>
          <a:lstStyle/>
          <a:p>
            <a:pPr marL="0" indent="0">
              <a:spcAft>
                <a:spcPts val="600"/>
              </a:spcAft>
            </a:pPr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Nos projets A venir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836712"/>
            <a:ext cx="8784976" cy="4248472"/>
          </a:xfrm>
        </p:spPr>
        <p:txBody>
          <a:bodyPr>
            <a:noAutofit/>
          </a:bodyPr>
          <a:lstStyle/>
          <a:p>
            <a:r>
              <a:rPr lang="fr-FR" sz="2400" dirty="0" smtClean="0"/>
              <a:t>Classe universelle connectée (demande subvention 22/07/19)</a:t>
            </a:r>
          </a:p>
          <a:p>
            <a:r>
              <a:rPr lang="fr-FR" sz="2400" dirty="0" smtClean="0"/>
              <a:t>Tournée médicale de sensibilisation sur les maladies chroniques (2020)</a:t>
            </a:r>
          </a:p>
          <a:p>
            <a:r>
              <a:rPr lang="fr-FR" sz="2400" dirty="0" smtClean="0"/>
              <a:t>Tournoi de foot migrants (Fin 2019)</a:t>
            </a:r>
          </a:p>
          <a:p>
            <a:r>
              <a:rPr lang="fr-FR" sz="2400" dirty="0" smtClean="0"/>
              <a:t>Construction de puits  en milieu rural (culture maraîchère (2020)</a:t>
            </a:r>
          </a:p>
          <a:p>
            <a:r>
              <a:rPr lang="fr-FR" sz="2400" dirty="0" smtClean="0"/>
              <a:t>Réfection de latrines (2020)</a:t>
            </a:r>
          </a:p>
          <a:p>
            <a:r>
              <a:rPr lang="fr-FR" sz="2400" dirty="0" smtClean="0"/>
              <a:t>Soutien scolaire</a:t>
            </a:r>
          </a:p>
          <a:p>
            <a:r>
              <a:rPr lang="fr-FR" sz="2400" dirty="0" smtClean="0"/>
              <a:t>Opération auprès des talibés au Sénégal (certifiés)</a:t>
            </a:r>
          </a:p>
          <a:p>
            <a:endParaRPr lang="fr-FR" sz="2400" dirty="0" smtClean="0"/>
          </a:p>
          <a:p>
            <a:endParaRPr lang="fr-FR" sz="2000" dirty="0" smtClean="0">
              <a:solidFill>
                <a:schemeClr val="accent3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endParaRPr lang="fr-FR" sz="2000" dirty="0" smtClean="0">
              <a:solidFill>
                <a:schemeClr val="accent3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51944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Association </a:t>
            </a:r>
            <a:r>
              <a:rPr lang="fr-FR" sz="1600" dirty="0"/>
              <a:t>Loi 1901 </a:t>
            </a:r>
            <a:r>
              <a:rPr lang="fr-FR" sz="1600" dirty="0" smtClean="0"/>
              <a:t>n°W595034929 -</a:t>
            </a:r>
            <a:r>
              <a:rPr lang="nb-NO" sz="1600" dirty="0" smtClean="0"/>
              <a:t> 7 </a:t>
            </a:r>
            <a:r>
              <a:rPr lang="nb-NO" sz="1600" dirty="0"/>
              <a:t>B rue Javary 59000 </a:t>
            </a:r>
            <a:r>
              <a:rPr lang="nb-NO" sz="1600" dirty="0" smtClean="0"/>
              <a:t>Lille -  larbredelespoir@gmail.com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32606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</TotalTime>
  <Words>465</Words>
  <Application>Microsoft Office PowerPoint</Application>
  <PresentationFormat>Affichage à l'écran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Angles</vt:lpstr>
      <vt:lpstr>Présentation PowerPoint</vt:lpstr>
      <vt:lpstr>Objet de l’ARBRE de l’espoir</vt:lpstr>
      <vt:lpstr>NOTRE Icône : ALY SiLEYMANE LY</vt:lpstr>
      <vt:lpstr>MISSION DE L’Arbre de l’espoir</vt:lpstr>
      <vt:lpstr>Bureau de l’ADE</vt:lpstr>
      <vt:lpstr>Nos projets en cours</vt:lpstr>
      <vt:lpstr>Nos projets en cours</vt:lpstr>
      <vt:lpstr>Nos projets en cours</vt:lpstr>
      <vt:lpstr>Nos projets A venir</vt:lpstr>
    </vt:vector>
  </TitlesOfParts>
  <Company>SNCF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8812375U</dc:creator>
  <cp:lastModifiedBy>8812375U</cp:lastModifiedBy>
  <cp:revision>19</cp:revision>
  <dcterms:created xsi:type="dcterms:W3CDTF">2019-07-13T07:46:09Z</dcterms:created>
  <dcterms:modified xsi:type="dcterms:W3CDTF">2019-07-13T18:33:05Z</dcterms:modified>
</cp:coreProperties>
</file>