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3F11-90BA-1FD3-1F74-502633A38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89CC8-9F92-2D9D-79D9-033D24EBD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40DC2-12EB-1F8A-D9C4-B19757BD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90E1-1A0E-1912-2AEF-CBE6D926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ADE6-0581-9947-952E-7271753E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52B7-BDFB-4072-9D6D-7F214987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61F7A-46F8-D717-0874-1BE48020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6761-6555-D66D-4E69-F2B6045F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970D-35FF-85CE-3740-D0CBA5EB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59EB-A701-F266-BD6B-BEB6F095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175CF-8F6E-CA06-44A6-C60D88D64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78F40-995E-DAC9-AAA2-4121C2D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B78C-E591-E091-86F5-F2356423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4090-F62C-3F81-96DF-3F4ADE1D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E200-3095-C3B0-FF7C-B1B4ADD1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2491-7F5E-D33D-9146-9197CA33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BF0B-65D7-3E11-3227-619FC376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05A1F-0C4E-3B72-C9F3-BC27600A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D6245-55E8-7DC0-ADD7-76E5600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2846-D8E6-24CF-285C-23511423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2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695C-6D50-CAE0-0858-8B4A9E37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D8F09-A0E0-2BD7-CDF7-DD418E21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3B4E-5701-9AE7-3F45-23C19021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DE36-E48D-28E1-34BF-24E34863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5E22-7BF6-C35D-A705-9E254677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9939-B956-5C7E-C6B5-32CB1464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821A-6A26-1986-3989-41D3C0CDF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43679-47E7-0669-8DF1-97E534B02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CBCEC-8BA9-D765-C9F4-07BAA0AD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8551-6CEF-BFA9-2421-4AAE251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DDD84-392F-9EEA-F765-674CB397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E932-1657-22F5-5D76-4DAC063C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BE8FF-F3FD-4C20-9A22-24D92690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4DED9-E27F-CFE9-D16F-3CF35E8B9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9CA21-8D15-4D00-3428-9A22FD8F6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18E61-981A-7291-149C-4B9511903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F2B5C-15E1-3750-17B2-91A935A3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2C3A8-AC58-88EB-1D61-E0330771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D424C-5B04-7415-E123-B0ED46D4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293D-5167-5D38-1EEF-3747CC9E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C8CAE-A4F2-3DD0-25F3-EFC06150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FCB7-54A2-CA76-AA06-F968DE1F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F0E09-876F-F77C-9FD2-5698ACE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7683A-665B-433D-5125-C10D4796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EE66-6E1B-791F-5F3E-99522519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E33A4-FF8B-71F1-4246-0BA079A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CA41-29D8-BBD0-70EC-A5928B65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77B5-09B4-E39C-EA91-EA6D722B9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63F12-7E8F-7770-584A-4F9A8490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5A9B-F9DD-60CC-AE84-56969BDD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EAA8A-AC91-77A7-1048-4C7F3FCD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1DFD5-FC89-FC82-9C57-47DD0B6D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054F-1A7A-A8D0-0897-66E77AB0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C9BC0-A7BD-2A64-9B13-06653AB2C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EDB79-2DDA-3EDA-5942-12DC3F6B1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3F237-6C0D-20C2-52C2-8E9AB98D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7050C-279F-A8F4-F2EB-E0EFDDEE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0D8CD-9BB1-9F72-8501-E3A77665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73F7-082B-F471-B14C-5177D420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341F-FDCF-AEE1-8ABF-2EE23851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9520-358F-3970-A807-318603EF5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62AC-7007-429D-BB31-760E951293E2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433E-E05B-3D9C-371C-DF4B7CB5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6F91-A184-E579-EBE7-2D4AF5FCB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4BC9-637D-4C4B-A73A-ECB51F9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6DCC-25EA-5D01-B91D-F24BB60B5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b="1" i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ontology of „Transparency</a:t>
            </a:r>
            <a:r>
              <a:rPr lang="en-US" sz="3600" b="1" i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App</a:t>
            </a:r>
            <a:endParaRPr lang="en-US" sz="9600" b="1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E7ABB3-4603-C470-F1CC-4499538598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66555" y="5843221"/>
            <a:ext cx="90588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ontology of „</a:t>
            </a: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Transparency</a:t>
            </a: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App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hu-HU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System Software(English)(1),21/22-P - 		</a:t>
            </a: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Sándor Burian | 220ADM028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hu-HU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Step 3 – Ontology</a:t>
            </a:r>
            <a:endParaRPr kumimoji="0" lang="hu-H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2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9D04-27EC-0C70-7F2A-94D4A67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1435"/>
            <a:ext cx="10515600" cy="103216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„</a:t>
            </a:r>
            <a:r>
              <a:rPr lang="hu-HU" sz="2000" dirty="0">
                <a:latin typeface="Arial" panose="020B0604020202020204" pitchFamily="34" charset="0"/>
              </a:rPr>
              <a:t>The software engineering ontology defines common sharable</a:t>
            </a:r>
            <a:r>
              <a:rPr lang="en-US" sz="2000" dirty="0">
                <a:latin typeface="Arial" panose="020B0604020202020204" pitchFamily="34" charset="0"/>
              </a:rPr>
              <a:t> software engineering knowledge including particular project information. Reaching a consensus of understanding is of benefit in a distributed multi-site software development environment” </a:t>
            </a:r>
            <a:r>
              <a:rPr lang="hu-HU" sz="2100" dirty="0">
                <a:latin typeface="Arial" panose="020B0604020202020204" pitchFamily="34" charset="0"/>
              </a:rPr>
              <a:t>„Core ideas and objectives of ontology engineering are also central in conceptual modelling”</a:t>
            </a:r>
            <a:endParaRPr lang="en-US" sz="2100" dirty="0"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543C59-C3C6-593D-0BEF-F515F9945BC4}"/>
              </a:ext>
            </a:extLst>
          </p:cNvPr>
          <p:cNvSpPr txBox="1">
            <a:spLocks/>
          </p:cNvSpPr>
          <p:nvPr/>
        </p:nvSpPr>
        <p:spPr>
          <a:xfrm>
            <a:off x="838200" y="2297544"/>
            <a:ext cx="10515600" cy="103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hu-HU" sz="2000" dirty="0">
                <a:latin typeface="Arial" panose="020B0604020202020204" pitchFamily="34" charset="0"/>
                <a:ea typeface="Calibri" panose="020F0502020204030204" pitchFamily="34" charset="0"/>
              </a:rPr>
              <a:t>„An ontology encompasses a representation, formal naming, and definition of the categories, properties, and relations between the concepts, data, and entities that substantiate one, many, or all domains of discourse”</a:t>
            </a:r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D0FD5-276E-ECC9-F80E-0B377CFA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/>
              <a:t>What is an ontology?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5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ED41-906F-68A5-B610-F4865E7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Phases of ontology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1CE0-80CB-5013-01A7-68DC9265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SzPts val="1100"/>
              <a:buFont typeface="Calibri" panose="020F0502020204030204" pitchFamily="34" charset="0"/>
              <a:buChar char="-"/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100"/>
              <a:buFont typeface="Calibri" panose="020F0502020204030204" pitchFamily="34" charset="0"/>
              <a:buChar char="-"/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100"/>
              <a:buFont typeface="Calibri" panose="020F0502020204030204" pitchFamily="34" charset="0"/>
              <a:buChar char="-"/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100"/>
              <a:buFont typeface="Calibri" panose="020F0502020204030204" pitchFamily="34" charset="0"/>
              <a:buChar char="-"/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Maintenence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Calibri" panose="020F0502020204030204" pitchFamily="34" charset="0"/>
              <a:buChar char="-"/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Retirement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ED41-906F-68A5-B610-F4865E7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Ontology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1CE0-80CB-5013-01A7-68DC9265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SzPts val="1100"/>
              <a:buFont typeface="Calibri" panose="020F0502020204030204" pitchFamily="34" charset="0"/>
              <a:buChar char="-"/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100"/>
              <a:buFont typeface="Calibri" panose="020F0502020204030204" pitchFamily="34" charset="0"/>
              <a:buChar char="-"/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100"/>
              <a:buFont typeface="Calibri" panose="020F0502020204030204" pitchFamily="34" charset="0"/>
              <a:buChar char="-"/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Intentional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Calibri" panose="020F0502020204030204" pitchFamily="34" charset="0"/>
              <a:buChar char="-"/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2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5D90-3C6A-4820-EDA9-EF609120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Ontology of Transparency app</a:t>
            </a:r>
            <a:endParaRPr lang="en-US" dirty="0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4D9E57F-4D20-80C7-BEA6-4A521D1AE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64" y="1456586"/>
            <a:ext cx="10413472" cy="5401414"/>
          </a:xfrm>
        </p:spPr>
      </p:pic>
    </p:spTree>
    <p:extLst>
      <p:ext uri="{BB962C8B-B14F-4D97-AF65-F5344CB8AC3E}">
        <p14:creationId xmlns:p14="http://schemas.microsoft.com/office/powerpoint/2010/main" val="406422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5D90-3C6A-4820-EDA9-EF609120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Bibliography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69AB7-25D2-D175-991E-6C70907E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Gasevic, D., Kaviani, N., &amp; Milanović, M. (2009). </a:t>
            </a:r>
            <a:r>
              <a:rPr lang="hu-H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Ontologies and Software Engineering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(pp. 593–615). https://doi.org/10.1007/978-3-540-92673-3_27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Ontology engineering. (2022). In </a:t>
            </a:r>
            <a:r>
              <a:rPr lang="hu-H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https://en.wikipedia.org/w/index.php?title=Ontology_engineering&amp;oldid=1090103162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Ontology (information science). (2022). In </a:t>
            </a:r>
            <a:r>
              <a:rPr lang="hu-H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https://en.wikipedia.org/w/index.php?title=Ontology_(information_science)&amp;oldid=1085831526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Piattini, M., Calero, C., &amp; Ruiz, F. (2006). </a:t>
            </a:r>
            <a:r>
              <a:rPr lang="hu-H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Ontologies for Software Engineering and Software Technology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https://doi.org/10.1007/3-540-34518-3_4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Wongthongtham P, Chang E, Dillon T, &amp; Sommerville I. (2007). </a:t>
            </a:r>
            <a:r>
              <a:rPr lang="hu-H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Engineering Ontology – the Instance Knowledge (Part I)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hu-H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https://espace.curtin.edu.au/bitstream/handle/20.500.11937/7780/20390_downloaded_stream_378.pdf?sequence=2&amp;isAllowed=y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0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ontology of „Transparency” App</vt:lpstr>
      <vt:lpstr>What is an ontology?</vt:lpstr>
      <vt:lpstr>Phases of ontology</vt:lpstr>
      <vt:lpstr>Ontology types</vt:lpstr>
      <vt:lpstr>Ontology of Transparency app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ontology of „Transparency” App</dc:title>
  <dc:creator>Sándor Burian</dc:creator>
  <cp:lastModifiedBy>Sándor Burian</cp:lastModifiedBy>
  <cp:revision>1</cp:revision>
  <dcterms:created xsi:type="dcterms:W3CDTF">2022-06-05T19:26:11Z</dcterms:created>
  <dcterms:modified xsi:type="dcterms:W3CDTF">2022-06-05T19:52:26Z</dcterms:modified>
</cp:coreProperties>
</file>