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2016.09.02.</a:t>
            </a:fld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2016.09.02.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2016.09.02.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2016.09.02.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2016.09.02.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2016.09.02.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2016.09.02.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2016.09.02.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2016.09.02.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2016.09.02.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2016.09.02.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2016.09.02.</a:t>
            </a:fld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5536" y="1052736"/>
            <a:ext cx="8280920" cy="2910185"/>
          </a:xfrm>
        </p:spPr>
        <p:txBody>
          <a:bodyPr>
            <a:noAutofit/>
          </a:bodyPr>
          <a:lstStyle/>
          <a:p>
            <a:pPr algn="ctr"/>
            <a:r>
              <a:rPr lang="hu-HU" sz="5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nyomtatás az orvostudományban</a:t>
            </a:r>
            <a:br>
              <a:rPr lang="hu-HU" sz="5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54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hogyan képzeljük el? -</a:t>
            </a:r>
            <a:endParaRPr lang="hu-HU" sz="5400" b="1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743200" y="5751843"/>
            <a:ext cx="6400800" cy="845509"/>
          </a:xfrm>
        </p:spPr>
        <p:txBody>
          <a:bodyPr>
            <a:normAutofit/>
          </a:bodyPr>
          <a:lstStyle/>
          <a:p>
            <a:pPr algn="r"/>
            <a:r>
              <a:rPr lang="hu-H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SZTE GTK </a:t>
            </a:r>
            <a:r>
              <a:rPr lang="hu-H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e-Business</a:t>
            </a:r>
            <a:r>
              <a:rPr lang="hu-H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kurzus 2015/2016</a:t>
            </a:r>
            <a:br>
              <a:rPr lang="hu-H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Prumek</a:t>
            </a:r>
            <a:r>
              <a:rPr lang="hu-H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Fanni hallgatói prezentációjának átdolgozása</a:t>
            </a:r>
            <a:endParaRPr lang="hu-H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8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7773" y="54119"/>
            <a:ext cx="8968454" cy="651763"/>
          </a:xfrm>
        </p:spPr>
        <p:txBody>
          <a:bodyPr>
            <a:normAutofit/>
          </a:bodyPr>
          <a:lstStyle/>
          <a:p>
            <a:r>
              <a:rPr lang="hu-HU" sz="3600" dirty="0" smtClean="0"/>
              <a:t>3D nyomtatás potenciális felhasználási területei: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42641" y="1196752"/>
            <a:ext cx="3105223" cy="3768037"/>
          </a:xfrm>
        </p:spPr>
        <p:txBody>
          <a:bodyPr/>
          <a:lstStyle/>
          <a:p>
            <a:r>
              <a:rPr lang="hu-HU" b="1" dirty="0" smtClean="0"/>
              <a:t>Divatipar</a:t>
            </a:r>
          </a:p>
          <a:p>
            <a:r>
              <a:rPr lang="hu-HU" b="1" dirty="0" smtClean="0"/>
              <a:t>Játékipar</a:t>
            </a:r>
          </a:p>
          <a:p>
            <a:r>
              <a:rPr lang="hu-HU" b="1" dirty="0" smtClean="0"/>
              <a:t>Autóipar</a:t>
            </a:r>
          </a:p>
          <a:p>
            <a:r>
              <a:rPr lang="hu-HU" b="1" dirty="0" smtClean="0"/>
              <a:t>Építőipar</a:t>
            </a:r>
          </a:p>
          <a:p>
            <a:r>
              <a:rPr lang="hu-HU" b="1" dirty="0" smtClean="0"/>
              <a:t>Hadipar</a:t>
            </a:r>
          </a:p>
          <a:p>
            <a:r>
              <a:rPr lang="hu-HU" b="1" dirty="0" smtClean="0"/>
              <a:t>Élelmiszeripar</a:t>
            </a:r>
          </a:p>
          <a:p>
            <a:r>
              <a:rPr lang="hu-HU" dirty="0" smtClean="0"/>
              <a:t>Egészségipar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819458"/>
            <a:ext cx="2834640" cy="227685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48" y="2505837"/>
            <a:ext cx="3877810" cy="245895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772571"/>
            <a:ext cx="3253581" cy="24087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12" y="3228158"/>
            <a:ext cx="3083195" cy="2034909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65" y="4762212"/>
            <a:ext cx="2375600" cy="2002532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522" y="4990028"/>
            <a:ext cx="2649314" cy="153640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8" y="5326933"/>
            <a:ext cx="3470685" cy="156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5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10855"/>
          </a:xfrm>
        </p:spPr>
        <p:txBody>
          <a:bodyPr/>
          <a:lstStyle/>
          <a:p>
            <a:r>
              <a:rPr lang="hu-HU" dirty="0" smtClean="0"/>
              <a:t>3D nyomtatás az orvoslásban: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56792"/>
            <a:ext cx="5698976" cy="47678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b="1" dirty="0" smtClean="0"/>
              <a:t>Területek: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smtClean="0"/>
              <a:t>Gyógyszeripar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smtClean="0"/>
              <a:t>Sebészet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smtClean="0"/>
              <a:t>Fogászat</a:t>
            </a:r>
          </a:p>
          <a:p>
            <a:pPr>
              <a:buFont typeface="Courier New" panose="02070309020205020404" pitchFamily="49" charset="0"/>
              <a:buChar char="o"/>
            </a:pP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Eredmények: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b="1" dirty="0" smtClean="0"/>
              <a:t>Protézisek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smtClean="0"/>
              <a:t>Ortopédiai implantátumok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err="1" smtClean="0"/>
              <a:t>Bionyomtatás</a:t>
            </a:r>
            <a:r>
              <a:rPr lang="hu-HU" dirty="0" smtClean="0"/>
              <a:t>: sejtek, szövetek, szervek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060" y="1378628"/>
            <a:ext cx="2870116" cy="326515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10" y="1066992"/>
            <a:ext cx="3294885" cy="194421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18" y="3633552"/>
            <a:ext cx="3723667" cy="20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9786" y="16417"/>
            <a:ext cx="8229600" cy="854968"/>
          </a:xfrm>
        </p:spPr>
        <p:txBody>
          <a:bodyPr/>
          <a:lstStyle/>
          <a:p>
            <a:r>
              <a:rPr lang="hu-HU" dirty="0" smtClean="0"/>
              <a:t>3D nyomtatás az orvoslásban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1" y="1304269"/>
            <a:ext cx="3898776" cy="476780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b="1" dirty="0" smtClean="0"/>
              <a:t>Területek: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smtClean="0"/>
              <a:t>Gyógyszeripar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smtClean="0"/>
              <a:t>Sebészet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smtClean="0"/>
              <a:t>Fogászat</a:t>
            </a:r>
          </a:p>
          <a:p>
            <a:pPr>
              <a:buFont typeface="Courier New" panose="02070309020205020404" pitchFamily="49" charset="0"/>
              <a:buChar char="o"/>
            </a:pP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Eredmények: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smtClean="0"/>
              <a:t>Protézisek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b="1" dirty="0" smtClean="0"/>
              <a:t>Ortopédiai implantátumok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b="1" dirty="0" err="1" smtClean="0"/>
              <a:t>Bionyomtatás</a:t>
            </a:r>
            <a:r>
              <a:rPr lang="hu-HU" b="1" dirty="0" smtClean="0"/>
              <a:t>: sejtek, szövetek, szervek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124744"/>
            <a:ext cx="5531123" cy="196182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40" y="4385975"/>
            <a:ext cx="4388466" cy="246165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32" y="2924944"/>
            <a:ext cx="3313874" cy="219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2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8296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3D nyomtatás az orvoslásban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b="1" dirty="0" smtClean="0"/>
              <a:t>Lehetséges előnyök: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sz="2400" dirty="0" smtClean="0"/>
              <a:t>Idő- és költséghatékony: prototípus nyomtatás vs. gyártósor beruházás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sz="2400" dirty="0" smtClean="0"/>
              <a:t>Páciensre szabható protézisek, implantátumok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sz="2400" dirty="0" smtClean="0"/>
              <a:t>Komplex struktúrák leképzése</a:t>
            </a:r>
          </a:p>
          <a:p>
            <a:pPr>
              <a:buFont typeface="Courier New" panose="02070309020205020404" pitchFamily="49" charset="0"/>
              <a:buChar char="o"/>
            </a:pPr>
            <a:endParaRPr lang="hu-H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 smtClean="0"/>
              <a:t>Nyitott kérdések: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sz="2400" dirty="0" smtClean="0"/>
              <a:t>Kinek a tulajdona a beültetett szövet?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sz="2400" dirty="0" smtClean="0"/>
              <a:t>Társadalmi elfogadás</a:t>
            </a:r>
          </a:p>
        </p:txBody>
      </p:sp>
    </p:spTree>
    <p:extLst>
      <p:ext uri="{BB962C8B-B14F-4D97-AF65-F5344CB8AC3E}">
        <p14:creationId xmlns:p14="http://schemas.microsoft.com/office/powerpoint/2010/main" val="317480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</TotalTime>
  <Words>102</Words>
  <Application>Microsoft Office PowerPoint</Application>
  <PresentationFormat>Diavetítés a képernyőre (4:3 oldalarány)</PresentationFormat>
  <Paragraphs>39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Constantia</vt:lpstr>
      <vt:lpstr>Courier New</vt:lpstr>
      <vt:lpstr>Times New Roman</vt:lpstr>
      <vt:lpstr>Wingdings 2</vt:lpstr>
      <vt:lpstr>Áramlás</vt:lpstr>
      <vt:lpstr>3D nyomtatás az orvostudományban - hogyan képzeljük el? -</vt:lpstr>
      <vt:lpstr>3D nyomtatás potenciális felhasználási területei:</vt:lpstr>
      <vt:lpstr>3D nyomtatás az orvoslásban:</vt:lpstr>
      <vt:lpstr>3D nyomtatás az orvoslásban</vt:lpstr>
      <vt:lpstr>3D nyomtatás az orvoslásban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nyomtatás az orvostudományban</dc:title>
  <dc:creator>Csöpi</dc:creator>
  <cp:lastModifiedBy>USER MPZ</cp:lastModifiedBy>
  <cp:revision>13</cp:revision>
  <dcterms:created xsi:type="dcterms:W3CDTF">2016-03-01T08:04:42Z</dcterms:created>
  <dcterms:modified xsi:type="dcterms:W3CDTF">2016-09-01T22:24:50Z</dcterms:modified>
</cp:coreProperties>
</file>