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57" r:id="rId6"/>
    <p:sldId id="283" r:id="rId7"/>
    <p:sldId id="259" r:id="rId8"/>
    <p:sldId id="284" r:id="rId9"/>
    <p:sldId id="262" r:id="rId10"/>
    <p:sldId id="269" r:id="rId11"/>
    <p:sldId id="263" r:id="rId12"/>
    <p:sldId id="270" r:id="rId13"/>
    <p:sldId id="264" r:id="rId14"/>
    <p:sldId id="271" r:id="rId15"/>
    <p:sldId id="265" r:id="rId16"/>
    <p:sldId id="272" r:id="rId17"/>
    <p:sldId id="266" r:id="rId18"/>
    <p:sldId id="273" r:id="rId19"/>
    <p:sldId id="276" r:id="rId20"/>
    <p:sldId id="279" r:id="rId21"/>
    <p:sldId id="274" r:id="rId22"/>
    <p:sldId id="280" r:id="rId23"/>
    <p:sldId id="277" r:id="rId24"/>
    <p:sldId id="281" r:id="rId25"/>
    <p:sldId id="278" r:id="rId26"/>
    <p:sldId id="285" r:id="rId27"/>
    <p:sldId id="282" r:id="rId2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Elias Silva" initials="GES" lastIdx="1" clrIdx="0">
    <p:extLst>
      <p:ext uri="{19B8F6BF-5375-455C-9EA6-DF929625EA0E}">
        <p15:presenceInfo xmlns:p15="http://schemas.microsoft.com/office/powerpoint/2012/main" userId="f644feb9b74b7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A"/>
    <a:srgbClr val="C6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2" autoAdjust="0"/>
  </p:normalViewPr>
  <p:slideViewPr>
    <p:cSldViewPr snapToGrid="0">
      <p:cViewPr varScale="1">
        <p:scale>
          <a:sx n="56" d="100"/>
          <a:sy n="56" d="100"/>
        </p:scale>
        <p:origin x="3078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21:22:09.174" idx="1">
    <p:pos x="5119" y="-163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56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0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1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5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28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0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E0AF-A7D3-48D7-A666-71908E557F1E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853-A731-41B3-841E-93119C1BF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390E277-3C83-481B-9E14-0CDC2304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0014" y="1600200"/>
            <a:ext cx="9601200" cy="9601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10F3855-7725-42CC-BC12-0EFCFAFA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3900" y="1600200"/>
            <a:ext cx="9601200" cy="9601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C798743-0E63-449E-8B78-29F65424F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73628"/>
            <a:ext cx="9601200" cy="9601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CE883F9-9007-48BC-8562-287D85638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86" y="1110343"/>
            <a:ext cx="9601200" cy="9601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EE7E12-BEBA-4ABD-9406-64BE742D16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08"/>
          <a:stretch/>
        </p:blipFill>
        <p:spPr>
          <a:xfrm>
            <a:off x="1257300" y="10711543"/>
            <a:ext cx="2409092" cy="27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5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Python, você não precisa declarar o tipo da variável. Python é uma linguagem dinamicamente tipada, o que significa que você pode atribuir valores de diferentes tipos à mesma variável em momentos diferentes.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01BCFE-532A-4010-ACFF-4D4BB0A94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3767" y="3562439"/>
            <a:ext cx="11800935" cy="64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3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TIPOS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7725192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67341" y="2051168"/>
            <a:ext cx="77640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Python oferece vários tipos de dados integrados, como inteiros, </a:t>
            </a:r>
            <a:r>
              <a:rPr lang="pt-BR" sz="2400" dirty="0" err="1"/>
              <a:t>floats</a:t>
            </a:r>
            <a:r>
              <a:rPr lang="pt-BR" sz="2400" dirty="0"/>
              <a:t>, </a:t>
            </a:r>
            <a:r>
              <a:rPr lang="pt-BR" sz="2400" dirty="0" err="1"/>
              <a:t>strings</a:t>
            </a:r>
            <a:r>
              <a:rPr lang="pt-BR" sz="2400" dirty="0"/>
              <a:t>, listas, </a:t>
            </a:r>
            <a:r>
              <a:rPr lang="pt-BR" sz="2400" dirty="0" err="1"/>
              <a:t>tuplas</a:t>
            </a:r>
            <a:r>
              <a:rPr lang="pt-BR" sz="2400" dirty="0"/>
              <a:t>, dicionários e conjuntos.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Listas são mutáveis (podem ser alteradas), enquanto </a:t>
            </a:r>
            <a:r>
              <a:rPr lang="pt-BR" sz="2400" dirty="0" err="1"/>
              <a:t>tuplas</a:t>
            </a:r>
            <a:r>
              <a:rPr lang="pt-BR" sz="2400" dirty="0"/>
              <a:t> são imutáveis.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Dicionários armazenam pares de chave-valor.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Conjuntos são coleções de elementos únicos.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A982E3-45A4-4772-9428-2FA74626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739"/>
            <a:ext cx="9601200" cy="54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15196" y="6201698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ESTRUTURAS DE CONTROLE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9075810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64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Estruturas de controle como </a:t>
            </a:r>
            <a:r>
              <a:rPr lang="pt-BR" sz="2400" dirty="0" err="1"/>
              <a:t>if</a:t>
            </a:r>
            <a:r>
              <a:rPr lang="pt-BR" sz="2400" dirty="0"/>
              <a:t>, </a:t>
            </a:r>
            <a:r>
              <a:rPr lang="pt-BR" sz="2400" dirty="0" err="1"/>
              <a:t>elif</a:t>
            </a:r>
            <a:r>
              <a:rPr lang="pt-BR" sz="2400" dirty="0"/>
              <a:t> e </a:t>
            </a:r>
            <a:r>
              <a:rPr lang="pt-BR" sz="2400" dirty="0" err="1"/>
              <a:t>else</a:t>
            </a:r>
            <a:r>
              <a:rPr lang="pt-BR" sz="2400" dirty="0"/>
              <a:t> são usadas para tomar decisões no código.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As condições são avaliadas sequencialmente.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bloco </a:t>
            </a:r>
            <a:r>
              <a:rPr lang="pt-BR" sz="2400" dirty="0" err="1"/>
              <a:t>elif</a:t>
            </a:r>
            <a:r>
              <a:rPr lang="pt-BR" sz="2400" dirty="0"/>
              <a:t> (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) é opcional e pode haver vários em uma estrutura.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bloco </a:t>
            </a:r>
            <a:r>
              <a:rPr lang="pt-BR" sz="2400" dirty="0" err="1"/>
              <a:t>else</a:t>
            </a:r>
            <a:r>
              <a:rPr lang="pt-BR" sz="2400" dirty="0"/>
              <a:t> é executado se nenhuma das condições anteriores for verdadeira.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Estruturas de Controle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BDE060-B551-458D-8F50-890DE615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5310" y="4155815"/>
            <a:ext cx="12611819" cy="61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32448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59698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53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suporta loops for 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iterar sobre sequências de dados ou executar blocos de código repetidamente.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for é geralmente usado para iterar sobre uma sequência (lista,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tupla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dicionário, conjunto ou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usado quando a quantidade de iterações não é conhecida previamente e depende de uma condição.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C38273-A3F1-46B4-9A58-90948864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6683" y="3958531"/>
            <a:ext cx="12594566" cy="65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49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Funções permitem encapsular blocos de código que podem ser reutilizados. Definimos funções usando </a:t>
            </a:r>
            <a:r>
              <a:rPr lang="pt-BR" sz="2400" dirty="0" err="1"/>
              <a:t>def</a:t>
            </a:r>
            <a:r>
              <a:rPr lang="pt-BR" sz="2400" dirty="0"/>
              <a:t> e retornamos valores com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Funções podem ter parâmetros opcionais com valores padrão.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Parâmetros podem ser passados por posição ou por nome.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Funções podem retornar múltiplos valores utilizando </a:t>
            </a:r>
            <a:r>
              <a:rPr lang="pt-BR" sz="2400" dirty="0" err="1"/>
              <a:t>tuplas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15F36-7D44-402A-A472-919C5FFC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7672" y="4428703"/>
            <a:ext cx="12456543" cy="64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5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MANIPULAÇÃO DE STRINGS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151721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07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9091025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9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980902" y="2941425"/>
            <a:ext cx="77640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980902" y="81980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Lorem ipsum dolor </a:t>
            </a:r>
            <a:r>
              <a:rPr lang="pt-BR" sz="4000" dirty="0" err="1">
                <a:latin typeface="Impact" panose="020B0806030902050204" pitchFamily="34" charset="0"/>
              </a:rPr>
              <a:t>sit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amet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980902" y="1803672"/>
            <a:ext cx="7764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Lorem ipsum dolor </a:t>
            </a:r>
            <a:r>
              <a:rPr lang="pt-BR" sz="3200" dirty="0" err="1">
                <a:latin typeface="+mj-lt"/>
              </a:rPr>
              <a:t>sit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amet</a:t>
            </a:r>
            <a:r>
              <a:rPr lang="pt-BR" sz="3200" dirty="0">
                <a:latin typeface="+mj-lt"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6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Python oferece várias operações e métodos para manipulação de </a:t>
            </a:r>
            <a:r>
              <a:rPr lang="pt-BR" sz="2400" dirty="0" err="1"/>
              <a:t>strings</a:t>
            </a:r>
            <a:r>
              <a:rPr lang="pt-BR" sz="2400" dirty="0"/>
              <a:t>, como alterar maiúsculas e minúsculas, substituir </a:t>
            </a:r>
            <a:r>
              <a:rPr lang="pt-BR" sz="2400" dirty="0" err="1"/>
              <a:t>substrings</a:t>
            </a:r>
            <a:r>
              <a:rPr lang="pt-BR" sz="2400" dirty="0"/>
              <a:t>, fatiar e formatar.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</a:t>
            </a:r>
            <a:r>
              <a:rPr lang="pt-BR" sz="2400" dirty="0" err="1"/>
              <a:t>Strings</a:t>
            </a:r>
            <a:r>
              <a:rPr lang="pt-BR" sz="2400" dirty="0"/>
              <a:t> são imutáveis, o que significa que qualquer operação que modifique a </a:t>
            </a:r>
            <a:r>
              <a:rPr lang="pt-BR" sz="2400" dirty="0" err="1"/>
              <a:t>string</a:t>
            </a:r>
            <a:r>
              <a:rPr lang="pt-BR" sz="2400" dirty="0"/>
              <a:t> retorna uma nova </a:t>
            </a:r>
            <a:r>
              <a:rPr lang="pt-BR" sz="2400" dirty="0" err="1"/>
              <a:t>string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Fatiamento de </a:t>
            </a:r>
            <a:r>
              <a:rPr lang="pt-BR" sz="2400" dirty="0" err="1"/>
              <a:t>strings</a:t>
            </a:r>
            <a:r>
              <a:rPr lang="pt-BR" sz="2400" dirty="0"/>
              <a:t> permite extrair </a:t>
            </a:r>
            <a:r>
              <a:rPr lang="pt-BR" sz="2400" dirty="0" err="1"/>
              <a:t>substrings</a:t>
            </a:r>
            <a:r>
              <a:rPr lang="pt-BR" sz="2400" dirty="0"/>
              <a:t> utilizando índices.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Manipulação de </a:t>
            </a:r>
            <a:r>
              <a:rPr lang="pt-BR" sz="4000" dirty="0" err="1">
                <a:latin typeface="Impact" panose="020B0806030902050204" pitchFamily="34" charset="0"/>
              </a:rPr>
              <a:t>Strings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31575-F262-45E1-9AE2-07E74A5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5581" y="3699739"/>
            <a:ext cx="11352362" cy="59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65283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08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39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Listas são coleções ordenadas que podem conter elementos de diferentes tipos e são mutáveis.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Listas podem ser aninhadas, permitindo a criação de listas de listas.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Métodos comuns incluem `</a:t>
            </a:r>
            <a:r>
              <a:rPr lang="pt-BR" sz="2400" dirty="0" err="1"/>
              <a:t>append</a:t>
            </a:r>
            <a:r>
              <a:rPr lang="pt-BR" sz="2400" dirty="0"/>
              <a:t>()`, `remove()`, `</a:t>
            </a:r>
            <a:r>
              <a:rPr lang="pt-BR" sz="2400" dirty="0" err="1"/>
              <a:t>sort</a:t>
            </a:r>
            <a:r>
              <a:rPr lang="pt-BR" sz="2400" dirty="0"/>
              <a:t>()`, `reverse()`, `</a:t>
            </a:r>
            <a:r>
              <a:rPr lang="pt-BR" sz="2400" dirty="0" err="1"/>
              <a:t>extend</a:t>
            </a:r>
            <a:r>
              <a:rPr lang="pt-BR" sz="2400" dirty="0"/>
              <a:t>()`, `</a:t>
            </a:r>
            <a:r>
              <a:rPr lang="pt-BR" sz="2400" dirty="0" err="1"/>
              <a:t>insert</a:t>
            </a:r>
            <a:r>
              <a:rPr lang="pt-BR" sz="2400" dirty="0"/>
              <a:t>()`, entre outros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Listas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0C8C13-6C13-4DCD-A955-D4852082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5939" y="3699739"/>
            <a:ext cx="11904452" cy="64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09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3" y="7704037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9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Dicionários armazenam pares de chave-valor e são mutáveis. As chaves devem ser imutáveis e únicas.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Dicionários são ideais para mapeamentos e armazenamento de dados associados.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Métodos comuns incluem `</a:t>
            </a:r>
            <a:r>
              <a:rPr lang="pt-BR" sz="2400" dirty="0" err="1"/>
              <a:t>keys</a:t>
            </a:r>
            <a:r>
              <a:rPr lang="pt-BR" sz="2400" dirty="0"/>
              <a:t>()`, `</a:t>
            </a:r>
            <a:r>
              <a:rPr lang="pt-BR" sz="2400" dirty="0" err="1"/>
              <a:t>values</a:t>
            </a:r>
            <a:r>
              <a:rPr lang="pt-BR" sz="2400" dirty="0"/>
              <a:t>()`, `</a:t>
            </a:r>
            <a:r>
              <a:rPr lang="pt-BR" sz="2400" dirty="0" err="1"/>
              <a:t>items</a:t>
            </a:r>
            <a:r>
              <a:rPr lang="pt-BR" sz="2400" dirty="0"/>
              <a:t>()`, `</a:t>
            </a:r>
            <a:r>
              <a:rPr lang="pt-BR" sz="2400" dirty="0" err="1"/>
              <a:t>get</a:t>
            </a:r>
            <a:r>
              <a:rPr lang="pt-BR" sz="2400" dirty="0"/>
              <a:t>()`, `pop()`, `update()`, entre outros.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Dicionários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1D4500-A67D-418D-9C76-10A85EFD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541" y="3699739"/>
            <a:ext cx="10075653" cy="55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7172" y="6155532"/>
            <a:ext cx="82468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LIST COMPREHENSIONS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3" y="-21155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1" y="8891016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List</a:t>
            </a:r>
            <a:r>
              <a:rPr lang="pt-BR" sz="2400" dirty="0"/>
              <a:t> </a:t>
            </a:r>
            <a:r>
              <a:rPr lang="pt-BR" sz="2400" dirty="0" err="1"/>
              <a:t>comprehensions</a:t>
            </a:r>
            <a:r>
              <a:rPr lang="pt-BR" sz="2400" dirty="0"/>
              <a:t> oferecem uma maneira concisa de criar listas. Elas podem incluir condições para filtrar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</a:t>
            </a:r>
            <a:r>
              <a:rPr lang="pt-BR" sz="2400" dirty="0" err="1"/>
              <a:t>List</a:t>
            </a:r>
            <a:r>
              <a:rPr lang="pt-BR" sz="2400" dirty="0"/>
              <a:t> </a:t>
            </a:r>
            <a:r>
              <a:rPr lang="pt-BR" sz="2400" dirty="0" err="1"/>
              <a:t>comprehensions</a:t>
            </a:r>
            <a:r>
              <a:rPr lang="pt-BR" sz="2400" dirty="0"/>
              <a:t> podem substituir loops `for` e funções `</a:t>
            </a:r>
            <a:r>
              <a:rPr lang="pt-BR" sz="2400" dirty="0" err="1"/>
              <a:t>map</a:t>
            </a:r>
            <a:r>
              <a:rPr lang="pt-BR" sz="2400" dirty="0"/>
              <a:t>`/`</a:t>
            </a:r>
            <a:r>
              <a:rPr lang="pt-BR" sz="2400" dirty="0" err="1"/>
              <a:t>filter</a:t>
            </a:r>
            <a:r>
              <a:rPr lang="pt-BR" sz="2400" dirty="0"/>
              <a:t>` de maneira mais legível.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- Podem ser aninhadas para criar listas multidimensionais.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List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Comprehensions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68672E-2602-4728-AE35-3A36026A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653" y="3699739"/>
            <a:ext cx="11438627" cy="62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Python</a:t>
            </a:r>
            <a:r>
              <a:rPr lang="pt-BR" sz="2400" dirty="0"/>
              <a:t> é uma das linguagens de programação mais populares e acessíveis do mundo. Suas regras são claras e consistentes, o que a torna ideal tanto para iniciantes quanto para desenvolvedores experientes. Neste guia, vamos explorar as principais regras do Python com exemplos práticos de código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Guia Prático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Principais Regras do Python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0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Lorem ipsum dolor </a:t>
            </a:r>
            <a:r>
              <a:rPr lang="pt-BR" sz="4000" dirty="0" err="1">
                <a:latin typeface="Impact" panose="020B0806030902050204" pitchFamily="34" charset="0"/>
              </a:rPr>
              <a:t>sit</a:t>
            </a:r>
            <a:r>
              <a:rPr lang="pt-BR" sz="4000" dirty="0">
                <a:latin typeface="Impact" panose="020B080603090205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</a:rPr>
              <a:t>amet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94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Lorem ipsum dolor </a:t>
            </a:r>
            <a:r>
              <a:rPr lang="pt-BR" sz="3200" dirty="0" err="1">
                <a:latin typeface="+mj-lt"/>
              </a:rPr>
              <a:t>sit</a:t>
            </a:r>
            <a:r>
              <a:rPr lang="pt-BR" sz="3200" dirty="0">
                <a:latin typeface="+mj-lt"/>
              </a:rPr>
              <a:t> </a:t>
            </a:r>
            <a:r>
              <a:rPr lang="pt-BR" sz="3200" dirty="0" err="1">
                <a:latin typeface="+mj-lt"/>
              </a:rPr>
              <a:t>amet</a:t>
            </a:r>
            <a:r>
              <a:rPr lang="pt-BR" sz="3200" dirty="0">
                <a:latin typeface="+mj-lt"/>
              </a:rPr>
              <a:t> 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93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49701" y="6987570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INDENTAÇÃO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2" y="8470792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59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FB31CE-8020-45EE-8621-895F6B1C9F7C}"/>
              </a:ext>
            </a:extLst>
          </p:cNvPr>
          <p:cNvSpPr/>
          <p:nvPr/>
        </p:nvSpPr>
        <p:spPr>
          <a:xfrm>
            <a:off x="0" y="-13485"/>
            <a:ext cx="9601200" cy="12801600"/>
          </a:xfrm>
          <a:prstGeom prst="rect">
            <a:avLst/>
          </a:prstGeom>
          <a:solidFill>
            <a:srgbClr val="020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909241-C237-4AA6-A6D0-32EAE3AB5786}"/>
              </a:ext>
            </a:extLst>
          </p:cNvPr>
          <p:cNvSpPr txBox="1"/>
          <p:nvPr/>
        </p:nvSpPr>
        <p:spPr>
          <a:xfrm>
            <a:off x="2930978" y="13485"/>
            <a:ext cx="3935185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b="0" i="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CECEC"/>
                </a:solidFill>
                <a:effectLst>
                  <a:glow rad="5080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50000" endPos="50000" dir="5400000" sy="-100000" algn="bl" rotWithShape="0"/>
                </a:effectLst>
                <a:latin typeface="Impact" panose="020B0806030902050204" pitchFamily="34" charset="0"/>
              </a:rPr>
              <a:t>Python </a:t>
            </a:r>
            <a:r>
              <a:rPr lang="pt-BR" sz="4800" b="0" i="0"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CECEC"/>
                </a:solidFill>
                <a:effectLst>
                  <a:glow rad="5080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50000" endPos="50000" dir="5400000" sy="-100000" algn="bl" rotWithShape="0"/>
                </a:effectLst>
                <a:latin typeface="Impact" panose="020B0806030902050204" pitchFamily="34" charset="0"/>
              </a:rPr>
              <a:t>Assault</a:t>
            </a:r>
            <a:endParaRPr lang="pt-BR" sz="48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effectLst>
                <a:glow rad="508000"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0" stA="50000" endPos="500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1E97CE5-2D13-443B-BC04-FAF62DD7DA54}"/>
              </a:ext>
            </a:extLst>
          </p:cNvPr>
          <p:cNvSpPr/>
          <p:nvPr/>
        </p:nvSpPr>
        <p:spPr>
          <a:xfrm>
            <a:off x="0" y="1063116"/>
            <a:ext cx="960120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E97E20-AEAA-4DDD-A539-345BBF654805}"/>
              </a:ext>
            </a:extLst>
          </p:cNvPr>
          <p:cNvSpPr txBox="1"/>
          <p:nvPr/>
        </p:nvSpPr>
        <p:spPr>
          <a:xfrm>
            <a:off x="277586" y="1144991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Desbrave os Campos de Batalha da Codificação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E883F9-9007-48BC-8562-287D8563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598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E0C7F6-4A78-45C5-8604-C4C7FC434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20" r="4933" b="13676"/>
          <a:stretch/>
        </p:blipFill>
        <p:spPr>
          <a:xfrm>
            <a:off x="6484731" y="2573618"/>
            <a:ext cx="3116469" cy="11595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DB28A8-D76C-4E5D-8E55-A4A4AAD85E4F}"/>
              </a:ext>
            </a:extLst>
          </p:cNvPr>
          <p:cNvSpPr txBox="1"/>
          <p:nvPr/>
        </p:nvSpPr>
        <p:spPr>
          <a:xfrm>
            <a:off x="3408589" y="11825361"/>
            <a:ext cx="33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GABRIEL ELIAS SILVA</a:t>
            </a:r>
          </a:p>
        </p:txBody>
      </p:sp>
    </p:spTree>
    <p:extLst>
      <p:ext uri="{BB962C8B-B14F-4D97-AF65-F5344CB8AC3E}">
        <p14:creationId xmlns:p14="http://schemas.microsoft.com/office/powerpoint/2010/main" val="15425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>
            <a:off x="1093221" y="2476905"/>
            <a:ext cx="776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Python</a:t>
            </a:r>
            <a:r>
              <a:rPr lang="pt-BR" sz="2400" dirty="0"/>
              <a:t> é uma das linguagens de programação mais populares e acessíveis do mundo. Suas regras são claras e consistentes, o que a torna ideal tanto para iniciantes quanto para desenvolvedores experientes. Neste guia, vamos explorar as principais regras do Python com exemplos práticos de código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Guia Prático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Principais Regras do Python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B2F8F5-2AC8-4C8A-902D-B9675E7B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08"/>
          <a:stretch/>
        </p:blipFill>
        <p:spPr>
          <a:xfrm>
            <a:off x="1843895" y="5007265"/>
            <a:ext cx="5782851" cy="66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849701" y="6987570"/>
            <a:ext cx="8246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INDENTAÇÃO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77172" y="8470792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2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D5420C-96D2-4D89-9101-2DD62275AD8D}"/>
              </a:ext>
            </a:extLst>
          </p:cNvPr>
          <p:cNvSpPr txBox="1"/>
          <p:nvPr/>
        </p:nvSpPr>
        <p:spPr>
          <a:xfrm flipV="1">
            <a:off x="-15271" y="6667088"/>
            <a:ext cx="1053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26CDD1-93CB-4602-94C4-12D13C35ECD2}"/>
              </a:ext>
            </a:extLst>
          </p:cNvPr>
          <p:cNvSpPr txBox="1"/>
          <p:nvPr/>
        </p:nvSpPr>
        <p:spPr>
          <a:xfrm>
            <a:off x="1067341" y="619697"/>
            <a:ext cx="776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Indentação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B5203F-DFCD-4A6E-80D8-42C643C3551D}"/>
              </a:ext>
            </a:extLst>
          </p:cNvPr>
          <p:cNvSpPr txBox="1"/>
          <p:nvPr/>
        </p:nvSpPr>
        <p:spPr>
          <a:xfrm>
            <a:off x="1067341" y="1678226"/>
            <a:ext cx="77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C7E0F-3A80-47A8-8A76-48FF105019E3}"/>
              </a:ext>
            </a:extLst>
          </p:cNvPr>
          <p:cNvSpPr/>
          <p:nvPr/>
        </p:nvSpPr>
        <p:spPr>
          <a:xfrm rot="5400000">
            <a:off x="275135" y="570771"/>
            <a:ext cx="1431470" cy="1529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C528E-F26D-48FB-8DB5-0663AC9D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835"/>
            <a:ext cx="9601200" cy="455593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1DCF1DA8-758F-470D-9C75-5626DFFE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53175"/>
            <a:ext cx="79170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indentação em Python é fundamental. Diferente de outras linguagens que utilizam chaves {} para definir blocos de código, Python usa a indentação. O nível de indentação determina o escopo do código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2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9808EB-6317-434A-B13F-1F2A840A5C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DA3F37-EAD7-4937-99F9-97B372DE477B}"/>
              </a:ext>
            </a:extLst>
          </p:cNvPr>
          <p:cNvSpPr txBox="1"/>
          <p:nvPr/>
        </p:nvSpPr>
        <p:spPr>
          <a:xfrm>
            <a:off x="679329" y="6201698"/>
            <a:ext cx="8246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Impact" panose="020B0806030902050204" pitchFamily="34" charset="0"/>
              </a:rPr>
              <a:t>DECLARAÇÃO DE VARIÁVEIS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150373-D312-49BE-8C48-9CFEADEBE3BD}"/>
              </a:ext>
            </a:extLst>
          </p:cNvPr>
          <p:cNvSpPr txBox="1"/>
          <p:nvPr/>
        </p:nvSpPr>
        <p:spPr>
          <a:xfrm>
            <a:off x="677172" y="0"/>
            <a:ext cx="824685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96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pt-BR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B9FF2-6F18-4570-B369-45C9816A570A}"/>
              </a:ext>
            </a:extLst>
          </p:cNvPr>
          <p:cNvSpPr/>
          <p:nvPr/>
        </p:nvSpPr>
        <p:spPr>
          <a:xfrm>
            <a:off x="681486" y="9075810"/>
            <a:ext cx="8246853" cy="172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405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754</Words>
  <Application>Microsoft Office PowerPoint</Application>
  <PresentationFormat>Papel A3 (297 x 420 mm)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Bahnschrift SemiBold Condensed</vt:lpstr>
      <vt:lpstr>Calibri</vt:lpstr>
      <vt:lpstr>Calibri Light</vt:lpstr>
      <vt:lpstr>Impact</vt:lpstr>
      <vt:lpstr>Rockwell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Elias Silva</dc:creator>
  <cp:lastModifiedBy>Gabriel Elias Silva</cp:lastModifiedBy>
  <cp:revision>19</cp:revision>
  <dcterms:created xsi:type="dcterms:W3CDTF">2024-05-27T23:23:41Z</dcterms:created>
  <dcterms:modified xsi:type="dcterms:W3CDTF">2024-06-01T01:22:29Z</dcterms:modified>
</cp:coreProperties>
</file>