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Stats_166548968652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6EAD2D-ADDF-45BF-AAFA-8C59716919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COVID-19 Stats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E196D7-827B-4143-BD0B-E696236C77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10/11/2022 12:13:11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5DA99A5-B239-45EB-89EA-24F253461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212"/>
            <a:ext cx="12192000" cy="495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2022-10-11T12:13:12Z</dcterms:created>
  <dcterms:modified xsi:type="dcterms:W3CDTF">2022-10-11T12:13:12Z</dcterms:modified>
</cp:coreProperties>
</file>